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7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4" r:id="rId16"/>
    <p:sldId id="275" r:id="rId17"/>
    <p:sldId id="270" r:id="rId18"/>
    <p:sldId id="305" r:id="rId19"/>
    <p:sldId id="271" r:id="rId20"/>
    <p:sldId id="276" r:id="rId21"/>
    <p:sldId id="277" r:id="rId22"/>
    <p:sldId id="278" r:id="rId23"/>
    <p:sldId id="272" r:id="rId24"/>
    <p:sldId id="273" r:id="rId25"/>
    <p:sldId id="280" r:id="rId26"/>
    <p:sldId id="298" r:id="rId27"/>
    <p:sldId id="279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5" r:id="rId43"/>
    <p:sldId id="297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D58B35-A239-4052-A5E3-F55C69A39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8F7FA7A-0930-4A3D-91D6-B750ACE2D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3A195FA-B15F-44BF-AC5C-0EFC0F65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FE3E72-0168-4273-9528-3A224A99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CBC48BD-A602-4F3C-861E-47FB500B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98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4B2BF1-DB46-47AD-9C55-009EF54B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3230C53-C626-40E2-B81B-1784F9CA0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B50C26D-1A7E-45D5-85A8-A5002906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E7197C-1FF4-4883-9B0E-D593F2C4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46CA22-A5B0-4973-BB3F-943105FF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46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7189F05-2306-46D1-AA6E-C27CDCAE5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A471299-8994-453B-8090-AFE59EDA5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79BB4D-69E1-4D93-8F2B-58162C80E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D4FF47-9BAF-481B-8033-0A5D7AAF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BFB48AD-68B1-4507-BCB3-AF542B59E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07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A9C54E-8947-45D7-A9A1-036AC0B0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81D9AA-5FB2-4860-829C-11B36B07D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88E118A-A944-48C3-917B-08F4B0A9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96373F-7D27-4544-8E4B-BCA45F5A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E38C28-FEB9-4C9F-B39C-53863A50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655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60A1CD-5F24-4030-9B0A-DE46C4FE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B15DD13-659F-4139-AB3A-AD911EB21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C06341C-948B-4AE5-A4BE-00F4DAB5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FF59AF-00FE-45D5-AD90-A746253A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4F4B3C-64DD-49A0-94DE-D431D3B8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74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2FE0BC-BA2F-449E-97CB-7BCBD30F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E7E9CB-5303-44E3-8802-34B2D122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065EB97-57AA-4617-ACBB-0B9C8F392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E2562D1-BE99-44D8-9730-A0F8F4A8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207A694-C691-4760-AA59-9A774487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417B34-0479-4824-9CD4-A1B7EF72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99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DE7AF5-7101-41CA-B4DA-9E01CA82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81403E9-5619-4F0C-AFC9-111CE98C5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EC1A68-7ADC-49BE-991F-C0F0156F9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0BCF134-0930-4493-9628-9715F239A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2D18760-4888-403B-875D-930319E2D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91D38AE-C0B1-48EE-94A9-44C143699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A8F55F0-5106-4EAB-ADB0-04F7F9AA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C0D9CCB-DB2C-4D4C-8099-4EB8512A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402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8A6C6E-312C-4505-B10F-0354D30F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BC2A2D9-CCC4-45AC-822C-276E4D65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CD422FF-0EF7-4D47-A9E3-82439D88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FC5DBE9-B62F-400F-B7E4-9E7D310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007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46BFDAF-FC3B-42A6-AC8D-B8DA04DF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6F984B3-D8B0-4FC2-9618-246F72B4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6EE7852-B4D4-4102-BE3F-B81CADBA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31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1A3D83-803C-4113-8601-BF4BD86D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95E12C-6590-4614-A9DB-D3CC2B3A0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CAEED43-B4CB-44CC-9E1C-78FAA55BF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4FF85D6-9191-4429-B0E9-7E8EC293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807A99-FE76-4B57-9AE7-9C780457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0D5685E-2B71-4F20-BD51-2F85205D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263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9343D2-0628-42D0-A142-326BD685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3D10DDD-C356-4DC2-ABF5-8951EAA6A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963A766-E650-4855-A786-4F9184F74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8AFBBE9-2054-4854-80EA-C0F90FC9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E86B4FC-37BC-432B-A702-BCF57771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490FA4D-07FC-4D5C-AF20-CA6FE60C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300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F8D2AA1-F11B-47D9-9E96-A869140F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A1545BE-2207-465E-A2D9-4AF0CE23A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477B09-4F06-49D3-A71A-2FDB0FA67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BEA9D-AF2A-4D30-8B9E-CCA4FFE53C6D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86432A-08BA-4BAA-93CD-115B4D083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EABA864-8B24-4D00-873C-CB9E712EF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CFD8-A472-4914-BBB7-7BD25C687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491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40EA8C-5FF1-4B9E-872E-B14D5D877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ΧΗΜΙΚΟΣ ΔΕΣΜΟΣ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4A922A9-D11F-475A-836B-33D3CA2EA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1400" dirty="0"/>
              <a:t>Μαρία </a:t>
            </a:r>
            <a:r>
              <a:rPr lang="el-GR" sz="1400" dirty="0" err="1"/>
              <a:t>Τράπαλη</a:t>
            </a:r>
            <a:endParaRPr lang="el-GR" sz="1400" dirty="0"/>
          </a:p>
          <a:p>
            <a:r>
              <a:rPr lang="el-GR" sz="1400" dirty="0"/>
              <a:t>202</a:t>
            </a:r>
            <a:r>
              <a:rPr lang="en-US" sz="1400" dirty="0"/>
              <a:t>3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92760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00FBE0-90BB-4EFF-BA30-0538AA77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C9F92EE-CEC5-4E04-9554-8621641A9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787" y="1690688"/>
            <a:ext cx="10258425" cy="37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3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52B2DD-DDE8-4BF2-948E-65400A81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157DEC7-CA4F-4F01-9015-758764A5A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071" y="1825625"/>
            <a:ext cx="75198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8C55C4-6559-4610-A986-29642FAD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11C79FD-662B-4C90-972A-9213200C2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50" y="1783976"/>
            <a:ext cx="10096500" cy="36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1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5ADB8D-7757-4F08-A270-B6CE9CD4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B3F1722-DC8A-4944-978B-284BDBAFE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9953"/>
            <a:ext cx="8933329" cy="56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3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B3791F-C1CE-459A-A6A6-284DEDAD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DD24188-066D-4B3A-BC13-B3474EE1E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91671"/>
            <a:ext cx="9399494" cy="55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3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F4DBD6-EAFD-4E56-904D-38ACF9BD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59D880F-2549-4DDD-830F-0274B6E98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936" y="559127"/>
            <a:ext cx="3124200" cy="38004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DAC60D9-8284-46C4-A322-AA7A398D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136" y="365125"/>
            <a:ext cx="55911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82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3004B6D-CCC0-4182-8C99-C54C736B0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78" y="365125"/>
            <a:ext cx="5467350" cy="20669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D0ED532-E2C1-47B4-A5A1-C394D852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8" y="2535238"/>
            <a:ext cx="101822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4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A12A5-4AB4-41E3-80A8-A0EF56CA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FA4E3E8-18CE-4154-B00D-024CDC811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671" y="528918"/>
            <a:ext cx="9493623" cy="56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FA13E5-3121-4DEB-92CC-C7AF2768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D1E5D2C-B23B-4EEC-989D-B8BDAA245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84093"/>
            <a:ext cx="9166411" cy="6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12FFFC-26A1-4602-9A21-33673A9EA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8B9215C-FCDB-4321-97DD-CA0A6834A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87854"/>
            <a:ext cx="9789459" cy="525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6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DD6188-B5D7-4C11-B471-03C7D0AE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ΗΛΕΚΤΡΑΡΝΗΤΙΚΟΤΗΤΑ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66ED0765-20AA-4B4D-91C4-19C580E43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2282"/>
            <a:ext cx="9650506" cy="52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46B614-402B-4270-B4B0-60E1CB08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FA0CF80-A01B-45D8-9AF2-73C088F56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615" y="365125"/>
            <a:ext cx="6667500" cy="32956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4258DEB-A530-420E-8306-4F087E09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5" y="3567953"/>
            <a:ext cx="6934200" cy="31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11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1E2CC5-4663-48AF-B4B2-9D6C58F4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AA4F262-D770-47CB-B6DE-E4D3C5E48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02" y="456313"/>
            <a:ext cx="7981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4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6C75B0-B678-4E4D-920F-4058A704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C097662-7057-4774-815B-1FB6D87A9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701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54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53F633-E673-481B-AC8F-7B21C0B2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F2F3B90-6B36-4FEE-B270-E612BA6F1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82" y="283695"/>
            <a:ext cx="8070289" cy="52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45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FBE3D3-7BE2-4FD6-9382-309FD737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5AD5ACD-42F6-4E7F-B677-78C229D6B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188" y="555812"/>
            <a:ext cx="8915743" cy="56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63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F7B9EB-4CE3-4C6B-95D1-111FEA15E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ΘΕΩΡΙΑ ΔΕΣΜΟΥ ΣΘΕΝΟΥΣ ΥΒΡΙΔΙΣΜΟΣ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5185978-7C7A-4F67-A89A-D36BE68EB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471" y="1619437"/>
            <a:ext cx="66787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89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5799FF-F74F-4208-B907-49053D93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F7AD62E-F334-419A-AEA7-A165C0CFD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153" y="663388"/>
            <a:ext cx="9498920" cy="55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26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BFF8A3-2EB1-4891-A646-3AECBC97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7BBA323-9FC5-49A5-98E2-E0814CDF7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7992035" cy="54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92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95C65-9B68-4ACB-BDB9-16D12FB4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33088E7-E82A-48C4-BF0F-03EFD78A5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362" y="256800"/>
            <a:ext cx="6540873" cy="53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9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04AC17-3BD1-4507-90D6-754DC8F92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CF4C715-F475-4239-813E-6F42C0C32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436" y="283694"/>
            <a:ext cx="7496764" cy="48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0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7854D4-883C-41F6-9A4D-9828DE99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15A815C-0C5B-4C90-8750-00D0E92F8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388" y="1156447"/>
            <a:ext cx="7485530" cy="428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7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0C4822-18EB-4DFA-95ED-AC7CE30A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BC73527-ABB5-483D-9B58-4DCAFFBAD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06" y="365125"/>
            <a:ext cx="104679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49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A22139-9CD2-4F71-8977-40C5C08F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B01D070-F7BE-4262-B8A4-F499EF38B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78" y="365125"/>
            <a:ext cx="101155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81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3ABAA8-3374-4010-9252-84419BC0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129E6B8-9817-444A-B4B2-B15424C64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5712867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32E4D6C-90D2-41C5-933D-A3D449E00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94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209DAD-D8A0-4F28-8B1F-8400CF3F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67D8CA3-0012-402C-8A3A-1F4DE76C8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25" y="276178"/>
            <a:ext cx="7753350" cy="33623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04E5442-1A47-4897-AA18-168DB3FF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91" y="3638503"/>
            <a:ext cx="54768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4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72F009-64E9-47A0-962D-8EC85C4D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977D021-DAD2-4186-9C9F-67C6C49D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824" y="365125"/>
            <a:ext cx="6810375" cy="31432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1D088F-5EED-4DEF-912C-A2A76791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77" y="1995021"/>
            <a:ext cx="47529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21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84F5C8-1466-4878-8E3C-5ADD4738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882D5E9-67F7-478B-9EA5-33B44D4FA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34706"/>
            <a:ext cx="8704729" cy="5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02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2CBABD-EDBC-49DF-87EE-780FA5F3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3237C05-877D-4CDB-B6F0-F5556145A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351" y="265766"/>
            <a:ext cx="8857025" cy="52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4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952167-B498-40A0-8CC5-F012995E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40DF104-8C48-45C9-B154-252FE2291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" y="365125"/>
            <a:ext cx="7996516" cy="5390496"/>
          </a:xfrm>
        </p:spPr>
      </p:pic>
    </p:spTree>
    <p:extLst>
      <p:ext uri="{BB962C8B-B14F-4D97-AF65-F5344CB8AC3E}">
        <p14:creationId xmlns:p14="http://schemas.microsoft.com/office/powerpoint/2010/main" val="4103364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65473C-9834-4544-B3F8-EBBF45005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7FB3F66-EF94-40A2-8868-A29E39F12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23396"/>
            <a:ext cx="8718176" cy="365554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9A7538D-29A4-4378-BE16-164AC4351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2" y="3890144"/>
            <a:ext cx="864233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0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4EC909-55B5-4BB7-A654-112EA663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ΘΕΩΡΙΑ ΜΟΡΙΑΚΩΝ ΤΡΟΧΙΑΚΩΝ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D9C4A04-B65A-43EE-8FCB-4CFCF9DC4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825" y="1775012"/>
            <a:ext cx="9658350" cy="38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5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E96A02-F3B9-4F45-96CF-06DD08A3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B951BA0-8EE6-4766-9946-B6D08B628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835" y="1825625"/>
            <a:ext cx="76564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4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B4A821-AE10-4A26-B872-05B540E8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FC5813C-0F00-4854-A6CA-B9167D9C6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954" y="537883"/>
            <a:ext cx="9658350" cy="38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5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7A2C2B-C7D5-4B4B-8077-8FA50228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E98B36A-56AA-4FF6-BBEC-B2439E454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41" y="365126"/>
            <a:ext cx="5217459" cy="350762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D07CD5-C275-46ED-B8EC-95675639D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68941"/>
            <a:ext cx="5217460" cy="360381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038E830-CF7C-4C3F-ADA7-549096B0B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72754"/>
            <a:ext cx="6275294" cy="29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50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BFE8B7-C6DE-4B6C-A047-AF7637D0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45D6B17-A051-4949-BDEF-68EB90893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35" y="286871"/>
            <a:ext cx="8723473" cy="58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0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6DDE94-66EB-4BF7-838F-2B7C95E3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898CDD2-0064-479F-B68C-E667D7E03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9120143" cy="58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59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BD7575-0A93-441E-A853-D1B62520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1AC8FAA-AAEB-47BA-A759-4C7B5D5EB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365125"/>
            <a:ext cx="891091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80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329660-4730-4CC7-8B6A-ACD9ED7E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67EB218-1CD9-4F54-99D3-40DC36BBB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835" y="365125"/>
            <a:ext cx="8903133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61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BC6D31-B7FF-46D1-91C1-86253A04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89D9EE2-1175-40B1-9C0B-7A5593F51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65125"/>
            <a:ext cx="863501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4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D2CE36-C8D4-412B-85EE-B9C4471A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105502B-6211-456D-89C9-A873F065C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826" y="265767"/>
            <a:ext cx="96737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5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00689C-3B7C-4717-A6D9-C4808499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9D15FED-9878-40AF-BBDD-CD811ABDD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141" y="365125"/>
            <a:ext cx="918882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69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93F30A-F0C6-4B54-9E71-E5FDAD44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CA4BFB3-629C-47FF-BFC2-2B1E95D07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965" y="365125"/>
            <a:ext cx="9170894" cy="42606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C21AAB-A80D-45A6-B682-F8C2CDCD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68" y="4442292"/>
            <a:ext cx="102012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458C98-3F5C-4D38-A3D3-10249D01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7A103BE-B28D-4BD0-ADF4-5A91C195C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565" y="457200"/>
            <a:ext cx="4760819" cy="524066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CA4977-9AAD-499E-A5A2-E5ACE69A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141" y="600635"/>
            <a:ext cx="5432612" cy="38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5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22F681-7C1B-415E-A14B-57F5DD8A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BC5D1B9-D942-4C92-BA73-A199EF009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612" y="1967706"/>
            <a:ext cx="100107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3CA976-D062-40CA-9749-DB119987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6152AE2-CB44-4F9C-8373-4FB6FC2C8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98612"/>
            <a:ext cx="9022975" cy="669663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F598767-F19A-49FB-BB8C-C5877ED38DA6}"/>
              </a:ext>
            </a:extLst>
          </p:cNvPr>
          <p:cNvSpPr/>
          <p:nvPr/>
        </p:nvSpPr>
        <p:spPr>
          <a:xfrm>
            <a:off x="10022541" y="699247"/>
            <a:ext cx="2169459" cy="173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ΠΕΡΙΓΡΑΦΗ ΟΜΟΙΟΠΟΛΙΚΟΥ ΔΕΣΜΟΥ</a:t>
            </a:r>
          </a:p>
          <a:p>
            <a:pPr algn="ctr"/>
            <a:r>
              <a:rPr lang="el-GR" dirty="0"/>
              <a:t>ΒΑΣΙΚΗ ΑΚΟΛΟΥΘΙΑ ΒΗΜΑΤΩΝ</a:t>
            </a:r>
          </a:p>
        </p:txBody>
      </p:sp>
    </p:spTree>
    <p:extLst>
      <p:ext uri="{BB962C8B-B14F-4D97-AF65-F5344CB8AC3E}">
        <p14:creationId xmlns:p14="http://schemas.microsoft.com/office/powerpoint/2010/main" val="15690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AB4EEB-764E-41BF-B3AA-04D3587BF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2932329-35F7-41E3-B9A4-7B3E5FD6B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282" y="537882"/>
            <a:ext cx="9430871" cy="563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0E4E3F-444F-415A-8C50-4031F8DA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51FC3EF-5FA9-46AF-A36C-A7D9C8CED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903194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6698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20</Words>
  <Application>Microsoft Office PowerPoint</Application>
  <PresentationFormat>Ευρεία οθόνη</PresentationFormat>
  <Paragraphs>8</Paragraphs>
  <Slides>49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Θέμα του Office</vt:lpstr>
      <vt:lpstr>ΧΗΜΙΚΟΣ ΔΕΣΜΟΣ</vt:lpstr>
      <vt:lpstr>ΗΛΕΚΤΡΑΡΝΗΤΙΚΟΤΗΤΑ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ΘΕΩΡΙΑ ΔΕΣΜΟΥ ΣΘΕΝΟΥΣ ΥΒΡΙΔΙΣΜΟΣ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ΘΕΩΡΙΑ ΜΟΡΙΑΚΩΝ ΤΡΟΧΙΑΚΩΝ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ΧΗΜΙΚΟΣ ΔΕΣΜΟΣ</dc:title>
  <dc:creator>UNIWA</dc:creator>
  <cp:lastModifiedBy>UNIWA</cp:lastModifiedBy>
  <cp:revision>11</cp:revision>
  <dcterms:created xsi:type="dcterms:W3CDTF">2022-11-23T03:59:44Z</dcterms:created>
  <dcterms:modified xsi:type="dcterms:W3CDTF">2023-11-22T05:23:10Z</dcterms:modified>
</cp:coreProperties>
</file>