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slides/slide33.xml" ContentType="application/vnd.openxmlformats-officedocument.presentationml.slide+xml"/>
  <Override PartName="/ppt/slides/slide34.xml" ContentType="application/vnd.openxmlformats-officedocument.presentationml.slide+xml"/>
  <Override PartName="/ppt/slides/slide35.xml" ContentType="application/vnd.openxmlformats-officedocument.presentationml.slide+xml"/>
  <Override PartName="/ppt/slides/slide36.xml" ContentType="application/vnd.openxmlformats-officedocument.presentationml.slide+xml"/>
  <Override PartName="/ppt/slides/slide37.xml" ContentType="application/vnd.openxmlformats-officedocument.presentationml.slide+xml"/>
  <Override PartName="/ppt/slides/slide38.xml" ContentType="application/vnd.openxmlformats-officedocument.presentationml.slide+xml"/>
  <Override PartName="/ppt/slides/slide39.xml" ContentType="application/vnd.openxmlformats-officedocument.presentationml.slide+xml"/>
  <Override PartName="/ppt/slides/slide40.xml" ContentType="application/vnd.openxmlformats-officedocument.presentationml.slide+xml"/>
  <Override PartName="/ppt/slides/slide41.xml" ContentType="application/vnd.openxmlformats-officedocument.presentationml.slide+xml"/>
  <Override PartName="/ppt/slides/slide42.xml" ContentType="application/vnd.openxmlformats-officedocument.presentationml.slide+xml"/>
  <Override PartName="/ppt/slides/slide43.xml" ContentType="application/vnd.openxmlformats-officedocument.presentationml.slide+xml"/>
  <Override PartName="/ppt/slides/slide44.xml" ContentType="application/vnd.openxmlformats-officedocument.presentationml.slide+xml"/>
  <Override PartName="/ppt/slides/slide45.xml" ContentType="application/vnd.openxmlformats-officedocument.presentationml.slide+xml"/>
  <Override PartName="/ppt/slides/slide46.xml" ContentType="application/vnd.openxmlformats-officedocument.presentationml.slide+xml"/>
  <Override PartName="/ppt/slides/slide47.xml" ContentType="application/vnd.openxmlformats-officedocument.presentationml.slide+xml"/>
  <Override PartName="/ppt/slides/slide48.xml" ContentType="application/vnd.openxmlformats-officedocument.presentationml.slide+xml"/>
  <Override PartName="/ppt/slides/slide49.xml" ContentType="application/vnd.openxmlformats-officedocument.presentationml.slide+xml"/>
  <Override PartName="/ppt/slides/slide50.xml" ContentType="application/vnd.openxmlformats-officedocument.presentationml.slide+xml"/>
  <Override PartName="/ppt/slides/slide51.xml" ContentType="application/vnd.openxmlformats-officedocument.presentationml.slide+xml"/>
  <Override PartName="/ppt/slides/slide52.xml" ContentType="application/vnd.openxmlformats-officedocument.presentationml.slide+xml"/>
  <Override PartName="/ppt/slides/slide53.xml" ContentType="application/vnd.openxmlformats-officedocument.presentationml.slide+xml"/>
  <Override PartName="/ppt/slides/slide54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10.xml" ContentType="application/vnd.openxmlformats-officedocument.presentationml.notesSlide+xml"/>
  <Override PartName="/ppt/notesSlides/notesSlide11.xml" ContentType="application/vnd.openxmlformats-officedocument.presentationml.notesSlide+xml"/>
  <Override PartName="/ppt/notesSlides/notesSlide12.xml" ContentType="application/vnd.openxmlformats-officedocument.presentationml.notesSlide+xml"/>
  <Override PartName="/ppt/notesSlides/notesSlide13.xml" ContentType="application/vnd.openxmlformats-officedocument.presentationml.notesSlide+xml"/>
  <Override PartName="/ppt/notesSlides/notesSlide14.xml" ContentType="application/vnd.openxmlformats-officedocument.presentationml.notesSlide+xml"/>
  <Override PartName="/ppt/notesSlides/notesSlide15.xml" ContentType="application/vnd.openxmlformats-officedocument.presentationml.notesSlide+xml"/>
  <Override PartName="/ppt/notesSlides/notesSlide16.xml" ContentType="application/vnd.openxmlformats-officedocument.presentationml.notesSlide+xml"/>
  <Override PartName="/ppt/notesSlides/notesSlide17.xml" ContentType="application/vnd.openxmlformats-officedocument.presentationml.notesSlide+xml"/>
  <Override PartName="/ppt/notesSlides/notesSlide18.xml" ContentType="application/vnd.openxmlformats-officedocument.presentationml.notesSlide+xml"/>
  <Override PartName="/ppt/notesSlides/notesSlide19.xml" ContentType="application/vnd.openxmlformats-officedocument.presentationml.notesSlide+xml"/>
  <Override PartName="/ppt/notesSlides/notesSlide20.xml" ContentType="application/vnd.openxmlformats-officedocument.presentationml.notesSlide+xml"/>
  <Override PartName="/ppt/notesSlides/notesSlide21.xml" ContentType="application/vnd.openxmlformats-officedocument.presentationml.notesSlide+xml"/>
  <Override PartName="/ppt/notesSlides/notesSlide22.xml" ContentType="application/vnd.openxmlformats-officedocument.presentationml.notesSlide+xml"/>
  <Override PartName="/ppt/notesSlides/notesSlide23.xml" ContentType="application/vnd.openxmlformats-officedocument.presentationml.notesSlide+xml"/>
  <Override PartName="/ppt/notesSlides/notesSlide24.xml" ContentType="application/vnd.openxmlformats-officedocument.presentationml.notesSlide+xml"/>
  <Override PartName="/ppt/notesSlides/notesSlide25.xml" ContentType="application/vnd.openxmlformats-officedocument.presentationml.notesSlide+xml"/>
  <Override PartName="/ppt/notesSlides/notesSlide26.xml" ContentType="application/vnd.openxmlformats-officedocument.presentationml.notesSlide+xml"/>
  <Override PartName="/ppt/notesSlides/notesSlide27.xml" ContentType="application/vnd.openxmlformats-officedocument.presentationml.notesSlide+xml"/>
  <Override PartName="/ppt/notesSlides/notesSlide28.xml" ContentType="application/vnd.openxmlformats-officedocument.presentationml.notesSlide+xml"/>
  <Override PartName="/ppt/notesSlides/notesSlide29.xml" ContentType="application/vnd.openxmlformats-officedocument.presentationml.notesSlide+xml"/>
  <Override PartName="/ppt/notesSlides/notesSlide30.xml" ContentType="application/vnd.openxmlformats-officedocument.presentationml.notesSlide+xml"/>
  <Override PartName="/ppt/notesSlides/notesSlide31.xml" ContentType="application/vnd.openxmlformats-officedocument.presentationml.notesSlide+xml"/>
  <Override PartName="/ppt/notesSlides/notesSlide32.xml" ContentType="application/vnd.openxmlformats-officedocument.presentationml.notesSlide+xml"/>
  <Override PartName="/ppt/notesSlides/notesSlide33.xml" ContentType="application/vnd.openxmlformats-officedocument.presentationml.notesSlide+xml"/>
  <Override PartName="/ppt/notesSlides/notesSlide34.xml" ContentType="application/vnd.openxmlformats-officedocument.presentationml.notesSlide+xml"/>
  <Override PartName="/ppt/notesSlides/notesSlide35.xml" ContentType="application/vnd.openxmlformats-officedocument.presentationml.notesSlide+xml"/>
  <Override PartName="/ppt/notesSlides/notesSlide36.xml" ContentType="application/vnd.openxmlformats-officedocument.presentationml.notesSlide+xml"/>
  <Override PartName="/ppt/notesSlides/notesSlide37.xml" ContentType="application/vnd.openxmlformats-officedocument.presentationml.notesSlide+xml"/>
  <Override PartName="/ppt/notesSlides/notesSlide38.xml" ContentType="application/vnd.openxmlformats-officedocument.presentationml.notesSlide+xml"/>
  <Override PartName="/ppt/notesSlides/notesSlide39.xml" ContentType="application/vnd.openxmlformats-officedocument.presentationml.notesSlide+xml"/>
  <Override PartName="/ppt/changesInfos/changesInfo1.xml" ContentType="application/vnd.ms-powerpoint.changesinfo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831" r:id="rId1"/>
  </p:sldMasterIdLst>
  <p:notesMasterIdLst>
    <p:notesMasterId r:id="rId56"/>
  </p:notesMasterIdLst>
  <p:handoutMasterIdLst>
    <p:handoutMasterId r:id="rId57"/>
  </p:handoutMasterIdLst>
  <p:sldIdLst>
    <p:sldId id="643" r:id="rId2"/>
    <p:sldId id="755" r:id="rId3"/>
    <p:sldId id="754" r:id="rId4"/>
    <p:sldId id="791" r:id="rId5"/>
    <p:sldId id="792" r:id="rId6"/>
    <p:sldId id="801" r:id="rId7"/>
    <p:sldId id="691" r:id="rId8"/>
    <p:sldId id="761" r:id="rId9"/>
    <p:sldId id="793" r:id="rId10"/>
    <p:sldId id="698" r:id="rId11"/>
    <p:sldId id="701" r:id="rId12"/>
    <p:sldId id="810" r:id="rId13"/>
    <p:sldId id="702" r:id="rId14"/>
    <p:sldId id="703" r:id="rId15"/>
    <p:sldId id="705" r:id="rId16"/>
    <p:sldId id="802" r:id="rId17"/>
    <p:sldId id="708" r:id="rId18"/>
    <p:sldId id="763" r:id="rId19"/>
    <p:sldId id="764" r:id="rId20"/>
    <p:sldId id="709" r:id="rId21"/>
    <p:sldId id="710" r:id="rId22"/>
    <p:sldId id="711" r:id="rId23"/>
    <p:sldId id="712" r:id="rId24"/>
    <p:sldId id="803" r:id="rId25"/>
    <p:sldId id="714" r:id="rId26"/>
    <p:sldId id="765" r:id="rId27"/>
    <p:sldId id="766" r:id="rId28"/>
    <p:sldId id="717" r:id="rId29"/>
    <p:sldId id="716" r:id="rId30"/>
    <p:sldId id="805" r:id="rId31"/>
    <p:sldId id="806" r:id="rId32"/>
    <p:sldId id="807" r:id="rId33"/>
    <p:sldId id="808" r:id="rId34"/>
    <p:sldId id="804" r:id="rId35"/>
    <p:sldId id="715" r:id="rId36"/>
    <p:sldId id="719" r:id="rId37"/>
    <p:sldId id="794" r:id="rId38"/>
    <p:sldId id="724" r:id="rId39"/>
    <p:sldId id="723" r:id="rId40"/>
    <p:sldId id="721" r:id="rId41"/>
    <p:sldId id="795" r:id="rId42"/>
    <p:sldId id="720" r:id="rId43"/>
    <p:sldId id="725" r:id="rId44"/>
    <p:sldId id="728" r:id="rId45"/>
    <p:sldId id="726" r:id="rId46"/>
    <p:sldId id="713" r:id="rId47"/>
    <p:sldId id="797" r:id="rId48"/>
    <p:sldId id="798" r:id="rId49"/>
    <p:sldId id="730" r:id="rId50"/>
    <p:sldId id="732" r:id="rId51"/>
    <p:sldId id="800" r:id="rId52"/>
    <p:sldId id="799" r:id="rId53"/>
    <p:sldId id="809" r:id="rId54"/>
    <p:sldId id="783" r:id="rId55"/>
  </p:sldIdLst>
  <p:sldSz cx="9144000" cy="6858000" type="screen4x3"/>
  <p:notesSz cx="6858000" cy="9926638"/>
  <p:defaultTextStyle>
    <a:defPPr>
      <a:defRPr lang="el-GR"/>
    </a:defPPr>
    <a:lvl1pPr algn="l" rtl="0" eaLnBrk="0" fontAlgn="base" hangingPunct="0">
      <a:spcBef>
        <a:spcPct val="0"/>
      </a:spcBef>
      <a:spcAft>
        <a:spcPct val="0"/>
      </a:spcAft>
      <a:defRPr sz="1400" kern="1200">
        <a:solidFill>
          <a:schemeClr val="tx2"/>
        </a:solidFill>
        <a:latin typeface="Times New Roman" panose="02020603050405020304" pitchFamily="18" charset="0"/>
        <a:ea typeface="MS PGothic" panose="020B0600070205080204" pitchFamily="34" charset="-128"/>
        <a:cs typeface="+mn-cs"/>
      </a:defRPr>
    </a:lvl1pPr>
    <a:lvl2pPr marL="457200" algn="l" rtl="0" eaLnBrk="0" fontAlgn="base" hangingPunct="0">
      <a:spcBef>
        <a:spcPct val="0"/>
      </a:spcBef>
      <a:spcAft>
        <a:spcPct val="0"/>
      </a:spcAft>
      <a:defRPr sz="1400" kern="1200">
        <a:solidFill>
          <a:schemeClr val="tx2"/>
        </a:solidFill>
        <a:latin typeface="Times New Roman" panose="02020603050405020304" pitchFamily="18" charset="0"/>
        <a:ea typeface="MS PGothic" panose="020B0600070205080204" pitchFamily="34" charset="-128"/>
        <a:cs typeface="+mn-cs"/>
      </a:defRPr>
    </a:lvl2pPr>
    <a:lvl3pPr marL="914400" algn="l" rtl="0" eaLnBrk="0" fontAlgn="base" hangingPunct="0">
      <a:spcBef>
        <a:spcPct val="0"/>
      </a:spcBef>
      <a:spcAft>
        <a:spcPct val="0"/>
      </a:spcAft>
      <a:defRPr sz="1400" kern="1200">
        <a:solidFill>
          <a:schemeClr val="tx2"/>
        </a:solidFill>
        <a:latin typeface="Times New Roman" panose="02020603050405020304" pitchFamily="18" charset="0"/>
        <a:ea typeface="MS PGothic" panose="020B0600070205080204" pitchFamily="34" charset="-128"/>
        <a:cs typeface="+mn-cs"/>
      </a:defRPr>
    </a:lvl3pPr>
    <a:lvl4pPr marL="1371600" algn="l" rtl="0" eaLnBrk="0" fontAlgn="base" hangingPunct="0">
      <a:spcBef>
        <a:spcPct val="0"/>
      </a:spcBef>
      <a:spcAft>
        <a:spcPct val="0"/>
      </a:spcAft>
      <a:defRPr sz="1400" kern="1200">
        <a:solidFill>
          <a:schemeClr val="tx2"/>
        </a:solidFill>
        <a:latin typeface="Times New Roman" panose="02020603050405020304" pitchFamily="18" charset="0"/>
        <a:ea typeface="MS PGothic" panose="020B0600070205080204" pitchFamily="34" charset="-128"/>
        <a:cs typeface="+mn-cs"/>
      </a:defRPr>
    </a:lvl4pPr>
    <a:lvl5pPr marL="1828800" algn="l" rtl="0" eaLnBrk="0" fontAlgn="base" hangingPunct="0">
      <a:spcBef>
        <a:spcPct val="0"/>
      </a:spcBef>
      <a:spcAft>
        <a:spcPct val="0"/>
      </a:spcAft>
      <a:defRPr sz="1400" kern="1200">
        <a:solidFill>
          <a:schemeClr val="tx2"/>
        </a:solidFill>
        <a:latin typeface="Times New Roman" panose="02020603050405020304" pitchFamily="18" charset="0"/>
        <a:ea typeface="MS PGothic" panose="020B0600070205080204" pitchFamily="34" charset="-128"/>
        <a:cs typeface="+mn-cs"/>
      </a:defRPr>
    </a:lvl5pPr>
    <a:lvl6pPr marL="2286000" algn="l" defTabSz="914400" rtl="0" eaLnBrk="1" latinLnBrk="0" hangingPunct="1">
      <a:defRPr sz="1400" kern="1200">
        <a:solidFill>
          <a:schemeClr val="tx2"/>
        </a:solidFill>
        <a:latin typeface="Times New Roman" panose="02020603050405020304" pitchFamily="18" charset="0"/>
        <a:ea typeface="MS PGothic" panose="020B0600070205080204" pitchFamily="34" charset="-128"/>
        <a:cs typeface="+mn-cs"/>
      </a:defRPr>
    </a:lvl6pPr>
    <a:lvl7pPr marL="2743200" algn="l" defTabSz="914400" rtl="0" eaLnBrk="1" latinLnBrk="0" hangingPunct="1">
      <a:defRPr sz="1400" kern="1200">
        <a:solidFill>
          <a:schemeClr val="tx2"/>
        </a:solidFill>
        <a:latin typeface="Times New Roman" panose="02020603050405020304" pitchFamily="18" charset="0"/>
        <a:ea typeface="MS PGothic" panose="020B0600070205080204" pitchFamily="34" charset="-128"/>
        <a:cs typeface="+mn-cs"/>
      </a:defRPr>
    </a:lvl7pPr>
    <a:lvl8pPr marL="3200400" algn="l" defTabSz="914400" rtl="0" eaLnBrk="1" latinLnBrk="0" hangingPunct="1">
      <a:defRPr sz="1400" kern="1200">
        <a:solidFill>
          <a:schemeClr val="tx2"/>
        </a:solidFill>
        <a:latin typeface="Times New Roman" panose="02020603050405020304" pitchFamily="18" charset="0"/>
        <a:ea typeface="MS PGothic" panose="020B0600070205080204" pitchFamily="34" charset="-128"/>
        <a:cs typeface="+mn-cs"/>
      </a:defRPr>
    </a:lvl8pPr>
    <a:lvl9pPr marL="3657600" algn="l" defTabSz="914400" rtl="0" eaLnBrk="1" latinLnBrk="0" hangingPunct="1">
      <a:defRPr sz="1400" kern="1200">
        <a:solidFill>
          <a:schemeClr val="tx2"/>
        </a:solidFill>
        <a:latin typeface="Times New Roman" panose="02020603050405020304" pitchFamily="18" charset="0"/>
        <a:ea typeface="MS PGothic" panose="020B0600070205080204" pitchFamily="34" charset="-128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srgbClr val="FF0000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FFFFEF"/>
    <a:srgbClr val="FF0000"/>
    <a:srgbClr val="FFE15F"/>
    <a:srgbClr val="FFFFDF"/>
    <a:srgbClr val="FFFFA7"/>
    <a:srgbClr val="003300"/>
    <a:srgbClr val="FF9900"/>
    <a:srgbClr val="FFFF00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 snapToGrid="0">
      <p:cViewPr varScale="1">
        <p:scale>
          <a:sx n="81" d="100"/>
          <a:sy n="81" d="100"/>
        </p:scale>
        <p:origin x="1493" y="53"/>
      </p:cViewPr>
      <p:guideLst>
        <p:guide orient="horz" pos="2160"/>
        <p:guide pos="2880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00" d="100"/>
        <a:sy n="100" d="100"/>
      </p:scale>
      <p:origin x="0" y="0"/>
    </p:cViewPr>
  </p:notesTextViewPr>
  <p:sorterViewPr>
    <p:cViewPr>
      <p:scale>
        <a:sx n="66" d="100"/>
        <a:sy n="66" d="100"/>
      </p:scale>
      <p:origin x="0" y="0"/>
    </p:cViewPr>
  </p:sorterViewPr>
  <p:gridSpacing cx="72008" cy="72008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9" Type="http://schemas.openxmlformats.org/officeDocument/2006/relationships/slide" Target="slides/slide38.xml"/><Relationship Id="rId21" Type="http://schemas.openxmlformats.org/officeDocument/2006/relationships/slide" Target="slides/slide20.xml"/><Relationship Id="rId34" Type="http://schemas.openxmlformats.org/officeDocument/2006/relationships/slide" Target="slides/slide33.xml"/><Relationship Id="rId42" Type="http://schemas.openxmlformats.org/officeDocument/2006/relationships/slide" Target="slides/slide41.xml"/><Relationship Id="rId47" Type="http://schemas.openxmlformats.org/officeDocument/2006/relationships/slide" Target="slides/slide46.xml"/><Relationship Id="rId50" Type="http://schemas.openxmlformats.org/officeDocument/2006/relationships/slide" Target="slides/slide49.xml"/><Relationship Id="rId55" Type="http://schemas.openxmlformats.org/officeDocument/2006/relationships/slide" Target="slides/slide54.xml"/><Relationship Id="rId7" Type="http://schemas.openxmlformats.org/officeDocument/2006/relationships/slide" Target="slides/slide6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9" Type="http://schemas.openxmlformats.org/officeDocument/2006/relationships/slide" Target="slides/slide28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slide" Target="slides/slide31.xml"/><Relationship Id="rId37" Type="http://schemas.openxmlformats.org/officeDocument/2006/relationships/slide" Target="slides/slide36.xml"/><Relationship Id="rId40" Type="http://schemas.openxmlformats.org/officeDocument/2006/relationships/slide" Target="slides/slide39.xml"/><Relationship Id="rId45" Type="http://schemas.openxmlformats.org/officeDocument/2006/relationships/slide" Target="slides/slide44.xml"/><Relationship Id="rId53" Type="http://schemas.openxmlformats.org/officeDocument/2006/relationships/slide" Target="slides/slide52.xml"/><Relationship Id="rId58" Type="http://schemas.openxmlformats.org/officeDocument/2006/relationships/presProps" Target="presProps.xml"/><Relationship Id="rId5" Type="http://schemas.openxmlformats.org/officeDocument/2006/relationships/slide" Target="slides/slide4.xml"/><Relationship Id="rId61" Type="http://schemas.openxmlformats.org/officeDocument/2006/relationships/tableStyles" Target="tableStyles.xml"/><Relationship Id="rId19" Type="http://schemas.openxmlformats.org/officeDocument/2006/relationships/slide" Target="slides/slide1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slide" Target="slides/slide29.xml"/><Relationship Id="rId35" Type="http://schemas.openxmlformats.org/officeDocument/2006/relationships/slide" Target="slides/slide34.xml"/><Relationship Id="rId43" Type="http://schemas.openxmlformats.org/officeDocument/2006/relationships/slide" Target="slides/slide42.xml"/><Relationship Id="rId48" Type="http://schemas.openxmlformats.org/officeDocument/2006/relationships/slide" Target="slides/slide47.xml"/><Relationship Id="rId56" Type="http://schemas.openxmlformats.org/officeDocument/2006/relationships/notesMaster" Target="notesMasters/notesMaster1.xml"/><Relationship Id="rId8" Type="http://schemas.openxmlformats.org/officeDocument/2006/relationships/slide" Target="slides/slide7.xml"/><Relationship Id="rId51" Type="http://schemas.openxmlformats.org/officeDocument/2006/relationships/slide" Target="slides/slide50.xml"/><Relationship Id="rId3" Type="http://schemas.openxmlformats.org/officeDocument/2006/relationships/slide" Target="slides/slide2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slide" Target="slides/slide32.xml"/><Relationship Id="rId38" Type="http://schemas.openxmlformats.org/officeDocument/2006/relationships/slide" Target="slides/slide37.xml"/><Relationship Id="rId46" Type="http://schemas.openxmlformats.org/officeDocument/2006/relationships/slide" Target="slides/slide45.xml"/><Relationship Id="rId59" Type="http://schemas.openxmlformats.org/officeDocument/2006/relationships/viewProps" Target="viewProps.xml"/><Relationship Id="rId20" Type="http://schemas.openxmlformats.org/officeDocument/2006/relationships/slide" Target="slides/slide19.xml"/><Relationship Id="rId41" Type="http://schemas.openxmlformats.org/officeDocument/2006/relationships/slide" Target="slides/slide40.xml"/><Relationship Id="rId54" Type="http://schemas.openxmlformats.org/officeDocument/2006/relationships/slide" Target="slides/slide53.xml"/><Relationship Id="rId62" Type="http://schemas.microsoft.com/office/2016/11/relationships/changesInfo" Target="changesInfos/changesInfo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36" Type="http://schemas.openxmlformats.org/officeDocument/2006/relationships/slide" Target="slides/slide35.xml"/><Relationship Id="rId49" Type="http://schemas.openxmlformats.org/officeDocument/2006/relationships/slide" Target="slides/slide48.xml"/><Relationship Id="rId57" Type="http://schemas.openxmlformats.org/officeDocument/2006/relationships/handoutMaster" Target="handoutMasters/handoutMaster1.xml"/><Relationship Id="rId10" Type="http://schemas.openxmlformats.org/officeDocument/2006/relationships/slide" Target="slides/slide9.xml"/><Relationship Id="rId31" Type="http://schemas.openxmlformats.org/officeDocument/2006/relationships/slide" Target="slides/slide30.xml"/><Relationship Id="rId44" Type="http://schemas.openxmlformats.org/officeDocument/2006/relationships/slide" Target="slides/slide43.xml"/><Relationship Id="rId52" Type="http://schemas.openxmlformats.org/officeDocument/2006/relationships/slide" Target="slides/slide51.xml"/><Relationship Id="rId60" Type="http://schemas.openxmlformats.org/officeDocument/2006/relationships/theme" Target="theme/theme1.xml"/><Relationship Id="rId4" Type="http://schemas.openxmlformats.org/officeDocument/2006/relationships/slide" Target="slides/slide3.xml"/><Relationship Id="rId9" Type="http://schemas.openxmlformats.org/officeDocument/2006/relationships/slide" Target="slides/slide8.xml"/></Relationships>
</file>

<file path=ppt/changesInfos/changesInfo1.xml><?xml version="1.0" encoding="utf-8"?>
<pc:chgInfo xmlns:a="http://schemas.openxmlformats.org/drawingml/2006/main" xmlns:r="http://schemas.openxmlformats.org/officeDocument/2006/relationships" xmlns:ac="http://schemas.microsoft.com/office/drawing/2013/main/command" xmlns:pc="http://schemas.microsoft.com/office/powerpoint/2013/main/command">
  <pc:docChgLst>
    <pc:chgData userId="08cf7f4297593144" providerId="LiveId" clId="{F984AE35-9B04-4558-B35A-6783495F2299}"/>
    <pc:docChg chg="custSel addSld modSld">
      <pc:chgData name="" userId="08cf7f4297593144" providerId="LiveId" clId="{F984AE35-9B04-4558-B35A-6783495F2299}" dt="2025-05-12T06:51:17.221" v="634" actId="1076"/>
      <pc:docMkLst>
        <pc:docMk/>
      </pc:docMkLst>
      <pc:sldChg chg="addSp delSp modSp">
        <pc:chgData name="" userId="08cf7f4297593144" providerId="LiveId" clId="{F984AE35-9B04-4558-B35A-6783495F2299}" dt="2025-05-12T05:28:53.165" v="25" actId="478"/>
        <pc:sldMkLst>
          <pc:docMk/>
          <pc:sldMk cId="0" sldId="701"/>
        </pc:sldMkLst>
        <pc:spChg chg="add mod">
          <ac:chgData name="" userId="08cf7f4297593144" providerId="LiveId" clId="{F984AE35-9B04-4558-B35A-6783495F2299}" dt="2025-05-12T05:21:03.770" v="11" actId="1036"/>
          <ac:spMkLst>
            <pc:docMk/>
            <pc:sldMk cId="0" sldId="701"/>
            <ac:spMk id="2" creationId="{148C4C84-8A3C-4FDE-BC63-9223DC89F252}"/>
          </ac:spMkLst>
        </pc:spChg>
        <pc:spChg chg="add mod">
          <ac:chgData name="" userId="08cf7f4297593144" providerId="LiveId" clId="{F984AE35-9B04-4558-B35A-6783495F2299}" dt="2025-05-12T05:21:18.380" v="13" actId="1076"/>
          <ac:spMkLst>
            <pc:docMk/>
            <pc:sldMk cId="0" sldId="701"/>
            <ac:spMk id="12" creationId="{AA08459A-A5DD-447F-8E23-B8309CCD4923}"/>
          </ac:spMkLst>
        </pc:spChg>
        <pc:picChg chg="mod">
          <ac:chgData name="" userId="08cf7f4297593144" providerId="LiveId" clId="{F984AE35-9B04-4558-B35A-6783495F2299}" dt="2025-05-12T05:20:20.380" v="2" actId="1076"/>
          <ac:picMkLst>
            <pc:docMk/>
            <pc:sldMk cId="0" sldId="701"/>
            <ac:picMk id="31751" creationId="{9D483115-CA2C-4021-9069-A023C06A9C9F}"/>
          </ac:picMkLst>
        </pc:picChg>
        <pc:picChg chg="mod">
          <ac:chgData name="" userId="08cf7f4297593144" providerId="LiveId" clId="{F984AE35-9B04-4558-B35A-6783495F2299}" dt="2025-05-12T05:20:18.517" v="1" actId="1076"/>
          <ac:picMkLst>
            <pc:docMk/>
            <pc:sldMk cId="0" sldId="701"/>
            <ac:picMk id="31752" creationId="{30DD577A-A0C1-4EBE-A7BD-BF2E3C2EE5E9}"/>
          </ac:picMkLst>
        </pc:picChg>
        <pc:picChg chg="del">
          <ac:chgData name="" userId="08cf7f4297593144" providerId="LiveId" clId="{F984AE35-9B04-4558-B35A-6783495F2299}" dt="2025-05-12T05:28:53.165" v="25" actId="478"/>
          <ac:picMkLst>
            <pc:docMk/>
            <pc:sldMk cId="0" sldId="701"/>
            <ac:picMk id="31753" creationId="{6ED0860D-6390-4D79-A9E6-E66955E52E3F}"/>
          </ac:picMkLst>
        </pc:picChg>
        <pc:cxnChg chg="add del mod">
          <ac:chgData name="" userId="08cf7f4297593144" providerId="LiveId" clId="{F984AE35-9B04-4558-B35A-6783495F2299}" dt="2025-05-12T05:21:49.683" v="19" actId="478"/>
          <ac:cxnSpMkLst>
            <pc:docMk/>
            <pc:sldMk cId="0" sldId="701"/>
            <ac:cxnSpMk id="4" creationId="{B3CA7619-FF50-4B72-B14F-5F34635794DB}"/>
          </ac:cxnSpMkLst>
        </pc:cxnChg>
        <pc:cxnChg chg="add del mod">
          <ac:chgData name="" userId="08cf7f4297593144" providerId="LiveId" clId="{F984AE35-9B04-4558-B35A-6783495F2299}" dt="2025-05-12T05:22:13.021" v="23" actId="478"/>
          <ac:cxnSpMkLst>
            <pc:docMk/>
            <pc:sldMk cId="0" sldId="701"/>
            <ac:cxnSpMk id="10" creationId="{85EA13FD-83AF-4FD2-9647-B70258D008B9}"/>
          </ac:cxnSpMkLst>
        </pc:cxnChg>
      </pc:sldChg>
      <pc:sldChg chg="modSp">
        <pc:chgData name="" userId="08cf7f4297593144" providerId="LiveId" clId="{F984AE35-9B04-4558-B35A-6783495F2299}" dt="2025-05-12T06:48:55.005" v="609" actId="1076"/>
        <pc:sldMkLst>
          <pc:docMk/>
          <pc:sldMk cId="0" sldId="713"/>
        </pc:sldMkLst>
        <pc:picChg chg="mod">
          <ac:chgData name="" userId="08cf7f4297593144" providerId="LiveId" clId="{F984AE35-9B04-4558-B35A-6783495F2299}" dt="2025-05-12T06:48:55.005" v="609" actId="1076"/>
          <ac:picMkLst>
            <pc:docMk/>
            <pc:sldMk cId="0" sldId="713"/>
            <ac:picMk id="95240" creationId="{803B6B6C-D18C-410D-A8E3-F8222094BD4C}"/>
          </ac:picMkLst>
        </pc:picChg>
      </pc:sldChg>
      <pc:sldChg chg="addSp modSp">
        <pc:chgData name="" userId="08cf7f4297593144" providerId="LiveId" clId="{F984AE35-9B04-4558-B35A-6783495F2299}" dt="2025-05-12T06:27:45.043" v="581" actId="947"/>
        <pc:sldMkLst>
          <pc:docMk/>
          <pc:sldMk cId="0" sldId="714"/>
        </pc:sldMkLst>
        <pc:spChg chg="add mod">
          <ac:chgData name="" userId="08cf7f4297593144" providerId="LiveId" clId="{F984AE35-9B04-4558-B35A-6783495F2299}" dt="2025-05-12T06:27:45.043" v="581" actId="947"/>
          <ac:spMkLst>
            <pc:docMk/>
            <pc:sldMk cId="0" sldId="714"/>
            <ac:spMk id="3" creationId="{3F9F4DC8-D696-489E-8454-8728D25452A9}"/>
          </ac:spMkLst>
        </pc:spChg>
      </pc:sldChg>
      <pc:sldChg chg="addSp modSp">
        <pc:chgData name="" userId="08cf7f4297593144" providerId="LiveId" clId="{F984AE35-9B04-4558-B35A-6783495F2299}" dt="2025-05-12T06:44:00.353" v="607" actId="20577"/>
        <pc:sldMkLst>
          <pc:docMk/>
          <pc:sldMk cId="0" sldId="720"/>
        </pc:sldMkLst>
        <pc:spChg chg="add mod">
          <ac:chgData name="" userId="08cf7f4297593144" providerId="LiveId" clId="{F984AE35-9B04-4558-B35A-6783495F2299}" dt="2025-05-12T06:43:24.715" v="596" actId="1076"/>
          <ac:spMkLst>
            <pc:docMk/>
            <pc:sldMk cId="0" sldId="720"/>
            <ac:spMk id="2" creationId="{8201B5FD-9019-48BC-86EF-4B67A72C3F88}"/>
          </ac:spMkLst>
        </pc:spChg>
        <pc:spChg chg="add mod">
          <ac:chgData name="" userId="08cf7f4297593144" providerId="LiveId" clId="{F984AE35-9B04-4558-B35A-6783495F2299}" dt="2025-05-12T06:44:00.353" v="607" actId="20577"/>
          <ac:spMkLst>
            <pc:docMk/>
            <pc:sldMk cId="0" sldId="720"/>
            <ac:spMk id="15" creationId="{89137EE3-7C68-438F-AF75-2DAEE3832941}"/>
          </ac:spMkLst>
        </pc:spChg>
      </pc:sldChg>
      <pc:sldChg chg="addSp modSp">
        <pc:chgData name="" userId="08cf7f4297593144" providerId="LiveId" clId="{F984AE35-9B04-4558-B35A-6783495F2299}" dt="2025-05-12T06:51:17.221" v="634" actId="1076"/>
        <pc:sldMkLst>
          <pc:docMk/>
          <pc:sldMk cId="0" sldId="798"/>
        </pc:sldMkLst>
        <pc:spChg chg="add mod">
          <ac:chgData name="" userId="08cf7f4297593144" providerId="LiveId" clId="{F984AE35-9B04-4558-B35A-6783495F2299}" dt="2025-05-12T06:51:17.221" v="634" actId="1076"/>
          <ac:spMkLst>
            <pc:docMk/>
            <pc:sldMk cId="0" sldId="798"/>
            <ac:spMk id="3" creationId="{743EEC3B-546A-4282-9A6E-7C7C2A4FC282}"/>
          </ac:spMkLst>
        </pc:spChg>
      </pc:sldChg>
      <pc:sldChg chg="addSp delSp modSp add">
        <pc:chgData name="" userId="08cf7f4297593144" providerId="LiveId" clId="{F984AE35-9B04-4558-B35A-6783495F2299}" dt="2025-05-12T05:37:19.575" v="551" actId="113"/>
        <pc:sldMkLst>
          <pc:docMk/>
          <pc:sldMk cId="2864402205" sldId="810"/>
        </pc:sldMkLst>
        <pc:spChg chg="del">
          <ac:chgData name="" userId="08cf7f4297593144" providerId="LiveId" clId="{F984AE35-9B04-4558-B35A-6783495F2299}" dt="2025-05-12T05:29:05.755" v="29" actId="478"/>
          <ac:spMkLst>
            <pc:docMk/>
            <pc:sldMk cId="2864402205" sldId="810"/>
            <ac:spMk id="2" creationId="{148C4C84-8A3C-4FDE-BC63-9223DC89F252}"/>
          </ac:spMkLst>
        </pc:spChg>
        <pc:spChg chg="add mod">
          <ac:chgData name="" userId="08cf7f4297593144" providerId="LiveId" clId="{F984AE35-9B04-4558-B35A-6783495F2299}" dt="2025-05-12T05:37:19.575" v="551" actId="113"/>
          <ac:spMkLst>
            <pc:docMk/>
            <pc:sldMk cId="2864402205" sldId="810"/>
            <ac:spMk id="3" creationId="{8664390A-EE79-4407-8E66-D29B739A98CD}"/>
          </ac:spMkLst>
        </pc:spChg>
        <pc:spChg chg="del">
          <ac:chgData name="" userId="08cf7f4297593144" providerId="LiveId" clId="{F984AE35-9B04-4558-B35A-6783495F2299}" dt="2025-05-12T05:29:07.693" v="30" actId="478"/>
          <ac:spMkLst>
            <pc:docMk/>
            <pc:sldMk cId="2864402205" sldId="810"/>
            <ac:spMk id="12" creationId="{AA08459A-A5DD-447F-8E23-B8309CCD4923}"/>
          </ac:spMkLst>
        </pc:spChg>
        <pc:spChg chg="mod">
          <ac:chgData name="" userId="08cf7f4297593144" providerId="LiveId" clId="{F984AE35-9B04-4558-B35A-6783495F2299}" dt="2025-05-12T05:29:17.885" v="33" actId="1076"/>
          <ac:spMkLst>
            <pc:docMk/>
            <pc:sldMk cId="2864402205" sldId="810"/>
            <ac:spMk id="31754" creationId="{119664AF-CE13-4108-832A-6B491016AA77}"/>
          </ac:spMkLst>
        </pc:spChg>
        <pc:picChg chg="del">
          <ac:chgData name="" userId="08cf7f4297593144" providerId="LiveId" clId="{F984AE35-9B04-4558-B35A-6783495F2299}" dt="2025-05-12T05:29:02.017" v="26" actId="478"/>
          <ac:picMkLst>
            <pc:docMk/>
            <pc:sldMk cId="2864402205" sldId="810"/>
            <ac:picMk id="31749" creationId="{C1C7F173-D392-43F3-8137-53358C6ADD09}"/>
          </ac:picMkLst>
        </pc:picChg>
        <pc:picChg chg="del">
          <ac:chgData name="" userId="08cf7f4297593144" providerId="LiveId" clId="{F984AE35-9B04-4558-B35A-6783495F2299}" dt="2025-05-12T05:29:04.720" v="28" actId="478"/>
          <ac:picMkLst>
            <pc:docMk/>
            <pc:sldMk cId="2864402205" sldId="810"/>
            <ac:picMk id="31751" creationId="{9D483115-CA2C-4021-9069-A023C06A9C9F}"/>
          </ac:picMkLst>
        </pc:picChg>
        <pc:picChg chg="del">
          <ac:chgData name="" userId="08cf7f4297593144" providerId="LiveId" clId="{F984AE35-9B04-4558-B35A-6783495F2299}" dt="2025-05-12T05:29:03.601" v="27" actId="478"/>
          <ac:picMkLst>
            <pc:docMk/>
            <pc:sldMk cId="2864402205" sldId="810"/>
            <ac:picMk id="31752" creationId="{30DD577A-A0C1-4EBE-A7BD-BF2E3C2EE5E9}"/>
          </ac:picMkLst>
        </pc:picChg>
        <pc:picChg chg="mod">
          <ac:chgData name="" userId="08cf7f4297593144" providerId="LiveId" clId="{F984AE35-9B04-4558-B35A-6783495F2299}" dt="2025-05-12T05:29:14.970" v="32" actId="14100"/>
          <ac:picMkLst>
            <pc:docMk/>
            <pc:sldMk cId="2864402205" sldId="810"/>
            <ac:picMk id="31753" creationId="{6ED0860D-6390-4D79-A9E6-E66955E52E3F}"/>
          </ac:picMkLst>
        </pc:picChg>
      </pc:sldChg>
    </pc:docChg>
  </pc:docChgLst>
  <pc:docChgLst>
    <pc:chgData userId="08cf7f4297593144" providerId="LiveId" clId="{B439C69B-404F-43B6-87E8-29E104161C1C}"/>
  </pc:docChgLst>
</pc:chgInfo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8" name="Rectangle 2">
            <a:extLst>
              <a:ext uri="{FF2B5EF4-FFF2-40B4-BE49-F238E27FC236}">
                <a16:creationId xmlns:a16="http://schemas.microsoft.com/office/drawing/2014/main" id="{AC0E7FAC-2165-405A-92BF-A8A7C84A6EA9}"/>
              </a:ext>
            </a:extLst>
          </p:cNvPr>
          <p:cNvSpPr>
            <a:spLocks noGrp="1" noChangeArrowheads="1"/>
          </p:cNvSpPr>
          <p:nvPr>
            <p:ph type="hdr" sz="quarter"/>
          </p:nvPr>
        </p:nvSpPr>
        <p:spPr bwMode="auto">
          <a:xfrm>
            <a:off x="0" y="0"/>
            <a:ext cx="2971800" cy="4953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l" eaLnBrk="1" hangingPunct="1">
              <a:spcBef>
                <a:spcPct val="0"/>
              </a:spcBef>
              <a:defRPr sz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1pPr>
          </a:lstStyle>
          <a:p>
            <a:pPr>
              <a:defRPr/>
            </a:pPr>
            <a:endParaRPr lang="el-GR"/>
          </a:p>
        </p:txBody>
      </p:sp>
      <p:sp>
        <p:nvSpPr>
          <p:cNvPr id="4099" name="Rectangle 3">
            <a:extLst>
              <a:ext uri="{FF2B5EF4-FFF2-40B4-BE49-F238E27FC236}">
                <a16:creationId xmlns:a16="http://schemas.microsoft.com/office/drawing/2014/main" id="{523BC597-6A42-4C2A-9BA0-E38EF48B7170}"/>
              </a:ext>
            </a:extLst>
          </p:cNvPr>
          <p:cNvSpPr>
            <a:spLocks noGrp="1" noChangeArrowheads="1"/>
          </p:cNvSpPr>
          <p:nvPr>
            <p:ph type="dt" sz="quarter" idx="1"/>
          </p:nvPr>
        </p:nvSpPr>
        <p:spPr bwMode="auto">
          <a:xfrm>
            <a:off x="3886200" y="0"/>
            <a:ext cx="2971800" cy="4953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 eaLnBrk="1" hangingPunct="1">
              <a:spcBef>
                <a:spcPct val="0"/>
              </a:spcBef>
              <a:defRPr sz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1pPr>
          </a:lstStyle>
          <a:p>
            <a:pPr>
              <a:defRPr/>
            </a:pPr>
            <a:endParaRPr lang="el-GR"/>
          </a:p>
        </p:txBody>
      </p:sp>
      <p:sp>
        <p:nvSpPr>
          <p:cNvPr id="4100" name="Rectangle 4">
            <a:extLst>
              <a:ext uri="{FF2B5EF4-FFF2-40B4-BE49-F238E27FC236}">
                <a16:creationId xmlns:a16="http://schemas.microsoft.com/office/drawing/2014/main" id="{5FAA942E-680B-4218-8559-B0AED795460E}"/>
              </a:ext>
            </a:extLst>
          </p:cNvPr>
          <p:cNvSpPr>
            <a:spLocks noGrp="1" noChangeArrowheads="1"/>
          </p:cNvSpPr>
          <p:nvPr>
            <p:ph type="ftr" sz="quarter" idx="2"/>
          </p:nvPr>
        </p:nvSpPr>
        <p:spPr bwMode="auto">
          <a:xfrm>
            <a:off x="0" y="9431338"/>
            <a:ext cx="2971800" cy="4953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 algn="l" eaLnBrk="1" hangingPunct="1">
              <a:spcBef>
                <a:spcPct val="0"/>
              </a:spcBef>
              <a:defRPr sz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1pPr>
          </a:lstStyle>
          <a:p>
            <a:pPr>
              <a:defRPr/>
            </a:pPr>
            <a:endParaRPr lang="el-GR"/>
          </a:p>
        </p:txBody>
      </p:sp>
      <p:sp>
        <p:nvSpPr>
          <p:cNvPr id="4101" name="Rectangle 5">
            <a:extLst>
              <a:ext uri="{FF2B5EF4-FFF2-40B4-BE49-F238E27FC236}">
                <a16:creationId xmlns:a16="http://schemas.microsoft.com/office/drawing/2014/main" id="{12CD9ACD-3730-4E28-9A2A-F4343F82D2A9}"/>
              </a:ext>
            </a:extLst>
          </p:cNvPr>
          <p:cNvSpPr>
            <a:spLocks noGrp="1" noChangeArrowheads="1"/>
          </p:cNvSpPr>
          <p:nvPr>
            <p:ph type="sldNum" sz="quarter" idx="3"/>
          </p:nvPr>
        </p:nvSpPr>
        <p:spPr bwMode="auto">
          <a:xfrm>
            <a:off x="3886200" y="9431338"/>
            <a:ext cx="2971800" cy="4953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 algn="r" eaLnBrk="1" hangingPunct="1">
              <a:spcBef>
                <a:spcPct val="0"/>
              </a:spcBef>
              <a:defRPr sz="1200">
                <a:solidFill>
                  <a:schemeClr val="tx1"/>
                </a:solidFill>
              </a:defRPr>
            </a:lvl1pPr>
          </a:lstStyle>
          <a:p>
            <a:pPr>
              <a:defRPr/>
            </a:pPr>
            <a:fld id="{83212A54-3050-4BFB-93F3-9E2C51EE3A0A}" type="slidenum">
              <a:rPr lang="el-GR" altLang="el-GR"/>
              <a:pPr>
                <a:defRPr/>
              </a:pPr>
              <a:t>‹#›</a:t>
            </a:fld>
            <a:endParaRPr lang="el-GR" altLang="el-GR"/>
          </a:p>
        </p:txBody>
      </p:sp>
    </p:spTree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18466" name="Rectangle 2">
            <a:extLst>
              <a:ext uri="{FF2B5EF4-FFF2-40B4-BE49-F238E27FC236}">
                <a16:creationId xmlns:a16="http://schemas.microsoft.com/office/drawing/2014/main" id="{AFAEBEDD-FD3D-4D95-B1FA-DE57C277FB4A}"/>
              </a:ext>
            </a:extLst>
          </p:cNvPr>
          <p:cNvSpPr>
            <a:spLocks noGrp="1" noChangeArrowheads="1"/>
          </p:cNvSpPr>
          <p:nvPr>
            <p:ph type="hdr" sz="quarter"/>
          </p:nvPr>
        </p:nvSpPr>
        <p:spPr bwMode="auto">
          <a:xfrm>
            <a:off x="0" y="0"/>
            <a:ext cx="2971800" cy="4953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l" eaLnBrk="1" hangingPunct="1">
              <a:spcBef>
                <a:spcPct val="0"/>
              </a:spcBef>
              <a:defRPr sz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1pPr>
          </a:lstStyle>
          <a:p>
            <a:pPr>
              <a:defRPr/>
            </a:pPr>
            <a:endParaRPr lang="el-GR"/>
          </a:p>
        </p:txBody>
      </p:sp>
      <p:sp>
        <p:nvSpPr>
          <p:cNvPr id="318467" name="Rectangle 3">
            <a:extLst>
              <a:ext uri="{FF2B5EF4-FFF2-40B4-BE49-F238E27FC236}">
                <a16:creationId xmlns:a16="http://schemas.microsoft.com/office/drawing/2014/main" id="{DE739D4B-45FD-4D17-9A47-CF4D30F4A66C}"/>
              </a:ext>
            </a:extLst>
          </p:cNvPr>
          <p:cNvSpPr>
            <a:spLocks noGrp="1" noChangeArrowheads="1"/>
          </p:cNvSpPr>
          <p:nvPr>
            <p:ph type="dt" idx="1"/>
          </p:nvPr>
        </p:nvSpPr>
        <p:spPr bwMode="auto">
          <a:xfrm>
            <a:off x="3884613" y="0"/>
            <a:ext cx="2971800" cy="4953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 eaLnBrk="1" hangingPunct="1">
              <a:spcBef>
                <a:spcPct val="0"/>
              </a:spcBef>
              <a:defRPr sz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1pPr>
          </a:lstStyle>
          <a:p>
            <a:pPr>
              <a:defRPr/>
            </a:pPr>
            <a:endParaRPr lang="el-GR"/>
          </a:p>
        </p:txBody>
      </p:sp>
      <p:sp>
        <p:nvSpPr>
          <p:cNvPr id="13316" name="Rectangle 4">
            <a:extLst>
              <a:ext uri="{FF2B5EF4-FFF2-40B4-BE49-F238E27FC236}">
                <a16:creationId xmlns:a16="http://schemas.microsoft.com/office/drawing/2014/main" id="{0FDC4E80-0EA6-45E2-9346-392FEBE059A3}"/>
              </a:ext>
            </a:extLst>
          </p:cNvPr>
          <p:cNvSpPr>
            <a:spLocks noGrp="1" noRot="1" noChangeAspect="1" noChangeArrowheads="1" noTextEdit="1"/>
          </p:cNvSpPr>
          <p:nvPr>
            <p:ph type="sldImg" idx="2"/>
          </p:nvPr>
        </p:nvSpPr>
        <p:spPr bwMode="auto">
          <a:xfrm>
            <a:off x="947738" y="744538"/>
            <a:ext cx="4962525" cy="3722687"/>
          </a:xfrm>
          <a:prstGeom prst="rect">
            <a:avLst/>
          </a:prstGeom>
          <a:noFill/>
          <a:ln w="9525"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318469" name="Rectangle 5">
            <a:extLst>
              <a:ext uri="{FF2B5EF4-FFF2-40B4-BE49-F238E27FC236}">
                <a16:creationId xmlns:a16="http://schemas.microsoft.com/office/drawing/2014/main" id="{65984359-C70E-4D96-B5C4-30BCFC97897D}"/>
              </a:ext>
            </a:extLst>
          </p:cNvPr>
          <p:cNvSpPr>
            <a:spLocks noGrp="1" noChangeArrowheads="1"/>
          </p:cNvSpPr>
          <p:nvPr>
            <p:ph type="body" sz="quarter" idx="3"/>
          </p:nvPr>
        </p:nvSpPr>
        <p:spPr bwMode="auto">
          <a:xfrm>
            <a:off x="687388" y="4714875"/>
            <a:ext cx="5483225" cy="44672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l-GR" noProof="0"/>
              <a:t>Click to edit Master text styles</a:t>
            </a:r>
          </a:p>
          <a:p>
            <a:pPr lvl="1"/>
            <a:r>
              <a:rPr lang="el-GR" noProof="0"/>
              <a:t>Second level</a:t>
            </a:r>
          </a:p>
          <a:p>
            <a:pPr lvl="2"/>
            <a:r>
              <a:rPr lang="el-GR" noProof="0"/>
              <a:t>Third level</a:t>
            </a:r>
          </a:p>
          <a:p>
            <a:pPr lvl="3"/>
            <a:r>
              <a:rPr lang="el-GR" noProof="0"/>
              <a:t>Fourth level</a:t>
            </a:r>
          </a:p>
          <a:p>
            <a:pPr lvl="4"/>
            <a:r>
              <a:rPr lang="el-GR" noProof="0"/>
              <a:t>Fifth level</a:t>
            </a:r>
          </a:p>
        </p:txBody>
      </p:sp>
      <p:sp>
        <p:nvSpPr>
          <p:cNvPr id="318470" name="Rectangle 6">
            <a:extLst>
              <a:ext uri="{FF2B5EF4-FFF2-40B4-BE49-F238E27FC236}">
                <a16:creationId xmlns:a16="http://schemas.microsoft.com/office/drawing/2014/main" id="{4D869153-4DF7-4710-8B71-7DA1853A081D}"/>
              </a:ext>
            </a:extLst>
          </p:cNvPr>
          <p:cNvSpPr>
            <a:spLocks noGrp="1" noChangeArrowheads="1"/>
          </p:cNvSpPr>
          <p:nvPr>
            <p:ph type="ftr" sz="quarter" idx="4"/>
          </p:nvPr>
        </p:nvSpPr>
        <p:spPr bwMode="auto">
          <a:xfrm>
            <a:off x="0" y="9429750"/>
            <a:ext cx="2971800" cy="4953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 algn="l" eaLnBrk="1" hangingPunct="1">
              <a:spcBef>
                <a:spcPct val="0"/>
              </a:spcBef>
              <a:defRPr sz="1200">
                <a:solidFill>
                  <a:schemeClr val="tx1"/>
                </a:solidFill>
                <a:latin typeface="Times New Roman" pitchFamily="18" charset="0"/>
                <a:ea typeface="+mn-ea"/>
                <a:cs typeface="+mn-cs"/>
              </a:defRPr>
            </a:lvl1pPr>
          </a:lstStyle>
          <a:p>
            <a:pPr>
              <a:defRPr/>
            </a:pPr>
            <a:endParaRPr lang="el-GR"/>
          </a:p>
        </p:txBody>
      </p:sp>
      <p:sp>
        <p:nvSpPr>
          <p:cNvPr id="318471" name="Rectangle 7">
            <a:extLst>
              <a:ext uri="{FF2B5EF4-FFF2-40B4-BE49-F238E27FC236}">
                <a16:creationId xmlns:a16="http://schemas.microsoft.com/office/drawing/2014/main" id="{84B9A3AA-CE4A-42CC-97A0-1CC7EBEAB1CF}"/>
              </a:ext>
            </a:extLst>
          </p:cNvPr>
          <p:cNvSpPr>
            <a:spLocks noGrp="1" noChangeArrowheads="1"/>
          </p:cNvSpPr>
          <p:nvPr>
            <p:ph type="sldNum" sz="quarter" idx="5"/>
          </p:nvPr>
        </p:nvSpPr>
        <p:spPr bwMode="auto">
          <a:xfrm>
            <a:off x="3884613" y="9429750"/>
            <a:ext cx="2971800" cy="4953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 algn="r" eaLnBrk="1" hangingPunct="1">
              <a:spcBef>
                <a:spcPct val="0"/>
              </a:spcBef>
              <a:defRPr sz="1200">
                <a:solidFill>
                  <a:schemeClr val="tx1"/>
                </a:solidFill>
              </a:defRPr>
            </a:lvl1pPr>
          </a:lstStyle>
          <a:p>
            <a:pPr>
              <a:defRPr/>
            </a:pPr>
            <a:fld id="{7A05C71A-A426-435C-8361-301103564221}" type="slidenum">
              <a:rPr lang="el-GR" altLang="el-GR"/>
              <a:pPr>
                <a:defRPr/>
              </a:pPr>
              <a:t>‹#›</a:t>
            </a:fld>
            <a:endParaRPr lang="el-GR" altLang="el-GR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notesStyle>
    <a:lvl1pPr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Times New Roman" pitchFamily="18" charset="0"/>
        <a:ea typeface="MS PGothic" pitchFamily="34" charset="-128"/>
        <a:cs typeface="ＭＳ Ｐゴシック" charset="0"/>
      </a:defRPr>
    </a:lvl1pPr>
    <a:lvl2pPr marL="4572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Times New Roman" pitchFamily="18" charset="0"/>
        <a:ea typeface="MS PGothic" pitchFamily="34" charset="-128"/>
        <a:cs typeface="+mn-cs"/>
      </a:defRPr>
    </a:lvl2pPr>
    <a:lvl3pPr marL="9144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Times New Roman" pitchFamily="18" charset="0"/>
        <a:ea typeface="MS PGothic" pitchFamily="34" charset="-128"/>
        <a:cs typeface="+mn-cs"/>
      </a:defRPr>
    </a:lvl3pPr>
    <a:lvl4pPr marL="13716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Times New Roman" pitchFamily="18" charset="0"/>
        <a:ea typeface="MS PGothic" pitchFamily="34" charset="-128"/>
        <a:cs typeface="+mn-cs"/>
      </a:defRPr>
    </a:lvl4pPr>
    <a:lvl5pPr marL="18288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Times New Roman" pitchFamily="18" charset="0"/>
        <a:ea typeface="MS PGothic" pitchFamily="34" charset="-128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2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3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4.xml"/><Relationship Id="rId1" Type="http://schemas.openxmlformats.org/officeDocument/2006/relationships/notesMaster" Target="../notesMasters/notesMaster1.xml"/></Relationships>
</file>

<file path=ppt/notesSlides/_rels/notesSlide1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5.xml"/><Relationship Id="rId1" Type="http://schemas.openxmlformats.org/officeDocument/2006/relationships/notesMaster" Target="../notesMasters/notesMaster1.xml"/></Relationships>
</file>

<file path=ppt/notesSlides/_rels/notesSlide1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6.xml"/><Relationship Id="rId1" Type="http://schemas.openxmlformats.org/officeDocument/2006/relationships/notesMaster" Target="../notesMasters/notesMaster1.xml"/></Relationships>
</file>

<file path=ppt/notesSlides/_rels/notesSlide1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7.xml"/><Relationship Id="rId1" Type="http://schemas.openxmlformats.org/officeDocument/2006/relationships/notesMaster" Target="../notesMasters/notesMaster1.xml"/></Relationships>
</file>

<file path=ppt/notesSlides/_rels/notesSlide1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8.xml"/><Relationship Id="rId1" Type="http://schemas.openxmlformats.org/officeDocument/2006/relationships/notesMaster" Target="../notesMasters/notesMaster1.xml"/></Relationships>
</file>

<file path=ppt/notesSlides/_rels/notesSlide1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9.xml"/><Relationship Id="rId1" Type="http://schemas.openxmlformats.org/officeDocument/2006/relationships/notesMaster" Target="../notesMasters/notesMaster1.xml"/></Relationships>
</file>

<file path=ppt/notesSlides/_rels/notesSlide1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0.xml"/><Relationship Id="rId1" Type="http://schemas.openxmlformats.org/officeDocument/2006/relationships/notesMaster" Target="../notesMasters/notesMaster1.xml"/></Relationships>
</file>

<file path=ppt/notesSlides/_rels/notesSlide1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1.xml"/><Relationship Id="rId1" Type="http://schemas.openxmlformats.org/officeDocument/2006/relationships/notesMaster" Target="../notesMasters/notesMaster1.xml"/></Relationships>
</file>

<file path=ppt/notesSlides/_rels/notesSlide1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2.xml"/><Relationship Id="rId1" Type="http://schemas.openxmlformats.org/officeDocument/2006/relationships/notesMaster" Target="../notesMasters/notesMaster1.xml"/></Relationships>
</file>

<file path=ppt/notesSlides/_rels/notesSlide1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3.xml"/><Relationship Id="rId1" Type="http://schemas.openxmlformats.org/officeDocument/2006/relationships/notesMaster" Target="../notesMasters/notesMaster1.xml"/></Relationships>
</file>

<file path=ppt/notesSlides/_rels/notesSlide2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4.xml"/><Relationship Id="rId1" Type="http://schemas.openxmlformats.org/officeDocument/2006/relationships/notesMaster" Target="../notesMasters/notesMaster1.xml"/></Relationships>
</file>

<file path=ppt/notesSlides/_rels/notesSlide2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5.xml"/><Relationship Id="rId1" Type="http://schemas.openxmlformats.org/officeDocument/2006/relationships/notesMaster" Target="../notesMasters/notesMaster1.xml"/></Relationships>
</file>

<file path=ppt/notesSlides/_rels/notesSlide2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6.xml"/><Relationship Id="rId1" Type="http://schemas.openxmlformats.org/officeDocument/2006/relationships/notesMaster" Target="../notesMasters/notesMaster1.xml"/></Relationships>
</file>

<file path=ppt/notesSlides/_rels/notesSlide2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7.xml"/><Relationship Id="rId1" Type="http://schemas.openxmlformats.org/officeDocument/2006/relationships/notesMaster" Target="../notesMasters/notesMaster1.xml"/></Relationships>
</file>

<file path=ppt/notesSlides/_rels/notesSlide2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8.xml"/><Relationship Id="rId1" Type="http://schemas.openxmlformats.org/officeDocument/2006/relationships/notesMaster" Target="../notesMasters/notesMaster1.xml"/></Relationships>
</file>

<file path=ppt/notesSlides/_rels/notesSlide2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9.xml"/><Relationship Id="rId1" Type="http://schemas.openxmlformats.org/officeDocument/2006/relationships/notesMaster" Target="../notesMasters/notesMaster1.xml"/></Relationships>
</file>

<file path=ppt/notesSlides/_rels/notesSlide2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4.xml"/><Relationship Id="rId1" Type="http://schemas.openxmlformats.org/officeDocument/2006/relationships/notesMaster" Target="../notesMasters/notesMaster1.xml"/></Relationships>
</file>

<file path=ppt/notesSlides/_rels/notesSlide2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5.xml"/><Relationship Id="rId1" Type="http://schemas.openxmlformats.org/officeDocument/2006/relationships/notesMaster" Target="../notesMasters/notesMaster1.xml"/></Relationships>
</file>

<file path=ppt/notesSlides/_rels/notesSlide2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6.xml"/><Relationship Id="rId1" Type="http://schemas.openxmlformats.org/officeDocument/2006/relationships/notesMaster" Target="../notesMasters/notesMaster1.xml"/></Relationships>
</file>

<file path=ppt/notesSlides/_rels/notesSlide2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8.xml"/><Relationship Id="rId1" Type="http://schemas.openxmlformats.org/officeDocument/2006/relationships/notesMaster" Target="../notesMasters/notesMaster1.xml"/></Relationships>
</file>

<file path=ppt/notesSlides/_rels/notesSlide3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9.xml"/><Relationship Id="rId1" Type="http://schemas.openxmlformats.org/officeDocument/2006/relationships/notesMaster" Target="../notesMasters/notesMaster1.xml"/></Relationships>
</file>

<file path=ppt/notesSlides/_rels/notesSlide3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0.xml"/><Relationship Id="rId1" Type="http://schemas.openxmlformats.org/officeDocument/2006/relationships/notesMaster" Target="../notesMasters/notesMaster1.xml"/></Relationships>
</file>

<file path=ppt/notesSlides/_rels/notesSlide3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2.xml"/><Relationship Id="rId1" Type="http://schemas.openxmlformats.org/officeDocument/2006/relationships/notesMaster" Target="../notesMasters/notesMaster1.xml"/></Relationships>
</file>

<file path=ppt/notesSlides/_rels/notesSlide3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3.xml"/><Relationship Id="rId1" Type="http://schemas.openxmlformats.org/officeDocument/2006/relationships/notesMaster" Target="../notesMasters/notesMaster1.xml"/></Relationships>
</file>

<file path=ppt/notesSlides/_rels/notesSlide3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4.xml"/><Relationship Id="rId1" Type="http://schemas.openxmlformats.org/officeDocument/2006/relationships/notesMaster" Target="../notesMasters/notesMaster1.xml"/></Relationships>
</file>

<file path=ppt/notesSlides/_rels/notesSlide3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5.xml"/><Relationship Id="rId1" Type="http://schemas.openxmlformats.org/officeDocument/2006/relationships/notesMaster" Target="../notesMasters/notesMaster1.xml"/></Relationships>
</file>

<file path=ppt/notesSlides/_rels/notesSlide3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6.xml"/><Relationship Id="rId1" Type="http://schemas.openxmlformats.org/officeDocument/2006/relationships/notesMaster" Target="../notesMasters/notesMaster1.xml"/></Relationships>
</file>

<file path=ppt/notesSlides/_rels/notesSlide3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8.xml"/><Relationship Id="rId1" Type="http://schemas.openxmlformats.org/officeDocument/2006/relationships/notesMaster" Target="../notesMasters/notesMaster1.xml"/></Relationships>
</file>

<file path=ppt/notesSlides/_rels/notesSlide3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9.xml"/><Relationship Id="rId1" Type="http://schemas.openxmlformats.org/officeDocument/2006/relationships/notesMaster" Target="../notesMasters/notesMaster1.xml"/></Relationships>
</file>

<file path=ppt/notesSlides/_rels/notesSlide3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0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386" name="Rectangle 7">
            <a:extLst>
              <a:ext uri="{FF2B5EF4-FFF2-40B4-BE49-F238E27FC236}">
                <a16:creationId xmlns:a16="http://schemas.microsoft.com/office/drawing/2014/main" id="{4A885B24-9597-4A09-93F7-9A0B9E192B8C}"/>
              </a:ext>
            </a:extLst>
          </p:cNvPr>
          <p:cNvSpPr>
            <a:spLocks noGrp="1" noChangeArrowheads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9pPr>
          </a:lstStyle>
          <a:p>
            <a:pPr>
              <a:spcBef>
                <a:spcPct val="0"/>
              </a:spcBef>
            </a:pPr>
            <a:fld id="{C508F5C9-BD5B-45E0-9F09-CC10E337436F}" type="slidenum">
              <a:rPr lang="el-GR" altLang="el-GR" smtClean="0"/>
              <a:pPr>
                <a:spcBef>
                  <a:spcPct val="0"/>
                </a:spcBef>
              </a:pPr>
              <a:t>1</a:t>
            </a:fld>
            <a:endParaRPr lang="el-GR" altLang="el-GR"/>
          </a:p>
        </p:txBody>
      </p:sp>
      <p:sp>
        <p:nvSpPr>
          <p:cNvPr id="16387" name="Rectangle 2">
            <a:extLst>
              <a:ext uri="{FF2B5EF4-FFF2-40B4-BE49-F238E27FC236}">
                <a16:creationId xmlns:a16="http://schemas.microsoft.com/office/drawing/2014/main" id="{09EC721E-342C-44EB-9EB3-6B42C513EFB6}"/>
              </a:ext>
            </a:extLst>
          </p:cNvPr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16388" name="Rectangle 3">
            <a:extLst>
              <a:ext uri="{FF2B5EF4-FFF2-40B4-BE49-F238E27FC236}">
                <a16:creationId xmlns:a16="http://schemas.microsoft.com/office/drawing/2014/main" id="{A77A74A4-D9A5-4E22-96F5-F38320276DA4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pPr eaLnBrk="1" hangingPunct="1"/>
            <a:endParaRPr lang="en-US" altLang="el-GR"/>
          </a:p>
        </p:txBody>
      </p:sp>
    </p:spTree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434" name="Rectangle 7">
            <a:extLst>
              <a:ext uri="{FF2B5EF4-FFF2-40B4-BE49-F238E27FC236}">
                <a16:creationId xmlns:a16="http://schemas.microsoft.com/office/drawing/2014/main" id="{A49DC4D6-DB91-407E-B7F0-06735FC5015B}"/>
              </a:ext>
            </a:extLst>
          </p:cNvPr>
          <p:cNvSpPr>
            <a:spLocks noGrp="1" noChangeArrowheads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9pPr>
          </a:lstStyle>
          <a:p>
            <a:pPr>
              <a:spcBef>
                <a:spcPct val="0"/>
              </a:spcBef>
            </a:pPr>
            <a:fld id="{2376B512-1795-4982-B461-3A6CA4010A9B}" type="slidenum">
              <a:rPr lang="el-GR" altLang="el-GR" smtClean="0"/>
              <a:pPr>
                <a:spcBef>
                  <a:spcPct val="0"/>
                </a:spcBef>
              </a:pPr>
              <a:t>2</a:t>
            </a:fld>
            <a:endParaRPr lang="el-GR" altLang="el-GR"/>
          </a:p>
        </p:txBody>
      </p:sp>
      <p:sp>
        <p:nvSpPr>
          <p:cNvPr id="18435" name="Rectangle 2">
            <a:extLst>
              <a:ext uri="{FF2B5EF4-FFF2-40B4-BE49-F238E27FC236}">
                <a16:creationId xmlns:a16="http://schemas.microsoft.com/office/drawing/2014/main" id="{E750ED53-B4BE-466D-86EB-DB4DE709D30C}"/>
              </a:ext>
            </a:extLst>
          </p:cNvPr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18436" name="Rectangle 3">
            <a:extLst>
              <a:ext uri="{FF2B5EF4-FFF2-40B4-BE49-F238E27FC236}">
                <a16:creationId xmlns:a16="http://schemas.microsoft.com/office/drawing/2014/main" id="{FDE9D72D-891B-470B-9A72-217857861175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pPr eaLnBrk="1" hangingPunct="1"/>
            <a:endParaRPr lang="en-US" altLang="el-GR"/>
          </a:p>
        </p:txBody>
      </p:sp>
    </p:spTree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482" name="Rectangle 7">
            <a:extLst>
              <a:ext uri="{FF2B5EF4-FFF2-40B4-BE49-F238E27FC236}">
                <a16:creationId xmlns:a16="http://schemas.microsoft.com/office/drawing/2014/main" id="{AE31A174-2F2D-4009-BB95-E04C27DF56FB}"/>
              </a:ext>
            </a:extLst>
          </p:cNvPr>
          <p:cNvSpPr>
            <a:spLocks noGrp="1" noChangeArrowheads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9pPr>
          </a:lstStyle>
          <a:p>
            <a:pPr>
              <a:spcBef>
                <a:spcPct val="0"/>
              </a:spcBef>
            </a:pPr>
            <a:fld id="{F73B7D2D-E197-485C-8627-ABADFC5A304A}" type="slidenum">
              <a:rPr lang="el-GR" altLang="el-GR" smtClean="0"/>
              <a:pPr>
                <a:spcBef>
                  <a:spcPct val="0"/>
                </a:spcBef>
              </a:pPr>
              <a:t>3</a:t>
            </a:fld>
            <a:endParaRPr lang="el-GR" altLang="el-GR"/>
          </a:p>
        </p:txBody>
      </p:sp>
      <p:sp>
        <p:nvSpPr>
          <p:cNvPr id="20483" name="Rectangle 2">
            <a:extLst>
              <a:ext uri="{FF2B5EF4-FFF2-40B4-BE49-F238E27FC236}">
                <a16:creationId xmlns:a16="http://schemas.microsoft.com/office/drawing/2014/main" id="{0C51C0B3-9506-40E4-BDCD-43B3DB7C85C0}"/>
              </a:ext>
            </a:extLst>
          </p:cNvPr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20484" name="Rectangle 3">
            <a:extLst>
              <a:ext uri="{FF2B5EF4-FFF2-40B4-BE49-F238E27FC236}">
                <a16:creationId xmlns:a16="http://schemas.microsoft.com/office/drawing/2014/main" id="{365B4BE1-E376-4434-A18C-896EF9209F03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pPr eaLnBrk="1" hangingPunct="1"/>
            <a:endParaRPr lang="en-US" altLang="el-GR"/>
          </a:p>
        </p:txBody>
      </p:sp>
    </p:spTree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5602" name="Rectangle 7">
            <a:extLst>
              <a:ext uri="{FF2B5EF4-FFF2-40B4-BE49-F238E27FC236}">
                <a16:creationId xmlns:a16="http://schemas.microsoft.com/office/drawing/2014/main" id="{4CEF2351-2FD3-45E5-9CE3-C2F7CB69F1B3}"/>
              </a:ext>
            </a:extLst>
          </p:cNvPr>
          <p:cNvSpPr>
            <a:spLocks noGrp="1" noChangeArrowheads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9pPr>
          </a:lstStyle>
          <a:p>
            <a:pPr>
              <a:spcBef>
                <a:spcPct val="0"/>
              </a:spcBef>
            </a:pPr>
            <a:fld id="{B0878D75-7B71-4520-BA55-C8AA8EE10EF9}" type="slidenum">
              <a:rPr lang="el-GR" altLang="el-GR" smtClean="0"/>
              <a:pPr>
                <a:spcBef>
                  <a:spcPct val="0"/>
                </a:spcBef>
              </a:pPr>
              <a:t>7</a:t>
            </a:fld>
            <a:endParaRPr lang="el-GR" altLang="el-GR"/>
          </a:p>
        </p:txBody>
      </p:sp>
      <p:sp>
        <p:nvSpPr>
          <p:cNvPr id="25603" name="Rectangle 2">
            <a:extLst>
              <a:ext uri="{FF2B5EF4-FFF2-40B4-BE49-F238E27FC236}">
                <a16:creationId xmlns:a16="http://schemas.microsoft.com/office/drawing/2014/main" id="{BFF99F00-7389-420F-B7DD-75BCBE9D4008}"/>
              </a:ext>
            </a:extLst>
          </p:cNvPr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25604" name="Rectangle 3">
            <a:extLst>
              <a:ext uri="{FF2B5EF4-FFF2-40B4-BE49-F238E27FC236}">
                <a16:creationId xmlns:a16="http://schemas.microsoft.com/office/drawing/2014/main" id="{9F476A1F-107A-46C4-BA9A-E5762B513DEA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pPr eaLnBrk="1" hangingPunct="1"/>
            <a:endParaRPr lang="en-US" altLang="el-GR"/>
          </a:p>
        </p:txBody>
      </p:sp>
    </p:spTree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7650" name="Rectangle 7">
            <a:extLst>
              <a:ext uri="{FF2B5EF4-FFF2-40B4-BE49-F238E27FC236}">
                <a16:creationId xmlns:a16="http://schemas.microsoft.com/office/drawing/2014/main" id="{51CDAF10-9B98-47D1-8AB6-EA0450FAD32F}"/>
              </a:ext>
            </a:extLst>
          </p:cNvPr>
          <p:cNvSpPr>
            <a:spLocks noGrp="1" noChangeArrowheads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9pPr>
          </a:lstStyle>
          <a:p>
            <a:pPr>
              <a:spcBef>
                <a:spcPct val="0"/>
              </a:spcBef>
            </a:pPr>
            <a:fld id="{5A0AEE29-5B42-40BD-9517-331005DF7B6A}" type="slidenum">
              <a:rPr lang="el-GR" altLang="el-GR" smtClean="0"/>
              <a:pPr>
                <a:spcBef>
                  <a:spcPct val="0"/>
                </a:spcBef>
              </a:pPr>
              <a:t>8</a:t>
            </a:fld>
            <a:endParaRPr lang="el-GR" altLang="el-GR"/>
          </a:p>
        </p:txBody>
      </p:sp>
      <p:sp>
        <p:nvSpPr>
          <p:cNvPr id="27651" name="Rectangle 2">
            <a:extLst>
              <a:ext uri="{FF2B5EF4-FFF2-40B4-BE49-F238E27FC236}">
                <a16:creationId xmlns:a16="http://schemas.microsoft.com/office/drawing/2014/main" id="{42A78BE5-6AF7-4CE1-AF8C-6235E5EADAC5}"/>
              </a:ext>
            </a:extLst>
          </p:cNvPr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27652" name="Rectangle 3">
            <a:extLst>
              <a:ext uri="{FF2B5EF4-FFF2-40B4-BE49-F238E27FC236}">
                <a16:creationId xmlns:a16="http://schemas.microsoft.com/office/drawing/2014/main" id="{4FDAF16A-67DA-43A3-A4F6-91D282DE8687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pPr eaLnBrk="1" hangingPunct="1"/>
            <a:endParaRPr lang="en-US" altLang="el-GR"/>
          </a:p>
        </p:txBody>
      </p:sp>
    </p:spTree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722" name="Rectangle 7">
            <a:extLst>
              <a:ext uri="{FF2B5EF4-FFF2-40B4-BE49-F238E27FC236}">
                <a16:creationId xmlns:a16="http://schemas.microsoft.com/office/drawing/2014/main" id="{C3A4BC27-9530-40CB-A1C1-F466EAB74F83}"/>
              </a:ext>
            </a:extLst>
          </p:cNvPr>
          <p:cNvSpPr>
            <a:spLocks noGrp="1" noChangeArrowheads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9pPr>
          </a:lstStyle>
          <a:p>
            <a:pPr>
              <a:spcBef>
                <a:spcPct val="0"/>
              </a:spcBef>
            </a:pPr>
            <a:fld id="{EB4FEAD9-9958-485A-B9BC-7E3BEDD962C9}" type="slidenum">
              <a:rPr lang="el-GR" altLang="el-GR" smtClean="0"/>
              <a:pPr>
                <a:spcBef>
                  <a:spcPct val="0"/>
                </a:spcBef>
              </a:pPr>
              <a:t>10</a:t>
            </a:fld>
            <a:endParaRPr lang="el-GR" altLang="el-GR"/>
          </a:p>
        </p:txBody>
      </p:sp>
      <p:sp>
        <p:nvSpPr>
          <p:cNvPr id="30723" name="Rectangle 2">
            <a:extLst>
              <a:ext uri="{FF2B5EF4-FFF2-40B4-BE49-F238E27FC236}">
                <a16:creationId xmlns:a16="http://schemas.microsoft.com/office/drawing/2014/main" id="{BBC0E699-DFDF-4855-8F5E-BABD979BE40A}"/>
              </a:ext>
            </a:extLst>
          </p:cNvPr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30724" name="Rectangle 3">
            <a:extLst>
              <a:ext uri="{FF2B5EF4-FFF2-40B4-BE49-F238E27FC236}">
                <a16:creationId xmlns:a16="http://schemas.microsoft.com/office/drawing/2014/main" id="{F72D2C63-255F-44D4-A44E-E739DF08DBE5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pPr eaLnBrk="1" hangingPunct="1"/>
            <a:endParaRPr lang="en-US" altLang="el-GR"/>
          </a:p>
        </p:txBody>
      </p:sp>
    </p:spTree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2770" name="Rectangle 7">
            <a:extLst>
              <a:ext uri="{FF2B5EF4-FFF2-40B4-BE49-F238E27FC236}">
                <a16:creationId xmlns:a16="http://schemas.microsoft.com/office/drawing/2014/main" id="{170DDE61-55F2-41B3-9962-91EB6573E7A7}"/>
              </a:ext>
            </a:extLst>
          </p:cNvPr>
          <p:cNvSpPr>
            <a:spLocks noGrp="1" noChangeArrowheads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9pPr>
          </a:lstStyle>
          <a:p>
            <a:pPr>
              <a:spcBef>
                <a:spcPct val="0"/>
              </a:spcBef>
            </a:pPr>
            <a:fld id="{DF5FE40E-AE1F-4DDA-9C0F-B6BC41329CCC}" type="slidenum">
              <a:rPr lang="el-GR" altLang="el-GR" smtClean="0"/>
              <a:pPr>
                <a:spcBef>
                  <a:spcPct val="0"/>
                </a:spcBef>
              </a:pPr>
              <a:t>11</a:t>
            </a:fld>
            <a:endParaRPr lang="el-GR" altLang="el-GR"/>
          </a:p>
        </p:txBody>
      </p:sp>
      <p:sp>
        <p:nvSpPr>
          <p:cNvPr id="32771" name="Rectangle 2">
            <a:extLst>
              <a:ext uri="{FF2B5EF4-FFF2-40B4-BE49-F238E27FC236}">
                <a16:creationId xmlns:a16="http://schemas.microsoft.com/office/drawing/2014/main" id="{CC3CFC66-154D-42C9-AE7B-25585DA28327}"/>
              </a:ext>
            </a:extLst>
          </p:cNvPr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32772" name="Rectangle 3">
            <a:extLst>
              <a:ext uri="{FF2B5EF4-FFF2-40B4-BE49-F238E27FC236}">
                <a16:creationId xmlns:a16="http://schemas.microsoft.com/office/drawing/2014/main" id="{2B5D7D24-8B3A-4674-B44A-CE53FDF50055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pPr eaLnBrk="1" hangingPunct="1"/>
            <a:endParaRPr lang="en-US" altLang="el-GR"/>
          </a:p>
        </p:txBody>
      </p:sp>
    </p:spTree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2770" name="Rectangle 7">
            <a:extLst>
              <a:ext uri="{FF2B5EF4-FFF2-40B4-BE49-F238E27FC236}">
                <a16:creationId xmlns:a16="http://schemas.microsoft.com/office/drawing/2014/main" id="{170DDE61-55F2-41B3-9962-91EB6573E7A7}"/>
              </a:ext>
            </a:extLst>
          </p:cNvPr>
          <p:cNvSpPr>
            <a:spLocks noGrp="1" noChangeArrowheads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9pPr>
          </a:lstStyle>
          <a:p>
            <a:pPr>
              <a:spcBef>
                <a:spcPct val="0"/>
              </a:spcBef>
            </a:pPr>
            <a:fld id="{DF5FE40E-AE1F-4DDA-9C0F-B6BC41329CCC}" type="slidenum">
              <a:rPr lang="el-GR" altLang="el-GR" smtClean="0"/>
              <a:pPr>
                <a:spcBef>
                  <a:spcPct val="0"/>
                </a:spcBef>
              </a:pPr>
              <a:t>12</a:t>
            </a:fld>
            <a:endParaRPr lang="el-GR" altLang="el-GR"/>
          </a:p>
        </p:txBody>
      </p:sp>
      <p:sp>
        <p:nvSpPr>
          <p:cNvPr id="32771" name="Rectangle 2">
            <a:extLst>
              <a:ext uri="{FF2B5EF4-FFF2-40B4-BE49-F238E27FC236}">
                <a16:creationId xmlns:a16="http://schemas.microsoft.com/office/drawing/2014/main" id="{CC3CFC66-154D-42C9-AE7B-25585DA28327}"/>
              </a:ext>
            </a:extLst>
          </p:cNvPr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32772" name="Rectangle 3">
            <a:extLst>
              <a:ext uri="{FF2B5EF4-FFF2-40B4-BE49-F238E27FC236}">
                <a16:creationId xmlns:a16="http://schemas.microsoft.com/office/drawing/2014/main" id="{2B5D7D24-8B3A-4674-B44A-CE53FDF50055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pPr eaLnBrk="1" hangingPunct="1"/>
            <a:endParaRPr lang="en-US" altLang="el-GR"/>
          </a:p>
        </p:txBody>
      </p:sp>
    </p:spTree>
    <p:extLst>
      <p:ext uri="{BB962C8B-B14F-4D97-AF65-F5344CB8AC3E}">
        <p14:creationId xmlns:p14="http://schemas.microsoft.com/office/powerpoint/2010/main" val="1114650345"/>
      </p:ext>
    </p:extLst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4818" name="Rectangle 7">
            <a:extLst>
              <a:ext uri="{FF2B5EF4-FFF2-40B4-BE49-F238E27FC236}">
                <a16:creationId xmlns:a16="http://schemas.microsoft.com/office/drawing/2014/main" id="{C847860E-C2B6-4ECD-B200-0C77011A113A}"/>
              </a:ext>
            </a:extLst>
          </p:cNvPr>
          <p:cNvSpPr>
            <a:spLocks noGrp="1" noChangeArrowheads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9pPr>
          </a:lstStyle>
          <a:p>
            <a:pPr>
              <a:spcBef>
                <a:spcPct val="0"/>
              </a:spcBef>
            </a:pPr>
            <a:fld id="{8F4E468C-B22D-427A-B5E5-B86A38D3BEE6}" type="slidenum">
              <a:rPr lang="el-GR" altLang="el-GR" smtClean="0"/>
              <a:pPr>
                <a:spcBef>
                  <a:spcPct val="0"/>
                </a:spcBef>
              </a:pPr>
              <a:t>13</a:t>
            </a:fld>
            <a:endParaRPr lang="el-GR" altLang="el-GR"/>
          </a:p>
        </p:txBody>
      </p:sp>
      <p:sp>
        <p:nvSpPr>
          <p:cNvPr id="34819" name="Rectangle 2">
            <a:extLst>
              <a:ext uri="{FF2B5EF4-FFF2-40B4-BE49-F238E27FC236}">
                <a16:creationId xmlns:a16="http://schemas.microsoft.com/office/drawing/2014/main" id="{340950DC-62DE-47DF-AE16-3FC44D1BEE54}"/>
              </a:ext>
            </a:extLst>
          </p:cNvPr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34820" name="Rectangle 3">
            <a:extLst>
              <a:ext uri="{FF2B5EF4-FFF2-40B4-BE49-F238E27FC236}">
                <a16:creationId xmlns:a16="http://schemas.microsoft.com/office/drawing/2014/main" id="{77B501D5-B359-425E-8ACE-66A8C02F5820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pPr eaLnBrk="1" hangingPunct="1"/>
            <a:endParaRPr lang="en-US" altLang="el-GR"/>
          </a:p>
        </p:txBody>
      </p:sp>
    </p:spTree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866" name="Rectangle 7">
            <a:extLst>
              <a:ext uri="{FF2B5EF4-FFF2-40B4-BE49-F238E27FC236}">
                <a16:creationId xmlns:a16="http://schemas.microsoft.com/office/drawing/2014/main" id="{FA4EAFA0-4F6A-4DDC-B3C0-2375CD37B904}"/>
              </a:ext>
            </a:extLst>
          </p:cNvPr>
          <p:cNvSpPr>
            <a:spLocks noGrp="1" noChangeArrowheads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9pPr>
          </a:lstStyle>
          <a:p>
            <a:pPr>
              <a:spcBef>
                <a:spcPct val="0"/>
              </a:spcBef>
            </a:pPr>
            <a:fld id="{8B81C4B2-9C59-482B-AC28-38F267808F3B}" type="slidenum">
              <a:rPr lang="el-GR" altLang="el-GR" smtClean="0"/>
              <a:pPr>
                <a:spcBef>
                  <a:spcPct val="0"/>
                </a:spcBef>
              </a:pPr>
              <a:t>14</a:t>
            </a:fld>
            <a:endParaRPr lang="el-GR" altLang="el-GR"/>
          </a:p>
        </p:txBody>
      </p:sp>
      <p:sp>
        <p:nvSpPr>
          <p:cNvPr id="36867" name="Rectangle 2">
            <a:extLst>
              <a:ext uri="{FF2B5EF4-FFF2-40B4-BE49-F238E27FC236}">
                <a16:creationId xmlns:a16="http://schemas.microsoft.com/office/drawing/2014/main" id="{7B19D274-9905-40CD-B259-7B90273BC57A}"/>
              </a:ext>
            </a:extLst>
          </p:cNvPr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36868" name="Rectangle 3">
            <a:extLst>
              <a:ext uri="{FF2B5EF4-FFF2-40B4-BE49-F238E27FC236}">
                <a16:creationId xmlns:a16="http://schemas.microsoft.com/office/drawing/2014/main" id="{F3D8BDEB-EF78-465B-B6BC-30F38DAAB588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pPr eaLnBrk="1" hangingPunct="1"/>
            <a:endParaRPr lang="en-US" altLang="el-GR"/>
          </a:p>
        </p:txBody>
      </p:sp>
    </p:spTree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8914" name="Rectangle 7">
            <a:extLst>
              <a:ext uri="{FF2B5EF4-FFF2-40B4-BE49-F238E27FC236}">
                <a16:creationId xmlns:a16="http://schemas.microsoft.com/office/drawing/2014/main" id="{FD5DFA49-093D-4864-8E30-5A5131A452EA}"/>
              </a:ext>
            </a:extLst>
          </p:cNvPr>
          <p:cNvSpPr>
            <a:spLocks noGrp="1" noChangeArrowheads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9pPr>
          </a:lstStyle>
          <a:p>
            <a:pPr>
              <a:spcBef>
                <a:spcPct val="0"/>
              </a:spcBef>
            </a:pPr>
            <a:fld id="{1A510F4D-F8A7-413C-A9D2-B94208ADCABC}" type="slidenum">
              <a:rPr lang="el-GR" altLang="el-GR" smtClean="0"/>
              <a:pPr>
                <a:spcBef>
                  <a:spcPct val="0"/>
                </a:spcBef>
              </a:pPr>
              <a:t>15</a:t>
            </a:fld>
            <a:endParaRPr lang="el-GR" altLang="el-GR"/>
          </a:p>
        </p:txBody>
      </p:sp>
      <p:sp>
        <p:nvSpPr>
          <p:cNvPr id="38915" name="Rectangle 2">
            <a:extLst>
              <a:ext uri="{FF2B5EF4-FFF2-40B4-BE49-F238E27FC236}">
                <a16:creationId xmlns:a16="http://schemas.microsoft.com/office/drawing/2014/main" id="{23A0F8CA-FE85-4F51-A2E3-AEC409A9F1A6}"/>
              </a:ext>
            </a:extLst>
          </p:cNvPr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38916" name="Rectangle 3">
            <a:extLst>
              <a:ext uri="{FF2B5EF4-FFF2-40B4-BE49-F238E27FC236}">
                <a16:creationId xmlns:a16="http://schemas.microsoft.com/office/drawing/2014/main" id="{07B95F44-6D8F-4D23-BF3A-995E16D60238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pPr eaLnBrk="1" hangingPunct="1"/>
            <a:endParaRPr lang="en-US" altLang="el-GR"/>
          </a:p>
        </p:txBody>
      </p:sp>
    </p:spTree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62" name="Rectangle 7">
            <a:extLst>
              <a:ext uri="{FF2B5EF4-FFF2-40B4-BE49-F238E27FC236}">
                <a16:creationId xmlns:a16="http://schemas.microsoft.com/office/drawing/2014/main" id="{1C92A601-856B-4914-B68E-3CF0FC7F1D2A}"/>
              </a:ext>
            </a:extLst>
          </p:cNvPr>
          <p:cNvSpPr>
            <a:spLocks noGrp="1" noChangeArrowheads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9pPr>
          </a:lstStyle>
          <a:p>
            <a:pPr>
              <a:spcBef>
                <a:spcPct val="0"/>
              </a:spcBef>
            </a:pPr>
            <a:fld id="{38A29CDD-C5B3-4B57-BDCD-1857594F9E8C}" type="slidenum">
              <a:rPr lang="el-GR" altLang="el-GR" smtClean="0"/>
              <a:pPr>
                <a:spcBef>
                  <a:spcPct val="0"/>
                </a:spcBef>
              </a:pPr>
              <a:t>16</a:t>
            </a:fld>
            <a:endParaRPr lang="el-GR" altLang="el-GR"/>
          </a:p>
        </p:txBody>
      </p:sp>
      <p:sp>
        <p:nvSpPr>
          <p:cNvPr id="40963" name="Rectangle 2">
            <a:extLst>
              <a:ext uri="{FF2B5EF4-FFF2-40B4-BE49-F238E27FC236}">
                <a16:creationId xmlns:a16="http://schemas.microsoft.com/office/drawing/2014/main" id="{CE092EB1-44C8-4172-998D-1E413BE5655F}"/>
              </a:ext>
            </a:extLst>
          </p:cNvPr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40964" name="Rectangle 3">
            <a:extLst>
              <a:ext uri="{FF2B5EF4-FFF2-40B4-BE49-F238E27FC236}">
                <a16:creationId xmlns:a16="http://schemas.microsoft.com/office/drawing/2014/main" id="{CA4E54B7-0531-4113-9600-F7139EDCE8C6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pPr eaLnBrk="1" hangingPunct="1"/>
            <a:endParaRPr lang="en-US" altLang="el-GR"/>
          </a:p>
        </p:txBody>
      </p:sp>
    </p:spTree>
  </p:cSld>
  <p:clrMapOvr>
    <a:masterClrMapping/>
  </p:clrMapOvr>
</p:notes>
</file>

<file path=ppt/notesSlides/notesSlide1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3010" name="Rectangle 7">
            <a:extLst>
              <a:ext uri="{FF2B5EF4-FFF2-40B4-BE49-F238E27FC236}">
                <a16:creationId xmlns:a16="http://schemas.microsoft.com/office/drawing/2014/main" id="{7923D17A-DFD4-4355-BCAB-CA53FD034604}"/>
              </a:ext>
            </a:extLst>
          </p:cNvPr>
          <p:cNvSpPr>
            <a:spLocks noGrp="1" noChangeArrowheads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9pPr>
          </a:lstStyle>
          <a:p>
            <a:pPr>
              <a:spcBef>
                <a:spcPct val="0"/>
              </a:spcBef>
            </a:pPr>
            <a:fld id="{1DB787A7-ECAB-4ACE-9DEF-F21FF309F6A0}" type="slidenum">
              <a:rPr lang="el-GR" altLang="el-GR" smtClean="0"/>
              <a:pPr>
                <a:spcBef>
                  <a:spcPct val="0"/>
                </a:spcBef>
              </a:pPr>
              <a:t>17</a:t>
            </a:fld>
            <a:endParaRPr lang="el-GR" altLang="el-GR"/>
          </a:p>
        </p:txBody>
      </p:sp>
      <p:sp>
        <p:nvSpPr>
          <p:cNvPr id="43011" name="Rectangle 2">
            <a:extLst>
              <a:ext uri="{FF2B5EF4-FFF2-40B4-BE49-F238E27FC236}">
                <a16:creationId xmlns:a16="http://schemas.microsoft.com/office/drawing/2014/main" id="{70D636CA-8E6D-41B5-A60B-54A27586A6FD}"/>
              </a:ext>
            </a:extLst>
          </p:cNvPr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43012" name="Rectangle 3">
            <a:extLst>
              <a:ext uri="{FF2B5EF4-FFF2-40B4-BE49-F238E27FC236}">
                <a16:creationId xmlns:a16="http://schemas.microsoft.com/office/drawing/2014/main" id="{80829237-AC9A-47BA-AB9F-7739787B0BB8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pPr eaLnBrk="1" hangingPunct="1"/>
            <a:endParaRPr lang="en-US" altLang="el-GR"/>
          </a:p>
        </p:txBody>
      </p:sp>
    </p:spTree>
  </p:cSld>
  <p:clrMapOvr>
    <a:masterClrMapping/>
  </p:clrMapOvr>
</p:notes>
</file>

<file path=ppt/notesSlides/notesSlide1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5058" name="Rectangle 7">
            <a:extLst>
              <a:ext uri="{FF2B5EF4-FFF2-40B4-BE49-F238E27FC236}">
                <a16:creationId xmlns:a16="http://schemas.microsoft.com/office/drawing/2014/main" id="{C4D68382-74B2-45E7-B4EE-8BF1AD3ACBC6}"/>
              </a:ext>
            </a:extLst>
          </p:cNvPr>
          <p:cNvSpPr>
            <a:spLocks noGrp="1" noChangeArrowheads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9pPr>
          </a:lstStyle>
          <a:p>
            <a:pPr>
              <a:spcBef>
                <a:spcPct val="0"/>
              </a:spcBef>
            </a:pPr>
            <a:fld id="{05DBFA95-E7F5-452A-8823-2C756FC0F288}" type="slidenum">
              <a:rPr lang="el-GR" altLang="el-GR" smtClean="0"/>
              <a:pPr>
                <a:spcBef>
                  <a:spcPct val="0"/>
                </a:spcBef>
              </a:pPr>
              <a:t>18</a:t>
            </a:fld>
            <a:endParaRPr lang="el-GR" altLang="el-GR"/>
          </a:p>
        </p:txBody>
      </p:sp>
      <p:sp>
        <p:nvSpPr>
          <p:cNvPr id="45059" name="Rectangle 2">
            <a:extLst>
              <a:ext uri="{FF2B5EF4-FFF2-40B4-BE49-F238E27FC236}">
                <a16:creationId xmlns:a16="http://schemas.microsoft.com/office/drawing/2014/main" id="{0C221FFF-9111-4FF2-A785-E05D87F735F2}"/>
              </a:ext>
            </a:extLst>
          </p:cNvPr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45060" name="Rectangle 3">
            <a:extLst>
              <a:ext uri="{FF2B5EF4-FFF2-40B4-BE49-F238E27FC236}">
                <a16:creationId xmlns:a16="http://schemas.microsoft.com/office/drawing/2014/main" id="{B9A3EFED-0108-4808-A9EA-78BA0614A1CC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pPr eaLnBrk="1" hangingPunct="1"/>
            <a:endParaRPr lang="en-US" altLang="el-GR"/>
          </a:p>
        </p:txBody>
      </p:sp>
    </p:spTree>
  </p:cSld>
  <p:clrMapOvr>
    <a:masterClrMapping/>
  </p:clrMapOvr>
</p:notes>
</file>

<file path=ppt/notesSlides/notesSlide1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7106" name="Rectangle 7">
            <a:extLst>
              <a:ext uri="{FF2B5EF4-FFF2-40B4-BE49-F238E27FC236}">
                <a16:creationId xmlns:a16="http://schemas.microsoft.com/office/drawing/2014/main" id="{BAE4A218-3F4E-493E-ACEA-904EEDD98256}"/>
              </a:ext>
            </a:extLst>
          </p:cNvPr>
          <p:cNvSpPr>
            <a:spLocks noGrp="1" noChangeArrowheads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9pPr>
          </a:lstStyle>
          <a:p>
            <a:pPr>
              <a:spcBef>
                <a:spcPct val="0"/>
              </a:spcBef>
            </a:pPr>
            <a:fld id="{B4A64617-4203-4820-B426-D02D9473FD5A}" type="slidenum">
              <a:rPr lang="el-GR" altLang="el-GR" smtClean="0"/>
              <a:pPr>
                <a:spcBef>
                  <a:spcPct val="0"/>
                </a:spcBef>
              </a:pPr>
              <a:t>19</a:t>
            </a:fld>
            <a:endParaRPr lang="el-GR" altLang="el-GR"/>
          </a:p>
        </p:txBody>
      </p:sp>
      <p:sp>
        <p:nvSpPr>
          <p:cNvPr id="47107" name="Rectangle 2">
            <a:extLst>
              <a:ext uri="{FF2B5EF4-FFF2-40B4-BE49-F238E27FC236}">
                <a16:creationId xmlns:a16="http://schemas.microsoft.com/office/drawing/2014/main" id="{5C7EE0FB-F3AE-4480-ABD4-A0881B5024B0}"/>
              </a:ext>
            </a:extLst>
          </p:cNvPr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47108" name="Rectangle 3">
            <a:extLst>
              <a:ext uri="{FF2B5EF4-FFF2-40B4-BE49-F238E27FC236}">
                <a16:creationId xmlns:a16="http://schemas.microsoft.com/office/drawing/2014/main" id="{EAFCD1B3-30D8-410F-BF20-635E9950CFBB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pPr eaLnBrk="1" hangingPunct="1"/>
            <a:endParaRPr lang="en-US" altLang="el-GR"/>
          </a:p>
        </p:txBody>
      </p:sp>
    </p:spTree>
  </p:cSld>
  <p:clrMapOvr>
    <a:masterClrMapping/>
  </p:clrMapOvr>
</p:notes>
</file>

<file path=ppt/notesSlides/notesSlide1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9154" name="Rectangle 7">
            <a:extLst>
              <a:ext uri="{FF2B5EF4-FFF2-40B4-BE49-F238E27FC236}">
                <a16:creationId xmlns:a16="http://schemas.microsoft.com/office/drawing/2014/main" id="{369297E7-ED28-4906-ADFA-971D448CEE55}"/>
              </a:ext>
            </a:extLst>
          </p:cNvPr>
          <p:cNvSpPr>
            <a:spLocks noGrp="1" noChangeArrowheads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9pPr>
          </a:lstStyle>
          <a:p>
            <a:pPr>
              <a:spcBef>
                <a:spcPct val="0"/>
              </a:spcBef>
            </a:pPr>
            <a:fld id="{44F309E8-3DFF-4E7E-9BA1-77F95DA8DD1B}" type="slidenum">
              <a:rPr lang="el-GR" altLang="el-GR" smtClean="0"/>
              <a:pPr>
                <a:spcBef>
                  <a:spcPct val="0"/>
                </a:spcBef>
              </a:pPr>
              <a:t>20</a:t>
            </a:fld>
            <a:endParaRPr lang="el-GR" altLang="el-GR"/>
          </a:p>
        </p:txBody>
      </p:sp>
      <p:sp>
        <p:nvSpPr>
          <p:cNvPr id="49155" name="Rectangle 2">
            <a:extLst>
              <a:ext uri="{FF2B5EF4-FFF2-40B4-BE49-F238E27FC236}">
                <a16:creationId xmlns:a16="http://schemas.microsoft.com/office/drawing/2014/main" id="{20EC9B32-5ACE-44FB-897A-41D21E078EE5}"/>
              </a:ext>
            </a:extLst>
          </p:cNvPr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49156" name="Rectangle 3">
            <a:extLst>
              <a:ext uri="{FF2B5EF4-FFF2-40B4-BE49-F238E27FC236}">
                <a16:creationId xmlns:a16="http://schemas.microsoft.com/office/drawing/2014/main" id="{157B7633-EEF6-42D1-A606-F177707F71A2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pPr eaLnBrk="1" hangingPunct="1"/>
            <a:endParaRPr lang="en-US" altLang="el-GR"/>
          </a:p>
        </p:txBody>
      </p:sp>
    </p:spTree>
  </p:cSld>
  <p:clrMapOvr>
    <a:masterClrMapping/>
  </p:clrMapOvr>
</p:notes>
</file>

<file path=ppt/notesSlides/notesSlide1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1202" name="Rectangle 7">
            <a:extLst>
              <a:ext uri="{FF2B5EF4-FFF2-40B4-BE49-F238E27FC236}">
                <a16:creationId xmlns:a16="http://schemas.microsoft.com/office/drawing/2014/main" id="{D0F3CB28-84B6-491F-9A5C-191256E79971}"/>
              </a:ext>
            </a:extLst>
          </p:cNvPr>
          <p:cNvSpPr>
            <a:spLocks noGrp="1" noChangeArrowheads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9pPr>
          </a:lstStyle>
          <a:p>
            <a:pPr>
              <a:spcBef>
                <a:spcPct val="0"/>
              </a:spcBef>
            </a:pPr>
            <a:fld id="{2DD44C0B-0086-414C-BA18-A8156A4EB08C}" type="slidenum">
              <a:rPr lang="el-GR" altLang="el-GR" smtClean="0"/>
              <a:pPr>
                <a:spcBef>
                  <a:spcPct val="0"/>
                </a:spcBef>
              </a:pPr>
              <a:t>21</a:t>
            </a:fld>
            <a:endParaRPr lang="el-GR" altLang="el-GR"/>
          </a:p>
        </p:txBody>
      </p:sp>
      <p:sp>
        <p:nvSpPr>
          <p:cNvPr id="51203" name="Rectangle 2">
            <a:extLst>
              <a:ext uri="{FF2B5EF4-FFF2-40B4-BE49-F238E27FC236}">
                <a16:creationId xmlns:a16="http://schemas.microsoft.com/office/drawing/2014/main" id="{0E850009-5D26-4DDA-A816-75852A9FB6D2}"/>
              </a:ext>
            </a:extLst>
          </p:cNvPr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51204" name="Rectangle 3">
            <a:extLst>
              <a:ext uri="{FF2B5EF4-FFF2-40B4-BE49-F238E27FC236}">
                <a16:creationId xmlns:a16="http://schemas.microsoft.com/office/drawing/2014/main" id="{563EF540-C187-4720-A371-2029BC527571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pPr eaLnBrk="1" hangingPunct="1"/>
            <a:endParaRPr lang="en-US" altLang="el-GR"/>
          </a:p>
        </p:txBody>
      </p:sp>
    </p:spTree>
  </p:cSld>
  <p:clrMapOvr>
    <a:masterClrMapping/>
  </p:clrMapOvr>
</p:notes>
</file>

<file path=ppt/notesSlides/notesSlide1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3250" name="Rectangle 7">
            <a:extLst>
              <a:ext uri="{FF2B5EF4-FFF2-40B4-BE49-F238E27FC236}">
                <a16:creationId xmlns:a16="http://schemas.microsoft.com/office/drawing/2014/main" id="{CDAA05D5-7474-465B-B0D9-1751EFA83848}"/>
              </a:ext>
            </a:extLst>
          </p:cNvPr>
          <p:cNvSpPr>
            <a:spLocks noGrp="1" noChangeArrowheads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9pPr>
          </a:lstStyle>
          <a:p>
            <a:pPr>
              <a:spcBef>
                <a:spcPct val="0"/>
              </a:spcBef>
            </a:pPr>
            <a:fld id="{D253E9CF-18DE-415C-9E95-E624E7E685AA}" type="slidenum">
              <a:rPr lang="el-GR" altLang="el-GR" smtClean="0"/>
              <a:pPr>
                <a:spcBef>
                  <a:spcPct val="0"/>
                </a:spcBef>
              </a:pPr>
              <a:t>22</a:t>
            </a:fld>
            <a:endParaRPr lang="el-GR" altLang="el-GR"/>
          </a:p>
        </p:txBody>
      </p:sp>
      <p:sp>
        <p:nvSpPr>
          <p:cNvPr id="53251" name="Rectangle 2">
            <a:extLst>
              <a:ext uri="{FF2B5EF4-FFF2-40B4-BE49-F238E27FC236}">
                <a16:creationId xmlns:a16="http://schemas.microsoft.com/office/drawing/2014/main" id="{4F6616AB-2E0E-4564-A65D-E87B968CBF0A}"/>
              </a:ext>
            </a:extLst>
          </p:cNvPr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53252" name="Rectangle 3">
            <a:extLst>
              <a:ext uri="{FF2B5EF4-FFF2-40B4-BE49-F238E27FC236}">
                <a16:creationId xmlns:a16="http://schemas.microsoft.com/office/drawing/2014/main" id="{4097111C-9FFB-4935-8B53-F516CA942183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pPr eaLnBrk="1" hangingPunct="1"/>
            <a:endParaRPr lang="en-US" altLang="el-GR"/>
          </a:p>
        </p:txBody>
      </p:sp>
    </p:spTree>
  </p:cSld>
  <p:clrMapOvr>
    <a:masterClrMapping/>
  </p:clrMapOvr>
</p:notes>
</file>

<file path=ppt/notesSlides/notesSlide1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5298" name="Rectangle 7">
            <a:extLst>
              <a:ext uri="{FF2B5EF4-FFF2-40B4-BE49-F238E27FC236}">
                <a16:creationId xmlns:a16="http://schemas.microsoft.com/office/drawing/2014/main" id="{9B0BF3F9-1B5D-4646-B6BE-9D0C052EEA33}"/>
              </a:ext>
            </a:extLst>
          </p:cNvPr>
          <p:cNvSpPr>
            <a:spLocks noGrp="1" noChangeArrowheads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9pPr>
          </a:lstStyle>
          <a:p>
            <a:pPr>
              <a:spcBef>
                <a:spcPct val="0"/>
              </a:spcBef>
            </a:pPr>
            <a:fld id="{49818A66-2F56-428A-AB07-FD3B9E94E26B}" type="slidenum">
              <a:rPr lang="el-GR" altLang="el-GR" smtClean="0"/>
              <a:pPr>
                <a:spcBef>
                  <a:spcPct val="0"/>
                </a:spcBef>
              </a:pPr>
              <a:t>23</a:t>
            </a:fld>
            <a:endParaRPr lang="el-GR" altLang="el-GR"/>
          </a:p>
        </p:txBody>
      </p:sp>
      <p:sp>
        <p:nvSpPr>
          <p:cNvPr id="55299" name="Rectangle 2">
            <a:extLst>
              <a:ext uri="{FF2B5EF4-FFF2-40B4-BE49-F238E27FC236}">
                <a16:creationId xmlns:a16="http://schemas.microsoft.com/office/drawing/2014/main" id="{C57EBA3B-91C5-4FE7-9B6D-5EA2F62743CD}"/>
              </a:ext>
            </a:extLst>
          </p:cNvPr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55300" name="Rectangle 3">
            <a:extLst>
              <a:ext uri="{FF2B5EF4-FFF2-40B4-BE49-F238E27FC236}">
                <a16:creationId xmlns:a16="http://schemas.microsoft.com/office/drawing/2014/main" id="{78BF10EA-08B5-47D3-94F7-8F89709FC788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pPr eaLnBrk="1" hangingPunct="1"/>
            <a:endParaRPr lang="en-US" altLang="el-GR"/>
          </a:p>
        </p:txBody>
      </p:sp>
    </p:spTree>
  </p:cSld>
  <p:clrMapOvr>
    <a:masterClrMapping/>
  </p:clrMapOvr>
</p:notes>
</file>

<file path=ppt/notesSlides/notesSlide2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7346" name="Rectangle 7">
            <a:extLst>
              <a:ext uri="{FF2B5EF4-FFF2-40B4-BE49-F238E27FC236}">
                <a16:creationId xmlns:a16="http://schemas.microsoft.com/office/drawing/2014/main" id="{5EC9FEE0-F32E-425B-9F01-58A7063CF555}"/>
              </a:ext>
            </a:extLst>
          </p:cNvPr>
          <p:cNvSpPr>
            <a:spLocks noGrp="1" noChangeArrowheads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9pPr>
          </a:lstStyle>
          <a:p>
            <a:pPr>
              <a:spcBef>
                <a:spcPct val="0"/>
              </a:spcBef>
            </a:pPr>
            <a:fld id="{0ECFFC21-23B5-4592-BEF5-FA860ACDA15B}" type="slidenum">
              <a:rPr lang="el-GR" altLang="el-GR" smtClean="0"/>
              <a:pPr>
                <a:spcBef>
                  <a:spcPct val="0"/>
                </a:spcBef>
              </a:pPr>
              <a:t>24</a:t>
            </a:fld>
            <a:endParaRPr lang="el-GR" altLang="el-GR"/>
          </a:p>
        </p:txBody>
      </p:sp>
      <p:sp>
        <p:nvSpPr>
          <p:cNvPr id="57347" name="Rectangle 2">
            <a:extLst>
              <a:ext uri="{FF2B5EF4-FFF2-40B4-BE49-F238E27FC236}">
                <a16:creationId xmlns:a16="http://schemas.microsoft.com/office/drawing/2014/main" id="{D4A2AF68-A725-40E8-9544-61096C7CCAE1}"/>
              </a:ext>
            </a:extLst>
          </p:cNvPr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57348" name="Rectangle 3">
            <a:extLst>
              <a:ext uri="{FF2B5EF4-FFF2-40B4-BE49-F238E27FC236}">
                <a16:creationId xmlns:a16="http://schemas.microsoft.com/office/drawing/2014/main" id="{17063D7B-612D-4F6E-B271-38775F0D7996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pPr eaLnBrk="1" hangingPunct="1"/>
            <a:endParaRPr lang="en-US" altLang="el-GR"/>
          </a:p>
        </p:txBody>
      </p:sp>
    </p:spTree>
  </p:cSld>
  <p:clrMapOvr>
    <a:masterClrMapping/>
  </p:clrMapOvr>
</p:notes>
</file>

<file path=ppt/notesSlides/notesSlide2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9394" name="Rectangle 7">
            <a:extLst>
              <a:ext uri="{FF2B5EF4-FFF2-40B4-BE49-F238E27FC236}">
                <a16:creationId xmlns:a16="http://schemas.microsoft.com/office/drawing/2014/main" id="{F14FD5D2-049E-4307-9F87-93D7F7B2CA81}"/>
              </a:ext>
            </a:extLst>
          </p:cNvPr>
          <p:cNvSpPr>
            <a:spLocks noGrp="1" noChangeArrowheads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9pPr>
          </a:lstStyle>
          <a:p>
            <a:pPr>
              <a:spcBef>
                <a:spcPct val="0"/>
              </a:spcBef>
            </a:pPr>
            <a:fld id="{37AD150E-D2A0-4373-8B2F-FE7546130CB1}" type="slidenum">
              <a:rPr lang="el-GR" altLang="el-GR" smtClean="0"/>
              <a:pPr>
                <a:spcBef>
                  <a:spcPct val="0"/>
                </a:spcBef>
              </a:pPr>
              <a:t>25</a:t>
            </a:fld>
            <a:endParaRPr lang="el-GR" altLang="el-GR"/>
          </a:p>
        </p:txBody>
      </p:sp>
      <p:sp>
        <p:nvSpPr>
          <p:cNvPr id="59395" name="Rectangle 2">
            <a:extLst>
              <a:ext uri="{FF2B5EF4-FFF2-40B4-BE49-F238E27FC236}">
                <a16:creationId xmlns:a16="http://schemas.microsoft.com/office/drawing/2014/main" id="{289E74FA-3744-4627-91C9-5EABAB16F0B1}"/>
              </a:ext>
            </a:extLst>
          </p:cNvPr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59396" name="Rectangle 3">
            <a:extLst>
              <a:ext uri="{FF2B5EF4-FFF2-40B4-BE49-F238E27FC236}">
                <a16:creationId xmlns:a16="http://schemas.microsoft.com/office/drawing/2014/main" id="{F4BA9DB6-ABF6-4770-9F16-D6EEC213851D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pPr eaLnBrk="1" hangingPunct="1"/>
            <a:endParaRPr lang="en-US" altLang="el-GR"/>
          </a:p>
        </p:txBody>
      </p:sp>
    </p:spTree>
  </p:cSld>
  <p:clrMapOvr>
    <a:masterClrMapping/>
  </p:clrMapOvr>
</p:notes>
</file>

<file path=ppt/notesSlides/notesSlide2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1442" name="Rectangle 7">
            <a:extLst>
              <a:ext uri="{FF2B5EF4-FFF2-40B4-BE49-F238E27FC236}">
                <a16:creationId xmlns:a16="http://schemas.microsoft.com/office/drawing/2014/main" id="{C282C94B-9C09-4116-B537-B1EFF360C252}"/>
              </a:ext>
            </a:extLst>
          </p:cNvPr>
          <p:cNvSpPr>
            <a:spLocks noGrp="1" noChangeArrowheads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9pPr>
          </a:lstStyle>
          <a:p>
            <a:pPr>
              <a:spcBef>
                <a:spcPct val="0"/>
              </a:spcBef>
            </a:pPr>
            <a:fld id="{49DEBEE3-4903-4EBA-B09F-9EEF15A6698A}" type="slidenum">
              <a:rPr lang="el-GR" altLang="el-GR" smtClean="0"/>
              <a:pPr>
                <a:spcBef>
                  <a:spcPct val="0"/>
                </a:spcBef>
              </a:pPr>
              <a:t>26</a:t>
            </a:fld>
            <a:endParaRPr lang="el-GR" altLang="el-GR"/>
          </a:p>
        </p:txBody>
      </p:sp>
      <p:sp>
        <p:nvSpPr>
          <p:cNvPr id="61443" name="Rectangle 2">
            <a:extLst>
              <a:ext uri="{FF2B5EF4-FFF2-40B4-BE49-F238E27FC236}">
                <a16:creationId xmlns:a16="http://schemas.microsoft.com/office/drawing/2014/main" id="{7C629CCF-4D03-4B4E-82EE-96001D8A964E}"/>
              </a:ext>
            </a:extLst>
          </p:cNvPr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61444" name="Rectangle 3">
            <a:extLst>
              <a:ext uri="{FF2B5EF4-FFF2-40B4-BE49-F238E27FC236}">
                <a16:creationId xmlns:a16="http://schemas.microsoft.com/office/drawing/2014/main" id="{23EC7F28-F107-47E8-BEC7-875A1E4300B3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pPr eaLnBrk="1" hangingPunct="1"/>
            <a:endParaRPr lang="en-US" altLang="el-GR"/>
          </a:p>
        </p:txBody>
      </p:sp>
    </p:spTree>
  </p:cSld>
  <p:clrMapOvr>
    <a:masterClrMapping/>
  </p:clrMapOvr>
</p:notes>
</file>

<file path=ppt/notesSlides/notesSlide2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3490" name="Rectangle 7">
            <a:extLst>
              <a:ext uri="{FF2B5EF4-FFF2-40B4-BE49-F238E27FC236}">
                <a16:creationId xmlns:a16="http://schemas.microsoft.com/office/drawing/2014/main" id="{180F635E-E93C-491F-AA8D-EFD70000787E}"/>
              </a:ext>
            </a:extLst>
          </p:cNvPr>
          <p:cNvSpPr>
            <a:spLocks noGrp="1" noChangeArrowheads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9pPr>
          </a:lstStyle>
          <a:p>
            <a:pPr>
              <a:spcBef>
                <a:spcPct val="0"/>
              </a:spcBef>
            </a:pPr>
            <a:fld id="{B39C0617-D2D4-434F-A1A9-5F500933B6C4}" type="slidenum">
              <a:rPr lang="el-GR" altLang="el-GR" smtClean="0"/>
              <a:pPr>
                <a:spcBef>
                  <a:spcPct val="0"/>
                </a:spcBef>
              </a:pPr>
              <a:t>27</a:t>
            </a:fld>
            <a:endParaRPr lang="el-GR" altLang="el-GR"/>
          </a:p>
        </p:txBody>
      </p:sp>
      <p:sp>
        <p:nvSpPr>
          <p:cNvPr id="63491" name="Rectangle 2">
            <a:extLst>
              <a:ext uri="{FF2B5EF4-FFF2-40B4-BE49-F238E27FC236}">
                <a16:creationId xmlns:a16="http://schemas.microsoft.com/office/drawing/2014/main" id="{9DCE736E-F193-4A86-82BE-BE8138E4674A}"/>
              </a:ext>
            </a:extLst>
          </p:cNvPr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63492" name="Rectangle 3">
            <a:extLst>
              <a:ext uri="{FF2B5EF4-FFF2-40B4-BE49-F238E27FC236}">
                <a16:creationId xmlns:a16="http://schemas.microsoft.com/office/drawing/2014/main" id="{D7A47517-6C6B-4A3C-AC96-ACD7EBAE1907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pPr eaLnBrk="1" hangingPunct="1"/>
            <a:endParaRPr lang="en-US" altLang="el-GR"/>
          </a:p>
        </p:txBody>
      </p:sp>
    </p:spTree>
  </p:cSld>
  <p:clrMapOvr>
    <a:masterClrMapping/>
  </p:clrMapOvr>
</p:notes>
</file>

<file path=ppt/notesSlides/notesSlide2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5538" name="Rectangle 7">
            <a:extLst>
              <a:ext uri="{FF2B5EF4-FFF2-40B4-BE49-F238E27FC236}">
                <a16:creationId xmlns:a16="http://schemas.microsoft.com/office/drawing/2014/main" id="{D44FDC31-0B65-43F3-BF40-80000514A295}"/>
              </a:ext>
            </a:extLst>
          </p:cNvPr>
          <p:cNvSpPr>
            <a:spLocks noGrp="1" noChangeArrowheads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9pPr>
          </a:lstStyle>
          <a:p>
            <a:pPr>
              <a:spcBef>
                <a:spcPct val="0"/>
              </a:spcBef>
            </a:pPr>
            <a:fld id="{DCB54177-01B0-428D-95E1-25B072D1AB19}" type="slidenum">
              <a:rPr lang="el-GR" altLang="el-GR" smtClean="0"/>
              <a:pPr>
                <a:spcBef>
                  <a:spcPct val="0"/>
                </a:spcBef>
              </a:pPr>
              <a:t>28</a:t>
            </a:fld>
            <a:endParaRPr lang="el-GR" altLang="el-GR"/>
          </a:p>
        </p:txBody>
      </p:sp>
      <p:sp>
        <p:nvSpPr>
          <p:cNvPr id="65539" name="Rectangle 2">
            <a:extLst>
              <a:ext uri="{FF2B5EF4-FFF2-40B4-BE49-F238E27FC236}">
                <a16:creationId xmlns:a16="http://schemas.microsoft.com/office/drawing/2014/main" id="{04484D03-021B-4AB4-AB2F-F877028E5034}"/>
              </a:ext>
            </a:extLst>
          </p:cNvPr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65540" name="Rectangle 3">
            <a:extLst>
              <a:ext uri="{FF2B5EF4-FFF2-40B4-BE49-F238E27FC236}">
                <a16:creationId xmlns:a16="http://schemas.microsoft.com/office/drawing/2014/main" id="{9FADD899-C682-4837-8F91-25FC321D8707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pPr eaLnBrk="1" hangingPunct="1"/>
            <a:endParaRPr lang="en-US" altLang="el-GR"/>
          </a:p>
        </p:txBody>
      </p:sp>
    </p:spTree>
  </p:cSld>
  <p:clrMapOvr>
    <a:masterClrMapping/>
  </p:clrMapOvr>
</p:notes>
</file>

<file path=ppt/notesSlides/notesSlide2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7586" name="Rectangle 7">
            <a:extLst>
              <a:ext uri="{FF2B5EF4-FFF2-40B4-BE49-F238E27FC236}">
                <a16:creationId xmlns:a16="http://schemas.microsoft.com/office/drawing/2014/main" id="{C5837C0B-D358-48FE-99A2-47C7E164E900}"/>
              </a:ext>
            </a:extLst>
          </p:cNvPr>
          <p:cNvSpPr>
            <a:spLocks noGrp="1" noChangeArrowheads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9pPr>
          </a:lstStyle>
          <a:p>
            <a:pPr>
              <a:spcBef>
                <a:spcPct val="0"/>
              </a:spcBef>
            </a:pPr>
            <a:fld id="{53A9CFED-F744-4F90-8186-2723913A40D8}" type="slidenum">
              <a:rPr lang="el-GR" altLang="el-GR" smtClean="0"/>
              <a:pPr>
                <a:spcBef>
                  <a:spcPct val="0"/>
                </a:spcBef>
              </a:pPr>
              <a:t>29</a:t>
            </a:fld>
            <a:endParaRPr lang="el-GR" altLang="el-GR"/>
          </a:p>
        </p:txBody>
      </p:sp>
      <p:sp>
        <p:nvSpPr>
          <p:cNvPr id="67587" name="Rectangle 2">
            <a:extLst>
              <a:ext uri="{FF2B5EF4-FFF2-40B4-BE49-F238E27FC236}">
                <a16:creationId xmlns:a16="http://schemas.microsoft.com/office/drawing/2014/main" id="{FD628D37-1B61-4593-940C-2E1FCE2E181E}"/>
              </a:ext>
            </a:extLst>
          </p:cNvPr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67588" name="Rectangle 3">
            <a:extLst>
              <a:ext uri="{FF2B5EF4-FFF2-40B4-BE49-F238E27FC236}">
                <a16:creationId xmlns:a16="http://schemas.microsoft.com/office/drawing/2014/main" id="{A05E2580-B1F2-4FB8-B87B-B6C108E4F82A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pPr eaLnBrk="1" hangingPunct="1"/>
            <a:endParaRPr lang="en-US" altLang="el-GR"/>
          </a:p>
        </p:txBody>
      </p:sp>
    </p:spTree>
  </p:cSld>
  <p:clrMapOvr>
    <a:masterClrMapping/>
  </p:clrMapOvr>
</p:notes>
</file>

<file path=ppt/notesSlides/notesSlide2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3730" name="Rectangle 7">
            <a:extLst>
              <a:ext uri="{FF2B5EF4-FFF2-40B4-BE49-F238E27FC236}">
                <a16:creationId xmlns:a16="http://schemas.microsoft.com/office/drawing/2014/main" id="{B18A43A3-B7B2-4292-B55C-C5C84D886E78}"/>
              </a:ext>
            </a:extLst>
          </p:cNvPr>
          <p:cNvSpPr>
            <a:spLocks noGrp="1" noChangeArrowheads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9pPr>
          </a:lstStyle>
          <a:p>
            <a:pPr>
              <a:spcBef>
                <a:spcPct val="0"/>
              </a:spcBef>
            </a:pPr>
            <a:fld id="{90E77397-1EFE-45A8-B1EC-49EFD23DF5DD}" type="slidenum">
              <a:rPr lang="el-GR" altLang="el-GR" smtClean="0"/>
              <a:pPr>
                <a:spcBef>
                  <a:spcPct val="0"/>
                </a:spcBef>
              </a:pPr>
              <a:t>34</a:t>
            </a:fld>
            <a:endParaRPr lang="el-GR" altLang="el-GR"/>
          </a:p>
        </p:txBody>
      </p:sp>
      <p:sp>
        <p:nvSpPr>
          <p:cNvPr id="73731" name="Rectangle 2">
            <a:extLst>
              <a:ext uri="{FF2B5EF4-FFF2-40B4-BE49-F238E27FC236}">
                <a16:creationId xmlns:a16="http://schemas.microsoft.com/office/drawing/2014/main" id="{E3E41236-B8C0-445E-883F-8E74CAA6BD8B}"/>
              </a:ext>
            </a:extLst>
          </p:cNvPr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73732" name="Rectangle 3">
            <a:extLst>
              <a:ext uri="{FF2B5EF4-FFF2-40B4-BE49-F238E27FC236}">
                <a16:creationId xmlns:a16="http://schemas.microsoft.com/office/drawing/2014/main" id="{DA6E2BFE-32C8-4F90-BE30-DC37E66BCD80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pPr eaLnBrk="1" hangingPunct="1"/>
            <a:endParaRPr lang="en-US" altLang="el-GR"/>
          </a:p>
        </p:txBody>
      </p:sp>
    </p:spTree>
  </p:cSld>
  <p:clrMapOvr>
    <a:masterClrMapping/>
  </p:clrMapOvr>
</p:notes>
</file>

<file path=ppt/notesSlides/notesSlide2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5778" name="Rectangle 7">
            <a:extLst>
              <a:ext uri="{FF2B5EF4-FFF2-40B4-BE49-F238E27FC236}">
                <a16:creationId xmlns:a16="http://schemas.microsoft.com/office/drawing/2014/main" id="{572D06A3-878E-42E9-9CE3-DE8A54BFEF24}"/>
              </a:ext>
            </a:extLst>
          </p:cNvPr>
          <p:cNvSpPr>
            <a:spLocks noGrp="1" noChangeArrowheads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9pPr>
          </a:lstStyle>
          <a:p>
            <a:pPr>
              <a:spcBef>
                <a:spcPct val="0"/>
              </a:spcBef>
            </a:pPr>
            <a:fld id="{7E5EAD56-225B-43D0-8F97-E583220AC32E}" type="slidenum">
              <a:rPr lang="el-GR" altLang="el-GR" smtClean="0"/>
              <a:pPr>
                <a:spcBef>
                  <a:spcPct val="0"/>
                </a:spcBef>
              </a:pPr>
              <a:t>35</a:t>
            </a:fld>
            <a:endParaRPr lang="el-GR" altLang="el-GR"/>
          </a:p>
        </p:txBody>
      </p:sp>
      <p:sp>
        <p:nvSpPr>
          <p:cNvPr id="75779" name="Rectangle 2">
            <a:extLst>
              <a:ext uri="{FF2B5EF4-FFF2-40B4-BE49-F238E27FC236}">
                <a16:creationId xmlns:a16="http://schemas.microsoft.com/office/drawing/2014/main" id="{1742CF13-F9A2-4B18-B2A1-370E93C89AC9}"/>
              </a:ext>
            </a:extLst>
          </p:cNvPr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75780" name="Rectangle 3">
            <a:extLst>
              <a:ext uri="{FF2B5EF4-FFF2-40B4-BE49-F238E27FC236}">
                <a16:creationId xmlns:a16="http://schemas.microsoft.com/office/drawing/2014/main" id="{9B52A9F8-8FE2-46E2-8655-878E03416568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pPr eaLnBrk="1" hangingPunct="1"/>
            <a:endParaRPr lang="en-US" altLang="el-GR"/>
          </a:p>
        </p:txBody>
      </p:sp>
    </p:spTree>
  </p:cSld>
  <p:clrMapOvr>
    <a:masterClrMapping/>
  </p:clrMapOvr>
</p:notes>
</file>

<file path=ppt/notesSlides/notesSlide2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7826" name="Rectangle 7">
            <a:extLst>
              <a:ext uri="{FF2B5EF4-FFF2-40B4-BE49-F238E27FC236}">
                <a16:creationId xmlns:a16="http://schemas.microsoft.com/office/drawing/2014/main" id="{3691F45F-5518-4A8E-8D44-5AA29571B02D}"/>
              </a:ext>
            </a:extLst>
          </p:cNvPr>
          <p:cNvSpPr>
            <a:spLocks noGrp="1" noChangeArrowheads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9pPr>
          </a:lstStyle>
          <a:p>
            <a:pPr>
              <a:spcBef>
                <a:spcPct val="0"/>
              </a:spcBef>
            </a:pPr>
            <a:fld id="{030E8DA9-3F4D-42B8-9A70-1E7B20D184CB}" type="slidenum">
              <a:rPr lang="el-GR" altLang="el-GR" smtClean="0"/>
              <a:pPr>
                <a:spcBef>
                  <a:spcPct val="0"/>
                </a:spcBef>
              </a:pPr>
              <a:t>36</a:t>
            </a:fld>
            <a:endParaRPr lang="el-GR" altLang="el-GR"/>
          </a:p>
        </p:txBody>
      </p:sp>
      <p:sp>
        <p:nvSpPr>
          <p:cNvPr id="77827" name="Rectangle 2">
            <a:extLst>
              <a:ext uri="{FF2B5EF4-FFF2-40B4-BE49-F238E27FC236}">
                <a16:creationId xmlns:a16="http://schemas.microsoft.com/office/drawing/2014/main" id="{91B9C959-EADE-4697-8D84-A4E365794148}"/>
              </a:ext>
            </a:extLst>
          </p:cNvPr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77828" name="Rectangle 3">
            <a:extLst>
              <a:ext uri="{FF2B5EF4-FFF2-40B4-BE49-F238E27FC236}">
                <a16:creationId xmlns:a16="http://schemas.microsoft.com/office/drawing/2014/main" id="{42FFDA76-AAE4-4CB3-89EA-8AEDDA19A1D8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pPr eaLnBrk="1" hangingPunct="1"/>
            <a:endParaRPr lang="en-US" altLang="el-GR"/>
          </a:p>
        </p:txBody>
      </p:sp>
    </p:spTree>
  </p:cSld>
  <p:clrMapOvr>
    <a:masterClrMapping/>
  </p:clrMapOvr>
</p:notes>
</file>

<file path=ppt/notesSlides/notesSlide2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0898" name="Rectangle 7">
            <a:extLst>
              <a:ext uri="{FF2B5EF4-FFF2-40B4-BE49-F238E27FC236}">
                <a16:creationId xmlns:a16="http://schemas.microsoft.com/office/drawing/2014/main" id="{FE34053F-6224-46C1-B1FA-6DC2D66B70CE}"/>
              </a:ext>
            </a:extLst>
          </p:cNvPr>
          <p:cNvSpPr>
            <a:spLocks noGrp="1" noChangeArrowheads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9pPr>
          </a:lstStyle>
          <a:p>
            <a:pPr>
              <a:spcBef>
                <a:spcPct val="0"/>
              </a:spcBef>
            </a:pPr>
            <a:fld id="{F8361E1E-5EDE-4654-8D53-535D138D2BDF}" type="slidenum">
              <a:rPr lang="el-GR" altLang="el-GR" smtClean="0"/>
              <a:pPr>
                <a:spcBef>
                  <a:spcPct val="0"/>
                </a:spcBef>
              </a:pPr>
              <a:t>38</a:t>
            </a:fld>
            <a:endParaRPr lang="el-GR" altLang="el-GR"/>
          </a:p>
        </p:txBody>
      </p:sp>
      <p:sp>
        <p:nvSpPr>
          <p:cNvPr id="80899" name="Rectangle 2">
            <a:extLst>
              <a:ext uri="{FF2B5EF4-FFF2-40B4-BE49-F238E27FC236}">
                <a16:creationId xmlns:a16="http://schemas.microsoft.com/office/drawing/2014/main" id="{B90770E2-6B05-48B6-9E8C-18EA55073B07}"/>
              </a:ext>
            </a:extLst>
          </p:cNvPr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80900" name="Rectangle 3">
            <a:extLst>
              <a:ext uri="{FF2B5EF4-FFF2-40B4-BE49-F238E27FC236}">
                <a16:creationId xmlns:a16="http://schemas.microsoft.com/office/drawing/2014/main" id="{C9604134-D680-49E2-A44C-A63D7516A6DA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pPr eaLnBrk="1" hangingPunct="1"/>
            <a:r>
              <a:rPr lang="el-GR" altLang="el-GR"/>
              <a:t>Ακετάλη: Δύο αιθερικά οξυγόνα δεσμεύονται στον ίδιο άνθρακα.</a:t>
            </a:r>
            <a:endParaRPr lang="en-US" altLang="el-GR"/>
          </a:p>
        </p:txBody>
      </p:sp>
    </p:spTree>
  </p:cSld>
  <p:clrMapOvr>
    <a:masterClrMapping/>
  </p:clrMapOvr>
</p:notes>
</file>

<file path=ppt/notesSlides/notesSlide3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2946" name="Rectangle 7">
            <a:extLst>
              <a:ext uri="{FF2B5EF4-FFF2-40B4-BE49-F238E27FC236}">
                <a16:creationId xmlns:a16="http://schemas.microsoft.com/office/drawing/2014/main" id="{EFFFE950-C99D-46AA-9071-702F8FC46EAE}"/>
              </a:ext>
            </a:extLst>
          </p:cNvPr>
          <p:cNvSpPr>
            <a:spLocks noGrp="1" noChangeArrowheads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9pPr>
          </a:lstStyle>
          <a:p>
            <a:pPr>
              <a:spcBef>
                <a:spcPct val="0"/>
              </a:spcBef>
            </a:pPr>
            <a:fld id="{8D5CF3FA-C3AA-4334-B3AA-83A267D185FF}" type="slidenum">
              <a:rPr lang="el-GR" altLang="el-GR" smtClean="0"/>
              <a:pPr>
                <a:spcBef>
                  <a:spcPct val="0"/>
                </a:spcBef>
              </a:pPr>
              <a:t>39</a:t>
            </a:fld>
            <a:endParaRPr lang="el-GR" altLang="el-GR"/>
          </a:p>
        </p:txBody>
      </p:sp>
      <p:sp>
        <p:nvSpPr>
          <p:cNvPr id="82947" name="Rectangle 2">
            <a:extLst>
              <a:ext uri="{FF2B5EF4-FFF2-40B4-BE49-F238E27FC236}">
                <a16:creationId xmlns:a16="http://schemas.microsoft.com/office/drawing/2014/main" id="{39104611-62B0-48A2-BF40-149557B7FDA2}"/>
              </a:ext>
            </a:extLst>
          </p:cNvPr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82948" name="Rectangle 3">
            <a:extLst>
              <a:ext uri="{FF2B5EF4-FFF2-40B4-BE49-F238E27FC236}">
                <a16:creationId xmlns:a16="http://schemas.microsoft.com/office/drawing/2014/main" id="{B1F23D21-2D0F-4E81-93A2-C55360E55EC4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pPr eaLnBrk="1" hangingPunct="1"/>
            <a:endParaRPr lang="en-US" altLang="el-GR"/>
          </a:p>
        </p:txBody>
      </p:sp>
    </p:spTree>
  </p:cSld>
  <p:clrMapOvr>
    <a:masterClrMapping/>
  </p:clrMapOvr>
</p:notes>
</file>

<file path=ppt/notesSlides/notesSlide3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4994" name="Rectangle 7">
            <a:extLst>
              <a:ext uri="{FF2B5EF4-FFF2-40B4-BE49-F238E27FC236}">
                <a16:creationId xmlns:a16="http://schemas.microsoft.com/office/drawing/2014/main" id="{1DDEEA0A-2EBD-4D80-8A4B-244600E76886}"/>
              </a:ext>
            </a:extLst>
          </p:cNvPr>
          <p:cNvSpPr>
            <a:spLocks noGrp="1" noChangeArrowheads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9pPr>
          </a:lstStyle>
          <a:p>
            <a:pPr>
              <a:spcBef>
                <a:spcPct val="0"/>
              </a:spcBef>
            </a:pPr>
            <a:fld id="{06B4AE8F-DDAD-4558-A319-F893E9450A57}" type="slidenum">
              <a:rPr lang="el-GR" altLang="el-GR" smtClean="0"/>
              <a:pPr>
                <a:spcBef>
                  <a:spcPct val="0"/>
                </a:spcBef>
              </a:pPr>
              <a:t>40</a:t>
            </a:fld>
            <a:endParaRPr lang="el-GR" altLang="el-GR"/>
          </a:p>
        </p:txBody>
      </p:sp>
      <p:sp>
        <p:nvSpPr>
          <p:cNvPr id="84995" name="Rectangle 2">
            <a:extLst>
              <a:ext uri="{FF2B5EF4-FFF2-40B4-BE49-F238E27FC236}">
                <a16:creationId xmlns:a16="http://schemas.microsoft.com/office/drawing/2014/main" id="{210CF691-5FE4-4DEB-A797-38C0E716CA53}"/>
              </a:ext>
            </a:extLst>
          </p:cNvPr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84996" name="Rectangle 3">
            <a:extLst>
              <a:ext uri="{FF2B5EF4-FFF2-40B4-BE49-F238E27FC236}">
                <a16:creationId xmlns:a16="http://schemas.microsoft.com/office/drawing/2014/main" id="{47072F01-0AE9-49C3-BD83-CB303B2450EE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pPr eaLnBrk="1" hangingPunct="1"/>
            <a:endParaRPr lang="en-US" altLang="el-GR"/>
          </a:p>
        </p:txBody>
      </p:sp>
    </p:spTree>
  </p:cSld>
  <p:clrMapOvr>
    <a:masterClrMapping/>
  </p:clrMapOvr>
</p:notes>
</file>

<file path=ppt/notesSlides/notesSlide3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8066" name="Rectangle 7">
            <a:extLst>
              <a:ext uri="{FF2B5EF4-FFF2-40B4-BE49-F238E27FC236}">
                <a16:creationId xmlns:a16="http://schemas.microsoft.com/office/drawing/2014/main" id="{83D9CDBA-DC32-48A1-8843-D8FE775B08CC}"/>
              </a:ext>
            </a:extLst>
          </p:cNvPr>
          <p:cNvSpPr>
            <a:spLocks noGrp="1" noChangeArrowheads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9pPr>
          </a:lstStyle>
          <a:p>
            <a:pPr>
              <a:spcBef>
                <a:spcPct val="0"/>
              </a:spcBef>
            </a:pPr>
            <a:fld id="{DC7480F1-1F1B-4A74-9901-5346BBCEFC2F}" type="slidenum">
              <a:rPr lang="el-GR" altLang="el-GR" smtClean="0"/>
              <a:pPr>
                <a:spcBef>
                  <a:spcPct val="0"/>
                </a:spcBef>
              </a:pPr>
              <a:t>42</a:t>
            </a:fld>
            <a:endParaRPr lang="el-GR" altLang="el-GR"/>
          </a:p>
        </p:txBody>
      </p:sp>
      <p:sp>
        <p:nvSpPr>
          <p:cNvPr id="88067" name="Rectangle 2">
            <a:extLst>
              <a:ext uri="{FF2B5EF4-FFF2-40B4-BE49-F238E27FC236}">
                <a16:creationId xmlns:a16="http://schemas.microsoft.com/office/drawing/2014/main" id="{7DC85978-9D47-4F3C-91AD-4D236AEC51AE}"/>
              </a:ext>
            </a:extLst>
          </p:cNvPr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88068" name="Rectangle 3">
            <a:extLst>
              <a:ext uri="{FF2B5EF4-FFF2-40B4-BE49-F238E27FC236}">
                <a16:creationId xmlns:a16="http://schemas.microsoft.com/office/drawing/2014/main" id="{34B2ED63-CCEF-4949-AAA4-F9F79D2E9738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pPr eaLnBrk="1" hangingPunct="1"/>
            <a:endParaRPr lang="en-US" altLang="el-GR"/>
          </a:p>
        </p:txBody>
      </p:sp>
    </p:spTree>
  </p:cSld>
  <p:clrMapOvr>
    <a:masterClrMapping/>
  </p:clrMapOvr>
</p:notes>
</file>

<file path=ppt/notesSlides/notesSlide3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0114" name="Rectangle 7">
            <a:extLst>
              <a:ext uri="{FF2B5EF4-FFF2-40B4-BE49-F238E27FC236}">
                <a16:creationId xmlns:a16="http://schemas.microsoft.com/office/drawing/2014/main" id="{F924EB30-83B9-4D2C-A009-70B229ADC6CF}"/>
              </a:ext>
            </a:extLst>
          </p:cNvPr>
          <p:cNvSpPr>
            <a:spLocks noGrp="1" noChangeArrowheads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9pPr>
          </a:lstStyle>
          <a:p>
            <a:pPr>
              <a:spcBef>
                <a:spcPct val="0"/>
              </a:spcBef>
            </a:pPr>
            <a:fld id="{B55CA881-7234-4428-8B4D-71C2BFC4801C}" type="slidenum">
              <a:rPr lang="el-GR" altLang="el-GR" smtClean="0"/>
              <a:pPr>
                <a:spcBef>
                  <a:spcPct val="0"/>
                </a:spcBef>
              </a:pPr>
              <a:t>43</a:t>
            </a:fld>
            <a:endParaRPr lang="el-GR" altLang="el-GR"/>
          </a:p>
        </p:txBody>
      </p:sp>
      <p:sp>
        <p:nvSpPr>
          <p:cNvPr id="90115" name="Rectangle 2">
            <a:extLst>
              <a:ext uri="{FF2B5EF4-FFF2-40B4-BE49-F238E27FC236}">
                <a16:creationId xmlns:a16="http://schemas.microsoft.com/office/drawing/2014/main" id="{4AB0B26C-57C5-4F1E-8EB6-F6001DC66111}"/>
              </a:ext>
            </a:extLst>
          </p:cNvPr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90116" name="Rectangle 3">
            <a:extLst>
              <a:ext uri="{FF2B5EF4-FFF2-40B4-BE49-F238E27FC236}">
                <a16:creationId xmlns:a16="http://schemas.microsoft.com/office/drawing/2014/main" id="{E2AF4E29-6665-423B-B0CE-F278D8C19EC1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pPr eaLnBrk="1" hangingPunct="1"/>
            <a:endParaRPr lang="en-US" altLang="el-GR"/>
          </a:p>
        </p:txBody>
      </p:sp>
    </p:spTree>
  </p:cSld>
  <p:clrMapOvr>
    <a:masterClrMapping/>
  </p:clrMapOvr>
</p:notes>
</file>

<file path=ppt/notesSlides/notesSlide3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2162" name="Rectangle 7">
            <a:extLst>
              <a:ext uri="{FF2B5EF4-FFF2-40B4-BE49-F238E27FC236}">
                <a16:creationId xmlns:a16="http://schemas.microsoft.com/office/drawing/2014/main" id="{CFBDD024-951E-4139-B0DD-F664E2D4DBD7}"/>
              </a:ext>
            </a:extLst>
          </p:cNvPr>
          <p:cNvSpPr>
            <a:spLocks noGrp="1" noChangeArrowheads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9pPr>
          </a:lstStyle>
          <a:p>
            <a:pPr>
              <a:spcBef>
                <a:spcPct val="0"/>
              </a:spcBef>
            </a:pPr>
            <a:fld id="{93A99031-2B4C-4F04-879A-8C66C5194331}" type="slidenum">
              <a:rPr lang="el-GR" altLang="el-GR" smtClean="0"/>
              <a:pPr>
                <a:spcBef>
                  <a:spcPct val="0"/>
                </a:spcBef>
              </a:pPr>
              <a:t>44</a:t>
            </a:fld>
            <a:endParaRPr lang="el-GR" altLang="el-GR"/>
          </a:p>
        </p:txBody>
      </p:sp>
      <p:sp>
        <p:nvSpPr>
          <p:cNvPr id="92163" name="Rectangle 2">
            <a:extLst>
              <a:ext uri="{FF2B5EF4-FFF2-40B4-BE49-F238E27FC236}">
                <a16:creationId xmlns:a16="http://schemas.microsoft.com/office/drawing/2014/main" id="{668101AC-419A-4084-800D-3D7BE3F315AD}"/>
              </a:ext>
            </a:extLst>
          </p:cNvPr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92164" name="Rectangle 3">
            <a:extLst>
              <a:ext uri="{FF2B5EF4-FFF2-40B4-BE49-F238E27FC236}">
                <a16:creationId xmlns:a16="http://schemas.microsoft.com/office/drawing/2014/main" id="{8FCA070B-D9F0-48A1-9A64-CFA008ABE995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pPr eaLnBrk="1" hangingPunct="1"/>
            <a:endParaRPr lang="en-US" altLang="el-GR"/>
          </a:p>
        </p:txBody>
      </p:sp>
    </p:spTree>
  </p:cSld>
  <p:clrMapOvr>
    <a:masterClrMapping/>
  </p:clrMapOvr>
</p:notes>
</file>

<file path=ppt/notesSlides/notesSlide3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4210" name="Rectangle 7">
            <a:extLst>
              <a:ext uri="{FF2B5EF4-FFF2-40B4-BE49-F238E27FC236}">
                <a16:creationId xmlns:a16="http://schemas.microsoft.com/office/drawing/2014/main" id="{0085E83E-9F5D-4127-9A58-CB4BF1855132}"/>
              </a:ext>
            </a:extLst>
          </p:cNvPr>
          <p:cNvSpPr>
            <a:spLocks noGrp="1" noChangeArrowheads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9pPr>
          </a:lstStyle>
          <a:p>
            <a:pPr>
              <a:spcBef>
                <a:spcPct val="0"/>
              </a:spcBef>
            </a:pPr>
            <a:fld id="{43B1D89B-6CA9-4971-ABC7-D6AC58200463}" type="slidenum">
              <a:rPr lang="el-GR" altLang="el-GR" smtClean="0"/>
              <a:pPr>
                <a:spcBef>
                  <a:spcPct val="0"/>
                </a:spcBef>
              </a:pPr>
              <a:t>45</a:t>
            </a:fld>
            <a:endParaRPr lang="el-GR" altLang="el-GR"/>
          </a:p>
        </p:txBody>
      </p:sp>
      <p:sp>
        <p:nvSpPr>
          <p:cNvPr id="94211" name="Rectangle 2">
            <a:extLst>
              <a:ext uri="{FF2B5EF4-FFF2-40B4-BE49-F238E27FC236}">
                <a16:creationId xmlns:a16="http://schemas.microsoft.com/office/drawing/2014/main" id="{8A06DEE9-5F0F-4FF5-936C-DA857D38B390}"/>
              </a:ext>
            </a:extLst>
          </p:cNvPr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94212" name="Rectangle 3">
            <a:extLst>
              <a:ext uri="{FF2B5EF4-FFF2-40B4-BE49-F238E27FC236}">
                <a16:creationId xmlns:a16="http://schemas.microsoft.com/office/drawing/2014/main" id="{9C8E9068-DCEC-4603-A6DC-EAA472FAD20D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pPr eaLnBrk="1" hangingPunct="1"/>
            <a:r>
              <a:rPr lang="el-GR" altLang="el-GR"/>
              <a:t>Θέρμανση με υδραζίνη και </a:t>
            </a:r>
            <a:r>
              <a:rPr lang="el-GR" altLang="el-GR" b="1"/>
              <a:t>ισχυρή βάση</a:t>
            </a:r>
            <a:r>
              <a:rPr lang="el-GR" altLang="el-GR"/>
              <a:t>. Η τριαιθυλενογλυκόλη χρησιμοποιείται ως διαλύτης λόγω υψηλού σ.ζ.</a:t>
            </a:r>
            <a:endParaRPr lang="en-US" altLang="el-GR"/>
          </a:p>
        </p:txBody>
      </p:sp>
    </p:spTree>
  </p:cSld>
  <p:clrMapOvr>
    <a:masterClrMapping/>
  </p:clrMapOvr>
</p:notes>
</file>

<file path=ppt/notesSlides/notesSlide3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6258" name="Rectangle 7">
            <a:extLst>
              <a:ext uri="{FF2B5EF4-FFF2-40B4-BE49-F238E27FC236}">
                <a16:creationId xmlns:a16="http://schemas.microsoft.com/office/drawing/2014/main" id="{B862992E-071B-447C-AADB-0C3EABFF7C34}"/>
              </a:ext>
            </a:extLst>
          </p:cNvPr>
          <p:cNvSpPr>
            <a:spLocks noGrp="1" noChangeArrowheads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9pPr>
          </a:lstStyle>
          <a:p>
            <a:pPr>
              <a:spcBef>
                <a:spcPct val="0"/>
              </a:spcBef>
            </a:pPr>
            <a:fld id="{AE62C34E-D6C3-4567-A3E6-7A6C113C1574}" type="slidenum">
              <a:rPr lang="el-GR" altLang="el-GR" smtClean="0"/>
              <a:pPr>
                <a:spcBef>
                  <a:spcPct val="0"/>
                </a:spcBef>
              </a:pPr>
              <a:t>46</a:t>
            </a:fld>
            <a:endParaRPr lang="el-GR" altLang="el-GR"/>
          </a:p>
        </p:txBody>
      </p:sp>
      <p:sp>
        <p:nvSpPr>
          <p:cNvPr id="96259" name="Rectangle 2">
            <a:extLst>
              <a:ext uri="{FF2B5EF4-FFF2-40B4-BE49-F238E27FC236}">
                <a16:creationId xmlns:a16="http://schemas.microsoft.com/office/drawing/2014/main" id="{EA89398B-E770-43A8-B6C7-05ACDA2FBD4D}"/>
              </a:ext>
            </a:extLst>
          </p:cNvPr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96260" name="Rectangle 3">
            <a:extLst>
              <a:ext uri="{FF2B5EF4-FFF2-40B4-BE49-F238E27FC236}">
                <a16:creationId xmlns:a16="http://schemas.microsoft.com/office/drawing/2014/main" id="{416A025B-BF62-413C-9AD9-7F6A71A0BA4B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pPr eaLnBrk="1" hangingPunct="1"/>
            <a:r>
              <a:rPr lang="el-GR" altLang="el-GR"/>
              <a:t>Σε όξινες συνθήκες.</a:t>
            </a:r>
            <a:endParaRPr lang="en-US" altLang="el-GR"/>
          </a:p>
        </p:txBody>
      </p:sp>
    </p:spTree>
  </p:cSld>
  <p:clrMapOvr>
    <a:masterClrMapping/>
  </p:clrMapOvr>
</p:notes>
</file>

<file path=ppt/notesSlides/notesSlide3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9330" name="Θέση εικόνας διαφάνειας 1">
            <a:extLst>
              <a:ext uri="{FF2B5EF4-FFF2-40B4-BE49-F238E27FC236}">
                <a16:creationId xmlns:a16="http://schemas.microsoft.com/office/drawing/2014/main" id="{A8642758-D245-40C8-9F90-7CC75D39A90A}"/>
              </a:ext>
            </a:extLst>
          </p:cNvPr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99331" name="Θέση σημειώσεων 2">
            <a:extLst>
              <a:ext uri="{FF2B5EF4-FFF2-40B4-BE49-F238E27FC236}">
                <a16:creationId xmlns:a16="http://schemas.microsoft.com/office/drawing/2014/main" id="{80666239-CB0F-4674-9E9B-3651D75E560C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r>
              <a:rPr lang="el-GR" altLang="el-GR"/>
              <a:t>Δεν μπορεί να προκύψει από αφυδάτωση της 1- μεθυλοκυκλοεξανόλης.</a:t>
            </a:r>
          </a:p>
        </p:txBody>
      </p:sp>
      <p:sp>
        <p:nvSpPr>
          <p:cNvPr id="99332" name="Θέση αριθμού διαφάνειας 3">
            <a:extLst>
              <a:ext uri="{FF2B5EF4-FFF2-40B4-BE49-F238E27FC236}">
                <a16:creationId xmlns:a16="http://schemas.microsoft.com/office/drawing/2014/main" id="{62184706-ACFD-44FC-BC8F-82B85DB63935}"/>
              </a:ext>
            </a:extLst>
          </p:cNvPr>
          <p:cNvSpPr>
            <a:spLocks noGrp="1" noChangeArrowheads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1pPr>
            <a:lvl2pPr marL="742950" indent="-285750"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2pPr>
            <a:lvl3pPr marL="1143000" indent="-228600"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3pPr>
            <a:lvl4pPr marL="1600200" indent="-228600"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4pPr>
            <a:lvl5pPr marL="2057400" indent="-228600"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9pPr>
          </a:lstStyle>
          <a:p>
            <a:fld id="{2438A9B9-D2F9-4291-9B52-C21F12DF3E15}" type="slidenum">
              <a:rPr lang="el-GR" altLang="el-GR" sz="1200" smtClean="0">
                <a:solidFill>
                  <a:schemeClr val="tx1"/>
                </a:solidFill>
              </a:rPr>
              <a:pPr/>
              <a:t>48</a:t>
            </a:fld>
            <a:endParaRPr lang="el-GR" altLang="el-GR" sz="1200">
              <a:solidFill>
                <a:schemeClr val="tx1"/>
              </a:solidFill>
            </a:endParaRPr>
          </a:p>
        </p:txBody>
      </p:sp>
    </p:spTree>
  </p:cSld>
  <p:clrMapOvr>
    <a:masterClrMapping/>
  </p:clrMapOvr>
</p:notes>
</file>

<file path=ppt/notesSlides/notesSlide3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1378" name="Rectangle 7">
            <a:extLst>
              <a:ext uri="{FF2B5EF4-FFF2-40B4-BE49-F238E27FC236}">
                <a16:creationId xmlns:a16="http://schemas.microsoft.com/office/drawing/2014/main" id="{FB016352-1FB5-4438-BE34-D4905A4FBEF8}"/>
              </a:ext>
            </a:extLst>
          </p:cNvPr>
          <p:cNvSpPr>
            <a:spLocks noGrp="1" noChangeArrowheads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9pPr>
          </a:lstStyle>
          <a:p>
            <a:pPr>
              <a:spcBef>
                <a:spcPct val="0"/>
              </a:spcBef>
            </a:pPr>
            <a:fld id="{51F7E3DD-F150-4EE8-89BE-789F7FD7DE2A}" type="slidenum">
              <a:rPr lang="el-GR" altLang="el-GR" smtClean="0"/>
              <a:pPr>
                <a:spcBef>
                  <a:spcPct val="0"/>
                </a:spcBef>
              </a:pPr>
              <a:t>49</a:t>
            </a:fld>
            <a:endParaRPr lang="el-GR" altLang="el-GR"/>
          </a:p>
        </p:txBody>
      </p:sp>
      <p:sp>
        <p:nvSpPr>
          <p:cNvPr id="101379" name="Rectangle 2">
            <a:extLst>
              <a:ext uri="{FF2B5EF4-FFF2-40B4-BE49-F238E27FC236}">
                <a16:creationId xmlns:a16="http://schemas.microsoft.com/office/drawing/2014/main" id="{A9CBBEA4-A8F2-411F-B327-A8F96329D1DB}"/>
              </a:ext>
            </a:extLst>
          </p:cNvPr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101380" name="Rectangle 3">
            <a:extLst>
              <a:ext uri="{FF2B5EF4-FFF2-40B4-BE49-F238E27FC236}">
                <a16:creationId xmlns:a16="http://schemas.microsoft.com/office/drawing/2014/main" id="{D0E841E9-B7C5-42D1-ADA3-E9EACE314F8A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pPr eaLnBrk="1" hangingPunct="1"/>
            <a:r>
              <a:rPr lang="el-GR" altLang="el-GR"/>
              <a:t>Μία σύγχρονη κυκλοπροσθήκη.</a:t>
            </a:r>
            <a:endParaRPr lang="en-US" altLang="el-GR"/>
          </a:p>
        </p:txBody>
      </p:sp>
    </p:spTree>
  </p:cSld>
  <p:clrMapOvr>
    <a:masterClrMapping/>
  </p:clrMapOvr>
</p:notes>
</file>

<file path=ppt/notesSlides/notesSlide3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3426" name="Rectangle 7">
            <a:extLst>
              <a:ext uri="{FF2B5EF4-FFF2-40B4-BE49-F238E27FC236}">
                <a16:creationId xmlns:a16="http://schemas.microsoft.com/office/drawing/2014/main" id="{9512DADA-B4F4-4367-A346-328F75ADA90E}"/>
              </a:ext>
            </a:extLst>
          </p:cNvPr>
          <p:cNvSpPr>
            <a:spLocks noGrp="1" noChangeArrowheads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9pPr>
          </a:lstStyle>
          <a:p>
            <a:pPr>
              <a:spcBef>
                <a:spcPct val="0"/>
              </a:spcBef>
            </a:pPr>
            <a:fld id="{1511E22E-3414-415D-B689-0CE6BB37D773}" type="slidenum">
              <a:rPr lang="el-GR" altLang="el-GR" smtClean="0"/>
              <a:pPr>
                <a:spcBef>
                  <a:spcPct val="0"/>
                </a:spcBef>
              </a:pPr>
              <a:t>50</a:t>
            </a:fld>
            <a:endParaRPr lang="el-GR" altLang="el-GR"/>
          </a:p>
        </p:txBody>
      </p:sp>
      <p:sp>
        <p:nvSpPr>
          <p:cNvPr id="103427" name="Rectangle 2">
            <a:extLst>
              <a:ext uri="{FF2B5EF4-FFF2-40B4-BE49-F238E27FC236}">
                <a16:creationId xmlns:a16="http://schemas.microsoft.com/office/drawing/2014/main" id="{E498F6B1-A3F3-4B7E-BF82-AB3E5F3FE69F}"/>
              </a:ext>
            </a:extLst>
          </p:cNvPr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103428" name="Rectangle 3">
            <a:extLst>
              <a:ext uri="{FF2B5EF4-FFF2-40B4-BE49-F238E27FC236}">
                <a16:creationId xmlns:a16="http://schemas.microsoft.com/office/drawing/2014/main" id="{04097218-C58A-427D-A5A8-6972738A4A9F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pPr eaLnBrk="1" hangingPunct="1"/>
            <a:endParaRPr lang="en-US" altLang="el-GR"/>
          </a:p>
        </p:txBody>
      </p:sp>
    </p:spTree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Διαφάνεια τίτλου">
    <p:bg>
      <p:bgPr>
        <a:solidFill>
          <a:schemeClr val="bg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19 - Ορθογώνιο">
            <a:extLst>
              <a:ext uri="{FF2B5EF4-FFF2-40B4-BE49-F238E27FC236}">
                <a16:creationId xmlns:a16="http://schemas.microsoft.com/office/drawing/2014/main" id="{F008A364-D0E1-41B9-A4C3-03D00B93FA55}"/>
              </a:ext>
            </a:extLst>
          </p:cNvPr>
          <p:cNvSpPr>
            <a:spLocks noChangeArrowheads="1"/>
          </p:cNvSpPr>
          <p:nvPr/>
        </p:nvSpPr>
        <p:spPr bwMode="white">
          <a:xfrm>
            <a:off x="0" y="6705600"/>
            <a:ext cx="9144000" cy="152400"/>
          </a:xfrm>
          <a:prstGeom prst="rect">
            <a:avLst/>
          </a:pr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 algn="ctr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1pPr>
            <a:lvl2pPr marL="742950" indent="-285750"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2pPr>
            <a:lvl3pPr marL="1143000" indent="-228600"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3pPr>
            <a:lvl4pPr marL="1600200" indent="-228600"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4pPr>
            <a:lvl5pPr marL="2057400" indent="-228600"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5pPr>
            <a:lvl6pPr marL="25146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6pPr>
            <a:lvl7pPr marL="29718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7pPr>
            <a:lvl8pPr marL="34290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8pPr>
            <a:lvl9pPr marL="38862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9pPr>
          </a:lstStyle>
          <a:p>
            <a:pPr eaLnBrk="1" hangingPunct="1">
              <a:defRPr/>
            </a:pPr>
            <a:endParaRPr lang="en-US" altLang="el-GR"/>
          </a:p>
        </p:txBody>
      </p:sp>
      <p:sp>
        <p:nvSpPr>
          <p:cNvPr id="5" name="20 - Ορθογώνιο">
            <a:extLst>
              <a:ext uri="{FF2B5EF4-FFF2-40B4-BE49-F238E27FC236}">
                <a16:creationId xmlns:a16="http://schemas.microsoft.com/office/drawing/2014/main" id="{BD7E027A-93C3-4A09-9428-0032CF8D6222}"/>
              </a:ext>
            </a:extLst>
          </p:cNvPr>
          <p:cNvSpPr>
            <a:spLocks noChangeArrowheads="1"/>
          </p:cNvSpPr>
          <p:nvPr/>
        </p:nvSpPr>
        <p:spPr bwMode="white">
          <a:xfrm>
            <a:off x="8991600" y="3175"/>
            <a:ext cx="152400" cy="6858000"/>
          </a:xfrm>
          <a:prstGeom prst="rect">
            <a:avLst/>
          </a:pr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 algn="ctr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1pPr>
            <a:lvl2pPr marL="742950" indent="-285750"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2pPr>
            <a:lvl3pPr marL="1143000" indent="-228600"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3pPr>
            <a:lvl4pPr marL="1600200" indent="-228600"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4pPr>
            <a:lvl5pPr marL="2057400" indent="-228600"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5pPr>
            <a:lvl6pPr marL="25146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6pPr>
            <a:lvl7pPr marL="29718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7pPr>
            <a:lvl8pPr marL="34290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8pPr>
            <a:lvl9pPr marL="38862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9pPr>
          </a:lstStyle>
          <a:p>
            <a:pPr eaLnBrk="1" hangingPunct="1">
              <a:defRPr/>
            </a:pPr>
            <a:endParaRPr lang="en-US" altLang="el-GR"/>
          </a:p>
        </p:txBody>
      </p:sp>
      <p:sp>
        <p:nvSpPr>
          <p:cNvPr id="6" name="21 - Ορθογώνιο">
            <a:extLst>
              <a:ext uri="{FF2B5EF4-FFF2-40B4-BE49-F238E27FC236}">
                <a16:creationId xmlns:a16="http://schemas.microsoft.com/office/drawing/2014/main" id="{74A4ABFA-EF0D-4DC0-AC55-1B540793720D}"/>
              </a:ext>
            </a:extLst>
          </p:cNvPr>
          <p:cNvSpPr>
            <a:spLocks noChangeArrowheads="1"/>
          </p:cNvSpPr>
          <p:nvPr/>
        </p:nvSpPr>
        <p:spPr bwMode="white">
          <a:xfrm>
            <a:off x="0" y="0"/>
            <a:ext cx="152400" cy="6858000"/>
          </a:xfrm>
          <a:prstGeom prst="rect">
            <a:avLst/>
          </a:pr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 algn="ctr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1pPr>
            <a:lvl2pPr marL="742950" indent="-285750"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2pPr>
            <a:lvl3pPr marL="1143000" indent="-228600"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3pPr>
            <a:lvl4pPr marL="1600200" indent="-228600"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4pPr>
            <a:lvl5pPr marL="2057400" indent="-228600"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5pPr>
            <a:lvl6pPr marL="25146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6pPr>
            <a:lvl7pPr marL="29718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7pPr>
            <a:lvl8pPr marL="34290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8pPr>
            <a:lvl9pPr marL="38862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9pPr>
          </a:lstStyle>
          <a:p>
            <a:pPr eaLnBrk="1" hangingPunct="1">
              <a:defRPr/>
            </a:pPr>
            <a:endParaRPr lang="en-US" altLang="el-GR"/>
          </a:p>
        </p:txBody>
      </p:sp>
      <p:sp>
        <p:nvSpPr>
          <p:cNvPr id="7" name="23 - Ορθογώνιο">
            <a:extLst>
              <a:ext uri="{FF2B5EF4-FFF2-40B4-BE49-F238E27FC236}">
                <a16:creationId xmlns:a16="http://schemas.microsoft.com/office/drawing/2014/main" id="{D2138400-E020-43EF-89BD-7CC70D4097C4}"/>
              </a:ext>
            </a:extLst>
          </p:cNvPr>
          <p:cNvSpPr>
            <a:spLocks noChangeArrowheads="1"/>
          </p:cNvSpPr>
          <p:nvPr/>
        </p:nvSpPr>
        <p:spPr bwMode="white">
          <a:xfrm>
            <a:off x="0" y="0"/>
            <a:ext cx="9144000" cy="2514600"/>
          </a:xfrm>
          <a:prstGeom prst="rect">
            <a:avLst/>
          </a:pr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 algn="ctr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1pPr>
            <a:lvl2pPr marL="742950" indent="-285750"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2pPr>
            <a:lvl3pPr marL="1143000" indent="-228600"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3pPr>
            <a:lvl4pPr marL="1600200" indent="-228600"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4pPr>
            <a:lvl5pPr marL="2057400" indent="-228600"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5pPr>
            <a:lvl6pPr marL="25146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6pPr>
            <a:lvl7pPr marL="29718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7pPr>
            <a:lvl8pPr marL="34290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8pPr>
            <a:lvl9pPr marL="38862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9pPr>
          </a:lstStyle>
          <a:p>
            <a:pPr eaLnBrk="1" hangingPunct="1">
              <a:defRPr/>
            </a:pPr>
            <a:endParaRPr lang="en-US" altLang="el-GR"/>
          </a:p>
        </p:txBody>
      </p:sp>
      <p:sp>
        <p:nvSpPr>
          <p:cNvPr id="10" name="24 - Ορθογώνιο">
            <a:extLst>
              <a:ext uri="{FF2B5EF4-FFF2-40B4-BE49-F238E27FC236}">
                <a16:creationId xmlns:a16="http://schemas.microsoft.com/office/drawing/2014/main" id="{15BC4FFD-AEFC-4038-B7D4-75A3C60DAFC0}"/>
              </a:ext>
            </a:extLst>
          </p:cNvPr>
          <p:cNvSpPr>
            <a:spLocks noChangeArrowheads="1"/>
          </p:cNvSpPr>
          <p:nvPr/>
        </p:nvSpPr>
        <p:spPr bwMode="auto">
          <a:xfrm>
            <a:off x="146050" y="6391275"/>
            <a:ext cx="8832850" cy="309563"/>
          </a:xfrm>
          <a:prstGeom prst="rect">
            <a:avLst/>
          </a:prstGeom>
          <a:solidFill>
            <a:schemeClr val="accent3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wrap="none" anchor="ctr"/>
          <a:lstStyle/>
          <a:p>
            <a:pPr algn="ctr" eaLnBrk="1" hangingPunct="1">
              <a:spcBef>
                <a:spcPct val="50000"/>
              </a:spcBef>
              <a:defRPr/>
            </a:pPr>
            <a:endParaRPr lang="en-US"/>
          </a:p>
        </p:txBody>
      </p:sp>
      <p:sp>
        <p:nvSpPr>
          <p:cNvPr id="11" name="25 - Ευθεία γραμμή σύνδεσης">
            <a:extLst>
              <a:ext uri="{FF2B5EF4-FFF2-40B4-BE49-F238E27FC236}">
                <a16:creationId xmlns:a16="http://schemas.microsoft.com/office/drawing/2014/main" id="{37D94121-4B01-4C53-8E76-969FFBCC2990}"/>
              </a:ext>
            </a:extLst>
          </p:cNvPr>
          <p:cNvSpPr>
            <a:spLocks noChangeShapeType="1"/>
          </p:cNvSpPr>
          <p:nvPr/>
        </p:nvSpPr>
        <p:spPr bwMode="auto">
          <a:xfrm>
            <a:off x="155575" y="2419350"/>
            <a:ext cx="8832850" cy="0"/>
          </a:xfrm>
          <a:prstGeom prst="line">
            <a:avLst/>
          </a:prstGeom>
          <a:noFill/>
          <a:ln w="11430" cap="flat" cmpd="sng" algn="ctr">
            <a:solidFill>
              <a:schemeClr val="accent3">
                <a:shade val="75000"/>
              </a:schemeClr>
            </a:solidFill>
            <a:prstDash val="sysDash"/>
            <a:round/>
            <a:headEnd type="none" w="med" len="med"/>
            <a:tailEnd type="none" w="med" len="med"/>
          </a:ln>
          <a:effectLst/>
        </p:spPr>
        <p:txBody>
          <a:bodyPr wrap="none" anchor="ctr"/>
          <a:lstStyle/>
          <a:p>
            <a:pPr algn="ctr" eaLnBrk="1" hangingPunct="1">
              <a:spcBef>
                <a:spcPct val="50000"/>
              </a:spcBef>
              <a:defRPr/>
            </a:pPr>
            <a:endParaRPr lang="en-US"/>
          </a:p>
        </p:txBody>
      </p:sp>
      <p:sp>
        <p:nvSpPr>
          <p:cNvPr id="12" name="26 - Ορθογώνιο">
            <a:extLst>
              <a:ext uri="{FF2B5EF4-FFF2-40B4-BE49-F238E27FC236}">
                <a16:creationId xmlns:a16="http://schemas.microsoft.com/office/drawing/2014/main" id="{39463501-501B-40FD-84B9-BA5CC4F5242A}"/>
              </a:ext>
            </a:extLst>
          </p:cNvPr>
          <p:cNvSpPr>
            <a:spLocks noChangeArrowheads="1"/>
          </p:cNvSpPr>
          <p:nvPr/>
        </p:nvSpPr>
        <p:spPr bwMode="auto">
          <a:xfrm>
            <a:off x="152400" y="152400"/>
            <a:ext cx="8832850" cy="6546850"/>
          </a:xfrm>
          <a:prstGeom prst="rect">
            <a:avLst/>
          </a:prstGeom>
          <a:noFill/>
          <a:ln w="9525" cap="flat" cmpd="sng" algn="ctr">
            <a:solidFill>
              <a:schemeClr val="accent3">
                <a:shade val="75000"/>
              </a:schemeClr>
            </a:solidFill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wrap="none" anchor="ctr"/>
          <a:lstStyle/>
          <a:p>
            <a:pPr algn="ctr" eaLnBrk="1" hangingPunct="1">
              <a:spcBef>
                <a:spcPct val="50000"/>
              </a:spcBef>
              <a:defRPr/>
            </a:pPr>
            <a:endParaRPr lang="en-US" dirty="0"/>
          </a:p>
        </p:txBody>
      </p:sp>
      <p:sp>
        <p:nvSpPr>
          <p:cNvPr id="13" name="27 - Έλλειψη">
            <a:extLst>
              <a:ext uri="{FF2B5EF4-FFF2-40B4-BE49-F238E27FC236}">
                <a16:creationId xmlns:a16="http://schemas.microsoft.com/office/drawing/2014/main" id="{3CB447C1-0E6A-4996-92C8-770FE0911562}"/>
              </a:ext>
            </a:extLst>
          </p:cNvPr>
          <p:cNvSpPr/>
          <p:nvPr/>
        </p:nvSpPr>
        <p:spPr>
          <a:xfrm>
            <a:off x="4267200" y="2114550"/>
            <a:ext cx="609600" cy="609600"/>
          </a:xfrm>
          <a:prstGeom prst="ellipse">
            <a:avLst/>
          </a:prstGeom>
          <a:solidFill>
            <a:srgbClr val="FFFFFF"/>
          </a:solidFill>
          <a:ln w="15875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spcBef>
                <a:spcPct val="50000"/>
              </a:spcBef>
              <a:defRPr/>
            </a:pPr>
            <a:endParaRPr lang="en-US"/>
          </a:p>
        </p:txBody>
      </p:sp>
      <p:sp>
        <p:nvSpPr>
          <p:cNvPr id="14" name="28 - Έλλειψη">
            <a:extLst>
              <a:ext uri="{FF2B5EF4-FFF2-40B4-BE49-F238E27FC236}">
                <a16:creationId xmlns:a16="http://schemas.microsoft.com/office/drawing/2014/main" id="{8BFA9937-17BE-4D6C-A5FC-1E0F2CF3FA77}"/>
              </a:ext>
            </a:extLst>
          </p:cNvPr>
          <p:cNvSpPr/>
          <p:nvPr/>
        </p:nvSpPr>
        <p:spPr>
          <a:xfrm>
            <a:off x="4362450" y="2209800"/>
            <a:ext cx="419100" cy="420688"/>
          </a:xfrm>
          <a:prstGeom prst="ellipse">
            <a:avLst/>
          </a:prstGeom>
          <a:solidFill>
            <a:srgbClr val="FFFFFF"/>
          </a:solidFill>
          <a:ln w="50800" cap="rnd" cmpd="dbl" algn="ctr">
            <a:solidFill>
              <a:schemeClr val="accent3">
                <a:shade val="75000"/>
              </a:schemeClr>
            </a:solidFill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spcBef>
                <a:spcPct val="50000"/>
              </a:spcBef>
              <a:defRPr/>
            </a:pPr>
            <a:endParaRPr lang="en-US"/>
          </a:p>
        </p:txBody>
      </p:sp>
      <p:sp>
        <p:nvSpPr>
          <p:cNvPr id="9" name="8 - Υπότιτλος"/>
          <p:cNvSpPr>
            <a:spLocks noGrp="1"/>
          </p:cNvSpPr>
          <p:nvPr>
            <p:ph type="subTitle" idx="1"/>
          </p:nvPr>
        </p:nvSpPr>
        <p:spPr>
          <a:xfrm>
            <a:off x="1371600" y="2819400"/>
            <a:ext cx="6400800" cy="1752600"/>
          </a:xfrm>
        </p:spPr>
        <p:txBody>
          <a:bodyPr/>
          <a:lstStyle>
            <a:lvl1pPr marL="0" indent="0" algn="ctr">
              <a:buNone/>
              <a:defRPr sz="1600" b="1" cap="all" spc="250" baseline="0">
                <a:solidFill>
                  <a:schemeClr val="tx2"/>
                </a:solidFill>
              </a:defRPr>
            </a:lvl1pPr>
            <a:lvl2pPr marL="457200" indent="0" algn="ctr">
              <a:buNone/>
            </a:lvl2pPr>
            <a:lvl3pPr marL="914400" indent="0" algn="ctr">
              <a:buNone/>
            </a:lvl3pPr>
            <a:lvl4pPr marL="1371600" indent="0" algn="ctr">
              <a:buNone/>
            </a:lvl4pPr>
            <a:lvl5pPr marL="1828800" indent="0" algn="ctr">
              <a:buNone/>
            </a:lvl5pPr>
            <a:lvl6pPr marL="2286000" indent="0" algn="ctr">
              <a:buNone/>
            </a:lvl6pPr>
            <a:lvl7pPr marL="2743200" indent="0" algn="ctr">
              <a:buNone/>
            </a:lvl7pPr>
            <a:lvl8pPr marL="3200400" indent="0" algn="ctr">
              <a:buNone/>
            </a:lvl8pPr>
            <a:lvl9pPr marL="3657600" indent="0" algn="ctr">
              <a:buNone/>
            </a:lvl9pPr>
          </a:lstStyle>
          <a:p>
            <a:r>
              <a:rPr lang="el-GR"/>
              <a:t>Κάντε κλικ για να επεξεργαστείτε τον υπότιτλο του υποδείγματος</a:t>
            </a:r>
            <a:endParaRPr lang="en-US"/>
          </a:p>
        </p:txBody>
      </p:sp>
      <p:sp>
        <p:nvSpPr>
          <p:cNvPr id="8" name="7 - Τίτλος"/>
          <p:cNvSpPr>
            <a:spLocks noGrp="1"/>
          </p:cNvSpPr>
          <p:nvPr>
            <p:ph type="ctrTitle"/>
          </p:nvPr>
        </p:nvSpPr>
        <p:spPr>
          <a:xfrm>
            <a:off x="685800" y="381000"/>
            <a:ext cx="7772400" cy="1752600"/>
          </a:xfrm>
        </p:spPr>
        <p:txBody>
          <a:bodyPr/>
          <a:lstStyle>
            <a:lvl1pPr>
              <a:defRPr sz="4200">
                <a:solidFill>
                  <a:schemeClr val="accent1"/>
                </a:solidFill>
              </a:defRPr>
            </a:lvl1pPr>
          </a:lstStyle>
          <a:p>
            <a:r>
              <a:rPr lang="el-GR"/>
              <a:t>Kλικ για επεξεργασία του τίτλου</a:t>
            </a:r>
            <a:endParaRPr lang="en-US"/>
          </a:p>
        </p:txBody>
      </p:sp>
      <p:sp>
        <p:nvSpPr>
          <p:cNvPr id="15" name="27 - Θέση ημερομηνίας">
            <a:extLst>
              <a:ext uri="{FF2B5EF4-FFF2-40B4-BE49-F238E27FC236}">
                <a16:creationId xmlns:a16="http://schemas.microsoft.com/office/drawing/2014/main" id="{D5B030EA-0BAF-4743-AC8C-993E96E28778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5AD51E85-D4BC-400E-8776-1383F6C26B4F}" type="datetimeFigureOut">
              <a:rPr lang="en-US"/>
              <a:pPr>
                <a:defRPr/>
              </a:pPr>
              <a:t>5/12/2025</a:t>
            </a:fld>
            <a:endParaRPr lang="en-US"/>
          </a:p>
        </p:txBody>
      </p:sp>
      <p:sp>
        <p:nvSpPr>
          <p:cNvPr id="16" name="16 - Θέση υποσέλιδου">
            <a:extLst>
              <a:ext uri="{FF2B5EF4-FFF2-40B4-BE49-F238E27FC236}">
                <a16:creationId xmlns:a16="http://schemas.microsoft.com/office/drawing/2014/main" id="{47FC4054-5A9F-4EC9-9D66-D4502C82EC4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 sz="1200">
                <a:solidFill>
                  <a:srgbClr val="FFFFFF"/>
                </a:solidFill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17" name="28 - Θέση αριθμού διαφάνειας">
            <a:extLst>
              <a:ext uri="{FF2B5EF4-FFF2-40B4-BE49-F238E27FC236}">
                <a16:creationId xmlns:a16="http://schemas.microsoft.com/office/drawing/2014/main" id="{3E65538C-71FA-4742-89F1-9C340D00937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4343400" y="2198688"/>
            <a:ext cx="457200" cy="441325"/>
          </a:xfrm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37F7935E-5B07-4B37-A247-E4081AAFCF46}" type="slidenum">
              <a:rPr lang="en-US" altLang="el-GR"/>
              <a:pPr>
                <a:defRPr/>
              </a:pPr>
              <a:t>‹#›</a:t>
            </a:fld>
            <a:endParaRPr lang="en-US" altLang="el-GR" sz="1400">
              <a:solidFill>
                <a:srgbClr val="FFFFFF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988296863"/>
      </p:ext>
    </p:extLst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Τίτλος και Αντικείμενο">
    <p:bg>
      <p:bgPr>
        <a:solidFill>
          <a:schemeClr val="bg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- Τίτλος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>
                <a:solidFill>
                  <a:schemeClr val="accent3">
                    <a:shade val="75000"/>
                  </a:schemeClr>
                </a:solidFill>
              </a:defRPr>
            </a:lvl1pPr>
          </a:lstStyle>
          <a:p>
            <a:r>
              <a:rPr lang="el-GR"/>
              <a:t>Kλικ για επεξεργασία του τίτλου</a:t>
            </a:r>
            <a:endParaRPr lang="en-US"/>
          </a:p>
        </p:txBody>
      </p:sp>
      <p:sp>
        <p:nvSpPr>
          <p:cNvPr id="8" name="7 - Θέση περιεχομένου"/>
          <p:cNvSpPr>
            <a:spLocks noGrp="1"/>
          </p:cNvSpPr>
          <p:nvPr>
            <p:ph sz="quarter" idx="1"/>
          </p:nvPr>
        </p:nvSpPr>
        <p:spPr>
          <a:xfrm>
            <a:off x="301752" y="1527048"/>
            <a:ext cx="8503920" cy="4572000"/>
          </a:xfrm>
        </p:spPr>
        <p:txBody>
          <a:bodyPr/>
          <a:lstStyle/>
          <a:p>
            <a:pPr lvl="0"/>
            <a:r>
              <a:rPr lang="el-GR"/>
              <a:t>Kλικ για επεξεργασία των στυλ του υποδείγματος</a:t>
            </a:r>
          </a:p>
          <a:p>
            <a:pPr lvl="1"/>
            <a:r>
              <a:rPr lang="el-GR"/>
              <a:t>Δεύτερου επιπέδου</a:t>
            </a:r>
          </a:p>
          <a:p>
            <a:pPr lvl="2"/>
            <a:r>
              <a:rPr lang="el-GR"/>
              <a:t>Τρίτου επιπέδου</a:t>
            </a:r>
          </a:p>
          <a:p>
            <a:pPr lvl="3"/>
            <a:r>
              <a:rPr lang="el-GR"/>
              <a:t>Τέταρτου επιπέδου</a:t>
            </a:r>
          </a:p>
          <a:p>
            <a:pPr lvl="4"/>
            <a:r>
              <a:rPr lang="el-GR"/>
              <a:t>Πέμπτου επιπέδου</a:t>
            </a:r>
            <a:endParaRPr lang="en-US"/>
          </a:p>
        </p:txBody>
      </p:sp>
      <p:sp>
        <p:nvSpPr>
          <p:cNvPr id="4" name="3 - Θέση ημερομηνίας">
            <a:extLst>
              <a:ext uri="{FF2B5EF4-FFF2-40B4-BE49-F238E27FC236}">
                <a16:creationId xmlns:a16="http://schemas.microsoft.com/office/drawing/2014/main" id="{4C41DE73-9296-42E1-9473-709D1E4EB7E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C49901CA-A82D-4B53-9F6A-6ABCE1D8D2CF}" type="datetimeFigureOut">
              <a:rPr lang="en-US"/>
              <a:pPr>
                <a:defRPr/>
              </a:pPr>
              <a:t>5/12/2025</a:t>
            </a:fld>
            <a:endParaRPr lang="en-US"/>
          </a:p>
        </p:txBody>
      </p:sp>
      <p:sp>
        <p:nvSpPr>
          <p:cNvPr id="5" name="4 - Θέση υποσέλιδου">
            <a:extLst>
              <a:ext uri="{FF2B5EF4-FFF2-40B4-BE49-F238E27FC236}">
                <a16:creationId xmlns:a16="http://schemas.microsoft.com/office/drawing/2014/main" id="{E016C13A-4DDF-4FC1-A39E-7E0C7A44198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 sz="1200">
                <a:solidFill>
                  <a:srgbClr val="FFFFFF"/>
                </a:solidFill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5 - Θέση αριθμού διαφάνειας">
            <a:extLst>
              <a:ext uri="{FF2B5EF4-FFF2-40B4-BE49-F238E27FC236}">
                <a16:creationId xmlns:a16="http://schemas.microsoft.com/office/drawing/2014/main" id="{45A391A3-C717-4028-A2B5-01AC3077A56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4362450" y="1027113"/>
            <a:ext cx="457200" cy="441325"/>
          </a:xfrm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7CCE5091-8982-4CBC-B001-22D469BD331C}" type="slidenum">
              <a:rPr lang="en-US" altLang="el-GR"/>
              <a:pPr>
                <a:defRPr/>
              </a:pPr>
              <a:t>‹#›</a:t>
            </a:fld>
            <a:endParaRPr lang="en-US" altLang="el-GR"/>
          </a:p>
        </p:txBody>
      </p:sp>
    </p:spTree>
    <p:extLst>
      <p:ext uri="{BB962C8B-B14F-4D97-AF65-F5344CB8AC3E}">
        <p14:creationId xmlns:p14="http://schemas.microsoft.com/office/powerpoint/2010/main" val="2255427155"/>
      </p:ext>
    </p:extLst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secHead" preserve="1">
  <p:cSld name="Κεφαλίδα ενότητα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19 - Ορθογώνιο">
            <a:extLst>
              <a:ext uri="{FF2B5EF4-FFF2-40B4-BE49-F238E27FC236}">
                <a16:creationId xmlns:a16="http://schemas.microsoft.com/office/drawing/2014/main" id="{7FC3417D-770A-4AD3-8877-8D797524BB2F}"/>
              </a:ext>
            </a:extLst>
          </p:cNvPr>
          <p:cNvSpPr>
            <a:spLocks noChangeArrowheads="1"/>
          </p:cNvSpPr>
          <p:nvPr/>
        </p:nvSpPr>
        <p:spPr bwMode="white">
          <a:xfrm>
            <a:off x="0" y="0"/>
            <a:ext cx="152400" cy="6858000"/>
          </a:xfrm>
          <a:prstGeom prst="rect">
            <a:avLst/>
          </a:pr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 algn="ctr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1pPr>
            <a:lvl2pPr marL="742950" indent="-285750"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2pPr>
            <a:lvl3pPr marL="1143000" indent="-228600"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3pPr>
            <a:lvl4pPr marL="1600200" indent="-228600"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4pPr>
            <a:lvl5pPr marL="2057400" indent="-228600"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5pPr>
            <a:lvl6pPr marL="25146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6pPr>
            <a:lvl7pPr marL="29718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7pPr>
            <a:lvl8pPr marL="34290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8pPr>
            <a:lvl9pPr marL="38862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9pPr>
          </a:lstStyle>
          <a:p>
            <a:pPr eaLnBrk="1" hangingPunct="1">
              <a:defRPr/>
            </a:pPr>
            <a:endParaRPr lang="en-US" altLang="el-GR"/>
          </a:p>
        </p:txBody>
      </p:sp>
      <p:sp>
        <p:nvSpPr>
          <p:cNvPr id="5" name="20 - Ορθογώνιο">
            <a:extLst>
              <a:ext uri="{FF2B5EF4-FFF2-40B4-BE49-F238E27FC236}">
                <a16:creationId xmlns:a16="http://schemas.microsoft.com/office/drawing/2014/main" id="{8F04645C-9FE0-466D-B968-5430F2874FC3}"/>
              </a:ext>
            </a:extLst>
          </p:cNvPr>
          <p:cNvSpPr>
            <a:spLocks noChangeArrowheads="1"/>
          </p:cNvSpPr>
          <p:nvPr/>
        </p:nvSpPr>
        <p:spPr bwMode="white">
          <a:xfrm>
            <a:off x="0" y="6705600"/>
            <a:ext cx="9144000" cy="152400"/>
          </a:xfrm>
          <a:prstGeom prst="rect">
            <a:avLst/>
          </a:pr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 algn="ctr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1pPr>
            <a:lvl2pPr marL="742950" indent="-285750"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2pPr>
            <a:lvl3pPr marL="1143000" indent="-228600"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3pPr>
            <a:lvl4pPr marL="1600200" indent="-228600"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4pPr>
            <a:lvl5pPr marL="2057400" indent="-228600"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5pPr>
            <a:lvl6pPr marL="25146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6pPr>
            <a:lvl7pPr marL="29718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7pPr>
            <a:lvl8pPr marL="34290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8pPr>
            <a:lvl9pPr marL="38862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9pPr>
          </a:lstStyle>
          <a:p>
            <a:pPr eaLnBrk="1" hangingPunct="1">
              <a:defRPr/>
            </a:pPr>
            <a:endParaRPr lang="en-US" altLang="el-GR"/>
          </a:p>
        </p:txBody>
      </p:sp>
      <p:sp>
        <p:nvSpPr>
          <p:cNvPr id="6" name="21 - Ορθογώνιο">
            <a:extLst>
              <a:ext uri="{FF2B5EF4-FFF2-40B4-BE49-F238E27FC236}">
                <a16:creationId xmlns:a16="http://schemas.microsoft.com/office/drawing/2014/main" id="{BFE2CA2B-93BA-4E0D-BD90-8B1F956E2C4F}"/>
              </a:ext>
            </a:extLst>
          </p:cNvPr>
          <p:cNvSpPr>
            <a:spLocks noChangeArrowheads="1"/>
          </p:cNvSpPr>
          <p:nvPr/>
        </p:nvSpPr>
        <p:spPr bwMode="white">
          <a:xfrm>
            <a:off x="0" y="0"/>
            <a:ext cx="9144000" cy="152400"/>
          </a:xfrm>
          <a:prstGeom prst="rect">
            <a:avLst/>
          </a:pr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 algn="ctr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1pPr>
            <a:lvl2pPr marL="742950" indent="-285750"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2pPr>
            <a:lvl3pPr marL="1143000" indent="-228600"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3pPr>
            <a:lvl4pPr marL="1600200" indent="-228600"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4pPr>
            <a:lvl5pPr marL="2057400" indent="-228600"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5pPr>
            <a:lvl6pPr marL="25146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6pPr>
            <a:lvl7pPr marL="29718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7pPr>
            <a:lvl8pPr marL="34290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8pPr>
            <a:lvl9pPr marL="38862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9pPr>
          </a:lstStyle>
          <a:p>
            <a:pPr eaLnBrk="1" hangingPunct="1">
              <a:defRPr/>
            </a:pPr>
            <a:endParaRPr lang="en-US" altLang="el-GR"/>
          </a:p>
        </p:txBody>
      </p:sp>
      <p:sp>
        <p:nvSpPr>
          <p:cNvPr id="7" name="23 - Ορθογώνιο">
            <a:extLst>
              <a:ext uri="{FF2B5EF4-FFF2-40B4-BE49-F238E27FC236}">
                <a16:creationId xmlns:a16="http://schemas.microsoft.com/office/drawing/2014/main" id="{77CB3C59-18EB-43AA-B28A-71B30F18D364}"/>
              </a:ext>
            </a:extLst>
          </p:cNvPr>
          <p:cNvSpPr>
            <a:spLocks noChangeArrowheads="1"/>
          </p:cNvSpPr>
          <p:nvPr/>
        </p:nvSpPr>
        <p:spPr bwMode="white">
          <a:xfrm>
            <a:off x="8991600" y="19050"/>
            <a:ext cx="152400" cy="6858000"/>
          </a:xfrm>
          <a:prstGeom prst="rect">
            <a:avLst/>
          </a:pr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 algn="ctr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1pPr>
            <a:lvl2pPr marL="742950" indent="-285750"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2pPr>
            <a:lvl3pPr marL="1143000" indent="-228600"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3pPr>
            <a:lvl4pPr marL="1600200" indent="-228600"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4pPr>
            <a:lvl5pPr marL="2057400" indent="-228600"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5pPr>
            <a:lvl6pPr marL="25146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6pPr>
            <a:lvl7pPr marL="29718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7pPr>
            <a:lvl8pPr marL="34290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8pPr>
            <a:lvl9pPr marL="38862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9pPr>
          </a:lstStyle>
          <a:p>
            <a:pPr eaLnBrk="1" hangingPunct="1">
              <a:defRPr/>
            </a:pPr>
            <a:endParaRPr lang="en-US" altLang="el-GR"/>
          </a:p>
        </p:txBody>
      </p:sp>
      <p:sp>
        <p:nvSpPr>
          <p:cNvPr id="8" name="24 - Ορθογώνιο">
            <a:extLst>
              <a:ext uri="{FF2B5EF4-FFF2-40B4-BE49-F238E27FC236}">
                <a16:creationId xmlns:a16="http://schemas.microsoft.com/office/drawing/2014/main" id="{FB986B20-AA3C-4F37-B09E-D3F05DCDA464}"/>
              </a:ext>
            </a:extLst>
          </p:cNvPr>
          <p:cNvSpPr>
            <a:spLocks noChangeArrowheads="1"/>
          </p:cNvSpPr>
          <p:nvPr/>
        </p:nvSpPr>
        <p:spPr bwMode="white">
          <a:xfrm>
            <a:off x="152400" y="2286000"/>
            <a:ext cx="8832850" cy="304800"/>
          </a:xfrm>
          <a:prstGeom prst="rect">
            <a:avLst/>
          </a:pr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 algn="ctr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1pPr>
            <a:lvl2pPr marL="742950" indent="-285750"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2pPr>
            <a:lvl3pPr marL="1143000" indent="-228600"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3pPr>
            <a:lvl4pPr marL="1600200" indent="-228600"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4pPr>
            <a:lvl5pPr marL="2057400" indent="-228600"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5pPr>
            <a:lvl6pPr marL="25146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6pPr>
            <a:lvl7pPr marL="29718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7pPr>
            <a:lvl8pPr marL="34290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8pPr>
            <a:lvl9pPr marL="38862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9pPr>
          </a:lstStyle>
          <a:p>
            <a:pPr eaLnBrk="1" hangingPunct="1">
              <a:defRPr/>
            </a:pPr>
            <a:endParaRPr lang="en-US" altLang="el-GR"/>
          </a:p>
        </p:txBody>
      </p:sp>
      <p:sp>
        <p:nvSpPr>
          <p:cNvPr id="9" name="25 - Ορθογώνιο">
            <a:extLst>
              <a:ext uri="{FF2B5EF4-FFF2-40B4-BE49-F238E27FC236}">
                <a16:creationId xmlns:a16="http://schemas.microsoft.com/office/drawing/2014/main" id="{FCA6037A-8733-40C0-9B91-FDA5F71493C1}"/>
              </a:ext>
            </a:extLst>
          </p:cNvPr>
          <p:cNvSpPr>
            <a:spLocks noChangeArrowheads="1"/>
          </p:cNvSpPr>
          <p:nvPr/>
        </p:nvSpPr>
        <p:spPr bwMode="auto">
          <a:xfrm>
            <a:off x="155575" y="142875"/>
            <a:ext cx="8832850" cy="2139950"/>
          </a:xfrm>
          <a:prstGeom prst="rect">
            <a:avLst/>
          </a:prstGeom>
          <a:solidFill>
            <a:schemeClr val="accent1"/>
          </a:solidFill>
          <a:ln>
            <a:noFill/>
          </a:ln>
          <a:extLst>
            <a:ext uri="{91240B29-F687-4F45-9708-019B960494DF}">
              <a14:hiddenLine xmlns:a14="http://schemas.microsoft.com/office/drawing/2010/main" w="9525" algn="ctr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1pPr>
            <a:lvl2pPr marL="742950" indent="-285750"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2pPr>
            <a:lvl3pPr marL="1143000" indent="-228600"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3pPr>
            <a:lvl4pPr marL="1600200" indent="-228600"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4pPr>
            <a:lvl5pPr marL="2057400" indent="-228600"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5pPr>
            <a:lvl6pPr marL="25146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6pPr>
            <a:lvl7pPr marL="29718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7pPr>
            <a:lvl8pPr marL="34290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8pPr>
            <a:lvl9pPr marL="38862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9pPr>
          </a:lstStyle>
          <a:p>
            <a:pPr eaLnBrk="1" hangingPunct="1">
              <a:defRPr/>
            </a:pPr>
            <a:endParaRPr lang="en-US" altLang="el-GR"/>
          </a:p>
        </p:txBody>
      </p:sp>
      <p:sp>
        <p:nvSpPr>
          <p:cNvPr id="10" name="26 - Ορθογώνιο">
            <a:extLst>
              <a:ext uri="{FF2B5EF4-FFF2-40B4-BE49-F238E27FC236}">
                <a16:creationId xmlns:a16="http://schemas.microsoft.com/office/drawing/2014/main" id="{FA600D8F-975E-456D-AE18-F6F9330087E6}"/>
              </a:ext>
            </a:extLst>
          </p:cNvPr>
          <p:cNvSpPr>
            <a:spLocks noChangeArrowheads="1"/>
          </p:cNvSpPr>
          <p:nvPr/>
        </p:nvSpPr>
        <p:spPr bwMode="auto">
          <a:xfrm>
            <a:off x="146050" y="6391275"/>
            <a:ext cx="8832850" cy="309563"/>
          </a:xfrm>
          <a:prstGeom prst="rect">
            <a:avLst/>
          </a:prstGeom>
          <a:solidFill>
            <a:schemeClr val="accent3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wrap="none" anchor="ctr"/>
          <a:lstStyle/>
          <a:p>
            <a:pPr algn="ctr" eaLnBrk="1" hangingPunct="1">
              <a:spcBef>
                <a:spcPct val="50000"/>
              </a:spcBef>
              <a:defRPr/>
            </a:pPr>
            <a:endParaRPr lang="en-US"/>
          </a:p>
        </p:txBody>
      </p:sp>
      <p:sp>
        <p:nvSpPr>
          <p:cNvPr id="11" name="27 - Ορθογώνιο">
            <a:extLst>
              <a:ext uri="{FF2B5EF4-FFF2-40B4-BE49-F238E27FC236}">
                <a16:creationId xmlns:a16="http://schemas.microsoft.com/office/drawing/2014/main" id="{5DAACA9A-16EE-4340-8559-16E41D3EB072}"/>
              </a:ext>
            </a:extLst>
          </p:cNvPr>
          <p:cNvSpPr>
            <a:spLocks noChangeArrowheads="1"/>
          </p:cNvSpPr>
          <p:nvPr/>
        </p:nvSpPr>
        <p:spPr bwMode="auto">
          <a:xfrm>
            <a:off x="152400" y="152400"/>
            <a:ext cx="8832850" cy="6546850"/>
          </a:xfrm>
          <a:prstGeom prst="rect">
            <a:avLst/>
          </a:prstGeom>
          <a:noFill/>
          <a:ln w="9525" cap="flat" cmpd="sng" algn="ctr">
            <a:solidFill>
              <a:schemeClr val="accent3">
                <a:shade val="75000"/>
              </a:schemeClr>
            </a:solidFill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wrap="none" anchor="ctr"/>
          <a:lstStyle/>
          <a:p>
            <a:pPr algn="ctr" eaLnBrk="1" hangingPunct="1">
              <a:spcBef>
                <a:spcPct val="50000"/>
              </a:spcBef>
              <a:defRPr/>
            </a:pPr>
            <a:endParaRPr lang="en-US" dirty="0"/>
          </a:p>
        </p:txBody>
      </p:sp>
      <p:sp>
        <p:nvSpPr>
          <p:cNvPr id="12" name="28 - Ευθεία γραμμή σύνδεσης">
            <a:extLst>
              <a:ext uri="{FF2B5EF4-FFF2-40B4-BE49-F238E27FC236}">
                <a16:creationId xmlns:a16="http://schemas.microsoft.com/office/drawing/2014/main" id="{A4D3ED21-0738-4CC0-B5A7-AB04E3CEF701}"/>
              </a:ext>
            </a:extLst>
          </p:cNvPr>
          <p:cNvSpPr>
            <a:spLocks noChangeShapeType="1"/>
          </p:cNvSpPr>
          <p:nvPr/>
        </p:nvSpPr>
        <p:spPr bwMode="auto">
          <a:xfrm>
            <a:off x="152400" y="2438400"/>
            <a:ext cx="8832850" cy="0"/>
          </a:xfrm>
          <a:prstGeom prst="line">
            <a:avLst/>
          </a:prstGeom>
          <a:noFill/>
          <a:ln w="11430" cap="flat" cmpd="sng" algn="ctr">
            <a:solidFill>
              <a:schemeClr val="accent3">
                <a:shade val="75000"/>
              </a:schemeClr>
            </a:solidFill>
            <a:prstDash val="sysDash"/>
            <a:round/>
            <a:headEnd type="none" w="med" len="med"/>
            <a:tailEnd type="none" w="med" len="med"/>
          </a:ln>
          <a:effectLst/>
        </p:spPr>
        <p:txBody>
          <a:bodyPr wrap="none" anchor="ctr"/>
          <a:lstStyle/>
          <a:p>
            <a:pPr algn="ctr" eaLnBrk="1" hangingPunct="1">
              <a:spcBef>
                <a:spcPct val="50000"/>
              </a:spcBef>
              <a:defRPr/>
            </a:pPr>
            <a:endParaRPr lang="en-US"/>
          </a:p>
        </p:txBody>
      </p:sp>
      <p:sp>
        <p:nvSpPr>
          <p:cNvPr id="13" name="29 - Έλλειψη">
            <a:extLst>
              <a:ext uri="{FF2B5EF4-FFF2-40B4-BE49-F238E27FC236}">
                <a16:creationId xmlns:a16="http://schemas.microsoft.com/office/drawing/2014/main" id="{127A52A8-AC04-4B99-A4D3-E405F652AEF9}"/>
              </a:ext>
            </a:extLst>
          </p:cNvPr>
          <p:cNvSpPr/>
          <p:nvPr/>
        </p:nvSpPr>
        <p:spPr>
          <a:xfrm>
            <a:off x="4267200" y="2114550"/>
            <a:ext cx="609600" cy="609600"/>
          </a:xfrm>
          <a:prstGeom prst="ellipse">
            <a:avLst/>
          </a:prstGeom>
          <a:solidFill>
            <a:srgbClr val="FFFFFF"/>
          </a:solidFill>
          <a:ln w="15875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spcBef>
                <a:spcPct val="50000"/>
              </a:spcBef>
              <a:defRPr/>
            </a:pPr>
            <a:endParaRPr lang="en-US"/>
          </a:p>
        </p:txBody>
      </p:sp>
      <p:sp>
        <p:nvSpPr>
          <p:cNvPr id="14" name="30 - Έλλειψη">
            <a:extLst>
              <a:ext uri="{FF2B5EF4-FFF2-40B4-BE49-F238E27FC236}">
                <a16:creationId xmlns:a16="http://schemas.microsoft.com/office/drawing/2014/main" id="{D5C49C7E-427E-4ADF-B144-30D8EC2CB51C}"/>
              </a:ext>
            </a:extLst>
          </p:cNvPr>
          <p:cNvSpPr/>
          <p:nvPr/>
        </p:nvSpPr>
        <p:spPr>
          <a:xfrm>
            <a:off x="4362450" y="2209800"/>
            <a:ext cx="419100" cy="420688"/>
          </a:xfrm>
          <a:prstGeom prst="ellipse">
            <a:avLst/>
          </a:prstGeom>
          <a:solidFill>
            <a:srgbClr val="FFFFFF"/>
          </a:solidFill>
          <a:ln w="50800" cap="rnd" cmpd="dbl" algn="ctr">
            <a:solidFill>
              <a:schemeClr val="accent3">
                <a:shade val="75000"/>
              </a:schemeClr>
            </a:solidFill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spcBef>
                <a:spcPct val="50000"/>
              </a:spcBef>
              <a:defRPr/>
            </a:pPr>
            <a:endParaRPr lang="en-US"/>
          </a:p>
        </p:txBody>
      </p:sp>
      <p:sp>
        <p:nvSpPr>
          <p:cNvPr id="3" name="2 - Θέση κειμένου"/>
          <p:cNvSpPr>
            <a:spLocks noGrp="1"/>
          </p:cNvSpPr>
          <p:nvPr>
            <p:ph type="body" idx="1"/>
          </p:nvPr>
        </p:nvSpPr>
        <p:spPr>
          <a:xfrm>
            <a:off x="1368426" y="2743200"/>
            <a:ext cx="6480174" cy="1673225"/>
          </a:xfrm>
        </p:spPr>
        <p:txBody>
          <a:bodyPr/>
          <a:lstStyle>
            <a:lvl1pPr marL="0" indent="0" algn="ctr">
              <a:buNone/>
              <a:defRPr sz="1600" b="1" cap="all" spc="250" baseline="0">
                <a:solidFill>
                  <a:schemeClr val="tx2"/>
                </a:solidFill>
              </a:defRPr>
            </a:lvl1pPr>
            <a:lvl2pPr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</a:lstStyle>
          <a:p>
            <a:pPr lvl="0"/>
            <a:r>
              <a:rPr lang="el-GR"/>
              <a:t>Kλικ για επεξεργασία των στυλ του υποδείγματος</a:t>
            </a:r>
          </a:p>
        </p:txBody>
      </p:sp>
      <p:sp>
        <p:nvSpPr>
          <p:cNvPr id="2" name="1 - Τίτλος"/>
          <p:cNvSpPr>
            <a:spLocks noGrp="1"/>
          </p:cNvSpPr>
          <p:nvPr>
            <p:ph type="title"/>
          </p:nvPr>
        </p:nvSpPr>
        <p:spPr>
          <a:xfrm>
            <a:off x="722313" y="533400"/>
            <a:ext cx="7772400" cy="1524000"/>
          </a:xfrm>
        </p:spPr>
        <p:txBody>
          <a:bodyPr/>
          <a:lstStyle>
            <a:lvl1pPr algn="ctr">
              <a:buNone/>
              <a:defRPr sz="4200" b="0" cap="none" baseline="0">
                <a:solidFill>
                  <a:srgbClr val="FFFFFF"/>
                </a:solidFill>
              </a:defRPr>
            </a:lvl1pPr>
          </a:lstStyle>
          <a:p>
            <a:r>
              <a:rPr lang="el-GR"/>
              <a:t>Kλικ για επεξεργασία του τίτλου</a:t>
            </a:r>
            <a:endParaRPr lang="en-US"/>
          </a:p>
        </p:txBody>
      </p:sp>
      <p:sp>
        <p:nvSpPr>
          <p:cNvPr id="15" name="4 - Θέση υποσέλιδου">
            <a:extLst>
              <a:ext uri="{FF2B5EF4-FFF2-40B4-BE49-F238E27FC236}">
                <a16:creationId xmlns:a16="http://schemas.microsoft.com/office/drawing/2014/main" id="{B997FFD5-1034-4C09-8A5C-F7FB3CC31A7C}"/>
              </a:ext>
            </a:extLst>
          </p:cNvPr>
          <p:cNvSpPr>
            <a:spLocks noGrp="1"/>
          </p:cNvSpPr>
          <p:nvPr>
            <p:ph type="ftr" sz="quarter" idx="10"/>
          </p:nvPr>
        </p:nvSpPr>
        <p:spPr/>
        <p:txBody>
          <a:bodyPr/>
          <a:lstStyle>
            <a:lvl1pPr>
              <a:defRPr sz="1200">
                <a:solidFill>
                  <a:srgbClr val="FFFFFF"/>
                </a:solidFill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16" name="3 - Θέση ημερομηνίας">
            <a:extLst>
              <a:ext uri="{FF2B5EF4-FFF2-40B4-BE49-F238E27FC236}">
                <a16:creationId xmlns:a16="http://schemas.microsoft.com/office/drawing/2014/main" id="{7AA512BB-C752-430F-B9BD-59D2F8B8C5FE}"/>
              </a:ext>
            </a:extLst>
          </p:cNvPr>
          <p:cNvSpPr>
            <a:spLocks noGrp="1"/>
          </p:cNvSpPr>
          <p:nvPr>
            <p:ph type="dt" sz="half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1BAB4E88-3979-4C22-BF3C-DA3398DE2A0D}" type="datetimeFigureOut">
              <a:rPr lang="en-US"/>
              <a:pPr>
                <a:defRPr/>
              </a:pPr>
              <a:t>5/12/2025</a:t>
            </a:fld>
            <a:endParaRPr lang="en-US"/>
          </a:p>
        </p:txBody>
      </p:sp>
      <p:sp>
        <p:nvSpPr>
          <p:cNvPr id="17" name="5 - Θέση αριθμού διαφάνειας">
            <a:extLst>
              <a:ext uri="{FF2B5EF4-FFF2-40B4-BE49-F238E27FC236}">
                <a16:creationId xmlns:a16="http://schemas.microsoft.com/office/drawing/2014/main" id="{1FACE6B0-0089-4EF4-BF9E-23D99985C34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4343400" y="2198688"/>
            <a:ext cx="457200" cy="441325"/>
          </a:xfrm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961AE62C-C9CD-4EBF-BD33-C7DD0F6A801B}" type="slidenum">
              <a:rPr lang="en-US" altLang="el-GR"/>
              <a:pPr>
                <a:defRPr/>
              </a:pPr>
              <a:t>‹#›</a:t>
            </a:fld>
            <a:endParaRPr lang="en-US" altLang="el-GR"/>
          </a:p>
        </p:txBody>
      </p:sp>
    </p:spTree>
    <p:extLst>
      <p:ext uri="{BB962C8B-B14F-4D97-AF65-F5344CB8AC3E}">
        <p14:creationId xmlns:p14="http://schemas.microsoft.com/office/powerpoint/2010/main" val="3888873142"/>
      </p:ext>
    </p:extLst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Δύο περιεχόμενα">
    <p:bg>
      <p:bgPr>
        <a:solidFill>
          <a:schemeClr val="bg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19 - Ευθεία γραμμή σύνδεσης">
            <a:extLst>
              <a:ext uri="{FF2B5EF4-FFF2-40B4-BE49-F238E27FC236}">
                <a16:creationId xmlns:a16="http://schemas.microsoft.com/office/drawing/2014/main" id="{F4CF8AC3-CB2A-4175-83AD-C29501C4FD35}"/>
              </a:ext>
            </a:extLst>
          </p:cNvPr>
          <p:cNvSpPr>
            <a:spLocks noChangeShapeType="1"/>
          </p:cNvSpPr>
          <p:nvPr/>
        </p:nvSpPr>
        <p:spPr bwMode="auto">
          <a:xfrm flipV="1">
            <a:off x="4562475" y="1576388"/>
            <a:ext cx="9525" cy="4818062"/>
          </a:xfrm>
          <a:prstGeom prst="line">
            <a:avLst/>
          </a:prstGeom>
          <a:noFill/>
          <a:ln w="9525" algn="ctr">
            <a:solidFill>
              <a:schemeClr val="tx2"/>
            </a:solidFill>
            <a:prstDash val="sysDash"/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 wrap="none" anchor="ctr"/>
          <a:lstStyle/>
          <a:p>
            <a:endParaRPr lang="el-GR"/>
          </a:p>
        </p:txBody>
      </p:sp>
      <p:sp>
        <p:nvSpPr>
          <p:cNvPr id="2" name="1 - Τίτλος"/>
          <p:cNvSpPr>
            <a:spLocks noGrp="1"/>
          </p:cNvSpPr>
          <p:nvPr>
            <p:ph type="title"/>
          </p:nvPr>
        </p:nvSpPr>
        <p:spPr>
          <a:xfrm>
            <a:off x="301752" y="228600"/>
            <a:ext cx="8534400" cy="758952"/>
          </a:xfrm>
        </p:spPr>
        <p:txBody>
          <a:bodyPr/>
          <a:lstStyle/>
          <a:p>
            <a:r>
              <a:rPr lang="el-GR"/>
              <a:t>Kλικ για επεξεργασία του τίτλου</a:t>
            </a:r>
            <a:endParaRPr lang="en-US"/>
          </a:p>
        </p:txBody>
      </p:sp>
      <p:sp>
        <p:nvSpPr>
          <p:cNvPr id="10" name="9 - Θέση περιεχομένου"/>
          <p:cNvSpPr>
            <a:spLocks noGrp="1"/>
          </p:cNvSpPr>
          <p:nvPr>
            <p:ph sz="half" idx="1"/>
          </p:nvPr>
        </p:nvSpPr>
        <p:spPr>
          <a:xfrm>
            <a:off x="301752" y="1371600"/>
            <a:ext cx="4038600" cy="4681728"/>
          </a:xfrm>
        </p:spPr>
        <p:txBody>
          <a:bodyPr/>
          <a:lstStyle>
            <a:lvl1pPr>
              <a:defRPr sz="2500"/>
            </a:lvl1pPr>
          </a:lstStyle>
          <a:p>
            <a:pPr lvl="0"/>
            <a:r>
              <a:rPr lang="el-GR"/>
              <a:t>Kλικ για επεξεργασία των στυλ του υποδείγματος</a:t>
            </a:r>
          </a:p>
          <a:p>
            <a:pPr lvl="1"/>
            <a:r>
              <a:rPr lang="el-GR"/>
              <a:t>Δεύτερου επιπέδου</a:t>
            </a:r>
          </a:p>
          <a:p>
            <a:pPr lvl="2"/>
            <a:r>
              <a:rPr lang="el-GR"/>
              <a:t>Τρίτου επιπέδου</a:t>
            </a:r>
          </a:p>
          <a:p>
            <a:pPr lvl="3"/>
            <a:r>
              <a:rPr lang="el-GR"/>
              <a:t>Τέταρτου επιπέδου</a:t>
            </a:r>
          </a:p>
          <a:p>
            <a:pPr lvl="4"/>
            <a:r>
              <a:rPr lang="el-GR"/>
              <a:t>Πέμπτου επιπέδου</a:t>
            </a:r>
            <a:endParaRPr lang="en-US"/>
          </a:p>
        </p:txBody>
      </p:sp>
      <p:sp>
        <p:nvSpPr>
          <p:cNvPr id="12" name="11 - Θέση περιεχομένου"/>
          <p:cNvSpPr>
            <a:spLocks noGrp="1"/>
          </p:cNvSpPr>
          <p:nvPr>
            <p:ph sz="half" idx="2"/>
          </p:nvPr>
        </p:nvSpPr>
        <p:spPr>
          <a:xfrm>
            <a:off x="4800600" y="1371600"/>
            <a:ext cx="4038600" cy="4681728"/>
          </a:xfrm>
        </p:spPr>
        <p:txBody>
          <a:bodyPr/>
          <a:lstStyle>
            <a:lvl1pPr>
              <a:defRPr sz="2500"/>
            </a:lvl1pPr>
          </a:lstStyle>
          <a:p>
            <a:pPr lvl="0"/>
            <a:r>
              <a:rPr lang="el-GR"/>
              <a:t>Kλικ για επεξεργασία των στυλ του υποδείγματος</a:t>
            </a:r>
          </a:p>
          <a:p>
            <a:pPr lvl="1"/>
            <a:r>
              <a:rPr lang="el-GR"/>
              <a:t>Δεύτερου επιπέδου</a:t>
            </a:r>
          </a:p>
          <a:p>
            <a:pPr lvl="2"/>
            <a:r>
              <a:rPr lang="el-GR"/>
              <a:t>Τρίτου επιπέδου</a:t>
            </a:r>
          </a:p>
          <a:p>
            <a:pPr lvl="3"/>
            <a:r>
              <a:rPr lang="el-GR"/>
              <a:t>Τέταρτου επιπέδου</a:t>
            </a:r>
          </a:p>
          <a:p>
            <a:pPr lvl="4"/>
            <a:r>
              <a:rPr lang="el-GR"/>
              <a:t>Πέμπτου επιπέδου</a:t>
            </a:r>
            <a:endParaRPr lang="en-US"/>
          </a:p>
        </p:txBody>
      </p:sp>
      <p:sp>
        <p:nvSpPr>
          <p:cNvPr id="6" name="4 - Θέση ημερομηνίας">
            <a:extLst>
              <a:ext uri="{FF2B5EF4-FFF2-40B4-BE49-F238E27FC236}">
                <a16:creationId xmlns:a16="http://schemas.microsoft.com/office/drawing/2014/main" id="{BA239021-76E7-4147-9C7D-253F280DFE78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5791200" y="6410325"/>
            <a:ext cx="3044825" cy="365125"/>
          </a:xfrm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314E0E08-32D8-4F13-A9E1-AA07867E90D9}" type="datetimeFigureOut">
              <a:rPr lang="en-US"/>
              <a:pPr>
                <a:defRPr/>
              </a:pPr>
              <a:t>5/12/2025</a:t>
            </a:fld>
            <a:endParaRPr lang="en-US"/>
          </a:p>
        </p:txBody>
      </p:sp>
      <p:sp>
        <p:nvSpPr>
          <p:cNvPr id="7" name="5 - Θέση υποσέλιδου">
            <a:extLst>
              <a:ext uri="{FF2B5EF4-FFF2-40B4-BE49-F238E27FC236}">
                <a16:creationId xmlns:a16="http://schemas.microsoft.com/office/drawing/2014/main" id="{9AAE8908-7F64-4288-9260-6B2C1C9F5FD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 sz="1200">
                <a:solidFill>
                  <a:srgbClr val="FFFFFF"/>
                </a:solidFill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8" name="6 - Θέση αριθμού διαφάνειας">
            <a:extLst>
              <a:ext uri="{FF2B5EF4-FFF2-40B4-BE49-F238E27FC236}">
                <a16:creationId xmlns:a16="http://schemas.microsoft.com/office/drawing/2014/main" id="{8A1EC5B2-9CF8-4DD0-9E79-0C6617DC6DE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D07258CE-00A9-4452-8D00-C728FA9064E9}" type="slidenum">
              <a:rPr lang="en-US" altLang="el-GR"/>
              <a:pPr>
                <a:defRPr/>
              </a:pPr>
              <a:t>‹#›</a:t>
            </a:fld>
            <a:endParaRPr lang="en-US" altLang="el-GR"/>
          </a:p>
        </p:txBody>
      </p:sp>
    </p:spTree>
    <p:extLst>
      <p:ext uri="{BB962C8B-B14F-4D97-AF65-F5344CB8AC3E}">
        <p14:creationId xmlns:p14="http://schemas.microsoft.com/office/powerpoint/2010/main" val="1183903872"/>
      </p:ext>
    </p:extLst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woTxTwoObj" preserve="1">
  <p:cSld name="Σύγκριση">
    <p:bg>
      <p:bgPr>
        <a:solidFill>
          <a:schemeClr val="bg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19 - Ευθεία γραμμή σύνδεσης">
            <a:extLst>
              <a:ext uri="{FF2B5EF4-FFF2-40B4-BE49-F238E27FC236}">
                <a16:creationId xmlns:a16="http://schemas.microsoft.com/office/drawing/2014/main" id="{89171DCA-A4BA-40DC-9A11-8F97823B1ED0}"/>
              </a:ext>
            </a:extLst>
          </p:cNvPr>
          <p:cNvSpPr>
            <a:spLocks noChangeShapeType="1"/>
          </p:cNvSpPr>
          <p:nvPr/>
        </p:nvSpPr>
        <p:spPr bwMode="auto">
          <a:xfrm flipV="1">
            <a:off x="4572000" y="2200275"/>
            <a:ext cx="0" cy="4187825"/>
          </a:xfrm>
          <a:prstGeom prst="line">
            <a:avLst/>
          </a:prstGeom>
          <a:noFill/>
          <a:ln w="9525" algn="ctr">
            <a:solidFill>
              <a:schemeClr val="tx2"/>
            </a:solidFill>
            <a:prstDash val="sysDash"/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 wrap="none" anchor="ctr"/>
          <a:lstStyle/>
          <a:p>
            <a:endParaRPr lang="el-GR"/>
          </a:p>
        </p:txBody>
      </p:sp>
      <p:sp>
        <p:nvSpPr>
          <p:cNvPr id="8" name="20 - Ορθογώνιο">
            <a:extLst>
              <a:ext uri="{FF2B5EF4-FFF2-40B4-BE49-F238E27FC236}">
                <a16:creationId xmlns:a16="http://schemas.microsoft.com/office/drawing/2014/main" id="{56C8823E-AFA6-4A80-9B12-02A8AB98F7D6}"/>
              </a:ext>
            </a:extLst>
          </p:cNvPr>
          <p:cNvSpPr>
            <a:spLocks noChangeArrowheads="1"/>
          </p:cNvSpPr>
          <p:nvPr/>
        </p:nvSpPr>
        <p:spPr bwMode="white">
          <a:xfrm>
            <a:off x="0" y="0"/>
            <a:ext cx="9144000" cy="1447800"/>
          </a:xfrm>
          <a:prstGeom prst="rect">
            <a:avLst/>
          </a:pr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 algn="ctr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1pPr>
            <a:lvl2pPr marL="742950" indent="-285750"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2pPr>
            <a:lvl3pPr marL="1143000" indent="-228600"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3pPr>
            <a:lvl4pPr marL="1600200" indent="-228600"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4pPr>
            <a:lvl5pPr marL="2057400" indent="-228600"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5pPr>
            <a:lvl6pPr marL="25146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6pPr>
            <a:lvl7pPr marL="29718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7pPr>
            <a:lvl8pPr marL="34290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8pPr>
            <a:lvl9pPr marL="38862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9pPr>
          </a:lstStyle>
          <a:p>
            <a:pPr eaLnBrk="1" hangingPunct="1">
              <a:defRPr/>
            </a:pPr>
            <a:endParaRPr lang="en-US" altLang="el-GR"/>
          </a:p>
        </p:txBody>
      </p:sp>
      <p:sp>
        <p:nvSpPr>
          <p:cNvPr id="9" name="21 - Ορθογώνιο">
            <a:extLst>
              <a:ext uri="{FF2B5EF4-FFF2-40B4-BE49-F238E27FC236}">
                <a16:creationId xmlns:a16="http://schemas.microsoft.com/office/drawing/2014/main" id="{56FF96BE-1C30-4F27-8313-2E1388390F33}"/>
              </a:ext>
            </a:extLst>
          </p:cNvPr>
          <p:cNvSpPr>
            <a:spLocks noChangeArrowheads="1"/>
          </p:cNvSpPr>
          <p:nvPr/>
        </p:nvSpPr>
        <p:spPr bwMode="white">
          <a:xfrm>
            <a:off x="0" y="6705600"/>
            <a:ext cx="9144000" cy="152400"/>
          </a:xfrm>
          <a:prstGeom prst="rect">
            <a:avLst/>
          </a:pr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 algn="ctr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1pPr>
            <a:lvl2pPr marL="742950" indent="-285750"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2pPr>
            <a:lvl3pPr marL="1143000" indent="-228600"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3pPr>
            <a:lvl4pPr marL="1600200" indent="-228600"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4pPr>
            <a:lvl5pPr marL="2057400" indent="-228600"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5pPr>
            <a:lvl6pPr marL="25146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6pPr>
            <a:lvl7pPr marL="29718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7pPr>
            <a:lvl8pPr marL="34290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8pPr>
            <a:lvl9pPr marL="38862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9pPr>
          </a:lstStyle>
          <a:p>
            <a:pPr eaLnBrk="1" hangingPunct="1">
              <a:defRPr/>
            </a:pPr>
            <a:endParaRPr lang="en-US" altLang="el-GR"/>
          </a:p>
        </p:txBody>
      </p:sp>
      <p:sp>
        <p:nvSpPr>
          <p:cNvPr id="10" name="23 - Ορθογώνιο">
            <a:extLst>
              <a:ext uri="{FF2B5EF4-FFF2-40B4-BE49-F238E27FC236}">
                <a16:creationId xmlns:a16="http://schemas.microsoft.com/office/drawing/2014/main" id="{3C4EBCAD-C08B-4C8B-A556-EA7CDBB0854D}"/>
              </a:ext>
            </a:extLst>
          </p:cNvPr>
          <p:cNvSpPr>
            <a:spLocks noChangeArrowheads="1"/>
          </p:cNvSpPr>
          <p:nvPr/>
        </p:nvSpPr>
        <p:spPr bwMode="white">
          <a:xfrm>
            <a:off x="0" y="0"/>
            <a:ext cx="152400" cy="6858000"/>
          </a:xfrm>
          <a:prstGeom prst="rect">
            <a:avLst/>
          </a:pr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 algn="ctr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1pPr>
            <a:lvl2pPr marL="742950" indent="-285750"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2pPr>
            <a:lvl3pPr marL="1143000" indent="-228600"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3pPr>
            <a:lvl4pPr marL="1600200" indent="-228600"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4pPr>
            <a:lvl5pPr marL="2057400" indent="-228600"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5pPr>
            <a:lvl6pPr marL="25146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6pPr>
            <a:lvl7pPr marL="29718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7pPr>
            <a:lvl8pPr marL="34290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8pPr>
            <a:lvl9pPr marL="38862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9pPr>
          </a:lstStyle>
          <a:p>
            <a:pPr eaLnBrk="1" hangingPunct="1">
              <a:defRPr/>
            </a:pPr>
            <a:endParaRPr lang="en-US" altLang="el-GR"/>
          </a:p>
        </p:txBody>
      </p:sp>
      <p:sp>
        <p:nvSpPr>
          <p:cNvPr id="11" name="24 - Ορθογώνιο">
            <a:extLst>
              <a:ext uri="{FF2B5EF4-FFF2-40B4-BE49-F238E27FC236}">
                <a16:creationId xmlns:a16="http://schemas.microsoft.com/office/drawing/2014/main" id="{809FB646-5E6D-40BD-9C32-4BF5605AA387}"/>
              </a:ext>
            </a:extLst>
          </p:cNvPr>
          <p:cNvSpPr>
            <a:spLocks noChangeArrowheads="1"/>
          </p:cNvSpPr>
          <p:nvPr/>
        </p:nvSpPr>
        <p:spPr bwMode="white">
          <a:xfrm>
            <a:off x="8991600" y="0"/>
            <a:ext cx="152400" cy="6858000"/>
          </a:xfrm>
          <a:prstGeom prst="rect">
            <a:avLst/>
          </a:pr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 algn="ctr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1pPr>
            <a:lvl2pPr marL="742950" indent="-285750"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2pPr>
            <a:lvl3pPr marL="1143000" indent="-228600"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3pPr>
            <a:lvl4pPr marL="1600200" indent="-228600"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4pPr>
            <a:lvl5pPr marL="2057400" indent="-228600"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5pPr>
            <a:lvl6pPr marL="25146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6pPr>
            <a:lvl7pPr marL="29718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7pPr>
            <a:lvl8pPr marL="34290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8pPr>
            <a:lvl9pPr marL="38862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9pPr>
          </a:lstStyle>
          <a:p>
            <a:pPr eaLnBrk="1" hangingPunct="1">
              <a:defRPr/>
            </a:pPr>
            <a:endParaRPr lang="en-US" altLang="el-GR"/>
          </a:p>
        </p:txBody>
      </p:sp>
      <p:sp>
        <p:nvSpPr>
          <p:cNvPr id="12" name="25 - Ορθογώνιο">
            <a:extLst>
              <a:ext uri="{FF2B5EF4-FFF2-40B4-BE49-F238E27FC236}">
                <a16:creationId xmlns:a16="http://schemas.microsoft.com/office/drawing/2014/main" id="{FDC17586-AF68-4EAE-9EAC-7DCFE761D9D6}"/>
              </a:ext>
            </a:extLst>
          </p:cNvPr>
          <p:cNvSpPr/>
          <p:nvPr/>
        </p:nvSpPr>
        <p:spPr>
          <a:xfrm>
            <a:off x="152400" y="1371600"/>
            <a:ext cx="8832850" cy="914400"/>
          </a:xfrm>
          <a:prstGeom prst="rect">
            <a:avLst/>
          </a:prstGeom>
          <a:solidFill>
            <a:schemeClr val="accent1"/>
          </a:solidFill>
          <a:ln w="15875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spcBef>
                <a:spcPct val="50000"/>
              </a:spcBef>
              <a:defRPr/>
            </a:pPr>
            <a:endParaRPr lang="en-US"/>
          </a:p>
        </p:txBody>
      </p:sp>
      <p:sp>
        <p:nvSpPr>
          <p:cNvPr id="13" name="26 - Ορθογώνιο">
            <a:extLst>
              <a:ext uri="{FF2B5EF4-FFF2-40B4-BE49-F238E27FC236}">
                <a16:creationId xmlns:a16="http://schemas.microsoft.com/office/drawing/2014/main" id="{78640E59-D092-4DB6-AB25-49623FD6C285}"/>
              </a:ext>
            </a:extLst>
          </p:cNvPr>
          <p:cNvSpPr>
            <a:spLocks noChangeArrowheads="1"/>
          </p:cNvSpPr>
          <p:nvPr/>
        </p:nvSpPr>
        <p:spPr bwMode="auto">
          <a:xfrm>
            <a:off x="146050" y="6391275"/>
            <a:ext cx="8832850" cy="311150"/>
          </a:xfrm>
          <a:prstGeom prst="rect">
            <a:avLst/>
          </a:prstGeom>
          <a:solidFill>
            <a:schemeClr val="accent3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wrap="none" anchor="ctr"/>
          <a:lstStyle/>
          <a:p>
            <a:pPr algn="ctr" eaLnBrk="1" hangingPunct="1">
              <a:spcBef>
                <a:spcPct val="50000"/>
              </a:spcBef>
              <a:defRPr/>
            </a:pPr>
            <a:endParaRPr lang="en-US"/>
          </a:p>
        </p:txBody>
      </p:sp>
      <p:sp>
        <p:nvSpPr>
          <p:cNvPr id="14" name="27 - Ευθεία γραμμή σύνδεσης">
            <a:extLst>
              <a:ext uri="{FF2B5EF4-FFF2-40B4-BE49-F238E27FC236}">
                <a16:creationId xmlns:a16="http://schemas.microsoft.com/office/drawing/2014/main" id="{74EC937E-ED8A-4D0A-97B8-22A4D522EC72}"/>
              </a:ext>
            </a:extLst>
          </p:cNvPr>
          <p:cNvSpPr>
            <a:spLocks noChangeShapeType="1"/>
          </p:cNvSpPr>
          <p:nvPr/>
        </p:nvSpPr>
        <p:spPr bwMode="auto">
          <a:xfrm>
            <a:off x="152400" y="1279525"/>
            <a:ext cx="8832850" cy="0"/>
          </a:xfrm>
          <a:prstGeom prst="line">
            <a:avLst/>
          </a:prstGeom>
          <a:noFill/>
          <a:ln w="11430" cap="flat" cmpd="sng" algn="ctr">
            <a:solidFill>
              <a:schemeClr val="accent3">
                <a:shade val="75000"/>
              </a:schemeClr>
            </a:solidFill>
            <a:prstDash val="sysDash"/>
            <a:round/>
            <a:headEnd type="none" w="med" len="med"/>
            <a:tailEnd type="none" w="med" len="med"/>
          </a:ln>
          <a:effectLst/>
        </p:spPr>
        <p:txBody>
          <a:bodyPr wrap="none" anchor="ctr"/>
          <a:lstStyle/>
          <a:p>
            <a:pPr algn="ctr" eaLnBrk="1" hangingPunct="1">
              <a:spcBef>
                <a:spcPct val="50000"/>
              </a:spcBef>
              <a:defRPr/>
            </a:pPr>
            <a:endParaRPr lang="en-US"/>
          </a:p>
        </p:txBody>
      </p:sp>
      <p:sp>
        <p:nvSpPr>
          <p:cNvPr id="15" name="28 - Ορθογώνιο">
            <a:extLst>
              <a:ext uri="{FF2B5EF4-FFF2-40B4-BE49-F238E27FC236}">
                <a16:creationId xmlns:a16="http://schemas.microsoft.com/office/drawing/2014/main" id="{CA62D46C-0879-47CC-83CF-C646F878FDEA}"/>
              </a:ext>
            </a:extLst>
          </p:cNvPr>
          <p:cNvSpPr>
            <a:spLocks noChangeArrowheads="1"/>
          </p:cNvSpPr>
          <p:nvPr/>
        </p:nvSpPr>
        <p:spPr bwMode="auto">
          <a:xfrm>
            <a:off x="152400" y="155575"/>
            <a:ext cx="8832850" cy="6546850"/>
          </a:xfrm>
          <a:prstGeom prst="rect">
            <a:avLst/>
          </a:prstGeom>
          <a:noFill/>
          <a:ln w="9525" cap="flat" cmpd="sng" algn="ctr">
            <a:solidFill>
              <a:schemeClr val="accent3">
                <a:shade val="75000"/>
              </a:schemeClr>
            </a:solidFill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wrap="none" anchor="ctr"/>
          <a:lstStyle/>
          <a:p>
            <a:pPr algn="ctr" eaLnBrk="1" hangingPunct="1">
              <a:spcBef>
                <a:spcPct val="50000"/>
              </a:spcBef>
              <a:defRPr/>
            </a:pPr>
            <a:endParaRPr lang="en-US" dirty="0"/>
          </a:p>
        </p:txBody>
      </p:sp>
      <p:sp>
        <p:nvSpPr>
          <p:cNvPr id="16" name="29 - Έλλειψη">
            <a:extLst>
              <a:ext uri="{FF2B5EF4-FFF2-40B4-BE49-F238E27FC236}">
                <a16:creationId xmlns:a16="http://schemas.microsoft.com/office/drawing/2014/main" id="{8FB9D876-3F69-469F-996B-7C50A764EA7B}"/>
              </a:ext>
            </a:extLst>
          </p:cNvPr>
          <p:cNvSpPr/>
          <p:nvPr/>
        </p:nvSpPr>
        <p:spPr>
          <a:xfrm>
            <a:off x="4267200" y="955675"/>
            <a:ext cx="609600" cy="609600"/>
          </a:xfrm>
          <a:prstGeom prst="ellipse">
            <a:avLst/>
          </a:prstGeom>
          <a:solidFill>
            <a:srgbClr val="FFFFFF"/>
          </a:solidFill>
          <a:ln w="15875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spcBef>
                <a:spcPct val="50000"/>
              </a:spcBef>
              <a:defRPr/>
            </a:pPr>
            <a:endParaRPr lang="en-US"/>
          </a:p>
        </p:txBody>
      </p:sp>
      <p:sp>
        <p:nvSpPr>
          <p:cNvPr id="17" name="30 - Έλλειψη">
            <a:extLst>
              <a:ext uri="{FF2B5EF4-FFF2-40B4-BE49-F238E27FC236}">
                <a16:creationId xmlns:a16="http://schemas.microsoft.com/office/drawing/2014/main" id="{E39C0401-59C2-4770-8EDF-169F7AC58369}"/>
              </a:ext>
            </a:extLst>
          </p:cNvPr>
          <p:cNvSpPr/>
          <p:nvPr/>
        </p:nvSpPr>
        <p:spPr>
          <a:xfrm>
            <a:off x="4362450" y="1050925"/>
            <a:ext cx="419100" cy="420688"/>
          </a:xfrm>
          <a:prstGeom prst="ellipse">
            <a:avLst/>
          </a:prstGeom>
          <a:solidFill>
            <a:srgbClr val="FFFFFF"/>
          </a:solidFill>
          <a:ln w="50800" cap="rnd" cmpd="dbl" algn="ctr">
            <a:solidFill>
              <a:schemeClr val="accent3">
                <a:shade val="75000"/>
              </a:schemeClr>
            </a:solidFill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spcBef>
                <a:spcPct val="50000"/>
              </a:spcBef>
              <a:defRPr/>
            </a:pPr>
            <a:endParaRPr lang="en-US"/>
          </a:p>
        </p:txBody>
      </p:sp>
      <p:sp>
        <p:nvSpPr>
          <p:cNvPr id="3" name="2 - Θέση κειμένου"/>
          <p:cNvSpPr>
            <a:spLocks noGrp="1"/>
          </p:cNvSpPr>
          <p:nvPr>
            <p:ph type="body" idx="1"/>
          </p:nvPr>
        </p:nvSpPr>
        <p:spPr>
          <a:xfrm>
            <a:off x="301752" y="1524000"/>
            <a:ext cx="4040188" cy="732974"/>
          </a:xfrm>
          <a:noFill/>
          <a:ln w="15875" cap="rnd" cmpd="sng" algn="ctr">
            <a:noFill/>
            <a:prstDash val="solid"/>
          </a:ln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>
            <a:noAutofit/>
          </a:bodyPr>
          <a:lstStyle>
            <a:lvl1pPr marL="0" indent="0">
              <a:buNone/>
              <a:defRPr lang="en-US" sz="2200" b="1" dirty="0" smtClean="0">
                <a:solidFill>
                  <a:srgbClr val="FFFFFF"/>
                </a:solidFill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</a:lstStyle>
          <a:p>
            <a:pPr lvl="0"/>
            <a:r>
              <a:rPr lang="el-GR"/>
              <a:t>Kλικ για επεξεργασία των στυλ του υποδείγματος</a:t>
            </a:r>
          </a:p>
        </p:txBody>
      </p:sp>
      <p:sp>
        <p:nvSpPr>
          <p:cNvPr id="4" name="3 - Θέση κειμένου"/>
          <p:cNvSpPr>
            <a:spLocks noGrp="1"/>
          </p:cNvSpPr>
          <p:nvPr>
            <p:ph type="body" sz="half" idx="3"/>
          </p:nvPr>
        </p:nvSpPr>
        <p:spPr>
          <a:xfrm>
            <a:off x="4791330" y="1524000"/>
            <a:ext cx="4041775" cy="731520"/>
          </a:xfrm>
          <a:noFill/>
          <a:ln w="15875" cap="rnd" cmpd="sng" algn="ctr">
            <a:noFill/>
            <a:prstDash val="solid"/>
          </a:ln>
        </p:spPr>
        <p:style>
          <a:lnRef idx="3">
            <a:schemeClr val="lt1"/>
          </a:lnRef>
          <a:fillRef idx="1">
            <a:schemeClr val="accent2"/>
          </a:fillRef>
          <a:effectRef idx="1">
            <a:schemeClr val="accent2"/>
          </a:effectRef>
          <a:fontRef idx="minor">
            <a:schemeClr val="lt1"/>
          </a:fontRef>
        </p:style>
        <p:txBody>
          <a:bodyPr anchor="ctr">
            <a:noAutofit/>
          </a:bodyPr>
          <a:lstStyle>
            <a:lvl1pPr marL="0" indent="0">
              <a:buNone/>
              <a:defRPr sz="2200" b="1"/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</a:lstStyle>
          <a:p>
            <a:pPr lvl="0"/>
            <a:r>
              <a:rPr lang="el-GR"/>
              <a:t>Kλικ για επεξεργασία των στυλ του υποδείγματος</a:t>
            </a:r>
          </a:p>
        </p:txBody>
      </p:sp>
      <p:sp>
        <p:nvSpPr>
          <p:cNvPr id="24" name="23 - Θέση περιεχομένου"/>
          <p:cNvSpPr>
            <a:spLocks noGrp="1"/>
          </p:cNvSpPr>
          <p:nvPr>
            <p:ph sz="quarter" idx="2"/>
          </p:nvPr>
        </p:nvSpPr>
        <p:spPr>
          <a:xfrm>
            <a:off x="301752" y="2471383"/>
            <a:ext cx="4041648" cy="3818404"/>
          </a:xfrm>
        </p:spPr>
        <p:txBody>
          <a:bodyPr/>
          <a:lstStyle/>
          <a:p>
            <a:pPr lvl="0"/>
            <a:r>
              <a:rPr lang="el-GR"/>
              <a:t>Kλικ για επεξεργασία των στυλ του υποδείγματος</a:t>
            </a:r>
          </a:p>
          <a:p>
            <a:pPr lvl="1"/>
            <a:r>
              <a:rPr lang="el-GR"/>
              <a:t>Δεύτερου επιπέδου</a:t>
            </a:r>
          </a:p>
          <a:p>
            <a:pPr lvl="2"/>
            <a:r>
              <a:rPr lang="el-GR"/>
              <a:t>Τρίτου επιπέδου</a:t>
            </a:r>
          </a:p>
          <a:p>
            <a:pPr lvl="3"/>
            <a:r>
              <a:rPr lang="el-GR"/>
              <a:t>Τέταρτου επιπέδου</a:t>
            </a:r>
          </a:p>
          <a:p>
            <a:pPr lvl="4"/>
            <a:r>
              <a:rPr lang="el-GR"/>
              <a:t>Πέμπτου επιπέδου</a:t>
            </a:r>
            <a:endParaRPr lang="en-US"/>
          </a:p>
        </p:txBody>
      </p:sp>
      <p:sp>
        <p:nvSpPr>
          <p:cNvPr id="26" name="25 - Θέση περιεχομένου"/>
          <p:cNvSpPr>
            <a:spLocks noGrp="1"/>
          </p:cNvSpPr>
          <p:nvPr>
            <p:ph sz="quarter" idx="4"/>
          </p:nvPr>
        </p:nvSpPr>
        <p:spPr>
          <a:xfrm>
            <a:off x="4800600" y="2471383"/>
            <a:ext cx="4038600" cy="3822192"/>
          </a:xfrm>
        </p:spPr>
        <p:txBody>
          <a:bodyPr/>
          <a:lstStyle/>
          <a:p>
            <a:pPr lvl="0"/>
            <a:r>
              <a:rPr lang="el-GR"/>
              <a:t>Kλικ για επεξεργασία των στυλ του υποδείγματος</a:t>
            </a:r>
          </a:p>
          <a:p>
            <a:pPr lvl="1"/>
            <a:r>
              <a:rPr lang="el-GR"/>
              <a:t>Δεύτερου επιπέδου</a:t>
            </a:r>
          </a:p>
          <a:p>
            <a:pPr lvl="2"/>
            <a:r>
              <a:rPr lang="el-GR"/>
              <a:t>Τρίτου επιπέδου</a:t>
            </a:r>
          </a:p>
          <a:p>
            <a:pPr lvl="3"/>
            <a:r>
              <a:rPr lang="el-GR"/>
              <a:t>Τέταρτου επιπέδου</a:t>
            </a:r>
          </a:p>
          <a:p>
            <a:pPr lvl="4"/>
            <a:r>
              <a:rPr lang="el-GR"/>
              <a:t>Πέμπτου επιπέδου</a:t>
            </a:r>
            <a:endParaRPr lang="en-US"/>
          </a:p>
        </p:txBody>
      </p:sp>
      <p:sp>
        <p:nvSpPr>
          <p:cNvPr id="23" name="22 - Τίτλος"/>
          <p:cNvSpPr>
            <a:spLocks noGrp="1"/>
          </p:cNvSpPr>
          <p:nvPr>
            <p:ph type="title"/>
          </p:nvPr>
        </p:nvSpPr>
        <p:spPr/>
        <p:txBody>
          <a:bodyPr rtlCol="0"/>
          <a:lstStyle/>
          <a:p>
            <a:r>
              <a:rPr lang="el-GR"/>
              <a:t>Kλικ για επεξεργασία του τίτλου</a:t>
            </a:r>
            <a:endParaRPr lang="en-US"/>
          </a:p>
        </p:txBody>
      </p:sp>
      <p:sp>
        <p:nvSpPr>
          <p:cNvPr id="18" name="6 - Θέση ημερομηνίας">
            <a:extLst>
              <a:ext uri="{FF2B5EF4-FFF2-40B4-BE49-F238E27FC236}">
                <a16:creationId xmlns:a16="http://schemas.microsoft.com/office/drawing/2014/main" id="{2E9E228E-09C9-4E4C-B39E-49B4FC1F6C22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3EEE9919-6B1F-4FC7-BF2F-795F48791A69}" type="datetimeFigureOut">
              <a:rPr lang="en-US"/>
              <a:pPr>
                <a:defRPr/>
              </a:pPr>
              <a:t>5/12/2025</a:t>
            </a:fld>
            <a:endParaRPr lang="en-US"/>
          </a:p>
        </p:txBody>
      </p:sp>
      <p:sp>
        <p:nvSpPr>
          <p:cNvPr id="19" name="7 - Θέση υποσέλιδου">
            <a:extLst>
              <a:ext uri="{FF2B5EF4-FFF2-40B4-BE49-F238E27FC236}">
                <a16:creationId xmlns:a16="http://schemas.microsoft.com/office/drawing/2014/main" id="{C538ABE4-9BC8-4799-9372-C8C9E26CC6B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304800" y="6410325"/>
            <a:ext cx="3581400" cy="365125"/>
          </a:xfrm>
        </p:spPr>
        <p:txBody>
          <a:bodyPr/>
          <a:lstStyle>
            <a:lvl1pPr>
              <a:defRPr sz="1200">
                <a:solidFill>
                  <a:srgbClr val="FFFFFF"/>
                </a:solidFill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20" name="8 - Θέση αριθμού διαφάνειας">
            <a:extLst>
              <a:ext uri="{FF2B5EF4-FFF2-40B4-BE49-F238E27FC236}">
                <a16:creationId xmlns:a16="http://schemas.microsoft.com/office/drawing/2014/main" id="{9540D706-C2F8-4901-AF3E-EFBC364B4B8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4343400" y="1042988"/>
            <a:ext cx="457200" cy="441325"/>
          </a:xfrm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F2F8EFFC-6E82-4103-B30B-F78FE2332A4A}" type="slidenum">
              <a:rPr lang="en-US" altLang="el-GR"/>
              <a:pPr>
                <a:defRPr/>
              </a:pPr>
              <a:t>‹#›</a:t>
            </a:fld>
            <a:endParaRPr lang="en-US" altLang="el-GR"/>
          </a:p>
        </p:txBody>
      </p:sp>
    </p:spTree>
    <p:extLst>
      <p:ext uri="{BB962C8B-B14F-4D97-AF65-F5344CB8AC3E}">
        <p14:creationId xmlns:p14="http://schemas.microsoft.com/office/powerpoint/2010/main" val="3703172089"/>
      </p:ext>
    </p:extLst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Μόνο τίτλο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- Τίτλος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l-GR"/>
              <a:t>Kλικ για επεξεργασία του τίτλου</a:t>
            </a:r>
            <a:endParaRPr lang="en-US"/>
          </a:p>
        </p:txBody>
      </p:sp>
      <p:sp>
        <p:nvSpPr>
          <p:cNvPr id="3" name="2 - Θέση ημερομηνίας">
            <a:extLst>
              <a:ext uri="{FF2B5EF4-FFF2-40B4-BE49-F238E27FC236}">
                <a16:creationId xmlns:a16="http://schemas.microsoft.com/office/drawing/2014/main" id="{1F57F8D8-A985-4613-B3F8-A391845FF74C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8D5033D3-209F-4D11-B714-4FB3403430A8}" type="datetimeFigureOut">
              <a:rPr lang="en-US"/>
              <a:pPr>
                <a:defRPr/>
              </a:pPr>
              <a:t>5/12/2025</a:t>
            </a:fld>
            <a:endParaRPr lang="en-US"/>
          </a:p>
        </p:txBody>
      </p:sp>
      <p:sp>
        <p:nvSpPr>
          <p:cNvPr id="4" name="3 - Θέση υποσέλιδου">
            <a:extLst>
              <a:ext uri="{FF2B5EF4-FFF2-40B4-BE49-F238E27FC236}">
                <a16:creationId xmlns:a16="http://schemas.microsoft.com/office/drawing/2014/main" id="{43633547-A5A9-4104-9E02-E00CE6EFCB31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 sz="1200">
                <a:solidFill>
                  <a:srgbClr val="FFFFFF"/>
                </a:solidFill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4 - Θέση αριθμού διαφάνειας">
            <a:extLst>
              <a:ext uri="{FF2B5EF4-FFF2-40B4-BE49-F238E27FC236}">
                <a16:creationId xmlns:a16="http://schemas.microsoft.com/office/drawing/2014/main" id="{F929DEB5-BAC7-4DF8-862D-0C4B11E8564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4343400" y="1036638"/>
            <a:ext cx="457200" cy="441325"/>
          </a:xfrm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08BE8EDD-A4E6-476E-91BC-DA550FDADF18}" type="slidenum">
              <a:rPr lang="en-US" altLang="el-GR"/>
              <a:pPr>
                <a:defRPr/>
              </a:pPr>
              <a:t>‹#›</a:t>
            </a:fld>
            <a:endParaRPr lang="en-US" altLang="el-GR"/>
          </a:p>
        </p:txBody>
      </p:sp>
    </p:spTree>
    <p:extLst>
      <p:ext uri="{BB962C8B-B14F-4D97-AF65-F5344CB8AC3E}">
        <p14:creationId xmlns:p14="http://schemas.microsoft.com/office/powerpoint/2010/main" val="2445521007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blank" preserve="1">
  <p:cSld name="Κενή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9 - Ορθογώνιο">
            <a:extLst>
              <a:ext uri="{FF2B5EF4-FFF2-40B4-BE49-F238E27FC236}">
                <a16:creationId xmlns:a16="http://schemas.microsoft.com/office/drawing/2014/main" id="{889E6CA2-1E3B-493F-9043-120F631353A9}"/>
              </a:ext>
            </a:extLst>
          </p:cNvPr>
          <p:cNvSpPr>
            <a:spLocks noChangeArrowheads="1"/>
          </p:cNvSpPr>
          <p:nvPr/>
        </p:nvSpPr>
        <p:spPr bwMode="white">
          <a:xfrm>
            <a:off x="0" y="6705600"/>
            <a:ext cx="9144000" cy="152400"/>
          </a:xfrm>
          <a:prstGeom prst="rect">
            <a:avLst/>
          </a:pr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 algn="ctr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1pPr>
            <a:lvl2pPr marL="742950" indent="-285750"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2pPr>
            <a:lvl3pPr marL="1143000" indent="-228600"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3pPr>
            <a:lvl4pPr marL="1600200" indent="-228600"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4pPr>
            <a:lvl5pPr marL="2057400" indent="-228600"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5pPr>
            <a:lvl6pPr marL="25146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6pPr>
            <a:lvl7pPr marL="29718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7pPr>
            <a:lvl8pPr marL="34290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8pPr>
            <a:lvl9pPr marL="38862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9pPr>
          </a:lstStyle>
          <a:p>
            <a:pPr eaLnBrk="1" hangingPunct="1">
              <a:defRPr/>
            </a:pPr>
            <a:endParaRPr lang="en-US" altLang="el-GR"/>
          </a:p>
        </p:txBody>
      </p:sp>
      <p:sp>
        <p:nvSpPr>
          <p:cNvPr id="3" name="20 - Ορθογώνιο">
            <a:extLst>
              <a:ext uri="{FF2B5EF4-FFF2-40B4-BE49-F238E27FC236}">
                <a16:creationId xmlns:a16="http://schemas.microsoft.com/office/drawing/2014/main" id="{1E68D966-CD33-467E-B28E-F16E19578D84}"/>
              </a:ext>
            </a:extLst>
          </p:cNvPr>
          <p:cNvSpPr>
            <a:spLocks noChangeArrowheads="1"/>
          </p:cNvSpPr>
          <p:nvPr/>
        </p:nvSpPr>
        <p:spPr bwMode="white">
          <a:xfrm>
            <a:off x="0" y="0"/>
            <a:ext cx="9144000" cy="155575"/>
          </a:xfrm>
          <a:prstGeom prst="rect">
            <a:avLst/>
          </a:pr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 algn="ctr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1pPr>
            <a:lvl2pPr marL="742950" indent="-285750"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2pPr>
            <a:lvl3pPr marL="1143000" indent="-228600"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3pPr>
            <a:lvl4pPr marL="1600200" indent="-228600"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4pPr>
            <a:lvl5pPr marL="2057400" indent="-228600"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5pPr>
            <a:lvl6pPr marL="25146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6pPr>
            <a:lvl7pPr marL="29718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7pPr>
            <a:lvl8pPr marL="34290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8pPr>
            <a:lvl9pPr marL="38862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9pPr>
          </a:lstStyle>
          <a:p>
            <a:pPr eaLnBrk="1" hangingPunct="1">
              <a:defRPr/>
            </a:pPr>
            <a:endParaRPr lang="en-US" altLang="el-GR"/>
          </a:p>
        </p:txBody>
      </p:sp>
      <p:sp>
        <p:nvSpPr>
          <p:cNvPr id="4" name="21 - Ορθογώνιο">
            <a:extLst>
              <a:ext uri="{FF2B5EF4-FFF2-40B4-BE49-F238E27FC236}">
                <a16:creationId xmlns:a16="http://schemas.microsoft.com/office/drawing/2014/main" id="{AE019153-032C-4042-98C0-60AC88D7DACE}"/>
              </a:ext>
            </a:extLst>
          </p:cNvPr>
          <p:cNvSpPr>
            <a:spLocks noChangeArrowheads="1"/>
          </p:cNvSpPr>
          <p:nvPr/>
        </p:nvSpPr>
        <p:spPr bwMode="white">
          <a:xfrm>
            <a:off x="8991600" y="0"/>
            <a:ext cx="152400" cy="6858000"/>
          </a:xfrm>
          <a:prstGeom prst="rect">
            <a:avLst/>
          </a:pr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 algn="ctr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1pPr>
            <a:lvl2pPr marL="742950" indent="-285750"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2pPr>
            <a:lvl3pPr marL="1143000" indent="-228600"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3pPr>
            <a:lvl4pPr marL="1600200" indent="-228600"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4pPr>
            <a:lvl5pPr marL="2057400" indent="-228600"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5pPr>
            <a:lvl6pPr marL="25146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6pPr>
            <a:lvl7pPr marL="29718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7pPr>
            <a:lvl8pPr marL="34290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8pPr>
            <a:lvl9pPr marL="38862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9pPr>
          </a:lstStyle>
          <a:p>
            <a:pPr eaLnBrk="1" hangingPunct="1">
              <a:defRPr/>
            </a:pPr>
            <a:endParaRPr lang="en-US" altLang="el-GR"/>
          </a:p>
        </p:txBody>
      </p:sp>
      <p:sp>
        <p:nvSpPr>
          <p:cNvPr id="5" name="23 - Ορθογώνιο">
            <a:extLst>
              <a:ext uri="{FF2B5EF4-FFF2-40B4-BE49-F238E27FC236}">
                <a16:creationId xmlns:a16="http://schemas.microsoft.com/office/drawing/2014/main" id="{D3BD1C17-C33B-4C8E-80E3-B626037B14F1}"/>
              </a:ext>
            </a:extLst>
          </p:cNvPr>
          <p:cNvSpPr>
            <a:spLocks noChangeArrowheads="1"/>
          </p:cNvSpPr>
          <p:nvPr/>
        </p:nvSpPr>
        <p:spPr bwMode="white">
          <a:xfrm>
            <a:off x="0" y="0"/>
            <a:ext cx="152400" cy="6858000"/>
          </a:xfrm>
          <a:prstGeom prst="rect">
            <a:avLst/>
          </a:pr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 algn="ctr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1pPr>
            <a:lvl2pPr marL="742950" indent="-285750"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2pPr>
            <a:lvl3pPr marL="1143000" indent="-228600"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3pPr>
            <a:lvl4pPr marL="1600200" indent="-228600"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4pPr>
            <a:lvl5pPr marL="2057400" indent="-228600"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5pPr>
            <a:lvl6pPr marL="25146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6pPr>
            <a:lvl7pPr marL="29718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7pPr>
            <a:lvl8pPr marL="34290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8pPr>
            <a:lvl9pPr marL="38862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9pPr>
          </a:lstStyle>
          <a:p>
            <a:pPr eaLnBrk="1" hangingPunct="1">
              <a:defRPr/>
            </a:pPr>
            <a:endParaRPr lang="en-US" altLang="el-GR"/>
          </a:p>
        </p:txBody>
      </p:sp>
      <p:sp>
        <p:nvSpPr>
          <p:cNvPr id="6" name="24 - Ορθογώνιο">
            <a:extLst>
              <a:ext uri="{FF2B5EF4-FFF2-40B4-BE49-F238E27FC236}">
                <a16:creationId xmlns:a16="http://schemas.microsoft.com/office/drawing/2014/main" id="{C7A50470-0CE3-435D-83DA-7171076A76DA}"/>
              </a:ext>
            </a:extLst>
          </p:cNvPr>
          <p:cNvSpPr>
            <a:spLocks noChangeArrowheads="1"/>
          </p:cNvSpPr>
          <p:nvPr/>
        </p:nvSpPr>
        <p:spPr bwMode="auto">
          <a:xfrm>
            <a:off x="146050" y="6391275"/>
            <a:ext cx="8832850" cy="309563"/>
          </a:xfrm>
          <a:prstGeom prst="rect">
            <a:avLst/>
          </a:prstGeom>
          <a:solidFill>
            <a:schemeClr val="accent3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wrap="none" anchor="ctr"/>
          <a:lstStyle/>
          <a:p>
            <a:pPr algn="ctr" eaLnBrk="1" hangingPunct="1">
              <a:spcBef>
                <a:spcPct val="50000"/>
              </a:spcBef>
              <a:defRPr/>
            </a:pPr>
            <a:endParaRPr lang="en-US"/>
          </a:p>
        </p:txBody>
      </p:sp>
      <p:sp>
        <p:nvSpPr>
          <p:cNvPr id="7" name="25 - Ορθογώνιο">
            <a:extLst>
              <a:ext uri="{FF2B5EF4-FFF2-40B4-BE49-F238E27FC236}">
                <a16:creationId xmlns:a16="http://schemas.microsoft.com/office/drawing/2014/main" id="{74B4C322-B8B5-4AF1-B290-0ED3D551DFCB}"/>
              </a:ext>
            </a:extLst>
          </p:cNvPr>
          <p:cNvSpPr>
            <a:spLocks noChangeArrowheads="1"/>
          </p:cNvSpPr>
          <p:nvPr/>
        </p:nvSpPr>
        <p:spPr bwMode="auto">
          <a:xfrm>
            <a:off x="152400" y="158750"/>
            <a:ext cx="8832850" cy="6546850"/>
          </a:xfrm>
          <a:prstGeom prst="rect">
            <a:avLst/>
          </a:prstGeom>
          <a:noFill/>
          <a:ln w="9525" cap="flat" cmpd="sng" algn="ctr">
            <a:solidFill>
              <a:schemeClr val="accent3">
                <a:shade val="75000"/>
              </a:schemeClr>
            </a:solidFill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wrap="none" anchor="ctr"/>
          <a:lstStyle/>
          <a:p>
            <a:pPr algn="ctr" eaLnBrk="1" hangingPunct="1">
              <a:spcBef>
                <a:spcPct val="50000"/>
              </a:spcBef>
              <a:defRPr/>
            </a:pPr>
            <a:endParaRPr lang="en-US" dirty="0"/>
          </a:p>
        </p:txBody>
      </p:sp>
      <p:sp>
        <p:nvSpPr>
          <p:cNvPr id="8" name="1 - Θέση ημερομηνίας">
            <a:extLst>
              <a:ext uri="{FF2B5EF4-FFF2-40B4-BE49-F238E27FC236}">
                <a16:creationId xmlns:a16="http://schemas.microsoft.com/office/drawing/2014/main" id="{B4460673-B8EE-45C2-93C7-BBD34A5DE4D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EABD2EFB-4FCA-4A1D-A720-B58385FC0A2C}" type="datetimeFigureOut">
              <a:rPr lang="en-US"/>
              <a:pPr>
                <a:defRPr/>
              </a:pPr>
              <a:t>5/12/2025</a:t>
            </a:fld>
            <a:endParaRPr lang="en-US"/>
          </a:p>
        </p:txBody>
      </p:sp>
      <p:sp>
        <p:nvSpPr>
          <p:cNvPr id="9" name="2 - Θέση υποσέλιδου">
            <a:extLst>
              <a:ext uri="{FF2B5EF4-FFF2-40B4-BE49-F238E27FC236}">
                <a16:creationId xmlns:a16="http://schemas.microsoft.com/office/drawing/2014/main" id="{0BA5294E-E369-4CC7-B42A-76376786A1A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 sz="1200">
                <a:solidFill>
                  <a:srgbClr val="FFFFFF"/>
                </a:solidFill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10" name="3 - Θέση αριθμού διαφάνειας">
            <a:extLst>
              <a:ext uri="{FF2B5EF4-FFF2-40B4-BE49-F238E27FC236}">
                <a16:creationId xmlns:a16="http://schemas.microsoft.com/office/drawing/2014/main" id="{01785AD8-D3B6-49BD-95DF-D585A51099F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4267200" y="6324600"/>
            <a:ext cx="609600" cy="441325"/>
          </a:xfrm>
        </p:spPr>
        <p:txBody>
          <a:bodyPr/>
          <a:lstStyle>
            <a:lvl1pPr>
              <a:defRPr>
                <a:solidFill>
                  <a:srgbClr val="FFFFFF"/>
                </a:solidFill>
              </a:defRPr>
            </a:lvl1pPr>
          </a:lstStyle>
          <a:p>
            <a:pPr>
              <a:defRPr/>
            </a:pPr>
            <a:fld id="{348BD071-BE30-4699-B622-3A11D6CB1203}" type="slidenum">
              <a:rPr lang="en-US" altLang="el-GR"/>
              <a:pPr>
                <a:defRPr/>
              </a:pPr>
              <a:t>‹#›</a:t>
            </a:fld>
            <a:endParaRPr lang="en-US" altLang="el-GR"/>
          </a:p>
        </p:txBody>
      </p:sp>
    </p:spTree>
    <p:extLst>
      <p:ext uri="{BB962C8B-B14F-4D97-AF65-F5344CB8AC3E}">
        <p14:creationId xmlns:p14="http://schemas.microsoft.com/office/powerpoint/2010/main" val="817890553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objTx" preserve="1">
  <p:cSld name="Περιεχόμενο με λεζάντα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19 - Ορθογώνιο">
            <a:extLst>
              <a:ext uri="{FF2B5EF4-FFF2-40B4-BE49-F238E27FC236}">
                <a16:creationId xmlns:a16="http://schemas.microsoft.com/office/drawing/2014/main" id="{1A33905B-0EF2-4F18-85FE-4C0852FE1D6E}"/>
              </a:ext>
            </a:extLst>
          </p:cNvPr>
          <p:cNvSpPr>
            <a:spLocks noChangeArrowheads="1"/>
          </p:cNvSpPr>
          <p:nvPr/>
        </p:nvSpPr>
        <p:spPr bwMode="auto">
          <a:xfrm>
            <a:off x="152400" y="152400"/>
            <a:ext cx="8832850" cy="304800"/>
          </a:xfrm>
          <a:prstGeom prst="rect">
            <a:avLst/>
          </a:prstGeom>
          <a:solidFill>
            <a:schemeClr val="accent3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wrap="none" anchor="ctr"/>
          <a:lstStyle/>
          <a:p>
            <a:pPr algn="ctr" eaLnBrk="1" hangingPunct="1">
              <a:spcBef>
                <a:spcPct val="50000"/>
              </a:spcBef>
              <a:defRPr/>
            </a:pPr>
            <a:endParaRPr lang="en-US"/>
          </a:p>
        </p:txBody>
      </p:sp>
      <p:sp>
        <p:nvSpPr>
          <p:cNvPr id="6" name="20 - Ορθογώνιο">
            <a:extLst>
              <a:ext uri="{FF2B5EF4-FFF2-40B4-BE49-F238E27FC236}">
                <a16:creationId xmlns:a16="http://schemas.microsoft.com/office/drawing/2014/main" id="{AE54F4E4-A70B-441C-9205-FEA18334E8AA}"/>
              </a:ext>
            </a:extLst>
          </p:cNvPr>
          <p:cNvSpPr>
            <a:spLocks noChangeArrowheads="1"/>
          </p:cNvSpPr>
          <p:nvPr/>
        </p:nvSpPr>
        <p:spPr bwMode="white">
          <a:xfrm>
            <a:off x="0" y="6705600"/>
            <a:ext cx="9144000" cy="152400"/>
          </a:xfrm>
          <a:prstGeom prst="rect">
            <a:avLst/>
          </a:pr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 algn="ctr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1pPr>
            <a:lvl2pPr marL="742950" indent="-285750"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2pPr>
            <a:lvl3pPr marL="1143000" indent="-228600"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3pPr>
            <a:lvl4pPr marL="1600200" indent="-228600"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4pPr>
            <a:lvl5pPr marL="2057400" indent="-228600"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5pPr>
            <a:lvl6pPr marL="25146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6pPr>
            <a:lvl7pPr marL="29718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7pPr>
            <a:lvl8pPr marL="34290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8pPr>
            <a:lvl9pPr marL="38862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9pPr>
          </a:lstStyle>
          <a:p>
            <a:pPr eaLnBrk="1" hangingPunct="1">
              <a:defRPr/>
            </a:pPr>
            <a:endParaRPr lang="en-US" altLang="el-GR"/>
          </a:p>
        </p:txBody>
      </p:sp>
      <p:sp>
        <p:nvSpPr>
          <p:cNvPr id="7" name="21 - Ορθογώνιο">
            <a:extLst>
              <a:ext uri="{FF2B5EF4-FFF2-40B4-BE49-F238E27FC236}">
                <a16:creationId xmlns:a16="http://schemas.microsoft.com/office/drawing/2014/main" id="{98802C04-DE0B-4789-AF6B-B994A3EAEC39}"/>
              </a:ext>
            </a:extLst>
          </p:cNvPr>
          <p:cNvSpPr>
            <a:spLocks noChangeArrowheads="1"/>
          </p:cNvSpPr>
          <p:nvPr/>
        </p:nvSpPr>
        <p:spPr bwMode="white">
          <a:xfrm>
            <a:off x="8991600" y="0"/>
            <a:ext cx="152400" cy="6858000"/>
          </a:xfrm>
          <a:prstGeom prst="rect">
            <a:avLst/>
          </a:pr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 algn="ctr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1pPr>
            <a:lvl2pPr marL="742950" indent="-285750"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2pPr>
            <a:lvl3pPr marL="1143000" indent="-228600"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3pPr>
            <a:lvl4pPr marL="1600200" indent="-228600"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4pPr>
            <a:lvl5pPr marL="2057400" indent="-228600"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5pPr>
            <a:lvl6pPr marL="25146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6pPr>
            <a:lvl7pPr marL="29718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7pPr>
            <a:lvl8pPr marL="34290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8pPr>
            <a:lvl9pPr marL="38862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9pPr>
          </a:lstStyle>
          <a:p>
            <a:pPr eaLnBrk="1" hangingPunct="1">
              <a:defRPr/>
            </a:pPr>
            <a:endParaRPr lang="en-US" altLang="el-GR"/>
          </a:p>
        </p:txBody>
      </p:sp>
      <p:sp>
        <p:nvSpPr>
          <p:cNvPr id="8" name="23 - Ορθογώνιο">
            <a:extLst>
              <a:ext uri="{FF2B5EF4-FFF2-40B4-BE49-F238E27FC236}">
                <a16:creationId xmlns:a16="http://schemas.microsoft.com/office/drawing/2014/main" id="{27B5BF77-AF60-402B-8C56-A9B29D4A7AC7}"/>
              </a:ext>
            </a:extLst>
          </p:cNvPr>
          <p:cNvSpPr>
            <a:spLocks noChangeArrowheads="1"/>
          </p:cNvSpPr>
          <p:nvPr/>
        </p:nvSpPr>
        <p:spPr bwMode="white">
          <a:xfrm>
            <a:off x="0" y="0"/>
            <a:ext cx="9144000" cy="119063"/>
          </a:xfrm>
          <a:prstGeom prst="rect">
            <a:avLst/>
          </a:pr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 algn="ctr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1pPr>
            <a:lvl2pPr marL="742950" indent="-285750"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2pPr>
            <a:lvl3pPr marL="1143000" indent="-228600"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3pPr>
            <a:lvl4pPr marL="1600200" indent="-228600"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4pPr>
            <a:lvl5pPr marL="2057400" indent="-228600"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5pPr>
            <a:lvl6pPr marL="25146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6pPr>
            <a:lvl7pPr marL="29718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7pPr>
            <a:lvl8pPr marL="34290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8pPr>
            <a:lvl9pPr marL="38862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9pPr>
          </a:lstStyle>
          <a:p>
            <a:pPr eaLnBrk="1" hangingPunct="1">
              <a:defRPr/>
            </a:pPr>
            <a:endParaRPr lang="en-US" altLang="el-GR"/>
          </a:p>
        </p:txBody>
      </p:sp>
      <p:sp>
        <p:nvSpPr>
          <p:cNvPr id="9" name="24 - Ορθογώνιο">
            <a:extLst>
              <a:ext uri="{FF2B5EF4-FFF2-40B4-BE49-F238E27FC236}">
                <a16:creationId xmlns:a16="http://schemas.microsoft.com/office/drawing/2014/main" id="{34941DB4-4B19-4D75-8484-9D355C2682A3}"/>
              </a:ext>
            </a:extLst>
          </p:cNvPr>
          <p:cNvSpPr>
            <a:spLocks noChangeArrowheads="1"/>
          </p:cNvSpPr>
          <p:nvPr/>
        </p:nvSpPr>
        <p:spPr bwMode="white">
          <a:xfrm>
            <a:off x="0" y="0"/>
            <a:ext cx="152400" cy="6858000"/>
          </a:xfrm>
          <a:prstGeom prst="rect">
            <a:avLst/>
          </a:pr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 algn="ctr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1pPr>
            <a:lvl2pPr marL="742950" indent="-285750"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2pPr>
            <a:lvl3pPr marL="1143000" indent="-228600"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3pPr>
            <a:lvl4pPr marL="1600200" indent="-228600"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4pPr>
            <a:lvl5pPr marL="2057400" indent="-228600"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5pPr>
            <a:lvl6pPr marL="25146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6pPr>
            <a:lvl7pPr marL="29718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7pPr>
            <a:lvl8pPr marL="34290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8pPr>
            <a:lvl9pPr marL="38862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9pPr>
          </a:lstStyle>
          <a:p>
            <a:pPr eaLnBrk="1" hangingPunct="1">
              <a:defRPr/>
            </a:pPr>
            <a:endParaRPr lang="en-US" altLang="el-GR"/>
          </a:p>
        </p:txBody>
      </p:sp>
      <p:sp>
        <p:nvSpPr>
          <p:cNvPr id="10" name="25 - Ορθογώνιο">
            <a:extLst>
              <a:ext uri="{FF2B5EF4-FFF2-40B4-BE49-F238E27FC236}">
                <a16:creationId xmlns:a16="http://schemas.microsoft.com/office/drawing/2014/main" id="{27E3CCC4-F104-4B1A-B006-9F432EF47813}"/>
              </a:ext>
            </a:extLst>
          </p:cNvPr>
          <p:cNvSpPr/>
          <p:nvPr/>
        </p:nvSpPr>
        <p:spPr>
          <a:xfrm>
            <a:off x="152400" y="609600"/>
            <a:ext cx="2743200" cy="5867400"/>
          </a:xfrm>
          <a:prstGeom prst="rect">
            <a:avLst/>
          </a:prstGeom>
          <a:solidFill>
            <a:schemeClr val="accent1"/>
          </a:solidFill>
          <a:ln w="15875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spcBef>
                <a:spcPct val="50000"/>
              </a:spcBef>
              <a:defRPr/>
            </a:pPr>
            <a:endParaRPr lang="en-US"/>
          </a:p>
        </p:txBody>
      </p:sp>
      <p:sp>
        <p:nvSpPr>
          <p:cNvPr id="11" name="26 - Ορθογώνιο">
            <a:extLst>
              <a:ext uri="{FF2B5EF4-FFF2-40B4-BE49-F238E27FC236}">
                <a16:creationId xmlns:a16="http://schemas.microsoft.com/office/drawing/2014/main" id="{DB4344DF-043B-448F-B560-E57FB64B642D}"/>
              </a:ext>
            </a:extLst>
          </p:cNvPr>
          <p:cNvSpPr>
            <a:spLocks noChangeArrowheads="1"/>
          </p:cNvSpPr>
          <p:nvPr/>
        </p:nvSpPr>
        <p:spPr bwMode="auto">
          <a:xfrm>
            <a:off x="152400" y="152400"/>
            <a:ext cx="8832850" cy="6546850"/>
          </a:xfrm>
          <a:prstGeom prst="rect">
            <a:avLst/>
          </a:prstGeom>
          <a:noFill/>
          <a:ln w="9525" cap="flat" cmpd="sng" algn="ctr">
            <a:solidFill>
              <a:schemeClr val="accent3">
                <a:shade val="75000"/>
              </a:schemeClr>
            </a:solidFill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wrap="none" anchor="ctr"/>
          <a:lstStyle/>
          <a:p>
            <a:pPr algn="ctr" eaLnBrk="1" hangingPunct="1">
              <a:spcBef>
                <a:spcPct val="50000"/>
              </a:spcBef>
              <a:defRPr/>
            </a:pPr>
            <a:endParaRPr lang="en-US" dirty="0"/>
          </a:p>
        </p:txBody>
      </p:sp>
      <p:sp>
        <p:nvSpPr>
          <p:cNvPr id="12" name="27 - Ευθεία γραμμή σύνδεσης">
            <a:extLst>
              <a:ext uri="{FF2B5EF4-FFF2-40B4-BE49-F238E27FC236}">
                <a16:creationId xmlns:a16="http://schemas.microsoft.com/office/drawing/2014/main" id="{C130D38F-9DCA-47D8-AA6B-4393DE3AA4B7}"/>
              </a:ext>
            </a:extLst>
          </p:cNvPr>
          <p:cNvSpPr>
            <a:spLocks noChangeShapeType="1"/>
          </p:cNvSpPr>
          <p:nvPr/>
        </p:nvSpPr>
        <p:spPr bwMode="auto">
          <a:xfrm>
            <a:off x="152400" y="533400"/>
            <a:ext cx="8832850" cy="0"/>
          </a:xfrm>
          <a:prstGeom prst="line">
            <a:avLst/>
          </a:prstGeom>
          <a:noFill/>
          <a:ln w="11430" cap="flat" cmpd="sng" algn="ctr">
            <a:solidFill>
              <a:schemeClr val="accent3">
                <a:shade val="75000"/>
              </a:schemeClr>
            </a:solidFill>
            <a:prstDash val="sysDash"/>
            <a:round/>
            <a:headEnd type="none" w="med" len="med"/>
            <a:tailEnd type="none" w="med" len="med"/>
          </a:ln>
          <a:effectLst/>
        </p:spPr>
        <p:txBody>
          <a:bodyPr wrap="none" anchor="ctr"/>
          <a:lstStyle/>
          <a:p>
            <a:pPr algn="ctr" eaLnBrk="1" hangingPunct="1">
              <a:spcBef>
                <a:spcPct val="50000"/>
              </a:spcBef>
              <a:defRPr/>
            </a:pPr>
            <a:endParaRPr lang="en-US"/>
          </a:p>
        </p:txBody>
      </p:sp>
      <p:sp>
        <p:nvSpPr>
          <p:cNvPr id="13" name="28 - Έλλειψη">
            <a:extLst>
              <a:ext uri="{FF2B5EF4-FFF2-40B4-BE49-F238E27FC236}">
                <a16:creationId xmlns:a16="http://schemas.microsoft.com/office/drawing/2014/main" id="{E8AF014C-E873-45E8-9181-56D242BCABD3}"/>
              </a:ext>
            </a:extLst>
          </p:cNvPr>
          <p:cNvSpPr/>
          <p:nvPr/>
        </p:nvSpPr>
        <p:spPr>
          <a:xfrm>
            <a:off x="1295400" y="228600"/>
            <a:ext cx="609600" cy="609600"/>
          </a:xfrm>
          <a:prstGeom prst="ellipse">
            <a:avLst/>
          </a:prstGeom>
          <a:solidFill>
            <a:srgbClr val="FFFFFF"/>
          </a:solidFill>
          <a:ln w="15875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spcBef>
                <a:spcPct val="50000"/>
              </a:spcBef>
              <a:defRPr/>
            </a:pPr>
            <a:endParaRPr lang="en-US"/>
          </a:p>
        </p:txBody>
      </p:sp>
      <p:sp>
        <p:nvSpPr>
          <p:cNvPr id="14" name="29 - Έλλειψη">
            <a:extLst>
              <a:ext uri="{FF2B5EF4-FFF2-40B4-BE49-F238E27FC236}">
                <a16:creationId xmlns:a16="http://schemas.microsoft.com/office/drawing/2014/main" id="{C450D4F0-35B0-4FDF-9A1D-7002A8F01D83}"/>
              </a:ext>
            </a:extLst>
          </p:cNvPr>
          <p:cNvSpPr/>
          <p:nvPr/>
        </p:nvSpPr>
        <p:spPr>
          <a:xfrm>
            <a:off x="1390650" y="323850"/>
            <a:ext cx="419100" cy="419100"/>
          </a:xfrm>
          <a:prstGeom prst="ellipse">
            <a:avLst/>
          </a:prstGeom>
          <a:solidFill>
            <a:srgbClr val="FFFFFF"/>
          </a:solidFill>
          <a:ln w="50800" cap="rnd" cmpd="dbl" algn="ctr">
            <a:solidFill>
              <a:schemeClr val="accent3">
                <a:shade val="75000"/>
              </a:schemeClr>
            </a:solidFill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spcBef>
                <a:spcPct val="50000"/>
              </a:spcBef>
              <a:defRPr/>
            </a:pPr>
            <a:endParaRPr lang="en-US"/>
          </a:p>
        </p:txBody>
      </p:sp>
      <p:sp>
        <p:nvSpPr>
          <p:cNvPr id="15" name="30 - Ορθογώνιο">
            <a:extLst>
              <a:ext uri="{FF2B5EF4-FFF2-40B4-BE49-F238E27FC236}">
                <a16:creationId xmlns:a16="http://schemas.microsoft.com/office/drawing/2014/main" id="{2A3FD676-B3AF-4090-B2A9-9ACFC275DD1E}"/>
              </a:ext>
            </a:extLst>
          </p:cNvPr>
          <p:cNvSpPr>
            <a:spLocks noChangeArrowheads="1"/>
          </p:cNvSpPr>
          <p:nvPr/>
        </p:nvSpPr>
        <p:spPr bwMode="auto">
          <a:xfrm>
            <a:off x="149225" y="6388100"/>
            <a:ext cx="8832850" cy="309563"/>
          </a:xfrm>
          <a:prstGeom prst="rect">
            <a:avLst/>
          </a:prstGeom>
          <a:solidFill>
            <a:schemeClr val="accent3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wrap="none" anchor="ctr"/>
          <a:lstStyle/>
          <a:p>
            <a:pPr algn="ctr" eaLnBrk="1" hangingPunct="1">
              <a:spcBef>
                <a:spcPct val="50000"/>
              </a:spcBef>
              <a:defRPr/>
            </a:pPr>
            <a:endParaRPr lang="en-US"/>
          </a:p>
        </p:txBody>
      </p:sp>
      <p:sp>
        <p:nvSpPr>
          <p:cNvPr id="2" name="1 - Τίτλος"/>
          <p:cNvSpPr>
            <a:spLocks noGrp="1"/>
          </p:cNvSpPr>
          <p:nvPr>
            <p:ph type="title"/>
          </p:nvPr>
        </p:nvSpPr>
        <p:spPr>
          <a:xfrm>
            <a:off x="381000" y="914400"/>
            <a:ext cx="2362200" cy="990600"/>
          </a:xfrm>
        </p:spPr>
        <p:txBody>
          <a:bodyPr>
            <a:noAutofit/>
          </a:bodyPr>
          <a:lstStyle>
            <a:lvl1pPr algn="l">
              <a:buNone/>
              <a:defRPr sz="2200" b="1">
                <a:solidFill>
                  <a:srgbClr val="FFFFFF"/>
                </a:solidFill>
              </a:defRPr>
            </a:lvl1pPr>
          </a:lstStyle>
          <a:p>
            <a:r>
              <a:rPr lang="el-GR"/>
              <a:t>Kλικ για επεξεργασία του τίτλου</a:t>
            </a:r>
            <a:endParaRPr lang="en-US"/>
          </a:p>
        </p:txBody>
      </p:sp>
      <p:sp>
        <p:nvSpPr>
          <p:cNvPr id="3" name="2 - Θέση κειμένου"/>
          <p:cNvSpPr>
            <a:spLocks noGrp="1"/>
          </p:cNvSpPr>
          <p:nvPr>
            <p:ph type="body" idx="2"/>
          </p:nvPr>
        </p:nvSpPr>
        <p:spPr>
          <a:xfrm>
            <a:off x="381000" y="1981200"/>
            <a:ext cx="2362200" cy="4144963"/>
          </a:xfrm>
        </p:spPr>
        <p:txBody>
          <a:bodyPr/>
          <a:lstStyle>
            <a:lvl1pPr marL="0" indent="0">
              <a:spcAft>
                <a:spcPts val="1000"/>
              </a:spcAft>
              <a:buNone/>
              <a:defRPr sz="1600">
                <a:solidFill>
                  <a:srgbClr val="FFFFFF"/>
                </a:solidFill>
              </a:defRPr>
            </a:lvl1pPr>
            <a:lvl2pPr>
              <a:buNone/>
              <a:defRPr sz="1200"/>
            </a:lvl2pPr>
            <a:lvl3pPr>
              <a:buNone/>
              <a:defRPr sz="1000"/>
            </a:lvl3pPr>
            <a:lvl4pPr>
              <a:buNone/>
              <a:defRPr sz="900"/>
            </a:lvl4pPr>
            <a:lvl5pPr>
              <a:buNone/>
              <a:defRPr sz="900"/>
            </a:lvl5pPr>
          </a:lstStyle>
          <a:p>
            <a:pPr lvl="0"/>
            <a:r>
              <a:rPr lang="el-GR"/>
              <a:t>Kλικ για επεξεργασία των στυλ του υποδείγματος</a:t>
            </a:r>
          </a:p>
        </p:txBody>
      </p:sp>
      <p:sp>
        <p:nvSpPr>
          <p:cNvPr id="20" name="19 - Θέση περιεχομένου"/>
          <p:cNvSpPr>
            <a:spLocks noGrp="1"/>
          </p:cNvSpPr>
          <p:nvPr>
            <p:ph sz="quarter" idx="1"/>
          </p:nvPr>
        </p:nvSpPr>
        <p:spPr>
          <a:xfrm>
            <a:off x="3124200" y="685800"/>
            <a:ext cx="5638800" cy="5410200"/>
          </a:xfrm>
        </p:spPr>
        <p:txBody>
          <a:bodyPr/>
          <a:lstStyle/>
          <a:p>
            <a:pPr lvl="0"/>
            <a:r>
              <a:rPr lang="el-GR"/>
              <a:t>Kλικ για επεξεργασία των στυλ του υποδείγματος</a:t>
            </a:r>
          </a:p>
          <a:p>
            <a:pPr lvl="1"/>
            <a:r>
              <a:rPr lang="el-GR"/>
              <a:t>Δεύτερου επιπέδου</a:t>
            </a:r>
          </a:p>
          <a:p>
            <a:pPr lvl="2"/>
            <a:r>
              <a:rPr lang="el-GR"/>
              <a:t>Τρίτου επιπέδου</a:t>
            </a:r>
          </a:p>
          <a:p>
            <a:pPr lvl="3"/>
            <a:r>
              <a:rPr lang="el-GR"/>
              <a:t>Τέταρτου επιπέδου</a:t>
            </a:r>
          </a:p>
          <a:p>
            <a:pPr lvl="4"/>
            <a:r>
              <a:rPr lang="el-GR"/>
              <a:t>Πέμπτου επιπέδου</a:t>
            </a:r>
            <a:endParaRPr lang="en-US"/>
          </a:p>
        </p:txBody>
      </p:sp>
      <p:sp>
        <p:nvSpPr>
          <p:cNvPr id="16" name="6 - Θέση αριθμού διαφάνειας">
            <a:extLst>
              <a:ext uri="{FF2B5EF4-FFF2-40B4-BE49-F238E27FC236}">
                <a16:creationId xmlns:a16="http://schemas.microsoft.com/office/drawing/2014/main" id="{8B728A48-10C8-43AA-864A-C67FA3B3F638}"/>
              </a:ext>
            </a:extLst>
          </p:cNvPr>
          <p:cNvSpPr>
            <a:spLocks noGrp="1"/>
          </p:cNvSpPr>
          <p:nvPr>
            <p:ph type="sldNum" sz="quarter" idx="10"/>
          </p:nvPr>
        </p:nvSpPr>
        <p:spPr>
          <a:xfrm>
            <a:off x="1371600" y="312738"/>
            <a:ext cx="457200" cy="441325"/>
          </a:xfrm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E0BFB467-493A-430F-B356-CC06FD4FB926}" type="slidenum">
              <a:rPr lang="en-US" altLang="el-GR"/>
              <a:pPr>
                <a:defRPr/>
              </a:pPr>
              <a:t>‹#›</a:t>
            </a:fld>
            <a:endParaRPr lang="en-US" altLang="el-GR"/>
          </a:p>
        </p:txBody>
      </p:sp>
      <p:sp>
        <p:nvSpPr>
          <p:cNvPr id="17" name="4 - Θέση ημερομηνίας">
            <a:extLst>
              <a:ext uri="{FF2B5EF4-FFF2-40B4-BE49-F238E27FC236}">
                <a16:creationId xmlns:a16="http://schemas.microsoft.com/office/drawing/2014/main" id="{9589CF99-BD3D-49AE-9D50-C30D534DDC20}"/>
              </a:ext>
            </a:extLst>
          </p:cNvPr>
          <p:cNvSpPr>
            <a:spLocks noGrp="1"/>
          </p:cNvSpPr>
          <p:nvPr>
            <p:ph type="dt" sz="half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FAEE43EF-9752-4822-9FEA-957EB1032653}" type="datetimeFigureOut">
              <a:rPr lang="en-US"/>
              <a:pPr>
                <a:defRPr/>
              </a:pPr>
              <a:t>5/12/2025</a:t>
            </a:fld>
            <a:endParaRPr lang="en-US"/>
          </a:p>
        </p:txBody>
      </p:sp>
      <p:sp>
        <p:nvSpPr>
          <p:cNvPr id="18" name="5 - Θέση υποσέλιδου">
            <a:extLst>
              <a:ext uri="{FF2B5EF4-FFF2-40B4-BE49-F238E27FC236}">
                <a16:creationId xmlns:a16="http://schemas.microsoft.com/office/drawing/2014/main" id="{32961564-02ED-4C90-B9F8-9B880F112566}"/>
              </a:ext>
            </a:extLst>
          </p:cNvPr>
          <p:cNvSpPr>
            <a:spLocks noGrp="1"/>
          </p:cNvSpPr>
          <p:nvPr>
            <p:ph type="ftr" sz="quarter" idx="12"/>
          </p:nvPr>
        </p:nvSpPr>
        <p:spPr>
          <a:xfrm>
            <a:off x="301625" y="6410325"/>
            <a:ext cx="3382963" cy="366713"/>
          </a:xfrm>
        </p:spPr>
        <p:txBody>
          <a:bodyPr/>
          <a:lstStyle>
            <a:lvl1pPr>
              <a:defRPr sz="1200">
                <a:solidFill>
                  <a:srgbClr val="FFFFFF"/>
                </a:solidFill>
              </a:defRPr>
            </a:lvl1pPr>
          </a:lstStyle>
          <a:p>
            <a:pPr>
              <a:defRPr/>
            </a:pP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8103869"/>
      </p:ext>
    </p:extLst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Εικόνα με λεζάντα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19 - Ευθεία γραμμή σύνδεσης">
            <a:extLst>
              <a:ext uri="{FF2B5EF4-FFF2-40B4-BE49-F238E27FC236}">
                <a16:creationId xmlns:a16="http://schemas.microsoft.com/office/drawing/2014/main" id="{713F9A9E-22AA-481B-9248-2CEB23F5370B}"/>
              </a:ext>
            </a:extLst>
          </p:cNvPr>
          <p:cNvSpPr>
            <a:spLocks noChangeShapeType="1"/>
          </p:cNvSpPr>
          <p:nvPr/>
        </p:nvSpPr>
        <p:spPr bwMode="auto">
          <a:xfrm>
            <a:off x="152400" y="533400"/>
            <a:ext cx="8832850" cy="0"/>
          </a:xfrm>
          <a:prstGeom prst="line">
            <a:avLst/>
          </a:prstGeom>
          <a:noFill/>
          <a:ln w="11430" cap="flat" cmpd="sng" algn="ctr">
            <a:solidFill>
              <a:schemeClr val="accent3">
                <a:shade val="75000"/>
              </a:schemeClr>
            </a:solidFill>
            <a:prstDash val="sysDash"/>
            <a:round/>
            <a:headEnd type="none" w="med" len="med"/>
            <a:tailEnd type="none" w="med" len="med"/>
          </a:ln>
          <a:effectLst/>
        </p:spPr>
        <p:txBody>
          <a:bodyPr wrap="none" anchor="ctr"/>
          <a:lstStyle/>
          <a:p>
            <a:pPr algn="ctr" eaLnBrk="1" hangingPunct="1">
              <a:spcBef>
                <a:spcPct val="50000"/>
              </a:spcBef>
              <a:defRPr/>
            </a:pPr>
            <a:endParaRPr lang="en-US"/>
          </a:p>
        </p:txBody>
      </p:sp>
      <p:sp>
        <p:nvSpPr>
          <p:cNvPr id="6" name="20 - Ορθογώνιο">
            <a:extLst>
              <a:ext uri="{FF2B5EF4-FFF2-40B4-BE49-F238E27FC236}">
                <a16:creationId xmlns:a16="http://schemas.microsoft.com/office/drawing/2014/main" id="{D6A9F11D-835A-41F3-8974-FA4B5648FB1B}"/>
              </a:ext>
            </a:extLst>
          </p:cNvPr>
          <p:cNvSpPr>
            <a:spLocks noChangeArrowheads="1"/>
          </p:cNvSpPr>
          <p:nvPr/>
        </p:nvSpPr>
        <p:spPr bwMode="white">
          <a:xfrm>
            <a:off x="0" y="6705600"/>
            <a:ext cx="9144000" cy="152400"/>
          </a:xfrm>
          <a:prstGeom prst="rect">
            <a:avLst/>
          </a:pr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 algn="ctr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1pPr>
            <a:lvl2pPr marL="742950" indent="-285750"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2pPr>
            <a:lvl3pPr marL="1143000" indent="-228600"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3pPr>
            <a:lvl4pPr marL="1600200" indent="-228600"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4pPr>
            <a:lvl5pPr marL="2057400" indent="-228600"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5pPr>
            <a:lvl6pPr marL="25146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6pPr>
            <a:lvl7pPr marL="29718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7pPr>
            <a:lvl8pPr marL="34290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8pPr>
            <a:lvl9pPr marL="38862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9pPr>
          </a:lstStyle>
          <a:p>
            <a:pPr eaLnBrk="1" hangingPunct="1">
              <a:defRPr/>
            </a:pPr>
            <a:endParaRPr lang="en-US" altLang="el-GR"/>
          </a:p>
        </p:txBody>
      </p:sp>
      <p:sp>
        <p:nvSpPr>
          <p:cNvPr id="7" name="21 - Ορθογώνιο">
            <a:extLst>
              <a:ext uri="{FF2B5EF4-FFF2-40B4-BE49-F238E27FC236}">
                <a16:creationId xmlns:a16="http://schemas.microsoft.com/office/drawing/2014/main" id="{6DE0BF0A-3AA8-41E2-83F9-029C193B0B06}"/>
              </a:ext>
            </a:extLst>
          </p:cNvPr>
          <p:cNvSpPr>
            <a:spLocks noChangeArrowheads="1"/>
          </p:cNvSpPr>
          <p:nvPr/>
        </p:nvSpPr>
        <p:spPr bwMode="white">
          <a:xfrm>
            <a:off x="8991600" y="0"/>
            <a:ext cx="152400" cy="6858000"/>
          </a:xfrm>
          <a:prstGeom prst="rect">
            <a:avLst/>
          </a:pr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 algn="ctr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1pPr>
            <a:lvl2pPr marL="742950" indent="-285750"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2pPr>
            <a:lvl3pPr marL="1143000" indent="-228600"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3pPr>
            <a:lvl4pPr marL="1600200" indent="-228600"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4pPr>
            <a:lvl5pPr marL="2057400" indent="-228600"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5pPr>
            <a:lvl6pPr marL="25146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6pPr>
            <a:lvl7pPr marL="29718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7pPr>
            <a:lvl8pPr marL="34290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8pPr>
            <a:lvl9pPr marL="38862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9pPr>
          </a:lstStyle>
          <a:p>
            <a:pPr eaLnBrk="1" hangingPunct="1">
              <a:defRPr/>
            </a:pPr>
            <a:endParaRPr lang="en-US" altLang="el-GR"/>
          </a:p>
        </p:txBody>
      </p:sp>
      <p:sp>
        <p:nvSpPr>
          <p:cNvPr id="8" name="23 - Ορθογώνιο">
            <a:extLst>
              <a:ext uri="{FF2B5EF4-FFF2-40B4-BE49-F238E27FC236}">
                <a16:creationId xmlns:a16="http://schemas.microsoft.com/office/drawing/2014/main" id="{D2480FEE-7149-47AB-AAC7-7317553B9785}"/>
              </a:ext>
            </a:extLst>
          </p:cNvPr>
          <p:cNvSpPr>
            <a:spLocks noChangeArrowheads="1"/>
          </p:cNvSpPr>
          <p:nvPr/>
        </p:nvSpPr>
        <p:spPr bwMode="white">
          <a:xfrm>
            <a:off x="0" y="0"/>
            <a:ext cx="9144000" cy="152400"/>
          </a:xfrm>
          <a:prstGeom prst="rect">
            <a:avLst/>
          </a:pr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 algn="ctr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1pPr>
            <a:lvl2pPr marL="742950" indent="-285750"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2pPr>
            <a:lvl3pPr marL="1143000" indent="-228600"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3pPr>
            <a:lvl4pPr marL="1600200" indent="-228600"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4pPr>
            <a:lvl5pPr marL="2057400" indent="-228600"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5pPr>
            <a:lvl6pPr marL="25146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6pPr>
            <a:lvl7pPr marL="29718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7pPr>
            <a:lvl8pPr marL="34290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8pPr>
            <a:lvl9pPr marL="38862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9pPr>
          </a:lstStyle>
          <a:p>
            <a:pPr eaLnBrk="1" hangingPunct="1">
              <a:defRPr/>
            </a:pPr>
            <a:endParaRPr lang="en-US" altLang="el-GR"/>
          </a:p>
        </p:txBody>
      </p:sp>
      <p:sp>
        <p:nvSpPr>
          <p:cNvPr id="9" name="24 - Ορθογώνιο">
            <a:extLst>
              <a:ext uri="{FF2B5EF4-FFF2-40B4-BE49-F238E27FC236}">
                <a16:creationId xmlns:a16="http://schemas.microsoft.com/office/drawing/2014/main" id="{27E1DEB9-5E8C-4AC4-8990-54484D8DF335}"/>
              </a:ext>
            </a:extLst>
          </p:cNvPr>
          <p:cNvSpPr>
            <a:spLocks noChangeArrowheads="1"/>
          </p:cNvSpPr>
          <p:nvPr/>
        </p:nvSpPr>
        <p:spPr bwMode="white">
          <a:xfrm>
            <a:off x="0" y="0"/>
            <a:ext cx="152400" cy="6858000"/>
          </a:xfrm>
          <a:prstGeom prst="rect">
            <a:avLst/>
          </a:pr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 algn="ctr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1pPr>
            <a:lvl2pPr marL="742950" indent="-285750"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2pPr>
            <a:lvl3pPr marL="1143000" indent="-228600"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3pPr>
            <a:lvl4pPr marL="1600200" indent="-228600"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4pPr>
            <a:lvl5pPr marL="2057400" indent="-228600"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5pPr>
            <a:lvl6pPr marL="25146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6pPr>
            <a:lvl7pPr marL="29718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7pPr>
            <a:lvl8pPr marL="34290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8pPr>
            <a:lvl9pPr marL="38862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9pPr>
          </a:lstStyle>
          <a:p>
            <a:pPr eaLnBrk="1" hangingPunct="1">
              <a:defRPr/>
            </a:pPr>
            <a:endParaRPr lang="en-US" altLang="el-GR"/>
          </a:p>
        </p:txBody>
      </p:sp>
      <p:sp>
        <p:nvSpPr>
          <p:cNvPr id="10" name="25 - Ορθογώνιο">
            <a:extLst>
              <a:ext uri="{FF2B5EF4-FFF2-40B4-BE49-F238E27FC236}">
                <a16:creationId xmlns:a16="http://schemas.microsoft.com/office/drawing/2014/main" id="{2DB6D1B3-392E-4B1D-9145-496541B5E146}"/>
              </a:ext>
            </a:extLst>
          </p:cNvPr>
          <p:cNvSpPr>
            <a:spLocks noChangeArrowheads="1"/>
          </p:cNvSpPr>
          <p:nvPr/>
        </p:nvSpPr>
        <p:spPr bwMode="auto">
          <a:xfrm>
            <a:off x="152400" y="152400"/>
            <a:ext cx="8832850" cy="301625"/>
          </a:xfrm>
          <a:prstGeom prst="rect">
            <a:avLst/>
          </a:prstGeom>
          <a:solidFill>
            <a:schemeClr val="accent3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wrap="none" anchor="ctr"/>
          <a:lstStyle/>
          <a:p>
            <a:pPr algn="ctr" eaLnBrk="1" hangingPunct="1">
              <a:spcBef>
                <a:spcPct val="50000"/>
              </a:spcBef>
              <a:defRPr/>
            </a:pPr>
            <a:endParaRPr lang="en-US"/>
          </a:p>
        </p:txBody>
      </p:sp>
      <p:sp>
        <p:nvSpPr>
          <p:cNvPr id="11" name="26 - Ορθογώνιο">
            <a:extLst>
              <a:ext uri="{FF2B5EF4-FFF2-40B4-BE49-F238E27FC236}">
                <a16:creationId xmlns:a16="http://schemas.microsoft.com/office/drawing/2014/main" id="{E05BDEDA-A01F-408F-B78A-88866354D702}"/>
              </a:ext>
            </a:extLst>
          </p:cNvPr>
          <p:cNvSpPr/>
          <p:nvPr/>
        </p:nvSpPr>
        <p:spPr>
          <a:xfrm>
            <a:off x="152400" y="609600"/>
            <a:ext cx="2743200" cy="5867400"/>
          </a:xfrm>
          <a:prstGeom prst="rect">
            <a:avLst/>
          </a:prstGeom>
          <a:solidFill>
            <a:schemeClr val="accent1"/>
          </a:solidFill>
          <a:ln w="15875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spcBef>
                <a:spcPct val="50000"/>
              </a:spcBef>
              <a:defRPr/>
            </a:pPr>
            <a:endParaRPr lang="en-US"/>
          </a:p>
        </p:txBody>
      </p:sp>
      <p:sp>
        <p:nvSpPr>
          <p:cNvPr id="12" name="27 - Ορθογώνιο">
            <a:extLst>
              <a:ext uri="{FF2B5EF4-FFF2-40B4-BE49-F238E27FC236}">
                <a16:creationId xmlns:a16="http://schemas.microsoft.com/office/drawing/2014/main" id="{C73B92FC-3DC6-4DD1-BB38-0AD19B023D18}"/>
              </a:ext>
            </a:extLst>
          </p:cNvPr>
          <p:cNvSpPr>
            <a:spLocks noChangeArrowheads="1"/>
          </p:cNvSpPr>
          <p:nvPr/>
        </p:nvSpPr>
        <p:spPr bwMode="auto">
          <a:xfrm>
            <a:off x="152400" y="155575"/>
            <a:ext cx="8832850" cy="6546850"/>
          </a:xfrm>
          <a:prstGeom prst="rect">
            <a:avLst/>
          </a:prstGeom>
          <a:noFill/>
          <a:ln w="9525" cap="flat" cmpd="sng" algn="ctr">
            <a:solidFill>
              <a:schemeClr val="accent3">
                <a:shade val="75000"/>
              </a:schemeClr>
            </a:solidFill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wrap="none" anchor="ctr"/>
          <a:lstStyle/>
          <a:p>
            <a:pPr algn="ctr" eaLnBrk="1" hangingPunct="1">
              <a:spcBef>
                <a:spcPct val="50000"/>
              </a:spcBef>
              <a:defRPr/>
            </a:pPr>
            <a:endParaRPr lang="en-US" dirty="0"/>
          </a:p>
        </p:txBody>
      </p:sp>
      <p:sp>
        <p:nvSpPr>
          <p:cNvPr id="13" name="28 - Έλλειψη">
            <a:extLst>
              <a:ext uri="{FF2B5EF4-FFF2-40B4-BE49-F238E27FC236}">
                <a16:creationId xmlns:a16="http://schemas.microsoft.com/office/drawing/2014/main" id="{50CE758F-9460-439A-BDA9-B84F15113B90}"/>
              </a:ext>
            </a:extLst>
          </p:cNvPr>
          <p:cNvSpPr/>
          <p:nvPr/>
        </p:nvSpPr>
        <p:spPr>
          <a:xfrm>
            <a:off x="1295400" y="228600"/>
            <a:ext cx="609600" cy="609600"/>
          </a:xfrm>
          <a:prstGeom prst="ellipse">
            <a:avLst/>
          </a:prstGeom>
          <a:solidFill>
            <a:srgbClr val="FFFFFF"/>
          </a:solidFill>
          <a:ln w="15875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spcBef>
                <a:spcPct val="50000"/>
              </a:spcBef>
              <a:defRPr/>
            </a:pPr>
            <a:endParaRPr lang="en-US"/>
          </a:p>
        </p:txBody>
      </p:sp>
      <p:sp>
        <p:nvSpPr>
          <p:cNvPr id="14" name="29 - Έλλειψη">
            <a:extLst>
              <a:ext uri="{FF2B5EF4-FFF2-40B4-BE49-F238E27FC236}">
                <a16:creationId xmlns:a16="http://schemas.microsoft.com/office/drawing/2014/main" id="{4DF37EA9-55CC-4FDC-ACC2-4FB17BBE1652}"/>
              </a:ext>
            </a:extLst>
          </p:cNvPr>
          <p:cNvSpPr/>
          <p:nvPr/>
        </p:nvSpPr>
        <p:spPr>
          <a:xfrm>
            <a:off x="1390650" y="323850"/>
            <a:ext cx="419100" cy="419100"/>
          </a:xfrm>
          <a:prstGeom prst="ellipse">
            <a:avLst/>
          </a:prstGeom>
          <a:solidFill>
            <a:srgbClr val="FFFFFF"/>
          </a:solidFill>
          <a:ln w="50800" cap="rnd" cmpd="dbl" algn="ctr">
            <a:solidFill>
              <a:schemeClr val="accent3">
                <a:shade val="75000"/>
              </a:schemeClr>
            </a:solidFill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spcBef>
                <a:spcPct val="50000"/>
              </a:spcBef>
              <a:defRPr/>
            </a:pPr>
            <a:endParaRPr lang="en-US"/>
          </a:p>
        </p:txBody>
      </p:sp>
      <p:sp>
        <p:nvSpPr>
          <p:cNvPr id="15" name="30 - Ορθογώνιο">
            <a:extLst>
              <a:ext uri="{FF2B5EF4-FFF2-40B4-BE49-F238E27FC236}">
                <a16:creationId xmlns:a16="http://schemas.microsoft.com/office/drawing/2014/main" id="{27F821B0-279B-46B3-98D6-3EF76CF878D2}"/>
              </a:ext>
            </a:extLst>
          </p:cNvPr>
          <p:cNvSpPr>
            <a:spLocks noChangeArrowheads="1"/>
          </p:cNvSpPr>
          <p:nvPr/>
        </p:nvSpPr>
        <p:spPr bwMode="auto">
          <a:xfrm>
            <a:off x="149225" y="6388100"/>
            <a:ext cx="8832850" cy="309563"/>
          </a:xfrm>
          <a:prstGeom prst="rect">
            <a:avLst/>
          </a:prstGeom>
          <a:solidFill>
            <a:schemeClr val="accent3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wrap="none" anchor="ctr"/>
          <a:lstStyle/>
          <a:p>
            <a:pPr algn="ctr" eaLnBrk="1" hangingPunct="1">
              <a:spcBef>
                <a:spcPct val="50000"/>
              </a:spcBef>
              <a:defRPr/>
            </a:pPr>
            <a:endParaRPr lang="en-US"/>
          </a:p>
        </p:txBody>
      </p:sp>
      <p:sp>
        <p:nvSpPr>
          <p:cNvPr id="2" name="1 - Τίτλος"/>
          <p:cNvSpPr>
            <a:spLocks noGrp="1"/>
          </p:cNvSpPr>
          <p:nvPr>
            <p:ph type="title"/>
          </p:nvPr>
        </p:nvSpPr>
        <p:spPr>
          <a:xfrm>
            <a:off x="3000375" y="5029200"/>
            <a:ext cx="5867400" cy="1219200"/>
          </a:xfrm>
        </p:spPr>
        <p:txBody>
          <a:bodyPr anchor="t">
            <a:noAutofit/>
          </a:bodyPr>
          <a:lstStyle>
            <a:lvl1pPr algn="l">
              <a:buNone/>
              <a:defRPr sz="2400" b="1">
                <a:solidFill>
                  <a:schemeClr val="tx2"/>
                </a:solidFill>
              </a:defRPr>
            </a:lvl1pPr>
          </a:lstStyle>
          <a:p>
            <a:r>
              <a:rPr lang="el-GR"/>
              <a:t>Kλικ για επεξεργασία του τίτλου</a:t>
            </a:r>
            <a:endParaRPr lang="en-US"/>
          </a:p>
        </p:txBody>
      </p:sp>
      <p:sp>
        <p:nvSpPr>
          <p:cNvPr id="3" name="2 - Θέση εικόνας"/>
          <p:cNvSpPr>
            <a:spLocks noGrp="1"/>
          </p:cNvSpPr>
          <p:nvPr>
            <p:ph type="pic" idx="1"/>
          </p:nvPr>
        </p:nvSpPr>
        <p:spPr>
          <a:xfrm>
            <a:off x="3000375" y="609600"/>
            <a:ext cx="5867400" cy="4267200"/>
          </a:xfrm>
        </p:spPr>
        <p:txBody>
          <a:bodyPr>
            <a:normAutofit/>
          </a:bodyPr>
          <a:lstStyle>
            <a:lvl1pPr marL="0" indent="0">
              <a:buNone/>
              <a:defRPr sz="3200"/>
            </a:lvl1pPr>
          </a:lstStyle>
          <a:p>
            <a:pPr lvl="0"/>
            <a:r>
              <a:rPr lang="el-GR" noProof="0"/>
              <a:t>Κάντε κλικ στο εικονίδιο για να προσθέσετε μια εικόνα</a:t>
            </a:r>
            <a:endParaRPr lang="en-US" noProof="0" dirty="0"/>
          </a:p>
        </p:txBody>
      </p:sp>
      <p:sp>
        <p:nvSpPr>
          <p:cNvPr id="4" name="3 - Θέση κειμένου"/>
          <p:cNvSpPr>
            <a:spLocks noGrp="1"/>
          </p:cNvSpPr>
          <p:nvPr>
            <p:ph type="body" sz="half" idx="2"/>
          </p:nvPr>
        </p:nvSpPr>
        <p:spPr>
          <a:xfrm>
            <a:off x="381000" y="990600"/>
            <a:ext cx="2438400" cy="5257800"/>
          </a:xfrm>
        </p:spPr>
        <p:txBody>
          <a:bodyPr/>
          <a:lstStyle>
            <a:lvl1pPr marL="0" indent="0">
              <a:spcAft>
                <a:spcPts val="1000"/>
              </a:spcAft>
              <a:buFontTx/>
              <a:buNone/>
              <a:defRPr sz="1600">
                <a:solidFill>
                  <a:srgbClr val="FFFFFF"/>
                </a:solidFill>
              </a:defRPr>
            </a:lvl1pPr>
            <a:lvl2pPr>
              <a:defRPr sz="1200"/>
            </a:lvl2pPr>
            <a:lvl3pPr>
              <a:defRPr sz="1000"/>
            </a:lvl3pPr>
            <a:lvl4pPr>
              <a:defRPr sz="900"/>
            </a:lvl4pPr>
            <a:lvl5pPr>
              <a:defRPr sz="900"/>
            </a:lvl5pPr>
          </a:lstStyle>
          <a:p>
            <a:pPr lvl="0"/>
            <a:r>
              <a:rPr lang="el-GR"/>
              <a:t>Kλικ για επεξεργασία των στυλ του υποδείγματος</a:t>
            </a:r>
          </a:p>
        </p:txBody>
      </p:sp>
      <p:sp>
        <p:nvSpPr>
          <p:cNvPr id="16" name="6 - Θέση αριθμού διαφάνειας">
            <a:extLst>
              <a:ext uri="{FF2B5EF4-FFF2-40B4-BE49-F238E27FC236}">
                <a16:creationId xmlns:a16="http://schemas.microsoft.com/office/drawing/2014/main" id="{E1D9023B-8C51-4DBE-B875-FA198D198AD7}"/>
              </a:ext>
            </a:extLst>
          </p:cNvPr>
          <p:cNvSpPr>
            <a:spLocks noGrp="1"/>
          </p:cNvSpPr>
          <p:nvPr>
            <p:ph type="sldNum" sz="quarter" idx="10"/>
          </p:nvPr>
        </p:nvSpPr>
        <p:spPr>
          <a:xfrm>
            <a:off x="1371600" y="312738"/>
            <a:ext cx="457200" cy="441325"/>
          </a:xfrm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6B09B90C-BE91-4E9B-B6F7-34012C7F7AD2}" type="slidenum">
              <a:rPr lang="en-US" altLang="el-GR"/>
              <a:pPr>
                <a:defRPr/>
              </a:pPr>
              <a:t>‹#›</a:t>
            </a:fld>
            <a:endParaRPr lang="en-US" altLang="el-GR"/>
          </a:p>
        </p:txBody>
      </p:sp>
      <p:sp>
        <p:nvSpPr>
          <p:cNvPr id="17" name="4 - Θέση ημερομηνίας">
            <a:extLst>
              <a:ext uri="{FF2B5EF4-FFF2-40B4-BE49-F238E27FC236}">
                <a16:creationId xmlns:a16="http://schemas.microsoft.com/office/drawing/2014/main" id="{CEDA9E4D-9957-428B-94E9-491358B75616}"/>
              </a:ext>
            </a:extLst>
          </p:cNvPr>
          <p:cNvSpPr>
            <a:spLocks noGrp="1"/>
          </p:cNvSpPr>
          <p:nvPr>
            <p:ph type="dt" sz="half" idx="11"/>
          </p:nvPr>
        </p:nvSpPr>
        <p:spPr>
          <a:xfrm>
            <a:off x="5788025" y="6405563"/>
            <a:ext cx="3044825" cy="365125"/>
          </a:xfrm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A8F0B139-E8AC-4E4D-BA5B-866FB9DA82E4}" type="datetimeFigureOut">
              <a:rPr lang="en-US"/>
              <a:pPr>
                <a:defRPr/>
              </a:pPr>
              <a:t>5/12/2025</a:t>
            </a:fld>
            <a:endParaRPr lang="en-US"/>
          </a:p>
        </p:txBody>
      </p:sp>
      <p:sp>
        <p:nvSpPr>
          <p:cNvPr id="18" name="5 - Θέση υποσέλιδου">
            <a:extLst>
              <a:ext uri="{FF2B5EF4-FFF2-40B4-BE49-F238E27FC236}">
                <a16:creationId xmlns:a16="http://schemas.microsoft.com/office/drawing/2014/main" id="{4B4F9C7E-C9DC-4907-81A0-2C578A2FBF26}"/>
              </a:ext>
            </a:extLst>
          </p:cNvPr>
          <p:cNvSpPr>
            <a:spLocks noGrp="1"/>
          </p:cNvSpPr>
          <p:nvPr>
            <p:ph type="ftr" sz="quarter" idx="12"/>
          </p:nvPr>
        </p:nvSpPr>
        <p:spPr>
          <a:xfrm>
            <a:off x="301625" y="6410325"/>
            <a:ext cx="3584575" cy="366713"/>
          </a:xfrm>
        </p:spPr>
        <p:txBody>
          <a:bodyPr/>
          <a:lstStyle>
            <a:lvl1pPr>
              <a:defRPr sz="1200">
                <a:solidFill>
                  <a:srgbClr val="FFFFFF"/>
                </a:solidFill>
              </a:defRPr>
            </a:lvl1pPr>
          </a:lstStyle>
          <a:p>
            <a:pPr>
              <a:defRPr/>
            </a:pP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858903946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Τίτλος και Κατακόρυφο κείμενο">
    <p:bg>
      <p:bgPr>
        <a:solidFill>
          <a:schemeClr val="bg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- Τίτλος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l-GR"/>
              <a:t>Kλικ για επεξεργασία του τίτλου</a:t>
            </a:r>
            <a:endParaRPr lang="en-US"/>
          </a:p>
        </p:txBody>
      </p:sp>
      <p:sp>
        <p:nvSpPr>
          <p:cNvPr id="3" name="2 - Θέση κατακόρυφου κειμένου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l-GR"/>
              <a:t>Kλικ για επεξεργασία των στυλ του υποδείγματος</a:t>
            </a:r>
          </a:p>
          <a:p>
            <a:pPr lvl="1"/>
            <a:r>
              <a:rPr lang="el-GR"/>
              <a:t>Δεύτερου επιπέδου</a:t>
            </a:r>
          </a:p>
          <a:p>
            <a:pPr lvl="2"/>
            <a:r>
              <a:rPr lang="el-GR"/>
              <a:t>Τρίτου επιπέδου</a:t>
            </a:r>
          </a:p>
          <a:p>
            <a:pPr lvl="3"/>
            <a:r>
              <a:rPr lang="el-GR"/>
              <a:t>Τέταρτου επιπέδου</a:t>
            </a:r>
          </a:p>
          <a:p>
            <a:pPr lvl="4"/>
            <a:r>
              <a:rPr lang="el-GR"/>
              <a:t>Πέμπτου επιπέδου</a:t>
            </a:r>
            <a:endParaRPr lang="en-US"/>
          </a:p>
        </p:txBody>
      </p:sp>
      <p:sp>
        <p:nvSpPr>
          <p:cNvPr id="4" name="3 - Θέση ημερομηνίας">
            <a:extLst>
              <a:ext uri="{FF2B5EF4-FFF2-40B4-BE49-F238E27FC236}">
                <a16:creationId xmlns:a16="http://schemas.microsoft.com/office/drawing/2014/main" id="{3C5A6CC3-E7AA-4DBB-9F9F-3F7CF33B4838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F7D17EC3-6EA8-4150-8B96-5229CA2B4B77}" type="datetimeFigureOut">
              <a:rPr lang="en-US"/>
              <a:pPr>
                <a:defRPr/>
              </a:pPr>
              <a:t>5/12/2025</a:t>
            </a:fld>
            <a:endParaRPr lang="en-US"/>
          </a:p>
        </p:txBody>
      </p:sp>
      <p:sp>
        <p:nvSpPr>
          <p:cNvPr id="5" name="4 - Θέση υποσέλιδου">
            <a:extLst>
              <a:ext uri="{FF2B5EF4-FFF2-40B4-BE49-F238E27FC236}">
                <a16:creationId xmlns:a16="http://schemas.microsoft.com/office/drawing/2014/main" id="{22C2836E-5FCD-40E6-9E98-DF4E41D2820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 sz="1200">
                <a:solidFill>
                  <a:srgbClr val="FFFFFF"/>
                </a:solidFill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5 - Θέση αριθμού διαφάνειας">
            <a:extLst>
              <a:ext uri="{FF2B5EF4-FFF2-40B4-BE49-F238E27FC236}">
                <a16:creationId xmlns:a16="http://schemas.microsoft.com/office/drawing/2014/main" id="{C6FFB05E-D74C-48A6-9607-19BE6AA97BB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3D3125D7-4A1D-4477-9D12-FCC23FDFC6EF}" type="slidenum">
              <a:rPr lang="en-US" altLang="el-GR"/>
              <a:pPr>
                <a:defRPr/>
              </a:pPr>
              <a:t>‹#›</a:t>
            </a:fld>
            <a:endParaRPr lang="en-US" altLang="el-GR"/>
          </a:p>
        </p:txBody>
      </p:sp>
    </p:spTree>
    <p:extLst>
      <p:ext uri="{BB962C8B-B14F-4D97-AF65-F5344CB8AC3E}">
        <p14:creationId xmlns:p14="http://schemas.microsoft.com/office/powerpoint/2010/main" val="2973758814"/>
      </p:ext>
    </p:extLst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vertTitleAndTx" preserve="1">
  <p:cSld name="Κατακόρυφος τίτλος και Κείμενο">
    <p:bg>
      <p:bgPr>
        <a:solidFill>
          <a:schemeClr val="bg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19 - Ορθογώνιο">
            <a:extLst>
              <a:ext uri="{FF2B5EF4-FFF2-40B4-BE49-F238E27FC236}">
                <a16:creationId xmlns:a16="http://schemas.microsoft.com/office/drawing/2014/main" id="{83D0B897-F354-4835-804E-5607B24D0A96}"/>
              </a:ext>
            </a:extLst>
          </p:cNvPr>
          <p:cNvSpPr>
            <a:spLocks noChangeArrowheads="1"/>
          </p:cNvSpPr>
          <p:nvPr/>
        </p:nvSpPr>
        <p:spPr bwMode="white">
          <a:xfrm>
            <a:off x="0" y="6705600"/>
            <a:ext cx="9144000" cy="152400"/>
          </a:xfrm>
          <a:prstGeom prst="rect">
            <a:avLst/>
          </a:pr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 algn="ctr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1pPr>
            <a:lvl2pPr marL="742950" indent="-285750"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2pPr>
            <a:lvl3pPr marL="1143000" indent="-228600"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3pPr>
            <a:lvl4pPr marL="1600200" indent="-228600"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4pPr>
            <a:lvl5pPr marL="2057400" indent="-228600"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5pPr>
            <a:lvl6pPr marL="25146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6pPr>
            <a:lvl7pPr marL="29718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7pPr>
            <a:lvl8pPr marL="34290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8pPr>
            <a:lvl9pPr marL="38862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9pPr>
          </a:lstStyle>
          <a:p>
            <a:pPr eaLnBrk="1" hangingPunct="1">
              <a:defRPr/>
            </a:pPr>
            <a:endParaRPr lang="en-US" altLang="el-GR"/>
          </a:p>
        </p:txBody>
      </p:sp>
      <p:sp>
        <p:nvSpPr>
          <p:cNvPr id="5" name="20 - Ορθογώνιο">
            <a:extLst>
              <a:ext uri="{FF2B5EF4-FFF2-40B4-BE49-F238E27FC236}">
                <a16:creationId xmlns:a16="http://schemas.microsoft.com/office/drawing/2014/main" id="{D193D137-2B3C-436F-B7F1-3E0E2D08CCDC}"/>
              </a:ext>
            </a:extLst>
          </p:cNvPr>
          <p:cNvSpPr>
            <a:spLocks noChangeArrowheads="1"/>
          </p:cNvSpPr>
          <p:nvPr/>
        </p:nvSpPr>
        <p:spPr bwMode="white">
          <a:xfrm>
            <a:off x="7010400" y="0"/>
            <a:ext cx="2133600" cy="6858000"/>
          </a:xfrm>
          <a:prstGeom prst="rect">
            <a:avLst/>
          </a:pr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 algn="ctr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1pPr>
            <a:lvl2pPr marL="742950" indent="-285750"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2pPr>
            <a:lvl3pPr marL="1143000" indent="-228600"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3pPr>
            <a:lvl4pPr marL="1600200" indent="-228600"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4pPr>
            <a:lvl5pPr marL="2057400" indent="-228600"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5pPr>
            <a:lvl6pPr marL="25146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6pPr>
            <a:lvl7pPr marL="29718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7pPr>
            <a:lvl8pPr marL="34290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8pPr>
            <a:lvl9pPr marL="38862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9pPr>
          </a:lstStyle>
          <a:p>
            <a:pPr eaLnBrk="1" hangingPunct="1">
              <a:defRPr/>
            </a:pPr>
            <a:endParaRPr lang="en-US" altLang="el-GR"/>
          </a:p>
        </p:txBody>
      </p:sp>
      <p:sp>
        <p:nvSpPr>
          <p:cNvPr id="6" name="21 - Ορθογώνιο">
            <a:extLst>
              <a:ext uri="{FF2B5EF4-FFF2-40B4-BE49-F238E27FC236}">
                <a16:creationId xmlns:a16="http://schemas.microsoft.com/office/drawing/2014/main" id="{8646879B-3C42-4162-813B-4C0FF32E88E5}"/>
              </a:ext>
            </a:extLst>
          </p:cNvPr>
          <p:cNvSpPr>
            <a:spLocks noChangeArrowheads="1"/>
          </p:cNvSpPr>
          <p:nvPr/>
        </p:nvSpPr>
        <p:spPr bwMode="white">
          <a:xfrm>
            <a:off x="0" y="0"/>
            <a:ext cx="9144000" cy="155575"/>
          </a:xfrm>
          <a:prstGeom prst="rect">
            <a:avLst/>
          </a:pr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 algn="ctr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1pPr>
            <a:lvl2pPr marL="742950" indent="-285750"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2pPr>
            <a:lvl3pPr marL="1143000" indent="-228600"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3pPr>
            <a:lvl4pPr marL="1600200" indent="-228600"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4pPr>
            <a:lvl5pPr marL="2057400" indent="-228600"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5pPr>
            <a:lvl6pPr marL="25146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6pPr>
            <a:lvl7pPr marL="29718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7pPr>
            <a:lvl8pPr marL="34290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8pPr>
            <a:lvl9pPr marL="38862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9pPr>
          </a:lstStyle>
          <a:p>
            <a:pPr eaLnBrk="1" hangingPunct="1">
              <a:defRPr/>
            </a:pPr>
            <a:endParaRPr lang="en-US" altLang="el-GR"/>
          </a:p>
        </p:txBody>
      </p:sp>
      <p:sp>
        <p:nvSpPr>
          <p:cNvPr id="7" name="23 - Ορθογώνιο">
            <a:extLst>
              <a:ext uri="{FF2B5EF4-FFF2-40B4-BE49-F238E27FC236}">
                <a16:creationId xmlns:a16="http://schemas.microsoft.com/office/drawing/2014/main" id="{EEE382D0-CC6F-42BF-B410-3BE9C5FCF09F}"/>
              </a:ext>
            </a:extLst>
          </p:cNvPr>
          <p:cNvSpPr>
            <a:spLocks noChangeArrowheads="1"/>
          </p:cNvSpPr>
          <p:nvPr/>
        </p:nvSpPr>
        <p:spPr bwMode="white">
          <a:xfrm>
            <a:off x="0" y="0"/>
            <a:ext cx="152400" cy="6858000"/>
          </a:xfrm>
          <a:prstGeom prst="rect">
            <a:avLst/>
          </a:pr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 algn="ctr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1pPr>
            <a:lvl2pPr marL="742950" indent="-285750"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2pPr>
            <a:lvl3pPr marL="1143000" indent="-228600"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3pPr>
            <a:lvl4pPr marL="1600200" indent="-228600"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4pPr>
            <a:lvl5pPr marL="2057400" indent="-228600"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5pPr>
            <a:lvl6pPr marL="25146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6pPr>
            <a:lvl7pPr marL="29718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7pPr>
            <a:lvl8pPr marL="34290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8pPr>
            <a:lvl9pPr marL="38862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9pPr>
          </a:lstStyle>
          <a:p>
            <a:pPr eaLnBrk="1" hangingPunct="1">
              <a:defRPr/>
            </a:pPr>
            <a:endParaRPr lang="en-US" altLang="el-GR"/>
          </a:p>
        </p:txBody>
      </p:sp>
      <p:sp>
        <p:nvSpPr>
          <p:cNvPr id="8" name="24 - Ορθογώνιο">
            <a:extLst>
              <a:ext uri="{FF2B5EF4-FFF2-40B4-BE49-F238E27FC236}">
                <a16:creationId xmlns:a16="http://schemas.microsoft.com/office/drawing/2014/main" id="{DDF5C951-B71C-42FA-B11D-581DEFD4734E}"/>
              </a:ext>
            </a:extLst>
          </p:cNvPr>
          <p:cNvSpPr>
            <a:spLocks noChangeArrowheads="1"/>
          </p:cNvSpPr>
          <p:nvPr/>
        </p:nvSpPr>
        <p:spPr bwMode="auto">
          <a:xfrm>
            <a:off x="146050" y="6391275"/>
            <a:ext cx="8832850" cy="309563"/>
          </a:xfrm>
          <a:prstGeom prst="rect">
            <a:avLst/>
          </a:prstGeom>
          <a:solidFill>
            <a:schemeClr val="accent3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wrap="none" anchor="ctr"/>
          <a:lstStyle/>
          <a:p>
            <a:pPr algn="ctr" eaLnBrk="1" hangingPunct="1">
              <a:spcBef>
                <a:spcPct val="50000"/>
              </a:spcBef>
              <a:defRPr/>
            </a:pPr>
            <a:endParaRPr lang="en-US"/>
          </a:p>
        </p:txBody>
      </p:sp>
      <p:sp>
        <p:nvSpPr>
          <p:cNvPr id="9" name="25 - Ορθογώνιο">
            <a:extLst>
              <a:ext uri="{FF2B5EF4-FFF2-40B4-BE49-F238E27FC236}">
                <a16:creationId xmlns:a16="http://schemas.microsoft.com/office/drawing/2014/main" id="{418BAE07-D1AA-4D80-B53D-8AFFEF9FC73E}"/>
              </a:ext>
            </a:extLst>
          </p:cNvPr>
          <p:cNvSpPr>
            <a:spLocks noChangeArrowheads="1"/>
          </p:cNvSpPr>
          <p:nvPr/>
        </p:nvSpPr>
        <p:spPr bwMode="auto">
          <a:xfrm>
            <a:off x="152400" y="155575"/>
            <a:ext cx="8832850" cy="6546850"/>
          </a:xfrm>
          <a:prstGeom prst="rect">
            <a:avLst/>
          </a:prstGeom>
          <a:noFill/>
          <a:ln w="9525" cap="flat" cmpd="sng" algn="ctr">
            <a:solidFill>
              <a:schemeClr val="accent3">
                <a:shade val="75000"/>
              </a:schemeClr>
            </a:solidFill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wrap="none" anchor="ctr"/>
          <a:lstStyle/>
          <a:p>
            <a:pPr algn="ctr" eaLnBrk="1" hangingPunct="1">
              <a:spcBef>
                <a:spcPct val="50000"/>
              </a:spcBef>
              <a:defRPr/>
            </a:pPr>
            <a:endParaRPr lang="en-US" dirty="0"/>
          </a:p>
        </p:txBody>
      </p:sp>
      <p:sp>
        <p:nvSpPr>
          <p:cNvPr id="10" name="26 - Ευθεία γραμμή σύνδεσης">
            <a:extLst>
              <a:ext uri="{FF2B5EF4-FFF2-40B4-BE49-F238E27FC236}">
                <a16:creationId xmlns:a16="http://schemas.microsoft.com/office/drawing/2014/main" id="{A9E58919-8EB5-4933-B414-634FD09101F5}"/>
              </a:ext>
            </a:extLst>
          </p:cNvPr>
          <p:cNvSpPr>
            <a:spLocks noChangeShapeType="1"/>
          </p:cNvSpPr>
          <p:nvPr/>
        </p:nvSpPr>
        <p:spPr bwMode="auto">
          <a:xfrm rot="5400000">
            <a:off x="4021137" y="3278188"/>
            <a:ext cx="6245225" cy="0"/>
          </a:xfrm>
          <a:prstGeom prst="line">
            <a:avLst/>
          </a:prstGeom>
          <a:noFill/>
          <a:ln w="9525" cap="flat" cmpd="sng" algn="ctr">
            <a:solidFill>
              <a:schemeClr val="accent3">
                <a:shade val="75000"/>
              </a:schemeClr>
            </a:solidFill>
            <a:prstDash val="sysDash"/>
            <a:round/>
            <a:headEnd type="none" w="med" len="med"/>
            <a:tailEnd type="none" w="med" len="med"/>
          </a:ln>
          <a:effectLst/>
        </p:spPr>
        <p:txBody>
          <a:bodyPr wrap="none" anchor="ctr"/>
          <a:lstStyle/>
          <a:p>
            <a:pPr algn="ctr" eaLnBrk="1" hangingPunct="1">
              <a:spcBef>
                <a:spcPct val="50000"/>
              </a:spcBef>
              <a:defRPr/>
            </a:pPr>
            <a:endParaRPr lang="en-US"/>
          </a:p>
        </p:txBody>
      </p:sp>
      <p:sp>
        <p:nvSpPr>
          <p:cNvPr id="11" name="27 - Έλλειψη">
            <a:extLst>
              <a:ext uri="{FF2B5EF4-FFF2-40B4-BE49-F238E27FC236}">
                <a16:creationId xmlns:a16="http://schemas.microsoft.com/office/drawing/2014/main" id="{8E231C4D-58A8-43F5-B976-929811776475}"/>
              </a:ext>
            </a:extLst>
          </p:cNvPr>
          <p:cNvSpPr/>
          <p:nvPr/>
        </p:nvSpPr>
        <p:spPr>
          <a:xfrm>
            <a:off x="6838950" y="2925763"/>
            <a:ext cx="609600" cy="609600"/>
          </a:xfrm>
          <a:prstGeom prst="ellipse">
            <a:avLst/>
          </a:prstGeom>
          <a:solidFill>
            <a:srgbClr val="FFFFFF"/>
          </a:solidFill>
          <a:ln w="15875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spcBef>
                <a:spcPct val="50000"/>
              </a:spcBef>
              <a:defRPr/>
            </a:pPr>
            <a:endParaRPr lang="en-US"/>
          </a:p>
        </p:txBody>
      </p:sp>
      <p:sp>
        <p:nvSpPr>
          <p:cNvPr id="12" name="28 - Έλλειψη">
            <a:extLst>
              <a:ext uri="{FF2B5EF4-FFF2-40B4-BE49-F238E27FC236}">
                <a16:creationId xmlns:a16="http://schemas.microsoft.com/office/drawing/2014/main" id="{FB673FEA-ABB9-453C-9C20-D95F9701A353}"/>
              </a:ext>
            </a:extLst>
          </p:cNvPr>
          <p:cNvSpPr/>
          <p:nvPr/>
        </p:nvSpPr>
        <p:spPr>
          <a:xfrm>
            <a:off x="6934200" y="3021013"/>
            <a:ext cx="420688" cy="419100"/>
          </a:xfrm>
          <a:prstGeom prst="ellipse">
            <a:avLst/>
          </a:prstGeom>
          <a:solidFill>
            <a:srgbClr val="FFFFFF"/>
          </a:solidFill>
          <a:ln w="50800" cap="rnd" cmpd="dbl" algn="ctr">
            <a:solidFill>
              <a:schemeClr val="accent3">
                <a:shade val="75000"/>
              </a:schemeClr>
            </a:solidFill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spcBef>
                <a:spcPct val="50000"/>
              </a:spcBef>
              <a:defRPr/>
            </a:pPr>
            <a:endParaRPr lang="en-US"/>
          </a:p>
        </p:txBody>
      </p:sp>
      <p:sp>
        <p:nvSpPr>
          <p:cNvPr id="3" name="2 - Θέση κατακόρυφου κειμένου"/>
          <p:cNvSpPr>
            <a:spLocks noGrp="1"/>
          </p:cNvSpPr>
          <p:nvPr>
            <p:ph type="body" orient="vert" idx="1"/>
          </p:nvPr>
        </p:nvSpPr>
        <p:spPr>
          <a:xfrm>
            <a:off x="304800" y="304800"/>
            <a:ext cx="6553200" cy="5821366"/>
          </a:xfrm>
        </p:spPr>
        <p:txBody>
          <a:bodyPr vert="eaVert"/>
          <a:lstStyle/>
          <a:p>
            <a:pPr lvl="0"/>
            <a:r>
              <a:rPr lang="el-GR"/>
              <a:t>Kλικ για επεξεργασία των στυλ του υποδείγματος</a:t>
            </a:r>
          </a:p>
          <a:p>
            <a:pPr lvl="1"/>
            <a:r>
              <a:rPr lang="el-GR"/>
              <a:t>Δεύτερου επιπέδου</a:t>
            </a:r>
          </a:p>
          <a:p>
            <a:pPr lvl="2"/>
            <a:r>
              <a:rPr lang="el-GR"/>
              <a:t>Τρίτου επιπέδου</a:t>
            </a:r>
          </a:p>
          <a:p>
            <a:pPr lvl="3"/>
            <a:r>
              <a:rPr lang="el-GR"/>
              <a:t>Τέταρτου επιπέδου</a:t>
            </a:r>
          </a:p>
          <a:p>
            <a:pPr lvl="4"/>
            <a:r>
              <a:rPr lang="el-GR"/>
              <a:t>Πέμπτου επιπέδου</a:t>
            </a:r>
            <a:endParaRPr lang="en-US"/>
          </a:p>
        </p:txBody>
      </p:sp>
      <p:sp>
        <p:nvSpPr>
          <p:cNvPr id="2" name="1 - Κατακόρυφος τίτλος"/>
          <p:cNvSpPr>
            <a:spLocks noGrp="1"/>
          </p:cNvSpPr>
          <p:nvPr>
            <p:ph type="title" orient="vert"/>
          </p:nvPr>
        </p:nvSpPr>
        <p:spPr>
          <a:xfrm>
            <a:off x="7391400" y="304801"/>
            <a:ext cx="1447800" cy="5851525"/>
          </a:xfrm>
        </p:spPr>
        <p:txBody>
          <a:bodyPr vert="eaVert"/>
          <a:lstStyle/>
          <a:p>
            <a:r>
              <a:rPr lang="el-GR"/>
              <a:t>Kλικ για επεξεργασία του τίτλου</a:t>
            </a:r>
            <a:endParaRPr lang="en-US"/>
          </a:p>
        </p:txBody>
      </p:sp>
      <p:sp>
        <p:nvSpPr>
          <p:cNvPr id="13" name="5 - Θέση αριθμού διαφάνειας">
            <a:extLst>
              <a:ext uri="{FF2B5EF4-FFF2-40B4-BE49-F238E27FC236}">
                <a16:creationId xmlns:a16="http://schemas.microsoft.com/office/drawing/2014/main" id="{5A839B5D-77FD-4F6C-86F7-5323E1264C51}"/>
              </a:ext>
            </a:extLst>
          </p:cNvPr>
          <p:cNvSpPr>
            <a:spLocks noGrp="1"/>
          </p:cNvSpPr>
          <p:nvPr>
            <p:ph type="sldNum" sz="quarter" idx="10"/>
          </p:nvPr>
        </p:nvSpPr>
        <p:spPr>
          <a:xfrm>
            <a:off x="6915150" y="3009900"/>
            <a:ext cx="457200" cy="441325"/>
          </a:xfrm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F46C8188-20BA-46A5-9B7F-EEB2CD7F37D6}" type="slidenum">
              <a:rPr lang="en-US" altLang="el-GR"/>
              <a:pPr>
                <a:defRPr/>
              </a:pPr>
              <a:t>‹#›</a:t>
            </a:fld>
            <a:endParaRPr lang="en-US" altLang="el-GR"/>
          </a:p>
        </p:txBody>
      </p:sp>
      <p:sp>
        <p:nvSpPr>
          <p:cNvPr id="14" name="3 - Θέση ημερομηνίας">
            <a:extLst>
              <a:ext uri="{FF2B5EF4-FFF2-40B4-BE49-F238E27FC236}">
                <a16:creationId xmlns:a16="http://schemas.microsoft.com/office/drawing/2014/main" id="{28462C33-1F15-4682-8C69-5A894BD4F38B}"/>
              </a:ext>
            </a:extLst>
          </p:cNvPr>
          <p:cNvSpPr>
            <a:spLocks noGrp="1"/>
          </p:cNvSpPr>
          <p:nvPr>
            <p:ph type="dt" sz="half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7280DD32-8C15-43A7-B878-9EB448CD849C}" type="datetimeFigureOut">
              <a:rPr lang="en-US"/>
              <a:pPr>
                <a:defRPr/>
              </a:pPr>
              <a:t>5/12/2025</a:t>
            </a:fld>
            <a:endParaRPr lang="en-US"/>
          </a:p>
        </p:txBody>
      </p:sp>
      <p:sp>
        <p:nvSpPr>
          <p:cNvPr id="15" name="4 - Θέση υποσέλιδου">
            <a:extLst>
              <a:ext uri="{FF2B5EF4-FFF2-40B4-BE49-F238E27FC236}">
                <a16:creationId xmlns:a16="http://schemas.microsoft.com/office/drawing/2014/main" id="{5AEA6417-D56E-49D7-802E-35E9406E1F17}"/>
              </a:ext>
            </a:extLst>
          </p:cNvPr>
          <p:cNvSpPr>
            <a:spLocks noGrp="1"/>
          </p:cNvSpPr>
          <p:nvPr>
            <p:ph type="ftr" sz="quarter" idx="12"/>
          </p:nvPr>
        </p:nvSpPr>
        <p:spPr/>
        <p:txBody>
          <a:bodyPr/>
          <a:lstStyle>
            <a:lvl1pPr>
              <a:defRPr sz="1200">
                <a:solidFill>
                  <a:srgbClr val="FFFFFF"/>
                </a:solidFill>
              </a:defRPr>
            </a:lvl1pPr>
          </a:lstStyle>
          <a:p>
            <a:pPr>
              <a:defRPr/>
            </a:pP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641797634"/>
      </p:ext>
    </p:extLst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6" name="16 - Ορθογώνιο">
            <a:extLst>
              <a:ext uri="{FF2B5EF4-FFF2-40B4-BE49-F238E27FC236}">
                <a16:creationId xmlns:a16="http://schemas.microsoft.com/office/drawing/2014/main" id="{4C3A182A-5A37-432F-B3FB-A8AE182AB278}"/>
              </a:ext>
            </a:extLst>
          </p:cNvPr>
          <p:cNvSpPr>
            <a:spLocks noChangeArrowheads="1"/>
          </p:cNvSpPr>
          <p:nvPr/>
        </p:nvSpPr>
        <p:spPr bwMode="white">
          <a:xfrm>
            <a:off x="0" y="6705600"/>
            <a:ext cx="9144000" cy="152400"/>
          </a:xfrm>
          <a:prstGeom prst="rect">
            <a:avLst/>
          </a:pr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 algn="ctr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1pPr>
            <a:lvl2pPr marL="742950" indent="-285750"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2pPr>
            <a:lvl3pPr marL="1143000" indent="-228600"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3pPr>
            <a:lvl4pPr marL="1600200" indent="-228600"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4pPr>
            <a:lvl5pPr marL="2057400" indent="-228600"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5pPr>
            <a:lvl6pPr marL="25146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6pPr>
            <a:lvl7pPr marL="29718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7pPr>
            <a:lvl8pPr marL="34290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8pPr>
            <a:lvl9pPr marL="38862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9pPr>
          </a:lstStyle>
          <a:p>
            <a:pPr eaLnBrk="1" hangingPunct="1">
              <a:defRPr/>
            </a:pPr>
            <a:endParaRPr lang="en-US" altLang="el-GR"/>
          </a:p>
        </p:txBody>
      </p:sp>
      <p:sp>
        <p:nvSpPr>
          <p:cNvPr id="1027" name="15 - Ορθογώνιο">
            <a:extLst>
              <a:ext uri="{FF2B5EF4-FFF2-40B4-BE49-F238E27FC236}">
                <a16:creationId xmlns:a16="http://schemas.microsoft.com/office/drawing/2014/main" id="{204B703A-6089-4E6F-9A85-03C6D52AAF85}"/>
              </a:ext>
            </a:extLst>
          </p:cNvPr>
          <p:cNvSpPr>
            <a:spLocks noChangeArrowheads="1"/>
          </p:cNvSpPr>
          <p:nvPr/>
        </p:nvSpPr>
        <p:spPr bwMode="white">
          <a:xfrm>
            <a:off x="0" y="0"/>
            <a:ext cx="9144000" cy="1393825"/>
          </a:xfrm>
          <a:prstGeom prst="rect">
            <a:avLst/>
          </a:pr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 algn="ctr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1pPr>
            <a:lvl2pPr marL="742950" indent="-285750"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2pPr>
            <a:lvl3pPr marL="1143000" indent="-228600"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3pPr>
            <a:lvl4pPr marL="1600200" indent="-228600"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4pPr>
            <a:lvl5pPr marL="2057400" indent="-228600"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5pPr>
            <a:lvl6pPr marL="25146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6pPr>
            <a:lvl7pPr marL="29718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7pPr>
            <a:lvl8pPr marL="34290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8pPr>
            <a:lvl9pPr marL="38862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9pPr>
          </a:lstStyle>
          <a:p>
            <a:pPr eaLnBrk="1" hangingPunct="1">
              <a:defRPr/>
            </a:pPr>
            <a:endParaRPr lang="en-US" altLang="el-GR"/>
          </a:p>
        </p:txBody>
      </p:sp>
      <p:sp>
        <p:nvSpPr>
          <p:cNvPr id="1028" name="17 - Ορθογώνιο">
            <a:extLst>
              <a:ext uri="{FF2B5EF4-FFF2-40B4-BE49-F238E27FC236}">
                <a16:creationId xmlns:a16="http://schemas.microsoft.com/office/drawing/2014/main" id="{C113CAC6-F223-4DEC-8E4B-70EFC1A2F6FE}"/>
              </a:ext>
            </a:extLst>
          </p:cNvPr>
          <p:cNvSpPr>
            <a:spLocks noChangeArrowheads="1"/>
          </p:cNvSpPr>
          <p:nvPr/>
        </p:nvSpPr>
        <p:spPr bwMode="white">
          <a:xfrm>
            <a:off x="0" y="0"/>
            <a:ext cx="152400" cy="6858000"/>
          </a:xfrm>
          <a:prstGeom prst="rect">
            <a:avLst/>
          </a:pr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 algn="ctr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1pPr>
            <a:lvl2pPr marL="742950" indent="-285750"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2pPr>
            <a:lvl3pPr marL="1143000" indent="-228600"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3pPr>
            <a:lvl4pPr marL="1600200" indent="-228600"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4pPr>
            <a:lvl5pPr marL="2057400" indent="-228600"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5pPr>
            <a:lvl6pPr marL="25146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6pPr>
            <a:lvl7pPr marL="29718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7pPr>
            <a:lvl8pPr marL="34290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8pPr>
            <a:lvl9pPr marL="38862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9pPr>
          </a:lstStyle>
          <a:p>
            <a:pPr eaLnBrk="1" hangingPunct="1">
              <a:defRPr/>
            </a:pPr>
            <a:endParaRPr lang="en-US" altLang="el-GR"/>
          </a:p>
        </p:txBody>
      </p:sp>
      <p:sp>
        <p:nvSpPr>
          <p:cNvPr id="1029" name="18 - Ορθογώνιο">
            <a:extLst>
              <a:ext uri="{FF2B5EF4-FFF2-40B4-BE49-F238E27FC236}">
                <a16:creationId xmlns:a16="http://schemas.microsoft.com/office/drawing/2014/main" id="{59F7F02D-9C69-479C-8920-F9935208D336}"/>
              </a:ext>
            </a:extLst>
          </p:cNvPr>
          <p:cNvSpPr>
            <a:spLocks noChangeArrowheads="1"/>
          </p:cNvSpPr>
          <p:nvPr/>
        </p:nvSpPr>
        <p:spPr bwMode="white">
          <a:xfrm>
            <a:off x="8991600" y="0"/>
            <a:ext cx="152400" cy="6858000"/>
          </a:xfrm>
          <a:prstGeom prst="rect">
            <a:avLst/>
          </a:pr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 algn="ctr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1pPr>
            <a:lvl2pPr marL="742950" indent="-285750"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2pPr>
            <a:lvl3pPr marL="1143000" indent="-228600"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3pPr>
            <a:lvl4pPr marL="1600200" indent="-228600"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4pPr>
            <a:lvl5pPr marL="2057400" indent="-228600" algn="ctr">
              <a:spcBef>
                <a:spcPct val="50000"/>
              </a:spcBef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5pPr>
            <a:lvl6pPr marL="25146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6pPr>
            <a:lvl7pPr marL="29718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7pPr>
            <a:lvl8pPr marL="34290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8pPr>
            <a:lvl9pPr marL="38862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9pPr>
          </a:lstStyle>
          <a:p>
            <a:pPr eaLnBrk="1" hangingPunct="1">
              <a:defRPr/>
            </a:pPr>
            <a:endParaRPr lang="en-US" altLang="el-GR"/>
          </a:p>
        </p:txBody>
      </p:sp>
      <p:sp>
        <p:nvSpPr>
          <p:cNvPr id="9" name="8 - Ορθογώνιο">
            <a:extLst>
              <a:ext uri="{FF2B5EF4-FFF2-40B4-BE49-F238E27FC236}">
                <a16:creationId xmlns:a16="http://schemas.microsoft.com/office/drawing/2014/main" id="{82946A17-8296-4763-9067-2D7ACDA36CB5}"/>
              </a:ext>
            </a:extLst>
          </p:cNvPr>
          <p:cNvSpPr>
            <a:spLocks noChangeArrowheads="1"/>
          </p:cNvSpPr>
          <p:nvPr/>
        </p:nvSpPr>
        <p:spPr bwMode="auto">
          <a:xfrm>
            <a:off x="149225" y="6388100"/>
            <a:ext cx="8832850" cy="309563"/>
          </a:xfrm>
          <a:prstGeom prst="rect">
            <a:avLst/>
          </a:prstGeom>
          <a:solidFill>
            <a:schemeClr val="accent3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wrap="none" anchor="ctr"/>
          <a:lstStyle/>
          <a:p>
            <a:pPr algn="ctr" eaLnBrk="1" hangingPunct="1">
              <a:spcBef>
                <a:spcPct val="50000"/>
              </a:spcBef>
              <a:defRPr/>
            </a:pPr>
            <a:endParaRPr lang="en-US"/>
          </a:p>
        </p:txBody>
      </p:sp>
      <p:sp>
        <p:nvSpPr>
          <p:cNvPr id="14" name="13 - Θέση ημερομηνίας">
            <a:extLst>
              <a:ext uri="{FF2B5EF4-FFF2-40B4-BE49-F238E27FC236}">
                <a16:creationId xmlns:a16="http://schemas.microsoft.com/office/drawing/2014/main" id="{F2DFE472-D5F1-44A1-A4A9-1B56AB14C4F5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5791200" y="6405563"/>
            <a:ext cx="3044825" cy="365125"/>
          </a:xfrm>
          <a:prstGeom prst="rect">
            <a:avLst/>
          </a:prstGeom>
        </p:spPr>
        <p:txBody>
          <a:bodyPr vert="horz"/>
          <a:lstStyle>
            <a:lvl1pPr algn="r" eaLnBrk="1" latinLnBrk="0" hangingPunct="1">
              <a:spcBef>
                <a:spcPct val="50000"/>
              </a:spcBef>
              <a:defRPr kumimoji="0" sz="1400">
                <a:solidFill>
                  <a:srgbClr val="FFFFFF"/>
                </a:solidFill>
              </a:defRPr>
            </a:lvl1pPr>
          </a:lstStyle>
          <a:p>
            <a:pPr>
              <a:defRPr/>
            </a:pPr>
            <a:fld id="{F627B3B7-EBC9-4C2C-AD7E-5D8F8B5474A5}" type="datetimeFigureOut">
              <a:rPr lang="en-US"/>
              <a:pPr>
                <a:defRPr/>
              </a:pPr>
              <a:t>5/12/2025</a:t>
            </a:fld>
            <a:endParaRPr lang="en-US" dirty="0">
              <a:solidFill>
                <a:schemeClr val="tx2"/>
              </a:solidFill>
            </a:endParaRPr>
          </a:p>
        </p:txBody>
      </p:sp>
      <p:sp>
        <p:nvSpPr>
          <p:cNvPr id="3" name="2 - Θέση υποσέλιδου">
            <a:extLst>
              <a:ext uri="{FF2B5EF4-FFF2-40B4-BE49-F238E27FC236}">
                <a16:creationId xmlns:a16="http://schemas.microsoft.com/office/drawing/2014/main" id="{4F5BA174-E88F-4B50-A085-51A55293DBB7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304800" y="6410325"/>
            <a:ext cx="3581400" cy="366713"/>
          </a:xfrm>
          <a:prstGeom prst="rect">
            <a:avLst/>
          </a:prstGeom>
        </p:spPr>
        <p:txBody>
          <a:bodyPr vert="horz"/>
          <a:lstStyle>
            <a:lvl1pPr algn="l" eaLnBrk="1" latinLnBrk="0" hangingPunct="1">
              <a:spcBef>
                <a:spcPct val="50000"/>
              </a:spcBef>
              <a:defRPr kumimoji="0" sz="1400">
                <a:solidFill>
                  <a:schemeClr val="tx2"/>
                </a:solidFill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8" name="7 - Ορθογώνιο">
            <a:extLst>
              <a:ext uri="{FF2B5EF4-FFF2-40B4-BE49-F238E27FC236}">
                <a16:creationId xmlns:a16="http://schemas.microsoft.com/office/drawing/2014/main" id="{28F92D3A-FE5B-4753-84E9-6A7599952E2E}"/>
              </a:ext>
            </a:extLst>
          </p:cNvPr>
          <p:cNvSpPr>
            <a:spLocks noChangeArrowheads="1"/>
          </p:cNvSpPr>
          <p:nvPr/>
        </p:nvSpPr>
        <p:spPr bwMode="auto">
          <a:xfrm>
            <a:off x="152400" y="155575"/>
            <a:ext cx="8832850" cy="6546850"/>
          </a:xfrm>
          <a:prstGeom prst="rect">
            <a:avLst/>
          </a:prstGeom>
          <a:noFill/>
          <a:ln w="9525" cap="flat" cmpd="sng" algn="ctr">
            <a:solidFill>
              <a:schemeClr val="accent3">
                <a:shade val="75000"/>
              </a:schemeClr>
            </a:solidFill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wrap="none" anchor="ctr"/>
          <a:lstStyle/>
          <a:p>
            <a:pPr algn="ctr" eaLnBrk="1" hangingPunct="1">
              <a:spcBef>
                <a:spcPct val="50000"/>
              </a:spcBef>
              <a:defRPr/>
            </a:pPr>
            <a:endParaRPr lang="en-US" dirty="0"/>
          </a:p>
        </p:txBody>
      </p:sp>
      <p:sp>
        <p:nvSpPr>
          <p:cNvPr id="10" name="9 - Ευθεία γραμμή σύνδεσης">
            <a:extLst>
              <a:ext uri="{FF2B5EF4-FFF2-40B4-BE49-F238E27FC236}">
                <a16:creationId xmlns:a16="http://schemas.microsoft.com/office/drawing/2014/main" id="{BEBF6C61-8FD1-49AD-A486-D5AC4A2CD33A}"/>
              </a:ext>
            </a:extLst>
          </p:cNvPr>
          <p:cNvSpPr>
            <a:spLocks noChangeShapeType="1"/>
          </p:cNvSpPr>
          <p:nvPr/>
        </p:nvSpPr>
        <p:spPr bwMode="auto">
          <a:xfrm>
            <a:off x="152400" y="1276350"/>
            <a:ext cx="8832850" cy="0"/>
          </a:xfrm>
          <a:prstGeom prst="line">
            <a:avLst/>
          </a:prstGeom>
          <a:noFill/>
          <a:ln w="9525" cap="flat" cmpd="sng" algn="ctr">
            <a:solidFill>
              <a:schemeClr val="accent3">
                <a:shade val="75000"/>
              </a:schemeClr>
            </a:solidFill>
            <a:prstDash val="sysDash"/>
            <a:round/>
            <a:headEnd type="none" w="med" len="med"/>
            <a:tailEnd type="none" w="med" len="med"/>
          </a:ln>
          <a:effectLst/>
        </p:spPr>
        <p:txBody>
          <a:bodyPr wrap="none" anchor="ctr"/>
          <a:lstStyle/>
          <a:p>
            <a:pPr algn="ctr" eaLnBrk="1" hangingPunct="1">
              <a:spcBef>
                <a:spcPct val="50000"/>
              </a:spcBef>
              <a:defRPr/>
            </a:pPr>
            <a:endParaRPr lang="en-US"/>
          </a:p>
        </p:txBody>
      </p:sp>
      <p:sp>
        <p:nvSpPr>
          <p:cNvPr id="12" name="11 - Έλλειψη">
            <a:extLst>
              <a:ext uri="{FF2B5EF4-FFF2-40B4-BE49-F238E27FC236}">
                <a16:creationId xmlns:a16="http://schemas.microsoft.com/office/drawing/2014/main" id="{F8E52BF3-53C9-4F61-8189-6E745C980B61}"/>
              </a:ext>
            </a:extLst>
          </p:cNvPr>
          <p:cNvSpPr/>
          <p:nvPr/>
        </p:nvSpPr>
        <p:spPr>
          <a:xfrm>
            <a:off x="4267200" y="955675"/>
            <a:ext cx="609600" cy="609600"/>
          </a:xfrm>
          <a:prstGeom prst="ellipse">
            <a:avLst/>
          </a:prstGeom>
          <a:solidFill>
            <a:srgbClr val="FFFFFF"/>
          </a:solidFill>
          <a:ln w="15875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spcBef>
                <a:spcPct val="50000"/>
              </a:spcBef>
              <a:defRPr/>
            </a:pPr>
            <a:endParaRPr lang="en-US"/>
          </a:p>
        </p:txBody>
      </p:sp>
      <p:sp>
        <p:nvSpPr>
          <p:cNvPr id="15" name="14 - Έλλειψη">
            <a:extLst>
              <a:ext uri="{FF2B5EF4-FFF2-40B4-BE49-F238E27FC236}">
                <a16:creationId xmlns:a16="http://schemas.microsoft.com/office/drawing/2014/main" id="{DBDC9181-DD67-44D1-9B33-D74AFBA15E30}"/>
              </a:ext>
            </a:extLst>
          </p:cNvPr>
          <p:cNvSpPr/>
          <p:nvPr/>
        </p:nvSpPr>
        <p:spPr>
          <a:xfrm>
            <a:off x="4362450" y="1050925"/>
            <a:ext cx="419100" cy="420688"/>
          </a:xfrm>
          <a:prstGeom prst="ellipse">
            <a:avLst/>
          </a:prstGeom>
          <a:solidFill>
            <a:srgbClr val="FFFFFF"/>
          </a:solidFill>
          <a:ln w="50800" cap="rnd" cmpd="dbl" algn="ctr">
            <a:solidFill>
              <a:schemeClr val="accent3">
                <a:shade val="75000"/>
              </a:schemeClr>
            </a:solidFill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spcBef>
                <a:spcPct val="50000"/>
              </a:spcBef>
              <a:defRPr/>
            </a:pPr>
            <a:endParaRPr lang="en-US"/>
          </a:p>
        </p:txBody>
      </p:sp>
      <p:sp>
        <p:nvSpPr>
          <p:cNvPr id="23" name="22 - Θέση αριθμού διαφάνειας">
            <a:extLst>
              <a:ext uri="{FF2B5EF4-FFF2-40B4-BE49-F238E27FC236}">
                <a16:creationId xmlns:a16="http://schemas.microsoft.com/office/drawing/2014/main" id="{4FEEAD01-62C5-4236-AF6F-2F76FC14DC83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4343400" y="1039813"/>
            <a:ext cx="457200" cy="441325"/>
          </a:xfrm>
          <a:prstGeom prst="rect">
            <a:avLst/>
          </a:prstGeom>
        </p:spPr>
        <p:txBody>
          <a:bodyPr vert="horz" wrap="square" lIns="45720" tIns="45720" rIns="45720" bIns="45720" numCol="1" anchor="ctr" anchorCtr="0" compatLnSpc="1">
            <a:prstTxWarp prst="textNoShape">
              <a:avLst/>
            </a:prstTxWarp>
            <a:normAutofit/>
          </a:bodyPr>
          <a:lstStyle>
            <a:lvl1pPr algn="ctr" eaLnBrk="1" hangingPunct="1">
              <a:spcBef>
                <a:spcPct val="50000"/>
              </a:spcBef>
              <a:defRPr sz="1600">
                <a:solidFill>
                  <a:srgbClr val="7B9899"/>
                </a:solidFill>
              </a:defRPr>
            </a:lvl1pPr>
          </a:lstStyle>
          <a:p>
            <a:pPr>
              <a:defRPr/>
            </a:pPr>
            <a:fld id="{445AC915-EB8A-4DDD-BE39-C40800916BD4}" type="slidenum">
              <a:rPr lang="en-US" altLang="el-GR"/>
              <a:pPr>
                <a:defRPr/>
              </a:pPr>
              <a:t>‹#›</a:t>
            </a:fld>
            <a:endParaRPr lang="en-US" altLang="el-GR" sz="1400">
              <a:solidFill>
                <a:srgbClr val="FFFFFF"/>
              </a:solidFill>
              <a:latin typeface="Georgia" panose="02040502050405020303" pitchFamily="18" charset="0"/>
            </a:endParaRPr>
          </a:p>
        </p:txBody>
      </p:sp>
      <p:sp>
        <p:nvSpPr>
          <p:cNvPr id="1038" name="21 - Θέση τίτλου">
            <a:extLst>
              <a:ext uri="{FF2B5EF4-FFF2-40B4-BE49-F238E27FC236}">
                <a16:creationId xmlns:a16="http://schemas.microsoft.com/office/drawing/2014/main" id="{6484973D-5716-4E51-9277-6C25FB0443AC}"/>
              </a:ext>
            </a:extLst>
          </p:cNvPr>
          <p:cNvSpPr>
            <a:spLocks noGrp="1"/>
          </p:cNvSpPr>
          <p:nvPr>
            <p:ph type="title"/>
          </p:nvPr>
        </p:nvSpPr>
        <p:spPr bwMode="auto">
          <a:xfrm>
            <a:off x="301625" y="228600"/>
            <a:ext cx="8534400" cy="7588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/>
          <a:p>
            <a:pPr lvl="0"/>
            <a:r>
              <a:rPr lang="el-GR" altLang="el-GR"/>
              <a:t>Kλικ για επεξεργασία του τίτλου</a:t>
            </a:r>
            <a:endParaRPr lang="en-US" altLang="el-GR"/>
          </a:p>
        </p:txBody>
      </p:sp>
      <p:sp>
        <p:nvSpPr>
          <p:cNvPr id="1039" name="12 - Θέση κειμένου">
            <a:extLst>
              <a:ext uri="{FF2B5EF4-FFF2-40B4-BE49-F238E27FC236}">
                <a16:creationId xmlns:a16="http://schemas.microsoft.com/office/drawing/2014/main" id="{EC0C3226-06F6-4257-829A-F5BF52F53FE4}"/>
              </a:ext>
            </a:extLst>
          </p:cNvPr>
          <p:cNvSpPr>
            <a:spLocks noGrp="1"/>
          </p:cNvSpPr>
          <p:nvPr>
            <p:ph type="body" idx="1"/>
          </p:nvPr>
        </p:nvSpPr>
        <p:spPr bwMode="auto">
          <a:xfrm>
            <a:off x="301625" y="1524000"/>
            <a:ext cx="8534400" cy="45989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l-GR" altLang="el-GR"/>
              <a:t>Kλικ για επεξεργασία των στυλ του υποδείγματος</a:t>
            </a:r>
          </a:p>
          <a:p>
            <a:pPr lvl="1"/>
            <a:r>
              <a:rPr lang="el-GR" altLang="el-GR"/>
              <a:t>Δεύτερου επιπέδου</a:t>
            </a:r>
          </a:p>
          <a:p>
            <a:pPr lvl="2"/>
            <a:r>
              <a:rPr lang="el-GR" altLang="el-GR"/>
              <a:t>Τρίτου επιπέδου</a:t>
            </a:r>
          </a:p>
          <a:p>
            <a:pPr lvl="3"/>
            <a:r>
              <a:rPr lang="el-GR" altLang="el-GR"/>
              <a:t>Τέταρτου επιπέδου</a:t>
            </a:r>
          </a:p>
          <a:p>
            <a:pPr lvl="4"/>
            <a:r>
              <a:rPr lang="el-GR" altLang="el-GR"/>
              <a:t>Πέμπτου επιπέδου</a:t>
            </a:r>
            <a:endParaRPr lang="en-US" altLang="el-GR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4052" r:id="rId1"/>
    <p:sldLayoutId id="2147484053" r:id="rId2"/>
    <p:sldLayoutId id="2147484054" r:id="rId3"/>
    <p:sldLayoutId id="2147484055" r:id="rId4"/>
    <p:sldLayoutId id="2147484056" r:id="rId5"/>
    <p:sldLayoutId id="2147484057" r:id="rId6"/>
    <p:sldLayoutId id="2147484058" r:id="rId7"/>
    <p:sldLayoutId id="2147484059" r:id="rId8"/>
    <p:sldLayoutId id="2147484060" r:id="rId9"/>
    <p:sldLayoutId id="2147484061" r:id="rId10"/>
    <p:sldLayoutId id="2147484062" r:id="rId11"/>
  </p:sldLayoutIdLst>
  <p:transition>
    <p:wipe dir="r"/>
  </p:transition>
  <p:txStyles>
    <p:titleStyle>
      <a:lvl1pPr algn="ctr" rtl="0" eaLnBrk="0" fontAlgn="base" hangingPunct="0">
        <a:spcBef>
          <a:spcPct val="0"/>
        </a:spcBef>
        <a:spcAft>
          <a:spcPct val="0"/>
        </a:spcAft>
        <a:defRPr sz="3300" kern="1200">
          <a:solidFill>
            <a:srgbClr val="7B9899"/>
          </a:solidFill>
          <a:latin typeface="+mj-lt"/>
          <a:ea typeface="+mj-ea"/>
          <a:cs typeface="+mj-cs"/>
        </a:defRPr>
      </a:lvl1pPr>
      <a:lvl2pPr algn="ctr" rtl="0" eaLnBrk="0" fontAlgn="base" hangingPunct="0">
        <a:spcBef>
          <a:spcPct val="0"/>
        </a:spcBef>
        <a:spcAft>
          <a:spcPct val="0"/>
        </a:spcAft>
        <a:defRPr sz="3300">
          <a:solidFill>
            <a:srgbClr val="7B9899"/>
          </a:solidFill>
          <a:latin typeface="Georgia" pitchFamily="18" charset="0"/>
        </a:defRPr>
      </a:lvl2pPr>
      <a:lvl3pPr algn="ctr" rtl="0" eaLnBrk="0" fontAlgn="base" hangingPunct="0">
        <a:spcBef>
          <a:spcPct val="0"/>
        </a:spcBef>
        <a:spcAft>
          <a:spcPct val="0"/>
        </a:spcAft>
        <a:defRPr sz="3300">
          <a:solidFill>
            <a:srgbClr val="7B9899"/>
          </a:solidFill>
          <a:latin typeface="Georgia" pitchFamily="18" charset="0"/>
        </a:defRPr>
      </a:lvl3pPr>
      <a:lvl4pPr algn="ctr" rtl="0" eaLnBrk="0" fontAlgn="base" hangingPunct="0">
        <a:spcBef>
          <a:spcPct val="0"/>
        </a:spcBef>
        <a:spcAft>
          <a:spcPct val="0"/>
        </a:spcAft>
        <a:defRPr sz="3300">
          <a:solidFill>
            <a:srgbClr val="7B9899"/>
          </a:solidFill>
          <a:latin typeface="Georgia" pitchFamily="18" charset="0"/>
        </a:defRPr>
      </a:lvl4pPr>
      <a:lvl5pPr algn="ctr" rtl="0" eaLnBrk="0" fontAlgn="base" hangingPunct="0">
        <a:spcBef>
          <a:spcPct val="0"/>
        </a:spcBef>
        <a:spcAft>
          <a:spcPct val="0"/>
        </a:spcAft>
        <a:defRPr sz="3300">
          <a:solidFill>
            <a:srgbClr val="7B9899"/>
          </a:solidFill>
          <a:latin typeface="Georgia" pitchFamily="18" charset="0"/>
        </a:defRPr>
      </a:lvl5pPr>
      <a:lvl6pPr marL="457200" algn="ctr" rtl="0" fontAlgn="base">
        <a:spcBef>
          <a:spcPct val="0"/>
        </a:spcBef>
        <a:spcAft>
          <a:spcPct val="0"/>
        </a:spcAft>
        <a:defRPr sz="3300">
          <a:solidFill>
            <a:srgbClr val="7B9899"/>
          </a:solidFill>
          <a:latin typeface="Georgia" pitchFamily="18" charset="0"/>
        </a:defRPr>
      </a:lvl6pPr>
      <a:lvl7pPr marL="914400" algn="ctr" rtl="0" fontAlgn="base">
        <a:spcBef>
          <a:spcPct val="0"/>
        </a:spcBef>
        <a:spcAft>
          <a:spcPct val="0"/>
        </a:spcAft>
        <a:defRPr sz="3300">
          <a:solidFill>
            <a:srgbClr val="7B9899"/>
          </a:solidFill>
          <a:latin typeface="Georgia" pitchFamily="18" charset="0"/>
        </a:defRPr>
      </a:lvl7pPr>
      <a:lvl8pPr marL="1371600" algn="ctr" rtl="0" fontAlgn="base">
        <a:spcBef>
          <a:spcPct val="0"/>
        </a:spcBef>
        <a:spcAft>
          <a:spcPct val="0"/>
        </a:spcAft>
        <a:defRPr sz="3300">
          <a:solidFill>
            <a:srgbClr val="7B9899"/>
          </a:solidFill>
          <a:latin typeface="Georgia" pitchFamily="18" charset="0"/>
        </a:defRPr>
      </a:lvl8pPr>
      <a:lvl9pPr marL="1828800" algn="ctr" rtl="0" fontAlgn="base">
        <a:spcBef>
          <a:spcPct val="0"/>
        </a:spcBef>
        <a:spcAft>
          <a:spcPct val="0"/>
        </a:spcAft>
        <a:defRPr sz="3300">
          <a:solidFill>
            <a:srgbClr val="7B9899"/>
          </a:solidFill>
          <a:latin typeface="Georgia" pitchFamily="18" charset="0"/>
        </a:defRPr>
      </a:lvl9pPr>
    </p:titleStyle>
    <p:bodyStyle>
      <a:lvl1pPr marL="273050" indent="-273050" algn="l" rtl="0" eaLnBrk="0" fontAlgn="base" hangingPunct="0">
        <a:spcBef>
          <a:spcPct val="20000"/>
        </a:spcBef>
        <a:spcAft>
          <a:spcPct val="0"/>
        </a:spcAft>
        <a:buClr>
          <a:schemeClr val="accent1"/>
        </a:buClr>
        <a:buSzPct val="85000"/>
        <a:buFont typeface="Wingdings 2" panose="05020102010507070707" pitchFamily="18" charset="2"/>
        <a:buChar char=""/>
        <a:defRPr sz="2700" kern="1200">
          <a:solidFill>
            <a:schemeClr val="tx1"/>
          </a:solidFill>
          <a:latin typeface="+mn-lt"/>
          <a:ea typeface="+mn-ea"/>
          <a:cs typeface="+mn-cs"/>
        </a:defRPr>
      </a:lvl1pPr>
      <a:lvl2pPr marL="547688" indent="-273050" algn="l" rtl="0" eaLnBrk="0" fontAlgn="base" hangingPunct="0">
        <a:spcBef>
          <a:spcPct val="20000"/>
        </a:spcBef>
        <a:spcAft>
          <a:spcPct val="0"/>
        </a:spcAft>
        <a:buClr>
          <a:schemeClr val="accent2"/>
        </a:buClr>
        <a:buSzPct val="70000"/>
        <a:buFont typeface="Wingdings" panose="05000000000000000000" pitchFamily="2" charset="2"/>
        <a:buChar char=""/>
        <a:defRPr sz="2200" kern="1200">
          <a:solidFill>
            <a:schemeClr val="tx2"/>
          </a:solidFill>
          <a:latin typeface="+mn-lt"/>
          <a:ea typeface="+mn-ea"/>
          <a:cs typeface="+mn-cs"/>
        </a:defRPr>
      </a:lvl2pPr>
      <a:lvl3pPr marL="822325" indent="-228600" algn="l" rtl="0" eaLnBrk="0" fontAlgn="base" hangingPunct="0">
        <a:spcBef>
          <a:spcPct val="20000"/>
        </a:spcBef>
        <a:spcAft>
          <a:spcPct val="0"/>
        </a:spcAft>
        <a:buClr>
          <a:srgbClr val="8CADAE"/>
        </a:buClr>
        <a:buSzPct val="75000"/>
        <a:buFont typeface="Wingdings 2" panose="05020102010507070707" pitchFamily="18" charset="2"/>
        <a:buChar char="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096963" indent="-228600" algn="l" rtl="0" eaLnBrk="0" fontAlgn="base" hangingPunct="0">
        <a:spcBef>
          <a:spcPct val="20000"/>
        </a:spcBef>
        <a:spcAft>
          <a:spcPct val="0"/>
        </a:spcAft>
        <a:buClr>
          <a:srgbClr val="8C7B70"/>
        </a:buClr>
        <a:buSzPct val="70000"/>
        <a:buFont typeface="Wingdings" panose="05000000000000000000" pitchFamily="2" charset="2"/>
        <a:buChar char=""/>
        <a:defRPr sz="2000" kern="1200">
          <a:solidFill>
            <a:schemeClr val="tx2"/>
          </a:solidFill>
          <a:latin typeface="+mn-lt"/>
          <a:ea typeface="+mn-ea"/>
          <a:cs typeface="+mn-cs"/>
        </a:defRPr>
      </a:lvl4pPr>
      <a:lvl5pPr marL="1371600" indent="-228600" algn="l" rtl="0" eaLnBrk="0" fontAlgn="base" hangingPunct="0">
        <a:spcBef>
          <a:spcPct val="20000"/>
        </a:spcBef>
        <a:spcAft>
          <a:spcPct val="0"/>
        </a:spcAft>
        <a:buClr>
          <a:srgbClr val="8FB08C"/>
        </a:buClr>
        <a:buChar char="•"/>
        <a:defRPr kern="1200">
          <a:solidFill>
            <a:schemeClr val="tx1"/>
          </a:solidFill>
          <a:latin typeface="+mn-lt"/>
          <a:ea typeface="+mn-ea"/>
          <a:cs typeface="+mn-cs"/>
        </a:defRPr>
      </a:lvl5pPr>
      <a:lvl6pPr marL="1645920" indent="-182880" algn="l" rtl="0" eaLnBrk="1" latinLnBrk="0" hangingPunct="1">
        <a:spcBef>
          <a:spcPct val="20000"/>
        </a:spcBef>
        <a:buClr>
          <a:schemeClr val="accent6"/>
        </a:buClr>
        <a:buSzPct val="80000"/>
        <a:buFont typeface="Wingdings 2"/>
        <a:buChar char=""/>
        <a:defRPr kumimoji="0"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1920240" indent="-182880" algn="l" rtl="0" eaLnBrk="1" latinLnBrk="0" hangingPunct="1">
        <a:spcBef>
          <a:spcPct val="20000"/>
        </a:spcBef>
        <a:buClr>
          <a:schemeClr val="accent1">
            <a:shade val="75000"/>
          </a:schemeClr>
        </a:buClr>
        <a:buSzPct val="90000"/>
        <a:buChar char="•"/>
        <a:defRPr kumimoji="0" sz="1600" kern="1200" baseline="0">
          <a:solidFill>
            <a:schemeClr val="tx1"/>
          </a:solidFill>
          <a:latin typeface="+mn-lt"/>
          <a:ea typeface="+mn-ea"/>
          <a:cs typeface="+mn-cs"/>
        </a:defRPr>
      </a:lvl7pPr>
      <a:lvl8pPr marL="2103120" indent="-182880" algn="l" rtl="0" eaLnBrk="1" latinLnBrk="0" hangingPunct="1">
        <a:spcBef>
          <a:spcPct val="20000"/>
        </a:spcBef>
        <a:buClr>
          <a:schemeClr val="accent4">
            <a:shade val="75000"/>
          </a:schemeClr>
        </a:buClr>
        <a:buChar char="•"/>
        <a:defRPr kumimoji="0" sz="1600" kern="1200">
          <a:solidFill>
            <a:schemeClr val="tx1"/>
          </a:solidFill>
          <a:latin typeface="+mn-lt"/>
          <a:ea typeface="+mn-ea"/>
          <a:cs typeface="+mn-cs"/>
        </a:defRPr>
      </a:lvl8pPr>
      <a:lvl9pPr marL="2377440" indent="-182880" algn="l" rtl="0" eaLnBrk="1" latinLnBrk="0" hangingPunct="1">
        <a:spcBef>
          <a:spcPct val="20000"/>
        </a:spcBef>
        <a:buClr>
          <a:schemeClr val="accent2">
            <a:shade val="75000"/>
          </a:schemeClr>
        </a:buClr>
        <a:buSzPct val="90000"/>
        <a:buChar char="•"/>
        <a:defRPr kumimoji="0" sz="1400" kern="1200" cap="all" baseline="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lvl1pPr marL="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7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jpe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5.jpeg"/><Relationship Id="rId4" Type="http://schemas.openxmlformats.org/officeDocument/2006/relationships/image" Target="../media/image4.jpeg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jpe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7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jpeg"/><Relationship Id="rId7" Type="http://schemas.openxmlformats.org/officeDocument/2006/relationships/image" Target="../media/image12.jpeg"/><Relationship Id="rId2" Type="http://schemas.openxmlformats.org/officeDocument/2006/relationships/image" Target="../media/image7.jpeg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11.jpeg"/><Relationship Id="rId5" Type="http://schemas.openxmlformats.org/officeDocument/2006/relationships/image" Target="../media/image10.jpeg"/><Relationship Id="rId4" Type="http://schemas.openxmlformats.org/officeDocument/2006/relationships/image" Target="../media/image9.jpeg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jpeg"/><Relationship Id="rId2" Type="http://schemas.openxmlformats.org/officeDocument/2006/relationships/image" Target="../media/image13.jpe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15.jpeg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7.jpeg"/><Relationship Id="rId7" Type="http://schemas.openxmlformats.org/officeDocument/2006/relationships/image" Target="../media/image21.jpeg"/><Relationship Id="rId2" Type="http://schemas.openxmlformats.org/officeDocument/2006/relationships/image" Target="../media/image16.jpeg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20.jpeg"/><Relationship Id="rId5" Type="http://schemas.openxmlformats.org/officeDocument/2006/relationships/image" Target="../media/image19.jpeg"/><Relationship Id="rId4" Type="http://schemas.openxmlformats.org/officeDocument/2006/relationships/image" Target="../media/image18.jpeg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22.jpeg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25.jpeg"/><Relationship Id="rId5" Type="http://schemas.openxmlformats.org/officeDocument/2006/relationships/image" Target="../media/image24.jpeg"/><Relationship Id="rId4" Type="http://schemas.openxmlformats.org/officeDocument/2006/relationships/image" Target="../media/image23.jpeg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26.jpeg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7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28.jpeg"/><Relationship Id="rId2" Type="http://schemas.openxmlformats.org/officeDocument/2006/relationships/image" Target="../media/image27.jpe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29.jpeg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30.jpeg"/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32.jpeg"/><Relationship Id="rId4" Type="http://schemas.openxmlformats.org/officeDocument/2006/relationships/image" Target="../media/image31.jpeg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33.jpeg"/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35.jpeg"/><Relationship Id="rId4" Type="http://schemas.openxmlformats.org/officeDocument/2006/relationships/image" Target="../media/image34.jpeg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36.jpeg"/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7.xml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37.jpeg"/><Relationship Id="rId2" Type="http://schemas.openxmlformats.org/officeDocument/2006/relationships/notesSlide" Target="../notesSlides/notesSlide9.xml"/><Relationship Id="rId1" Type="http://schemas.openxmlformats.org/officeDocument/2006/relationships/slideLayout" Target="../slideLayouts/slideLayout7.xml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38.jpeg"/><Relationship Id="rId2" Type="http://schemas.openxmlformats.org/officeDocument/2006/relationships/notesSlide" Target="../notesSlides/notesSlide10.xml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39.jpeg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40.jpeg"/><Relationship Id="rId2" Type="http://schemas.openxmlformats.org/officeDocument/2006/relationships/notesSlide" Target="../notesSlides/notesSlide11.xml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42.jpeg"/><Relationship Id="rId4" Type="http://schemas.openxmlformats.org/officeDocument/2006/relationships/image" Target="../media/image41.jpeg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43.jpeg"/><Relationship Id="rId2" Type="http://schemas.openxmlformats.org/officeDocument/2006/relationships/notesSlide" Target="../notesSlides/notesSlide12.xml"/><Relationship Id="rId1" Type="http://schemas.openxmlformats.org/officeDocument/2006/relationships/slideLayout" Target="../slideLayouts/slideLayout7.xml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44.jpeg"/><Relationship Id="rId2" Type="http://schemas.openxmlformats.org/officeDocument/2006/relationships/notesSlide" Target="../notesSlides/notesSlide13.xml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45.jpeg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46.jpeg"/><Relationship Id="rId2" Type="http://schemas.openxmlformats.org/officeDocument/2006/relationships/notesSlide" Target="../notesSlides/notesSlide14.xml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47.jpeg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image" Target="../media/image48.jpeg"/><Relationship Id="rId2" Type="http://schemas.openxmlformats.org/officeDocument/2006/relationships/notesSlide" Target="../notesSlides/notesSlide15.xml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49.jpeg"/></Relationships>
</file>

<file path=ppt/slides/_rels/slide20.xml.rels><?xml version="1.0" encoding="UTF-8" standalone="yes"?>
<Relationships xmlns="http://schemas.openxmlformats.org/package/2006/relationships"><Relationship Id="rId3" Type="http://schemas.openxmlformats.org/officeDocument/2006/relationships/image" Target="../media/image50.jpeg"/><Relationship Id="rId2" Type="http://schemas.openxmlformats.org/officeDocument/2006/relationships/notesSlide" Target="../notesSlides/notesSlide16.xml"/><Relationship Id="rId1" Type="http://schemas.openxmlformats.org/officeDocument/2006/relationships/slideLayout" Target="../slideLayouts/slideLayout7.xml"/></Relationships>
</file>

<file path=ppt/slides/_rels/slide21.xml.rels><?xml version="1.0" encoding="UTF-8" standalone="yes"?>
<Relationships xmlns="http://schemas.openxmlformats.org/package/2006/relationships"><Relationship Id="rId3" Type="http://schemas.openxmlformats.org/officeDocument/2006/relationships/image" Target="../media/image51.jpeg"/><Relationship Id="rId2" Type="http://schemas.openxmlformats.org/officeDocument/2006/relationships/notesSlide" Target="../notesSlides/notesSlide17.xml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52.jpeg"/></Relationships>
</file>

<file path=ppt/slides/_rels/slide22.xml.rels><?xml version="1.0" encoding="UTF-8" standalone="yes"?>
<Relationships xmlns="http://schemas.openxmlformats.org/package/2006/relationships"><Relationship Id="rId3" Type="http://schemas.openxmlformats.org/officeDocument/2006/relationships/image" Target="../media/image53.jpeg"/><Relationship Id="rId2" Type="http://schemas.openxmlformats.org/officeDocument/2006/relationships/notesSlide" Target="../notesSlides/notesSlide18.xml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54.jpeg"/></Relationships>
</file>

<file path=ppt/slides/_rels/slide23.xml.rels><?xml version="1.0" encoding="UTF-8" standalone="yes"?>
<Relationships xmlns="http://schemas.openxmlformats.org/package/2006/relationships"><Relationship Id="rId3" Type="http://schemas.openxmlformats.org/officeDocument/2006/relationships/image" Target="../media/image55.jpeg"/><Relationship Id="rId2" Type="http://schemas.openxmlformats.org/officeDocument/2006/relationships/notesSlide" Target="../notesSlides/notesSlide19.xml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57.jpeg"/><Relationship Id="rId4" Type="http://schemas.openxmlformats.org/officeDocument/2006/relationships/image" Target="../media/image56.jpeg"/></Relationships>
</file>

<file path=ppt/slides/_rels/slide24.xml.rels><?xml version="1.0" encoding="UTF-8" standalone="yes"?>
<Relationships xmlns="http://schemas.openxmlformats.org/package/2006/relationships"><Relationship Id="rId3" Type="http://schemas.openxmlformats.org/officeDocument/2006/relationships/image" Target="../media/image58.jpeg"/><Relationship Id="rId2" Type="http://schemas.openxmlformats.org/officeDocument/2006/relationships/notesSlide" Target="../notesSlides/notesSlide20.xml"/><Relationship Id="rId1" Type="http://schemas.openxmlformats.org/officeDocument/2006/relationships/slideLayout" Target="../slideLayouts/slideLayout7.xml"/></Relationships>
</file>

<file path=ppt/slides/_rels/slide25.xml.rels><?xml version="1.0" encoding="UTF-8" standalone="yes"?>
<Relationships xmlns="http://schemas.openxmlformats.org/package/2006/relationships"><Relationship Id="rId3" Type="http://schemas.openxmlformats.org/officeDocument/2006/relationships/image" Target="../media/image59.jpeg"/><Relationship Id="rId2" Type="http://schemas.openxmlformats.org/officeDocument/2006/relationships/notesSlide" Target="../notesSlides/notesSlide21.xml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60.jpeg"/></Relationships>
</file>

<file path=ppt/slides/_rels/slide26.xml.rels><?xml version="1.0" encoding="UTF-8" standalone="yes"?>
<Relationships xmlns="http://schemas.openxmlformats.org/package/2006/relationships"><Relationship Id="rId3" Type="http://schemas.openxmlformats.org/officeDocument/2006/relationships/image" Target="../media/image61.jpeg"/><Relationship Id="rId2" Type="http://schemas.openxmlformats.org/officeDocument/2006/relationships/notesSlide" Target="../notesSlides/notesSlide22.xml"/><Relationship Id="rId1" Type="http://schemas.openxmlformats.org/officeDocument/2006/relationships/slideLayout" Target="../slideLayouts/slideLayout7.xml"/></Relationships>
</file>

<file path=ppt/slides/_rels/slide27.xml.rels><?xml version="1.0" encoding="UTF-8" standalone="yes"?>
<Relationships xmlns="http://schemas.openxmlformats.org/package/2006/relationships"><Relationship Id="rId3" Type="http://schemas.openxmlformats.org/officeDocument/2006/relationships/image" Target="../media/image62.jpeg"/><Relationship Id="rId2" Type="http://schemas.openxmlformats.org/officeDocument/2006/relationships/notesSlide" Target="../notesSlides/notesSlide23.xml"/><Relationship Id="rId1" Type="http://schemas.openxmlformats.org/officeDocument/2006/relationships/slideLayout" Target="../slideLayouts/slideLayout7.xml"/></Relationships>
</file>

<file path=ppt/slides/_rels/slide28.xml.rels><?xml version="1.0" encoding="UTF-8" standalone="yes"?>
<Relationships xmlns="http://schemas.openxmlformats.org/package/2006/relationships"><Relationship Id="rId3" Type="http://schemas.openxmlformats.org/officeDocument/2006/relationships/image" Target="../media/image63.jpeg"/><Relationship Id="rId2" Type="http://schemas.openxmlformats.org/officeDocument/2006/relationships/notesSlide" Target="../notesSlides/notesSlide24.xml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64.jpeg"/></Relationships>
</file>

<file path=ppt/slides/_rels/slide29.xml.rels><?xml version="1.0" encoding="UTF-8" standalone="yes"?>
<Relationships xmlns="http://schemas.openxmlformats.org/package/2006/relationships"><Relationship Id="rId3" Type="http://schemas.openxmlformats.org/officeDocument/2006/relationships/image" Target="../media/image65.jpeg"/><Relationship Id="rId2" Type="http://schemas.openxmlformats.org/officeDocument/2006/relationships/notesSlide" Target="../notesSlides/notesSlide25.xml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66.jpeg"/></Relationships>
</file>

<file path=ppt/slides/_rels/slide30.xml.rels><?xml version="1.0" encoding="UTF-8" standalone="yes"?>
<Relationships xmlns="http://schemas.openxmlformats.org/package/2006/relationships"><Relationship Id="rId3" Type="http://schemas.openxmlformats.org/officeDocument/2006/relationships/image" Target="../media/image68.jpeg"/><Relationship Id="rId2" Type="http://schemas.openxmlformats.org/officeDocument/2006/relationships/image" Target="../media/image67.jpe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69.jpeg"/></Relationships>
</file>

<file path=ppt/slides/_rels/slide31.xml.rels><?xml version="1.0" encoding="UTF-8" standalone="yes"?>
<Relationships xmlns="http://schemas.openxmlformats.org/package/2006/relationships"><Relationship Id="rId2" Type="http://schemas.openxmlformats.org/officeDocument/2006/relationships/image" Target="../media/image70.jpeg"/><Relationship Id="rId1" Type="http://schemas.openxmlformats.org/officeDocument/2006/relationships/slideLayout" Target="../slideLayouts/slideLayout7.xml"/></Relationships>
</file>

<file path=ppt/slides/_rels/slide32.xml.rels><?xml version="1.0" encoding="UTF-8" standalone="yes"?>
<Relationships xmlns="http://schemas.openxmlformats.org/package/2006/relationships"><Relationship Id="rId2" Type="http://schemas.openxmlformats.org/officeDocument/2006/relationships/image" Target="../media/image71.jpeg"/><Relationship Id="rId1" Type="http://schemas.openxmlformats.org/officeDocument/2006/relationships/slideLayout" Target="../slideLayouts/slideLayout7.xml"/></Relationships>
</file>

<file path=ppt/slides/_rels/slide33.xml.rels><?xml version="1.0" encoding="UTF-8" standalone="yes"?>
<Relationships xmlns="http://schemas.openxmlformats.org/package/2006/relationships"><Relationship Id="rId3" Type="http://schemas.openxmlformats.org/officeDocument/2006/relationships/image" Target="../media/image73.jpeg"/><Relationship Id="rId2" Type="http://schemas.openxmlformats.org/officeDocument/2006/relationships/image" Target="../media/image72.jpeg"/><Relationship Id="rId1" Type="http://schemas.openxmlformats.org/officeDocument/2006/relationships/slideLayout" Target="../slideLayouts/slideLayout7.xml"/></Relationships>
</file>

<file path=ppt/slides/_rels/slide34.xml.rels><?xml version="1.0" encoding="UTF-8" standalone="yes"?>
<Relationships xmlns="http://schemas.openxmlformats.org/package/2006/relationships"><Relationship Id="rId3" Type="http://schemas.openxmlformats.org/officeDocument/2006/relationships/image" Target="../media/image74.jpeg"/><Relationship Id="rId2" Type="http://schemas.openxmlformats.org/officeDocument/2006/relationships/notesSlide" Target="../notesSlides/notesSlide26.xml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75.jpeg"/></Relationships>
</file>

<file path=ppt/slides/_rels/slide35.xml.rels><?xml version="1.0" encoding="UTF-8" standalone="yes"?>
<Relationships xmlns="http://schemas.openxmlformats.org/package/2006/relationships"><Relationship Id="rId3" Type="http://schemas.openxmlformats.org/officeDocument/2006/relationships/image" Target="../media/image76.jpeg"/><Relationship Id="rId2" Type="http://schemas.openxmlformats.org/officeDocument/2006/relationships/notesSlide" Target="../notesSlides/notesSlide27.xml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78.jpeg"/><Relationship Id="rId4" Type="http://schemas.openxmlformats.org/officeDocument/2006/relationships/image" Target="../media/image77.jpeg"/></Relationships>
</file>

<file path=ppt/slides/_rels/slide36.xml.rels><?xml version="1.0" encoding="UTF-8" standalone="yes"?>
<Relationships xmlns="http://schemas.openxmlformats.org/package/2006/relationships"><Relationship Id="rId3" Type="http://schemas.openxmlformats.org/officeDocument/2006/relationships/image" Target="../media/image79.jpeg"/><Relationship Id="rId2" Type="http://schemas.openxmlformats.org/officeDocument/2006/relationships/notesSlide" Target="../notesSlides/notesSlide28.xml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81.jpeg"/><Relationship Id="rId4" Type="http://schemas.openxmlformats.org/officeDocument/2006/relationships/image" Target="../media/image80.jpeg"/></Relationships>
</file>

<file path=ppt/slides/_rels/slide37.xml.rels><?xml version="1.0" encoding="UTF-8" standalone="yes"?>
<Relationships xmlns="http://schemas.openxmlformats.org/package/2006/relationships"><Relationship Id="rId3" Type="http://schemas.openxmlformats.org/officeDocument/2006/relationships/image" Target="../media/image83.jpeg"/><Relationship Id="rId2" Type="http://schemas.openxmlformats.org/officeDocument/2006/relationships/image" Target="../media/image82.jpe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84.jpeg"/></Relationships>
</file>

<file path=ppt/slides/_rels/slide38.xml.rels><?xml version="1.0" encoding="UTF-8" standalone="yes"?>
<Relationships xmlns="http://schemas.openxmlformats.org/package/2006/relationships"><Relationship Id="rId3" Type="http://schemas.openxmlformats.org/officeDocument/2006/relationships/image" Target="../media/image85.jpeg"/><Relationship Id="rId2" Type="http://schemas.openxmlformats.org/officeDocument/2006/relationships/notesSlide" Target="../notesSlides/notesSlide29.xml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87.jpeg"/><Relationship Id="rId4" Type="http://schemas.openxmlformats.org/officeDocument/2006/relationships/image" Target="../media/image86.jpeg"/></Relationships>
</file>

<file path=ppt/slides/_rels/slide39.xml.rels><?xml version="1.0" encoding="UTF-8" standalone="yes"?>
<Relationships xmlns="http://schemas.openxmlformats.org/package/2006/relationships"><Relationship Id="rId3" Type="http://schemas.openxmlformats.org/officeDocument/2006/relationships/image" Target="../media/image88.jpeg"/><Relationship Id="rId2" Type="http://schemas.openxmlformats.org/officeDocument/2006/relationships/notesSlide" Target="../notesSlides/notesSlide30.xml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91.png"/><Relationship Id="rId5" Type="http://schemas.openxmlformats.org/officeDocument/2006/relationships/image" Target="../media/image90.jpeg"/><Relationship Id="rId4" Type="http://schemas.openxmlformats.org/officeDocument/2006/relationships/image" Target="../media/image89.jpeg"/></Relationships>
</file>

<file path=ppt/slides/_rels/slide40.xml.rels><?xml version="1.0" encoding="UTF-8" standalone="yes"?>
<Relationships xmlns="http://schemas.openxmlformats.org/package/2006/relationships"><Relationship Id="rId3" Type="http://schemas.openxmlformats.org/officeDocument/2006/relationships/image" Target="../media/image92.jpeg"/><Relationship Id="rId2" Type="http://schemas.openxmlformats.org/officeDocument/2006/relationships/notesSlide" Target="../notesSlides/notesSlide31.xml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95.jpeg"/><Relationship Id="rId5" Type="http://schemas.openxmlformats.org/officeDocument/2006/relationships/image" Target="../media/image94.jpeg"/><Relationship Id="rId4" Type="http://schemas.openxmlformats.org/officeDocument/2006/relationships/image" Target="../media/image93.jpeg"/></Relationships>
</file>

<file path=ppt/slides/_rels/slide41.xml.rels><?xml version="1.0" encoding="UTF-8" standalone="yes"?>
<Relationships xmlns="http://schemas.openxmlformats.org/package/2006/relationships"><Relationship Id="rId2" Type="http://schemas.openxmlformats.org/officeDocument/2006/relationships/image" Target="../media/image96.jpeg"/><Relationship Id="rId1" Type="http://schemas.openxmlformats.org/officeDocument/2006/relationships/slideLayout" Target="../slideLayouts/slideLayout7.xml"/></Relationships>
</file>

<file path=ppt/slides/_rels/slide42.xml.rels><?xml version="1.0" encoding="UTF-8" standalone="yes"?>
<Relationships xmlns="http://schemas.openxmlformats.org/package/2006/relationships"><Relationship Id="rId3" Type="http://schemas.openxmlformats.org/officeDocument/2006/relationships/image" Target="../media/image97.jpeg"/><Relationship Id="rId7" Type="http://schemas.openxmlformats.org/officeDocument/2006/relationships/image" Target="../media/image101.jpeg"/><Relationship Id="rId2" Type="http://schemas.openxmlformats.org/officeDocument/2006/relationships/notesSlide" Target="../notesSlides/notesSlide32.xml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100.jpeg"/><Relationship Id="rId5" Type="http://schemas.openxmlformats.org/officeDocument/2006/relationships/image" Target="../media/image99.jpeg"/><Relationship Id="rId4" Type="http://schemas.openxmlformats.org/officeDocument/2006/relationships/image" Target="../media/image98.jpeg"/></Relationships>
</file>

<file path=ppt/slides/_rels/slide4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2.jpeg"/><Relationship Id="rId2" Type="http://schemas.openxmlformats.org/officeDocument/2006/relationships/notesSlide" Target="../notesSlides/notesSlide33.xml"/><Relationship Id="rId1" Type="http://schemas.openxmlformats.org/officeDocument/2006/relationships/slideLayout" Target="../slideLayouts/slideLayout7.xml"/></Relationships>
</file>

<file path=ppt/slides/_rels/slide4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3.jpeg"/><Relationship Id="rId2" Type="http://schemas.openxmlformats.org/officeDocument/2006/relationships/notesSlide" Target="../notesSlides/notesSlide34.xml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105.jpeg"/><Relationship Id="rId4" Type="http://schemas.openxmlformats.org/officeDocument/2006/relationships/image" Target="../media/image104.jpeg"/></Relationships>
</file>

<file path=ppt/slides/_rels/slide4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6.jpeg"/><Relationship Id="rId2" Type="http://schemas.openxmlformats.org/officeDocument/2006/relationships/notesSlide" Target="../notesSlides/notesSlide35.xml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107.jpeg"/></Relationships>
</file>

<file path=ppt/slides/_rels/slide4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8.jpeg"/><Relationship Id="rId2" Type="http://schemas.openxmlformats.org/officeDocument/2006/relationships/notesSlide" Target="../notesSlides/notesSlide36.xml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110.jpeg"/><Relationship Id="rId4" Type="http://schemas.openxmlformats.org/officeDocument/2006/relationships/image" Target="../media/image109.jpeg"/></Relationships>
</file>

<file path=ppt/slides/_rels/slide4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11.jpeg"/><Relationship Id="rId1" Type="http://schemas.openxmlformats.org/officeDocument/2006/relationships/slideLayout" Target="../slideLayouts/slideLayout7.xml"/></Relationships>
</file>

<file path=ppt/slides/_rels/slide4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2.jpeg"/><Relationship Id="rId2" Type="http://schemas.openxmlformats.org/officeDocument/2006/relationships/notesSlide" Target="../notesSlides/notesSlide37.xml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115.jpeg"/><Relationship Id="rId5" Type="http://schemas.openxmlformats.org/officeDocument/2006/relationships/image" Target="../media/image114.jpeg"/><Relationship Id="rId4" Type="http://schemas.openxmlformats.org/officeDocument/2006/relationships/image" Target="../media/image113.jpeg"/></Relationships>
</file>

<file path=ppt/slides/_rels/slide4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6.jpeg"/><Relationship Id="rId2" Type="http://schemas.openxmlformats.org/officeDocument/2006/relationships/notesSlide" Target="../notesSlides/notesSlide38.xml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118.jpeg"/><Relationship Id="rId4" Type="http://schemas.openxmlformats.org/officeDocument/2006/relationships/image" Target="../media/image117.jpeg"/></Relationships>
</file>

<file path=ppt/slides/_rels/slide5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9.jpeg"/><Relationship Id="rId2" Type="http://schemas.openxmlformats.org/officeDocument/2006/relationships/notesSlide" Target="../notesSlides/notesSlide39.xml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122.jpeg"/><Relationship Id="rId5" Type="http://schemas.openxmlformats.org/officeDocument/2006/relationships/image" Target="../media/image121.jpeg"/><Relationship Id="rId4" Type="http://schemas.openxmlformats.org/officeDocument/2006/relationships/image" Target="../media/image120.jpeg"/></Relationships>
</file>

<file path=ppt/slides/_rels/slide5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4.jpeg"/><Relationship Id="rId2" Type="http://schemas.openxmlformats.org/officeDocument/2006/relationships/image" Target="../media/image123.jpeg"/><Relationship Id="rId1" Type="http://schemas.openxmlformats.org/officeDocument/2006/relationships/slideLayout" Target="../slideLayouts/slideLayout7.xml"/></Relationships>
</file>

<file path=ppt/slides/_rels/slide5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6.jpeg"/><Relationship Id="rId2" Type="http://schemas.openxmlformats.org/officeDocument/2006/relationships/image" Target="../media/image125.jpe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127.jpeg"/></Relationships>
</file>

<file path=ppt/slides/_rels/slide5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9.png"/><Relationship Id="rId2" Type="http://schemas.openxmlformats.org/officeDocument/2006/relationships/image" Target="../media/image128.jpe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130.jpeg"/></Relationships>
</file>

<file path=ppt/slides/_rels/slide5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2.jpeg"/><Relationship Id="rId2" Type="http://schemas.openxmlformats.org/officeDocument/2006/relationships/image" Target="../media/image131.jpeg"/><Relationship Id="rId1" Type="http://schemas.openxmlformats.org/officeDocument/2006/relationships/slideLayout" Target="../slideLayouts/slideLayout7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362" name="Rectangle 2">
            <a:extLst>
              <a:ext uri="{FF2B5EF4-FFF2-40B4-BE49-F238E27FC236}">
                <a16:creationId xmlns:a16="http://schemas.microsoft.com/office/drawing/2014/main" id="{D87A7D8C-5D55-4DA2-B8B7-D03270B6B09E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0"/>
            <a:ext cx="1588" cy="1588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anchor="ctr"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Wingdings 2" panose="05020102010507070707" pitchFamily="18" charset="2"/>
              <a:buChar char=""/>
              <a:defRPr sz="2700">
                <a:solidFill>
                  <a:schemeClr val="tx1"/>
                </a:solidFill>
                <a:latin typeface="Georgia" panose="02040502050405020303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accent2"/>
              </a:buClr>
              <a:buSzPct val="70000"/>
              <a:buFont typeface="Wingdings" panose="05000000000000000000" pitchFamily="2" charset="2"/>
              <a:buChar char=""/>
              <a:defRPr sz="2200">
                <a:solidFill>
                  <a:schemeClr val="tx2"/>
                </a:solidFill>
                <a:latin typeface="Georgia" panose="02040502050405020303" pitchFamily="18" charset="0"/>
              </a:defRPr>
            </a:lvl2pPr>
            <a:lvl3pPr marL="1143000" indent="-228600">
              <a:spcBef>
                <a:spcPct val="20000"/>
              </a:spcBef>
              <a:buClr>
                <a:srgbClr val="8CADAE"/>
              </a:buClr>
              <a:buSzPct val="75000"/>
              <a:buFont typeface="Wingdings 2" panose="05020102010507070707" pitchFamily="18" charset="2"/>
              <a:buChar char=""/>
              <a:defRPr sz="2000">
                <a:solidFill>
                  <a:schemeClr val="tx1"/>
                </a:solidFill>
                <a:latin typeface="Georgia" panose="02040502050405020303" pitchFamily="18" charset="0"/>
              </a:defRPr>
            </a:lvl3pPr>
            <a:lvl4pPr marL="1600200" indent="-228600">
              <a:spcBef>
                <a:spcPct val="20000"/>
              </a:spcBef>
              <a:buClr>
                <a:srgbClr val="8C7B70"/>
              </a:buClr>
              <a:buSzPct val="70000"/>
              <a:buFont typeface="Wingdings" panose="05000000000000000000" pitchFamily="2" charset="2"/>
              <a:buChar char=""/>
              <a:defRPr sz="2000">
                <a:solidFill>
                  <a:schemeClr val="tx2"/>
                </a:solidFill>
                <a:latin typeface="Georgia" panose="02040502050405020303" pitchFamily="18" charset="0"/>
              </a:defRPr>
            </a:lvl4pPr>
            <a:lvl5pPr marL="2057400" indent="-228600">
              <a:spcBef>
                <a:spcPct val="20000"/>
              </a:spcBef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sp>
        <p:nvSpPr>
          <p:cNvPr id="15363" name="Text Box 6">
            <a:extLst>
              <a:ext uri="{FF2B5EF4-FFF2-40B4-BE49-F238E27FC236}">
                <a16:creationId xmlns:a16="http://schemas.microsoft.com/office/drawing/2014/main" id="{D43B2A78-317A-4ACE-B3BC-BD95A757A22E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2066925" y="2522538"/>
            <a:ext cx="5568950" cy="9239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Wingdings 2" panose="05020102010507070707" pitchFamily="18" charset="2"/>
              <a:buChar char=""/>
              <a:defRPr sz="2700">
                <a:solidFill>
                  <a:schemeClr val="tx1"/>
                </a:solidFill>
                <a:latin typeface="Georgia" panose="02040502050405020303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accent2"/>
              </a:buClr>
              <a:buSzPct val="70000"/>
              <a:buFont typeface="Wingdings" panose="05000000000000000000" pitchFamily="2" charset="2"/>
              <a:buChar char=""/>
              <a:defRPr sz="2200">
                <a:solidFill>
                  <a:schemeClr val="tx2"/>
                </a:solidFill>
                <a:latin typeface="Georgia" panose="02040502050405020303" pitchFamily="18" charset="0"/>
              </a:defRPr>
            </a:lvl2pPr>
            <a:lvl3pPr marL="1143000" indent="-228600">
              <a:spcBef>
                <a:spcPct val="20000"/>
              </a:spcBef>
              <a:buClr>
                <a:srgbClr val="8CADAE"/>
              </a:buClr>
              <a:buSzPct val="75000"/>
              <a:buFont typeface="Wingdings 2" panose="05020102010507070707" pitchFamily="18" charset="2"/>
              <a:buChar char=""/>
              <a:defRPr sz="2000">
                <a:solidFill>
                  <a:schemeClr val="tx1"/>
                </a:solidFill>
                <a:latin typeface="Georgia" panose="02040502050405020303" pitchFamily="18" charset="0"/>
              </a:defRPr>
            </a:lvl3pPr>
            <a:lvl4pPr marL="1600200" indent="-228600">
              <a:spcBef>
                <a:spcPct val="20000"/>
              </a:spcBef>
              <a:buClr>
                <a:srgbClr val="8C7B70"/>
              </a:buClr>
              <a:buSzPct val="70000"/>
              <a:buFont typeface="Wingdings" panose="05000000000000000000" pitchFamily="2" charset="2"/>
              <a:buChar char=""/>
              <a:defRPr sz="2000">
                <a:solidFill>
                  <a:schemeClr val="tx2"/>
                </a:solidFill>
                <a:latin typeface="Georgia" panose="02040502050405020303" pitchFamily="18" charset="0"/>
              </a:defRPr>
            </a:lvl4pPr>
            <a:lvl5pPr marL="2057400" indent="-228600">
              <a:spcBef>
                <a:spcPct val="20000"/>
              </a:spcBef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r>
              <a:rPr lang="el-GR" altLang="el-GR" sz="5400">
                <a:solidFill>
                  <a:schemeClr val="tx2"/>
                </a:solidFill>
                <a:latin typeface="Times New Roman" panose="02020603050405020304" pitchFamily="18" charset="0"/>
              </a:rPr>
              <a:t>Αλδεΰδες- Κετόνες</a:t>
            </a:r>
            <a:endParaRPr lang="en-US" altLang="el-GR" sz="5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sp>
        <p:nvSpPr>
          <p:cNvPr id="15364" name="Rectangle 14">
            <a:extLst>
              <a:ext uri="{FF2B5EF4-FFF2-40B4-BE49-F238E27FC236}">
                <a16:creationId xmlns:a16="http://schemas.microsoft.com/office/drawing/2014/main" id="{9CAE5372-7A75-4056-9383-0A8B2899DF0C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442913"/>
            <a:ext cx="9144000" cy="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Wingdings 2" panose="05020102010507070707" pitchFamily="18" charset="2"/>
              <a:buChar char=""/>
              <a:defRPr sz="2700">
                <a:solidFill>
                  <a:schemeClr val="tx1"/>
                </a:solidFill>
                <a:latin typeface="Georgia" panose="02040502050405020303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accent2"/>
              </a:buClr>
              <a:buSzPct val="70000"/>
              <a:buFont typeface="Wingdings" panose="05000000000000000000" pitchFamily="2" charset="2"/>
              <a:buChar char=""/>
              <a:defRPr sz="2200">
                <a:solidFill>
                  <a:schemeClr val="tx2"/>
                </a:solidFill>
                <a:latin typeface="Georgia" panose="02040502050405020303" pitchFamily="18" charset="0"/>
              </a:defRPr>
            </a:lvl2pPr>
            <a:lvl3pPr marL="1143000" indent="-228600">
              <a:spcBef>
                <a:spcPct val="20000"/>
              </a:spcBef>
              <a:buClr>
                <a:srgbClr val="8CADAE"/>
              </a:buClr>
              <a:buSzPct val="75000"/>
              <a:buFont typeface="Wingdings 2" panose="05020102010507070707" pitchFamily="18" charset="2"/>
              <a:buChar char=""/>
              <a:defRPr sz="2000">
                <a:solidFill>
                  <a:schemeClr val="tx1"/>
                </a:solidFill>
                <a:latin typeface="Georgia" panose="02040502050405020303" pitchFamily="18" charset="0"/>
              </a:defRPr>
            </a:lvl3pPr>
            <a:lvl4pPr marL="1600200" indent="-228600">
              <a:spcBef>
                <a:spcPct val="20000"/>
              </a:spcBef>
              <a:buClr>
                <a:srgbClr val="8C7B70"/>
              </a:buClr>
              <a:buSzPct val="70000"/>
              <a:buFont typeface="Wingdings" panose="05000000000000000000" pitchFamily="2" charset="2"/>
              <a:buChar char=""/>
              <a:defRPr sz="2000">
                <a:solidFill>
                  <a:schemeClr val="tx2"/>
                </a:solidFill>
                <a:latin typeface="Georgia" panose="02040502050405020303" pitchFamily="18" charset="0"/>
              </a:defRPr>
            </a:lvl4pPr>
            <a:lvl5pPr marL="2057400" indent="-228600">
              <a:spcBef>
                <a:spcPct val="20000"/>
              </a:spcBef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</p:spTree>
  </p:cSld>
  <p:clrMapOvr>
    <a:masterClrMapping/>
  </p:clrMapOvr>
  <p:transition>
    <p:fade thruBlk="1"/>
  </p:transition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410" name="Rectangle 2">
            <a:extLst>
              <a:ext uri="{FF2B5EF4-FFF2-40B4-BE49-F238E27FC236}">
                <a16:creationId xmlns:a16="http://schemas.microsoft.com/office/drawing/2014/main" id="{72FE80AD-1660-4940-8F40-0576504D5A39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0"/>
            <a:ext cx="1588" cy="1588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anchor="ctr"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Wingdings 2" panose="05020102010507070707" pitchFamily="18" charset="2"/>
              <a:buChar char=""/>
              <a:defRPr sz="2700">
                <a:solidFill>
                  <a:schemeClr val="tx1"/>
                </a:solidFill>
                <a:latin typeface="Georgia" panose="02040502050405020303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accent2"/>
              </a:buClr>
              <a:buSzPct val="70000"/>
              <a:buFont typeface="Wingdings" panose="05000000000000000000" pitchFamily="2" charset="2"/>
              <a:buChar char=""/>
              <a:defRPr sz="2200">
                <a:solidFill>
                  <a:schemeClr val="tx2"/>
                </a:solidFill>
                <a:latin typeface="Georgia" panose="02040502050405020303" pitchFamily="18" charset="0"/>
              </a:defRPr>
            </a:lvl2pPr>
            <a:lvl3pPr marL="1143000" indent="-228600">
              <a:spcBef>
                <a:spcPct val="20000"/>
              </a:spcBef>
              <a:buClr>
                <a:srgbClr val="8CADAE"/>
              </a:buClr>
              <a:buSzPct val="75000"/>
              <a:buFont typeface="Wingdings 2" panose="05020102010507070707" pitchFamily="18" charset="2"/>
              <a:buChar char=""/>
              <a:defRPr sz="2000">
                <a:solidFill>
                  <a:schemeClr val="tx1"/>
                </a:solidFill>
                <a:latin typeface="Georgia" panose="02040502050405020303" pitchFamily="18" charset="0"/>
              </a:defRPr>
            </a:lvl3pPr>
            <a:lvl4pPr marL="1600200" indent="-228600">
              <a:spcBef>
                <a:spcPct val="20000"/>
              </a:spcBef>
              <a:buClr>
                <a:srgbClr val="8C7B70"/>
              </a:buClr>
              <a:buSzPct val="70000"/>
              <a:buFont typeface="Wingdings" panose="05000000000000000000" pitchFamily="2" charset="2"/>
              <a:buChar char=""/>
              <a:defRPr sz="2000">
                <a:solidFill>
                  <a:schemeClr val="tx2"/>
                </a:solidFill>
                <a:latin typeface="Georgia" panose="02040502050405020303" pitchFamily="18" charset="0"/>
              </a:defRPr>
            </a:lvl4pPr>
            <a:lvl5pPr marL="2057400" indent="-228600">
              <a:spcBef>
                <a:spcPct val="20000"/>
              </a:spcBef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sp>
        <p:nvSpPr>
          <p:cNvPr id="17411" name="Text Box 6">
            <a:extLst>
              <a:ext uri="{FF2B5EF4-FFF2-40B4-BE49-F238E27FC236}">
                <a16:creationId xmlns:a16="http://schemas.microsoft.com/office/drawing/2014/main" id="{6570B272-CBB5-419A-8027-2ABCE542A0ED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1101725" y="2322513"/>
            <a:ext cx="184150" cy="304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Wingdings 2" panose="05020102010507070707" pitchFamily="18" charset="2"/>
              <a:buChar char=""/>
              <a:defRPr sz="2700">
                <a:solidFill>
                  <a:schemeClr val="tx1"/>
                </a:solidFill>
                <a:latin typeface="Georgia" panose="02040502050405020303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accent2"/>
              </a:buClr>
              <a:buSzPct val="70000"/>
              <a:buFont typeface="Wingdings" panose="05000000000000000000" pitchFamily="2" charset="2"/>
              <a:buChar char=""/>
              <a:defRPr sz="2200">
                <a:solidFill>
                  <a:schemeClr val="tx2"/>
                </a:solidFill>
                <a:latin typeface="Georgia" panose="02040502050405020303" pitchFamily="18" charset="0"/>
              </a:defRPr>
            </a:lvl2pPr>
            <a:lvl3pPr marL="1143000" indent="-228600">
              <a:spcBef>
                <a:spcPct val="20000"/>
              </a:spcBef>
              <a:buClr>
                <a:srgbClr val="8CADAE"/>
              </a:buClr>
              <a:buSzPct val="75000"/>
              <a:buFont typeface="Wingdings 2" panose="05020102010507070707" pitchFamily="18" charset="2"/>
              <a:buChar char=""/>
              <a:defRPr sz="2000">
                <a:solidFill>
                  <a:schemeClr val="tx1"/>
                </a:solidFill>
                <a:latin typeface="Georgia" panose="02040502050405020303" pitchFamily="18" charset="0"/>
              </a:defRPr>
            </a:lvl3pPr>
            <a:lvl4pPr marL="1600200" indent="-228600">
              <a:spcBef>
                <a:spcPct val="20000"/>
              </a:spcBef>
              <a:buClr>
                <a:srgbClr val="8C7B70"/>
              </a:buClr>
              <a:buSzPct val="70000"/>
              <a:buFont typeface="Wingdings" panose="05000000000000000000" pitchFamily="2" charset="2"/>
              <a:buChar char=""/>
              <a:defRPr sz="2000">
                <a:solidFill>
                  <a:schemeClr val="tx2"/>
                </a:solidFill>
                <a:latin typeface="Georgia" panose="02040502050405020303" pitchFamily="18" charset="0"/>
              </a:defRPr>
            </a:lvl4pPr>
            <a:lvl5pPr marL="2057400" indent="-228600">
              <a:spcBef>
                <a:spcPct val="20000"/>
              </a:spcBef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sp>
        <p:nvSpPr>
          <p:cNvPr id="17412" name="Rectangle 14">
            <a:extLst>
              <a:ext uri="{FF2B5EF4-FFF2-40B4-BE49-F238E27FC236}">
                <a16:creationId xmlns:a16="http://schemas.microsoft.com/office/drawing/2014/main" id="{715BE7F3-AC6E-42E0-8224-66EE26C6BAD0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442913"/>
            <a:ext cx="9144000" cy="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Wingdings 2" panose="05020102010507070707" pitchFamily="18" charset="2"/>
              <a:buChar char=""/>
              <a:defRPr sz="2700">
                <a:solidFill>
                  <a:schemeClr val="tx1"/>
                </a:solidFill>
                <a:latin typeface="Georgia" panose="02040502050405020303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accent2"/>
              </a:buClr>
              <a:buSzPct val="70000"/>
              <a:buFont typeface="Wingdings" panose="05000000000000000000" pitchFamily="2" charset="2"/>
              <a:buChar char=""/>
              <a:defRPr sz="2200">
                <a:solidFill>
                  <a:schemeClr val="tx2"/>
                </a:solidFill>
                <a:latin typeface="Georgia" panose="02040502050405020303" pitchFamily="18" charset="0"/>
              </a:defRPr>
            </a:lvl2pPr>
            <a:lvl3pPr marL="1143000" indent="-228600">
              <a:spcBef>
                <a:spcPct val="20000"/>
              </a:spcBef>
              <a:buClr>
                <a:srgbClr val="8CADAE"/>
              </a:buClr>
              <a:buSzPct val="75000"/>
              <a:buFont typeface="Wingdings 2" panose="05020102010507070707" pitchFamily="18" charset="2"/>
              <a:buChar char=""/>
              <a:defRPr sz="2000">
                <a:solidFill>
                  <a:schemeClr val="tx1"/>
                </a:solidFill>
                <a:latin typeface="Georgia" panose="02040502050405020303" pitchFamily="18" charset="0"/>
              </a:defRPr>
            </a:lvl3pPr>
            <a:lvl4pPr marL="1600200" indent="-228600">
              <a:spcBef>
                <a:spcPct val="20000"/>
              </a:spcBef>
              <a:buClr>
                <a:srgbClr val="8C7B70"/>
              </a:buClr>
              <a:buSzPct val="70000"/>
              <a:buFont typeface="Wingdings" panose="05000000000000000000" pitchFamily="2" charset="2"/>
              <a:buChar char=""/>
              <a:defRPr sz="2000">
                <a:solidFill>
                  <a:schemeClr val="tx2"/>
                </a:solidFill>
                <a:latin typeface="Georgia" panose="02040502050405020303" pitchFamily="18" charset="0"/>
              </a:defRPr>
            </a:lvl4pPr>
            <a:lvl5pPr marL="2057400" indent="-228600">
              <a:spcBef>
                <a:spcPct val="20000"/>
              </a:spcBef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pic>
        <p:nvPicPr>
          <p:cNvPr id="17413" name="Picture 5" descr="C:\Users\Thomas\Desktop\ΚΕΦΑΛΑΙΑ\ΚΕΦΑΛΑΙΟ 19\Σχήμα 19.2.jpg">
            <a:extLst>
              <a:ext uri="{FF2B5EF4-FFF2-40B4-BE49-F238E27FC236}">
                <a16:creationId xmlns:a16="http://schemas.microsoft.com/office/drawing/2014/main" id="{441B4D3F-54D0-42E7-BB1C-7595A93B9EF7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11150" y="2471738"/>
            <a:ext cx="8443913" cy="35766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6" name="TextBox 5">
            <a:extLst>
              <a:ext uri="{FF2B5EF4-FFF2-40B4-BE49-F238E27FC236}">
                <a16:creationId xmlns:a16="http://schemas.microsoft.com/office/drawing/2014/main" id="{D834FD17-0BEE-4F64-8652-A98A395C14A3}"/>
              </a:ext>
            </a:extLst>
          </p:cNvPr>
          <p:cNvSpPr txBox="1"/>
          <p:nvPr/>
        </p:nvSpPr>
        <p:spPr>
          <a:xfrm>
            <a:off x="490538" y="361950"/>
            <a:ext cx="8172450" cy="584200"/>
          </a:xfrm>
          <a:prstGeom prst="rect">
            <a:avLst/>
          </a:prstGeom>
          <a:noFill/>
        </p:spPr>
        <p:txBody>
          <a:bodyPr>
            <a:spAutoFit/>
          </a:bodyPr>
          <a:lstStyle>
            <a:lvl1pPr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1pPr>
            <a:lvl2pPr marL="742950" indent="-28575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2pPr>
            <a:lvl3pPr marL="1143000" indent="-22860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3pPr>
            <a:lvl4pPr marL="1600200" indent="-22860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4pPr>
            <a:lvl5pPr marL="2057400" indent="-22860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5pPr>
            <a:lvl6pPr marL="25146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6pPr>
            <a:lvl7pPr marL="29718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7pPr>
            <a:lvl8pPr marL="34290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8pPr>
            <a:lvl9pPr marL="38862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9pPr>
          </a:lstStyle>
          <a:p>
            <a:pPr algn="ctr" eaLnBrk="1" hangingPunct="1">
              <a:spcBef>
                <a:spcPct val="50000"/>
              </a:spcBef>
              <a:defRPr/>
            </a:pPr>
            <a:r>
              <a:rPr lang="el-GR" sz="3200" dirty="0">
                <a:solidFill>
                  <a:srgbClr val="FF0000"/>
                </a:solidFill>
                <a:effectLst>
                  <a:outerShdw blurRad="38100" dist="38100" dir="2700000" algn="tl">
                    <a:srgbClr val="000000"/>
                  </a:outerShdw>
                </a:effectLst>
              </a:rPr>
              <a:t>ΔΟΜΕΣ ΑΛΔΕΫΔΩΝ ΚΑΙ ΚΕΤΟΝΩΝ</a:t>
            </a:r>
            <a:endParaRPr lang="el-GR" sz="3200" b="1" dirty="0">
              <a:solidFill>
                <a:srgbClr val="FF0000"/>
              </a:solidFill>
              <a:effectLst>
                <a:outerShdw blurRad="38100" dist="38100" dir="2700000" algn="tl">
                  <a:srgbClr val="000000"/>
                </a:outerShdw>
              </a:effectLst>
            </a:endParaRPr>
          </a:p>
        </p:txBody>
      </p:sp>
      <p:sp>
        <p:nvSpPr>
          <p:cNvPr id="17415" name="AutoShape 8" descr="The Carbonyl Group, Part I: Introduction | Spectroscopy">
            <a:extLst>
              <a:ext uri="{FF2B5EF4-FFF2-40B4-BE49-F238E27FC236}">
                <a16:creationId xmlns:a16="http://schemas.microsoft.com/office/drawing/2014/main" id="{0327CDF3-3F49-4B08-8BD8-24FB5964F489}"/>
              </a:ext>
            </a:extLst>
          </p:cNvPr>
          <p:cNvSpPr>
            <a:spLocks noChangeAspect="1" noChangeArrowheads="1"/>
          </p:cNvSpPr>
          <p:nvPr/>
        </p:nvSpPr>
        <p:spPr bwMode="auto">
          <a:xfrm>
            <a:off x="4541838" y="-144463"/>
            <a:ext cx="304800" cy="30480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Wingdings 2" panose="05020102010507070707" pitchFamily="18" charset="2"/>
              <a:buChar char=""/>
              <a:defRPr sz="2700">
                <a:solidFill>
                  <a:schemeClr val="tx1"/>
                </a:solidFill>
                <a:latin typeface="Georgia" panose="02040502050405020303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accent2"/>
              </a:buClr>
              <a:buSzPct val="70000"/>
              <a:buFont typeface="Wingdings" panose="05000000000000000000" pitchFamily="2" charset="2"/>
              <a:buChar char=""/>
              <a:defRPr sz="2200">
                <a:solidFill>
                  <a:schemeClr val="tx2"/>
                </a:solidFill>
                <a:latin typeface="Georgia" panose="02040502050405020303" pitchFamily="18" charset="0"/>
              </a:defRPr>
            </a:lvl2pPr>
            <a:lvl3pPr marL="1143000" indent="-228600">
              <a:spcBef>
                <a:spcPct val="20000"/>
              </a:spcBef>
              <a:buClr>
                <a:srgbClr val="8CADAE"/>
              </a:buClr>
              <a:buSzPct val="75000"/>
              <a:buFont typeface="Wingdings 2" panose="05020102010507070707" pitchFamily="18" charset="2"/>
              <a:buChar char=""/>
              <a:defRPr sz="2000">
                <a:solidFill>
                  <a:schemeClr val="tx1"/>
                </a:solidFill>
                <a:latin typeface="Georgia" panose="02040502050405020303" pitchFamily="18" charset="0"/>
              </a:defRPr>
            </a:lvl3pPr>
            <a:lvl4pPr marL="1600200" indent="-228600">
              <a:spcBef>
                <a:spcPct val="20000"/>
              </a:spcBef>
              <a:buClr>
                <a:srgbClr val="8C7B70"/>
              </a:buClr>
              <a:buSzPct val="70000"/>
              <a:buFont typeface="Wingdings" panose="05000000000000000000" pitchFamily="2" charset="2"/>
              <a:buChar char=""/>
              <a:defRPr sz="2000">
                <a:solidFill>
                  <a:schemeClr val="tx2"/>
                </a:solidFill>
                <a:latin typeface="Georgia" panose="02040502050405020303" pitchFamily="18" charset="0"/>
              </a:defRPr>
            </a:lvl4pPr>
            <a:lvl5pPr marL="2057400" indent="-228600">
              <a:spcBef>
                <a:spcPct val="20000"/>
              </a:spcBef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l-GR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grpSp>
        <p:nvGrpSpPr>
          <p:cNvPr id="17416" name="10 - Ομάδα">
            <a:extLst>
              <a:ext uri="{FF2B5EF4-FFF2-40B4-BE49-F238E27FC236}">
                <a16:creationId xmlns:a16="http://schemas.microsoft.com/office/drawing/2014/main" id="{93C3C80F-8A5E-406C-AC6E-D8230F02B270}"/>
              </a:ext>
            </a:extLst>
          </p:cNvPr>
          <p:cNvGrpSpPr>
            <a:grpSpLocks/>
          </p:cNvGrpSpPr>
          <p:nvPr/>
        </p:nvGrpSpPr>
        <p:grpSpPr bwMode="auto">
          <a:xfrm>
            <a:off x="1027113" y="974725"/>
            <a:ext cx="1954212" cy="1249363"/>
            <a:chOff x="3369501" y="975269"/>
            <a:chExt cx="1954061" cy="1249304"/>
          </a:xfrm>
        </p:grpSpPr>
        <p:pic>
          <p:nvPicPr>
            <p:cNvPr id="17418" name="Picture 9" descr="C:\Users\user\Desktop\IR-SpecFig01_web.jpg">
              <a:extLst>
                <a:ext uri="{FF2B5EF4-FFF2-40B4-BE49-F238E27FC236}">
                  <a16:creationId xmlns:a16="http://schemas.microsoft.com/office/drawing/2014/main" id="{ECCC608E-FF48-4A5A-A8BE-00FCBB698912}"/>
                </a:ext>
              </a:extLst>
            </p:cNvPr>
            <p:cNvPicPr>
              <a:picLocks noChangeAspect="1" noChangeArrowheads="1"/>
            </p:cNvPicPr>
            <p:nvPr/>
          </p:nvPicPr>
          <p:blipFill>
            <a:blip r:embed="rId4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 l="49016"/>
            <a:stretch>
              <a:fillRect/>
            </a:stretch>
          </p:blipFill>
          <p:spPr bwMode="auto">
            <a:xfrm>
              <a:off x="4384110" y="975269"/>
              <a:ext cx="939452" cy="1249304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sp>
          <p:nvSpPr>
            <p:cNvPr id="17419" name="8 - TextBox">
              <a:extLst>
                <a:ext uri="{FF2B5EF4-FFF2-40B4-BE49-F238E27FC236}">
                  <a16:creationId xmlns:a16="http://schemas.microsoft.com/office/drawing/2014/main" id="{ECB59D3D-F6C1-46B0-800C-A4E2085193CD}"/>
                </a:ext>
              </a:extLst>
            </p:cNvPr>
            <p:cNvSpPr txBox="1">
              <a:spLocks noChangeArrowheads="1"/>
            </p:cNvSpPr>
            <p:nvPr/>
          </p:nvSpPr>
          <p:spPr bwMode="auto">
            <a:xfrm>
              <a:off x="3369501" y="1114816"/>
              <a:ext cx="1139869" cy="523220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>
              <a:spAutoFit/>
            </a:bodyPr>
            <a:lstStyle>
              <a:lvl1pPr>
                <a:spcBef>
                  <a:spcPct val="20000"/>
                </a:spcBef>
                <a:buClr>
                  <a:schemeClr val="accent1"/>
                </a:buClr>
                <a:buSzPct val="85000"/>
                <a:buFont typeface="Wingdings 2" panose="05020102010507070707" pitchFamily="18" charset="2"/>
                <a:buChar char=""/>
                <a:defRPr sz="2700">
                  <a:solidFill>
                    <a:schemeClr val="tx1"/>
                  </a:solidFill>
                  <a:latin typeface="Georgia" panose="02040502050405020303" pitchFamily="18" charset="0"/>
                </a:defRPr>
              </a:lvl1pPr>
              <a:lvl2pPr marL="742950" indent="-285750">
                <a:spcBef>
                  <a:spcPct val="20000"/>
                </a:spcBef>
                <a:buClr>
                  <a:schemeClr val="accent2"/>
                </a:buClr>
                <a:buSzPct val="70000"/>
                <a:buFont typeface="Wingdings" panose="05000000000000000000" pitchFamily="2" charset="2"/>
                <a:buChar char=""/>
                <a:defRPr sz="2200">
                  <a:solidFill>
                    <a:schemeClr val="tx2"/>
                  </a:solidFill>
                  <a:latin typeface="Georgia" panose="02040502050405020303" pitchFamily="18" charset="0"/>
                </a:defRPr>
              </a:lvl2pPr>
              <a:lvl3pPr marL="1143000" indent="-228600">
                <a:spcBef>
                  <a:spcPct val="20000"/>
                </a:spcBef>
                <a:buClr>
                  <a:srgbClr val="8CADAE"/>
                </a:buClr>
                <a:buSzPct val="75000"/>
                <a:buFont typeface="Wingdings 2" panose="05020102010507070707" pitchFamily="18" charset="2"/>
                <a:buChar char=""/>
                <a:defRPr sz="2000">
                  <a:solidFill>
                    <a:schemeClr val="tx1"/>
                  </a:solidFill>
                  <a:latin typeface="Georgia" panose="02040502050405020303" pitchFamily="18" charset="0"/>
                </a:defRPr>
              </a:lvl3pPr>
              <a:lvl4pPr marL="1600200" indent="-228600">
                <a:spcBef>
                  <a:spcPct val="20000"/>
                </a:spcBef>
                <a:buClr>
                  <a:srgbClr val="8C7B70"/>
                </a:buClr>
                <a:buSzPct val="70000"/>
                <a:buFont typeface="Wingdings" panose="05000000000000000000" pitchFamily="2" charset="2"/>
                <a:buChar char=""/>
                <a:defRPr sz="2000">
                  <a:solidFill>
                    <a:schemeClr val="tx2"/>
                  </a:solidFill>
                  <a:latin typeface="Georgia" panose="02040502050405020303" pitchFamily="18" charset="0"/>
                </a:defRPr>
              </a:lvl4pPr>
              <a:lvl5pPr marL="2057400" indent="-228600">
                <a:spcBef>
                  <a:spcPct val="20000"/>
                </a:spcBef>
                <a:buClr>
                  <a:srgbClr val="8FB08C"/>
                </a:buClr>
                <a:buChar char="•"/>
                <a:defRPr>
                  <a:solidFill>
                    <a:schemeClr val="tx1"/>
                  </a:solidFill>
                  <a:latin typeface="Georgia" panose="02040502050405020303" pitchFamily="18" charset="0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rgbClr val="8FB08C"/>
                </a:buClr>
                <a:buChar char="•"/>
                <a:defRPr>
                  <a:solidFill>
                    <a:schemeClr val="tx1"/>
                  </a:solidFill>
                  <a:latin typeface="Georgia" panose="02040502050405020303" pitchFamily="18" charset="0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rgbClr val="8FB08C"/>
                </a:buClr>
                <a:buChar char="•"/>
                <a:defRPr>
                  <a:solidFill>
                    <a:schemeClr val="tx1"/>
                  </a:solidFill>
                  <a:latin typeface="Georgia" panose="02040502050405020303" pitchFamily="18" charset="0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rgbClr val="8FB08C"/>
                </a:buClr>
                <a:buChar char="•"/>
                <a:defRPr>
                  <a:solidFill>
                    <a:schemeClr val="tx1"/>
                  </a:solidFill>
                  <a:latin typeface="Georgia" panose="02040502050405020303" pitchFamily="18" charset="0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rgbClr val="8FB08C"/>
                </a:buClr>
                <a:buChar char="•"/>
                <a:defRPr>
                  <a:solidFill>
                    <a:schemeClr val="tx1"/>
                  </a:solidFill>
                  <a:latin typeface="Georgia" panose="02040502050405020303" pitchFamily="18" charset="0"/>
                </a:defRPr>
              </a:lvl9pPr>
            </a:lstStyle>
            <a:p>
              <a:pPr algn="ctr" eaLnBrk="1" hangingPunct="1">
                <a:spcBef>
                  <a:spcPct val="50000"/>
                </a:spcBef>
                <a:buClrTx/>
                <a:buSzTx/>
                <a:buFontTx/>
                <a:buNone/>
              </a:pPr>
              <a:r>
                <a:rPr lang="el-GR" altLang="el-GR" sz="1400">
                  <a:solidFill>
                    <a:schemeClr val="tx2"/>
                  </a:solidFill>
                  <a:latin typeface="Times New Roman" panose="02020603050405020304" pitchFamily="18" charset="0"/>
                </a:rPr>
                <a:t>Ομάδα καρβονυλίου</a:t>
              </a:r>
            </a:p>
          </p:txBody>
        </p:sp>
      </p:grpSp>
      <p:pic>
        <p:nvPicPr>
          <p:cNvPr id="17417" name="Picture 2" descr="Εικόνα Α σελ.753.jpg">
            <a:extLst>
              <a:ext uri="{FF2B5EF4-FFF2-40B4-BE49-F238E27FC236}">
                <a16:creationId xmlns:a16="http://schemas.microsoft.com/office/drawing/2014/main" id="{A39B8B55-BD65-44B6-ADA8-5ABD01105D48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b="61642"/>
          <a:stretch>
            <a:fillRect/>
          </a:stretch>
        </p:blipFill>
        <p:spPr bwMode="auto">
          <a:xfrm>
            <a:off x="4087813" y="1119188"/>
            <a:ext cx="2720975" cy="8731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  <p:transition>
    <p:fade thruBlk="1"/>
  </p:transition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458" name="Rectangle 2">
            <a:extLst>
              <a:ext uri="{FF2B5EF4-FFF2-40B4-BE49-F238E27FC236}">
                <a16:creationId xmlns:a16="http://schemas.microsoft.com/office/drawing/2014/main" id="{977CCAF9-DBCE-4981-AD13-B2B662EBA3F6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0"/>
            <a:ext cx="1588" cy="1588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anchor="ctr"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Wingdings 2" panose="05020102010507070707" pitchFamily="18" charset="2"/>
              <a:buChar char=""/>
              <a:defRPr sz="2700">
                <a:solidFill>
                  <a:schemeClr val="tx1"/>
                </a:solidFill>
                <a:latin typeface="Georgia" panose="02040502050405020303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accent2"/>
              </a:buClr>
              <a:buSzPct val="70000"/>
              <a:buFont typeface="Wingdings" panose="05000000000000000000" pitchFamily="2" charset="2"/>
              <a:buChar char=""/>
              <a:defRPr sz="2200">
                <a:solidFill>
                  <a:schemeClr val="tx2"/>
                </a:solidFill>
                <a:latin typeface="Georgia" panose="02040502050405020303" pitchFamily="18" charset="0"/>
              </a:defRPr>
            </a:lvl2pPr>
            <a:lvl3pPr marL="1143000" indent="-228600">
              <a:spcBef>
                <a:spcPct val="20000"/>
              </a:spcBef>
              <a:buClr>
                <a:srgbClr val="8CADAE"/>
              </a:buClr>
              <a:buSzPct val="75000"/>
              <a:buFont typeface="Wingdings 2" panose="05020102010507070707" pitchFamily="18" charset="2"/>
              <a:buChar char=""/>
              <a:defRPr sz="2000">
                <a:solidFill>
                  <a:schemeClr val="tx1"/>
                </a:solidFill>
                <a:latin typeface="Georgia" panose="02040502050405020303" pitchFamily="18" charset="0"/>
              </a:defRPr>
            </a:lvl3pPr>
            <a:lvl4pPr marL="1600200" indent="-228600">
              <a:spcBef>
                <a:spcPct val="20000"/>
              </a:spcBef>
              <a:buClr>
                <a:srgbClr val="8C7B70"/>
              </a:buClr>
              <a:buSzPct val="70000"/>
              <a:buFont typeface="Wingdings" panose="05000000000000000000" pitchFamily="2" charset="2"/>
              <a:buChar char=""/>
              <a:defRPr sz="2000">
                <a:solidFill>
                  <a:schemeClr val="tx2"/>
                </a:solidFill>
                <a:latin typeface="Georgia" panose="02040502050405020303" pitchFamily="18" charset="0"/>
              </a:defRPr>
            </a:lvl4pPr>
            <a:lvl5pPr marL="2057400" indent="-228600">
              <a:spcBef>
                <a:spcPct val="20000"/>
              </a:spcBef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sp>
        <p:nvSpPr>
          <p:cNvPr id="19459" name="Text Box 6">
            <a:extLst>
              <a:ext uri="{FF2B5EF4-FFF2-40B4-BE49-F238E27FC236}">
                <a16:creationId xmlns:a16="http://schemas.microsoft.com/office/drawing/2014/main" id="{EE6532A3-C5A5-489F-9141-CFE55BB02098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1101725" y="2322513"/>
            <a:ext cx="184150" cy="304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Wingdings 2" panose="05020102010507070707" pitchFamily="18" charset="2"/>
              <a:buChar char=""/>
              <a:defRPr sz="2700">
                <a:solidFill>
                  <a:schemeClr val="tx1"/>
                </a:solidFill>
                <a:latin typeface="Georgia" panose="02040502050405020303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accent2"/>
              </a:buClr>
              <a:buSzPct val="70000"/>
              <a:buFont typeface="Wingdings" panose="05000000000000000000" pitchFamily="2" charset="2"/>
              <a:buChar char=""/>
              <a:defRPr sz="2200">
                <a:solidFill>
                  <a:schemeClr val="tx2"/>
                </a:solidFill>
                <a:latin typeface="Georgia" panose="02040502050405020303" pitchFamily="18" charset="0"/>
              </a:defRPr>
            </a:lvl2pPr>
            <a:lvl3pPr marL="1143000" indent="-228600">
              <a:spcBef>
                <a:spcPct val="20000"/>
              </a:spcBef>
              <a:buClr>
                <a:srgbClr val="8CADAE"/>
              </a:buClr>
              <a:buSzPct val="75000"/>
              <a:buFont typeface="Wingdings 2" panose="05020102010507070707" pitchFamily="18" charset="2"/>
              <a:buChar char=""/>
              <a:defRPr sz="2000">
                <a:solidFill>
                  <a:schemeClr val="tx1"/>
                </a:solidFill>
                <a:latin typeface="Georgia" panose="02040502050405020303" pitchFamily="18" charset="0"/>
              </a:defRPr>
            </a:lvl3pPr>
            <a:lvl4pPr marL="1600200" indent="-228600">
              <a:spcBef>
                <a:spcPct val="20000"/>
              </a:spcBef>
              <a:buClr>
                <a:srgbClr val="8C7B70"/>
              </a:buClr>
              <a:buSzPct val="70000"/>
              <a:buFont typeface="Wingdings" panose="05000000000000000000" pitchFamily="2" charset="2"/>
              <a:buChar char=""/>
              <a:defRPr sz="2000">
                <a:solidFill>
                  <a:schemeClr val="tx2"/>
                </a:solidFill>
                <a:latin typeface="Georgia" panose="02040502050405020303" pitchFamily="18" charset="0"/>
              </a:defRPr>
            </a:lvl4pPr>
            <a:lvl5pPr marL="2057400" indent="-228600">
              <a:spcBef>
                <a:spcPct val="20000"/>
              </a:spcBef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sp>
        <p:nvSpPr>
          <p:cNvPr id="19460" name="Rectangle 14">
            <a:extLst>
              <a:ext uri="{FF2B5EF4-FFF2-40B4-BE49-F238E27FC236}">
                <a16:creationId xmlns:a16="http://schemas.microsoft.com/office/drawing/2014/main" id="{89295225-AC15-4197-92E3-30E2424FC79C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442913"/>
            <a:ext cx="9144000" cy="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Wingdings 2" panose="05020102010507070707" pitchFamily="18" charset="2"/>
              <a:buChar char=""/>
              <a:defRPr sz="2700">
                <a:solidFill>
                  <a:schemeClr val="tx1"/>
                </a:solidFill>
                <a:latin typeface="Georgia" panose="02040502050405020303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accent2"/>
              </a:buClr>
              <a:buSzPct val="70000"/>
              <a:buFont typeface="Wingdings" panose="05000000000000000000" pitchFamily="2" charset="2"/>
              <a:buChar char=""/>
              <a:defRPr sz="2200">
                <a:solidFill>
                  <a:schemeClr val="tx2"/>
                </a:solidFill>
                <a:latin typeface="Georgia" panose="02040502050405020303" pitchFamily="18" charset="0"/>
              </a:defRPr>
            </a:lvl2pPr>
            <a:lvl3pPr marL="1143000" indent="-228600">
              <a:spcBef>
                <a:spcPct val="20000"/>
              </a:spcBef>
              <a:buClr>
                <a:srgbClr val="8CADAE"/>
              </a:buClr>
              <a:buSzPct val="75000"/>
              <a:buFont typeface="Wingdings 2" panose="05020102010507070707" pitchFamily="18" charset="2"/>
              <a:buChar char=""/>
              <a:defRPr sz="2000">
                <a:solidFill>
                  <a:schemeClr val="tx1"/>
                </a:solidFill>
                <a:latin typeface="Georgia" panose="02040502050405020303" pitchFamily="18" charset="0"/>
              </a:defRPr>
            </a:lvl3pPr>
            <a:lvl4pPr marL="1600200" indent="-228600">
              <a:spcBef>
                <a:spcPct val="20000"/>
              </a:spcBef>
              <a:buClr>
                <a:srgbClr val="8C7B70"/>
              </a:buClr>
              <a:buSzPct val="70000"/>
              <a:buFont typeface="Wingdings" panose="05000000000000000000" pitchFamily="2" charset="2"/>
              <a:buChar char=""/>
              <a:defRPr sz="2000">
                <a:solidFill>
                  <a:schemeClr val="tx2"/>
                </a:solidFill>
                <a:latin typeface="Georgia" panose="02040502050405020303" pitchFamily="18" charset="0"/>
              </a:defRPr>
            </a:lvl4pPr>
            <a:lvl5pPr marL="2057400" indent="-228600">
              <a:spcBef>
                <a:spcPct val="20000"/>
              </a:spcBef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pic>
        <p:nvPicPr>
          <p:cNvPr id="19461" name="Picture 5" descr="C:\Users\Thomas\Desktop\ΚΕΦΑΛΑΙΑ\ΚΕΦΑΛΑΙΟ 19\Πίνακας 19.1.jpg">
            <a:extLst>
              <a:ext uri="{FF2B5EF4-FFF2-40B4-BE49-F238E27FC236}">
                <a16:creationId xmlns:a16="http://schemas.microsoft.com/office/drawing/2014/main" id="{885CEB75-0CAE-478E-B61A-9AD0166B5E9F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33375" y="2146300"/>
            <a:ext cx="8161338" cy="29289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6" name="TextBox 5">
            <a:extLst>
              <a:ext uri="{FF2B5EF4-FFF2-40B4-BE49-F238E27FC236}">
                <a16:creationId xmlns:a16="http://schemas.microsoft.com/office/drawing/2014/main" id="{FB0B008C-192D-45BA-B260-5DA3456A6451}"/>
              </a:ext>
            </a:extLst>
          </p:cNvPr>
          <p:cNvSpPr txBox="1"/>
          <p:nvPr/>
        </p:nvSpPr>
        <p:spPr>
          <a:xfrm>
            <a:off x="533400" y="307975"/>
            <a:ext cx="8172450" cy="1570038"/>
          </a:xfrm>
          <a:prstGeom prst="rect">
            <a:avLst/>
          </a:prstGeom>
          <a:noFill/>
        </p:spPr>
        <p:txBody>
          <a:bodyPr>
            <a:spAutoFit/>
          </a:bodyPr>
          <a:lstStyle>
            <a:lvl1pPr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1pPr>
            <a:lvl2pPr marL="742950" indent="-28575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2pPr>
            <a:lvl3pPr marL="1143000" indent="-22860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3pPr>
            <a:lvl4pPr marL="1600200" indent="-22860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4pPr>
            <a:lvl5pPr marL="2057400" indent="-22860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5pPr>
            <a:lvl6pPr marL="25146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6pPr>
            <a:lvl7pPr marL="29718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7pPr>
            <a:lvl8pPr marL="34290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8pPr>
            <a:lvl9pPr marL="38862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9pPr>
          </a:lstStyle>
          <a:p>
            <a:pPr algn="ctr" eaLnBrk="1" hangingPunct="1">
              <a:spcBef>
                <a:spcPct val="50000"/>
              </a:spcBef>
              <a:defRPr/>
            </a:pPr>
            <a:r>
              <a:rPr lang="el-GR" sz="3200">
                <a:solidFill>
                  <a:srgbClr val="FF0000"/>
                </a:solidFill>
                <a:effectLst>
                  <a:outerShdw blurRad="38100" dist="38100" dir="2700000" algn="tl">
                    <a:srgbClr val="000000"/>
                  </a:outerShdw>
                </a:effectLst>
              </a:rPr>
              <a:t>ΠΡΟΘΕΜΑΤΑ ΠΟΥ ΧΡΗΣΙΜΟΠΟΙΟΥΝΤΑΙ ΣΤΑ ΚΟΙΝΑ ΟΝΟΜΑΤΑ ΚΑΡΒΟΝΥΛΙΚΩΝ ΕΝΩΣΕΩΝ</a:t>
            </a:r>
            <a:endParaRPr lang="el-GR" sz="3200" b="1">
              <a:solidFill>
                <a:srgbClr val="FF0000"/>
              </a:solidFill>
              <a:effectLst>
                <a:outerShdw blurRad="38100" dist="38100" dir="2700000" algn="tl">
                  <a:srgbClr val="000000"/>
                </a:outerShdw>
              </a:effectLst>
            </a:endParaRPr>
          </a:p>
        </p:txBody>
      </p:sp>
    </p:spTree>
  </p:cSld>
  <p:clrMapOvr>
    <a:masterClrMapping/>
  </p:clrMapOvr>
  <p:transition>
    <p:fade thruBlk="1"/>
  </p:transition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88ACD6EE-82E6-4605-8DDA-9785CF8931A0}"/>
              </a:ext>
            </a:extLst>
          </p:cNvPr>
          <p:cNvSpPr txBox="1"/>
          <p:nvPr/>
        </p:nvSpPr>
        <p:spPr>
          <a:xfrm>
            <a:off x="442913" y="241300"/>
            <a:ext cx="8172450" cy="584200"/>
          </a:xfrm>
          <a:prstGeom prst="rect">
            <a:avLst/>
          </a:prstGeom>
          <a:noFill/>
        </p:spPr>
        <p:txBody>
          <a:bodyPr>
            <a:spAutoFit/>
          </a:bodyPr>
          <a:lstStyle>
            <a:lvl1pPr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1pPr>
            <a:lvl2pPr marL="742950" indent="-28575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2pPr>
            <a:lvl3pPr marL="1143000" indent="-22860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3pPr>
            <a:lvl4pPr marL="1600200" indent="-22860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4pPr>
            <a:lvl5pPr marL="2057400" indent="-22860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5pPr>
            <a:lvl6pPr marL="25146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6pPr>
            <a:lvl7pPr marL="29718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7pPr>
            <a:lvl8pPr marL="34290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8pPr>
            <a:lvl9pPr marL="38862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9pPr>
          </a:lstStyle>
          <a:p>
            <a:pPr algn="ctr" eaLnBrk="1" hangingPunct="1">
              <a:spcBef>
                <a:spcPct val="50000"/>
              </a:spcBef>
              <a:defRPr/>
            </a:pPr>
            <a:r>
              <a:rPr lang="el-GR" sz="3200">
                <a:solidFill>
                  <a:srgbClr val="FF0000"/>
                </a:solidFill>
                <a:effectLst>
                  <a:outerShdw blurRad="38100" dist="38100" dir="2700000" algn="tl">
                    <a:srgbClr val="000000"/>
                  </a:outerShdw>
                </a:effectLst>
              </a:rPr>
              <a:t>ΟΝΟΜΑΤΟΛΟΓΙΑ ΑΛΔΕΫΔΩΝ - ΚΕΤΟΝΩΝ</a:t>
            </a:r>
            <a:endParaRPr lang="el-GR" sz="3200" b="1">
              <a:solidFill>
                <a:srgbClr val="FF0000"/>
              </a:solidFill>
              <a:effectLst>
                <a:outerShdw blurRad="38100" dist="38100" dir="2700000" algn="tl">
                  <a:srgbClr val="000000"/>
                </a:outerShdw>
              </a:effectLst>
            </a:endParaRPr>
          </a:p>
        </p:txBody>
      </p:sp>
      <p:pic>
        <p:nvPicPr>
          <p:cNvPr id="21507" name="Picture 3" descr="Εικόνα Α σελ.754.jpg">
            <a:extLst>
              <a:ext uri="{FF2B5EF4-FFF2-40B4-BE49-F238E27FC236}">
                <a16:creationId xmlns:a16="http://schemas.microsoft.com/office/drawing/2014/main" id="{4DB3F6C7-9472-43AB-B858-3A98E8E05A6A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76250" y="1022350"/>
            <a:ext cx="4352925" cy="7715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1508" name="Picture 4" descr="Εικόνα Β σελ.754.jpg">
            <a:extLst>
              <a:ext uri="{FF2B5EF4-FFF2-40B4-BE49-F238E27FC236}">
                <a16:creationId xmlns:a16="http://schemas.microsoft.com/office/drawing/2014/main" id="{AD8B33DE-4BCF-462D-BB93-10D7ECC41F43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31775" y="1931988"/>
            <a:ext cx="3371850" cy="12573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1509" name="Picture 5" descr="Εικόνα Γ σελ.754.jpg">
            <a:extLst>
              <a:ext uri="{FF2B5EF4-FFF2-40B4-BE49-F238E27FC236}">
                <a16:creationId xmlns:a16="http://schemas.microsoft.com/office/drawing/2014/main" id="{764E77E0-3D91-4314-9A1D-580B2C30F30E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176713" y="2641600"/>
            <a:ext cx="4667250" cy="12573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1510" name="Picture 6" descr="Εικόνα Δ σελ.754.jpg">
            <a:extLst>
              <a:ext uri="{FF2B5EF4-FFF2-40B4-BE49-F238E27FC236}">
                <a16:creationId xmlns:a16="http://schemas.microsoft.com/office/drawing/2014/main" id="{56CD5F53-CEA8-4107-8DBF-6EFB213A745C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314950" y="4514850"/>
            <a:ext cx="3829050" cy="16668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1511" name="Picture 7" descr="Εικόνα Α σελ.755.jpg">
            <a:extLst>
              <a:ext uri="{FF2B5EF4-FFF2-40B4-BE49-F238E27FC236}">
                <a16:creationId xmlns:a16="http://schemas.microsoft.com/office/drawing/2014/main" id="{85A0D7F6-D8E3-4FDB-90CA-E1BA1588328E}"/>
              </a:ext>
            </a:extLst>
          </p:cNvPr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12725" y="3852863"/>
            <a:ext cx="4714875" cy="10572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1512" name="Picture 8" descr="Εικόνα Β σελ.755.jpg">
            <a:extLst>
              <a:ext uri="{FF2B5EF4-FFF2-40B4-BE49-F238E27FC236}">
                <a16:creationId xmlns:a16="http://schemas.microsoft.com/office/drawing/2014/main" id="{72320CF5-DEB4-44FE-9964-F24A90A51519}"/>
              </a:ext>
            </a:extLst>
          </p:cNvPr>
          <p:cNvPicPr>
            <a:picLocks noChangeAspect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25425" y="5021263"/>
            <a:ext cx="5060950" cy="10874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  <p:transition>
    <p:wipe dir="r"/>
  </p:transition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2530" name="Picture 1" descr="Εικόνα Γ σελ.755.jpg">
            <a:extLst>
              <a:ext uri="{FF2B5EF4-FFF2-40B4-BE49-F238E27FC236}">
                <a16:creationId xmlns:a16="http://schemas.microsoft.com/office/drawing/2014/main" id="{D2651CF9-B0B4-42AA-BFB3-7D7CF887C812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06413" y="995363"/>
            <a:ext cx="2571750" cy="13335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2531" name="Picture 2" descr="Εικόνα Δ σελ.755.jpg">
            <a:extLst>
              <a:ext uri="{FF2B5EF4-FFF2-40B4-BE49-F238E27FC236}">
                <a16:creationId xmlns:a16="http://schemas.microsoft.com/office/drawing/2014/main" id="{54498871-CCDC-44B1-B8D1-6EED1D06A5CF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290888" y="1246188"/>
            <a:ext cx="3048000" cy="13335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2532" name="Picture 3" descr="Εικόνα Α σελ.756.jpg">
            <a:extLst>
              <a:ext uri="{FF2B5EF4-FFF2-40B4-BE49-F238E27FC236}">
                <a16:creationId xmlns:a16="http://schemas.microsoft.com/office/drawing/2014/main" id="{2DFD0E04-728C-4E9A-80B0-5C645CC85ABB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76250" y="2225675"/>
            <a:ext cx="6076950" cy="15525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1" name="TextBox 10">
            <a:extLst>
              <a:ext uri="{FF2B5EF4-FFF2-40B4-BE49-F238E27FC236}">
                <a16:creationId xmlns:a16="http://schemas.microsoft.com/office/drawing/2014/main" id="{5E5BB40B-96D9-4DF2-8177-55D25B5A7BE2}"/>
              </a:ext>
            </a:extLst>
          </p:cNvPr>
          <p:cNvSpPr txBox="1"/>
          <p:nvPr/>
        </p:nvSpPr>
        <p:spPr>
          <a:xfrm>
            <a:off x="442913" y="301625"/>
            <a:ext cx="8172450" cy="584200"/>
          </a:xfrm>
          <a:prstGeom prst="rect">
            <a:avLst/>
          </a:prstGeom>
          <a:noFill/>
        </p:spPr>
        <p:txBody>
          <a:bodyPr>
            <a:spAutoFit/>
          </a:bodyPr>
          <a:lstStyle>
            <a:lvl1pPr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1pPr>
            <a:lvl2pPr marL="742950" indent="-28575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2pPr>
            <a:lvl3pPr marL="1143000" indent="-22860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3pPr>
            <a:lvl4pPr marL="1600200" indent="-22860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4pPr>
            <a:lvl5pPr marL="2057400" indent="-22860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5pPr>
            <a:lvl6pPr marL="25146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6pPr>
            <a:lvl7pPr marL="29718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7pPr>
            <a:lvl8pPr marL="34290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8pPr>
            <a:lvl9pPr marL="38862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9pPr>
          </a:lstStyle>
          <a:p>
            <a:pPr algn="ctr" eaLnBrk="1" hangingPunct="1">
              <a:spcBef>
                <a:spcPct val="50000"/>
              </a:spcBef>
              <a:defRPr/>
            </a:pPr>
            <a:r>
              <a:rPr lang="el-GR" sz="3200">
                <a:solidFill>
                  <a:srgbClr val="FF0000"/>
                </a:solidFill>
                <a:effectLst>
                  <a:outerShdw blurRad="38100" dist="38100" dir="2700000" algn="tl">
                    <a:srgbClr val="000000"/>
                  </a:outerShdw>
                </a:effectLst>
              </a:rPr>
              <a:t>ΟΝΟΜΑΤΟΛΟΓΙΑ ΑΛΔΕΫΔΩΝ - ΚΕΤΟΝΩΝ</a:t>
            </a:r>
            <a:endParaRPr lang="el-GR" sz="3200" b="1">
              <a:solidFill>
                <a:srgbClr val="FF0000"/>
              </a:solidFill>
              <a:effectLst>
                <a:outerShdw blurRad="38100" dist="38100" dir="2700000" algn="tl">
                  <a:srgbClr val="000000"/>
                </a:outerShdw>
              </a:effectLst>
            </a:endParaRPr>
          </a:p>
        </p:txBody>
      </p:sp>
    </p:spTree>
  </p:cSld>
  <p:clrMapOvr>
    <a:masterClrMapping/>
  </p:clrMapOvr>
  <p:transition>
    <p:wipe dir="r"/>
  </p:transition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3554" name="Picture 4" descr="Εικόνα Β σελ.756.jpg">
            <a:extLst>
              <a:ext uri="{FF2B5EF4-FFF2-40B4-BE49-F238E27FC236}">
                <a16:creationId xmlns:a16="http://schemas.microsoft.com/office/drawing/2014/main" id="{4CBEA4A0-873E-457F-B157-6A696B78EF60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25425" y="1103313"/>
            <a:ext cx="2266950" cy="8096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3555" name="Picture 5" descr="Εικόνα Γ σελ.756.jpg">
            <a:extLst>
              <a:ext uri="{FF2B5EF4-FFF2-40B4-BE49-F238E27FC236}">
                <a16:creationId xmlns:a16="http://schemas.microsoft.com/office/drawing/2014/main" id="{8E73DC29-40C4-44C4-8536-59E30026EDDD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771775" y="1108075"/>
            <a:ext cx="2476500" cy="12477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3556" name="Picture 6" descr="Εικόνα Δ σελ.756.jpg">
            <a:extLst>
              <a:ext uri="{FF2B5EF4-FFF2-40B4-BE49-F238E27FC236}">
                <a16:creationId xmlns:a16="http://schemas.microsoft.com/office/drawing/2014/main" id="{FC141403-634C-45E3-BC9A-C8061F92E1DA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87338" y="4133850"/>
            <a:ext cx="3476625" cy="8191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3557" name="Picture 7" descr="Εικόνα Ε σελ.756.jpg">
            <a:extLst>
              <a:ext uri="{FF2B5EF4-FFF2-40B4-BE49-F238E27FC236}">
                <a16:creationId xmlns:a16="http://schemas.microsoft.com/office/drawing/2014/main" id="{A1CDB0E9-6674-43FA-9DF0-F6BAE0C24273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719513" y="4065588"/>
            <a:ext cx="2314575" cy="11144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3558" name="Picture 8" descr="Εικόνα Ζ σελ.756.jpg">
            <a:extLst>
              <a:ext uri="{FF2B5EF4-FFF2-40B4-BE49-F238E27FC236}">
                <a16:creationId xmlns:a16="http://schemas.microsoft.com/office/drawing/2014/main" id="{88FB6166-4BE1-42B6-BC72-BA21BC4CF791}"/>
              </a:ext>
            </a:extLst>
          </p:cNvPr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064250" y="3754438"/>
            <a:ext cx="2828925" cy="14382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3559" name="Picture 9" descr="Εικόνα Θ σελ.756.jpg">
            <a:extLst>
              <a:ext uri="{FF2B5EF4-FFF2-40B4-BE49-F238E27FC236}">
                <a16:creationId xmlns:a16="http://schemas.microsoft.com/office/drawing/2014/main" id="{9FBEB789-84B3-4587-B07B-B06356878ECE}"/>
              </a:ext>
            </a:extLst>
          </p:cNvPr>
          <p:cNvPicPr>
            <a:picLocks noChangeAspect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760913" y="2430463"/>
            <a:ext cx="3581400" cy="15621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1" name="TextBox 10">
            <a:extLst>
              <a:ext uri="{FF2B5EF4-FFF2-40B4-BE49-F238E27FC236}">
                <a16:creationId xmlns:a16="http://schemas.microsoft.com/office/drawing/2014/main" id="{BF353850-D2B5-49D2-86C8-9956177D482E}"/>
              </a:ext>
            </a:extLst>
          </p:cNvPr>
          <p:cNvSpPr txBox="1"/>
          <p:nvPr/>
        </p:nvSpPr>
        <p:spPr>
          <a:xfrm>
            <a:off x="442913" y="301625"/>
            <a:ext cx="8172450" cy="584200"/>
          </a:xfrm>
          <a:prstGeom prst="rect">
            <a:avLst/>
          </a:prstGeom>
          <a:noFill/>
        </p:spPr>
        <p:txBody>
          <a:bodyPr>
            <a:spAutoFit/>
          </a:bodyPr>
          <a:lstStyle>
            <a:lvl1pPr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1pPr>
            <a:lvl2pPr marL="742950" indent="-28575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2pPr>
            <a:lvl3pPr marL="1143000" indent="-22860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3pPr>
            <a:lvl4pPr marL="1600200" indent="-22860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4pPr>
            <a:lvl5pPr marL="2057400" indent="-22860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5pPr>
            <a:lvl6pPr marL="25146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6pPr>
            <a:lvl7pPr marL="29718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7pPr>
            <a:lvl8pPr marL="34290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8pPr>
            <a:lvl9pPr marL="38862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9pPr>
          </a:lstStyle>
          <a:p>
            <a:pPr algn="ctr" eaLnBrk="1" hangingPunct="1">
              <a:spcBef>
                <a:spcPct val="50000"/>
              </a:spcBef>
              <a:defRPr/>
            </a:pPr>
            <a:r>
              <a:rPr lang="el-GR" sz="3200">
                <a:solidFill>
                  <a:srgbClr val="FF0000"/>
                </a:solidFill>
                <a:effectLst>
                  <a:outerShdw blurRad="38100" dist="38100" dir="2700000" algn="tl">
                    <a:srgbClr val="000000"/>
                  </a:outerShdw>
                </a:effectLst>
              </a:rPr>
              <a:t>ΟΝΟΜΑΤΟΛΟΓΙΑ ΑΛΔΕΫΔΩΝ - ΚΕΤΟΝΩΝ</a:t>
            </a:r>
            <a:endParaRPr lang="el-GR" sz="3200" b="1">
              <a:solidFill>
                <a:srgbClr val="FF0000"/>
              </a:solidFill>
              <a:effectLst>
                <a:outerShdw blurRad="38100" dist="38100" dir="2700000" algn="tl">
                  <a:srgbClr val="000000"/>
                </a:outerShdw>
              </a:effectLst>
            </a:endParaRPr>
          </a:p>
        </p:txBody>
      </p:sp>
    </p:spTree>
  </p:cSld>
  <p:clrMapOvr>
    <a:masterClrMapping/>
  </p:clrMapOvr>
  <p:transition>
    <p:wipe dir="r"/>
  </p:transition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578" name="Rectangle 2">
            <a:extLst>
              <a:ext uri="{FF2B5EF4-FFF2-40B4-BE49-F238E27FC236}">
                <a16:creationId xmlns:a16="http://schemas.microsoft.com/office/drawing/2014/main" id="{EB26686C-6B9E-45BC-881C-8170AA3C4498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0"/>
            <a:ext cx="1588" cy="1588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anchor="ctr"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Wingdings 2" panose="05020102010507070707" pitchFamily="18" charset="2"/>
              <a:buChar char=""/>
              <a:defRPr sz="2700">
                <a:solidFill>
                  <a:schemeClr val="tx1"/>
                </a:solidFill>
                <a:latin typeface="Georgia" panose="02040502050405020303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accent2"/>
              </a:buClr>
              <a:buSzPct val="70000"/>
              <a:buFont typeface="Wingdings" panose="05000000000000000000" pitchFamily="2" charset="2"/>
              <a:buChar char=""/>
              <a:defRPr sz="2200">
                <a:solidFill>
                  <a:schemeClr val="tx2"/>
                </a:solidFill>
                <a:latin typeface="Georgia" panose="02040502050405020303" pitchFamily="18" charset="0"/>
              </a:defRPr>
            </a:lvl2pPr>
            <a:lvl3pPr marL="1143000" indent="-228600">
              <a:spcBef>
                <a:spcPct val="20000"/>
              </a:spcBef>
              <a:buClr>
                <a:srgbClr val="8CADAE"/>
              </a:buClr>
              <a:buSzPct val="75000"/>
              <a:buFont typeface="Wingdings 2" panose="05020102010507070707" pitchFamily="18" charset="2"/>
              <a:buChar char=""/>
              <a:defRPr sz="2000">
                <a:solidFill>
                  <a:schemeClr val="tx1"/>
                </a:solidFill>
                <a:latin typeface="Georgia" panose="02040502050405020303" pitchFamily="18" charset="0"/>
              </a:defRPr>
            </a:lvl3pPr>
            <a:lvl4pPr marL="1600200" indent="-228600">
              <a:spcBef>
                <a:spcPct val="20000"/>
              </a:spcBef>
              <a:buClr>
                <a:srgbClr val="8C7B70"/>
              </a:buClr>
              <a:buSzPct val="70000"/>
              <a:buFont typeface="Wingdings" panose="05000000000000000000" pitchFamily="2" charset="2"/>
              <a:buChar char=""/>
              <a:defRPr sz="2000">
                <a:solidFill>
                  <a:schemeClr val="tx2"/>
                </a:solidFill>
                <a:latin typeface="Georgia" panose="02040502050405020303" pitchFamily="18" charset="0"/>
              </a:defRPr>
            </a:lvl4pPr>
            <a:lvl5pPr marL="2057400" indent="-228600">
              <a:spcBef>
                <a:spcPct val="20000"/>
              </a:spcBef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sp>
        <p:nvSpPr>
          <p:cNvPr id="24579" name="Text Box 6">
            <a:extLst>
              <a:ext uri="{FF2B5EF4-FFF2-40B4-BE49-F238E27FC236}">
                <a16:creationId xmlns:a16="http://schemas.microsoft.com/office/drawing/2014/main" id="{05564572-C1E0-44D9-9ABA-31CC8532161E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1101725" y="2322513"/>
            <a:ext cx="184150" cy="304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Wingdings 2" panose="05020102010507070707" pitchFamily="18" charset="2"/>
              <a:buChar char=""/>
              <a:defRPr sz="2700">
                <a:solidFill>
                  <a:schemeClr val="tx1"/>
                </a:solidFill>
                <a:latin typeface="Georgia" panose="02040502050405020303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accent2"/>
              </a:buClr>
              <a:buSzPct val="70000"/>
              <a:buFont typeface="Wingdings" panose="05000000000000000000" pitchFamily="2" charset="2"/>
              <a:buChar char=""/>
              <a:defRPr sz="2200">
                <a:solidFill>
                  <a:schemeClr val="tx2"/>
                </a:solidFill>
                <a:latin typeface="Georgia" panose="02040502050405020303" pitchFamily="18" charset="0"/>
              </a:defRPr>
            </a:lvl2pPr>
            <a:lvl3pPr marL="1143000" indent="-228600">
              <a:spcBef>
                <a:spcPct val="20000"/>
              </a:spcBef>
              <a:buClr>
                <a:srgbClr val="8CADAE"/>
              </a:buClr>
              <a:buSzPct val="75000"/>
              <a:buFont typeface="Wingdings 2" panose="05020102010507070707" pitchFamily="18" charset="2"/>
              <a:buChar char=""/>
              <a:defRPr sz="2000">
                <a:solidFill>
                  <a:schemeClr val="tx1"/>
                </a:solidFill>
                <a:latin typeface="Georgia" panose="02040502050405020303" pitchFamily="18" charset="0"/>
              </a:defRPr>
            </a:lvl3pPr>
            <a:lvl4pPr marL="1600200" indent="-228600">
              <a:spcBef>
                <a:spcPct val="20000"/>
              </a:spcBef>
              <a:buClr>
                <a:srgbClr val="8C7B70"/>
              </a:buClr>
              <a:buSzPct val="70000"/>
              <a:buFont typeface="Wingdings" panose="05000000000000000000" pitchFamily="2" charset="2"/>
              <a:buChar char=""/>
              <a:defRPr sz="2000">
                <a:solidFill>
                  <a:schemeClr val="tx2"/>
                </a:solidFill>
                <a:latin typeface="Georgia" panose="02040502050405020303" pitchFamily="18" charset="0"/>
              </a:defRPr>
            </a:lvl4pPr>
            <a:lvl5pPr marL="2057400" indent="-228600">
              <a:spcBef>
                <a:spcPct val="20000"/>
              </a:spcBef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sp>
        <p:nvSpPr>
          <p:cNvPr id="24580" name="Rectangle 14">
            <a:extLst>
              <a:ext uri="{FF2B5EF4-FFF2-40B4-BE49-F238E27FC236}">
                <a16:creationId xmlns:a16="http://schemas.microsoft.com/office/drawing/2014/main" id="{12E5A994-CD6F-4842-BED1-DC77DE947276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442913"/>
            <a:ext cx="9144000" cy="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Wingdings 2" panose="05020102010507070707" pitchFamily="18" charset="2"/>
              <a:buChar char=""/>
              <a:defRPr sz="2700">
                <a:solidFill>
                  <a:schemeClr val="tx1"/>
                </a:solidFill>
                <a:latin typeface="Georgia" panose="02040502050405020303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accent2"/>
              </a:buClr>
              <a:buSzPct val="70000"/>
              <a:buFont typeface="Wingdings" panose="05000000000000000000" pitchFamily="2" charset="2"/>
              <a:buChar char=""/>
              <a:defRPr sz="2200">
                <a:solidFill>
                  <a:schemeClr val="tx2"/>
                </a:solidFill>
                <a:latin typeface="Georgia" panose="02040502050405020303" pitchFamily="18" charset="0"/>
              </a:defRPr>
            </a:lvl2pPr>
            <a:lvl3pPr marL="1143000" indent="-228600">
              <a:spcBef>
                <a:spcPct val="20000"/>
              </a:spcBef>
              <a:buClr>
                <a:srgbClr val="8CADAE"/>
              </a:buClr>
              <a:buSzPct val="75000"/>
              <a:buFont typeface="Wingdings 2" panose="05020102010507070707" pitchFamily="18" charset="2"/>
              <a:buChar char=""/>
              <a:defRPr sz="2000">
                <a:solidFill>
                  <a:schemeClr val="tx1"/>
                </a:solidFill>
                <a:latin typeface="Georgia" panose="02040502050405020303" pitchFamily="18" charset="0"/>
              </a:defRPr>
            </a:lvl3pPr>
            <a:lvl4pPr marL="1600200" indent="-228600">
              <a:spcBef>
                <a:spcPct val="20000"/>
              </a:spcBef>
              <a:buClr>
                <a:srgbClr val="8C7B70"/>
              </a:buClr>
              <a:buSzPct val="70000"/>
              <a:buFont typeface="Wingdings" panose="05000000000000000000" pitchFamily="2" charset="2"/>
              <a:buChar char=""/>
              <a:defRPr sz="2000">
                <a:solidFill>
                  <a:schemeClr val="tx2"/>
                </a:solidFill>
                <a:latin typeface="Georgia" panose="02040502050405020303" pitchFamily="18" charset="0"/>
              </a:defRPr>
            </a:lvl4pPr>
            <a:lvl5pPr marL="2057400" indent="-228600">
              <a:spcBef>
                <a:spcPct val="20000"/>
              </a:spcBef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pic>
        <p:nvPicPr>
          <p:cNvPr id="24581" name="Εικόνα 1">
            <a:extLst>
              <a:ext uri="{FF2B5EF4-FFF2-40B4-BE49-F238E27FC236}">
                <a16:creationId xmlns:a16="http://schemas.microsoft.com/office/drawing/2014/main" id="{57B1CD0C-823E-4CEF-B235-7A3B1F7AF39A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39259"/>
          <a:stretch>
            <a:fillRect/>
          </a:stretch>
        </p:blipFill>
        <p:spPr bwMode="auto">
          <a:xfrm>
            <a:off x="1765300" y="846138"/>
            <a:ext cx="5424488" cy="1230312"/>
          </a:xfrm>
          <a:prstGeom prst="rect">
            <a:avLst/>
          </a:prstGeom>
          <a:noFill/>
          <a:ln w="3175">
            <a:solidFill>
              <a:schemeClr val="tx1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6" name="TextBox 5">
            <a:extLst>
              <a:ext uri="{FF2B5EF4-FFF2-40B4-BE49-F238E27FC236}">
                <a16:creationId xmlns:a16="http://schemas.microsoft.com/office/drawing/2014/main" id="{4EDD6EE7-5F0B-4FD1-9DEE-657F9AB31C22}"/>
              </a:ext>
            </a:extLst>
          </p:cNvPr>
          <p:cNvSpPr txBox="1"/>
          <p:nvPr/>
        </p:nvSpPr>
        <p:spPr>
          <a:xfrm>
            <a:off x="519113" y="215900"/>
            <a:ext cx="8172450" cy="584200"/>
          </a:xfrm>
          <a:prstGeom prst="rect">
            <a:avLst/>
          </a:prstGeom>
          <a:noFill/>
        </p:spPr>
        <p:txBody>
          <a:bodyPr>
            <a:spAutoFit/>
          </a:bodyPr>
          <a:lstStyle>
            <a:lvl1pPr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1pPr>
            <a:lvl2pPr marL="742950" indent="-28575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2pPr>
            <a:lvl3pPr marL="1143000" indent="-22860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3pPr>
            <a:lvl4pPr marL="1600200" indent="-22860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4pPr>
            <a:lvl5pPr marL="2057400" indent="-22860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5pPr>
            <a:lvl6pPr marL="25146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6pPr>
            <a:lvl7pPr marL="29718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7pPr>
            <a:lvl8pPr marL="34290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8pPr>
            <a:lvl9pPr marL="38862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9pPr>
          </a:lstStyle>
          <a:p>
            <a:pPr algn="ctr" eaLnBrk="1" hangingPunct="1">
              <a:spcBef>
                <a:spcPct val="50000"/>
              </a:spcBef>
              <a:defRPr/>
            </a:pPr>
            <a:r>
              <a:rPr lang="el-GR" sz="3200">
                <a:solidFill>
                  <a:srgbClr val="FF0000"/>
                </a:solidFill>
                <a:effectLst>
                  <a:outerShdw blurRad="38100" dist="38100" dir="2700000" algn="tl">
                    <a:srgbClr val="000000"/>
                  </a:outerShdw>
                </a:effectLst>
              </a:rPr>
              <a:t>ΠΡΟΤΕΡΑΙΟΤΗΤΕΣ ΚΥΡΙΩΝ ΟΜΑΔΩΝ</a:t>
            </a:r>
            <a:endParaRPr lang="el-GR" sz="3200" b="1">
              <a:solidFill>
                <a:srgbClr val="FF0000"/>
              </a:solidFill>
              <a:effectLst>
                <a:outerShdw blurRad="38100" dist="38100" dir="2700000" algn="tl">
                  <a:srgbClr val="000000"/>
                </a:outerShdw>
              </a:effectLst>
            </a:endParaRPr>
          </a:p>
        </p:txBody>
      </p:sp>
      <p:pic>
        <p:nvPicPr>
          <p:cNvPr id="24583" name="Picture 1" descr="Εικόνα Γ σελ.757.jpg">
            <a:extLst>
              <a:ext uri="{FF2B5EF4-FFF2-40B4-BE49-F238E27FC236}">
                <a16:creationId xmlns:a16="http://schemas.microsoft.com/office/drawing/2014/main" id="{E6C5B59F-764D-47B8-8334-67DC1BD55CFD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31825" y="2122488"/>
            <a:ext cx="2857500" cy="13620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4584" name="Picture 2" descr="Εικόνα Β σελ.757.jpg">
            <a:extLst>
              <a:ext uri="{FF2B5EF4-FFF2-40B4-BE49-F238E27FC236}">
                <a16:creationId xmlns:a16="http://schemas.microsoft.com/office/drawing/2014/main" id="{8BF5E004-1D71-43E8-98FC-887C8E6124B7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092700" y="2192338"/>
            <a:ext cx="3200400" cy="11525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4585" name="Picture 6" descr="Προβληματα  σελ.758.jpg">
            <a:extLst>
              <a:ext uri="{FF2B5EF4-FFF2-40B4-BE49-F238E27FC236}">
                <a16:creationId xmlns:a16="http://schemas.microsoft.com/office/drawing/2014/main" id="{72562AC8-735C-430A-AB5F-E781A518DA8B}"/>
              </a:ext>
            </a:extLst>
          </p:cNvPr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27088" y="3960813"/>
            <a:ext cx="7299325" cy="231298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  <p:transition>
    <p:fade thruBlk="1"/>
  </p:transition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626" name="Rectangle 2">
            <a:extLst>
              <a:ext uri="{FF2B5EF4-FFF2-40B4-BE49-F238E27FC236}">
                <a16:creationId xmlns:a16="http://schemas.microsoft.com/office/drawing/2014/main" id="{1E3F1E6F-C386-432C-BBC6-7933A2933FEA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0"/>
            <a:ext cx="1588" cy="1588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anchor="ctr"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Wingdings 2" panose="05020102010507070707" pitchFamily="18" charset="2"/>
              <a:buChar char=""/>
              <a:defRPr sz="2700">
                <a:solidFill>
                  <a:schemeClr val="tx1"/>
                </a:solidFill>
                <a:latin typeface="Georgia" panose="02040502050405020303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accent2"/>
              </a:buClr>
              <a:buSzPct val="70000"/>
              <a:buFont typeface="Wingdings" panose="05000000000000000000" pitchFamily="2" charset="2"/>
              <a:buChar char=""/>
              <a:defRPr sz="2200">
                <a:solidFill>
                  <a:schemeClr val="tx2"/>
                </a:solidFill>
                <a:latin typeface="Georgia" panose="02040502050405020303" pitchFamily="18" charset="0"/>
              </a:defRPr>
            </a:lvl2pPr>
            <a:lvl3pPr marL="1143000" indent="-228600">
              <a:spcBef>
                <a:spcPct val="20000"/>
              </a:spcBef>
              <a:buClr>
                <a:srgbClr val="8CADAE"/>
              </a:buClr>
              <a:buSzPct val="75000"/>
              <a:buFont typeface="Wingdings 2" panose="05020102010507070707" pitchFamily="18" charset="2"/>
              <a:buChar char=""/>
              <a:defRPr sz="2000">
                <a:solidFill>
                  <a:schemeClr val="tx1"/>
                </a:solidFill>
                <a:latin typeface="Georgia" panose="02040502050405020303" pitchFamily="18" charset="0"/>
              </a:defRPr>
            </a:lvl3pPr>
            <a:lvl4pPr marL="1600200" indent="-228600">
              <a:spcBef>
                <a:spcPct val="20000"/>
              </a:spcBef>
              <a:buClr>
                <a:srgbClr val="8C7B70"/>
              </a:buClr>
              <a:buSzPct val="70000"/>
              <a:buFont typeface="Wingdings" panose="05000000000000000000" pitchFamily="2" charset="2"/>
              <a:buChar char=""/>
              <a:defRPr sz="2000">
                <a:solidFill>
                  <a:schemeClr val="tx2"/>
                </a:solidFill>
                <a:latin typeface="Georgia" panose="02040502050405020303" pitchFamily="18" charset="0"/>
              </a:defRPr>
            </a:lvl4pPr>
            <a:lvl5pPr marL="2057400" indent="-228600">
              <a:spcBef>
                <a:spcPct val="20000"/>
              </a:spcBef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sp>
        <p:nvSpPr>
          <p:cNvPr id="26627" name="Text Box 6">
            <a:extLst>
              <a:ext uri="{FF2B5EF4-FFF2-40B4-BE49-F238E27FC236}">
                <a16:creationId xmlns:a16="http://schemas.microsoft.com/office/drawing/2014/main" id="{EDBC3912-ABFC-4B9D-B5EA-33D2743BD98B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1101725" y="2322513"/>
            <a:ext cx="184150" cy="304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Wingdings 2" panose="05020102010507070707" pitchFamily="18" charset="2"/>
              <a:buChar char=""/>
              <a:defRPr sz="2700">
                <a:solidFill>
                  <a:schemeClr val="tx1"/>
                </a:solidFill>
                <a:latin typeface="Georgia" panose="02040502050405020303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accent2"/>
              </a:buClr>
              <a:buSzPct val="70000"/>
              <a:buFont typeface="Wingdings" panose="05000000000000000000" pitchFamily="2" charset="2"/>
              <a:buChar char=""/>
              <a:defRPr sz="2200">
                <a:solidFill>
                  <a:schemeClr val="tx2"/>
                </a:solidFill>
                <a:latin typeface="Georgia" panose="02040502050405020303" pitchFamily="18" charset="0"/>
              </a:defRPr>
            </a:lvl2pPr>
            <a:lvl3pPr marL="1143000" indent="-228600">
              <a:spcBef>
                <a:spcPct val="20000"/>
              </a:spcBef>
              <a:buClr>
                <a:srgbClr val="8CADAE"/>
              </a:buClr>
              <a:buSzPct val="75000"/>
              <a:buFont typeface="Wingdings 2" panose="05020102010507070707" pitchFamily="18" charset="2"/>
              <a:buChar char=""/>
              <a:defRPr sz="2000">
                <a:solidFill>
                  <a:schemeClr val="tx1"/>
                </a:solidFill>
                <a:latin typeface="Georgia" panose="02040502050405020303" pitchFamily="18" charset="0"/>
              </a:defRPr>
            </a:lvl3pPr>
            <a:lvl4pPr marL="1600200" indent="-228600">
              <a:spcBef>
                <a:spcPct val="20000"/>
              </a:spcBef>
              <a:buClr>
                <a:srgbClr val="8C7B70"/>
              </a:buClr>
              <a:buSzPct val="70000"/>
              <a:buFont typeface="Wingdings" panose="05000000000000000000" pitchFamily="2" charset="2"/>
              <a:buChar char=""/>
              <a:defRPr sz="2000">
                <a:solidFill>
                  <a:schemeClr val="tx2"/>
                </a:solidFill>
                <a:latin typeface="Georgia" panose="02040502050405020303" pitchFamily="18" charset="0"/>
              </a:defRPr>
            </a:lvl4pPr>
            <a:lvl5pPr marL="2057400" indent="-228600">
              <a:spcBef>
                <a:spcPct val="20000"/>
              </a:spcBef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sp>
        <p:nvSpPr>
          <p:cNvPr id="26628" name="Rectangle 14">
            <a:extLst>
              <a:ext uri="{FF2B5EF4-FFF2-40B4-BE49-F238E27FC236}">
                <a16:creationId xmlns:a16="http://schemas.microsoft.com/office/drawing/2014/main" id="{D67822E5-4CDE-4E3F-B547-5257F4CA90F5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442913"/>
            <a:ext cx="9144000" cy="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Wingdings 2" panose="05020102010507070707" pitchFamily="18" charset="2"/>
              <a:buChar char=""/>
              <a:defRPr sz="2700">
                <a:solidFill>
                  <a:schemeClr val="tx1"/>
                </a:solidFill>
                <a:latin typeface="Georgia" panose="02040502050405020303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accent2"/>
              </a:buClr>
              <a:buSzPct val="70000"/>
              <a:buFont typeface="Wingdings" panose="05000000000000000000" pitchFamily="2" charset="2"/>
              <a:buChar char=""/>
              <a:defRPr sz="2200">
                <a:solidFill>
                  <a:schemeClr val="tx2"/>
                </a:solidFill>
                <a:latin typeface="Georgia" panose="02040502050405020303" pitchFamily="18" charset="0"/>
              </a:defRPr>
            </a:lvl2pPr>
            <a:lvl3pPr marL="1143000" indent="-228600">
              <a:spcBef>
                <a:spcPct val="20000"/>
              </a:spcBef>
              <a:buClr>
                <a:srgbClr val="8CADAE"/>
              </a:buClr>
              <a:buSzPct val="75000"/>
              <a:buFont typeface="Wingdings 2" panose="05020102010507070707" pitchFamily="18" charset="2"/>
              <a:buChar char=""/>
              <a:defRPr sz="2000">
                <a:solidFill>
                  <a:schemeClr val="tx1"/>
                </a:solidFill>
                <a:latin typeface="Georgia" panose="02040502050405020303" pitchFamily="18" charset="0"/>
              </a:defRPr>
            </a:lvl3pPr>
            <a:lvl4pPr marL="1600200" indent="-228600">
              <a:spcBef>
                <a:spcPct val="20000"/>
              </a:spcBef>
              <a:buClr>
                <a:srgbClr val="8C7B70"/>
              </a:buClr>
              <a:buSzPct val="70000"/>
              <a:buFont typeface="Wingdings" panose="05000000000000000000" pitchFamily="2" charset="2"/>
              <a:buChar char=""/>
              <a:defRPr sz="2000">
                <a:solidFill>
                  <a:schemeClr val="tx2"/>
                </a:solidFill>
                <a:latin typeface="Georgia" panose="02040502050405020303" pitchFamily="18" charset="0"/>
              </a:defRPr>
            </a:lvl4pPr>
            <a:lvl5pPr marL="2057400" indent="-228600">
              <a:spcBef>
                <a:spcPct val="20000"/>
              </a:spcBef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pic>
        <p:nvPicPr>
          <p:cNvPr id="26629" name="Εικόνα 1">
            <a:extLst>
              <a:ext uri="{FF2B5EF4-FFF2-40B4-BE49-F238E27FC236}">
                <a16:creationId xmlns:a16="http://schemas.microsoft.com/office/drawing/2014/main" id="{803EEEA2-8DC4-46E7-8768-207F2F5B9F99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25425" y="795338"/>
            <a:ext cx="8818563" cy="52879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  <p:transition>
    <p:fade thruBlk="1"/>
  </p:transition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Box 2">
            <a:extLst>
              <a:ext uri="{FF2B5EF4-FFF2-40B4-BE49-F238E27FC236}">
                <a16:creationId xmlns:a16="http://schemas.microsoft.com/office/drawing/2014/main" id="{AA6D4B0E-C315-49AA-B9B5-4E401E23C922}"/>
              </a:ext>
            </a:extLst>
          </p:cNvPr>
          <p:cNvSpPr txBox="1"/>
          <p:nvPr/>
        </p:nvSpPr>
        <p:spPr>
          <a:xfrm>
            <a:off x="0" y="358775"/>
            <a:ext cx="9144000" cy="584200"/>
          </a:xfrm>
          <a:prstGeom prst="rect">
            <a:avLst/>
          </a:prstGeom>
          <a:noFill/>
        </p:spPr>
        <p:txBody>
          <a:bodyPr>
            <a:spAutoFit/>
          </a:bodyPr>
          <a:lstStyle>
            <a:lvl1pPr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1pPr>
            <a:lvl2pPr marL="742950" indent="-28575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2pPr>
            <a:lvl3pPr marL="1143000" indent="-22860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3pPr>
            <a:lvl4pPr marL="1600200" indent="-22860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4pPr>
            <a:lvl5pPr marL="2057400" indent="-22860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5pPr>
            <a:lvl6pPr marL="25146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6pPr>
            <a:lvl7pPr marL="29718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7pPr>
            <a:lvl8pPr marL="34290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8pPr>
            <a:lvl9pPr marL="38862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9pPr>
          </a:lstStyle>
          <a:p>
            <a:pPr algn="ctr" eaLnBrk="1" hangingPunct="1">
              <a:spcBef>
                <a:spcPct val="50000"/>
              </a:spcBef>
              <a:defRPr/>
            </a:pPr>
            <a:r>
              <a:rPr lang="el-GR" sz="3200" dirty="0">
                <a:solidFill>
                  <a:srgbClr val="FF0000"/>
                </a:solidFill>
                <a:effectLst>
                  <a:outerShdw blurRad="38100" dist="38100" dir="2700000" algn="tl">
                    <a:srgbClr val="000000"/>
                  </a:outerShdw>
                </a:effectLst>
              </a:rPr>
              <a:t>ΦΥΣΙΚΕΣ ΙΔΙΟΤΗΤΕΣ ΑΛΔΕΫΔΩΝ - ΚΕΤΟΝΩΝ</a:t>
            </a:r>
            <a:endParaRPr lang="el-GR" sz="3200" b="1" dirty="0">
              <a:solidFill>
                <a:srgbClr val="FF0000"/>
              </a:solidFill>
              <a:effectLst>
                <a:outerShdw blurRad="38100" dist="38100" dir="2700000" algn="tl">
                  <a:srgbClr val="000000"/>
                </a:outerShdw>
              </a:effectLst>
            </a:endParaRPr>
          </a:p>
        </p:txBody>
      </p:sp>
      <p:pic>
        <p:nvPicPr>
          <p:cNvPr id="28675" name="Picture 3" descr="Εικόνα Α  σελ.758.jpg">
            <a:extLst>
              <a:ext uri="{FF2B5EF4-FFF2-40B4-BE49-F238E27FC236}">
                <a16:creationId xmlns:a16="http://schemas.microsoft.com/office/drawing/2014/main" id="{84A8A021-4233-4D5C-A73A-B09A385D25DF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17500" y="1069975"/>
            <a:ext cx="3381375" cy="16192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8676" name="Picture 5" descr="Εικόνα Γ  σελ.758.jpg">
            <a:extLst>
              <a:ext uri="{FF2B5EF4-FFF2-40B4-BE49-F238E27FC236}">
                <a16:creationId xmlns:a16="http://schemas.microsoft.com/office/drawing/2014/main" id="{ED219811-A6B0-4FED-AA48-C5D5FCC9B023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407150" y="2058988"/>
            <a:ext cx="2362200" cy="11239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grpSp>
        <p:nvGrpSpPr>
          <p:cNvPr id="28677" name="6 - Ομάδα">
            <a:extLst>
              <a:ext uri="{FF2B5EF4-FFF2-40B4-BE49-F238E27FC236}">
                <a16:creationId xmlns:a16="http://schemas.microsoft.com/office/drawing/2014/main" id="{3B9BC532-A16B-4C58-93AB-49BA6CBE6D26}"/>
              </a:ext>
            </a:extLst>
          </p:cNvPr>
          <p:cNvGrpSpPr>
            <a:grpSpLocks/>
          </p:cNvGrpSpPr>
          <p:nvPr/>
        </p:nvGrpSpPr>
        <p:grpSpPr bwMode="auto">
          <a:xfrm>
            <a:off x="458788" y="3582988"/>
            <a:ext cx="5638800" cy="2181225"/>
            <a:chOff x="2049463" y="3582988"/>
            <a:chExt cx="5638800" cy="2181225"/>
          </a:xfrm>
        </p:grpSpPr>
        <p:pic>
          <p:nvPicPr>
            <p:cNvPr id="28679" name="Picture 4" descr="Εικόνα Β  σελ.758.jpg">
              <a:extLst>
                <a:ext uri="{FF2B5EF4-FFF2-40B4-BE49-F238E27FC236}">
                  <a16:creationId xmlns:a16="http://schemas.microsoft.com/office/drawing/2014/main" id="{D4199B92-2229-4AD2-A8C9-3473BBED840E}"/>
                </a:ext>
              </a:extLst>
            </p:cNvPr>
            <p:cNvPicPr>
              <a:picLocks noChangeAspect="1"/>
            </p:cNvPicPr>
            <p:nvPr/>
          </p:nvPicPr>
          <p:blipFill>
            <a:blip r:embed="rId4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2049463" y="3582988"/>
              <a:ext cx="5638800" cy="2181225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sp>
          <p:nvSpPr>
            <p:cNvPr id="6" name="5 - Στρογγυλεμένο ορθογώνιο">
              <a:extLst>
                <a:ext uri="{FF2B5EF4-FFF2-40B4-BE49-F238E27FC236}">
                  <a16:creationId xmlns:a16="http://schemas.microsoft.com/office/drawing/2014/main" id="{7CC0DF59-96B0-495B-918E-1C05CEA53D1B}"/>
                </a:ext>
              </a:extLst>
            </p:cNvPr>
            <p:cNvSpPr/>
            <p:nvPr/>
          </p:nvSpPr>
          <p:spPr>
            <a:xfrm>
              <a:off x="5199063" y="3921125"/>
              <a:ext cx="650875" cy="425450"/>
            </a:xfrm>
            <a:prstGeom prst="roundRect">
              <a:avLst/>
            </a:prstGeom>
            <a:solidFill>
              <a:schemeClr val="accent1">
                <a:alpha val="30000"/>
              </a:schemeClr>
            </a:solidFill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anchor="ctr"/>
            <a:lstStyle/>
            <a:p>
              <a:pPr algn="ctr" eaLnBrk="1" hangingPunct="1">
                <a:spcBef>
                  <a:spcPct val="50000"/>
                </a:spcBef>
                <a:defRPr/>
              </a:pPr>
              <a:endParaRPr lang="el-GR"/>
            </a:p>
          </p:txBody>
        </p:sp>
      </p:grpSp>
      <p:sp>
        <p:nvSpPr>
          <p:cNvPr id="28678" name="7 - TextBox">
            <a:extLst>
              <a:ext uri="{FF2B5EF4-FFF2-40B4-BE49-F238E27FC236}">
                <a16:creationId xmlns:a16="http://schemas.microsoft.com/office/drawing/2014/main" id="{A4D21C61-6C6E-4323-9DA1-2583E206F182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6200775" y="1516063"/>
            <a:ext cx="2717800" cy="3079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Wingdings 2" panose="05020102010507070707" pitchFamily="18" charset="2"/>
              <a:buChar char=""/>
              <a:defRPr sz="2700">
                <a:solidFill>
                  <a:schemeClr val="tx1"/>
                </a:solidFill>
                <a:latin typeface="Georgia" panose="02040502050405020303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accent2"/>
              </a:buClr>
              <a:buSzPct val="70000"/>
              <a:buFont typeface="Wingdings" panose="05000000000000000000" pitchFamily="2" charset="2"/>
              <a:buChar char=""/>
              <a:defRPr sz="2200">
                <a:solidFill>
                  <a:schemeClr val="tx2"/>
                </a:solidFill>
                <a:latin typeface="Georgia" panose="02040502050405020303" pitchFamily="18" charset="0"/>
              </a:defRPr>
            </a:lvl2pPr>
            <a:lvl3pPr marL="1143000" indent="-228600">
              <a:spcBef>
                <a:spcPct val="20000"/>
              </a:spcBef>
              <a:buClr>
                <a:srgbClr val="8CADAE"/>
              </a:buClr>
              <a:buSzPct val="75000"/>
              <a:buFont typeface="Wingdings 2" panose="05020102010507070707" pitchFamily="18" charset="2"/>
              <a:buChar char=""/>
              <a:defRPr sz="2000">
                <a:solidFill>
                  <a:schemeClr val="tx1"/>
                </a:solidFill>
                <a:latin typeface="Georgia" panose="02040502050405020303" pitchFamily="18" charset="0"/>
              </a:defRPr>
            </a:lvl3pPr>
            <a:lvl4pPr marL="1600200" indent="-228600">
              <a:spcBef>
                <a:spcPct val="20000"/>
              </a:spcBef>
              <a:buClr>
                <a:srgbClr val="8C7B70"/>
              </a:buClr>
              <a:buSzPct val="70000"/>
              <a:buFont typeface="Wingdings" panose="05000000000000000000" pitchFamily="2" charset="2"/>
              <a:buChar char=""/>
              <a:defRPr sz="2000">
                <a:solidFill>
                  <a:schemeClr val="tx2"/>
                </a:solidFill>
                <a:latin typeface="Georgia" panose="02040502050405020303" pitchFamily="18" charset="0"/>
              </a:defRPr>
            </a:lvl4pPr>
            <a:lvl5pPr marL="2057400" indent="-228600">
              <a:spcBef>
                <a:spcPct val="20000"/>
              </a:spcBef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r>
              <a:rPr lang="el-GR" altLang="el-GR" sz="1400" dirty="0">
                <a:solidFill>
                  <a:schemeClr val="tx2"/>
                </a:solidFill>
                <a:latin typeface="Times New Roman" panose="02020603050405020304" pitchFamily="18" charset="0"/>
              </a:rPr>
              <a:t>Διαλυτότητα στο νερό</a:t>
            </a:r>
          </a:p>
        </p:txBody>
      </p:sp>
      <p:sp>
        <p:nvSpPr>
          <p:cNvPr id="9" name="7 - TextBox">
            <a:extLst>
              <a:ext uri="{FF2B5EF4-FFF2-40B4-BE49-F238E27FC236}">
                <a16:creationId xmlns:a16="http://schemas.microsoft.com/office/drawing/2014/main" id="{3F0316C8-5094-49EF-BED5-9A0CF64E16BD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6229350" y="3121025"/>
            <a:ext cx="2717800" cy="846386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Wingdings 2" panose="05020102010507070707" pitchFamily="18" charset="2"/>
              <a:buChar char=""/>
              <a:defRPr sz="2700">
                <a:solidFill>
                  <a:schemeClr val="tx1"/>
                </a:solidFill>
                <a:latin typeface="Georgia" panose="02040502050405020303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accent2"/>
              </a:buClr>
              <a:buSzPct val="70000"/>
              <a:buFont typeface="Wingdings" panose="05000000000000000000" pitchFamily="2" charset="2"/>
              <a:buChar char=""/>
              <a:defRPr sz="2200">
                <a:solidFill>
                  <a:schemeClr val="tx2"/>
                </a:solidFill>
                <a:latin typeface="Georgia" panose="02040502050405020303" pitchFamily="18" charset="0"/>
              </a:defRPr>
            </a:lvl2pPr>
            <a:lvl3pPr marL="1143000" indent="-228600">
              <a:spcBef>
                <a:spcPct val="20000"/>
              </a:spcBef>
              <a:buClr>
                <a:srgbClr val="8CADAE"/>
              </a:buClr>
              <a:buSzPct val="75000"/>
              <a:buFont typeface="Wingdings 2" panose="05020102010507070707" pitchFamily="18" charset="2"/>
              <a:buChar char=""/>
              <a:defRPr sz="2000">
                <a:solidFill>
                  <a:schemeClr val="tx1"/>
                </a:solidFill>
                <a:latin typeface="Georgia" panose="02040502050405020303" pitchFamily="18" charset="0"/>
              </a:defRPr>
            </a:lvl3pPr>
            <a:lvl4pPr marL="1600200" indent="-228600">
              <a:spcBef>
                <a:spcPct val="20000"/>
              </a:spcBef>
              <a:buClr>
                <a:srgbClr val="8C7B70"/>
              </a:buClr>
              <a:buSzPct val="70000"/>
              <a:buFont typeface="Wingdings" panose="05000000000000000000" pitchFamily="2" charset="2"/>
              <a:buChar char=""/>
              <a:defRPr sz="2000">
                <a:solidFill>
                  <a:schemeClr val="tx2"/>
                </a:solidFill>
                <a:latin typeface="Georgia" panose="02040502050405020303" pitchFamily="18" charset="0"/>
              </a:defRPr>
            </a:lvl4pPr>
            <a:lvl5pPr marL="2057400" indent="-228600">
              <a:spcBef>
                <a:spcPct val="20000"/>
              </a:spcBef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9pPr>
          </a:lstStyle>
          <a:p>
            <a:pPr eaLnBrk="1" hangingPunct="1">
              <a:spcBef>
                <a:spcPct val="50000"/>
              </a:spcBef>
              <a:buClrTx/>
              <a:buSzTx/>
              <a:buFontTx/>
              <a:buNone/>
            </a:pPr>
            <a:r>
              <a:rPr lang="el-GR" altLang="el-GR" sz="1400" dirty="0" err="1">
                <a:solidFill>
                  <a:schemeClr val="tx2"/>
                </a:solidFill>
                <a:latin typeface="Times New Roman" panose="02020603050405020304" pitchFamily="18" charset="0"/>
              </a:rPr>
              <a:t>Ακεταλδεΰδη</a:t>
            </a:r>
            <a:r>
              <a:rPr lang="el-GR" altLang="el-GR" sz="1400" dirty="0">
                <a:solidFill>
                  <a:schemeClr val="tx2"/>
                </a:solidFill>
                <a:latin typeface="Times New Roman" panose="02020603050405020304" pitchFamily="18" charset="0"/>
              </a:rPr>
              <a:t> και ακετόνη : πλήρως </a:t>
            </a:r>
            <a:r>
              <a:rPr lang="el-GR" altLang="el-GR" sz="1400" dirty="0" err="1">
                <a:solidFill>
                  <a:schemeClr val="tx2"/>
                </a:solidFill>
                <a:latin typeface="Times New Roman" panose="02020603050405020304" pitchFamily="18" charset="0"/>
              </a:rPr>
              <a:t>αναμίξιμες</a:t>
            </a:r>
            <a:r>
              <a:rPr lang="el-GR" altLang="el-GR" sz="1400" dirty="0">
                <a:solidFill>
                  <a:schemeClr val="tx2"/>
                </a:solidFill>
                <a:latin typeface="Times New Roman" panose="02020603050405020304" pitchFamily="18" charset="0"/>
              </a:rPr>
              <a:t> με το νερό.</a:t>
            </a:r>
          </a:p>
          <a:p>
            <a:pPr eaLnBrk="1" hangingPunct="1">
              <a:spcBef>
                <a:spcPct val="50000"/>
              </a:spcBef>
              <a:buClrTx/>
              <a:buSzTx/>
              <a:buFontTx/>
              <a:buNone/>
            </a:pPr>
            <a:r>
              <a:rPr lang="el-GR" altLang="el-GR" sz="1400" dirty="0">
                <a:solidFill>
                  <a:schemeClr val="tx2"/>
                </a:solidFill>
                <a:latin typeface="Times New Roman" panose="02020603050405020304" pitchFamily="18" charset="0"/>
              </a:rPr>
              <a:t>Ευρεία χρήση ως διαλύτες.</a:t>
            </a:r>
          </a:p>
        </p:txBody>
      </p:sp>
    </p:spTree>
  </p:cSld>
  <p:clrMapOvr>
    <a:masterClrMapping/>
  </p:clrMapOvr>
  <p:transition>
    <p:wipe dir="r"/>
  </p:transition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9698" name="Rectangle 2">
            <a:extLst>
              <a:ext uri="{FF2B5EF4-FFF2-40B4-BE49-F238E27FC236}">
                <a16:creationId xmlns:a16="http://schemas.microsoft.com/office/drawing/2014/main" id="{213B984B-A7A8-4983-B610-19F82B42021F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0"/>
            <a:ext cx="1588" cy="1588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anchor="ctr"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Wingdings 2" panose="05020102010507070707" pitchFamily="18" charset="2"/>
              <a:buChar char=""/>
              <a:defRPr sz="2700">
                <a:solidFill>
                  <a:schemeClr val="tx1"/>
                </a:solidFill>
                <a:latin typeface="Georgia" panose="02040502050405020303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accent2"/>
              </a:buClr>
              <a:buSzPct val="70000"/>
              <a:buFont typeface="Wingdings" panose="05000000000000000000" pitchFamily="2" charset="2"/>
              <a:buChar char=""/>
              <a:defRPr sz="2200">
                <a:solidFill>
                  <a:schemeClr val="tx2"/>
                </a:solidFill>
                <a:latin typeface="Georgia" panose="02040502050405020303" pitchFamily="18" charset="0"/>
              </a:defRPr>
            </a:lvl2pPr>
            <a:lvl3pPr marL="1143000" indent="-228600">
              <a:spcBef>
                <a:spcPct val="20000"/>
              </a:spcBef>
              <a:buClr>
                <a:srgbClr val="8CADAE"/>
              </a:buClr>
              <a:buSzPct val="75000"/>
              <a:buFont typeface="Wingdings 2" panose="05020102010507070707" pitchFamily="18" charset="2"/>
              <a:buChar char=""/>
              <a:defRPr sz="2000">
                <a:solidFill>
                  <a:schemeClr val="tx1"/>
                </a:solidFill>
                <a:latin typeface="Georgia" panose="02040502050405020303" pitchFamily="18" charset="0"/>
              </a:defRPr>
            </a:lvl3pPr>
            <a:lvl4pPr marL="1600200" indent="-228600">
              <a:spcBef>
                <a:spcPct val="20000"/>
              </a:spcBef>
              <a:buClr>
                <a:srgbClr val="8C7B70"/>
              </a:buClr>
              <a:buSzPct val="70000"/>
              <a:buFont typeface="Wingdings" panose="05000000000000000000" pitchFamily="2" charset="2"/>
              <a:buChar char=""/>
              <a:defRPr sz="2000">
                <a:solidFill>
                  <a:schemeClr val="tx2"/>
                </a:solidFill>
                <a:latin typeface="Georgia" panose="02040502050405020303" pitchFamily="18" charset="0"/>
              </a:defRPr>
            </a:lvl4pPr>
            <a:lvl5pPr marL="2057400" indent="-228600">
              <a:spcBef>
                <a:spcPct val="20000"/>
              </a:spcBef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sp>
        <p:nvSpPr>
          <p:cNvPr id="29699" name="Text Box 6">
            <a:extLst>
              <a:ext uri="{FF2B5EF4-FFF2-40B4-BE49-F238E27FC236}">
                <a16:creationId xmlns:a16="http://schemas.microsoft.com/office/drawing/2014/main" id="{0C241387-F79E-42E1-8EFC-6D8153795775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1101725" y="2322513"/>
            <a:ext cx="184150" cy="304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Wingdings 2" panose="05020102010507070707" pitchFamily="18" charset="2"/>
              <a:buChar char=""/>
              <a:defRPr sz="2700">
                <a:solidFill>
                  <a:schemeClr val="tx1"/>
                </a:solidFill>
                <a:latin typeface="Georgia" panose="02040502050405020303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accent2"/>
              </a:buClr>
              <a:buSzPct val="70000"/>
              <a:buFont typeface="Wingdings" panose="05000000000000000000" pitchFamily="2" charset="2"/>
              <a:buChar char=""/>
              <a:defRPr sz="2200">
                <a:solidFill>
                  <a:schemeClr val="tx2"/>
                </a:solidFill>
                <a:latin typeface="Georgia" panose="02040502050405020303" pitchFamily="18" charset="0"/>
              </a:defRPr>
            </a:lvl2pPr>
            <a:lvl3pPr marL="1143000" indent="-228600">
              <a:spcBef>
                <a:spcPct val="20000"/>
              </a:spcBef>
              <a:buClr>
                <a:srgbClr val="8CADAE"/>
              </a:buClr>
              <a:buSzPct val="75000"/>
              <a:buFont typeface="Wingdings 2" panose="05020102010507070707" pitchFamily="18" charset="2"/>
              <a:buChar char=""/>
              <a:defRPr sz="2000">
                <a:solidFill>
                  <a:schemeClr val="tx1"/>
                </a:solidFill>
                <a:latin typeface="Georgia" panose="02040502050405020303" pitchFamily="18" charset="0"/>
              </a:defRPr>
            </a:lvl3pPr>
            <a:lvl4pPr marL="1600200" indent="-228600">
              <a:spcBef>
                <a:spcPct val="20000"/>
              </a:spcBef>
              <a:buClr>
                <a:srgbClr val="8C7B70"/>
              </a:buClr>
              <a:buSzPct val="70000"/>
              <a:buFont typeface="Wingdings" panose="05000000000000000000" pitchFamily="2" charset="2"/>
              <a:buChar char=""/>
              <a:defRPr sz="2000">
                <a:solidFill>
                  <a:schemeClr val="tx2"/>
                </a:solidFill>
                <a:latin typeface="Georgia" panose="02040502050405020303" pitchFamily="18" charset="0"/>
              </a:defRPr>
            </a:lvl4pPr>
            <a:lvl5pPr marL="2057400" indent="-228600">
              <a:spcBef>
                <a:spcPct val="20000"/>
              </a:spcBef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sp>
        <p:nvSpPr>
          <p:cNvPr id="29700" name="Rectangle 14">
            <a:extLst>
              <a:ext uri="{FF2B5EF4-FFF2-40B4-BE49-F238E27FC236}">
                <a16:creationId xmlns:a16="http://schemas.microsoft.com/office/drawing/2014/main" id="{3B975DF7-752B-44BE-A6CF-7C5592E56A13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442913"/>
            <a:ext cx="9144000" cy="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Wingdings 2" panose="05020102010507070707" pitchFamily="18" charset="2"/>
              <a:buChar char=""/>
              <a:defRPr sz="2700">
                <a:solidFill>
                  <a:schemeClr val="tx1"/>
                </a:solidFill>
                <a:latin typeface="Georgia" panose="02040502050405020303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accent2"/>
              </a:buClr>
              <a:buSzPct val="70000"/>
              <a:buFont typeface="Wingdings" panose="05000000000000000000" pitchFamily="2" charset="2"/>
              <a:buChar char=""/>
              <a:defRPr sz="2200">
                <a:solidFill>
                  <a:schemeClr val="tx2"/>
                </a:solidFill>
                <a:latin typeface="Georgia" panose="02040502050405020303" pitchFamily="18" charset="0"/>
              </a:defRPr>
            </a:lvl2pPr>
            <a:lvl3pPr marL="1143000" indent="-228600">
              <a:spcBef>
                <a:spcPct val="20000"/>
              </a:spcBef>
              <a:buClr>
                <a:srgbClr val="8CADAE"/>
              </a:buClr>
              <a:buSzPct val="75000"/>
              <a:buFont typeface="Wingdings 2" panose="05020102010507070707" pitchFamily="18" charset="2"/>
              <a:buChar char=""/>
              <a:defRPr sz="2000">
                <a:solidFill>
                  <a:schemeClr val="tx1"/>
                </a:solidFill>
                <a:latin typeface="Georgia" panose="02040502050405020303" pitchFamily="18" charset="0"/>
              </a:defRPr>
            </a:lvl3pPr>
            <a:lvl4pPr marL="1600200" indent="-228600">
              <a:spcBef>
                <a:spcPct val="20000"/>
              </a:spcBef>
              <a:buClr>
                <a:srgbClr val="8C7B70"/>
              </a:buClr>
              <a:buSzPct val="70000"/>
              <a:buFont typeface="Wingdings" panose="05000000000000000000" pitchFamily="2" charset="2"/>
              <a:buChar char=""/>
              <a:defRPr sz="2000">
                <a:solidFill>
                  <a:schemeClr val="tx2"/>
                </a:solidFill>
                <a:latin typeface="Georgia" panose="02040502050405020303" pitchFamily="18" charset="0"/>
              </a:defRPr>
            </a:lvl4pPr>
            <a:lvl5pPr marL="2057400" indent="-228600">
              <a:spcBef>
                <a:spcPct val="20000"/>
              </a:spcBef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pic>
        <p:nvPicPr>
          <p:cNvPr id="29701" name="Εικόνα 1">
            <a:extLst>
              <a:ext uri="{FF2B5EF4-FFF2-40B4-BE49-F238E27FC236}">
                <a16:creationId xmlns:a16="http://schemas.microsoft.com/office/drawing/2014/main" id="{5F12D38D-215F-4C1D-BC22-CBE9470D9853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10664"/>
          <a:stretch>
            <a:fillRect/>
          </a:stretch>
        </p:blipFill>
        <p:spPr bwMode="auto">
          <a:xfrm>
            <a:off x="1476375" y="1790700"/>
            <a:ext cx="5530850" cy="10763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6" name="TextBox 5">
            <a:extLst>
              <a:ext uri="{FF2B5EF4-FFF2-40B4-BE49-F238E27FC236}">
                <a16:creationId xmlns:a16="http://schemas.microsoft.com/office/drawing/2014/main" id="{95D8FB85-53AB-41D4-BE0D-242C0559D956}"/>
              </a:ext>
            </a:extLst>
          </p:cNvPr>
          <p:cNvSpPr txBox="1"/>
          <p:nvPr/>
        </p:nvSpPr>
        <p:spPr>
          <a:xfrm>
            <a:off x="554038" y="330200"/>
            <a:ext cx="8172450" cy="1077913"/>
          </a:xfrm>
          <a:prstGeom prst="rect">
            <a:avLst/>
          </a:prstGeom>
          <a:noFill/>
        </p:spPr>
        <p:txBody>
          <a:bodyPr>
            <a:spAutoFit/>
          </a:bodyPr>
          <a:lstStyle>
            <a:lvl1pPr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1pPr>
            <a:lvl2pPr marL="742950" indent="-28575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2pPr>
            <a:lvl3pPr marL="1143000" indent="-22860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3pPr>
            <a:lvl4pPr marL="1600200" indent="-22860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4pPr>
            <a:lvl5pPr marL="2057400" indent="-22860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5pPr>
            <a:lvl6pPr marL="25146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6pPr>
            <a:lvl7pPr marL="29718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7pPr>
            <a:lvl8pPr marL="34290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8pPr>
            <a:lvl9pPr marL="38862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9pPr>
          </a:lstStyle>
          <a:p>
            <a:pPr algn="ctr" eaLnBrk="1" hangingPunct="1">
              <a:spcBef>
                <a:spcPct val="50000"/>
              </a:spcBef>
              <a:defRPr/>
            </a:pPr>
            <a:r>
              <a:rPr lang="el-GR" sz="3200" dirty="0">
                <a:solidFill>
                  <a:srgbClr val="FF0000"/>
                </a:solidFill>
                <a:effectLst>
                  <a:outerShdw blurRad="38100" dist="38100" dir="2700000" algn="tl">
                    <a:srgbClr val="000000"/>
                  </a:outerShdw>
                </a:effectLst>
              </a:rPr>
              <a:t>ΕΙΣΑΓΩΓΗ ΣΤΙΣ ΑΝΤΙΔΡΑΣΕΙΣ ΑΛΔΕΫΔΩΝ ΚΑΙ ΚΕΤΟΝΩΝ</a:t>
            </a:r>
            <a:endParaRPr lang="el-GR" sz="3200" b="1" dirty="0">
              <a:solidFill>
                <a:srgbClr val="FF0000"/>
              </a:solidFill>
              <a:effectLst>
                <a:outerShdw blurRad="38100" dist="38100" dir="2700000" algn="tl">
                  <a:srgbClr val="000000"/>
                </a:outerShdw>
              </a:effectLst>
            </a:endParaRPr>
          </a:p>
        </p:txBody>
      </p:sp>
      <p:pic>
        <p:nvPicPr>
          <p:cNvPr id="29703" name="Εικόνα 1">
            <a:extLst>
              <a:ext uri="{FF2B5EF4-FFF2-40B4-BE49-F238E27FC236}">
                <a16:creationId xmlns:a16="http://schemas.microsoft.com/office/drawing/2014/main" id="{FC41711E-5451-474C-B626-855CF593E7B8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13982"/>
          <a:stretch>
            <a:fillRect/>
          </a:stretch>
        </p:blipFill>
        <p:spPr bwMode="auto">
          <a:xfrm>
            <a:off x="1289050" y="3429000"/>
            <a:ext cx="5326063" cy="11715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9704" name="Εικόνα 1">
            <a:extLst>
              <a:ext uri="{FF2B5EF4-FFF2-40B4-BE49-F238E27FC236}">
                <a16:creationId xmlns:a16="http://schemas.microsoft.com/office/drawing/2014/main" id="{8236296F-20E7-4DDB-889E-8F33A18B1AD8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15337"/>
          <a:stretch>
            <a:fillRect/>
          </a:stretch>
        </p:blipFill>
        <p:spPr bwMode="auto">
          <a:xfrm>
            <a:off x="1346200" y="4872038"/>
            <a:ext cx="5241925" cy="9239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9705" name="8 - TextBox">
            <a:extLst>
              <a:ext uri="{FF2B5EF4-FFF2-40B4-BE49-F238E27FC236}">
                <a16:creationId xmlns:a16="http://schemas.microsoft.com/office/drawing/2014/main" id="{300F1A02-0548-4811-B018-8F581B50A618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285750" y="1400175"/>
            <a:ext cx="2590800" cy="3698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Wingdings 2" panose="05020102010507070707" pitchFamily="18" charset="2"/>
              <a:buChar char=""/>
              <a:defRPr sz="2700">
                <a:solidFill>
                  <a:schemeClr val="tx1"/>
                </a:solidFill>
                <a:latin typeface="Georgia" panose="02040502050405020303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accent2"/>
              </a:buClr>
              <a:buSzPct val="70000"/>
              <a:buFont typeface="Wingdings" panose="05000000000000000000" pitchFamily="2" charset="2"/>
              <a:buChar char=""/>
              <a:defRPr sz="2200">
                <a:solidFill>
                  <a:schemeClr val="tx2"/>
                </a:solidFill>
                <a:latin typeface="Georgia" panose="02040502050405020303" pitchFamily="18" charset="0"/>
              </a:defRPr>
            </a:lvl2pPr>
            <a:lvl3pPr marL="1143000" indent="-228600">
              <a:spcBef>
                <a:spcPct val="20000"/>
              </a:spcBef>
              <a:buClr>
                <a:srgbClr val="8CADAE"/>
              </a:buClr>
              <a:buSzPct val="75000"/>
              <a:buFont typeface="Wingdings 2" panose="05020102010507070707" pitchFamily="18" charset="2"/>
              <a:buChar char=""/>
              <a:defRPr sz="2000">
                <a:solidFill>
                  <a:schemeClr val="tx1"/>
                </a:solidFill>
                <a:latin typeface="Georgia" panose="02040502050405020303" pitchFamily="18" charset="0"/>
              </a:defRPr>
            </a:lvl3pPr>
            <a:lvl4pPr marL="1600200" indent="-228600">
              <a:spcBef>
                <a:spcPct val="20000"/>
              </a:spcBef>
              <a:buClr>
                <a:srgbClr val="8C7B70"/>
              </a:buClr>
              <a:buSzPct val="70000"/>
              <a:buFont typeface="Wingdings" panose="05000000000000000000" pitchFamily="2" charset="2"/>
              <a:buChar char=""/>
              <a:defRPr sz="2000">
                <a:solidFill>
                  <a:schemeClr val="tx2"/>
                </a:solidFill>
                <a:latin typeface="Georgia" panose="02040502050405020303" pitchFamily="18" charset="0"/>
              </a:defRPr>
            </a:lvl4pPr>
            <a:lvl5pPr marL="2057400" indent="-228600">
              <a:spcBef>
                <a:spcPct val="20000"/>
              </a:spcBef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9pPr>
          </a:lstStyle>
          <a:p>
            <a:pPr eaLnBrk="1" hangingPunct="1">
              <a:spcBef>
                <a:spcPct val="50000"/>
              </a:spcBef>
              <a:buClrTx/>
              <a:buSzTx/>
              <a:buFontTx/>
              <a:buNone/>
            </a:pPr>
            <a:r>
              <a:rPr lang="el-GR" altLang="el-GR" sz="1800">
                <a:solidFill>
                  <a:schemeClr val="tx2"/>
                </a:solidFill>
                <a:latin typeface="Times New Roman" panose="02020603050405020304" pitchFamily="18" charset="0"/>
              </a:rPr>
              <a:t>Αντιδράσεις με οξέα</a:t>
            </a:r>
          </a:p>
        </p:txBody>
      </p:sp>
      <p:sp>
        <p:nvSpPr>
          <p:cNvPr id="29706" name="9 - TextBox">
            <a:extLst>
              <a:ext uri="{FF2B5EF4-FFF2-40B4-BE49-F238E27FC236}">
                <a16:creationId xmlns:a16="http://schemas.microsoft.com/office/drawing/2014/main" id="{3DDE02FA-4AEE-4260-8BA2-1362D7793F74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285750" y="2867025"/>
            <a:ext cx="2590800" cy="3698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Wingdings 2" panose="05020102010507070707" pitchFamily="18" charset="2"/>
              <a:buChar char=""/>
              <a:defRPr sz="2700">
                <a:solidFill>
                  <a:schemeClr val="tx1"/>
                </a:solidFill>
                <a:latin typeface="Georgia" panose="02040502050405020303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accent2"/>
              </a:buClr>
              <a:buSzPct val="70000"/>
              <a:buFont typeface="Wingdings" panose="05000000000000000000" pitchFamily="2" charset="2"/>
              <a:buChar char=""/>
              <a:defRPr sz="2200">
                <a:solidFill>
                  <a:schemeClr val="tx2"/>
                </a:solidFill>
                <a:latin typeface="Georgia" panose="02040502050405020303" pitchFamily="18" charset="0"/>
              </a:defRPr>
            </a:lvl2pPr>
            <a:lvl3pPr marL="1143000" indent="-228600">
              <a:spcBef>
                <a:spcPct val="20000"/>
              </a:spcBef>
              <a:buClr>
                <a:srgbClr val="8CADAE"/>
              </a:buClr>
              <a:buSzPct val="75000"/>
              <a:buFont typeface="Wingdings 2" panose="05020102010507070707" pitchFamily="18" charset="2"/>
              <a:buChar char=""/>
              <a:defRPr sz="2000">
                <a:solidFill>
                  <a:schemeClr val="tx1"/>
                </a:solidFill>
                <a:latin typeface="Georgia" panose="02040502050405020303" pitchFamily="18" charset="0"/>
              </a:defRPr>
            </a:lvl3pPr>
            <a:lvl4pPr marL="1600200" indent="-228600">
              <a:spcBef>
                <a:spcPct val="20000"/>
              </a:spcBef>
              <a:buClr>
                <a:srgbClr val="8C7B70"/>
              </a:buClr>
              <a:buSzPct val="70000"/>
              <a:buFont typeface="Wingdings" panose="05000000000000000000" pitchFamily="2" charset="2"/>
              <a:buChar char=""/>
              <a:defRPr sz="2000">
                <a:solidFill>
                  <a:schemeClr val="tx2"/>
                </a:solidFill>
                <a:latin typeface="Georgia" panose="02040502050405020303" pitchFamily="18" charset="0"/>
              </a:defRPr>
            </a:lvl4pPr>
            <a:lvl5pPr marL="2057400" indent="-228600">
              <a:spcBef>
                <a:spcPct val="20000"/>
              </a:spcBef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9pPr>
          </a:lstStyle>
          <a:p>
            <a:pPr eaLnBrk="1" hangingPunct="1">
              <a:spcBef>
                <a:spcPct val="50000"/>
              </a:spcBef>
              <a:buClrTx/>
              <a:buSzTx/>
              <a:buFontTx/>
              <a:buNone/>
            </a:pPr>
            <a:r>
              <a:rPr lang="el-GR" altLang="el-GR" sz="1800">
                <a:solidFill>
                  <a:schemeClr val="tx2"/>
                </a:solidFill>
                <a:latin typeface="Times New Roman" panose="02020603050405020304" pitchFamily="18" charset="0"/>
              </a:rPr>
              <a:t>Αντιδράσεις προσθήκης</a:t>
            </a:r>
          </a:p>
        </p:txBody>
      </p:sp>
      <p:sp>
        <p:nvSpPr>
          <p:cNvPr id="29707" name="10 - TextBox">
            <a:extLst>
              <a:ext uri="{FF2B5EF4-FFF2-40B4-BE49-F238E27FC236}">
                <a16:creationId xmlns:a16="http://schemas.microsoft.com/office/drawing/2014/main" id="{F28AF8D7-1A29-4253-A2FB-40DEAB33D4DE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285750" y="4467225"/>
            <a:ext cx="2590800" cy="3698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Wingdings 2" panose="05020102010507070707" pitchFamily="18" charset="2"/>
              <a:buChar char=""/>
              <a:defRPr sz="2700">
                <a:solidFill>
                  <a:schemeClr val="tx1"/>
                </a:solidFill>
                <a:latin typeface="Georgia" panose="02040502050405020303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accent2"/>
              </a:buClr>
              <a:buSzPct val="70000"/>
              <a:buFont typeface="Wingdings" panose="05000000000000000000" pitchFamily="2" charset="2"/>
              <a:buChar char=""/>
              <a:defRPr sz="2200">
                <a:solidFill>
                  <a:schemeClr val="tx2"/>
                </a:solidFill>
                <a:latin typeface="Georgia" panose="02040502050405020303" pitchFamily="18" charset="0"/>
              </a:defRPr>
            </a:lvl2pPr>
            <a:lvl3pPr marL="1143000" indent="-228600">
              <a:spcBef>
                <a:spcPct val="20000"/>
              </a:spcBef>
              <a:buClr>
                <a:srgbClr val="8CADAE"/>
              </a:buClr>
              <a:buSzPct val="75000"/>
              <a:buFont typeface="Wingdings 2" panose="05020102010507070707" pitchFamily="18" charset="2"/>
              <a:buChar char=""/>
              <a:defRPr sz="2000">
                <a:solidFill>
                  <a:schemeClr val="tx1"/>
                </a:solidFill>
                <a:latin typeface="Georgia" panose="02040502050405020303" pitchFamily="18" charset="0"/>
              </a:defRPr>
            </a:lvl3pPr>
            <a:lvl4pPr marL="1600200" indent="-228600">
              <a:spcBef>
                <a:spcPct val="20000"/>
              </a:spcBef>
              <a:buClr>
                <a:srgbClr val="8C7B70"/>
              </a:buClr>
              <a:buSzPct val="70000"/>
              <a:buFont typeface="Wingdings" panose="05000000000000000000" pitchFamily="2" charset="2"/>
              <a:buChar char=""/>
              <a:defRPr sz="2000">
                <a:solidFill>
                  <a:schemeClr val="tx2"/>
                </a:solidFill>
                <a:latin typeface="Georgia" panose="02040502050405020303" pitchFamily="18" charset="0"/>
              </a:defRPr>
            </a:lvl4pPr>
            <a:lvl5pPr marL="2057400" indent="-228600">
              <a:spcBef>
                <a:spcPct val="20000"/>
              </a:spcBef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9pPr>
          </a:lstStyle>
          <a:p>
            <a:pPr eaLnBrk="1" hangingPunct="1">
              <a:spcBef>
                <a:spcPct val="50000"/>
              </a:spcBef>
              <a:buClrTx/>
              <a:buSzTx/>
              <a:buFontTx/>
              <a:buNone/>
            </a:pPr>
            <a:r>
              <a:rPr lang="el-GR" altLang="el-GR" sz="1800">
                <a:solidFill>
                  <a:schemeClr val="tx2"/>
                </a:solidFill>
                <a:latin typeface="Times New Roman" panose="02020603050405020304" pitchFamily="18" charset="0"/>
              </a:rPr>
              <a:t>Οξείδωση αλδεϋδών</a:t>
            </a:r>
          </a:p>
        </p:txBody>
      </p:sp>
    </p:spTree>
  </p:cSld>
  <p:clrMapOvr>
    <a:masterClrMapping/>
  </p:clrMapOvr>
  <p:transition>
    <p:fade thruBlk="1"/>
  </p:transition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1746" name="Rectangle 2">
            <a:extLst>
              <a:ext uri="{FF2B5EF4-FFF2-40B4-BE49-F238E27FC236}">
                <a16:creationId xmlns:a16="http://schemas.microsoft.com/office/drawing/2014/main" id="{3EB88EC8-3B0C-410F-85AF-B22957DF74F6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0"/>
            <a:ext cx="1588" cy="1588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anchor="ctr"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Wingdings 2" panose="05020102010507070707" pitchFamily="18" charset="2"/>
              <a:buChar char=""/>
              <a:defRPr sz="2700">
                <a:solidFill>
                  <a:schemeClr val="tx1"/>
                </a:solidFill>
                <a:latin typeface="Georgia" panose="02040502050405020303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accent2"/>
              </a:buClr>
              <a:buSzPct val="70000"/>
              <a:buFont typeface="Wingdings" panose="05000000000000000000" pitchFamily="2" charset="2"/>
              <a:buChar char=""/>
              <a:defRPr sz="2200">
                <a:solidFill>
                  <a:schemeClr val="tx2"/>
                </a:solidFill>
                <a:latin typeface="Georgia" panose="02040502050405020303" pitchFamily="18" charset="0"/>
              </a:defRPr>
            </a:lvl2pPr>
            <a:lvl3pPr marL="1143000" indent="-228600">
              <a:spcBef>
                <a:spcPct val="20000"/>
              </a:spcBef>
              <a:buClr>
                <a:srgbClr val="8CADAE"/>
              </a:buClr>
              <a:buSzPct val="75000"/>
              <a:buFont typeface="Wingdings 2" panose="05020102010507070707" pitchFamily="18" charset="2"/>
              <a:buChar char=""/>
              <a:defRPr sz="2000">
                <a:solidFill>
                  <a:schemeClr val="tx1"/>
                </a:solidFill>
                <a:latin typeface="Georgia" panose="02040502050405020303" pitchFamily="18" charset="0"/>
              </a:defRPr>
            </a:lvl3pPr>
            <a:lvl4pPr marL="1600200" indent="-228600">
              <a:spcBef>
                <a:spcPct val="20000"/>
              </a:spcBef>
              <a:buClr>
                <a:srgbClr val="8C7B70"/>
              </a:buClr>
              <a:buSzPct val="70000"/>
              <a:buFont typeface="Wingdings" panose="05000000000000000000" pitchFamily="2" charset="2"/>
              <a:buChar char=""/>
              <a:defRPr sz="2000">
                <a:solidFill>
                  <a:schemeClr val="tx2"/>
                </a:solidFill>
                <a:latin typeface="Georgia" panose="02040502050405020303" pitchFamily="18" charset="0"/>
              </a:defRPr>
            </a:lvl4pPr>
            <a:lvl5pPr marL="2057400" indent="-228600">
              <a:spcBef>
                <a:spcPct val="20000"/>
              </a:spcBef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sp>
        <p:nvSpPr>
          <p:cNvPr id="31747" name="Text Box 6">
            <a:extLst>
              <a:ext uri="{FF2B5EF4-FFF2-40B4-BE49-F238E27FC236}">
                <a16:creationId xmlns:a16="http://schemas.microsoft.com/office/drawing/2014/main" id="{8FCF381F-C88B-4C0A-B70C-CC530C34335E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1101725" y="2322513"/>
            <a:ext cx="184150" cy="304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Wingdings 2" panose="05020102010507070707" pitchFamily="18" charset="2"/>
              <a:buChar char=""/>
              <a:defRPr sz="2700">
                <a:solidFill>
                  <a:schemeClr val="tx1"/>
                </a:solidFill>
                <a:latin typeface="Georgia" panose="02040502050405020303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accent2"/>
              </a:buClr>
              <a:buSzPct val="70000"/>
              <a:buFont typeface="Wingdings" panose="05000000000000000000" pitchFamily="2" charset="2"/>
              <a:buChar char=""/>
              <a:defRPr sz="2200">
                <a:solidFill>
                  <a:schemeClr val="tx2"/>
                </a:solidFill>
                <a:latin typeface="Georgia" panose="02040502050405020303" pitchFamily="18" charset="0"/>
              </a:defRPr>
            </a:lvl2pPr>
            <a:lvl3pPr marL="1143000" indent="-228600">
              <a:spcBef>
                <a:spcPct val="20000"/>
              </a:spcBef>
              <a:buClr>
                <a:srgbClr val="8CADAE"/>
              </a:buClr>
              <a:buSzPct val="75000"/>
              <a:buFont typeface="Wingdings 2" panose="05020102010507070707" pitchFamily="18" charset="2"/>
              <a:buChar char=""/>
              <a:defRPr sz="2000">
                <a:solidFill>
                  <a:schemeClr val="tx1"/>
                </a:solidFill>
                <a:latin typeface="Georgia" panose="02040502050405020303" pitchFamily="18" charset="0"/>
              </a:defRPr>
            </a:lvl3pPr>
            <a:lvl4pPr marL="1600200" indent="-228600">
              <a:spcBef>
                <a:spcPct val="20000"/>
              </a:spcBef>
              <a:buClr>
                <a:srgbClr val="8C7B70"/>
              </a:buClr>
              <a:buSzPct val="70000"/>
              <a:buFont typeface="Wingdings" panose="05000000000000000000" pitchFamily="2" charset="2"/>
              <a:buChar char=""/>
              <a:defRPr sz="2000">
                <a:solidFill>
                  <a:schemeClr val="tx2"/>
                </a:solidFill>
                <a:latin typeface="Georgia" panose="02040502050405020303" pitchFamily="18" charset="0"/>
              </a:defRPr>
            </a:lvl4pPr>
            <a:lvl5pPr marL="2057400" indent="-228600">
              <a:spcBef>
                <a:spcPct val="20000"/>
              </a:spcBef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sp>
        <p:nvSpPr>
          <p:cNvPr id="31748" name="Rectangle 14">
            <a:extLst>
              <a:ext uri="{FF2B5EF4-FFF2-40B4-BE49-F238E27FC236}">
                <a16:creationId xmlns:a16="http://schemas.microsoft.com/office/drawing/2014/main" id="{42753CD9-5025-4278-B4FB-02DDBA9CC8F7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442913"/>
            <a:ext cx="9144000" cy="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Wingdings 2" panose="05020102010507070707" pitchFamily="18" charset="2"/>
              <a:buChar char=""/>
              <a:defRPr sz="2700">
                <a:solidFill>
                  <a:schemeClr val="tx1"/>
                </a:solidFill>
                <a:latin typeface="Georgia" panose="02040502050405020303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accent2"/>
              </a:buClr>
              <a:buSzPct val="70000"/>
              <a:buFont typeface="Wingdings" panose="05000000000000000000" pitchFamily="2" charset="2"/>
              <a:buChar char=""/>
              <a:defRPr sz="2200">
                <a:solidFill>
                  <a:schemeClr val="tx2"/>
                </a:solidFill>
                <a:latin typeface="Georgia" panose="02040502050405020303" pitchFamily="18" charset="0"/>
              </a:defRPr>
            </a:lvl2pPr>
            <a:lvl3pPr marL="1143000" indent="-228600">
              <a:spcBef>
                <a:spcPct val="20000"/>
              </a:spcBef>
              <a:buClr>
                <a:srgbClr val="8CADAE"/>
              </a:buClr>
              <a:buSzPct val="75000"/>
              <a:buFont typeface="Wingdings 2" panose="05020102010507070707" pitchFamily="18" charset="2"/>
              <a:buChar char=""/>
              <a:defRPr sz="2000">
                <a:solidFill>
                  <a:schemeClr val="tx1"/>
                </a:solidFill>
                <a:latin typeface="Georgia" panose="02040502050405020303" pitchFamily="18" charset="0"/>
              </a:defRPr>
            </a:lvl3pPr>
            <a:lvl4pPr marL="1600200" indent="-228600">
              <a:spcBef>
                <a:spcPct val="20000"/>
              </a:spcBef>
              <a:buClr>
                <a:srgbClr val="8C7B70"/>
              </a:buClr>
              <a:buSzPct val="70000"/>
              <a:buFont typeface="Wingdings" panose="05000000000000000000" pitchFamily="2" charset="2"/>
              <a:buChar char=""/>
              <a:defRPr sz="2000">
                <a:solidFill>
                  <a:schemeClr val="tx2"/>
                </a:solidFill>
                <a:latin typeface="Georgia" panose="02040502050405020303" pitchFamily="18" charset="0"/>
              </a:defRPr>
            </a:lvl4pPr>
            <a:lvl5pPr marL="2057400" indent="-228600">
              <a:spcBef>
                <a:spcPct val="20000"/>
              </a:spcBef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pic>
        <p:nvPicPr>
          <p:cNvPr id="31749" name="Εικόνα 1">
            <a:extLst>
              <a:ext uri="{FF2B5EF4-FFF2-40B4-BE49-F238E27FC236}">
                <a16:creationId xmlns:a16="http://schemas.microsoft.com/office/drawing/2014/main" id="{C1C7F173-D392-43F3-8137-53358C6ADD09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14497"/>
          <a:stretch>
            <a:fillRect/>
          </a:stretch>
        </p:blipFill>
        <p:spPr bwMode="auto">
          <a:xfrm>
            <a:off x="1762125" y="987425"/>
            <a:ext cx="7134225" cy="19335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6" name="TextBox 5">
            <a:extLst>
              <a:ext uri="{FF2B5EF4-FFF2-40B4-BE49-F238E27FC236}">
                <a16:creationId xmlns:a16="http://schemas.microsoft.com/office/drawing/2014/main" id="{000BEB04-27A3-412F-89BD-2EEE4DDF9A16}"/>
              </a:ext>
            </a:extLst>
          </p:cNvPr>
          <p:cNvSpPr txBox="1"/>
          <p:nvPr/>
        </p:nvSpPr>
        <p:spPr>
          <a:xfrm>
            <a:off x="368300" y="295275"/>
            <a:ext cx="8172450" cy="584200"/>
          </a:xfrm>
          <a:prstGeom prst="rect">
            <a:avLst/>
          </a:prstGeom>
          <a:noFill/>
        </p:spPr>
        <p:txBody>
          <a:bodyPr>
            <a:spAutoFit/>
          </a:bodyPr>
          <a:lstStyle>
            <a:lvl1pPr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1pPr>
            <a:lvl2pPr marL="742950" indent="-28575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2pPr>
            <a:lvl3pPr marL="1143000" indent="-22860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3pPr>
            <a:lvl4pPr marL="1600200" indent="-22860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4pPr>
            <a:lvl5pPr marL="2057400" indent="-22860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5pPr>
            <a:lvl6pPr marL="25146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6pPr>
            <a:lvl7pPr marL="29718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7pPr>
            <a:lvl8pPr marL="34290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8pPr>
            <a:lvl9pPr marL="38862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9pPr>
          </a:lstStyle>
          <a:p>
            <a:pPr algn="ctr" eaLnBrk="1" hangingPunct="1">
              <a:spcBef>
                <a:spcPct val="50000"/>
              </a:spcBef>
              <a:defRPr/>
            </a:pPr>
            <a:r>
              <a:rPr lang="el-GR" sz="3200" dirty="0">
                <a:solidFill>
                  <a:srgbClr val="FF0000"/>
                </a:solidFill>
                <a:effectLst>
                  <a:outerShdw blurRad="38100" dist="38100" dir="2700000" algn="tl">
                    <a:srgbClr val="000000"/>
                  </a:outerShdw>
                </a:effectLst>
              </a:rPr>
              <a:t>ΒΑΣΙΚΟΤΗΤΑ ΑΛΔΕΫΔΩΝ ΚΑΙ ΚΕΤΟΝΩΝ</a:t>
            </a:r>
            <a:endParaRPr lang="el-GR" sz="3200" b="1" dirty="0">
              <a:solidFill>
                <a:srgbClr val="FF0000"/>
              </a:solidFill>
              <a:effectLst>
                <a:outerShdw blurRad="38100" dist="38100" dir="2700000" algn="tl">
                  <a:srgbClr val="000000"/>
                </a:outerShdw>
              </a:effectLst>
            </a:endParaRPr>
          </a:p>
        </p:txBody>
      </p:sp>
      <p:pic>
        <p:nvPicPr>
          <p:cNvPr id="31751" name="Εικόνα 1">
            <a:extLst>
              <a:ext uri="{FF2B5EF4-FFF2-40B4-BE49-F238E27FC236}">
                <a16:creationId xmlns:a16="http://schemas.microsoft.com/office/drawing/2014/main" id="{9D483115-CA2C-4021-9069-A023C06A9C9F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28653"/>
          <a:stretch>
            <a:fillRect/>
          </a:stretch>
        </p:blipFill>
        <p:spPr bwMode="auto">
          <a:xfrm>
            <a:off x="1285875" y="4639330"/>
            <a:ext cx="5953125" cy="12477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31752" name="Picture 1" descr="Εικόνα Α  σελ.765.jpg">
            <a:extLst>
              <a:ext uri="{FF2B5EF4-FFF2-40B4-BE49-F238E27FC236}">
                <a16:creationId xmlns:a16="http://schemas.microsoft.com/office/drawing/2014/main" id="{30DD577A-A0C1-4EBE-A7BD-BF2E3C2EE5E9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20725" y="3052762"/>
            <a:ext cx="7820025" cy="13430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31754" name="9 - TextBox">
            <a:extLst>
              <a:ext uri="{FF2B5EF4-FFF2-40B4-BE49-F238E27FC236}">
                <a16:creationId xmlns:a16="http://schemas.microsoft.com/office/drawing/2014/main" id="{119664AF-CE13-4108-832A-6B491016AA77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276225" y="1076325"/>
            <a:ext cx="1562100" cy="9239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Wingdings 2" panose="05020102010507070707" pitchFamily="18" charset="2"/>
              <a:buChar char=""/>
              <a:defRPr sz="2700">
                <a:solidFill>
                  <a:schemeClr val="tx1"/>
                </a:solidFill>
                <a:latin typeface="Georgia" panose="02040502050405020303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accent2"/>
              </a:buClr>
              <a:buSzPct val="70000"/>
              <a:buFont typeface="Wingdings" panose="05000000000000000000" pitchFamily="2" charset="2"/>
              <a:buChar char=""/>
              <a:defRPr sz="2200">
                <a:solidFill>
                  <a:schemeClr val="tx2"/>
                </a:solidFill>
                <a:latin typeface="Georgia" panose="02040502050405020303" pitchFamily="18" charset="0"/>
              </a:defRPr>
            </a:lvl2pPr>
            <a:lvl3pPr marL="1143000" indent="-228600">
              <a:spcBef>
                <a:spcPct val="20000"/>
              </a:spcBef>
              <a:buClr>
                <a:srgbClr val="8CADAE"/>
              </a:buClr>
              <a:buSzPct val="75000"/>
              <a:buFont typeface="Wingdings 2" panose="05020102010507070707" pitchFamily="18" charset="2"/>
              <a:buChar char=""/>
              <a:defRPr sz="2000">
                <a:solidFill>
                  <a:schemeClr val="tx1"/>
                </a:solidFill>
                <a:latin typeface="Georgia" panose="02040502050405020303" pitchFamily="18" charset="0"/>
              </a:defRPr>
            </a:lvl3pPr>
            <a:lvl4pPr marL="1600200" indent="-228600">
              <a:spcBef>
                <a:spcPct val="20000"/>
              </a:spcBef>
              <a:buClr>
                <a:srgbClr val="8C7B70"/>
              </a:buClr>
              <a:buSzPct val="70000"/>
              <a:buFont typeface="Wingdings" panose="05000000000000000000" pitchFamily="2" charset="2"/>
              <a:buChar char=""/>
              <a:defRPr sz="2000">
                <a:solidFill>
                  <a:schemeClr val="tx2"/>
                </a:solidFill>
                <a:latin typeface="Georgia" panose="02040502050405020303" pitchFamily="18" charset="0"/>
              </a:defRPr>
            </a:lvl4pPr>
            <a:lvl5pPr marL="2057400" indent="-228600">
              <a:spcBef>
                <a:spcPct val="20000"/>
              </a:spcBef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9pPr>
          </a:lstStyle>
          <a:p>
            <a:pPr eaLnBrk="1" hangingPunct="1">
              <a:spcBef>
                <a:spcPct val="50000"/>
              </a:spcBef>
              <a:buClrTx/>
              <a:buSzTx/>
              <a:buFontTx/>
              <a:buNone/>
            </a:pPr>
            <a:r>
              <a:rPr lang="el-GR" altLang="el-GR" sz="1800">
                <a:solidFill>
                  <a:schemeClr val="tx2"/>
                </a:solidFill>
                <a:latin typeface="Times New Roman" panose="02020603050405020304" pitchFamily="18" charset="0"/>
              </a:rPr>
              <a:t>Ασθενής βασικός χαρακτήρας</a:t>
            </a:r>
          </a:p>
        </p:txBody>
      </p:sp>
      <p:sp>
        <p:nvSpPr>
          <p:cNvPr id="2" name="Οβάλ 1">
            <a:extLst>
              <a:ext uri="{FF2B5EF4-FFF2-40B4-BE49-F238E27FC236}">
                <a16:creationId xmlns:a16="http://schemas.microsoft.com/office/drawing/2014/main" id="{148C4C84-8A3C-4FDE-BC63-9223DC89F252}"/>
              </a:ext>
            </a:extLst>
          </p:cNvPr>
          <p:cNvSpPr/>
          <p:nvPr/>
        </p:nvSpPr>
        <p:spPr>
          <a:xfrm>
            <a:off x="3714161" y="3220415"/>
            <a:ext cx="230531" cy="292231"/>
          </a:xfrm>
          <a:prstGeom prst="ellipse">
            <a:avLst/>
          </a:prstGeom>
          <a:solidFill>
            <a:schemeClr val="accent1">
              <a:alpha val="10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l-GR"/>
          </a:p>
        </p:txBody>
      </p:sp>
      <p:sp>
        <p:nvSpPr>
          <p:cNvPr id="12" name="Οβάλ 11">
            <a:extLst>
              <a:ext uri="{FF2B5EF4-FFF2-40B4-BE49-F238E27FC236}">
                <a16:creationId xmlns:a16="http://schemas.microsoft.com/office/drawing/2014/main" id="{AA08459A-A5DD-447F-8E23-B8309CCD4923}"/>
              </a:ext>
            </a:extLst>
          </p:cNvPr>
          <p:cNvSpPr/>
          <p:nvPr/>
        </p:nvSpPr>
        <p:spPr>
          <a:xfrm>
            <a:off x="7590149" y="3220414"/>
            <a:ext cx="230531" cy="292231"/>
          </a:xfrm>
          <a:prstGeom prst="ellipse">
            <a:avLst/>
          </a:prstGeom>
          <a:solidFill>
            <a:schemeClr val="accent1">
              <a:alpha val="10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l-GR"/>
          </a:p>
        </p:txBody>
      </p:sp>
    </p:spTree>
  </p:cSld>
  <p:clrMapOvr>
    <a:masterClrMapping/>
  </p:clrMapOvr>
  <p:transition>
    <p:fade thruBlk="1"/>
  </p:transition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1746" name="Rectangle 2">
            <a:extLst>
              <a:ext uri="{FF2B5EF4-FFF2-40B4-BE49-F238E27FC236}">
                <a16:creationId xmlns:a16="http://schemas.microsoft.com/office/drawing/2014/main" id="{3EB88EC8-3B0C-410F-85AF-B22957DF74F6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0"/>
            <a:ext cx="1588" cy="1588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anchor="ctr"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Wingdings 2" panose="05020102010507070707" pitchFamily="18" charset="2"/>
              <a:buChar char=""/>
              <a:defRPr sz="2700">
                <a:solidFill>
                  <a:schemeClr val="tx1"/>
                </a:solidFill>
                <a:latin typeface="Georgia" panose="02040502050405020303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accent2"/>
              </a:buClr>
              <a:buSzPct val="70000"/>
              <a:buFont typeface="Wingdings" panose="05000000000000000000" pitchFamily="2" charset="2"/>
              <a:buChar char=""/>
              <a:defRPr sz="2200">
                <a:solidFill>
                  <a:schemeClr val="tx2"/>
                </a:solidFill>
                <a:latin typeface="Georgia" panose="02040502050405020303" pitchFamily="18" charset="0"/>
              </a:defRPr>
            </a:lvl2pPr>
            <a:lvl3pPr marL="1143000" indent="-228600">
              <a:spcBef>
                <a:spcPct val="20000"/>
              </a:spcBef>
              <a:buClr>
                <a:srgbClr val="8CADAE"/>
              </a:buClr>
              <a:buSzPct val="75000"/>
              <a:buFont typeface="Wingdings 2" panose="05020102010507070707" pitchFamily="18" charset="2"/>
              <a:buChar char=""/>
              <a:defRPr sz="2000">
                <a:solidFill>
                  <a:schemeClr val="tx1"/>
                </a:solidFill>
                <a:latin typeface="Georgia" panose="02040502050405020303" pitchFamily="18" charset="0"/>
              </a:defRPr>
            </a:lvl3pPr>
            <a:lvl4pPr marL="1600200" indent="-228600">
              <a:spcBef>
                <a:spcPct val="20000"/>
              </a:spcBef>
              <a:buClr>
                <a:srgbClr val="8C7B70"/>
              </a:buClr>
              <a:buSzPct val="70000"/>
              <a:buFont typeface="Wingdings" panose="05000000000000000000" pitchFamily="2" charset="2"/>
              <a:buChar char=""/>
              <a:defRPr sz="2000">
                <a:solidFill>
                  <a:schemeClr val="tx2"/>
                </a:solidFill>
                <a:latin typeface="Georgia" panose="02040502050405020303" pitchFamily="18" charset="0"/>
              </a:defRPr>
            </a:lvl4pPr>
            <a:lvl5pPr marL="2057400" indent="-228600">
              <a:spcBef>
                <a:spcPct val="20000"/>
              </a:spcBef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sp>
        <p:nvSpPr>
          <p:cNvPr id="31747" name="Text Box 6">
            <a:extLst>
              <a:ext uri="{FF2B5EF4-FFF2-40B4-BE49-F238E27FC236}">
                <a16:creationId xmlns:a16="http://schemas.microsoft.com/office/drawing/2014/main" id="{8FCF381F-C88B-4C0A-B70C-CC530C34335E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1101725" y="2322513"/>
            <a:ext cx="184150" cy="304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Wingdings 2" panose="05020102010507070707" pitchFamily="18" charset="2"/>
              <a:buChar char=""/>
              <a:defRPr sz="2700">
                <a:solidFill>
                  <a:schemeClr val="tx1"/>
                </a:solidFill>
                <a:latin typeface="Georgia" panose="02040502050405020303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accent2"/>
              </a:buClr>
              <a:buSzPct val="70000"/>
              <a:buFont typeface="Wingdings" panose="05000000000000000000" pitchFamily="2" charset="2"/>
              <a:buChar char=""/>
              <a:defRPr sz="2200">
                <a:solidFill>
                  <a:schemeClr val="tx2"/>
                </a:solidFill>
                <a:latin typeface="Georgia" panose="02040502050405020303" pitchFamily="18" charset="0"/>
              </a:defRPr>
            </a:lvl2pPr>
            <a:lvl3pPr marL="1143000" indent="-228600">
              <a:spcBef>
                <a:spcPct val="20000"/>
              </a:spcBef>
              <a:buClr>
                <a:srgbClr val="8CADAE"/>
              </a:buClr>
              <a:buSzPct val="75000"/>
              <a:buFont typeface="Wingdings 2" panose="05020102010507070707" pitchFamily="18" charset="2"/>
              <a:buChar char=""/>
              <a:defRPr sz="2000">
                <a:solidFill>
                  <a:schemeClr val="tx1"/>
                </a:solidFill>
                <a:latin typeface="Georgia" panose="02040502050405020303" pitchFamily="18" charset="0"/>
              </a:defRPr>
            </a:lvl3pPr>
            <a:lvl4pPr marL="1600200" indent="-228600">
              <a:spcBef>
                <a:spcPct val="20000"/>
              </a:spcBef>
              <a:buClr>
                <a:srgbClr val="8C7B70"/>
              </a:buClr>
              <a:buSzPct val="70000"/>
              <a:buFont typeface="Wingdings" panose="05000000000000000000" pitchFamily="2" charset="2"/>
              <a:buChar char=""/>
              <a:defRPr sz="2000">
                <a:solidFill>
                  <a:schemeClr val="tx2"/>
                </a:solidFill>
                <a:latin typeface="Georgia" panose="02040502050405020303" pitchFamily="18" charset="0"/>
              </a:defRPr>
            </a:lvl4pPr>
            <a:lvl5pPr marL="2057400" indent="-228600">
              <a:spcBef>
                <a:spcPct val="20000"/>
              </a:spcBef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sp>
        <p:nvSpPr>
          <p:cNvPr id="31748" name="Rectangle 14">
            <a:extLst>
              <a:ext uri="{FF2B5EF4-FFF2-40B4-BE49-F238E27FC236}">
                <a16:creationId xmlns:a16="http://schemas.microsoft.com/office/drawing/2014/main" id="{42753CD9-5025-4278-B4FB-02DDBA9CC8F7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442913"/>
            <a:ext cx="9144000" cy="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Wingdings 2" panose="05020102010507070707" pitchFamily="18" charset="2"/>
              <a:buChar char=""/>
              <a:defRPr sz="2700">
                <a:solidFill>
                  <a:schemeClr val="tx1"/>
                </a:solidFill>
                <a:latin typeface="Georgia" panose="02040502050405020303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accent2"/>
              </a:buClr>
              <a:buSzPct val="70000"/>
              <a:buFont typeface="Wingdings" panose="05000000000000000000" pitchFamily="2" charset="2"/>
              <a:buChar char=""/>
              <a:defRPr sz="2200">
                <a:solidFill>
                  <a:schemeClr val="tx2"/>
                </a:solidFill>
                <a:latin typeface="Georgia" panose="02040502050405020303" pitchFamily="18" charset="0"/>
              </a:defRPr>
            </a:lvl2pPr>
            <a:lvl3pPr marL="1143000" indent="-228600">
              <a:spcBef>
                <a:spcPct val="20000"/>
              </a:spcBef>
              <a:buClr>
                <a:srgbClr val="8CADAE"/>
              </a:buClr>
              <a:buSzPct val="75000"/>
              <a:buFont typeface="Wingdings 2" panose="05020102010507070707" pitchFamily="18" charset="2"/>
              <a:buChar char=""/>
              <a:defRPr sz="2000">
                <a:solidFill>
                  <a:schemeClr val="tx1"/>
                </a:solidFill>
                <a:latin typeface="Georgia" panose="02040502050405020303" pitchFamily="18" charset="0"/>
              </a:defRPr>
            </a:lvl3pPr>
            <a:lvl4pPr marL="1600200" indent="-228600">
              <a:spcBef>
                <a:spcPct val="20000"/>
              </a:spcBef>
              <a:buClr>
                <a:srgbClr val="8C7B70"/>
              </a:buClr>
              <a:buSzPct val="70000"/>
              <a:buFont typeface="Wingdings" panose="05000000000000000000" pitchFamily="2" charset="2"/>
              <a:buChar char=""/>
              <a:defRPr sz="2000">
                <a:solidFill>
                  <a:schemeClr val="tx2"/>
                </a:solidFill>
                <a:latin typeface="Georgia" panose="02040502050405020303" pitchFamily="18" charset="0"/>
              </a:defRPr>
            </a:lvl4pPr>
            <a:lvl5pPr marL="2057400" indent="-228600">
              <a:spcBef>
                <a:spcPct val="20000"/>
              </a:spcBef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000BEB04-27A3-412F-89BD-2EEE4DDF9A16}"/>
              </a:ext>
            </a:extLst>
          </p:cNvPr>
          <p:cNvSpPr txBox="1"/>
          <p:nvPr/>
        </p:nvSpPr>
        <p:spPr>
          <a:xfrm>
            <a:off x="368300" y="295275"/>
            <a:ext cx="8172450" cy="584200"/>
          </a:xfrm>
          <a:prstGeom prst="rect">
            <a:avLst/>
          </a:prstGeom>
          <a:noFill/>
        </p:spPr>
        <p:txBody>
          <a:bodyPr>
            <a:spAutoFit/>
          </a:bodyPr>
          <a:lstStyle>
            <a:lvl1pPr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1pPr>
            <a:lvl2pPr marL="742950" indent="-28575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2pPr>
            <a:lvl3pPr marL="1143000" indent="-22860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3pPr>
            <a:lvl4pPr marL="1600200" indent="-22860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4pPr>
            <a:lvl5pPr marL="2057400" indent="-22860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5pPr>
            <a:lvl6pPr marL="25146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6pPr>
            <a:lvl7pPr marL="29718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7pPr>
            <a:lvl8pPr marL="34290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8pPr>
            <a:lvl9pPr marL="38862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9pPr>
          </a:lstStyle>
          <a:p>
            <a:pPr algn="ctr" eaLnBrk="1" hangingPunct="1">
              <a:spcBef>
                <a:spcPct val="50000"/>
              </a:spcBef>
              <a:defRPr/>
            </a:pPr>
            <a:r>
              <a:rPr lang="el-GR" sz="3200" dirty="0">
                <a:solidFill>
                  <a:srgbClr val="FF0000"/>
                </a:solidFill>
                <a:effectLst>
                  <a:outerShdw blurRad="38100" dist="38100" dir="2700000" algn="tl">
                    <a:srgbClr val="000000"/>
                  </a:outerShdw>
                </a:effectLst>
              </a:rPr>
              <a:t>ΒΑΣΙΚΟΤΗΤΑ ΑΛΔΕΫΔΩΝ ΚΑΙ ΚΕΤΟΝΩΝ</a:t>
            </a:r>
            <a:endParaRPr lang="el-GR" sz="3200" b="1" dirty="0">
              <a:solidFill>
                <a:srgbClr val="FF0000"/>
              </a:solidFill>
              <a:effectLst>
                <a:outerShdw blurRad="38100" dist="38100" dir="2700000" algn="tl">
                  <a:srgbClr val="000000"/>
                </a:outerShdw>
              </a:effectLst>
            </a:endParaRPr>
          </a:p>
        </p:txBody>
      </p:sp>
      <p:pic>
        <p:nvPicPr>
          <p:cNvPr id="31753" name="Picture 2" descr="Εικόνα Α  σελ.766.jpg">
            <a:extLst>
              <a:ext uri="{FF2B5EF4-FFF2-40B4-BE49-F238E27FC236}">
                <a16:creationId xmlns:a16="http://schemas.microsoft.com/office/drawing/2014/main" id="{6ED0860D-6390-4D79-A9E6-E66955E52E3F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5475" r="12698" b="13521"/>
          <a:stretch>
            <a:fillRect/>
          </a:stretch>
        </p:blipFill>
        <p:spPr bwMode="auto">
          <a:xfrm>
            <a:off x="2847975" y="1076325"/>
            <a:ext cx="2553584" cy="1319116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31754" name="9 - TextBox">
            <a:extLst>
              <a:ext uri="{FF2B5EF4-FFF2-40B4-BE49-F238E27FC236}">
                <a16:creationId xmlns:a16="http://schemas.microsoft.com/office/drawing/2014/main" id="{119664AF-CE13-4108-832A-6B491016AA77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873125" y="1198562"/>
            <a:ext cx="1562100" cy="9239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Wingdings 2" panose="05020102010507070707" pitchFamily="18" charset="2"/>
              <a:buChar char=""/>
              <a:defRPr sz="2700">
                <a:solidFill>
                  <a:schemeClr val="tx1"/>
                </a:solidFill>
                <a:latin typeface="Georgia" panose="02040502050405020303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accent2"/>
              </a:buClr>
              <a:buSzPct val="70000"/>
              <a:buFont typeface="Wingdings" panose="05000000000000000000" pitchFamily="2" charset="2"/>
              <a:buChar char=""/>
              <a:defRPr sz="2200">
                <a:solidFill>
                  <a:schemeClr val="tx2"/>
                </a:solidFill>
                <a:latin typeface="Georgia" panose="02040502050405020303" pitchFamily="18" charset="0"/>
              </a:defRPr>
            </a:lvl2pPr>
            <a:lvl3pPr marL="1143000" indent="-228600">
              <a:spcBef>
                <a:spcPct val="20000"/>
              </a:spcBef>
              <a:buClr>
                <a:srgbClr val="8CADAE"/>
              </a:buClr>
              <a:buSzPct val="75000"/>
              <a:buFont typeface="Wingdings 2" panose="05020102010507070707" pitchFamily="18" charset="2"/>
              <a:buChar char=""/>
              <a:defRPr sz="2000">
                <a:solidFill>
                  <a:schemeClr val="tx1"/>
                </a:solidFill>
                <a:latin typeface="Georgia" panose="02040502050405020303" pitchFamily="18" charset="0"/>
              </a:defRPr>
            </a:lvl3pPr>
            <a:lvl4pPr marL="1600200" indent="-228600">
              <a:spcBef>
                <a:spcPct val="20000"/>
              </a:spcBef>
              <a:buClr>
                <a:srgbClr val="8C7B70"/>
              </a:buClr>
              <a:buSzPct val="70000"/>
              <a:buFont typeface="Wingdings" panose="05000000000000000000" pitchFamily="2" charset="2"/>
              <a:buChar char=""/>
              <a:defRPr sz="2000">
                <a:solidFill>
                  <a:schemeClr val="tx2"/>
                </a:solidFill>
                <a:latin typeface="Georgia" panose="02040502050405020303" pitchFamily="18" charset="0"/>
              </a:defRPr>
            </a:lvl4pPr>
            <a:lvl5pPr marL="2057400" indent="-228600">
              <a:spcBef>
                <a:spcPct val="20000"/>
              </a:spcBef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9pPr>
          </a:lstStyle>
          <a:p>
            <a:pPr eaLnBrk="1" hangingPunct="1">
              <a:spcBef>
                <a:spcPct val="50000"/>
              </a:spcBef>
              <a:buClrTx/>
              <a:buSzTx/>
              <a:buFontTx/>
              <a:buNone/>
            </a:pPr>
            <a:r>
              <a:rPr lang="el-GR" altLang="el-GR" sz="1800" dirty="0">
                <a:solidFill>
                  <a:schemeClr val="tx2"/>
                </a:solidFill>
                <a:latin typeface="Times New Roman" panose="02020603050405020304" pitchFamily="18" charset="0"/>
              </a:rPr>
              <a:t>Ασθενής βασικός χαρακτήρας</a:t>
            </a:r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8664390A-EE79-4407-8E66-D29B739A98CD}"/>
              </a:ext>
            </a:extLst>
          </p:cNvPr>
          <p:cNvSpPr txBox="1"/>
          <p:nvPr/>
        </p:nvSpPr>
        <p:spPr>
          <a:xfrm>
            <a:off x="263951" y="2516957"/>
            <a:ext cx="8644379" cy="286232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 algn="just">
              <a:buFont typeface="Arial" panose="020B0604020202020204" pitchFamily="34" charset="0"/>
              <a:buChar char="•"/>
            </a:pPr>
            <a:r>
              <a:rPr lang="el-GR" sz="2000" dirty="0"/>
              <a:t>Οι αλδεΰδες και οι κετόνες σε διάλυμα είναι λιγότερο βασικές από τις αλκοόλες.</a:t>
            </a:r>
          </a:p>
          <a:p>
            <a:pPr marL="285750" indent="-285750" algn="just">
              <a:buFont typeface="Arial" panose="020B0604020202020204" pitchFamily="34" charset="0"/>
              <a:buChar char="•"/>
            </a:pPr>
            <a:r>
              <a:rPr lang="el-GR" sz="2000" dirty="0"/>
              <a:t>Λόγω σταθεροποίησης, μέσω συντονισμού, οι </a:t>
            </a:r>
            <a:r>
              <a:rPr lang="el-GR" sz="2000" dirty="0" err="1"/>
              <a:t>πρωτονιωμένες</a:t>
            </a:r>
            <a:r>
              <a:rPr lang="el-GR" sz="2000" dirty="0"/>
              <a:t> </a:t>
            </a:r>
            <a:r>
              <a:rPr lang="el-GR" sz="2000" dirty="0" err="1"/>
              <a:t>καρβονυλικές</a:t>
            </a:r>
            <a:r>
              <a:rPr lang="el-GR" sz="2000" dirty="0"/>
              <a:t> ενώσεις θα έπρεπε να είναι πιο σταθερές και επομένως λιγότερο όξινες.</a:t>
            </a:r>
          </a:p>
          <a:p>
            <a:pPr marL="285750" indent="-285750" algn="just">
              <a:buFont typeface="Arial" panose="020B0604020202020204" pitchFamily="34" charset="0"/>
              <a:buChar char="•"/>
            </a:pPr>
            <a:r>
              <a:rPr lang="el-GR" sz="2000" b="1" dirty="0"/>
              <a:t>Στην αέρια φάση</a:t>
            </a:r>
            <a:r>
              <a:rPr lang="el-GR" sz="2000" dirty="0"/>
              <a:t>, οι αλδεΰδες και οι κετόνες είναι πιο βασικές.</a:t>
            </a:r>
          </a:p>
          <a:p>
            <a:pPr marL="285750" indent="-285750" algn="just">
              <a:buFont typeface="Arial" panose="020B0604020202020204" pitchFamily="34" charset="0"/>
              <a:buChar char="•"/>
            </a:pPr>
            <a:r>
              <a:rPr lang="el-GR" sz="2000" b="1" dirty="0"/>
              <a:t>Σε πολικούς / </a:t>
            </a:r>
            <a:r>
              <a:rPr lang="el-GR" sz="2000" b="1" dirty="0" err="1"/>
              <a:t>πρωτικούς</a:t>
            </a:r>
            <a:r>
              <a:rPr lang="el-GR" sz="2000" b="1" dirty="0"/>
              <a:t> διαλύτες</a:t>
            </a:r>
            <a:r>
              <a:rPr lang="el-GR" sz="2000" dirty="0"/>
              <a:t>, η </a:t>
            </a:r>
            <a:r>
              <a:rPr lang="el-GR" sz="2000" dirty="0" err="1"/>
              <a:t>επιδιαλύτωση</a:t>
            </a:r>
            <a:r>
              <a:rPr lang="el-GR" sz="2000" dirty="0"/>
              <a:t> μίας </a:t>
            </a:r>
            <a:r>
              <a:rPr lang="el-GR" sz="2000" dirty="0" err="1"/>
              <a:t>πρωτονιωμένης</a:t>
            </a:r>
            <a:r>
              <a:rPr lang="el-GR" sz="2000" dirty="0"/>
              <a:t> αλκοόλης (μέσω δεσμών υδρογόνου) γίνεται σημαντικότερη από τη σταθεροποίηση, λόγω συντονισμού, μιας </a:t>
            </a:r>
            <a:r>
              <a:rPr lang="el-GR" sz="2000" dirty="0" err="1"/>
              <a:t>πρωτονιωμένης</a:t>
            </a:r>
            <a:r>
              <a:rPr lang="el-GR" sz="2000" dirty="0"/>
              <a:t> </a:t>
            </a:r>
            <a:r>
              <a:rPr lang="el-GR" sz="2000" dirty="0" err="1"/>
              <a:t>καρβονυλικής</a:t>
            </a:r>
            <a:r>
              <a:rPr lang="el-GR" sz="2000" dirty="0"/>
              <a:t> ένωσης.</a:t>
            </a:r>
          </a:p>
        </p:txBody>
      </p:sp>
    </p:spTree>
    <p:extLst>
      <p:ext uri="{BB962C8B-B14F-4D97-AF65-F5344CB8AC3E}">
        <p14:creationId xmlns:p14="http://schemas.microsoft.com/office/powerpoint/2010/main" val="2864402205"/>
      </p:ext>
    </p:extLst>
  </p:cSld>
  <p:clrMapOvr>
    <a:masterClrMapping/>
  </p:clrMapOvr>
  <p:transition>
    <p:fade thruBlk="1"/>
  </p:transition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3794" name="Rectangle 2">
            <a:extLst>
              <a:ext uri="{FF2B5EF4-FFF2-40B4-BE49-F238E27FC236}">
                <a16:creationId xmlns:a16="http://schemas.microsoft.com/office/drawing/2014/main" id="{EAC5B6FF-371B-4BF1-AFE3-88FE3B68A9BC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0"/>
            <a:ext cx="1588" cy="1588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anchor="ctr"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Wingdings 2" panose="05020102010507070707" pitchFamily="18" charset="2"/>
              <a:buChar char=""/>
              <a:defRPr sz="2700">
                <a:solidFill>
                  <a:schemeClr val="tx1"/>
                </a:solidFill>
                <a:latin typeface="Georgia" panose="02040502050405020303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accent2"/>
              </a:buClr>
              <a:buSzPct val="70000"/>
              <a:buFont typeface="Wingdings" panose="05000000000000000000" pitchFamily="2" charset="2"/>
              <a:buChar char=""/>
              <a:defRPr sz="2200">
                <a:solidFill>
                  <a:schemeClr val="tx2"/>
                </a:solidFill>
                <a:latin typeface="Georgia" panose="02040502050405020303" pitchFamily="18" charset="0"/>
              </a:defRPr>
            </a:lvl2pPr>
            <a:lvl3pPr marL="1143000" indent="-228600">
              <a:spcBef>
                <a:spcPct val="20000"/>
              </a:spcBef>
              <a:buClr>
                <a:srgbClr val="8CADAE"/>
              </a:buClr>
              <a:buSzPct val="75000"/>
              <a:buFont typeface="Wingdings 2" panose="05020102010507070707" pitchFamily="18" charset="2"/>
              <a:buChar char=""/>
              <a:defRPr sz="2000">
                <a:solidFill>
                  <a:schemeClr val="tx1"/>
                </a:solidFill>
                <a:latin typeface="Georgia" panose="02040502050405020303" pitchFamily="18" charset="0"/>
              </a:defRPr>
            </a:lvl3pPr>
            <a:lvl4pPr marL="1600200" indent="-228600">
              <a:spcBef>
                <a:spcPct val="20000"/>
              </a:spcBef>
              <a:buClr>
                <a:srgbClr val="8C7B70"/>
              </a:buClr>
              <a:buSzPct val="70000"/>
              <a:buFont typeface="Wingdings" panose="05000000000000000000" pitchFamily="2" charset="2"/>
              <a:buChar char=""/>
              <a:defRPr sz="2000">
                <a:solidFill>
                  <a:schemeClr val="tx2"/>
                </a:solidFill>
                <a:latin typeface="Georgia" panose="02040502050405020303" pitchFamily="18" charset="0"/>
              </a:defRPr>
            </a:lvl4pPr>
            <a:lvl5pPr marL="2057400" indent="-228600">
              <a:spcBef>
                <a:spcPct val="20000"/>
              </a:spcBef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sp>
        <p:nvSpPr>
          <p:cNvPr id="33795" name="Text Box 6">
            <a:extLst>
              <a:ext uri="{FF2B5EF4-FFF2-40B4-BE49-F238E27FC236}">
                <a16:creationId xmlns:a16="http://schemas.microsoft.com/office/drawing/2014/main" id="{5C3298CF-81DD-4CB6-9957-01295DF9645C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1101725" y="2322513"/>
            <a:ext cx="184150" cy="304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Wingdings 2" panose="05020102010507070707" pitchFamily="18" charset="2"/>
              <a:buChar char=""/>
              <a:defRPr sz="2700">
                <a:solidFill>
                  <a:schemeClr val="tx1"/>
                </a:solidFill>
                <a:latin typeface="Georgia" panose="02040502050405020303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accent2"/>
              </a:buClr>
              <a:buSzPct val="70000"/>
              <a:buFont typeface="Wingdings" panose="05000000000000000000" pitchFamily="2" charset="2"/>
              <a:buChar char=""/>
              <a:defRPr sz="2200">
                <a:solidFill>
                  <a:schemeClr val="tx2"/>
                </a:solidFill>
                <a:latin typeface="Georgia" panose="02040502050405020303" pitchFamily="18" charset="0"/>
              </a:defRPr>
            </a:lvl2pPr>
            <a:lvl3pPr marL="1143000" indent="-228600">
              <a:spcBef>
                <a:spcPct val="20000"/>
              </a:spcBef>
              <a:buClr>
                <a:srgbClr val="8CADAE"/>
              </a:buClr>
              <a:buSzPct val="75000"/>
              <a:buFont typeface="Wingdings 2" panose="05020102010507070707" pitchFamily="18" charset="2"/>
              <a:buChar char=""/>
              <a:defRPr sz="2000">
                <a:solidFill>
                  <a:schemeClr val="tx1"/>
                </a:solidFill>
                <a:latin typeface="Georgia" panose="02040502050405020303" pitchFamily="18" charset="0"/>
              </a:defRPr>
            </a:lvl3pPr>
            <a:lvl4pPr marL="1600200" indent="-228600">
              <a:spcBef>
                <a:spcPct val="20000"/>
              </a:spcBef>
              <a:buClr>
                <a:srgbClr val="8C7B70"/>
              </a:buClr>
              <a:buSzPct val="70000"/>
              <a:buFont typeface="Wingdings" panose="05000000000000000000" pitchFamily="2" charset="2"/>
              <a:buChar char=""/>
              <a:defRPr sz="2000">
                <a:solidFill>
                  <a:schemeClr val="tx2"/>
                </a:solidFill>
                <a:latin typeface="Georgia" panose="02040502050405020303" pitchFamily="18" charset="0"/>
              </a:defRPr>
            </a:lvl4pPr>
            <a:lvl5pPr marL="2057400" indent="-228600">
              <a:spcBef>
                <a:spcPct val="20000"/>
              </a:spcBef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sp>
        <p:nvSpPr>
          <p:cNvPr id="33796" name="Rectangle 14">
            <a:extLst>
              <a:ext uri="{FF2B5EF4-FFF2-40B4-BE49-F238E27FC236}">
                <a16:creationId xmlns:a16="http://schemas.microsoft.com/office/drawing/2014/main" id="{CFEA1652-25B4-4709-A2E1-13150B74815F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442913"/>
            <a:ext cx="9144000" cy="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Wingdings 2" panose="05020102010507070707" pitchFamily="18" charset="2"/>
              <a:buChar char=""/>
              <a:defRPr sz="2700">
                <a:solidFill>
                  <a:schemeClr val="tx1"/>
                </a:solidFill>
                <a:latin typeface="Georgia" panose="02040502050405020303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accent2"/>
              </a:buClr>
              <a:buSzPct val="70000"/>
              <a:buFont typeface="Wingdings" panose="05000000000000000000" pitchFamily="2" charset="2"/>
              <a:buChar char=""/>
              <a:defRPr sz="2200">
                <a:solidFill>
                  <a:schemeClr val="tx2"/>
                </a:solidFill>
                <a:latin typeface="Georgia" panose="02040502050405020303" pitchFamily="18" charset="0"/>
              </a:defRPr>
            </a:lvl2pPr>
            <a:lvl3pPr marL="1143000" indent="-228600">
              <a:spcBef>
                <a:spcPct val="20000"/>
              </a:spcBef>
              <a:buClr>
                <a:srgbClr val="8CADAE"/>
              </a:buClr>
              <a:buSzPct val="75000"/>
              <a:buFont typeface="Wingdings 2" panose="05020102010507070707" pitchFamily="18" charset="2"/>
              <a:buChar char=""/>
              <a:defRPr sz="2000">
                <a:solidFill>
                  <a:schemeClr val="tx1"/>
                </a:solidFill>
                <a:latin typeface="Georgia" panose="02040502050405020303" pitchFamily="18" charset="0"/>
              </a:defRPr>
            </a:lvl3pPr>
            <a:lvl4pPr marL="1600200" indent="-228600">
              <a:spcBef>
                <a:spcPct val="20000"/>
              </a:spcBef>
              <a:buClr>
                <a:srgbClr val="8C7B70"/>
              </a:buClr>
              <a:buSzPct val="70000"/>
              <a:buFont typeface="Wingdings" panose="05000000000000000000" pitchFamily="2" charset="2"/>
              <a:buChar char=""/>
              <a:defRPr sz="2000">
                <a:solidFill>
                  <a:schemeClr val="tx2"/>
                </a:solidFill>
                <a:latin typeface="Georgia" panose="02040502050405020303" pitchFamily="18" charset="0"/>
              </a:defRPr>
            </a:lvl4pPr>
            <a:lvl5pPr marL="2057400" indent="-228600">
              <a:spcBef>
                <a:spcPct val="20000"/>
              </a:spcBef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pic>
        <p:nvPicPr>
          <p:cNvPr id="33797" name="Εικόνα 5">
            <a:extLst>
              <a:ext uri="{FF2B5EF4-FFF2-40B4-BE49-F238E27FC236}">
                <a16:creationId xmlns:a16="http://schemas.microsoft.com/office/drawing/2014/main" id="{05F0C5B0-87D1-4130-A6BD-A3F9FB0D5AF1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038475" y="304800"/>
            <a:ext cx="5780088" cy="5969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33798" name="5 - TextBox">
            <a:extLst>
              <a:ext uri="{FF2B5EF4-FFF2-40B4-BE49-F238E27FC236}">
                <a16:creationId xmlns:a16="http://schemas.microsoft.com/office/drawing/2014/main" id="{5D866338-8CCC-4657-A45A-C986E0E781C0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285750" y="1400175"/>
            <a:ext cx="2590800" cy="3698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Wingdings 2" panose="05020102010507070707" pitchFamily="18" charset="2"/>
              <a:buChar char=""/>
              <a:defRPr sz="2700">
                <a:solidFill>
                  <a:schemeClr val="tx1"/>
                </a:solidFill>
                <a:latin typeface="Georgia" panose="02040502050405020303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accent2"/>
              </a:buClr>
              <a:buSzPct val="70000"/>
              <a:buFont typeface="Wingdings" panose="05000000000000000000" pitchFamily="2" charset="2"/>
              <a:buChar char=""/>
              <a:defRPr sz="2200">
                <a:solidFill>
                  <a:schemeClr val="tx2"/>
                </a:solidFill>
                <a:latin typeface="Georgia" panose="02040502050405020303" pitchFamily="18" charset="0"/>
              </a:defRPr>
            </a:lvl2pPr>
            <a:lvl3pPr marL="1143000" indent="-228600">
              <a:spcBef>
                <a:spcPct val="20000"/>
              </a:spcBef>
              <a:buClr>
                <a:srgbClr val="8CADAE"/>
              </a:buClr>
              <a:buSzPct val="75000"/>
              <a:buFont typeface="Wingdings 2" panose="05020102010507070707" pitchFamily="18" charset="2"/>
              <a:buChar char=""/>
              <a:defRPr sz="2000">
                <a:solidFill>
                  <a:schemeClr val="tx1"/>
                </a:solidFill>
                <a:latin typeface="Georgia" panose="02040502050405020303" pitchFamily="18" charset="0"/>
              </a:defRPr>
            </a:lvl3pPr>
            <a:lvl4pPr marL="1600200" indent="-228600">
              <a:spcBef>
                <a:spcPct val="20000"/>
              </a:spcBef>
              <a:buClr>
                <a:srgbClr val="8C7B70"/>
              </a:buClr>
              <a:buSzPct val="70000"/>
              <a:buFont typeface="Wingdings" panose="05000000000000000000" pitchFamily="2" charset="2"/>
              <a:buChar char=""/>
              <a:defRPr sz="2000">
                <a:solidFill>
                  <a:schemeClr val="tx2"/>
                </a:solidFill>
                <a:latin typeface="Georgia" panose="02040502050405020303" pitchFamily="18" charset="0"/>
              </a:defRPr>
            </a:lvl4pPr>
            <a:lvl5pPr marL="2057400" indent="-228600">
              <a:spcBef>
                <a:spcPct val="20000"/>
              </a:spcBef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9pPr>
          </a:lstStyle>
          <a:p>
            <a:pPr eaLnBrk="1" hangingPunct="1">
              <a:spcBef>
                <a:spcPct val="50000"/>
              </a:spcBef>
              <a:buClrTx/>
              <a:buSzTx/>
              <a:buFontTx/>
              <a:buNone/>
            </a:pPr>
            <a:r>
              <a:rPr lang="el-GR" altLang="el-GR" sz="1800">
                <a:solidFill>
                  <a:schemeClr val="tx2"/>
                </a:solidFill>
                <a:latin typeface="Times New Roman" panose="02020603050405020304" pitchFamily="18" charset="0"/>
              </a:rPr>
              <a:t>Πινακολική μετάθεση</a:t>
            </a:r>
          </a:p>
        </p:txBody>
      </p:sp>
    </p:spTree>
  </p:cSld>
  <p:clrMapOvr>
    <a:masterClrMapping/>
  </p:clrMapOvr>
  <p:transition>
    <p:fade thruBlk="1"/>
  </p:transition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5842" name="Rectangle 2">
            <a:extLst>
              <a:ext uri="{FF2B5EF4-FFF2-40B4-BE49-F238E27FC236}">
                <a16:creationId xmlns:a16="http://schemas.microsoft.com/office/drawing/2014/main" id="{BA013122-7561-4D04-A46B-D54B22C91F83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0"/>
            <a:ext cx="1588" cy="1588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anchor="ctr"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Wingdings 2" panose="05020102010507070707" pitchFamily="18" charset="2"/>
              <a:buChar char=""/>
              <a:defRPr sz="2700">
                <a:solidFill>
                  <a:schemeClr val="tx1"/>
                </a:solidFill>
                <a:latin typeface="Georgia" panose="02040502050405020303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accent2"/>
              </a:buClr>
              <a:buSzPct val="70000"/>
              <a:buFont typeface="Wingdings" panose="05000000000000000000" pitchFamily="2" charset="2"/>
              <a:buChar char=""/>
              <a:defRPr sz="2200">
                <a:solidFill>
                  <a:schemeClr val="tx2"/>
                </a:solidFill>
                <a:latin typeface="Georgia" panose="02040502050405020303" pitchFamily="18" charset="0"/>
              </a:defRPr>
            </a:lvl2pPr>
            <a:lvl3pPr marL="1143000" indent="-228600">
              <a:spcBef>
                <a:spcPct val="20000"/>
              </a:spcBef>
              <a:buClr>
                <a:srgbClr val="8CADAE"/>
              </a:buClr>
              <a:buSzPct val="75000"/>
              <a:buFont typeface="Wingdings 2" panose="05020102010507070707" pitchFamily="18" charset="2"/>
              <a:buChar char=""/>
              <a:defRPr sz="2000">
                <a:solidFill>
                  <a:schemeClr val="tx1"/>
                </a:solidFill>
                <a:latin typeface="Georgia" panose="02040502050405020303" pitchFamily="18" charset="0"/>
              </a:defRPr>
            </a:lvl3pPr>
            <a:lvl4pPr marL="1600200" indent="-228600">
              <a:spcBef>
                <a:spcPct val="20000"/>
              </a:spcBef>
              <a:buClr>
                <a:srgbClr val="8C7B70"/>
              </a:buClr>
              <a:buSzPct val="70000"/>
              <a:buFont typeface="Wingdings" panose="05000000000000000000" pitchFamily="2" charset="2"/>
              <a:buChar char=""/>
              <a:defRPr sz="2000">
                <a:solidFill>
                  <a:schemeClr val="tx2"/>
                </a:solidFill>
                <a:latin typeface="Georgia" panose="02040502050405020303" pitchFamily="18" charset="0"/>
              </a:defRPr>
            </a:lvl4pPr>
            <a:lvl5pPr marL="2057400" indent="-228600">
              <a:spcBef>
                <a:spcPct val="20000"/>
              </a:spcBef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sp>
        <p:nvSpPr>
          <p:cNvPr id="35843" name="Text Box 6">
            <a:extLst>
              <a:ext uri="{FF2B5EF4-FFF2-40B4-BE49-F238E27FC236}">
                <a16:creationId xmlns:a16="http://schemas.microsoft.com/office/drawing/2014/main" id="{74BC85D8-4CD9-48D2-9B63-A54F1F0E8781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1101725" y="2322513"/>
            <a:ext cx="184150" cy="304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Wingdings 2" panose="05020102010507070707" pitchFamily="18" charset="2"/>
              <a:buChar char=""/>
              <a:defRPr sz="2700">
                <a:solidFill>
                  <a:schemeClr val="tx1"/>
                </a:solidFill>
                <a:latin typeface="Georgia" panose="02040502050405020303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accent2"/>
              </a:buClr>
              <a:buSzPct val="70000"/>
              <a:buFont typeface="Wingdings" panose="05000000000000000000" pitchFamily="2" charset="2"/>
              <a:buChar char=""/>
              <a:defRPr sz="2200">
                <a:solidFill>
                  <a:schemeClr val="tx2"/>
                </a:solidFill>
                <a:latin typeface="Georgia" panose="02040502050405020303" pitchFamily="18" charset="0"/>
              </a:defRPr>
            </a:lvl2pPr>
            <a:lvl3pPr marL="1143000" indent="-228600">
              <a:spcBef>
                <a:spcPct val="20000"/>
              </a:spcBef>
              <a:buClr>
                <a:srgbClr val="8CADAE"/>
              </a:buClr>
              <a:buSzPct val="75000"/>
              <a:buFont typeface="Wingdings 2" panose="05020102010507070707" pitchFamily="18" charset="2"/>
              <a:buChar char=""/>
              <a:defRPr sz="2000">
                <a:solidFill>
                  <a:schemeClr val="tx1"/>
                </a:solidFill>
                <a:latin typeface="Georgia" panose="02040502050405020303" pitchFamily="18" charset="0"/>
              </a:defRPr>
            </a:lvl3pPr>
            <a:lvl4pPr marL="1600200" indent="-228600">
              <a:spcBef>
                <a:spcPct val="20000"/>
              </a:spcBef>
              <a:buClr>
                <a:srgbClr val="8C7B70"/>
              </a:buClr>
              <a:buSzPct val="70000"/>
              <a:buFont typeface="Wingdings" panose="05000000000000000000" pitchFamily="2" charset="2"/>
              <a:buChar char=""/>
              <a:defRPr sz="2000">
                <a:solidFill>
                  <a:schemeClr val="tx2"/>
                </a:solidFill>
                <a:latin typeface="Georgia" panose="02040502050405020303" pitchFamily="18" charset="0"/>
              </a:defRPr>
            </a:lvl4pPr>
            <a:lvl5pPr marL="2057400" indent="-228600">
              <a:spcBef>
                <a:spcPct val="20000"/>
              </a:spcBef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sp>
        <p:nvSpPr>
          <p:cNvPr id="35844" name="Rectangle 14">
            <a:extLst>
              <a:ext uri="{FF2B5EF4-FFF2-40B4-BE49-F238E27FC236}">
                <a16:creationId xmlns:a16="http://schemas.microsoft.com/office/drawing/2014/main" id="{367C112C-8037-4C78-8787-E4BC344F9B9E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442913"/>
            <a:ext cx="9144000" cy="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Wingdings 2" panose="05020102010507070707" pitchFamily="18" charset="2"/>
              <a:buChar char=""/>
              <a:defRPr sz="2700">
                <a:solidFill>
                  <a:schemeClr val="tx1"/>
                </a:solidFill>
                <a:latin typeface="Georgia" panose="02040502050405020303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accent2"/>
              </a:buClr>
              <a:buSzPct val="70000"/>
              <a:buFont typeface="Wingdings" panose="05000000000000000000" pitchFamily="2" charset="2"/>
              <a:buChar char=""/>
              <a:defRPr sz="2200">
                <a:solidFill>
                  <a:schemeClr val="tx2"/>
                </a:solidFill>
                <a:latin typeface="Georgia" panose="02040502050405020303" pitchFamily="18" charset="0"/>
              </a:defRPr>
            </a:lvl2pPr>
            <a:lvl3pPr marL="1143000" indent="-228600">
              <a:spcBef>
                <a:spcPct val="20000"/>
              </a:spcBef>
              <a:buClr>
                <a:srgbClr val="8CADAE"/>
              </a:buClr>
              <a:buSzPct val="75000"/>
              <a:buFont typeface="Wingdings 2" panose="05020102010507070707" pitchFamily="18" charset="2"/>
              <a:buChar char=""/>
              <a:defRPr sz="2000">
                <a:solidFill>
                  <a:schemeClr val="tx1"/>
                </a:solidFill>
                <a:latin typeface="Georgia" panose="02040502050405020303" pitchFamily="18" charset="0"/>
              </a:defRPr>
            </a:lvl3pPr>
            <a:lvl4pPr marL="1600200" indent="-228600">
              <a:spcBef>
                <a:spcPct val="20000"/>
              </a:spcBef>
              <a:buClr>
                <a:srgbClr val="8C7B70"/>
              </a:buClr>
              <a:buSzPct val="70000"/>
              <a:buFont typeface="Wingdings" panose="05000000000000000000" pitchFamily="2" charset="2"/>
              <a:buChar char=""/>
              <a:defRPr sz="2000">
                <a:solidFill>
                  <a:schemeClr val="tx2"/>
                </a:solidFill>
                <a:latin typeface="Georgia" panose="02040502050405020303" pitchFamily="18" charset="0"/>
              </a:defRPr>
            </a:lvl4pPr>
            <a:lvl5pPr marL="2057400" indent="-228600">
              <a:spcBef>
                <a:spcPct val="20000"/>
              </a:spcBef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pic>
        <p:nvPicPr>
          <p:cNvPr id="35845" name="Εικόνα 1">
            <a:extLst>
              <a:ext uri="{FF2B5EF4-FFF2-40B4-BE49-F238E27FC236}">
                <a16:creationId xmlns:a16="http://schemas.microsoft.com/office/drawing/2014/main" id="{0747830E-D3A3-4BA5-82BA-58EFAB5A8B8A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8977"/>
          <a:stretch>
            <a:fillRect/>
          </a:stretch>
        </p:blipFill>
        <p:spPr bwMode="auto">
          <a:xfrm>
            <a:off x="819150" y="2009775"/>
            <a:ext cx="6832600" cy="15430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6" name="TextBox 5">
            <a:extLst>
              <a:ext uri="{FF2B5EF4-FFF2-40B4-BE49-F238E27FC236}">
                <a16:creationId xmlns:a16="http://schemas.microsoft.com/office/drawing/2014/main" id="{6B315DCF-D146-4A45-93BF-30003188203A}"/>
              </a:ext>
            </a:extLst>
          </p:cNvPr>
          <p:cNvSpPr txBox="1"/>
          <p:nvPr/>
        </p:nvSpPr>
        <p:spPr>
          <a:xfrm>
            <a:off x="485775" y="282575"/>
            <a:ext cx="8172450" cy="1077913"/>
          </a:xfrm>
          <a:prstGeom prst="rect">
            <a:avLst/>
          </a:prstGeom>
          <a:noFill/>
        </p:spPr>
        <p:txBody>
          <a:bodyPr>
            <a:spAutoFit/>
          </a:bodyPr>
          <a:lstStyle>
            <a:lvl1pPr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1pPr>
            <a:lvl2pPr marL="742950" indent="-28575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2pPr>
            <a:lvl3pPr marL="1143000" indent="-22860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3pPr>
            <a:lvl4pPr marL="1600200" indent="-22860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4pPr>
            <a:lvl5pPr marL="2057400" indent="-22860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5pPr>
            <a:lvl6pPr marL="25146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6pPr>
            <a:lvl7pPr marL="29718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7pPr>
            <a:lvl8pPr marL="34290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8pPr>
            <a:lvl9pPr marL="38862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9pPr>
          </a:lstStyle>
          <a:p>
            <a:pPr algn="ctr" eaLnBrk="1" hangingPunct="1">
              <a:spcBef>
                <a:spcPct val="50000"/>
              </a:spcBef>
              <a:defRPr/>
            </a:pPr>
            <a:r>
              <a:rPr lang="el-GR" sz="3200">
                <a:solidFill>
                  <a:srgbClr val="FF0000"/>
                </a:solidFill>
                <a:effectLst>
                  <a:outerShdw blurRad="38100" dist="38100" dir="2700000" algn="tl">
                    <a:srgbClr val="000000"/>
                  </a:outerShdw>
                </a:effectLst>
              </a:rPr>
              <a:t>ΑΝΤΙΣΤΡΕΠΤΕΣ ΑΝΤΙΔΡΑΣΕΙΣ ΠΡΟΣΘΗΚΗΣ ΑΛΔΕΫΔΩΝ-ΚΕΤΟΝΩΝ</a:t>
            </a:r>
            <a:endParaRPr lang="el-GR" sz="3200" b="1">
              <a:solidFill>
                <a:srgbClr val="FF0000"/>
              </a:solidFill>
              <a:effectLst>
                <a:outerShdw blurRad="38100" dist="38100" dir="2700000" algn="tl">
                  <a:srgbClr val="000000"/>
                </a:outerShdw>
              </a:effectLst>
            </a:endParaRPr>
          </a:p>
        </p:txBody>
      </p:sp>
      <p:pic>
        <p:nvPicPr>
          <p:cNvPr id="35847" name="Εικόνα 1">
            <a:extLst>
              <a:ext uri="{FF2B5EF4-FFF2-40B4-BE49-F238E27FC236}">
                <a16:creationId xmlns:a16="http://schemas.microsoft.com/office/drawing/2014/main" id="{F0452873-E3F4-47DA-B1D8-BD36706C0F8E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8977"/>
          <a:stretch>
            <a:fillRect/>
          </a:stretch>
        </p:blipFill>
        <p:spPr bwMode="auto">
          <a:xfrm>
            <a:off x="819150" y="4048125"/>
            <a:ext cx="6832600" cy="16541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35848" name="7 - TextBox">
            <a:extLst>
              <a:ext uri="{FF2B5EF4-FFF2-40B4-BE49-F238E27FC236}">
                <a16:creationId xmlns:a16="http://schemas.microsoft.com/office/drawing/2014/main" id="{81C71100-C933-4362-B22A-E8554D722DFF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285750" y="1400175"/>
            <a:ext cx="2590800" cy="3698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Wingdings 2" panose="05020102010507070707" pitchFamily="18" charset="2"/>
              <a:buChar char=""/>
              <a:defRPr sz="2700">
                <a:solidFill>
                  <a:schemeClr val="tx1"/>
                </a:solidFill>
                <a:latin typeface="Georgia" panose="02040502050405020303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accent2"/>
              </a:buClr>
              <a:buSzPct val="70000"/>
              <a:buFont typeface="Wingdings" panose="05000000000000000000" pitchFamily="2" charset="2"/>
              <a:buChar char=""/>
              <a:defRPr sz="2200">
                <a:solidFill>
                  <a:schemeClr val="tx2"/>
                </a:solidFill>
                <a:latin typeface="Georgia" panose="02040502050405020303" pitchFamily="18" charset="0"/>
              </a:defRPr>
            </a:lvl2pPr>
            <a:lvl3pPr marL="1143000" indent="-228600">
              <a:spcBef>
                <a:spcPct val="20000"/>
              </a:spcBef>
              <a:buClr>
                <a:srgbClr val="8CADAE"/>
              </a:buClr>
              <a:buSzPct val="75000"/>
              <a:buFont typeface="Wingdings 2" panose="05020102010507070707" pitchFamily="18" charset="2"/>
              <a:buChar char=""/>
              <a:defRPr sz="2000">
                <a:solidFill>
                  <a:schemeClr val="tx1"/>
                </a:solidFill>
                <a:latin typeface="Georgia" panose="02040502050405020303" pitchFamily="18" charset="0"/>
              </a:defRPr>
            </a:lvl3pPr>
            <a:lvl4pPr marL="1600200" indent="-228600">
              <a:spcBef>
                <a:spcPct val="20000"/>
              </a:spcBef>
              <a:buClr>
                <a:srgbClr val="8C7B70"/>
              </a:buClr>
              <a:buSzPct val="70000"/>
              <a:buFont typeface="Wingdings" panose="05000000000000000000" pitchFamily="2" charset="2"/>
              <a:buChar char=""/>
              <a:defRPr sz="2000">
                <a:solidFill>
                  <a:schemeClr val="tx2"/>
                </a:solidFill>
                <a:latin typeface="Georgia" panose="02040502050405020303" pitchFamily="18" charset="0"/>
              </a:defRPr>
            </a:lvl4pPr>
            <a:lvl5pPr marL="2057400" indent="-228600">
              <a:spcBef>
                <a:spcPct val="20000"/>
              </a:spcBef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9pPr>
          </a:lstStyle>
          <a:p>
            <a:pPr eaLnBrk="1" hangingPunct="1">
              <a:spcBef>
                <a:spcPct val="50000"/>
              </a:spcBef>
              <a:buClrTx/>
              <a:buSzTx/>
              <a:buFontTx/>
              <a:buNone/>
            </a:pPr>
            <a:r>
              <a:rPr lang="el-GR" altLang="el-GR" sz="1800">
                <a:solidFill>
                  <a:schemeClr val="tx2"/>
                </a:solidFill>
                <a:latin typeface="Times New Roman" panose="02020603050405020304" pitchFamily="18" charset="0"/>
              </a:rPr>
              <a:t>Προσθήκη </a:t>
            </a:r>
            <a:r>
              <a:rPr lang="en-US" altLang="el-GR" sz="1800">
                <a:solidFill>
                  <a:schemeClr val="tx2"/>
                </a:solidFill>
                <a:latin typeface="Times New Roman" panose="02020603050405020304" pitchFamily="18" charset="0"/>
              </a:rPr>
              <a:t>HCN</a:t>
            </a:r>
            <a:endParaRPr lang="el-GR" altLang="el-GR" sz="18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sp>
        <p:nvSpPr>
          <p:cNvPr id="35849" name="8 - TextBox">
            <a:extLst>
              <a:ext uri="{FF2B5EF4-FFF2-40B4-BE49-F238E27FC236}">
                <a16:creationId xmlns:a16="http://schemas.microsoft.com/office/drawing/2014/main" id="{5AD4E429-7604-4476-90BA-AAD0D3915684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323850" y="3590925"/>
            <a:ext cx="3143250" cy="3698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Wingdings 2" panose="05020102010507070707" pitchFamily="18" charset="2"/>
              <a:buChar char=""/>
              <a:defRPr sz="2700">
                <a:solidFill>
                  <a:schemeClr val="tx1"/>
                </a:solidFill>
                <a:latin typeface="Georgia" panose="02040502050405020303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accent2"/>
              </a:buClr>
              <a:buSzPct val="70000"/>
              <a:buFont typeface="Wingdings" panose="05000000000000000000" pitchFamily="2" charset="2"/>
              <a:buChar char=""/>
              <a:defRPr sz="2200">
                <a:solidFill>
                  <a:schemeClr val="tx2"/>
                </a:solidFill>
                <a:latin typeface="Georgia" panose="02040502050405020303" pitchFamily="18" charset="0"/>
              </a:defRPr>
            </a:lvl2pPr>
            <a:lvl3pPr marL="1143000" indent="-228600">
              <a:spcBef>
                <a:spcPct val="20000"/>
              </a:spcBef>
              <a:buClr>
                <a:srgbClr val="8CADAE"/>
              </a:buClr>
              <a:buSzPct val="75000"/>
              <a:buFont typeface="Wingdings 2" panose="05020102010507070707" pitchFamily="18" charset="2"/>
              <a:buChar char=""/>
              <a:defRPr sz="2000">
                <a:solidFill>
                  <a:schemeClr val="tx1"/>
                </a:solidFill>
                <a:latin typeface="Georgia" panose="02040502050405020303" pitchFamily="18" charset="0"/>
              </a:defRPr>
            </a:lvl3pPr>
            <a:lvl4pPr marL="1600200" indent="-228600">
              <a:spcBef>
                <a:spcPct val="20000"/>
              </a:spcBef>
              <a:buClr>
                <a:srgbClr val="8C7B70"/>
              </a:buClr>
              <a:buSzPct val="70000"/>
              <a:buFont typeface="Wingdings" panose="05000000000000000000" pitchFamily="2" charset="2"/>
              <a:buChar char=""/>
              <a:defRPr sz="2000">
                <a:solidFill>
                  <a:schemeClr val="tx2"/>
                </a:solidFill>
                <a:latin typeface="Georgia" panose="02040502050405020303" pitchFamily="18" charset="0"/>
              </a:defRPr>
            </a:lvl4pPr>
            <a:lvl5pPr marL="2057400" indent="-228600">
              <a:spcBef>
                <a:spcPct val="20000"/>
              </a:spcBef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9pPr>
          </a:lstStyle>
          <a:p>
            <a:pPr eaLnBrk="1" hangingPunct="1">
              <a:spcBef>
                <a:spcPct val="50000"/>
              </a:spcBef>
              <a:buClrTx/>
              <a:buSzTx/>
              <a:buFontTx/>
              <a:buNone/>
            </a:pPr>
            <a:r>
              <a:rPr lang="el-GR" altLang="el-GR" sz="1800">
                <a:solidFill>
                  <a:schemeClr val="tx2"/>
                </a:solidFill>
                <a:latin typeface="Times New Roman" panose="02020603050405020304" pitchFamily="18" charset="0"/>
              </a:rPr>
              <a:t>Προσθήκη </a:t>
            </a:r>
            <a:r>
              <a:rPr lang="en-US" altLang="el-GR" sz="1800">
                <a:solidFill>
                  <a:schemeClr val="tx2"/>
                </a:solidFill>
                <a:latin typeface="Times New Roman" panose="02020603050405020304" pitchFamily="18" charset="0"/>
              </a:rPr>
              <a:t>H</a:t>
            </a:r>
            <a:r>
              <a:rPr lang="en-US" altLang="el-GR" sz="1800" baseline="-25000">
                <a:solidFill>
                  <a:schemeClr val="tx2"/>
                </a:solidFill>
                <a:latin typeface="Times New Roman" panose="02020603050405020304" pitchFamily="18" charset="0"/>
              </a:rPr>
              <a:t>2</a:t>
            </a:r>
            <a:r>
              <a:rPr lang="en-US" altLang="el-GR" sz="1800">
                <a:solidFill>
                  <a:schemeClr val="tx2"/>
                </a:solidFill>
                <a:latin typeface="Times New Roman" panose="02020603050405020304" pitchFamily="18" charset="0"/>
              </a:rPr>
              <a:t>O (</a:t>
            </a:r>
            <a:r>
              <a:rPr lang="el-GR" altLang="el-GR" sz="1800">
                <a:solidFill>
                  <a:schemeClr val="tx2"/>
                </a:solidFill>
                <a:latin typeface="Times New Roman" panose="02020603050405020304" pitchFamily="18" charset="0"/>
              </a:rPr>
              <a:t>ενυδάτωση)</a:t>
            </a:r>
          </a:p>
        </p:txBody>
      </p:sp>
      <p:sp>
        <p:nvSpPr>
          <p:cNvPr id="35850" name="9 - TextBox">
            <a:extLst>
              <a:ext uri="{FF2B5EF4-FFF2-40B4-BE49-F238E27FC236}">
                <a16:creationId xmlns:a16="http://schemas.microsoft.com/office/drawing/2014/main" id="{3FA628A5-4026-4B5E-A1D7-1E4B46E6936B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3924300" y="5543550"/>
            <a:ext cx="1219200" cy="3698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Wingdings 2" panose="05020102010507070707" pitchFamily="18" charset="2"/>
              <a:buChar char=""/>
              <a:defRPr sz="2700">
                <a:solidFill>
                  <a:schemeClr val="tx1"/>
                </a:solidFill>
                <a:latin typeface="Georgia" panose="02040502050405020303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accent2"/>
              </a:buClr>
              <a:buSzPct val="70000"/>
              <a:buFont typeface="Wingdings" panose="05000000000000000000" pitchFamily="2" charset="2"/>
              <a:buChar char=""/>
              <a:defRPr sz="2200">
                <a:solidFill>
                  <a:schemeClr val="tx2"/>
                </a:solidFill>
                <a:latin typeface="Georgia" panose="02040502050405020303" pitchFamily="18" charset="0"/>
              </a:defRPr>
            </a:lvl2pPr>
            <a:lvl3pPr marL="1143000" indent="-228600">
              <a:spcBef>
                <a:spcPct val="20000"/>
              </a:spcBef>
              <a:buClr>
                <a:srgbClr val="8CADAE"/>
              </a:buClr>
              <a:buSzPct val="75000"/>
              <a:buFont typeface="Wingdings 2" panose="05020102010507070707" pitchFamily="18" charset="2"/>
              <a:buChar char=""/>
              <a:defRPr sz="2000">
                <a:solidFill>
                  <a:schemeClr val="tx1"/>
                </a:solidFill>
                <a:latin typeface="Georgia" panose="02040502050405020303" pitchFamily="18" charset="0"/>
              </a:defRPr>
            </a:lvl3pPr>
            <a:lvl4pPr marL="1600200" indent="-228600">
              <a:spcBef>
                <a:spcPct val="20000"/>
              </a:spcBef>
              <a:buClr>
                <a:srgbClr val="8C7B70"/>
              </a:buClr>
              <a:buSzPct val="70000"/>
              <a:buFont typeface="Wingdings" panose="05000000000000000000" pitchFamily="2" charset="2"/>
              <a:buChar char=""/>
              <a:defRPr sz="2000">
                <a:solidFill>
                  <a:schemeClr val="tx2"/>
                </a:solidFill>
                <a:latin typeface="Georgia" panose="02040502050405020303" pitchFamily="18" charset="0"/>
              </a:defRPr>
            </a:lvl4pPr>
            <a:lvl5pPr marL="2057400" indent="-228600">
              <a:spcBef>
                <a:spcPct val="20000"/>
              </a:spcBef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9pPr>
          </a:lstStyle>
          <a:p>
            <a:pPr eaLnBrk="1" hangingPunct="1">
              <a:spcBef>
                <a:spcPct val="50000"/>
              </a:spcBef>
              <a:buClrTx/>
              <a:buSzTx/>
              <a:buFontTx/>
              <a:buNone/>
            </a:pPr>
            <a:r>
              <a:rPr lang="en-US" altLang="el-GR" sz="1800">
                <a:solidFill>
                  <a:schemeClr val="tx2"/>
                </a:solidFill>
                <a:latin typeface="Times New Roman" panose="02020603050405020304" pitchFamily="18" charset="0"/>
              </a:rPr>
              <a:t>gem-</a:t>
            </a:r>
            <a:r>
              <a:rPr lang="el-GR" altLang="el-GR" sz="1800">
                <a:solidFill>
                  <a:schemeClr val="tx2"/>
                </a:solidFill>
                <a:latin typeface="Times New Roman" panose="02020603050405020304" pitchFamily="18" charset="0"/>
              </a:rPr>
              <a:t>διόλη</a:t>
            </a:r>
          </a:p>
        </p:txBody>
      </p:sp>
    </p:spTree>
  </p:cSld>
  <p:clrMapOvr>
    <a:masterClrMapping/>
  </p:clrMapOvr>
  <p:transition>
    <p:fade thruBlk="1"/>
  </p:transition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7890" name="Rectangle 2">
            <a:extLst>
              <a:ext uri="{FF2B5EF4-FFF2-40B4-BE49-F238E27FC236}">
                <a16:creationId xmlns:a16="http://schemas.microsoft.com/office/drawing/2014/main" id="{9815B488-4C2D-4B7D-BBDB-393EF5CCE168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0"/>
            <a:ext cx="1588" cy="1588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anchor="ctr"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Wingdings 2" panose="05020102010507070707" pitchFamily="18" charset="2"/>
              <a:buChar char=""/>
              <a:defRPr sz="2700">
                <a:solidFill>
                  <a:schemeClr val="tx1"/>
                </a:solidFill>
                <a:latin typeface="Georgia" panose="02040502050405020303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accent2"/>
              </a:buClr>
              <a:buSzPct val="70000"/>
              <a:buFont typeface="Wingdings" panose="05000000000000000000" pitchFamily="2" charset="2"/>
              <a:buChar char=""/>
              <a:defRPr sz="2200">
                <a:solidFill>
                  <a:schemeClr val="tx2"/>
                </a:solidFill>
                <a:latin typeface="Georgia" panose="02040502050405020303" pitchFamily="18" charset="0"/>
              </a:defRPr>
            </a:lvl2pPr>
            <a:lvl3pPr marL="1143000" indent="-228600">
              <a:spcBef>
                <a:spcPct val="20000"/>
              </a:spcBef>
              <a:buClr>
                <a:srgbClr val="8CADAE"/>
              </a:buClr>
              <a:buSzPct val="75000"/>
              <a:buFont typeface="Wingdings 2" panose="05020102010507070707" pitchFamily="18" charset="2"/>
              <a:buChar char=""/>
              <a:defRPr sz="2000">
                <a:solidFill>
                  <a:schemeClr val="tx1"/>
                </a:solidFill>
                <a:latin typeface="Georgia" panose="02040502050405020303" pitchFamily="18" charset="0"/>
              </a:defRPr>
            </a:lvl3pPr>
            <a:lvl4pPr marL="1600200" indent="-228600">
              <a:spcBef>
                <a:spcPct val="20000"/>
              </a:spcBef>
              <a:buClr>
                <a:srgbClr val="8C7B70"/>
              </a:buClr>
              <a:buSzPct val="70000"/>
              <a:buFont typeface="Wingdings" panose="05000000000000000000" pitchFamily="2" charset="2"/>
              <a:buChar char=""/>
              <a:defRPr sz="2000">
                <a:solidFill>
                  <a:schemeClr val="tx2"/>
                </a:solidFill>
                <a:latin typeface="Georgia" panose="02040502050405020303" pitchFamily="18" charset="0"/>
              </a:defRPr>
            </a:lvl4pPr>
            <a:lvl5pPr marL="2057400" indent="-228600">
              <a:spcBef>
                <a:spcPct val="20000"/>
              </a:spcBef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sp>
        <p:nvSpPr>
          <p:cNvPr id="37891" name="Text Box 6">
            <a:extLst>
              <a:ext uri="{FF2B5EF4-FFF2-40B4-BE49-F238E27FC236}">
                <a16:creationId xmlns:a16="http://schemas.microsoft.com/office/drawing/2014/main" id="{057CE2D9-31B5-4E7F-839D-E248C7F5C775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1101725" y="2322513"/>
            <a:ext cx="184150" cy="304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Wingdings 2" panose="05020102010507070707" pitchFamily="18" charset="2"/>
              <a:buChar char=""/>
              <a:defRPr sz="2700">
                <a:solidFill>
                  <a:schemeClr val="tx1"/>
                </a:solidFill>
                <a:latin typeface="Georgia" panose="02040502050405020303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accent2"/>
              </a:buClr>
              <a:buSzPct val="70000"/>
              <a:buFont typeface="Wingdings" panose="05000000000000000000" pitchFamily="2" charset="2"/>
              <a:buChar char=""/>
              <a:defRPr sz="2200">
                <a:solidFill>
                  <a:schemeClr val="tx2"/>
                </a:solidFill>
                <a:latin typeface="Georgia" panose="02040502050405020303" pitchFamily="18" charset="0"/>
              </a:defRPr>
            </a:lvl2pPr>
            <a:lvl3pPr marL="1143000" indent="-228600">
              <a:spcBef>
                <a:spcPct val="20000"/>
              </a:spcBef>
              <a:buClr>
                <a:srgbClr val="8CADAE"/>
              </a:buClr>
              <a:buSzPct val="75000"/>
              <a:buFont typeface="Wingdings 2" panose="05020102010507070707" pitchFamily="18" charset="2"/>
              <a:buChar char=""/>
              <a:defRPr sz="2000">
                <a:solidFill>
                  <a:schemeClr val="tx1"/>
                </a:solidFill>
                <a:latin typeface="Georgia" panose="02040502050405020303" pitchFamily="18" charset="0"/>
              </a:defRPr>
            </a:lvl3pPr>
            <a:lvl4pPr marL="1600200" indent="-228600">
              <a:spcBef>
                <a:spcPct val="20000"/>
              </a:spcBef>
              <a:buClr>
                <a:srgbClr val="8C7B70"/>
              </a:buClr>
              <a:buSzPct val="70000"/>
              <a:buFont typeface="Wingdings" panose="05000000000000000000" pitchFamily="2" charset="2"/>
              <a:buChar char=""/>
              <a:defRPr sz="2000">
                <a:solidFill>
                  <a:schemeClr val="tx2"/>
                </a:solidFill>
                <a:latin typeface="Georgia" panose="02040502050405020303" pitchFamily="18" charset="0"/>
              </a:defRPr>
            </a:lvl4pPr>
            <a:lvl5pPr marL="2057400" indent="-228600">
              <a:spcBef>
                <a:spcPct val="20000"/>
              </a:spcBef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sp>
        <p:nvSpPr>
          <p:cNvPr id="37892" name="Rectangle 14">
            <a:extLst>
              <a:ext uri="{FF2B5EF4-FFF2-40B4-BE49-F238E27FC236}">
                <a16:creationId xmlns:a16="http://schemas.microsoft.com/office/drawing/2014/main" id="{9CD80C78-3B4F-432B-861C-A6F7C3A7791C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442913"/>
            <a:ext cx="9144000" cy="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Wingdings 2" panose="05020102010507070707" pitchFamily="18" charset="2"/>
              <a:buChar char=""/>
              <a:defRPr sz="2700">
                <a:solidFill>
                  <a:schemeClr val="tx1"/>
                </a:solidFill>
                <a:latin typeface="Georgia" panose="02040502050405020303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accent2"/>
              </a:buClr>
              <a:buSzPct val="70000"/>
              <a:buFont typeface="Wingdings" panose="05000000000000000000" pitchFamily="2" charset="2"/>
              <a:buChar char=""/>
              <a:defRPr sz="2200">
                <a:solidFill>
                  <a:schemeClr val="tx2"/>
                </a:solidFill>
                <a:latin typeface="Georgia" panose="02040502050405020303" pitchFamily="18" charset="0"/>
              </a:defRPr>
            </a:lvl2pPr>
            <a:lvl3pPr marL="1143000" indent="-228600">
              <a:spcBef>
                <a:spcPct val="20000"/>
              </a:spcBef>
              <a:buClr>
                <a:srgbClr val="8CADAE"/>
              </a:buClr>
              <a:buSzPct val="75000"/>
              <a:buFont typeface="Wingdings 2" panose="05020102010507070707" pitchFamily="18" charset="2"/>
              <a:buChar char=""/>
              <a:defRPr sz="2000">
                <a:solidFill>
                  <a:schemeClr val="tx1"/>
                </a:solidFill>
                <a:latin typeface="Georgia" panose="02040502050405020303" pitchFamily="18" charset="0"/>
              </a:defRPr>
            </a:lvl3pPr>
            <a:lvl4pPr marL="1600200" indent="-228600">
              <a:spcBef>
                <a:spcPct val="20000"/>
              </a:spcBef>
              <a:buClr>
                <a:srgbClr val="8C7B70"/>
              </a:buClr>
              <a:buSzPct val="70000"/>
              <a:buFont typeface="Wingdings" panose="05000000000000000000" pitchFamily="2" charset="2"/>
              <a:buChar char=""/>
              <a:defRPr sz="2000">
                <a:solidFill>
                  <a:schemeClr val="tx2"/>
                </a:solidFill>
                <a:latin typeface="Georgia" panose="02040502050405020303" pitchFamily="18" charset="0"/>
              </a:defRPr>
            </a:lvl4pPr>
            <a:lvl5pPr marL="2057400" indent="-228600">
              <a:spcBef>
                <a:spcPct val="20000"/>
              </a:spcBef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pic>
        <p:nvPicPr>
          <p:cNvPr id="37893" name="Εικόνα 1">
            <a:extLst>
              <a:ext uri="{FF2B5EF4-FFF2-40B4-BE49-F238E27FC236}">
                <a16:creationId xmlns:a16="http://schemas.microsoft.com/office/drawing/2014/main" id="{E335BDC4-3C43-4E96-A920-A199899954CE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16978"/>
          <a:stretch>
            <a:fillRect/>
          </a:stretch>
        </p:blipFill>
        <p:spPr bwMode="auto">
          <a:xfrm>
            <a:off x="1633538" y="1914525"/>
            <a:ext cx="5811837" cy="11239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37894" name="Εικόνα 2">
            <a:extLst>
              <a:ext uri="{FF2B5EF4-FFF2-40B4-BE49-F238E27FC236}">
                <a16:creationId xmlns:a16="http://schemas.microsoft.com/office/drawing/2014/main" id="{F4F1DA21-F18B-492C-B7B4-F41B10803026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12624"/>
          <a:stretch>
            <a:fillRect/>
          </a:stretch>
        </p:blipFill>
        <p:spPr bwMode="auto">
          <a:xfrm>
            <a:off x="1328738" y="3160713"/>
            <a:ext cx="6116637" cy="13335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37895" name="Εικόνα 3">
            <a:extLst>
              <a:ext uri="{FF2B5EF4-FFF2-40B4-BE49-F238E27FC236}">
                <a16:creationId xmlns:a16="http://schemas.microsoft.com/office/drawing/2014/main" id="{2619A1A2-89F4-4301-8CE1-C64AFC099857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12624"/>
          <a:stretch>
            <a:fillRect/>
          </a:stretch>
        </p:blipFill>
        <p:spPr bwMode="auto">
          <a:xfrm>
            <a:off x="1376363" y="4713288"/>
            <a:ext cx="6116637" cy="14192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8" name="TextBox 7">
            <a:extLst>
              <a:ext uri="{FF2B5EF4-FFF2-40B4-BE49-F238E27FC236}">
                <a16:creationId xmlns:a16="http://schemas.microsoft.com/office/drawing/2014/main" id="{9900F70F-3E6C-497B-8858-FC979F21184D}"/>
              </a:ext>
            </a:extLst>
          </p:cNvPr>
          <p:cNvSpPr txBox="1"/>
          <p:nvPr/>
        </p:nvSpPr>
        <p:spPr>
          <a:xfrm>
            <a:off x="485775" y="230188"/>
            <a:ext cx="8172450" cy="1076325"/>
          </a:xfrm>
          <a:prstGeom prst="rect">
            <a:avLst/>
          </a:prstGeom>
          <a:noFill/>
        </p:spPr>
        <p:txBody>
          <a:bodyPr>
            <a:spAutoFit/>
          </a:bodyPr>
          <a:lstStyle>
            <a:lvl1pPr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1pPr>
            <a:lvl2pPr marL="742950" indent="-28575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2pPr>
            <a:lvl3pPr marL="1143000" indent="-22860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3pPr>
            <a:lvl4pPr marL="1600200" indent="-22860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4pPr>
            <a:lvl5pPr marL="2057400" indent="-22860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5pPr>
            <a:lvl6pPr marL="25146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6pPr>
            <a:lvl7pPr marL="29718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7pPr>
            <a:lvl8pPr marL="34290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8pPr>
            <a:lvl9pPr marL="38862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9pPr>
          </a:lstStyle>
          <a:p>
            <a:pPr algn="ctr" eaLnBrk="1" hangingPunct="1">
              <a:spcBef>
                <a:spcPct val="50000"/>
              </a:spcBef>
              <a:defRPr/>
            </a:pPr>
            <a:r>
              <a:rPr lang="el-GR" sz="3200" dirty="0">
                <a:solidFill>
                  <a:srgbClr val="FF0000"/>
                </a:solidFill>
                <a:effectLst>
                  <a:outerShdw blurRad="38100" dist="38100" dir="2700000" algn="tl">
                    <a:srgbClr val="000000"/>
                  </a:outerShdw>
                </a:effectLst>
              </a:rPr>
              <a:t>ΜΗΧΑΝΙΣΜΟΣ ΑΝΤΙΔΡΑΣΕΩΝ ΠΡΟΣΘΗΚΗΣ ΣΕ ΚΑΡΒΟΝΥΛΙΟ</a:t>
            </a:r>
            <a:endParaRPr lang="el-GR" sz="3200" b="1" dirty="0">
              <a:solidFill>
                <a:srgbClr val="FF0000"/>
              </a:solidFill>
              <a:effectLst>
                <a:outerShdw blurRad="38100" dist="38100" dir="2700000" algn="tl">
                  <a:srgbClr val="000000"/>
                </a:outerShdw>
              </a:effectLst>
            </a:endParaRPr>
          </a:p>
        </p:txBody>
      </p:sp>
      <p:sp>
        <p:nvSpPr>
          <p:cNvPr id="37897" name="9 - TextBox">
            <a:extLst>
              <a:ext uri="{FF2B5EF4-FFF2-40B4-BE49-F238E27FC236}">
                <a16:creationId xmlns:a16="http://schemas.microsoft.com/office/drawing/2014/main" id="{0375C8AF-4F66-47E1-9895-D89B6C118E6D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276225" y="1428750"/>
            <a:ext cx="4152900" cy="4000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Wingdings 2" panose="05020102010507070707" pitchFamily="18" charset="2"/>
              <a:buChar char=""/>
              <a:defRPr sz="2700">
                <a:solidFill>
                  <a:schemeClr val="tx1"/>
                </a:solidFill>
                <a:latin typeface="Georgia" panose="02040502050405020303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accent2"/>
              </a:buClr>
              <a:buSzPct val="70000"/>
              <a:buFont typeface="Wingdings" panose="05000000000000000000" pitchFamily="2" charset="2"/>
              <a:buChar char=""/>
              <a:defRPr sz="2200">
                <a:solidFill>
                  <a:schemeClr val="tx2"/>
                </a:solidFill>
                <a:latin typeface="Georgia" panose="02040502050405020303" pitchFamily="18" charset="0"/>
              </a:defRPr>
            </a:lvl2pPr>
            <a:lvl3pPr marL="1143000" indent="-228600">
              <a:spcBef>
                <a:spcPct val="20000"/>
              </a:spcBef>
              <a:buClr>
                <a:srgbClr val="8CADAE"/>
              </a:buClr>
              <a:buSzPct val="75000"/>
              <a:buFont typeface="Wingdings 2" panose="05020102010507070707" pitchFamily="18" charset="2"/>
              <a:buChar char=""/>
              <a:defRPr sz="2000">
                <a:solidFill>
                  <a:schemeClr val="tx1"/>
                </a:solidFill>
                <a:latin typeface="Georgia" panose="02040502050405020303" pitchFamily="18" charset="0"/>
              </a:defRPr>
            </a:lvl3pPr>
            <a:lvl4pPr marL="1600200" indent="-228600">
              <a:spcBef>
                <a:spcPct val="20000"/>
              </a:spcBef>
              <a:buClr>
                <a:srgbClr val="8C7B70"/>
              </a:buClr>
              <a:buSzPct val="70000"/>
              <a:buFont typeface="Wingdings" panose="05000000000000000000" pitchFamily="2" charset="2"/>
              <a:buChar char=""/>
              <a:defRPr sz="2000">
                <a:solidFill>
                  <a:schemeClr val="tx2"/>
                </a:solidFill>
                <a:latin typeface="Georgia" panose="02040502050405020303" pitchFamily="18" charset="0"/>
              </a:defRPr>
            </a:lvl4pPr>
            <a:lvl5pPr marL="2057400" indent="-228600">
              <a:spcBef>
                <a:spcPct val="20000"/>
              </a:spcBef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9pPr>
          </a:lstStyle>
          <a:p>
            <a:pPr eaLnBrk="1" hangingPunct="1">
              <a:spcBef>
                <a:spcPct val="50000"/>
              </a:spcBef>
              <a:buClrTx/>
              <a:buSzTx/>
              <a:buFontTx/>
              <a:buNone/>
            </a:pPr>
            <a:r>
              <a:rPr lang="el-GR" altLang="el-GR" sz="2000">
                <a:solidFill>
                  <a:schemeClr val="tx2"/>
                </a:solidFill>
                <a:latin typeface="Times New Roman" panose="02020603050405020304" pitchFamily="18" charset="0"/>
              </a:rPr>
              <a:t>Πυρηνόφιλη προσθήκη σε καρβονύλιο</a:t>
            </a:r>
          </a:p>
        </p:txBody>
      </p:sp>
    </p:spTree>
  </p:cSld>
  <p:clrMapOvr>
    <a:masterClrMapping/>
  </p:clrMapOvr>
  <p:transition>
    <p:fade thruBlk="1"/>
  </p:transition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9938" name="Rectangle 2">
            <a:extLst>
              <a:ext uri="{FF2B5EF4-FFF2-40B4-BE49-F238E27FC236}">
                <a16:creationId xmlns:a16="http://schemas.microsoft.com/office/drawing/2014/main" id="{33EFE3C0-C1B0-47AA-9156-9B11BA741DC2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0"/>
            <a:ext cx="1588" cy="1588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anchor="ctr"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Wingdings 2" panose="05020102010507070707" pitchFamily="18" charset="2"/>
              <a:buChar char=""/>
              <a:defRPr sz="2700">
                <a:solidFill>
                  <a:schemeClr val="tx1"/>
                </a:solidFill>
                <a:latin typeface="Georgia" panose="02040502050405020303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accent2"/>
              </a:buClr>
              <a:buSzPct val="70000"/>
              <a:buFont typeface="Wingdings" panose="05000000000000000000" pitchFamily="2" charset="2"/>
              <a:buChar char=""/>
              <a:defRPr sz="2200">
                <a:solidFill>
                  <a:schemeClr val="tx2"/>
                </a:solidFill>
                <a:latin typeface="Georgia" panose="02040502050405020303" pitchFamily="18" charset="0"/>
              </a:defRPr>
            </a:lvl2pPr>
            <a:lvl3pPr marL="1143000" indent="-228600">
              <a:spcBef>
                <a:spcPct val="20000"/>
              </a:spcBef>
              <a:buClr>
                <a:srgbClr val="8CADAE"/>
              </a:buClr>
              <a:buSzPct val="75000"/>
              <a:buFont typeface="Wingdings 2" panose="05020102010507070707" pitchFamily="18" charset="2"/>
              <a:buChar char=""/>
              <a:defRPr sz="2000">
                <a:solidFill>
                  <a:schemeClr val="tx1"/>
                </a:solidFill>
                <a:latin typeface="Georgia" panose="02040502050405020303" pitchFamily="18" charset="0"/>
              </a:defRPr>
            </a:lvl3pPr>
            <a:lvl4pPr marL="1600200" indent="-228600">
              <a:spcBef>
                <a:spcPct val="20000"/>
              </a:spcBef>
              <a:buClr>
                <a:srgbClr val="8C7B70"/>
              </a:buClr>
              <a:buSzPct val="70000"/>
              <a:buFont typeface="Wingdings" panose="05000000000000000000" pitchFamily="2" charset="2"/>
              <a:buChar char=""/>
              <a:defRPr sz="2000">
                <a:solidFill>
                  <a:schemeClr val="tx2"/>
                </a:solidFill>
                <a:latin typeface="Georgia" panose="02040502050405020303" pitchFamily="18" charset="0"/>
              </a:defRPr>
            </a:lvl4pPr>
            <a:lvl5pPr marL="2057400" indent="-228600">
              <a:spcBef>
                <a:spcPct val="20000"/>
              </a:spcBef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sp>
        <p:nvSpPr>
          <p:cNvPr id="39939" name="Text Box 6">
            <a:extLst>
              <a:ext uri="{FF2B5EF4-FFF2-40B4-BE49-F238E27FC236}">
                <a16:creationId xmlns:a16="http://schemas.microsoft.com/office/drawing/2014/main" id="{983B362E-12A1-4245-9DE8-F660B38B24BB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1101725" y="2322513"/>
            <a:ext cx="184150" cy="304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Wingdings 2" panose="05020102010507070707" pitchFamily="18" charset="2"/>
              <a:buChar char=""/>
              <a:defRPr sz="2700">
                <a:solidFill>
                  <a:schemeClr val="tx1"/>
                </a:solidFill>
                <a:latin typeface="Georgia" panose="02040502050405020303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accent2"/>
              </a:buClr>
              <a:buSzPct val="70000"/>
              <a:buFont typeface="Wingdings" panose="05000000000000000000" pitchFamily="2" charset="2"/>
              <a:buChar char=""/>
              <a:defRPr sz="2200">
                <a:solidFill>
                  <a:schemeClr val="tx2"/>
                </a:solidFill>
                <a:latin typeface="Georgia" panose="02040502050405020303" pitchFamily="18" charset="0"/>
              </a:defRPr>
            </a:lvl2pPr>
            <a:lvl3pPr marL="1143000" indent="-228600">
              <a:spcBef>
                <a:spcPct val="20000"/>
              </a:spcBef>
              <a:buClr>
                <a:srgbClr val="8CADAE"/>
              </a:buClr>
              <a:buSzPct val="75000"/>
              <a:buFont typeface="Wingdings 2" panose="05020102010507070707" pitchFamily="18" charset="2"/>
              <a:buChar char=""/>
              <a:defRPr sz="2000">
                <a:solidFill>
                  <a:schemeClr val="tx1"/>
                </a:solidFill>
                <a:latin typeface="Georgia" panose="02040502050405020303" pitchFamily="18" charset="0"/>
              </a:defRPr>
            </a:lvl3pPr>
            <a:lvl4pPr marL="1600200" indent="-228600">
              <a:spcBef>
                <a:spcPct val="20000"/>
              </a:spcBef>
              <a:buClr>
                <a:srgbClr val="8C7B70"/>
              </a:buClr>
              <a:buSzPct val="70000"/>
              <a:buFont typeface="Wingdings" panose="05000000000000000000" pitchFamily="2" charset="2"/>
              <a:buChar char=""/>
              <a:defRPr sz="2000">
                <a:solidFill>
                  <a:schemeClr val="tx2"/>
                </a:solidFill>
                <a:latin typeface="Georgia" panose="02040502050405020303" pitchFamily="18" charset="0"/>
              </a:defRPr>
            </a:lvl4pPr>
            <a:lvl5pPr marL="2057400" indent="-228600">
              <a:spcBef>
                <a:spcPct val="20000"/>
              </a:spcBef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sp>
        <p:nvSpPr>
          <p:cNvPr id="39940" name="Rectangle 14">
            <a:extLst>
              <a:ext uri="{FF2B5EF4-FFF2-40B4-BE49-F238E27FC236}">
                <a16:creationId xmlns:a16="http://schemas.microsoft.com/office/drawing/2014/main" id="{410EDF73-B252-41DD-A13F-A6D91EFD2918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442913"/>
            <a:ext cx="9144000" cy="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Wingdings 2" panose="05020102010507070707" pitchFamily="18" charset="2"/>
              <a:buChar char=""/>
              <a:defRPr sz="2700">
                <a:solidFill>
                  <a:schemeClr val="tx1"/>
                </a:solidFill>
                <a:latin typeface="Georgia" panose="02040502050405020303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accent2"/>
              </a:buClr>
              <a:buSzPct val="70000"/>
              <a:buFont typeface="Wingdings" panose="05000000000000000000" pitchFamily="2" charset="2"/>
              <a:buChar char=""/>
              <a:defRPr sz="2200">
                <a:solidFill>
                  <a:schemeClr val="tx2"/>
                </a:solidFill>
                <a:latin typeface="Georgia" panose="02040502050405020303" pitchFamily="18" charset="0"/>
              </a:defRPr>
            </a:lvl2pPr>
            <a:lvl3pPr marL="1143000" indent="-228600">
              <a:spcBef>
                <a:spcPct val="20000"/>
              </a:spcBef>
              <a:buClr>
                <a:srgbClr val="8CADAE"/>
              </a:buClr>
              <a:buSzPct val="75000"/>
              <a:buFont typeface="Wingdings 2" panose="05020102010507070707" pitchFamily="18" charset="2"/>
              <a:buChar char=""/>
              <a:defRPr sz="2000">
                <a:solidFill>
                  <a:schemeClr val="tx1"/>
                </a:solidFill>
                <a:latin typeface="Georgia" panose="02040502050405020303" pitchFamily="18" charset="0"/>
              </a:defRPr>
            </a:lvl3pPr>
            <a:lvl4pPr marL="1600200" indent="-228600">
              <a:spcBef>
                <a:spcPct val="20000"/>
              </a:spcBef>
              <a:buClr>
                <a:srgbClr val="8C7B70"/>
              </a:buClr>
              <a:buSzPct val="70000"/>
              <a:buFont typeface="Wingdings" panose="05000000000000000000" pitchFamily="2" charset="2"/>
              <a:buChar char=""/>
              <a:defRPr sz="2000">
                <a:solidFill>
                  <a:schemeClr val="tx2"/>
                </a:solidFill>
                <a:latin typeface="Georgia" panose="02040502050405020303" pitchFamily="18" charset="0"/>
              </a:defRPr>
            </a:lvl4pPr>
            <a:lvl5pPr marL="2057400" indent="-228600">
              <a:spcBef>
                <a:spcPct val="20000"/>
              </a:spcBef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FC24D9C3-CB8C-44CF-A4BF-24F1E440BE11}"/>
              </a:ext>
            </a:extLst>
          </p:cNvPr>
          <p:cNvSpPr txBox="1"/>
          <p:nvPr/>
        </p:nvSpPr>
        <p:spPr>
          <a:xfrm>
            <a:off x="485775" y="230188"/>
            <a:ext cx="8172450" cy="1076325"/>
          </a:xfrm>
          <a:prstGeom prst="rect">
            <a:avLst/>
          </a:prstGeom>
          <a:noFill/>
        </p:spPr>
        <p:txBody>
          <a:bodyPr>
            <a:spAutoFit/>
          </a:bodyPr>
          <a:lstStyle>
            <a:lvl1pPr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1pPr>
            <a:lvl2pPr marL="742950" indent="-28575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2pPr>
            <a:lvl3pPr marL="1143000" indent="-22860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3pPr>
            <a:lvl4pPr marL="1600200" indent="-22860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4pPr>
            <a:lvl5pPr marL="2057400" indent="-22860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5pPr>
            <a:lvl6pPr marL="25146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6pPr>
            <a:lvl7pPr marL="29718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7pPr>
            <a:lvl8pPr marL="34290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8pPr>
            <a:lvl9pPr marL="38862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9pPr>
          </a:lstStyle>
          <a:p>
            <a:pPr algn="ctr" eaLnBrk="1" hangingPunct="1">
              <a:spcBef>
                <a:spcPct val="50000"/>
              </a:spcBef>
              <a:defRPr/>
            </a:pPr>
            <a:r>
              <a:rPr lang="el-GR" sz="3200" dirty="0">
                <a:solidFill>
                  <a:srgbClr val="FF0000"/>
                </a:solidFill>
                <a:effectLst>
                  <a:outerShdw blurRad="38100" dist="38100" dir="2700000" algn="tl">
                    <a:srgbClr val="000000"/>
                  </a:outerShdw>
                </a:effectLst>
              </a:rPr>
              <a:t>ΜΗΧΑΝΙΣΜΟΣ ΑΝΤΙΔΡΑΣΕΩΝ ΠΡΟΣΘΗΚΗΣ ΣΕ ΚΑΡΒΟΝΥΛΙΟ</a:t>
            </a:r>
            <a:endParaRPr lang="el-GR" sz="3200" b="1" dirty="0">
              <a:solidFill>
                <a:srgbClr val="FF0000"/>
              </a:solidFill>
              <a:effectLst>
                <a:outerShdw blurRad="38100" dist="38100" dir="2700000" algn="tl">
                  <a:srgbClr val="000000"/>
                </a:outerShdw>
              </a:effectLst>
            </a:endParaRPr>
          </a:p>
        </p:txBody>
      </p:sp>
      <p:pic>
        <p:nvPicPr>
          <p:cNvPr id="39942" name="Εικόνα 1">
            <a:extLst>
              <a:ext uri="{FF2B5EF4-FFF2-40B4-BE49-F238E27FC236}">
                <a16:creationId xmlns:a16="http://schemas.microsoft.com/office/drawing/2014/main" id="{0BF182C6-29E4-4C36-ACBF-96A9B21B1CDA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10017"/>
          <a:stretch>
            <a:fillRect/>
          </a:stretch>
        </p:blipFill>
        <p:spPr bwMode="auto">
          <a:xfrm>
            <a:off x="604838" y="2209800"/>
            <a:ext cx="7138987" cy="23050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39943" name="9 - TextBox">
            <a:extLst>
              <a:ext uri="{FF2B5EF4-FFF2-40B4-BE49-F238E27FC236}">
                <a16:creationId xmlns:a16="http://schemas.microsoft.com/office/drawing/2014/main" id="{12A51DA5-B6C0-4B7B-B84E-1CB9D5C6A53D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180975" y="1400175"/>
            <a:ext cx="4457700" cy="4000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Wingdings 2" panose="05020102010507070707" pitchFamily="18" charset="2"/>
              <a:buChar char=""/>
              <a:defRPr sz="2700">
                <a:solidFill>
                  <a:schemeClr val="tx1"/>
                </a:solidFill>
                <a:latin typeface="Georgia" panose="02040502050405020303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accent2"/>
              </a:buClr>
              <a:buSzPct val="70000"/>
              <a:buFont typeface="Wingdings" panose="05000000000000000000" pitchFamily="2" charset="2"/>
              <a:buChar char=""/>
              <a:defRPr sz="2200">
                <a:solidFill>
                  <a:schemeClr val="tx2"/>
                </a:solidFill>
                <a:latin typeface="Georgia" panose="02040502050405020303" pitchFamily="18" charset="0"/>
              </a:defRPr>
            </a:lvl2pPr>
            <a:lvl3pPr marL="1143000" indent="-228600">
              <a:spcBef>
                <a:spcPct val="20000"/>
              </a:spcBef>
              <a:buClr>
                <a:srgbClr val="8CADAE"/>
              </a:buClr>
              <a:buSzPct val="75000"/>
              <a:buFont typeface="Wingdings 2" panose="05020102010507070707" pitchFamily="18" charset="2"/>
              <a:buChar char=""/>
              <a:defRPr sz="2000">
                <a:solidFill>
                  <a:schemeClr val="tx1"/>
                </a:solidFill>
                <a:latin typeface="Georgia" panose="02040502050405020303" pitchFamily="18" charset="0"/>
              </a:defRPr>
            </a:lvl3pPr>
            <a:lvl4pPr marL="1600200" indent="-228600">
              <a:spcBef>
                <a:spcPct val="20000"/>
              </a:spcBef>
              <a:buClr>
                <a:srgbClr val="8C7B70"/>
              </a:buClr>
              <a:buSzPct val="70000"/>
              <a:buFont typeface="Wingdings" panose="05000000000000000000" pitchFamily="2" charset="2"/>
              <a:buChar char=""/>
              <a:defRPr sz="2000">
                <a:solidFill>
                  <a:schemeClr val="tx2"/>
                </a:solidFill>
                <a:latin typeface="Georgia" panose="02040502050405020303" pitchFamily="18" charset="0"/>
              </a:defRPr>
            </a:lvl4pPr>
            <a:lvl5pPr marL="2057400" indent="-228600">
              <a:spcBef>
                <a:spcPct val="20000"/>
              </a:spcBef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9pPr>
          </a:lstStyle>
          <a:p>
            <a:pPr eaLnBrk="1" hangingPunct="1">
              <a:spcBef>
                <a:spcPct val="50000"/>
              </a:spcBef>
              <a:buClrTx/>
              <a:buSzTx/>
              <a:buFontTx/>
              <a:buNone/>
            </a:pPr>
            <a:r>
              <a:rPr lang="el-GR" altLang="el-GR" sz="2000">
                <a:solidFill>
                  <a:schemeClr val="tx2"/>
                </a:solidFill>
                <a:latin typeface="Times New Roman" panose="02020603050405020304" pitchFamily="18" charset="0"/>
              </a:rPr>
              <a:t>Πυρηνόφιλη προσθήκη σε καρβονύλιο</a:t>
            </a:r>
          </a:p>
        </p:txBody>
      </p:sp>
    </p:spTree>
  </p:cSld>
  <p:clrMapOvr>
    <a:masterClrMapping/>
  </p:clrMapOvr>
  <p:transition>
    <p:fade thruBlk="1"/>
  </p:transition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1986" name="Rectangle 2">
            <a:extLst>
              <a:ext uri="{FF2B5EF4-FFF2-40B4-BE49-F238E27FC236}">
                <a16:creationId xmlns:a16="http://schemas.microsoft.com/office/drawing/2014/main" id="{F5B102E1-C214-4614-BA59-EA2ABA49EE3C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0"/>
            <a:ext cx="1588" cy="1588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anchor="ctr"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Wingdings 2" panose="05020102010507070707" pitchFamily="18" charset="2"/>
              <a:buChar char=""/>
              <a:defRPr sz="2700">
                <a:solidFill>
                  <a:schemeClr val="tx1"/>
                </a:solidFill>
                <a:latin typeface="Georgia" panose="02040502050405020303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accent2"/>
              </a:buClr>
              <a:buSzPct val="70000"/>
              <a:buFont typeface="Wingdings" panose="05000000000000000000" pitchFamily="2" charset="2"/>
              <a:buChar char=""/>
              <a:defRPr sz="2200">
                <a:solidFill>
                  <a:schemeClr val="tx2"/>
                </a:solidFill>
                <a:latin typeface="Georgia" panose="02040502050405020303" pitchFamily="18" charset="0"/>
              </a:defRPr>
            </a:lvl2pPr>
            <a:lvl3pPr marL="1143000" indent="-228600">
              <a:spcBef>
                <a:spcPct val="20000"/>
              </a:spcBef>
              <a:buClr>
                <a:srgbClr val="8CADAE"/>
              </a:buClr>
              <a:buSzPct val="75000"/>
              <a:buFont typeface="Wingdings 2" panose="05020102010507070707" pitchFamily="18" charset="2"/>
              <a:buChar char=""/>
              <a:defRPr sz="2000">
                <a:solidFill>
                  <a:schemeClr val="tx1"/>
                </a:solidFill>
                <a:latin typeface="Georgia" panose="02040502050405020303" pitchFamily="18" charset="0"/>
              </a:defRPr>
            </a:lvl3pPr>
            <a:lvl4pPr marL="1600200" indent="-228600">
              <a:spcBef>
                <a:spcPct val="20000"/>
              </a:spcBef>
              <a:buClr>
                <a:srgbClr val="8C7B70"/>
              </a:buClr>
              <a:buSzPct val="70000"/>
              <a:buFont typeface="Wingdings" panose="05000000000000000000" pitchFamily="2" charset="2"/>
              <a:buChar char=""/>
              <a:defRPr sz="2000">
                <a:solidFill>
                  <a:schemeClr val="tx2"/>
                </a:solidFill>
                <a:latin typeface="Georgia" panose="02040502050405020303" pitchFamily="18" charset="0"/>
              </a:defRPr>
            </a:lvl4pPr>
            <a:lvl5pPr marL="2057400" indent="-228600">
              <a:spcBef>
                <a:spcPct val="20000"/>
              </a:spcBef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sp>
        <p:nvSpPr>
          <p:cNvPr id="41987" name="Text Box 6">
            <a:extLst>
              <a:ext uri="{FF2B5EF4-FFF2-40B4-BE49-F238E27FC236}">
                <a16:creationId xmlns:a16="http://schemas.microsoft.com/office/drawing/2014/main" id="{660F1CE3-6C08-4298-BA86-7CFC273649C9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1101725" y="2322513"/>
            <a:ext cx="184150" cy="304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Wingdings 2" panose="05020102010507070707" pitchFamily="18" charset="2"/>
              <a:buChar char=""/>
              <a:defRPr sz="2700">
                <a:solidFill>
                  <a:schemeClr val="tx1"/>
                </a:solidFill>
                <a:latin typeface="Georgia" panose="02040502050405020303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accent2"/>
              </a:buClr>
              <a:buSzPct val="70000"/>
              <a:buFont typeface="Wingdings" panose="05000000000000000000" pitchFamily="2" charset="2"/>
              <a:buChar char=""/>
              <a:defRPr sz="2200">
                <a:solidFill>
                  <a:schemeClr val="tx2"/>
                </a:solidFill>
                <a:latin typeface="Georgia" panose="02040502050405020303" pitchFamily="18" charset="0"/>
              </a:defRPr>
            </a:lvl2pPr>
            <a:lvl3pPr marL="1143000" indent="-228600">
              <a:spcBef>
                <a:spcPct val="20000"/>
              </a:spcBef>
              <a:buClr>
                <a:srgbClr val="8CADAE"/>
              </a:buClr>
              <a:buSzPct val="75000"/>
              <a:buFont typeface="Wingdings 2" panose="05020102010507070707" pitchFamily="18" charset="2"/>
              <a:buChar char=""/>
              <a:defRPr sz="2000">
                <a:solidFill>
                  <a:schemeClr val="tx1"/>
                </a:solidFill>
                <a:latin typeface="Georgia" panose="02040502050405020303" pitchFamily="18" charset="0"/>
              </a:defRPr>
            </a:lvl3pPr>
            <a:lvl4pPr marL="1600200" indent="-228600">
              <a:spcBef>
                <a:spcPct val="20000"/>
              </a:spcBef>
              <a:buClr>
                <a:srgbClr val="8C7B70"/>
              </a:buClr>
              <a:buSzPct val="70000"/>
              <a:buFont typeface="Wingdings" panose="05000000000000000000" pitchFamily="2" charset="2"/>
              <a:buChar char=""/>
              <a:defRPr sz="2000">
                <a:solidFill>
                  <a:schemeClr val="tx2"/>
                </a:solidFill>
                <a:latin typeface="Georgia" panose="02040502050405020303" pitchFamily="18" charset="0"/>
              </a:defRPr>
            </a:lvl4pPr>
            <a:lvl5pPr marL="2057400" indent="-228600">
              <a:spcBef>
                <a:spcPct val="20000"/>
              </a:spcBef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sp>
        <p:nvSpPr>
          <p:cNvPr id="41988" name="Rectangle 14">
            <a:extLst>
              <a:ext uri="{FF2B5EF4-FFF2-40B4-BE49-F238E27FC236}">
                <a16:creationId xmlns:a16="http://schemas.microsoft.com/office/drawing/2014/main" id="{9308206F-4164-4A5D-BD2A-486EC2F025B0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442913"/>
            <a:ext cx="9144000" cy="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Wingdings 2" panose="05020102010507070707" pitchFamily="18" charset="2"/>
              <a:buChar char=""/>
              <a:defRPr sz="2700">
                <a:solidFill>
                  <a:schemeClr val="tx1"/>
                </a:solidFill>
                <a:latin typeface="Georgia" panose="02040502050405020303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accent2"/>
              </a:buClr>
              <a:buSzPct val="70000"/>
              <a:buFont typeface="Wingdings" panose="05000000000000000000" pitchFamily="2" charset="2"/>
              <a:buChar char=""/>
              <a:defRPr sz="2200">
                <a:solidFill>
                  <a:schemeClr val="tx2"/>
                </a:solidFill>
                <a:latin typeface="Georgia" panose="02040502050405020303" pitchFamily="18" charset="0"/>
              </a:defRPr>
            </a:lvl2pPr>
            <a:lvl3pPr marL="1143000" indent="-228600">
              <a:spcBef>
                <a:spcPct val="20000"/>
              </a:spcBef>
              <a:buClr>
                <a:srgbClr val="8CADAE"/>
              </a:buClr>
              <a:buSzPct val="75000"/>
              <a:buFont typeface="Wingdings 2" panose="05020102010507070707" pitchFamily="18" charset="2"/>
              <a:buChar char=""/>
              <a:defRPr sz="2000">
                <a:solidFill>
                  <a:schemeClr val="tx1"/>
                </a:solidFill>
                <a:latin typeface="Georgia" panose="02040502050405020303" pitchFamily="18" charset="0"/>
              </a:defRPr>
            </a:lvl3pPr>
            <a:lvl4pPr marL="1600200" indent="-228600">
              <a:spcBef>
                <a:spcPct val="20000"/>
              </a:spcBef>
              <a:buClr>
                <a:srgbClr val="8C7B70"/>
              </a:buClr>
              <a:buSzPct val="70000"/>
              <a:buFont typeface="Wingdings" panose="05000000000000000000" pitchFamily="2" charset="2"/>
              <a:buChar char=""/>
              <a:defRPr sz="2000">
                <a:solidFill>
                  <a:schemeClr val="tx2"/>
                </a:solidFill>
                <a:latin typeface="Georgia" panose="02040502050405020303" pitchFamily="18" charset="0"/>
              </a:defRPr>
            </a:lvl4pPr>
            <a:lvl5pPr marL="2057400" indent="-228600">
              <a:spcBef>
                <a:spcPct val="20000"/>
              </a:spcBef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pic>
        <p:nvPicPr>
          <p:cNvPr id="41989" name="Εικόνα 1">
            <a:extLst>
              <a:ext uri="{FF2B5EF4-FFF2-40B4-BE49-F238E27FC236}">
                <a16:creationId xmlns:a16="http://schemas.microsoft.com/office/drawing/2014/main" id="{B9F186E4-4DB3-4923-A1AE-6F4943093D6C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9657"/>
          <a:stretch>
            <a:fillRect/>
          </a:stretch>
        </p:blipFill>
        <p:spPr bwMode="auto">
          <a:xfrm>
            <a:off x="1042988" y="2135188"/>
            <a:ext cx="6505575" cy="1219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41990" name="Εικόνα 2">
            <a:extLst>
              <a:ext uri="{FF2B5EF4-FFF2-40B4-BE49-F238E27FC236}">
                <a16:creationId xmlns:a16="http://schemas.microsoft.com/office/drawing/2014/main" id="{AC60504F-8223-4870-8190-317BA68C79CC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8980"/>
          <a:stretch>
            <a:fillRect/>
          </a:stretch>
        </p:blipFill>
        <p:spPr bwMode="auto">
          <a:xfrm>
            <a:off x="557213" y="3556000"/>
            <a:ext cx="7308850" cy="14192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7" name="TextBox 6">
            <a:extLst>
              <a:ext uri="{FF2B5EF4-FFF2-40B4-BE49-F238E27FC236}">
                <a16:creationId xmlns:a16="http://schemas.microsoft.com/office/drawing/2014/main" id="{E1D95DDB-0BCF-405C-A610-755A2BC11CAC}"/>
              </a:ext>
            </a:extLst>
          </p:cNvPr>
          <p:cNvSpPr txBox="1"/>
          <p:nvPr/>
        </p:nvSpPr>
        <p:spPr>
          <a:xfrm>
            <a:off x="358775" y="327025"/>
            <a:ext cx="8172450" cy="1570038"/>
          </a:xfrm>
          <a:prstGeom prst="rect">
            <a:avLst/>
          </a:prstGeom>
          <a:noFill/>
        </p:spPr>
        <p:txBody>
          <a:bodyPr>
            <a:spAutoFit/>
          </a:bodyPr>
          <a:lstStyle>
            <a:lvl1pPr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1pPr>
            <a:lvl2pPr marL="742950" indent="-28575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2pPr>
            <a:lvl3pPr marL="1143000" indent="-22860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3pPr>
            <a:lvl4pPr marL="1600200" indent="-22860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4pPr>
            <a:lvl5pPr marL="2057400" indent="-22860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5pPr>
            <a:lvl6pPr marL="25146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6pPr>
            <a:lvl7pPr marL="29718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7pPr>
            <a:lvl8pPr marL="34290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8pPr>
            <a:lvl9pPr marL="38862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9pPr>
          </a:lstStyle>
          <a:p>
            <a:pPr algn="ctr" eaLnBrk="1" hangingPunct="1">
              <a:spcBef>
                <a:spcPct val="50000"/>
              </a:spcBef>
              <a:defRPr/>
            </a:pPr>
            <a:r>
              <a:rPr lang="el-GR" sz="3200" dirty="0">
                <a:solidFill>
                  <a:srgbClr val="FF0000"/>
                </a:solidFill>
                <a:effectLst>
                  <a:outerShdw blurRad="38100" dist="38100" dir="2700000" algn="tl">
                    <a:srgbClr val="000000"/>
                  </a:outerShdw>
                </a:effectLst>
              </a:rPr>
              <a:t>ΑΝΤΙΔΡΑΣΕΙΣ ΠΥΡΗΝΟΦΙΛΗΣ ΠΡΟΣΘΗΚΗΣ ΣΕ ΚΑΡΒΟΝΥΛΙΚΕΣ ΕΝΩΣΕΙΣ ΚΑΤΩ ΑΠΟ ΟΞΙΝΕΣ ΣΥΝΘΗΚΕΣ</a:t>
            </a:r>
            <a:endParaRPr lang="el-GR" sz="3200" b="1" dirty="0">
              <a:solidFill>
                <a:srgbClr val="FF0000"/>
              </a:solidFill>
              <a:effectLst>
                <a:outerShdw blurRad="38100" dist="38100" dir="2700000" algn="tl">
                  <a:srgbClr val="000000"/>
                </a:outerShdw>
              </a:effectLst>
            </a:endParaRPr>
          </a:p>
        </p:txBody>
      </p:sp>
      <p:sp>
        <p:nvSpPr>
          <p:cNvPr id="41992" name="8 - TextBox">
            <a:extLst>
              <a:ext uri="{FF2B5EF4-FFF2-40B4-BE49-F238E27FC236}">
                <a16:creationId xmlns:a16="http://schemas.microsoft.com/office/drawing/2014/main" id="{4F29F665-D437-4774-ACB3-A688045D127F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342900" y="1809750"/>
            <a:ext cx="3143250" cy="3698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Wingdings 2" panose="05020102010507070707" pitchFamily="18" charset="2"/>
              <a:buChar char=""/>
              <a:defRPr sz="2700">
                <a:solidFill>
                  <a:schemeClr val="tx1"/>
                </a:solidFill>
                <a:latin typeface="Georgia" panose="02040502050405020303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accent2"/>
              </a:buClr>
              <a:buSzPct val="70000"/>
              <a:buFont typeface="Wingdings" panose="05000000000000000000" pitchFamily="2" charset="2"/>
              <a:buChar char=""/>
              <a:defRPr sz="2200">
                <a:solidFill>
                  <a:schemeClr val="tx2"/>
                </a:solidFill>
                <a:latin typeface="Georgia" panose="02040502050405020303" pitchFamily="18" charset="0"/>
              </a:defRPr>
            </a:lvl2pPr>
            <a:lvl3pPr marL="1143000" indent="-228600">
              <a:spcBef>
                <a:spcPct val="20000"/>
              </a:spcBef>
              <a:buClr>
                <a:srgbClr val="8CADAE"/>
              </a:buClr>
              <a:buSzPct val="75000"/>
              <a:buFont typeface="Wingdings 2" panose="05020102010507070707" pitchFamily="18" charset="2"/>
              <a:buChar char=""/>
              <a:defRPr sz="2000">
                <a:solidFill>
                  <a:schemeClr val="tx1"/>
                </a:solidFill>
                <a:latin typeface="Georgia" panose="02040502050405020303" pitchFamily="18" charset="0"/>
              </a:defRPr>
            </a:lvl3pPr>
            <a:lvl4pPr marL="1600200" indent="-228600">
              <a:spcBef>
                <a:spcPct val="20000"/>
              </a:spcBef>
              <a:buClr>
                <a:srgbClr val="8C7B70"/>
              </a:buClr>
              <a:buSzPct val="70000"/>
              <a:buFont typeface="Wingdings" panose="05000000000000000000" pitchFamily="2" charset="2"/>
              <a:buChar char=""/>
              <a:defRPr sz="2000">
                <a:solidFill>
                  <a:schemeClr val="tx2"/>
                </a:solidFill>
                <a:latin typeface="Georgia" panose="02040502050405020303" pitchFamily="18" charset="0"/>
              </a:defRPr>
            </a:lvl4pPr>
            <a:lvl5pPr marL="2057400" indent="-228600">
              <a:spcBef>
                <a:spcPct val="20000"/>
              </a:spcBef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9pPr>
          </a:lstStyle>
          <a:p>
            <a:pPr eaLnBrk="1" hangingPunct="1">
              <a:spcBef>
                <a:spcPct val="50000"/>
              </a:spcBef>
              <a:buClrTx/>
              <a:buSzTx/>
              <a:buFontTx/>
              <a:buNone/>
            </a:pPr>
            <a:r>
              <a:rPr lang="el-GR" altLang="el-GR" sz="1800">
                <a:solidFill>
                  <a:schemeClr val="tx2"/>
                </a:solidFill>
                <a:latin typeface="Times New Roman" panose="02020603050405020304" pitchFamily="18" charset="0"/>
              </a:rPr>
              <a:t>Προσθήκη </a:t>
            </a:r>
            <a:r>
              <a:rPr lang="en-US" altLang="el-GR" sz="1800">
                <a:solidFill>
                  <a:schemeClr val="tx2"/>
                </a:solidFill>
                <a:latin typeface="Times New Roman" panose="02020603050405020304" pitchFamily="18" charset="0"/>
              </a:rPr>
              <a:t>H</a:t>
            </a:r>
            <a:r>
              <a:rPr lang="en-US" altLang="el-GR" sz="1800" baseline="-25000">
                <a:solidFill>
                  <a:schemeClr val="tx2"/>
                </a:solidFill>
                <a:latin typeface="Times New Roman" panose="02020603050405020304" pitchFamily="18" charset="0"/>
              </a:rPr>
              <a:t>2</a:t>
            </a:r>
            <a:r>
              <a:rPr lang="en-US" altLang="el-GR" sz="1800">
                <a:solidFill>
                  <a:schemeClr val="tx2"/>
                </a:solidFill>
                <a:latin typeface="Times New Roman" panose="02020603050405020304" pitchFamily="18" charset="0"/>
              </a:rPr>
              <a:t>O (</a:t>
            </a:r>
            <a:r>
              <a:rPr lang="el-GR" altLang="el-GR" sz="1800">
                <a:solidFill>
                  <a:schemeClr val="tx2"/>
                </a:solidFill>
                <a:latin typeface="Times New Roman" panose="02020603050405020304" pitchFamily="18" charset="0"/>
              </a:rPr>
              <a:t>ενυδάτωση)</a:t>
            </a:r>
          </a:p>
        </p:txBody>
      </p:sp>
    </p:spTree>
  </p:cSld>
  <p:clrMapOvr>
    <a:masterClrMapping/>
  </p:clrMapOvr>
  <p:transition>
    <p:fade thruBlk="1"/>
  </p:transition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4034" name="Rectangle 2">
            <a:extLst>
              <a:ext uri="{FF2B5EF4-FFF2-40B4-BE49-F238E27FC236}">
                <a16:creationId xmlns:a16="http://schemas.microsoft.com/office/drawing/2014/main" id="{3A014B02-EAE1-4589-9F70-C837141A17C3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0"/>
            <a:ext cx="1588" cy="1588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anchor="ctr"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Wingdings 2" panose="05020102010507070707" pitchFamily="18" charset="2"/>
              <a:buChar char=""/>
              <a:defRPr sz="2700">
                <a:solidFill>
                  <a:schemeClr val="tx1"/>
                </a:solidFill>
                <a:latin typeface="Georgia" panose="02040502050405020303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accent2"/>
              </a:buClr>
              <a:buSzPct val="70000"/>
              <a:buFont typeface="Wingdings" panose="05000000000000000000" pitchFamily="2" charset="2"/>
              <a:buChar char=""/>
              <a:defRPr sz="2200">
                <a:solidFill>
                  <a:schemeClr val="tx2"/>
                </a:solidFill>
                <a:latin typeface="Georgia" panose="02040502050405020303" pitchFamily="18" charset="0"/>
              </a:defRPr>
            </a:lvl2pPr>
            <a:lvl3pPr marL="1143000" indent="-228600">
              <a:spcBef>
                <a:spcPct val="20000"/>
              </a:spcBef>
              <a:buClr>
                <a:srgbClr val="8CADAE"/>
              </a:buClr>
              <a:buSzPct val="75000"/>
              <a:buFont typeface="Wingdings 2" panose="05020102010507070707" pitchFamily="18" charset="2"/>
              <a:buChar char=""/>
              <a:defRPr sz="2000">
                <a:solidFill>
                  <a:schemeClr val="tx1"/>
                </a:solidFill>
                <a:latin typeface="Georgia" panose="02040502050405020303" pitchFamily="18" charset="0"/>
              </a:defRPr>
            </a:lvl3pPr>
            <a:lvl4pPr marL="1600200" indent="-228600">
              <a:spcBef>
                <a:spcPct val="20000"/>
              </a:spcBef>
              <a:buClr>
                <a:srgbClr val="8C7B70"/>
              </a:buClr>
              <a:buSzPct val="70000"/>
              <a:buFont typeface="Wingdings" panose="05000000000000000000" pitchFamily="2" charset="2"/>
              <a:buChar char=""/>
              <a:defRPr sz="2000">
                <a:solidFill>
                  <a:schemeClr val="tx2"/>
                </a:solidFill>
                <a:latin typeface="Georgia" panose="02040502050405020303" pitchFamily="18" charset="0"/>
              </a:defRPr>
            </a:lvl4pPr>
            <a:lvl5pPr marL="2057400" indent="-228600">
              <a:spcBef>
                <a:spcPct val="20000"/>
              </a:spcBef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sp>
        <p:nvSpPr>
          <p:cNvPr id="44035" name="Text Box 6">
            <a:extLst>
              <a:ext uri="{FF2B5EF4-FFF2-40B4-BE49-F238E27FC236}">
                <a16:creationId xmlns:a16="http://schemas.microsoft.com/office/drawing/2014/main" id="{044C3355-E300-4BDA-A008-777C60257DE0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1101725" y="2322513"/>
            <a:ext cx="184150" cy="304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Wingdings 2" panose="05020102010507070707" pitchFamily="18" charset="2"/>
              <a:buChar char=""/>
              <a:defRPr sz="2700">
                <a:solidFill>
                  <a:schemeClr val="tx1"/>
                </a:solidFill>
                <a:latin typeface="Georgia" panose="02040502050405020303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accent2"/>
              </a:buClr>
              <a:buSzPct val="70000"/>
              <a:buFont typeface="Wingdings" panose="05000000000000000000" pitchFamily="2" charset="2"/>
              <a:buChar char=""/>
              <a:defRPr sz="2200">
                <a:solidFill>
                  <a:schemeClr val="tx2"/>
                </a:solidFill>
                <a:latin typeface="Georgia" panose="02040502050405020303" pitchFamily="18" charset="0"/>
              </a:defRPr>
            </a:lvl2pPr>
            <a:lvl3pPr marL="1143000" indent="-228600">
              <a:spcBef>
                <a:spcPct val="20000"/>
              </a:spcBef>
              <a:buClr>
                <a:srgbClr val="8CADAE"/>
              </a:buClr>
              <a:buSzPct val="75000"/>
              <a:buFont typeface="Wingdings 2" panose="05020102010507070707" pitchFamily="18" charset="2"/>
              <a:buChar char=""/>
              <a:defRPr sz="2000">
                <a:solidFill>
                  <a:schemeClr val="tx1"/>
                </a:solidFill>
                <a:latin typeface="Georgia" panose="02040502050405020303" pitchFamily="18" charset="0"/>
              </a:defRPr>
            </a:lvl3pPr>
            <a:lvl4pPr marL="1600200" indent="-228600">
              <a:spcBef>
                <a:spcPct val="20000"/>
              </a:spcBef>
              <a:buClr>
                <a:srgbClr val="8C7B70"/>
              </a:buClr>
              <a:buSzPct val="70000"/>
              <a:buFont typeface="Wingdings" panose="05000000000000000000" pitchFamily="2" charset="2"/>
              <a:buChar char=""/>
              <a:defRPr sz="2000">
                <a:solidFill>
                  <a:schemeClr val="tx2"/>
                </a:solidFill>
                <a:latin typeface="Georgia" panose="02040502050405020303" pitchFamily="18" charset="0"/>
              </a:defRPr>
            </a:lvl4pPr>
            <a:lvl5pPr marL="2057400" indent="-228600">
              <a:spcBef>
                <a:spcPct val="20000"/>
              </a:spcBef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sp>
        <p:nvSpPr>
          <p:cNvPr id="44036" name="Rectangle 14">
            <a:extLst>
              <a:ext uri="{FF2B5EF4-FFF2-40B4-BE49-F238E27FC236}">
                <a16:creationId xmlns:a16="http://schemas.microsoft.com/office/drawing/2014/main" id="{3B249706-7FEC-429F-AF8D-68D37820B318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442913"/>
            <a:ext cx="9144000" cy="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Wingdings 2" panose="05020102010507070707" pitchFamily="18" charset="2"/>
              <a:buChar char=""/>
              <a:defRPr sz="2700">
                <a:solidFill>
                  <a:schemeClr val="tx1"/>
                </a:solidFill>
                <a:latin typeface="Georgia" panose="02040502050405020303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accent2"/>
              </a:buClr>
              <a:buSzPct val="70000"/>
              <a:buFont typeface="Wingdings" panose="05000000000000000000" pitchFamily="2" charset="2"/>
              <a:buChar char=""/>
              <a:defRPr sz="2200">
                <a:solidFill>
                  <a:schemeClr val="tx2"/>
                </a:solidFill>
                <a:latin typeface="Georgia" panose="02040502050405020303" pitchFamily="18" charset="0"/>
              </a:defRPr>
            </a:lvl2pPr>
            <a:lvl3pPr marL="1143000" indent="-228600">
              <a:spcBef>
                <a:spcPct val="20000"/>
              </a:spcBef>
              <a:buClr>
                <a:srgbClr val="8CADAE"/>
              </a:buClr>
              <a:buSzPct val="75000"/>
              <a:buFont typeface="Wingdings 2" panose="05020102010507070707" pitchFamily="18" charset="2"/>
              <a:buChar char=""/>
              <a:defRPr sz="2000">
                <a:solidFill>
                  <a:schemeClr val="tx1"/>
                </a:solidFill>
                <a:latin typeface="Georgia" panose="02040502050405020303" pitchFamily="18" charset="0"/>
              </a:defRPr>
            </a:lvl3pPr>
            <a:lvl4pPr marL="1600200" indent="-228600">
              <a:spcBef>
                <a:spcPct val="20000"/>
              </a:spcBef>
              <a:buClr>
                <a:srgbClr val="8C7B70"/>
              </a:buClr>
              <a:buSzPct val="70000"/>
              <a:buFont typeface="Wingdings" panose="05000000000000000000" pitchFamily="2" charset="2"/>
              <a:buChar char=""/>
              <a:defRPr sz="2000">
                <a:solidFill>
                  <a:schemeClr val="tx2"/>
                </a:solidFill>
                <a:latin typeface="Georgia" panose="02040502050405020303" pitchFamily="18" charset="0"/>
              </a:defRPr>
            </a:lvl4pPr>
            <a:lvl5pPr marL="2057400" indent="-228600">
              <a:spcBef>
                <a:spcPct val="20000"/>
              </a:spcBef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pic>
        <p:nvPicPr>
          <p:cNvPr id="44037" name="Picture 5" descr="C:\Users\Thomas\Desktop\ΚΕΦΑΛΑΙΑ\ΚΕΦΑΛΑΙΟ 19\Πίνακας 19.2.jpg">
            <a:extLst>
              <a:ext uri="{FF2B5EF4-FFF2-40B4-BE49-F238E27FC236}">
                <a16:creationId xmlns:a16="http://schemas.microsoft.com/office/drawing/2014/main" id="{D21C2449-8D9E-460F-88F0-816E287B5ED3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52425" y="2881313"/>
            <a:ext cx="8389938" cy="345281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6" name="TextBox 5">
            <a:extLst>
              <a:ext uri="{FF2B5EF4-FFF2-40B4-BE49-F238E27FC236}">
                <a16:creationId xmlns:a16="http://schemas.microsoft.com/office/drawing/2014/main" id="{D53F0469-FE5C-4A81-9EC9-268AE514EF8F}"/>
              </a:ext>
            </a:extLst>
          </p:cNvPr>
          <p:cNvSpPr txBox="1"/>
          <p:nvPr/>
        </p:nvSpPr>
        <p:spPr>
          <a:xfrm>
            <a:off x="485775" y="152400"/>
            <a:ext cx="8172450" cy="1077913"/>
          </a:xfrm>
          <a:prstGeom prst="rect">
            <a:avLst/>
          </a:prstGeom>
          <a:noFill/>
        </p:spPr>
        <p:txBody>
          <a:bodyPr>
            <a:spAutoFit/>
          </a:bodyPr>
          <a:lstStyle>
            <a:lvl1pPr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1pPr>
            <a:lvl2pPr marL="742950" indent="-28575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2pPr>
            <a:lvl3pPr marL="1143000" indent="-22860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3pPr>
            <a:lvl4pPr marL="1600200" indent="-22860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4pPr>
            <a:lvl5pPr marL="2057400" indent="-22860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5pPr>
            <a:lvl6pPr marL="25146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6pPr>
            <a:lvl7pPr marL="29718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7pPr>
            <a:lvl8pPr marL="34290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8pPr>
            <a:lvl9pPr marL="38862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9pPr>
          </a:lstStyle>
          <a:p>
            <a:pPr algn="ctr" eaLnBrk="1" hangingPunct="1">
              <a:spcBef>
                <a:spcPct val="50000"/>
              </a:spcBef>
              <a:defRPr/>
            </a:pPr>
            <a:r>
              <a:rPr lang="el-GR" sz="3200" dirty="0">
                <a:solidFill>
                  <a:srgbClr val="FF0000"/>
                </a:solidFill>
                <a:effectLst>
                  <a:outerShdw blurRad="38100" dist="38100" dir="2700000" algn="tl">
                    <a:srgbClr val="000000"/>
                  </a:outerShdw>
                </a:effectLst>
              </a:rPr>
              <a:t>ΣΤΑΘΕΡΕΣ ΙΣΟΡΡΟΠΙΑΣ ΕΝΥΔΑΤΩΣΗΣ ΑΛΔΕΫΔΩΝ ΚΑΙ ΚΕΤΟΝΩΝ</a:t>
            </a:r>
            <a:endParaRPr lang="el-GR" sz="3200" b="1" dirty="0">
              <a:solidFill>
                <a:srgbClr val="FF0000"/>
              </a:solidFill>
              <a:effectLst>
                <a:outerShdw blurRad="38100" dist="38100" dir="2700000" algn="tl">
                  <a:srgbClr val="000000"/>
                </a:outerShdw>
              </a:effectLst>
            </a:endParaRPr>
          </a:p>
        </p:txBody>
      </p:sp>
      <p:pic>
        <p:nvPicPr>
          <p:cNvPr id="44039" name="Picture 1" descr="Εικόνα 19.21  σελ.770.jpg">
            <a:extLst>
              <a:ext uri="{FF2B5EF4-FFF2-40B4-BE49-F238E27FC236}">
                <a16:creationId xmlns:a16="http://schemas.microsoft.com/office/drawing/2014/main" id="{886E64E0-124B-4F69-9637-61CD0EE636E7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759" t="3960" r="52786" b="12231"/>
          <a:stretch>
            <a:fillRect/>
          </a:stretch>
        </p:blipFill>
        <p:spPr bwMode="auto">
          <a:xfrm>
            <a:off x="5972175" y="2705100"/>
            <a:ext cx="2952750" cy="838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44040" name="7 - TextBox">
            <a:extLst>
              <a:ext uri="{FF2B5EF4-FFF2-40B4-BE49-F238E27FC236}">
                <a16:creationId xmlns:a16="http://schemas.microsoft.com/office/drawing/2014/main" id="{BCF31364-F76A-4822-BA26-FCC9D922CE8C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285750" y="1162050"/>
            <a:ext cx="8591550" cy="17541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Wingdings 2" panose="05020102010507070707" pitchFamily="18" charset="2"/>
              <a:buChar char=""/>
              <a:defRPr sz="2700">
                <a:solidFill>
                  <a:schemeClr val="tx1"/>
                </a:solidFill>
                <a:latin typeface="Georgia" panose="02040502050405020303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accent2"/>
              </a:buClr>
              <a:buSzPct val="70000"/>
              <a:buFont typeface="Wingdings" panose="05000000000000000000" pitchFamily="2" charset="2"/>
              <a:buChar char=""/>
              <a:defRPr sz="2200">
                <a:solidFill>
                  <a:schemeClr val="tx2"/>
                </a:solidFill>
                <a:latin typeface="Georgia" panose="02040502050405020303" pitchFamily="18" charset="0"/>
              </a:defRPr>
            </a:lvl2pPr>
            <a:lvl3pPr marL="1143000" indent="-228600">
              <a:spcBef>
                <a:spcPct val="20000"/>
              </a:spcBef>
              <a:buClr>
                <a:srgbClr val="8CADAE"/>
              </a:buClr>
              <a:buSzPct val="75000"/>
              <a:buFont typeface="Wingdings 2" panose="05020102010507070707" pitchFamily="18" charset="2"/>
              <a:buChar char=""/>
              <a:defRPr sz="2000">
                <a:solidFill>
                  <a:schemeClr val="tx1"/>
                </a:solidFill>
                <a:latin typeface="Georgia" panose="02040502050405020303" pitchFamily="18" charset="0"/>
              </a:defRPr>
            </a:lvl3pPr>
            <a:lvl4pPr marL="1600200" indent="-228600">
              <a:spcBef>
                <a:spcPct val="20000"/>
              </a:spcBef>
              <a:buClr>
                <a:srgbClr val="8C7B70"/>
              </a:buClr>
              <a:buSzPct val="70000"/>
              <a:buFont typeface="Wingdings" panose="05000000000000000000" pitchFamily="2" charset="2"/>
              <a:buChar char=""/>
              <a:defRPr sz="2000">
                <a:solidFill>
                  <a:schemeClr val="tx2"/>
                </a:solidFill>
                <a:latin typeface="Georgia" panose="02040502050405020303" pitchFamily="18" charset="0"/>
              </a:defRPr>
            </a:lvl4pPr>
            <a:lvl5pPr marL="2057400" indent="-228600">
              <a:spcBef>
                <a:spcPct val="20000"/>
              </a:spcBef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9pPr>
          </a:lstStyle>
          <a:p>
            <a:pPr eaLnBrk="1" hangingPunct="1">
              <a:spcBef>
                <a:spcPct val="50000"/>
              </a:spcBef>
              <a:buClrTx/>
              <a:buSzTx/>
              <a:buFont typeface="Arial" panose="020B0604020202020204" pitchFamily="34" charset="0"/>
              <a:buChar char="•"/>
            </a:pPr>
            <a:r>
              <a:rPr lang="el-GR" altLang="el-GR" sz="1800" dirty="0">
                <a:solidFill>
                  <a:schemeClr val="tx2"/>
                </a:solidFill>
                <a:latin typeface="Times New Roman" panose="02020603050405020304" pitchFamily="18" charset="0"/>
              </a:rPr>
              <a:t> Η προσθήκη είναι ευνοϊκότερη για τις αλδεΰδες παρά για τις κετόνες.</a:t>
            </a:r>
          </a:p>
          <a:p>
            <a:pPr eaLnBrk="1" hangingPunct="1">
              <a:spcBef>
                <a:spcPct val="50000"/>
              </a:spcBef>
              <a:buClrTx/>
              <a:buSzTx/>
              <a:buFont typeface="Arial" panose="020B0604020202020204" pitchFamily="34" charset="0"/>
              <a:buChar char="•"/>
            </a:pPr>
            <a:r>
              <a:rPr lang="el-GR" altLang="el-GR" sz="1800" dirty="0">
                <a:solidFill>
                  <a:schemeClr val="tx2"/>
                </a:solidFill>
                <a:latin typeface="Times New Roman" panose="02020603050405020304" pitchFamily="18" charset="0"/>
              </a:rPr>
              <a:t> </a:t>
            </a:r>
            <a:r>
              <a:rPr lang="el-GR" altLang="el-GR" sz="1800" dirty="0" err="1">
                <a:solidFill>
                  <a:schemeClr val="tx2"/>
                </a:solidFill>
                <a:latin typeface="Times New Roman" panose="02020603050405020304" pitchFamily="18" charset="0"/>
              </a:rPr>
              <a:t>Ηλεκτραρνητικές</a:t>
            </a:r>
            <a:r>
              <a:rPr lang="el-GR" altLang="el-GR" sz="1800" dirty="0">
                <a:solidFill>
                  <a:schemeClr val="tx2"/>
                </a:solidFill>
                <a:latin typeface="Times New Roman" panose="02020603050405020304" pitchFamily="18" charset="0"/>
              </a:rPr>
              <a:t> ομάδες κοντά στον άνθρακα του καρβονυλίου καθιστούν ευνοϊκότερη την προσθήκη.</a:t>
            </a:r>
          </a:p>
          <a:p>
            <a:pPr eaLnBrk="1" hangingPunct="1">
              <a:spcBef>
                <a:spcPct val="50000"/>
              </a:spcBef>
              <a:buClrTx/>
              <a:buSzTx/>
              <a:buFont typeface="Arial" panose="020B0604020202020204" pitchFamily="34" charset="0"/>
              <a:buChar char="•"/>
            </a:pPr>
            <a:r>
              <a:rPr lang="el-GR" altLang="el-GR" sz="1800" dirty="0">
                <a:solidFill>
                  <a:schemeClr val="tx2"/>
                </a:solidFill>
                <a:latin typeface="Times New Roman" panose="02020603050405020304" pitchFamily="18" charset="0"/>
              </a:rPr>
              <a:t> Ομάδες που προσφέρουν ηλεκτρόνια στον άνθρακα του καρβονυλίου, μέσω συζυγίας, καθιστούν λιγότερο ευνοϊκή την προσθήκη.</a:t>
            </a:r>
          </a:p>
        </p:txBody>
      </p:sp>
    </p:spTree>
  </p:cSld>
  <p:clrMapOvr>
    <a:masterClrMapping/>
  </p:clrMapOvr>
  <p:transition>
    <p:fade thruBlk="1"/>
  </p:transition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6082" name="Rectangle 2">
            <a:extLst>
              <a:ext uri="{FF2B5EF4-FFF2-40B4-BE49-F238E27FC236}">
                <a16:creationId xmlns:a16="http://schemas.microsoft.com/office/drawing/2014/main" id="{8F16420C-AC5D-416E-992B-E00CE8C4B523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0"/>
            <a:ext cx="1588" cy="1588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anchor="ctr"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Wingdings 2" panose="05020102010507070707" pitchFamily="18" charset="2"/>
              <a:buChar char=""/>
              <a:defRPr sz="2700">
                <a:solidFill>
                  <a:schemeClr val="tx1"/>
                </a:solidFill>
                <a:latin typeface="Georgia" panose="02040502050405020303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accent2"/>
              </a:buClr>
              <a:buSzPct val="70000"/>
              <a:buFont typeface="Wingdings" panose="05000000000000000000" pitchFamily="2" charset="2"/>
              <a:buChar char=""/>
              <a:defRPr sz="2200">
                <a:solidFill>
                  <a:schemeClr val="tx2"/>
                </a:solidFill>
                <a:latin typeface="Georgia" panose="02040502050405020303" pitchFamily="18" charset="0"/>
              </a:defRPr>
            </a:lvl2pPr>
            <a:lvl3pPr marL="1143000" indent="-228600">
              <a:spcBef>
                <a:spcPct val="20000"/>
              </a:spcBef>
              <a:buClr>
                <a:srgbClr val="8CADAE"/>
              </a:buClr>
              <a:buSzPct val="75000"/>
              <a:buFont typeface="Wingdings 2" panose="05020102010507070707" pitchFamily="18" charset="2"/>
              <a:buChar char=""/>
              <a:defRPr sz="2000">
                <a:solidFill>
                  <a:schemeClr val="tx1"/>
                </a:solidFill>
                <a:latin typeface="Georgia" panose="02040502050405020303" pitchFamily="18" charset="0"/>
              </a:defRPr>
            </a:lvl3pPr>
            <a:lvl4pPr marL="1600200" indent="-228600">
              <a:spcBef>
                <a:spcPct val="20000"/>
              </a:spcBef>
              <a:buClr>
                <a:srgbClr val="8C7B70"/>
              </a:buClr>
              <a:buSzPct val="70000"/>
              <a:buFont typeface="Wingdings" panose="05000000000000000000" pitchFamily="2" charset="2"/>
              <a:buChar char=""/>
              <a:defRPr sz="2000">
                <a:solidFill>
                  <a:schemeClr val="tx2"/>
                </a:solidFill>
                <a:latin typeface="Georgia" panose="02040502050405020303" pitchFamily="18" charset="0"/>
              </a:defRPr>
            </a:lvl4pPr>
            <a:lvl5pPr marL="2057400" indent="-228600">
              <a:spcBef>
                <a:spcPct val="20000"/>
              </a:spcBef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sp>
        <p:nvSpPr>
          <p:cNvPr id="46083" name="Text Box 6">
            <a:extLst>
              <a:ext uri="{FF2B5EF4-FFF2-40B4-BE49-F238E27FC236}">
                <a16:creationId xmlns:a16="http://schemas.microsoft.com/office/drawing/2014/main" id="{972ACC8E-D2E6-4050-AA24-CAB0C45B04DB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1101725" y="2322513"/>
            <a:ext cx="184150" cy="304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Wingdings 2" panose="05020102010507070707" pitchFamily="18" charset="2"/>
              <a:buChar char=""/>
              <a:defRPr sz="2700">
                <a:solidFill>
                  <a:schemeClr val="tx1"/>
                </a:solidFill>
                <a:latin typeface="Georgia" panose="02040502050405020303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accent2"/>
              </a:buClr>
              <a:buSzPct val="70000"/>
              <a:buFont typeface="Wingdings" panose="05000000000000000000" pitchFamily="2" charset="2"/>
              <a:buChar char=""/>
              <a:defRPr sz="2200">
                <a:solidFill>
                  <a:schemeClr val="tx2"/>
                </a:solidFill>
                <a:latin typeface="Georgia" panose="02040502050405020303" pitchFamily="18" charset="0"/>
              </a:defRPr>
            </a:lvl2pPr>
            <a:lvl3pPr marL="1143000" indent="-228600">
              <a:spcBef>
                <a:spcPct val="20000"/>
              </a:spcBef>
              <a:buClr>
                <a:srgbClr val="8CADAE"/>
              </a:buClr>
              <a:buSzPct val="75000"/>
              <a:buFont typeface="Wingdings 2" panose="05020102010507070707" pitchFamily="18" charset="2"/>
              <a:buChar char=""/>
              <a:defRPr sz="2000">
                <a:solidFill>
                  <a:schemeClr val="tx1"/>
                </a:solidFill>
                <a:latin typeface="Georgia" panose="02040502050405020303" pitchFamily="18" charset="0"/>
              </a:defRPr>
            </a:lvl3pPr>
            <a:lvl4pPr marL="1600200" indent="-228600">
              <a:spcBef>
                <a:spcPct val="20000"/>
              </a:spcBef>
              <a:buClr>
                <a:srgbClr val="8C7B70"/>
              </a:buClr>
              <a:buSzPct val="70000"/>
              <a:buFont typeface="Wingdings" panose="05000000000000000000" pitchFamily="2" charset="2"/>
              <a:buChar char=""/>
              <a:defRPr sz="2000">
                <a:solidFill>
                  <a:schemeClr val="tx2"/>
                </a:solidFill>
                <a:latin typeface="Georgia" panose="02040502050405020303" pitchFamily="18" charset="0"/>
              </a:defRPr>
            </a:lvl4pPr>
            <a:lvl5pPr marL="2057400" indent="-228600">
              <a:spcBef>
                <a:spcPct val="20000"/>
              </a:spcBef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sp>
        <p:nvSpPr>
          <p:cNvPr id="46084" name="Rectangle 14">
            <a:extLst>
              <a:ext uri="{FF2B5EF4-FFF2-40B4-BE49-F238E27FC236}">
                <a16:creationId xmlns:a16="http://schemas.microsoft.com/office/drawing/2014/main" id="{7E68E32D-F5FB-4408-B6B1-123CC6330A57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442913"/>
            <a:ext cx="9144000" cy="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Wingdings 2" panose="05020102010507070707" pitchFamily="18" charset="2"/>
              <a:buChar char=""/>
              <a:defRPr sz="2700">
                <a:solidFill>
                  <a:schemeClr val="tx1"/>
                </a:solidFill>
                <a:latin typeface="Georgia" panose="02040502050405020303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accent2"/>
              </a:buClr>
              <a:buSzPct val="70000"/>
              <a:buFont typeface="Wingdings" panose="05000000000000000000" pitchFamily="2" charset="2"/>
              <a:buChar char=""/>
              <a:defRPr sz="2200">
                <a:solidFill>
                  <a:schemeClr val="tx2"/>
                </a:solidFill>
                <a:latin typeface="Georgia" panose="02040502050405020303" pitchFamily="18" charset="0"/>
              </a:defRPr>
            </a:lvl2pPr>
            <a:lvl3pPr marL="1143000" indent="-228600">
              <a:spcBef>
                <a:spcPct val="20000"/>
              </a:spcBef>
              <a:buClr>
                <a:srgbClr val="8CADAE"/>
              </a:buClr>
              <a:buSzPct val="75000"/>
              <a:buFont typeface="Wingdings 2" panose="05020102010507070707" pitchFamily="18" charset="2"/>
              <a:buChar char=""/>
              <a:defRPr sz="2000">
                <a:solidFill>
                  <a:schemeClr val="tx1"/>
                </a:solidFill>
                <a:latin typeface="Georgia" panose="02040502050405020303" pitchFamily="18" charset="0"/>
              </a:defRPr>
            </a:lvl3pPr>
            <a:lvl4pPr marL="1600200" indent="-228600">
              <a:spcBef>
                <a:spcPct val="20000"/>
              </a:spcBef>
              <a:buClr>
                <a:srgbClr val="8C7B70"/>
              </a:buClr>
              <a:buSzPct val="70000"/>
              <a:buFont typeface="Wingdings" panose="05000000000000000000" pitchFamily="2" charset="2"/>
              <a:buChar char=""/>
              <a:defRPr sz="2000">
                <a:solidFill>
                  <a:schemeClr val="tx2"/>
                </a:solidFill>
                <a:latin typeface="Georgia" panose="02040502050405020303" pitchFamily="18" charset="0"/>
              </a:defRPr>
            </a:lvl4pPr>
            <a:lvl5pPr marL="2057400" indent="-228600">
              <a:spcBef>
                <a:spcPct val="20000"/>
              </a:spcBef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sp>
        <p:nvSpPr>
          <p:cNvPr id="7" name="TextBox 6">
            <a:extLst>
              <a:ext uri="{FF2B5EF4-FFF2-40B4-BE49-F238E27FC236}">
                <a16:creationId xmlns:a16="http://schemas.microsoft.com/office/drawing/2014/main" id="{C9B13096-7D60-4A45-8D66-32AE2BEA3001}"/>
              </a:ext>
            </a:extLst>
          </p:cNvPr>
          <p:cNvSpPr txBox="1"/>
          <p:nvPr/>
        </p:nvSpPr>
        <p:spPr>
          <a:xfrm>
            <a:off x="514350" y="295275"/>
            <a:ext cx="8172450" cy="1076325"/>
          </a:xfrm>
          <a:prstGeom prst="rect">
            <a:avLst/>
          </a:prstGeom>
          <a:noFill/>
        </p:spPr>
        <p:txBody>
          <a:bodyPr>
            <a:spAutoFit/>
          </a:bodyPr>
          <a:lstStyle>
            <a:lvl1pPr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1pPr>
            <a:lvl2pPr marL="742950" indent="-28575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2pPr>
            <a:lvl3pPr marL="1143000" indent="-22860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3pPr>
            <a:lvl4pPr marL="1600200" indent="-22860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4pPr>
            <a:lvl5pPr marL="2057400" indent="-22860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5pPr>
            <a:lvl6pPr marL="25146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6pPr>
            <a:lvl7pPr marL="29718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7pPr>
            <a:lvl8pPr marL="34290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8pPr>
            <a:lvl9pPr marL="38862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9pPr>
          </a:lstStyle>
          <a:p>
            <a:pPr algn="ctr" eaLnBrk="1" hangingPunct="1">
              <a:spcBef>
                <a:spcPct val="50000"/>
              </a:spcBef>
              <a:defRPr/>
            </a:pPr>
            <a:r>
              <a:rPr lang="el-GR" sz="3200">
                <a:solidFill>
                  <a:srgbClr val="FF0000"/>
                </a:solidFill>
                <a:effectLst>
                  <a:outerShdw blurRad="38100" dist="38100" dir="2700000" algn="tl">
                    <a:srgbClr val="000000"/>
                  </a:outerShdw>
                </a:effectLst>
              </a:rPr>
              <a:t>ΣΤΑΘΕΡΟΠΟΙΗΣΗ ΤΗΣ ΚΑΡΒΟΝΥΛΙΚΗΣ ΕΝΩΣΗΣ ΜΕΣΩ ΔΟΜΩΝ ΣΥΝΤΟΝΙΣΜΟΥ</a:t>
            </a:r>
            <a:endParaRPr lang="el-GR" sz="3200" b="1">
              <a:solidFill>
                <a:srgbClr val="FF0000"/>
              </a:solidFill>
              <a:effectLst>
                <a:outerShdw blurRad="38100" dist="38100" dir="2700000" algn="tl">
                  <a:srgbClr val="000000"/>
                </a:outerShdw>
              </a:effectLst>
            </a:endParaRPr>
          </a:p>
        </p:txBody>
      </p:sp>
      <p:pic>
        <p:nvPicPr>
          <p:cNvPr id="46086" name="Εικόνα 2">
            <a:extLst>
              <a:ext uri="{FF2B5EF4-FFF2-40B4-BE49-F238E27FC236}">
                <a16:creationId xmlns:a16="http://schemas.microsoft.com/office/drawing/2014/main" id="{9691D96F-82B8-4C52-AE3C-3920C9F49CED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9697"/>
          <a:stretch>
            <a:fillRect/>
          </a:stretch>
        </p:blipFill>
        <p:spPr bwMode="auto">
          <a:xfrm>
            <a:off x="595313" y="1457325"/>
            <a:ext cx="7939087" cy="10763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46087" name="Picture 1" descr="Προβλήματα  σελ.772.jpg">
            <a:extLst>
              <a:ext uri="{FF2B5EF4-FFF2-40B4-BE49-F238E27FC236}">
                <a16:creationId xmlns:a16="http://schemas.microsoft.com/office/drawing/2014/main" id="{91512119-0180-4435-B0BF-4C68518F443D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27025" y="2533650"/>
            <a:ext cx="8359775" cy="3937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  <p:transition>
    <p:fade thruBlk="1"/>
  </p:transition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8130" name="Rectangle 2">
            <a:extLst>
              <a:ext uri="{FF2B5EF4-FFF2-40B4-BE49-F238E27FC236}">
                <a16:creationId xmlns:a16="http://schemas.microsoft.com/office/drawing/2014/main" id="{7C678785-F199-4AD7-A9C3-4EB855DB726C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0"/>
            <a:ext cx="1588" cy="1588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anchor="ctr"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Wingdings 2" panose="05020102010507070707" pitchFamily="18" charset="2"/>
              <a:buChar char=""/>
              <a:defRPr sz="2700">
                <a:solidFill>
                  <a:schemeClr val="tx1"/>
                </a:solidFill>
                <a:latin typeface="Georgia" panose="02040502050405020303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accent2"/>
              </a:buClr>
              <a:buSzPct val="70000"/>
              <a:buFont typeface="Wingdings" panose="05000000000000000000" pitchFamily="2" charset="2"/>
              <a:buChar char=""/>
              <a:defRPr sz="2200">
                <a:solidFill>
                  <a:schemeClr val="tx2"/>
                </a:solidFill>
                <a:latin typeface="Georgia" panose="02040502050405020303" pitchFamily="18" charset="0"/>
              </a:defRPr>
            </a:lvl2pPr>
            <a:lvl3pPr marL="1143000" indent="-228600">
              <a:spcBef>
                <a:spcPct val="20000"/>
              </a:spcBef>
              <a:buClr>
                <a:srgbClr val="8CADAE"/>
              </a:buClr>
              <a:buSzPct val="75000"/>
              <a:buFont typeface="Wingdings 2" panose="05020102010507070707" pitchFamily="18" charset="2"/>
              <a:buChar char=""/>
              <a:defRPr sz="2000">
                <a:solidFill>
                  <a:schemeClr val="tx1"/>
                </a:solidFill>
                <a:latin typeface="Georgia" panose="02040502050405020303" pitchFamily="18" charset="0"/>
              </a:defRPr>
            </a:lvl3pPr>
            <a:lvl4pPr marL="1600200" indent="-228600">
              <a:spcBef>
                <a:spcPct val="20000"/>
              </a:spcBef>
              <a:buClr>
                <a:srgbClr val="8C7B70"/>
              </a:buClr>
              <a:buSzPct val="70000"/>
              <a:buFont typeface="Wingdings" panose="05000000000000000000" pitchFamily="2" charset="2"/>
              <a:buChar char=""/>
              <a:defRPr sz="2000">
                <a:solidFill>
                  <a:schemeClr val="tx2"/>
                </a:solidFill>
                <a:latin typeface="Georgia" panose="02040502050405020303" pitchFamily="18" charset="0"/>
              </a:defRPr>
            </a:lvl4pPr>
            <a:lvl5pPr marL="2057400" indent="-228600">
              <a:spcBef>
                <a:spcPct val="20000"/>
              </a:spcBef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sp>
        <p:nvSpPr>
          <p:cNvPr id="48131" name="Text Box 6">
            <a:extLst>
              <a:ext uri="{FF2B5EF4-FFF2-40B4-BE49-F238E27FC236}">
                <a16:creationId xmlns:a16="http://schemas.microsoft.com/office/drawing/2014/main" id="{262A8DC0-A05B-4CA8-B30C-DEF96FA2D578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1101725" y="2322513"/>
            <a:ext cx="184150" cy="304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Wingdings 2" panose="05020102010507070707" pitchFamily="18" charset="2"/>
              <a:buChar char=""/>
              <a:defRPr sz="2700">
                <a:solidFill>
                  <a:schemeClr val="tx1"/>
                </a:solidFill>
                <a:latin typeface="Georgia" panose="02040502050405020303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accent2"/>
              </a:buClr>
              <a:buSzPct val="70000"/>
              <a:buFont typeface="Wingdings" panose="05000000000000000000" pitchFamily="2" charset="2"/>
              <a:buChar char=""/>
              <a:defRPr sz="2200">
                <a:solidFill>
                  <a:schemeClr val="tx2"/>
                </a:solidFill>
                <a:latin typeface="Georgia" panose="02040502050405020303" pitchFamily="18" charset="0"/>
              </a:defRPr>
            </a:lvl2pPr>
            <a:lvl3pPr marL="1143000" indent="-228600">
              <a:spcBef>
                <a:spcPct val="20000"/>
              </a:spcBef>
              <a:buClr>
                <a:srgbClr val="8CADAE"/>
              </a:buClr>
              <a:buSzPct val="75000"/>
              <a:buFont typeface="Wingdings 2" panose="05020102010507070707" pitchFamily="18" charset="2"/>
              <a:buChar char=""/>
              <a:defRPr sz="2000">
                <a:solidFill>
                  <a:schemeClr val="tx1"/>
                </a:solidFill>
                <a:latin typeface="Georgia" panose="02040502050405020303" pitchFamily="18" charset="0"/>
              </a:defRPr>
            </a:lvl3pPr>
            <a:lvl4pPr marL="1600200" indent="-228600">
              <a:spcBef>
                <a:spcPct val="20000"/>
              </a:spcBef>
              <a:buClr>
                <a:srgbClr val="8C7B70"/>
              </a:buClr>
              <a:buSzPct val="70000"/>
              <a:buFont typeface="Wingdings" panose="05000000000000000000" pitchFamily="2" charset="2"/>
              <a:buChar char=""/>
              <a:defRPr sz="2000">
                <a:solidFill>
                  <a:schemeClr val="tx2"/>
                </a:solidFill>
                <a:latin typeface="Georgia" panose="02040502050405020303" pitchFamily="18" charset="0"/>
              </a:defRPr>
            </a:lvl4pPr>
            <a:lvl5pPr marL="2057400" indent="-228600">
              <a:spcBef>
                <a:spcPct val="20000"/>
              </a:spcBef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sp>
        <p:nvSpPr>
          <p:cNvPr id="48132" name="Rectangle 14">
            <a:extLst>
              <a:ext uri="{FF2B5EF4-FFF2-40B4-BE49-F238E27FC236}">
                <a16:creationId xmlns:a16="http://schemas.microsoft.com/office/drawing/2014/main" id="{102F2BB1-3C43-4816-8035-DEF46A04EC0C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442913"/>
            <a:ext cx="9144000" cy="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Wingdings 2" panose="05020102010507070707" pitchFamily="18" charset="2"/>
              <a:buChar char=""/>
              <a:defRPr sz="2700">
                <a:solidFill>
                  <a:schemeClr val="tx1"/>
                </a:solidFill>
                <a:latin typeface="Georgia" panose="02040502050405020303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accent2"/>
              </a:buClr>
              <a:buSzPct val="70000"/>
              <a:buFont typeface="Wingdings" panose="05000000000000000000" pitchFamily="2" charset="2"/>
              <a:buChar char=""/>
              <a:defRPr sz="2200">
                <a:solidFill>
                  <a:schemeClr val="tx2"/>
                </a:solidFill>
                <a:latin typeface="Georgia" panose="02040502050405020303" pitchFamily="18" charset="0"/>
              </a:defRPr>
            </a:lvl2pPr>
            <a:lvl3pPr marL="1143000" indent="-228600">
              <a:spcBef>
                <a:spcPct val="20000"/>
              </a:spcBef>
              <a:buClr>
                <a:srgbClr val="8CADAE"/>
              </a:buClr>
              <a:buSzPct val="75000"/>
              <a:buFont typeface="Wingdings 2" panose="05020102010507070707" pitchFamily="18" charset="2"/>
              <a:buChar char=""/>
              <a:defRPr sz="2000">
                <a:solidFill>
                  <a:schemeClr val="tx1"/>
                </a:solidFill>
                <a:latin typeface="Georgia" panose="02040502050405020303" pitchFamily="18" charset="0"/>
              </a:defRPr>
            </a:lvl3pPr>
            <a:lvl4pPr marL="1600200" indent="-228600">
              <a:spcBef>
                <a:spcPct val="20000"/>
              </a:spcBef>
              <a:buClr>
                <a:srgbClr val="8C7B70"/>
              </a:buClr>
              <a:buSzPct val="70000"/>
              <a:buFont typeface="Wingdings" panose="05000000000000000000" pitchFamily="2" charset="2"/>
              <a:buChar char=""/>
              <a:defRPr sz="2000">
                <a:solidFill>
                  <a:schemeClr val="tx2"/>
                </a:solidFill>
                <a:latin typeface="Georgia" panose="02040502050405020303" pitchFamily="18" charset="0"/>
              </a:defRPr>
            </a:lvl4pPr>
            <a:lvl5pPr marL="2057400" indent="-228600">
              <a:spcBef>
                <a:spcPct val="20000"/>
              </a:spcBef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pic>
        <p:nvPicPr>
          <p:cNvPr id="48133" name="Εικόνα 1">
            <a:extLst>
              <a:ext uri="{FF2B5EF4-FFF2-40B4-BE49-F238E27FC236}">
                <a16:creationId xmlns:a16="http://schemas.microsoft.com/office/drawing/2014/main" id="{2C6A4E87-F6B1-40A5-AC63-02F3BAED24F6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9566"/>
          <a:stretch>
            <a:fillRect/>
          </a:stretch>
        </p:blipFill>
        <p:spPr bwMode="auto">
          <a:xfrm>
            <a:off x="1661626" y="2627313"/>
            <a:ext cx="6064250" cy="14097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7" name="TextBox 6">
            <a:extLst>
              <a:ext uri="{FF2B5EF4-FFF2-40B4-BE49-F238E27FC236}">
                <a16:creationId xmlns:a16="http://schemas.microsoft.com/office/drawing/2014/main" id="{15F370ED-7975-4F95-B9A3-73F49E11F72E}"/>
              </a:ext>
            </a:extLst>
          </p:cNvPr>
          <p:cNvSpPr txBox="1"/>
          <p:nvPr/>
        </p:nvSpPr>
        <p:spPr>
          <a:xfrm>
            <a:off x="485775" y="1276350"/>
            <a:ext cx="8172450" cy="1077913"/>
          </a:xfrm>
          <a:prstGeom prst="rect">
            <a:avLst/>
          </a:prstGeom>
          <a:noFill/>
        </p:spPr>
        <p:txBody>
          <a:bodyPr>
            <a:spAutoFit/>
          </a:bodyPr>
          <a:lstStyle>
            <a:lvl1pPr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1pPr>
            <a:lvl2pPr marL="742950" indent="-28575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2pPr>
            <a:lvl3pPr marL="1143000" indent="-22860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3pPr>
            <a:lvl4pPr marL="1600200" indent="-22860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4pPr>
            <a:lvl5pPr marL="2057400" indent="-22860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5pPr>
            <a:lvl6pPr marL="25146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6pPr>
            <a:lvl7pPr marL="29718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7pPr>
            <a:lvl8pPr marL="34290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8pPr>
            <a:lvl9pPr marL="38862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9pPr>
          </a:lstStyle>
          <a:p>
            <a:pPr algn="ctr" eaLnBrk="1" hangingPunct="1">
              <a:spcBef>
                <a:spcPct val="50000"/>
              </a:spcBef>
              <a:defRPr/>
            </a:pPr>
            <a:r>
              <a:rPr lang="el-GR" sz="3200" dirty="0">
                <a:solidFill>
                  <a:srgbClr val="FF0000"/>
                </a:solidFill>
                <a:effectLst>
                  <a:outerShdw blurRad="38100" dist="38100" dir="2700000" algn="tl">
                    <a:srgbClr val="000000"/>
                  </a:outerShdw>
                </a:effectLst>
              </a:rPr>
              <a:t>ΥΔΡΙΤΗΣ ΤΗΣ ΧΛΩΡΑΛΗΣ, ΜΙΑ ΣΤΑΘΕΡΗ ΚΡΥΣΤΑΛΛΙΚΗ ΕΝΩΣΗ</a:t>
            </a:r>
            <a:endParaRPr lang="el-GR" sz="3200" b="1" dirty="0">
              <a:solidFill>
                <a:srgbClr val="FF0000"/>
              </a:solidFill>
              <a:effectLst>
                <a:outerShdw blurRad="38100" dist="38100" dir="2700000" algn="tl">
                  <a:srgbClr val="000000"/>
                </a:outerShdw>
              </a:effectLst>
            </a:endParaRPr>
          </a:p>
        </p:txBody>
      </p:sp>
      <p:sp>
        <p:nvSpPr>
          <p:cNvPr id="2" name="Ορθογώνιο 1">
            <a:extLst>
              <a:ext uri="{FF2B5EF4-FFF2-40B4-BE49-F238E27FC236}">
                <a16:creationId xmlns:a16="http://schemas.microsoft.com/office/drawing/2014/main" id="{46592E77-0CEC-4B48-8DFD-16D15B9BFE61}"/>
              </a:ext>
            </a:extLst>
          </p:cNvPr>
          <p:cNvSpPr/>
          <p:nvPr/>
        </p:nvSpPr>
        <p:spPr>
          <a:xfrm>
            <a:off x="4141818" y="4002286"/>
            <a:ext cx="860364" cy="307777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l-GR" altLang="el-GR" dirty="0">
                <a:solidFill>
                  <a:schemeClr val="tx1"/>
                </a:solidFill>
              </a:rPr>
              <a:t>υπνωτικό</a:t>
            </a:r>
            <a:endParaRPr lang="el-GR" dirty="0">
              <a:solidFill>
                <a:schemeClr val="tx1"/>
              </a:solidFill>
            </a:endParaRPr>
          </a:p>
        </p:txBody>
      </p:sp>
    </p:spTree>
  </p:cSld>
  <p:clrMapOvr>
    <a:masterClrMapping/>
  </p:clrMapOvr>
  <p:transition>
    <p:fade thruBlk="1"/>
  </p:transition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0178" name="Rectangle 2">
            <a:extLst>
              <a:ext uri="{FF2B5EF4-FFF2-40B4-BE49-F238E27FC236}">
                <a16:creationId xmlns:a16="http://schemas.microsoft.com/office/drawing/2014/main" id="{B915313F-07EA-416D-BAC2-5180DEF51EB7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0"/>
            <a:ext cx="1588" cy="1588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anchor="ctr"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Wingdings 2" panose="05020102010507070707" pitchFamily="18" charset="2"/>
              <a:buChar char=""/>
              <a:defRPr sz="2700">
                <a:solidFill>
                  <a:schemeClr val="tx1"/>
                </a:solidFill>
                <a:latin typeface="Georgia" panose="02040502050405020303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accent2"/>
              </a:buClr>
              <a:buSzPct val="70000"/>
              <a:buFont typeface="Wingdings" panose="05000000000000000000" pitchFamily="2" charset="2"/>
              <a:buChar char=""/>
              <a:defRPr sz="2200">
                <a:solidFill>
                  <a:schemeClr val="tx2"/>
                </a:solidFill>
                <a:latin typeface="Georgia" panose="02040502050405020303" pitchFamily="18" charset="0"/>
              </a:defRPr>
            </a:lvl2pPr>
            <a:lvl3pPr marL="1143000" indent="-228600">
              <a:spcBef>
                <a:spcPct val="20000"/>
              </a:spcBef>
              <a:buClr>
                <a:srgbClr val="8CADAE"/>
              </a:buClr>
              <a:buSzPct val="75000"/>
              <a:buFont typeface="Wingdings 2" panose="05020102010507070707" pitchFamily="18" charset="2"/>
              <a:buChar char=""/>
              <a:defRPr sz="2000">
                <a:solidFill>
                  <a:schemeClr val="tx1"/>
                </a:solidFill>
                <a:latin typeface="Georgia" panose="02040502050405020303" pitchFamily="18" charset="0"/>
              </a:defRPr>
            </a:lvl3pPr>
            <a:lvl4pPr marL="1600200" indent="-228600">
              <a:spcBef>
                <a:spcPct val="20000"/>
              </a:spcBef>
              <a:buClr>
                <a:srgbClr val="8C7B70"/>
              </a:buClr>
              <a:buSzPct val="70000"/>
              <a:buFont typeface="Wingdings" panose="05000000000000000000" pitchFamily="2" charset="2"/>
              <a:buChar char=""/>
              <a:defRPr sz="2000">
                <a:solidFill>
                  <a:schemeClr val="tx2"/>
                </a:solidFill>
                <a:latin typeface="Georgia" panose="02040502050405020303" pitchFamily="18" charset="0"/>
              </a:defRPr>
            </a:lvl4pPr>
            <a:lvl5pPr marL="2057400" indent="-228600">
              <a:spcBef>
                <a:spcPct val="20000"/>
              </a:spcBef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sp>
        <p:nvSpPr>
          <p:cNvPr id="50179" name="Text Box 6">
            <a:extLst>
              <a:ext uri="{FF2B5EF4-FFF2-40B4-BE49-F238E27FC236}">
                <a16:creationId xmlns:a16="http://schemas.microsoft.com/office/drawing/2014/main" id="{7EFF0142-1ACB-498E-96EF-FDB0742FE0D4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1101725" y="2322513"/>
            <a:ext cx="184150" cy="304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Wingdings 2" panose="05020102010507070707" pitchFamily="18" charset="2"/>
              <a:buChar char=""/>
              <a:defRPr sz="2700">
                <a:solidFill>
                  <a:schemeClr val="tx1"/>
                </a:solidFill>
                <a:latin typeface="Georgia" panose="02040502050405020303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accent2"/>
              </a:buClr>
              <a:buSzPct val="70000"/>
              <a:buFont typeface="Wingdings" panose="05000000000000000000" pitchFamily="2" charset="2"/>
              <a:buChar char=""/>
              <a:defRPr sz="2200">
                <a:solidFill>
                  <a:schemeClr val="tx2"/>
                </a:solidFill>
                <a:latin typeface="Georgia" panose="02040502050405020303" pitchFamily="18" charset="0"/>
              </a:defRPr>
            </a:lvl2pPr>
            <a:lvl3pPr marL="1143000" indent="-228600">
              <a:spcBef>
                <a:spcPct val="20000"/>
              </a:spcBef>
              <a:buClr>
                <a:srgbClr val="8CADAE"/>
              </a:buClr>
              <a:buSzPct val="75000"/>
              <a:buFont typeface="Wingdings 2" panose="05020102010507070707" pitchFamily="18" charset="2"/>
              <a:buChar char=""/>
              <a:defRPr sz="2000">
                <a:solidFill>
                  <a:schemeClr val="tx1"/>
                </a:solidFill>
                <a:latin typeface="Georgia" panose="02040502050405020303" pitchFamily="18" charset="0"/>
              </a:defRPr>
            </a:lvl3pPr>
            <a:lvl4pPr marL="1600200" indent="-228600">
              <a:spcBef>
                <a:spcPct val="20000"/>
              </a:spcBef>
              <a:buClr>
                <a:srgbClr val="8C7B70"/>
              </a:buClr>
              <a:buSzPct val="70000"/>
              <a:buFont typeface="Wingdings" panose="05000000000000000000" pitchFamily="2" charset="2"/>
              <a:buChar char=""/>
              <a:defRPr sz="2000">
                <a:solidFill>
                  <a:schemeClr val="tx2"/>
                </a:solidFill>
                <a:latin typeface="Georgia" panose="02040502050405020303" pitchFamily="18" charset="0"/>
              </a:defRPr>
            </a:lvl4pPr>
            <a:lvl5pPr marL="2057400" indent="-228600">
              <a:spcBef>
                <a:spcPct val="20000"/>
              </a:spcBef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sp>
        <p:nvSpPr>
          <p:cNvPr id="50180" name="Rectangle 14">
            <a:extLst>
              <a:ext uri="{FF2B5EF4-FFF2-40B4-BE49-F238E27FC236}">
                <a16:creationId xmlns:a16="http://schemas.microsoft.com/office/drawing/2014/main" id="{D3CE6089-2450-4728-B7C4-875546A61A59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442913"/>
            <a:ext cx="9144000" cy="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Wingdings 2" panose="05020102010507070707" pitchFamily="18" charset="2"/>
              <a:buChar char=""/>
              <a:defRPr sz="2700">
                <a:solidFill>
                  <a:schemeClr val="tx1"/>
                </a:solidFill>
                <a:latin typeface="Georgia" panose="02040502050405020303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accent2"/>
              </a:buClr>
              <a:buSzPct val="70000"/>
              <a:buFont typeface="Wingdings" panose="05000000000000000000" pitchFamily="2" charset="2"/>
              <a:buChar char=""/>
              <a:defRPr sz="2200">
                <a:solidFill>
                  <a:schemeClr val="tx2"/>
                </a:solidFill>
                <a:latin typeface="Georgia" panose="02040502050405020303" pitchFamily="18" charset="0"/>
              </a:defRPr>
            </a:lvl2pPr>
            <a:lvl3pPr marL="1143000" indent="-228600">
              <a:spcBef>
                <a:spcPct val="20000"/>
              </a:spcBef>
              <a:buClr>
                <a:srgbClr val="8CADAE"/>
              </a:buClr>
              <a:buSzPct val="75000"/>
              <a:buFont typeface="Wingdings 2" panose="05020102010507070707" pitchFamily="18" charset="2"/>
              <a:buChar char=""/>
              <a:defRPr sz="2000">
                <a:solidFill>
                  <a:schemeClr val="tx1"/>
                </a:solidFill>
                <a:latin typeface="Georgia" panose="02040502050405020303" pitchFamily="18" charset="0"/>
              </a:defRPr>
            </a:lvl3pPr>
            <a:lvl4pPr marL="1600200" indent="-228600">
              <a:spcBef>
                <a:spcPct val="20000"/>
              </a:spcBef>
              <a:buClr>
                <a:srgbClr val="8C7B70"/>
              </a:buClr>
              <a:buSzPct val="70000"/>
              <a:buFont typeface="Wingdings" panose="05000000000000000000" pitchFamily="2" charset="2"/>
              <a:buChar char=""/>
              <a:defRPr sz="2000">
                <a:solidFill>
                  <a:schemeClr val="tx2"/>
                </a:solidFill>
                <a:latin typeface="Georgia" panose="02040502050405020303" pitchFamily="18" charset="0"/>
              </a:defRPr>
            </a:lvl4pPr>
            <a:lvl5pPr marL="2057400" indent="-228600">
              <a:spcBef>
                <a:spcPct val="20000"/>
              </a:spcBef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pic>
        <p:nvPicPr>
          <p:cNvPr id="50181" name="Εικόνα 3">
            <a:extLst>
              <a:ext uri="{FF2B5EF4-FFF2-40B4-BE49-F238E27FC236}">
                <a16:creationId xmlns:a16="http://schemas.microsoft.com/office/drawing/2014/main" id="{85AF26F3-3E4D-4038-BDB1-E51C6F749D1A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82625" y="1636713"/>
            <a:ext cx="8048625" cy="13716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50182" name="Εικόνα 4">
            <a:extLst>
              <a:ext uri="{FF2B5EF4-FFF2-40B4-BE49-F238E27FC236}">
                <a16:creationId xmlns:a16="http://schemas.microsoft.com/office/drawing/2014/main" id="{568A9BDA-81FC-42A0-A2E3-AE5BC7255B48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35000" y="3313113"/>
            <a:ext cx="8048625" cy="25114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9" name="TextBox 8">
            <a:extLst>
              <a:ext uri="{FF2B5EF4-FFF2-40B4-BE49-F238E27FC236}">
                <a16:creationId xmlns:a16="http://schemas.microsoft.com/office/drawing/2014/main" id="{D57FF9B3-431F-4747-92AD-CF1292187839}"/>
              </a:ext>
            </a:extLst>
          </p:cNvPr>
          <p:cNvSpPr txBox="1"/>
          <p:nvPr/>
        </p:nvSpPr>
        <p:spPr>
          <a:xfrm>
            <a:off x="534988" y="276225"/>
            <a:ext cx="8172450" cy="1077913"/>
          </a:xfrm>
          <a:prstGeom prst="rect">
            <a:avLst/>
          </a:prstGeom>
          <a:noFill/>
        </p:spPr>
        <p:txBody>
          <a:bodyPr>
            <a:spAutoFit/>
          </a:bodyPr>
          <a:lstStyle>
            <a:lvl1pPr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1pPr>
            <a:lvl2pPr marL="742950" indent="-28575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2pPr>
            <a:lvl3pPr marL="1143000" indent="-22860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3pPr>
            <a:lvl4pPr marL="1600200" indent="-22860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4pPr>
            <a:lvl5pPr marL="2057400" indent="-22860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5pPr>
            <a:lvl6pPr marL="25146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6pPr>
            <a:lvl7pPr marL="29718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7pPr>
            <a:lvl8pPr marL="34290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8pPr>
            <a:lvl9pPr marL="38862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9pPr>
          </a:lstStyle>
          <a:p>
            <a:pPr algn="ctr" eaLnBrk="1" hangingPunct="1">
              <a:spcBef>
                <a:spcPct val="50000"/>
              </a:spcBef>
              <a:defRPr/>
            </a:pPr>
            <a:r>
              <a:rPr lang="el-GR" sz="3200" dirty="0">
                <a:solidFill>
                  <a:srgbClr val="FF0000"/>
                </a:solidFill>
                <a:effectLst>
                  <a:outerShdw blurRad="38100" dist="38100" dir="2700000" algn="tl">
                    <a:srgbClr val="000000"/>
                  </a:outerShdw>
                </a:effectLst>
              </a:rPr>
              <a:t>ΑΝΑΓΩΓΗ ΑΛΔΕΫΔΩΝ ΚΑΙ ΚΕΤΟΝΩΝ ΣΕ ΑΛΚΟΟΛΕΣ</a:t>
            </a:r>
            <a:endParaRPr lang="el-GR" sz="3200" b="1" dirty="0">
              <a:solidFill>
                <a:srgbClr val="FF0000"/>
              </a:solidFill>
              <a:effectLst>
                <a:outerShdw blurRad="38100" dist="38100" dir="2700000" algn="tl">
                  <a:srgbClr val="000000"/>
                </a:outerShdw>
              </a:effectLst>
            </a:endParaRPr>
          </a:p>
        </p:txBody>
      </p:sp>
      <p:sp>
        <p:nvSpPr>
          <p:cNvPr id="8" name="7 - Στρογγυλεμένο ορθογώνιο">
            <a:extLst>
              <a:ext uri="{FF2B5EF4-FFF2-40B4-BE49-F238E27FC236}">
                <a16:creationId xmlns:a16="http://schemas.microsoft.com/office/drawing/2014/main" id="{A47B15D7-17EA-494B-A45B-21D23016A40F}"/>
              </a:ext>
            </a:extLst>
          </p:cNvPr>
          <p:cNvSpPr/>
          <p:nvPr/>
        </p:nvSpPr>
        <p:spPr>
          <a:xfrm>
            <a:off x="2000250" y="1828800"/>
            <a:ext cx="838200" cy="1266825"/>
          </a:xfrm>
          <a:prstGeom prst="roundRect">
            <a:avLst/>
          </a:prstGeom>
          <a:solidFill>
            <a:schemeClr val="accent1">
              <a:alpha val="30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spcBef>
                <a:spcPct val="50000"/>
              </a:spcBef>
              <a:defRPr/>
            </a:pPr>
            <a:endParaRPr lang="el-GR"/>
          </a:p>
        </p:txBody>
      </p:sp>
      <p:sp>
        <p:nvSpPr>
          <p:cNvPr id="10" name="9 - Στρογγυλεμένο ορθογώνιο">
            <a:extLst>
              <a:ext uri="{FF2B5EF4-FFF2-40B4-BE49-F238E27FC236}">
                <a16:creationId xmlns:a16="http://schemas.microsoft.com/office/drawing/2014/main" id="{8750EC97-241C-4696-B4D5-D49C204AE0AA}"/>
              </a:ext>
            </a:extLst>
          </p:cNvPr>
          <p:cNvSpPr/>
          <p:nvPr/>
        </p:nvSpPr>
        <p:spPr>
          <a:xfrm>
            <a:off x="4124325" y="3162300"/>
            <a:ext cx="790575" cy="1266825"/>
          </a:xfrm>
          <a:prstGeom prst="roundRect">
            <a:avLst/>
          </a:prstGeom>
          <a:solidFill>
            <a:schemeClr val="accent1">
              <a:alpha val="30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spcBef>
                <a:spcPct val="50000"/>
              </a:spcBef>
              <a:defRPr/>
            </a:pPr>
            <a:endParaRPr lang="el-GR"/>
          </a:p>
        </p:txBody>
      </p:sp>
      <p:sp>
        <p:nvSpPr>
          <p:cNvPr id="50186" name="10 - TextBox">
            <a:extLst>
              <a:ext uri="{FF2B5EF4-FFF2-40B4-BE49-F238E27FC236}">
                <a16:creationId xmlns:a16="http://schemas.microsoft.com/office/drawing/2014/main" id="{6749A96B-0E6C-4375-A8A7-BB5A49D3A953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295275" y="5810250"/>
            <a:ext cx="8162925" cy="4000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Wingdings 2" panose="05020102010507070707" pitchFamily="18" charset="2"/>
              <a:buChar char=""/>
              <a:defRPr sz="2700">
                <a:solidFill>
                  <a:schemeClr val="tx1"/>
                </a:solidFill>
                <a:latin typeface="Georgia" panose="02040502050405020303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accent2"/>
              </a:buClr>
              <a:buSzPct val="70000"/>
              <a:buFont typeface="Wingdings" panose="05000000000000000000" pitchFamily="2" charset="2"/>
              <a:buChar char=""/>
              <a:defRPr sz="2200">
                <a:solidFill>
                  <a:schemeClr val="tx2"/>
                </a:solidFill>
                <a:latin typeface="Georgia" panose="02040502050405020303" pitchFamily="18" charset="0"/>
              </a:defRPr>
            </a:lvl2pPr>
            <a:lvl3pPr marL="1143000" indent="-228600">
              <a:spcBef>
                <a:spcPct val="20000"/>
              </a:spcBef>
              <a:buClr>
                <a:srgbClr val="8CADAE"/>
              </a:buClr>
              <a:buSzPct val="75000"/>
              <a:buFont typeface="Wingdings 2" panose="05020102010507070707" pitchFamily="18" charset="2"/>
              <a:buChar char=""/>
              <a:defRPr sz="2000">
                <a:solidFill>
                  <a:schemeClr val="tx1"/>
                </a:solidFill>
                <a:latin typeface="Georgia" panose="02040502050405020303" pitchFamily="18" charset="0"/>
              </a:defRPr>
            </a:lvl3pPr>
            <a:lvl4pPr marL="1600200" indent="-228600">
              <a:spcBef>
                <a:spcPct val="20000"/>
              </a:spcBef>
              <a:buClr>
                <a:srgbClr val="8C7B70"/>
              </a:buClr>
              <a:buSzPct val="70000"/>
              <a:buFont typeface="Wingdings" panose="05000000000000000000" pitchFamily="2" charset="2"/>
              <a:buChar char=""/>
              <a:defRPr sz="2000">
                <a:solidFill>
                  <a:schemeClr val="tx2"/>
                </a:solidFill>
                <a:latin typeface="Georgia" panose="02040502050405020303" pitchFamily="18" charset="0"/>
              </a:defRPr>
            </a:lvl4pPr>
            <a:lvl5pPr marL="2057400" indent="-228600">
              <a:spcBef>
                <a:spcPct val="20000"/>
              </a:spcBef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9pPr>
          </a:lstStyle>
          <a:p>
            <a:pPr eaLnBrk="1" hangingPunct="1">
              <a:spcBef>
                <a:spcPct val="50000"/>
              </a:spcBef>
              <a:buClrTx/>
              <a:buSzTx/>
              <a:buFontTx/>
              <a:buNone/>
            </a:pPr>
            <a:r>
              <a:rPr lang="el-GR" altLang="el-GR" sz="2000">
                <a:solidFill>
                  <a:schemeClr val="tx2"/>
                </a:solidFill>
                <a:latin typeface="Times New Roman" panose="02020603050405020304" pitchFamily="18" charset="0"/>
              </a:rPr>
              <a:t>Προϊόντα:	Πρωτοταγείς και δευτεροταγείς αλκοόλες.</a:t>
            </a:r>
          </a:p>
        </p:txBody>
      </p:sp>
    </p:spTree>
  </p:cSld>
  <p:clrMapOvr>
    <a:masterClrMapping/>
  </p:clrMapOvr>
  <p:transition>
    <p:fade thruBlk="1"/>
  </p:transition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2226" name="Rectangle 2">
            <a:extLst>
              <a:ext uri="{FF2B5EF4-FFF2-40B4-BE49-F238E27FC236}">
                <a16:creationId xmlns:a16="http://schemas.microsoft.com/office/drawing/2014/main" id="{46CDBA28-756E-4393-B99B-8A652F2B829E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0"/>
            <a:ext cx="1588" cy="1588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anchor="ctr"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Wingdings 2" panose="05020102010507070707" pitchFamily="18" charset="2"/>
              <a:buChar char=""/>
              <a:defRPr sz="2700">
                <a:solidFill>
                  <a:schemeClr val="tx1"/>
                </a:solidFill>
                <a:latin typeface="Georgia" panose="02040502050405020303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accent2"/>
              </a:buClr>
              <a:buSzPct val="70000"/>
              <a:buFont typeface="Wingdings" panose="05000000000000000000" pitchFamily="2" charset="2"/>
              <a:buChar char=""/>
              <a:defRPr sz="2200">
                <a:solidFill>
                  <a:schemeClr val="tx2"/>
                </a:solidFill>
                <a:latin typeface="Georgia" panose="02040502050405020303" pitchFamily="18" charset="0"/>
              </a:defRPr>
            </a:lvl2pPr>
            <a:lvl3pPr marL="1143000" indent="-228600">
              <a:spcBef>
                <a:spcPct val="20000"/>
              </a:spcBef>
              <a:buClr>
                <a:srgbClr val="8CADAE"/>
              </a:buClr>
              <a:buSzPct val="75000"/>
              <a:buFont typeface="Wingdings 2" panose="05020102010507070707" pitchFamily="18" charset="2"/>
              <a:buChar char=""/>
              <a:defRPr sz="2000">
                <a:solidFill>
                  <a:schemeClr val="tx1"/>
                </a:solidFill>
                <a:latin typeface="Georgia" panose="02040502050405020303" pitchFamily="18" charset="0"/>
              </a:defRPr>
            </a:lvl3pPr>
            <a:lvl4pPr marL="1600200" indent="-228600">
              <a:spcBef>
                <a:spcPct val="20000"/>
              </a:spcBef>
              <a:buClr>
                <a:srgbClr val="8C7B70"/>
              </a:buClr>
              <a:buSzPct val="70000"/>
              <a:buFont typeface="Wingdings" panose="05000000000000000000" pitchFamily="2" charset="2"/>
              <a:buChar char=""/>
              <a:defRPr sz="2000">
                <a:solidFill>
                  <a:schemeClr val="tx2"/>
                </a:solidFill>
                <a:latin typeface="Georgia" panose="02040502050405020303" pitchFamily="18" charset="0"/>
              </a:defRPr>
            </a:lvl4pPr>
            <a:lvl5pPr marL="2057400" indent="-228600">
              <a:spcBef>
                <a:spcPct val="20000"/>
              </a:spcBef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sp>
        <p:nvSpPr>
          <p:cNvPr id="52227" name="Text Box 6">
            <a:extLst>
              <a:ext uri="{FF2B5EF4-FFF2-40B4-BE49-F238E27FC236}">
                <a16:creationId xmlns:a16="http://schemas.microsoft.com/office/drawing/2014/main" id="{55661268-B8E2-4C20-93B7-AC12DF4AAA70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1101725" y="2322513"/>
            <a:ext cx="184150" cy="304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Wingdings 2" panose="05020102010507070707" pitchFamily="18" charset="2"/>
              <a:buChar char=""/>
              <a:defRPr sz="2700">
                <a:solidFill>
                  <a:schemeClr val="tx1"/>
                </a:solidFill>
                <a:latin typeface="Georgia" panose="02040502050405020303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accent2"/>
              </a:buClr>
              <a:buSzPct val="70000"/>
              <a:buFont typeface="Wingdings" panose="05000000000000000000" pitchFamily="2" charset="2"/>
              <a:buChar char=""/>
              <a:defRPr sz="2200">
                <a:solidFill>
                  <a:schemeClr val="tx2"/>
                </a:solidFill>
                <a:latin typeface="Georgia" panose="02040502050405020303" pitchFamily="18" charset="0"/>
              </a:defRPr>
            </a:lvl2pPr>
            <a:lvl3pPr marL="1143000" indent="-228600">
              <a:spcBef>
                <a:spcPct val="20000"/>
              </a:spcBef>
              <a:buClr>
                <a:srgbClr val="8CADAE"/>
              </a:buClr>
              <a:buSzPct val="75000"/>
              <a:buFont typeface="Wingdings 2" panose="05020102010507070707" pitchFamily="18" charset="2"/>
              <a:buChar char=""/>
              <a:defRPr sz="2000">
                <a:solidFill>
                  <a:schemeClr val="tx1"/>
                </a:solidFill>
                <a:latin typeface="Georgia" panose="02040502050405020303" pitchFamily="18" charset="0"/>
              </a:defRPr>
            </a:lvl3pPr>
            <a:lvl4pPr marL="1600200" indent="-228600">
              <a:spcBef>
                <a:spcPct val="20000"/>
              </a:spcBef>
              <a:buClr>
                <a:srgbClr val="8C7B70"/>
              </a:buClr>
              <a:buSzPct val="70000"/>
              <a:buFont typeface="Wingdings" panose="05000000000000000000" pitchFamily="2" charset="2"/>
              <a:buChar char=""/>
              <a:defRPr sz="2000">
                <a:solidFill>
                  <a:schemeClr val="tx2"/>
                </a:solidFill>
                <a:latin typeface="Georgia" panose="02040502050405020303" pitchFamily="18" charset="0"/>
              </a:defRPr>
            </a:lvl4pPr>
            <a:lvl5pPr marL="2057400" indent="-228600">
              <a:spcBef>
                <a:spcPct val="20000"/>
              </a:spcBef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sp>
        <p:nvSpPr>
          <p:cNvPr id="52228" name="Rectangle 14">
            <a:extLst>
              <a:ext uri="{FF2B5EF4-FFF2-40B4-BE49-F238E27FC236}">
                <a16:creationId xmlns:a16="http://schemas.microsoft.com/office/drawing/2014/main" id="{2ECB41EA-D955-4B27-ABF0-ED4A4DF35875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442913"/>
            <a:ext cx="9144000" cy="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Wingdings 2" panose="05020102010507070707" pitchFamily="18" charset="2"/>
              <a:buChar char=""/>
              <a:defRPr sz="2700">
                <a:solidFill>
                  <a:schemeClr val="tx1"/>
                </a:solidFill>
                <a:latin typeface="Georgia" panose="02040502050405020303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accent2"/>
              </a:buClr>
              <a:buSzPct val="70000"/>
              <a:buFont typeface="Wingdings" panose="05000000000000000000" pitchFamily="2" charset="2"/>
              <a:buChar char=""/>
              <a:defRPr sz="2200">
                <a:solidFill>
                  <a:schemeClr val="tx2"/>
                </a:solidFill>
                <a:latin typeface="Georgia" panose="02040502050405020303" pitchFamily="18" charset="0"/>
              </a:defRPr>
            </a:lvl2pPr>
            <a:lvl3pPr marL="1143000" indent="-228600">
              <a:spcBef>
                <a:spcPct val="20000"/>
              </a:spcBef>
              <a:buClr>
                <a:srgbClr val="8CADAE"/>
              </a:buClr>
              <a:buSzPct val="75000"/>
              <a:buFont typeface="Wingdings 2" panose="05020102010507070707" pitchFamily="18" charset="2"/>
              <a:buChar char=""/>
              <a:defRPr sz="2000">
                <a:solidFill>
                  <a:schemeClr val="tx1"/>
                </a:solidFill>
                <a:latin typeface="Georgia" panose="02040502050405020303" pitchFamily="18" charset="0"/>
              </a:defRPr>
            </a:lvl3pPr>
            <a:lvl4pPr marL="1600200" indent="-228600">
              <a:spcBef>
                <a:spcPct val="20000"/>
              </a:spcBef>
              <a:buClr>
                <a:srgbClr val="8C7B70"/>
              </a:buClr>
              <a:buSzPct val="70000"/>
              <a:buFont typeface="Wingdings" panose="05000000000000000000" pitchFamily="2" charset="2"/>
              <a:buChar char=""/>
              <a:defRPr sz="2000">
                <a:solidFill>
                  <a:schemeClr val="tx2"/>
                </a:solidFill>
                <a:latin typeface="Georgia" panose="02040502050405020303" pitchFamily="18" charset="0"/>
              </a:defRPr>
            </a:lvl4pPr>
            <a:lvl5pPr marL="2057400" indent="-228600">
              <a:spcBef>
                <a:spcPct val="20000"/>
              </a:spcBef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pic>
        <p:nvPicPr>
          <p:cNvPr id="52229" name="Εικόνα 1">
            <a:extLst>
              <a:ext uri="{FF2B5EF4-FFF2-40B4-BE49-F238E27FC236}">
                <a16:creationId xmlns:a16="http://schemas.microsoft.com/office/drawing/2014/main" id="{8AC9F52B-0747-42D5-BBD9-794F7822038E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8994"/>
          <a:stretch>
            <a:fillRect/>
          </a:stretch>
        </p:blipFill>
        <p:spPr bwMode="auto">
          <a:xfrm>
            <a:off x="1352550" y="1495425"/>
            <a:ext cx="6224588" cy="11239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52230" name="Εικόνα 2">
            <a:extLst>
              <a:ext uri="{FF2B5EF4-FFF2-40B4-BE49-F238E27FC236}">
                <a16:creationId xmlns:a16="http://schemas.microsoft.com/office/drawing/2014/main" id="{1DEDB26E-18F8-4A3C-B71D-4556D38C990A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9245"/>
          <a:stretch>
            <a:fillRect/>
          </a:stretch>
        </p:blipFill>
        <p:spPr bwMode="auto">
          <a:xfrm>
            <a:off x="1304925" y="3086100"/>
            <a:ext cx="6224588" cy="17145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8" name="TextBox 7">
            <a:extLst>
              <a:ext uri="{FF2B5EF4-FFF2-40B4-BE49-F238E27FC236}">
                <a16:creationId xmlns:a16="http://schemas.microsoft.com/office/drawing/2014/main" id="{35CA3805-96FF-4CF5-A8D0-7463D7FC4325}"/>
              </a:ext>
            </a:extLst>
          </p:cNvPr>
          <p:cNvSpPr txBox="1"/>
          <p:nvPr/>
        </p:nvSpPr>
        <p:spPr>
          <a:xfrm>
            <a:off x="496888" y="209550"/>
            <a:ext cx="8172450" cy="1077913"/>
          </a:xfrm>
          <a:prstGeom prst="rect">
            <a:avLst/>
          </a:prstGeom>
          <a:noFill/>
        </p:spPr>
        <p:txBody>
          <a:bodyPr>
            <a:spAutoFit/>
          </a:bodyPr>
          <a:lstStyle>
            <a:lvl1pPr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1pPr>
            <a:lvl2pPr marL="742950" indent="-28575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2pPr>
            <a:lvl3pPr marL="1143000" indent="-22860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3pPr>
            <a:lvl4pPr marL="1600200" indent="-22860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4pPr>
            <a:lvl5pPr marL="2057400" indent="-22860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5pPr>
            <a:lvl6pPr marL="25146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6pPr>
            <a:lvl7pPr marL="29718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7pPr>
            <a:lvl8pPr marL="34290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8pPr>
            <a:lvl9pPr marL="38862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9pPr>
          </a:lstStyle>
          <a:p>
            <a:pPr algn="ctr" eaLnBrk="1" hangingPunct="1">
              <a:spcBef>
                <a:spcPct val="50000"/>
              </a:spcBef>
              <a:defRPr/>
            </a:pPr>
            <a:r>
              <a:rPr lang="el-GR" sz="3200" dirty="0">
                <a:solidFill>
                  <a:srgbClr val="FF0000"/>
                </a:solidFill>
                <a:effectLst>
                  <a:outerShdw blurRad="38100" dist="38100" dir="2700000" algn="tl">
                    <a:srgbClr val="000000"/>
                  </a:outerShdw>
                </a:effectLst>
              </a:rPr>
              <a:t>ΑΝΑΓΩΓΗ ΑΛΔΕΫΔΩΝ ΚΑΙ ΚΕΤΟΝΩΝ ΣΕ ΑΛΚΟΟΛΕΣ</a:t>
            </a:r>
            <a:endParaRPr lang="el-GR" sz="3200" b="1" dirty="0">
              <a:solidFill>
                <a:srgbClr val="FF0000"/>
              </a:solidFill>
              <a:effectLst>
                <a:outerShdw blurRad="38100" dist="38100" dir="2700000" algn="tl">
                  <a:srgbClr val="000000"/>
                </a:outerShdw>
              </a:effectLst>
            </a:endParaRPr>
          </a:p>
        </p:txBody>
      </p:sp>
      <p:sp>
        <p:nvSpPr>
          <p:cNvPr id="9" name="8 - Έλλειψη">
            <a:extLst>
              <a:ext uri="{FF2B5EF4-FFF2-40B4-BE49-F238E27FC236}">
                <a16:creationId xmlns:a16="http://schemas.microsoft.com/office/drawing/2014/main" id="{2E293067-DE44-4262-91EE-5D1A4A995D90}"/>
              </a:ext>
            </a:extLst>
          </p:cNvPr>
          <p:cNvSpPr/>
          <p:nvPr/>
        </p:nvSpPr>
        <p:spPr>
          <a:xfrm>
            <a:off x="4781550" y="1866900"/>
            <a:ext cx="447675" cy="457200"/>
          </a:xfrm>
          <a:prstGeom prst="ellipse">
            <a:avLst/>
          </a:prstGeom>
          <a:solidFill>
            <a:schemeClr val="accent1">
              <a:alpha val="30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spcBef>
                <a:spcPct val="50000"/>
              </a:spcBef>
              <a:defRPr/>
            </a:pPr>
            <a:endParaRPr lang="el-GR"/>
          </a:p>
        </p:txBody>
      </p:sp>
      <p:sp>
        <p:nvSpPr>
          <p:cNvPr id="52233" name="9 - TextBox">
            <a:extLst>
              <a:ext uri="{FF2B5EF4-FFF2-40B4-BE49-F238E27FC236}">
                <a16:creationId xmlns:a16="http://schemas.microsoft.com/office/drawing/2014/main" id="{0527CAA5-890D-45EB-BF7C-13AD4FD81D03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5133975" y="2228850"/>
            <a:ext cx="1257300" cy="338138"/>
          </a:xfrm>
          <a:prstGeom prst="rect">
            <a:avLst/>
          </a:prstGeom>
          <a:solidFill>
            <a:schemeClr val="accent1">
              <a:alpha val="30196"/>
            </a:schemeClr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Wingdings 2" panose="05020102010507070707" pitchFamily="18" charset="2"/>
              <a:buChar char=""/>
              <a:defRPr sz="2700">
                <a:solidFill>
                  <a:schemeClr val="tx1"/>
                </a:solidFill>
                <a:latin typeface="Georgia" panose="02040502050405020303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accent2"/>
              </a:buClr>
              <a:buSzPct val="70000"/>
              <a:buFont typeface="Wingdings" panose="05000000000000000000" pitchFamily="2" charset="2"/>
              <a:buChar char=""/>
              <a:defRPr sz="2200">
                <a:solidFill>
                  <a:schemeClr val="tx2"/>
                </a:solidFill>
                <a:latin typeface="Georgia" panose="02040502050405020303" pitchFamily="18" charset="0"/>
              </a:defRPr>
            </a:lvl2pPr>
            <a:lvl3pPr marL="1143000" indent="-228600">
              <a:spcBef>
                <a:spcPct val="20000"/>
              </a:spcBef>
              <a:buClr>
                <a:srgbClr val="8CADAE"/>
              </a:buClr>
              <a:buSzPct val="75000"/>
              <a:buFont typeface="Wingdings 2" panose="05020102010507070707" pitchFamily="18" charset="2"/>
              <a:buChar char=""/>
              <a:defRPr sz="2000">
                <a:solidFill>
                  <a:schemeClr val="tx1"/>
                </a:solidFill>
                <a:latin typeface="Georgia" panose="02040502050405020303" pitchFamily="18" charset="0"/>
              </a:defRPr>
            </a:lvl3pPr>
            <a:lvl4pPr marL="1600200" indent="-228600">
              <a:spcBef>
                <a:spcPct val="20000"/>
              </a:spcBef>
              <a:buClr>
                <a:srgbClr val="8C7B70"/>
              </a:buClr>
              <a:buSzPct val="70000"/>
              <a:buFont typeface="Wingdings" panose="05000000000000000000" pitchFamily="2" charset="2"/>
              <a:buChar char=""/>
              <a:defRPr sz="2000">
                <a:solidFill>
                  <a:schemeClr val="tx2"/>
                </a:solidFill>
                <a:latin typeface="Georgia" panose="02040502050405020303" pitchFamily="18" charset="0"/>
              </a:defRPr>
            </a:lvl4pPr>
            <a:lvl5pPr marL="2057400" indent="-228600">
              <a:spcBef>
                <a:spcPct val="20000"/>
              </a:spcBef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9pPr>
          </a:lstStyle>
          <a:p>
            <a:pPr eaLnBrk="1" hangingPunct="1">
              <a:spcBef>
                <a:spcPct val="50000"/>
              </a:spcBef>
              <a:buClrTx/>
              <a:buSzTx/>
              <a:buFontTx/>
              <a:buNone/>
            </a:pPr>
            <a:r>
              <a:rPr lang="el-GR" altLang="el-GR" sz="1600">
                <a:solidFill>
                  <a:schemeClr val="tx2"/>
                </a:solidFill>
                <a:latin typeface="Times New Roman" panose="02020603050405020304" pitchFamily="18" charset="0"/>
              </a:rPr>
              <a:t>ιόν υδριδίου</a:t>
            </a:r>
          </a:p>
        </p:txBody>
      </p:sp>
      <p:sp>
        <p:nvSpPr>
          <p:cNvPr id="52234" name="10 - TextBox">
            <a:extLst>
              <a:ext uri="{FF2B5EF4-FFF2-40B4-BE49-F238E27FC236}">
                <a16:creationId xmlns:a16="http://schemas.microsoft.com/office/drawing/2014/main" id="{44365C68-18FA-4F49-B92D-7B1A8289002B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2619375" y="4010025"/>
            <a:ext cx="904875" cy="461963"/>
          </a:xfrm>
          <a:prstGeom prst="rect">
            <a:avLst/>
          </a:prstGeom>
          <a:solidFill>
            <a:schemeClr val="accent1">
              <a:alpha val="30196"/>
            </a:schemeClr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Wingdings 2" panose="05020102010507070707" pitchFamily="18" charset="2"/>
              <a:buChar char=""/>
              <a:defRPr sz="2700">
                <a:solidFill>
                  <a:schemeClr val="tx1"/>
                </a:solidFill>
                <a:latin typeface="Georgia" panose="02040502050405020303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accent2"/>
              </a:buClr>
              <a:buSzPct val="70000"/>
              <a:buFont typeface="Wingdings" panose="05000000000000000000" pitchFamily="2" charset="2"/>
              <a:buChar char=""/>
              <a:defRPr sz="2200">
                <a:solidFill>
                  <a:schemeClr val="tx2"/>
                </a:solidFill>
                <a:latin typeface="Georgia" panose="02040502050405020303" pitchFamily="18" charset="0"/>
              </a:defRPr>
            </a:lvl2pPr>
            <a:lvl3pPr marL="1143000" indent="-228600">
              <a:spcBef>
                <a:spcPct val="20000"/>
              </a:spcBef>
              <a:buClr>
                <a:srgbClr val="8CADAE"/>
              </a:buClr>
              <a:buSzPct val="75000"/>
              <a:buFont typeface="Wingdings 2" panose="05020102010507070707" pitchFamily="18" charset="2"/>
              <a:buChar char=""/>
              <a:defRPr sz="2000">
                <a:solidFill>
                  <a:schemeClr val="tx1"/>
                </a:solidFill>
                <a:latin typeface="Georgia" panose="02040502050405020303" pitchFamily="18" charset="0"/>
              </a:defRPr>
            </a:lvl3pPr>
            <a:lvl4pPr marL="1600200" indent="-228600">
              <a:spcBef>
                <a:spcPct val="20000"/>
              </a:spcBef>
              <a:buClr>
                <a:srgbClr val="8C7B70"/>
              </a:buClr>
              <a:buSzPct val="70000"/>
              <a:buFont typeface="Wingdings" panose="05000000000000000000" pitchFamily="2" charset="2"/>
              <a:buChar char=""/>
              <a:defRPr sz="2000">
                <a:solidFill>
                  <a:schemeClr val="tx2"/>
                </a:solidFill>
                <a:latin typeface="Georgia" panose="02040502050405020303" pitchFamily="18" charset="0"/>
              </a:defRPr>
            </a:lvl4pPr>
            <a:lvl5pPr marL="2057400" indent="-228600">
              <a:spcBef>
                <a:spcPct val="20000"/>
              </a:spcBef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9pPr>
          </a:lstStyle>
          <a:p>
            <a:pPr eaLnBrk="1" hangingPunct="1">
              <a:spcBef>
                <a:spcPct val="50000"/>
              </a:spcBef>
              <a:buClrTx/>
              <a:buSzTx/>
              <a:buFontTx/>
              <a:buNone/>
            </a:pPr>
            <a:r>
              <a:rPr lang="el-GR" altLang="el-GR" sz="1200">
                <a:solidFill>
                  <a:schemeClr val="tx2"/>
                </a:solidFill>
                <a:latin typeface="Times New Roman" panose="02020603050405020304" pitchFamily="18" charset="0"/>
              </a:rPr>
              <a:t>υψηλή βασικότητα</a:t>
            </a:r>
          </a:p>
        </p:txBody>
      </p:sp>
      <p:cxnSp>
        <p:nvCxnSpPr>
          <p:cNvPr id="13" name="12 - Ευθύγραμμο βέλος σύνδεσης">
            <a:extLst>
              <a:ext uri="{FF2B5EF4-FFF2-40B4-BE49-F238E27FC236}">
                <a16:creationId xmlns:a16="http://schemas.microsoft.com/office/drawing/2014/main" id="{A3367088-D909-43E4-ACB3-E078DE3986F6}"/>
              </a:ext>
            </a:extLst>
          </p:cNvPr>
          <p:cNvCxnSpPr>
            <a:stCxn id="52234" idx="0"/>
          </p:cNvCxnSpPr>
          <p:nvPr/>
        </p:nvCxnSpPr>
        <p:spPr>
          <a:xfrm flipH="1" flipV="1">
            <a:off x="2552700" y="3781425"/>
            <a:ext cx="519113" cy="228600"/>
          </a:xfrm>
          <a:prstGeom prst="straightConnector1">
            <a:avLst/>
          </a:prstGeom>
          <a:ln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52236" name="13 - TextBox">
            <a:extLst>
              <a:ext uri="{FF2B5EF4-FFF2-40B4-BE49-F238E27FC236}">
                <a16:creationId xmlns:a16="http://schemas.microsoft.com/office/drawing/2014/main" id="{2CF81DB5-AE54-47E8-969B-90688710A5A5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5240338" y="4227513"/>
            <a:ext cx="1943100" cy="276225"/>
          </a:xfrm>
          <a:prstGeom prst="rect">
            <a:avLst/>
          </a:prstGeom>
          <a:solidFill>
            <a:schemeClr val="accent1">
              <a:alpha val="30196"/>
            </a:schemeClr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Wingdings 2" panose="05020102010507070707" pitchFamily="18" charset="2"/>
              <a:buChar char=""/>
              <a:defRPr sz="2700">
                <a:solidFill>
                  <a:schemeClr val="tx1"/>
                </a:solidFill>
                <a:latin typeface="Georgia" panose="02040502050405020303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accent2"/>
              </a:buClr>
              <a:buSzPct val="70000"/>
              <a:buFont typeface="Wingdings" panose="05000000000000000000" pitchFamily="2" charset="2"/>
              <a:buChar char=""/>
              <a:defRPr sz="2200">
                <a:solidFill>
                  <a:schemeClr val="tx2"/>
                </a:solidFill>
                <a:latin typeface="Georgia" panose="02040502050405020303" pitchFamily="18" charset="0"/>
              </a:defRPr>
            </a:lvl2pPr>
            <a:lvl3pPr marL="1143000" indent="-228600">
              <a:spcBef>
                <a:spcPct val="20000"/>
              </a:spcBef>
              <a:buClr>
                <a:srgbClr val="8CADAE"/>
              </a:buClr>
              <a:buSzPct val="75000"/>
              <a:buFont typeface="Wingdings 2" panose="05020102010507070707" pitchFamily="18" charset="2"/>
              <a:buChar char=""/>
              <a:defRPr sz="2000">
                <a:solidFill>
                  <a:schemeClr val="tx1"/>
                </a:solidFill>
                <a:latin typeface="Georgia" panose="02040502050405020303" pitchFamily="18" charset="0"/>
              </a:defRPr>
            </a:lvl3pPr>
            <a:lvl4pPr marL="1600200" indent="-228600">
              <a:spcBef>
                <a:spcPct val="20000"/>
              </a:spcBef>
              <a:buClr>
                <a:srgbClr val="8C7B70"/>
              </a:buClr>
              <a:buSzPct val="70000"/>
              <a:buFont typeface="Wingdings" panose="05000000000000000000" pitchFamily="2" charset="2"/>
              <a:buChar char=""/>
              <a:defRPr sz="2000">
                <a:solidFill>
                  <a:schemeClr val="tx2"/>
                </a:solidFill>
                <a:latin typeface="Georgia" panose="02040502050405020303" pitchFamily="18" charset="0"/>
              </a:defRPr>
            </a:lvl4pPr>
            <a:lvl5pPr marL="2057400" indent="-228600">
              <a:spcBef>
                <a:spcPct val="20000"/>
              </a:spcBef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9pPr>
          </a:lstStyle>
          <a:p>
            <a:pPr eaLnBrk="1" hangingPunct="1">
              <a:spcBef>
                <a:spcPct val="50000"/>
              </a:spcBef>
              <a:buClrTx/>
              <a:buSzTx/>
              <a:buFontTx/>
              <a:buNone/>
            </a:pPr>
            <a:r>
              <a:rPr lang="el-GR" altLang="el-GR" sz="1200">
                <a:solidFill>
                  <a:schemeClr val="tx2"/>
                </a:solidFill>
                <a:latin typeface="Times New Roman" panose="02020603050405020304" pitchFamily="18" charset="0"/>
              </a:rPr>
              <a:t>σε άνυδρο αιθέρα ή </a:t>
            </a:r>
            <a:r>
              <a:rPr lang="en-US" altLang="el-GR" sz="1200">
                <a:solidFill>
                  <a:schemeClr val="tx2"/>
                </a:solidFill>
                <a:latin typeface="Times New Roman" panose="02020603050405020304" pitchFamily="18" charset="0"/>
              </a:rPr>
              <a:t>THF</a:t>
            </a:r>
            <a:endParaRPr lang="el-GR" altLang="el-GR" sz="12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</p:spTree>
  </p:cSld>
  <p:clrMapOvr>
    <a:masterClrMapping/>
  </p:clrMapOvr>
  <p:transition>
    <p:fade thruBlk="1"/>
  </p:transition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4274" name="Rectangle 2">
            <a:extLst>
              <a:ext uri="{FF2B5EF4-FFF2-40B4-BE49-F238E27FC236}">
                <a16:creationId xmlns:a16="http://schemas.microsoft.com/office/drawing/2014/main" id="{810690C6-06C1-4041-9879-5F869A37907D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0"/>
            <a:ext cx="1588" cy="1588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anchor="ctr"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Wingdings 2" panose="05020102010507070707" pitchFamily="18" charset="2"/>
              <a:buChar char=""/>
              <a:defRPr sz="2700">
                <a:solidFill>
                  <a:schemeClr val="tx1"/>
                </a:solidFill>
                <a:latin typeface="Georgia" panose="02040502050405020303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accent2"/>
              </a:buClr>
              <a:buSzPct val="70000"/>
              <a:buFont typeface="Wingdings" panose="05000000000000000000" pitchFamily="2" charset="2"/>
              <a:buChar char=""/>
              <a:defRPr sz="2200">
                <a:solidFill>
                  <a:schemeClr val="tx2"/>
                </a:solidFill>
                <a:latin typeface="Georgia" panose="02040502050405020303" pitchFamily="18" charset="0"/>
              </a:defRPr>
            </a:lvl2pPr>
            <a:lvl3pPr marL="1143000" indent="-228600">
              <a:spcBef>
                <a:spcPct val="20000"/>
              </a:spcBef>
              <a:buClr>
                <a:srgbClr val="8CADAE"/>
              </a:buClr>
              <a:buSzPct val="75000"/>
              <a:buFont typeface="Wingdings 2" panose="05020102010507070707" pitchFamily="18" charset="2"/>
              <a:buChar char=""/>
              <a:defRPr sz="2000">
                <a:solidFill>
                  <a:schemeClr val="tx1"/>
                </a:solidFill>
                <a:latin typeface="Georgia" panose="02040502050405020303" pitchFamily="18" charset="0"/>
              </a:defRPr>
            </a:lvl3pPr>
            <a:lvl4pPr marL="1600200" indent="-228600">
              <a:spcBef>
                <a:spcPct val="20000"/>
              </a:spcBef>
              <a:buClr>
                <a:srgbClr val="8C7B70"/>
              </a:buClr>
              <a:buSzPct val="70000"/>
              <a:buFont typeface="Wingdings" panose="05000000000000000000" pitchFamily="2" charset="2"/>
              <a:buChar char=""/>
              <a:defRPr sz="2000">
                <a:solidFill>
                  <a:schemeClr val="tx2"/>
                </a:solidFill>
                <a:latin typeface="Georgia" panose="02040502050405020303" pitchFamily="18" charset="0"/>
              </a:defRPr>
            </a:lvl4pPr>
            <a:lvl5pPr marL="2057400" indent="-228600">
              <a:spcBef>
                <a:spcPct val="20000"/>
              </a:spcBef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sp>
        <p:nvSpPr>
          <p:cNvPr id="54275" name="Text Box 6">
            <a:extLst>
              <a:ext uri="{FF2B5EF4-FFF2-40B4-BE49-F238E27FC236}">
                <a16:creationId xmlns:a16="http://schemas.microsoft.com/office/drawing/2014/main" id="{51DD0FE0-B3A7-405A-A752-91D9FB73A1CD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1101725" y="2322513"/>
            <a:ext cx="184150" cy="304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Wingdings 2" panose="05020102010507070707" pitchFamily="18" charset="2"/>
              <a:buChar char=""/>
              <a:defRPr sz="2700">
                <a:solidFill>
                  <a:schemeClr val="tx1"/>
                </a:solidFill>
                <a:latin typeface="Georgia" panose="02040502050405020303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accent2"/>
              </a:buClr>
              <a:buSzPct val="70000"/>
              <a:buFont typeface="Wingdings" panose="05000000000000000000" pitchFamily="2" charset="2"/>
              <a:buChar char=""/>
              <a:defRPr sz="2200">
                <a:solidFill>
                  <a:schemeClr val="tx2"/>
                </a:solidFill>
                <a:latin typeface="Georgia" panose="02040502050405020303" pitchFamily="18" charset="0"/>
              </a:defRPr>
            </a:lvl2pPr>
            <a:lvl3pPr marL="1143000" indent="-228600">
              <a:spcBef>
                <a:spcPct val="20000"/>
              </a:spcBef>
              <a:buClr>
                <a:srgbClr val="8CADAE"/>
              </a:buClr>
              <a:buSzPct val="75000"/>
              <a:buFont typeface="Wingdings 2" panose="05020102010507070707" pitchFamily="18" charset="2"/>
              <a:buChar char=""/>
              <a:defRPr sz="2000">
                <a:solidFill>
                  <a:schemeClr val="tx1"/>
                </a:solidFill>
                <a:latin typeface="Georgia" panose="02040502050405020303" pitchFamily="18" charset="0"/>
              </a:defRPr>
            </a:lvl3pPr>
            <a:lvl4pPr marL="1600200" indent="-228600">
              <a:spcBef>
                <a:spcPct val="20000"/>
              </a:spcBef>
              <a:buClr>
                <a:srgbClr val="8C7B70"/>
              </a:buClr>
              <a:buSzPct val="70000"/>
              <a:buFont typeface="Wingdings" panose="05000000000000000000" pitchFamily="2" charset="2"/>
              <a:buChar char=""/>
              <a:defRPr sz="2000">
                <a:solidFill>
                  <a:schemeClr val="tx2"/>
                </a:solidFill>
                <a:latin typeface="Georgia" panose="02040502050405020303" pitchFamily="18" charset="0"/>
              </a:defRPr>
            </a:lvl4pPr>
            <a:lvl5pPr marL="2057400" indent="-228600">
              <a:spcBef>
                <a:spcPct val="20000"/>
              </a:spcBef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sp>
        <p:nvSpPr>
          <p:cNvPr id="54276" name="Rectangle 14">
            <a:extLst>
              <a:ext uri="{FF2B5EF4-FFF2-40B4-BE49-F238E27FC236}">
                <a16:creationId xmlns:a16="http://schemas.microsoft.com/office/drawing/2014/main" id="{B0AF9291-6CBD-4D07-9B7F-2EA6A26D898F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442913"/>
            <a:ext cx="9144000" cy="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Wingdings 2" panose="05020102010507070707" pitchFamily="18" charset="2"/>
              <a:buChar char=""/>
              <a:defRPr sz="2700">
                <a:solidFill>
                  <a:schemeClr val="tx1"/>
                </a:solidFill>
                <a:latin typeface="Georgia" panose="02040502050405020303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accent2"/>
              </a:buClr>
              <a:buSzPct val="70000"/>
              <a:buFont typeface="Wingdings" panose="05000000000000000000" pitchFamily="2" charset="2"/>
              <a:buChar char=""/>
              <a:defRPr sz="2200">
                <a:solidFill>
                  <a:schemeClr val="tx2"/>
                </a:solidFill>
                <a:latin typeface="Georgia" panose="02040502050405020303" pitchFamily="18" charset="0"/>
              </a:defRPr>
            </a:lvl2pPr>
            <a:lvl3pPr marL="1143000" indent="-228600">
              <a:spcBef>
                <a:spcPct val="20000"/>
              </a:spcBef>
              <a:buClr>
                <a:srgbClr val="8CADAE"/>
              </a:buClr>
              <a:buSzPct val="75000"/>
              <a:buFont typeface="Wingdings 2" panose="05020102010507070707" pitchFamily="18" charset="2"/>
              <a:buChar char=""/>
              <a:defRPr sz="2000">
                <a:solidFill>
                  <a:schemeClr val="tx1"/>
                </a:solidFill>
                <a:latin typeface="Georgia" panose="02040502050405020303" pitchFamily="18" charset="0"/>
              </a:defRPr>
            </a:lvl3pPr>
            <a:lvl4pPr marL="1600200" indent="-228600">
              <a:spcBef>
                <a:spcPct val="20000"/>
              </a:spcBef>
              <a:buClr>
                <a:srgbClr val="8C7B70"/>
              </a:buClr>
              <a:buSzPct val="70000"/>
              <a:buFont typeface="Wingdings" panose="05000000000000000000" pitchFamily="2" charset="2"/>
              <a:buChar char=""/>
              <a:defRPr sz="2000">
                <a:solidFill>
                  <a:schemeClr val="tx2"/>
                </a:solidFill>
                <a:latin typeface="Georgia" panose="02040502050405020303" pitchFamily="18" charset="0"/>
              </a:defRPr>
            </a:lvl4pPr>
            <a:lvl5pPr marL="2057400" indent="-228600">
              <a:spcBef>
                <a:spcPct val="20000"/>
              </a:spcBef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pic>
        <p:nvPicPr>
          <p:cNvPr id="54277" name="Εικόνα 1">
            <a:extLst>
              <a:ext uri="{FF2B5EF4-FFF2-40B4-BE49-F238E27FC236}">
                <a16:creationId xmlns:a16="http://schemas.microsoft.com/office/drawing/2014/main" id="{A6F0A54C-5EA4-412B-B733-D1FA42B60FFD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8459"/>
          <a:stretch>
            <a:fillRect/>
          </a:stretch>
        </p:blipFill>
        <p:spPr bwMode="auto">
          <a:xfrm>
            <a:off x="709613" y="2865438"/>
            <a:ext cx="7192962" cy="13906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54278" name="Εικόνα 2">
            <a:extLst>
              <a:ext uri="{FF2B5EF4-FFF2-40B4-BE49-F238E27FC236}">
                <a16:creationId xmlns:a16="http://schemas.microsoft.com/office/drawing/2014/main" id="{867A6418-396B-4B7B-BE15-3E70ABAF3F39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8945"/>
          <a:stretch>
            <a:fillRect/>
          </a:stretch>
        </p:blipFill>
        <p:spPr bwMode="auto">
          <a:xfrm>
            <a:off x="747713" y="4189413"/>
            <a:ext cx="7154862" cy="17621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8" name="TextBox 7">
            <a:extLst>
              <a:ext uri="{FF2B5EF4-FFF2-40B4-BE49-F238E27FC236}">
                <a16:creationId xmlns:a16="http://schemas.microsoft.com/office/drawing/2014/main" id="{5720C8D5-9638-4FD1-95B0-0131D318D5AC}"/>
              </a:ext>
            </a:extLst>
          </p:cNvPr>
          <p:cNvSpPr txBox="1"/>
          <p:nvPr/>
        </p:nvSpPr>
        <p:spPr>
          <a:xfrm>
            <a:off x="581025" y="254000"/>
            <a:ext cx="8172450" cy="1077913"/>
          </a:xfrm>
          <a:prstGeom prst="rect">
            <a:avLst/>
          </a:prstGeom>
          <a:noFill/>
        </p:spPr>
        <p:txBody>
          <a:bodyPr>
            <a:spAutoFit/>
          </a:bodyPr>
          <a:lstStyle>
            <a:lvl1pPr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1pPr>
            <a:lvl2pPr marL="742950" indent="-28575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2pPr>
            <a:lvl3pPr marL="1143000" indent="-22860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3pPr>
            <a:lvl4pPr marL="1600200" indent="-22860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4pPr>
            <a:lvl5pPr marL="2057400" indent="-22860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5pPr>
            <a:lvl6pPr marL="25146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6pPr>
            <a:lvl7pPr marL="29718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7pPr>
            <a:lvl8pPr marL="34290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8pPr>
            <a:lvl9pPr marL="38862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9pPr>
          </a:lstStyle>
          <a:p>
            <a:pPr algn="ctr" eaLnBrk="1" hangingPunct="1">
              <a:spcBef>
                <a:spcPct val="50000"/>
              </a:spcBef>
              <a:defRPr/>
            </a:pPr>
            <a:r>
              <a:rPr lang="el-GR" sz="3200" dirty="0">
                <a:solidFill>
                  <a:srgbClr val="FF0000"/>
                </a:solidFill>
                <a:effectLst>
                  <a:outerShdw blurRad="38100" dist="38100" dir="2700000" algn="tl">
                    <a:srgbClr val="000000"/>
                  </a:outerShdw>
                </a:effectLst>
              </a:rPr>
              <a:t>ΑΝΑΓΩΓΗ ΑΛΔΕΫΔΩΝ ΚΑΙ ΚΕΤΟΝΩΝ ΣΕ ΑΛΚΟΟΛΕΣ</a:t>
            </a:r>
            <a:endParaRPr lang="el-GR" sz="3200" b="1" dirty="0">
              <a:solidFill>
                <a:srgbClr val="FF0000"/>
              </a:solidFill>
              <a:effectLst>
                <a:outerShdw blurRad="38100" dist="38100" dir="2700000" algn="tl">
                  <a:srgbClr val="000000"/>
                </a:outerShdw>
              </a:effectLst>
            </a:endParaRPr>
          </a:p>
        </p:txBody>
      </p:sp>
      <p:pic>
        <p:nvPicPr>
          <p:cNvPr id="54280" name="Εικόνα 3">
            <a:extLst>
              <a:ext uri="{FF2B5EF4-FFF2-40B4-BE49-F238E27FC236}">
                <a16:creationId xmlns:a16="http://schemas.microsoft.com/office/drawing/2014/main" id="{C6649001-0EAD-4F7A-B418-593BBDA585AE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11829"/>
          <a:stretch>
            <a:fillRect/>
          </a:stretch>
        </p:blipFill>
        <p:spPr bwMode="auto">
          <a:xfrm>
            <a:off x="1343025" y="1285875"/>
            <a:ext cx="6046788" cy="13906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  <p:transition>
    <p:fade thruBlk="1"/>
  </p:transition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6322" name="Rectangle 2">
            <a:extLst>
              <a:ext uri="{FF2B5EF4-FFF2-40B4-BE49-F238E27FC236}">
                <a16:creationId xmlns:a16="http://schemas.microsoft.com/office/drawing/2014/main" id="{FEC3409A-62F4-4E55-B9BC-F9759D347DA9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0"/>
            <a:ext cx="1588" cy="1588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anchor="ctr"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Wingdings 2" panose="05020102010507070707" pitchFamily="18" charset="2"/>
              <a:buChar char=""/>
              <a:defRPr sz="2700">
                <a:solidFill>
                  <a:schemeClr val="tx1"/>
                </a:solidFill>
                <a:latin typeface="Georgia" panose="02040502050405020303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accent2"/>
              </a:buClr>
              <a:buSzPct val="70000"/>
              <a:buFont typeface="Wingdings" panose="05000000000000000000" pitchFamily="2" charset="2"/>
              <a:buChar char=""/>
              <a:defRPr sz="2200">
                <a:solidFill>
                  <a:schemeClr val="tx2"/>
                </a:solidFill>
                <a:latin typeface="Georgia" panose="02040502050405020303" pitchFamily="18" charset="0"/>
              </a:defRPr>
            </a:lvl2pPr>
            <a:lvl3pPr marL="1143000" indent="-228600">
              <a:spcBef>
                <a:spcPct val="20000"/>
              </a:spcBef>
              <a:buClr>
                <a:srgbClr val="8CADAE"/>
              </a:buClr>
              <a:buSzPct val="75000"/>
              <a:buFont typeface="Wingdings 2" panose="05020102010507070707" pitchFamily="18" charset="2"/>
              <a:buChar char=""/>
              <a:defRPr sz="2000">
                <a:solidFill>
                  <a:schemeClr val="tx1"/>
                </a:solidFill>
                <a:latin typeface="Georgia" panose="02040502050405020303" pitchFamily="18" charset="0"/>
              </a:defRPr>
            </a:lvl3pPr>
            <a:lvl4pPr marL="1600200" indent="-228600">
              <a:spcBef>
                <a:spcPct val="20000"/>
              </a:spcBef>
              <a:buClr>
                <a:srgbClr val="8C7B70"/>
              </a:buClr>
              <a:buSzPct val="70000"/>
              <a:buFont typeface="Wingdings" panose="05000000000000000000" pitchFamily="2" charset="2"/>
              <a:buChar char=""/>
              <a:defRPr sz="2000">
                <a:solidFill>
                  <a:schemeClr val="tx2"/>
                </a:solidFill>
                <a:latin typeface="Georgia" panose="02040502050405020303" pitchFamily="18" charset="0"/>
              </a:defRPr>
            </a:lvl4pPr>
            <a:lvl5pPr marL="2057400" indent="-228600">
              <a:spcBef>
                <a:spcPct val="20000"/>
              </a:spcBef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sp>
        <p:nvSpPr>
          <p:cNvPr id="56323" name="Text Box 6">
            <a:extLst>
              <a:ext uri="{FF2B5EF4-FFF2-40B4-BE49-F238E27FC236}">
                <a16:creationId xmlns:a16="http://schemas.microsoft.com/office/drawing/2014/main" id="{E832F963-1F8E-47E2-9676-36391072808E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1101725" y="2322513"/>
            <a:ext cx="184150" cy="304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Wingdings 2" panose="05020102010507070707" pitchFamily="18" charset="2"/>
              <a:buChar char=""/>
              <a:defRPr sz="2700">
                <a:solidFill>
                  <a:schemeClr val="tx1"/>
                </a:solidFill>
                <a:latin typeface="Georgia" panose="02040502050405020303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accent2"/>
              </a:buClr>
              <a:buSzPct val="70000"/>
              <a:buFont typeface="Wingdings" panose="05000000000000000000" pitchFamily="2" charset="2"/>
              <a:buChar char=""/>
              <a:defRPr sz="2200">
                <a:solidFill>
                  <a:schemeClr val="tx2"/>
                </a:solidFill>
                <a:latin typeface="Georgia" panose="02040502050405020303" pitchFamily="18" charset="0"/>
              </a:defRPr>
            </a:lvl2pPr>
            <a:lvl3pPr marL="1143000" indent="-228600">
              <a:spcBef>
                <a:spcPct val="20000"/>
              </a:spcBef>
              <a:buClr>
                <a:srgbClr val="8CADAE"/>
              </a:buClr>
              <a:buSzPct val="75000"/>
              <a:buFont typeface="Wingdings 2" panose="05020102010507070707" pitchFamily="18" charset="2"/>
              <a:buChar char=""/>
              <a:defRPr sz="2000">
                <a:solidFill>
                  <a:schemeClr val="tx1"/>
                </a:solidFill>
                <a:latin typeface="Georgia" panose="02040502050405020303" pitchFamily="18" charset="0"/>
              </a:defRPr>
            </a:lvl3pPr>
            <a:lvl4pPr marL="1600200" indent="-228600">
              <a:spcBef>
                <a:spcPct val="20000"/>
              </a:spcBef>
              <a:buClr>
                <a:srgbClr val="8C7B70"/>
              </a:buClr>
              <a:buSzPct val="70000"/>
              <a:buFont typeface="Wingdings" panose="05000000000000000000" pitchFamily="2" charset="2"/>
              <a:buChar char=""/>
              <a:defRPr sz="2000">
                <a:solidFill>
                  <a:schemeClr val="tx2"/>
                </a:solidFill>
                <a:latin typeface="Georgia" panose="02040502050405020303" pitchFamily="18" charset="0"/>
              </a:defRPr>
            </a:lvl4pPr>
            <a:lvl5pPr marL="2057400" indent="-228600">
              <a:spcBef>
                <a:spcPct val="20000"/>
              </a:spcBef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sp>
        <p:nvSpPr>
          <p:cNvPr id="56324" name="Rectangle 14">
            <a:extLst>
              <a:ext uri="{FF2B5EF4-FFF2-40B4-BE49-F238E27FC236}">
                <a16:creationId xmlns:a16="http://schemas.microsoft.com/office/drawing/2014/main" id="{F0A3EEBC-ABC0-4911-81A2-D6ECAE1390A6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442913"/>
            <a:ext cx="9144000" cy="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Wingdings 2" panose="05020102010507070707" pitchFamily="18" charset="2"/>
              <a:buChar char=""/>
              <a:defRPr sz="2700">
                <a:solidFill>
                  <a:schemeClr val="tx1"/>
                </a:solidFill>
                <a:latin typeface="Georgia" panose="02040502050405020303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accent2"/>
              </a:buClr>
              <a:buSzPct val="70000"/>
              <a:buFont typeface="Wingdings" panose="05000000000000000000" pitchFamily="2" charset="2"/>
              <a:buChar char=""/>
              <a:defRPr sz="2200">
                <a:solidFill>
                  <a:schemeClr val="tx2"/>
                </a:solidFill>
                <a:latin typeface="Georgia" panose="02040502050405020303" pitchFamily="18" charset="0"/>
              </a:defRPr>
            </a:lvl2pPr>
            <a:lvl3pPr marL="1143000" indent="-228600">
              <a:spcBef>
                <a:spcPct val="20000"/>
              </a:spcBef>
              <a:buClr>
                <a:srgbClr val="8CADAE"/>
              </a:buClr>
              <a:buSzPct val="75000"/>
              <a:buFont typeface="Wingdings 2" panose="05020102010507070707" pitchFamily="18" charset="2"/>
              <a:buChar char=""/>
              <a:defRPr sz="2000">
                <a:solidFill>
                  <a:schemeClr val="tx1"/>
                </a:solidFill>
                <a:latin typeface="Georgia" panose="02040502050405020303" pitchFamily="18" charset="0"/>
              </a:defRPr>
            </a:lvl3pPr>
            <a:lvl4pPr marL="1600200" indent="-228600">
              <a:spcBef>
                <a:spcPct val="20000"/>
              </a:spcBef>
              <a:buClr>
                <a:srgbClr val="8C7B70"/>
              </a:buClr>
              <a:buSzPct val="70000"/>
              <a:buFont typeface="Wingdings" panose="05000000000000000000" pitchFamily="2" charset="2"/>
              <a:buChar char=""/>
              <a:defRPr sz="2000">
                <a:solidFill>
                  <a:schemeClr val="tx2"/>
                </a:solidFill>
                <a:latin typeface="Georgia" panose="02040502050405020303" pitchFamily="18" charset="0"/>
              </a:defRPr>
            </a:lvl4pPr>
            <a:lvl5pPr marL="2057400" indent="-228600">
              <a:spcBef>
                <a:spcPct val="20000"/>
              </a:spcBef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pic>
        <p:nvPicPr>
          <p:cNvPr id="56325" name="Εικόνα 3">
            <a:extLst>
              <a:ext uri="{FF2B5EF4-FFF2-40B4-BE49-F238E27FC236}">
                <a16:creationId xmlns:a16="http://schemas.microsoft.com/office/drawing/2014/main" id="{DB3909CB-4950-4EF0-8B8A-78053361E5B9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9019"/>
          <a:stretch>
            <a:fillRect/>
          </a:stretch>
        </p:blipFill>
        <p:spPr bwMode="auto">
          <a:xfrm>
            <a:off x="900113" y="2284413"/>
            <a:ext cx="6564312" cy="19145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8" name="TextBox 7">
            <a:extLst>
              <a:ext uri="{FF2B5EF4-FFF2-40B4-BE49-F238E27FC236}">
                <a16:creationId xmlns:a16="http://schemas.microsoft.com/office/drawing/2014/main" id="{CFAFF12E-7B5E-4D97-BBEC-82D2AB76B2AA}"/>
              </a:ext>
            </a:extLst>
          </p:cNvPr>
          <p:cNvSpPr txBox="1"/>
          <p:nvPr/>
        </p:nvSpPr>
        <p:spPr>
          <a:xfrm>
            <a:off x="581025" y="254000"/>
            <a:ext cx="8172450" cy="1077913"/>
          </a:xfrm>
          <a:prstGeom prst="rect">
            <a:avLst/>
          </a:prstGeom>
          <a:noFill/>
        </p:spPr>
        <p:txBody>
          <a:bodyPr>
            <a:spAutoFit/>
          </a:bodyPr>
          <a:lstStyle>
            <a:lvl1pPr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1pPr>
            <a:lvl2pPr marL="742950" indent="-28575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2pPr>
            <a:lvl3pPr marL="1143000" indent="-22860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3pPr>
            <a:lvl4pPr marL="1600200" indent="-22860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4pPr>
            <a:lvl5pPr marL="2057400" indent="-22860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5pPr>
            <a:lvl6pPr marL="25146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6pPr>
            <a:lvl7pPr marL="29718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7pPr>
            <a:lvl8pPr marL="34290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8pPr>
            <a:lvl9pPr marL="38862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9pPr>
          </a:lstStyle>
          <a:p>
            <a:pPr algn="ctr" eaLnBrk="1" hangingPunct="1">
              <a:spcBef>
                <a:spcPct val="50000"/>
              </a:spcBef>
              <a:defRPr/>
            </a:pPr>
            <a:r>
              <a:rPr lang="el-GR" sz="3200">
                <a:solidFill>
                  <a:srgbClr val="FF0000"/>
                </a:solidFill>
                <a:effectLst>
                  <a:outerShdw blurRad="38100" dist="38100" dir="2700000" algn="tl">
                    <a:srgbClr val="000000"/>
                  </a:outerShdw>
                </a:effectLst>
              </a:rPr>
              <a:t>ΑΝΑΓΩΓΗ ΑΛΔΕΫΔΩΝ ΚΑΙ ΚΕΤΟΝΩΝ ΣΕ ΑΛΚΟΟΛΕΣ</a:t>
            </a:r>
            <a:endParaRPr lang="el-GR" sz="3200" b="1">
              <a:solidFill>
                <a:srgbClr val="FF0000"/>
              </a:solidFill>
              <a:effectLst>
                <a:outerShdw blurRad="38100" dist="38100" dir="2700000" algn="tl">
                  <a:srgbClr val="000000"/>
                </a:outerShdw>
              </a:effectLst>
            </a:endParaRPr>
          </a:p>
        </p:txBody>
      </p:sp>
      <p:sp>
        <p:nvSpPr>
          <p:cNvPr id="56327" name="8 - TextBox">
            <a:extLst>
              <a:ext uri="{FF2B5EF4-FFF2-40B4-BE49-F238E27FC236}">
                <a16:creationId xmlns:a16="http://schemas.microsoft.com/office/drawing/2014/main" id="{888CD6E9-CB9D-469B-8110-E7EC29DC8335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647700" y="1428750"/>
            <a:ext cx="5648325" cy="708025"/>
          </a:xfrm>
          <a:prstGeom prst="rect">
            <a:avLst/>
          </a:prstGeom>
          <a:solidFill>
            <a:schemeClr val="accent1">
              <a:alpha val="30196"/>
            </a:schemeClr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Wingdings 2" panose="05020102010507070707" pitchFamily="18" charset="2"/>
              <a:buChar char=""/>
              <a:defRPr sz="2700">
                <a:solidFill>
                  <a:schemeClr val="tx1"/>
                </a:solidFill>
                <a:latin typeface="Georgia" panose="02040502050405020303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accent2"/>
              </a:buClr>
              <a:buSzPct val="70000"/>
              <a:buFont typeface="Wingdings" panose="05000000000000000000" pitchFamily="2" charset="2"/>
              <a:buChar char=""/>
              <a:defRPr sz="2200">
                <a:solidFill>
                  <a:schemeClr val="tx2"/>
                </a:solidFill>
                <a:latin typeface="Georgia" panose="02040502050405020303" pitchFamily="18" charset="0"/>
              </a:defRPr>
            </a:lvl2pPr>
            <a:lvl3pPr marL="1143000" indent="-228600">
              <a:spcBef>
                <a:spcPct val="20000"/>
              </a:spcBef>
              <a:buClr>
                <a:srgbClr val="8CADAE"/>
              </a:buClr>
              <a:buSzPct val="75000"/>
              <a:buFont typeface="Wingdings 2" panose="05020102010507070707" pitchFamily="18" charset="2"/>
              <a:buChar char=""/>
              <a:defRPr sz="2000">
                <a:solidFill>
                  <a:schemeClr val="tx1"/>
                </a:solidFill>
                <a:latin typeface="Georgia" panose="02040502050405020303" pitchFamily="18" charset="0"/>
              </a:defRPr>
            </a:lvl3pPr>
            <a:lvl4pPr marL="1600200" indent="-228600">
              <a:spcBef>
                <a:spcPct val="20000"/>
              </a:spcBef>
              <a:buClr>
                <a:srgbClr val="8C7B70"/>
              </a:buClr>
              <a:buSzPct val="70000"/>
              <a:buFont typeface="Wingdings" panose="05000000000000000000" pitchFamily="2" charset="2"/>
              <a:buChar char=""/>
              <a:defRPr sz="2000">
                <a:solidFill>
                  <a:schemeClr val="tx2"/>
                </a:solidFill>
                <a:latin typeface="Georgia" panose="02040502050405020303" pitchFamily="18" charset="0"/>
              </a:defRPr>
            </a:lvl4pPr>
            <a:lvl5pPr marL="2057400" indent="-228600">
              <a:spcBef>
                <a:spcPct val="20000"/>
              </a:spcBef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9pPr>
          </a:lstStyle>
          <a:p>
            <a:pPr eaLnBrk="1" hangingPunct="1">
              <a:spcBef>
                <a:spcPct val="50000"/>
              </a:spcBef>
              <a:buClrTx/>
              <a:buSzTx/>
              <a:buFont typeface="Arial" panose="020B0604020202020204" pitchFamily="34" charset="0"/>
              <a:buChar char="•"/>
            </a:pPr>
            <a:r>
              <a:rPr lang="el-GR" altLang="el-GR" sz="1600">
                <a:solidFill>
                  <a:schemeClr val="tx2"/>
                </a:solidFill>
                <a:latin typeface="Times New Roman" panose="02020603050405020304" pitchFamily="18" charset="0"/>
              </a:rPr>
              <a:t> Το ιόν νατρίου είναι ασθενέστερο οξύ </a:t>
            </a:r>
            <a:r>
              <a:rPr lang="en-US" altLang="el-GR" sz="1600">
                <a:solidFill>
                  <a:schemeClr val="tx2"/>
                </a:solidFill>
                <a:latin typeface="Times New Roman" panose="02020603050405020304" pitchFamily="18" charset="0"/>
              </a:rPr>
              <a:t>Lewis </a:t>
            </a:r>
            <a:r>
              <a:rPr lang="el-GR" altLang="el-GR" sz="1600">
                <a:solidFill>
                  <a:schemeClr val="tx2"/>
                </a:solidFill>
                <a:latin typeface="Times New Roman" panose="02020603050405020304" pitchFamily="18" charset="0"/>
              </a:rPr>
              <a:t>από το ιόν λιθίου.</a:t>
            </a:r>
          </a:p>
          <a:p>
            <a:pPr eaLnBrk="1" hangingPunct="1">
              <a:spcBef>
                <a:spcPct val="50000"/>
              </a:spcBef>
              <a:buClrTx/>
              <a:buSzTx/>
              <a:buFont typeface="Arial" panose="020B0604020202020204" pitchFamily="34" charset="0"/>
              <a:buChar char="•"/>
            </a:pPr>
            <a:r>
              <a:rPr lang="el-GR" altLang="el-GR" sz="1600">
                <a:solidFill>
                  <a:schemeClr val="tx2"/>
                </a:solidFill>
                <a:latin typeface="Times New Roman" panose="02020603050405020304" pitchFamily="18" charset="0"/>
              </a:rPr>
              <a:t> Οι αναγωγές πραγματοποιούνται σε πρωτικούς διαλύτες.</a:t>
            </a:r>
          </a:p>
        </p:txBody>
      </p:sp>
      <p:sp>
        <p:nvSpPr>
          <p:cNvPr id="56328" name="9 - TextBox">
            <a:extLst>
              <a:ext uri="{FF2B5EF4-FFF2-40B4-BE49-F238E27FC236}">
                <a16:creationId xmlns:a16="http://schemas.microsoft.com/office/drawing/2014/main" id="{EE9A5157-0AAD-4763-AB26-97A68BCDE03C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401638" y="4724400"/>
            <a:ext cx="7678737" cy="523875"/>
          </a:xfrm>
          <a:prstGeom prst="rect">
            <a:avLst/>
          </a:prstGeom>
          <a:solidFill>
            <a:schemeClr val="accent1">
              <a:alpha val="30196"/>
            </a:schemeClr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Wingdings 2" panose="05020102010507070707" pitchFamily="18" charset="2"/>
              <a:buChar char=""/>
              <a:defRPr sz="2700">
                <a:solidFill>
                  <a:schemeClr val="tx1"/>
                </a:solidFill>
                <a:latin typeface="Georgia" panose="02040502050405020303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accent2"/>
              </a:buClr>
              <a:buSzPct val="70000"/>
              <a:buFont typeface="Wingdings" panose="05000000000000000000" pitchFamily="2" charset="2"/>
              <a:buChar char=""/>
              <a:defRPr sz="2200">
                <a:solidFill>
                  <a:schemeClr val="tx2"/>
                </a:solidFill>
                <a:latin typeface="Georgia" panose="02040502050405020303" pitchFamily="18" charset="0"/>
              </a:defRPr>
            </a:lvl2pPr>
            <a:lvl3pPr marL="1143000" indent="-228600">
              <a:spcBef>
                <a:spcPct val="20000"/>
              </a:spcBef>
              <a:buClr>
                <a:srgbClr val="8CADAE"/>
              </a:buClr>
              <a:buSzPct val="75000"/>
              <a:buFont typeface="Wingdings 2" panose="05020102010507070707" pitchFamily="18" charset="2"/>
              <a:buChar char=""/>
              <a:defRPr sz="2000">
                <a:solidFill>
                  <a:schemeClr val="tx1"/>
                </a:solidFill>
                <a:latin typeface="Georgia" panose="02040502050405020303" pitchFamily="18" charset="0"/>
              </a:defRPr>
            </a:lvl3pPr>
            <a:lvl4pPr marL="1600200" indent="-228600">
              <a:spcBef>
                <a:spcPct val="20000"/>
              </a:spcBef>
              <a:buClr>
                <a:srgbClr val="8C7B70"/>
              </a:buClr>
              <a:buSzPct val="70000"/>
              <a:buFont typeface="Wingdings" panose="05000000000000000000" pitchFamily="2" charset="2"/>
              <a:buChar char=""/>
              <a:defRPr sz="2000">
                <a:solidFill>
                  <a:schemeClr val="tx2"/>
                </a:solidFill>
                <a:latin typeface="Georgia" panose="02040502050405020303" pitchFamily="18" charset="0"/>
              </a:defRPr>
            </a:lvl4pPr>
            <a:lvl5pPr marL="2057400" indent="-228600">
              <a:spcBef>
                <a:spcPct val="20000"/>
              </a:spcBef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9pPr>
          </a:lstStyle>
          <a:p>
            <a:pPr eaLnBrk="1" hangingPunct="1">
              <a:spcBef>
                <a:spcPct val="50000"/>
              </a:spcBef>
              <a:buClrTx/>
              <a:buSzTx/>
              <a:buFontTx/>
              <a:buNone/>
            </a:pPr>
            <a:r>
              <a:rPr lang="el-GR" altLang="el-GR" sz="2800">
                <a:solidFill>
                  <a:schemeClr val="tx2"/>
                </a:solidFill>
                <a:latin typeface="Times New Roman" panose="02020603050405020304" pitchFamily="18" charset="0"/>
              </a:rPr>
              <a:t>Αναγωγές Υδριδίου: Μη αντιστρεπτές αντιδράσεις</a:t>
            </a:r>
          </a:p>
        </p:txBody>
      </p:sp>
    </p:spTree>
  </p:cSld>
  <p:clrMapOvr>
    <a:masterClrMapping/>
  </p:clrMapOvr>
  <p:transition>
    <p:fade thruBlk="1"/>
  </p:transition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8370" name="Rectangle 2">
            <a:extLst>
              <a:ext uri="{FF2B5EF4-FFF2-40B4-BE49-F238E27FC236}">
                <a16:creationId xmlns:a16="http://schemas.microsoft.com/office/drawing/2014/main" id="{17278FF3-6DC2-40EF-BDC0-52A03F230851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0"/>
            <a:ext cx="1588" cy="1588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anchor="ctr"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Wingdings 2" panose="05020102010507070707" pitchFamily="18" charset="2"/>
              <a:buChar char=""/>
              <a:defRPr sz="2700">
                <a:solidFill>
                  <a:schemeClr val="tx1"/>
                </a:solidFill>
                <a:latin typeface="Georgia" panose="02040502050405020303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accent2"/>
              </a:buClr>
              <a:buSzPct val="70000"/>
              <a:buFont typeface="Wingdings" panose="05000000000000000000" pitchFamily="2" charset="2"/>
              <a:buChar char=""/>
              <a:defRPr sz="2200">
                <a:solidFill>
                  <a:schemeClr val="tx2"/>
                </a:solidFill>
                <a:latin typeface="Georgia" panose="02040502050405020303" pitchFamily="18" charset="0"/>
              </a:defRPr>
            </a:lvl2pPr>
            <a:lvl3pPr marL="1143000" indent="-228600">
              <a:spcBef>
                <a:spcPct val="20000"/>
              </a:spcBef>
              <a:buClr>
                <a:srgbClr val="8CADAE"/>
              </a:buClr>
              <a:buSzPct val="75000"/>
              <a:buFont typeface="Wingdings 2" panose="05020102010507070707" pitchFamily="18" charset="2"/>
              <a:buChar char=""/>
              <a:defRPr sz="2000">
                <a:solidFill>
                  <a:schemeClr val="tx1"/>
                </a:solidFill>
                <a:latin typeface="Georgia" panose="02040502050405020303" pitchFamily="18" charset="0"/>
              </a:defRPr>
            </a:lvl3pPr>
            <a:lvl4pPr marL="1600200" indent="-228600">
              <a:spcBef>
                <a:spcPct val="20000"/>
              </a:spcBef>
              <a:buClr>
                <a:srgbClr val="8C7B70"/>
              </a:buClr>
              <a:buSzPct val="70000"/>
              <a:buFont typeface="Wingdings" panose="05000000000000000000" pitchFamily="2" charset="2"/>
              <a:buChar char=""/>
              <a:defRPr sz="2000">
                <a:solidFill>
                  <a:schemeClr val="tx2"/>
                </a:solidFill>
                <a:latin typeface="Georgia" panose="02040502050405020303" pitchFamily="18" charset="0"/>
              </a:defRPr>
            </a:lvl4pPr>
            <a:lvl5pPr marL="2057400" indent="-228600">
              <a:spcBef>
                <a:spcPct val="20000"/>
              </a:spcBef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sp>
        <p:nvSpPr>
          <p:cNvPr id="58371" name="Text Box 6">
            <a:extLst>
              <a:ext uri="{FF2B5EF4-FFF2-40B4-BE49-F238E27FC236}">
                <a16:creationId xmlns:a16="http://schemas.microsoft.com/office/drawing/2014/main" id="{05B7DB92-D843-46E5-AEFC-244DA3F5C428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1101725" y="2322513"/>
            <a:ext cx="184150" cy="304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Wingdings 2" panose="05020102010507070707" pitchFamily="18" charset="2"/>
              <a:buChar char=""/>
              <a:defRPr sz="2700">
                <a:solidFill>
                  <a:schemeClr val="tx1"/>
                </a:solidFill>
                <a:latin typeface="Georgia" panose="02040502050405020303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accent2"/>
              </a:buClr>
              <a:buSzPct val="70000"/>
              <a:buFont typeface="Wingdings" panose="05000000000000000000" pitchFamily="2" charset="2"/>
              <a:buChar char=""/>
              <a:defRPr sz="2200">
                <a:solidFill>
                  <a:schemeClr val="tx2"/>
                </a:solidFill>
                <a:latin typeface="Georgia" panose="02040502050405020303" pitchFamily="18" charset="0"/>
              </a:defRPr>
            </a:lvl2pPr>
            <a:lvl3pPr marL="1143000" indent="-228600">
              <a:spcBef>
                <a:spcPct val="20000"/>
              </a:spcBef>
              <a:buClr>
                <a:srgbClr val="8CADAE"/>
              </a:buClr>
              <a:buSzPct val="75000"/>
              <a:buFont typeface="Wingdings 2" panose="05020102010507070707" pitchFamily="18" charset="2"/>
              <a:buChar char=""/>
              <a:defRPr sz="2000">
                <a:solidFill>
                  <a:schemeClr val="tx1"/>
                </a:solidFill>
                <a:latin typeface="Georgia" panose="02040502050405020303" pitchFamily="18" charset="0"/>
              </a:defRPr>
            </a:lvl3pPr>
            <a:lvl4pPr marL="1600200" indent="-228600">
              <a:spcBef>
                <a:spcPct val="20000"/>
              </a:spcBef>
              <a:buClr>
                <a:srgbClr val="8C7B70"/>
              </a:buClr>
              <a:buSzPct val="70000"/>
              <a:buFont typeface="Wingdings" panose="05000000000000000000" pitchFamily="2" charset="2"/>
              <a:buChar char=""/>
              <a:defRPr sz="2000">
                <a:solidFill>
                  <a:schemeClr val="tx2"/>
                </a:solidFill>
                <a:latin typeface="Georgia" panose="02040502050405020303" pitchFamily="18" charset="0"/>
              </a:defRPr>
            </a:lvl4pPr>
            <a:lvl5pPr marL="2057400" indent="-228600">
              <a:spcBef>
                <a:spcPct val="20000"/>
              </a:spcBef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sp>
        <p:nvSpPr>
          <p:cNvPr id="58372" name="Rectangle 14">
            <a:extLst>
              <a:ext uri="{FF2B5EF4-FFF2-40B4-BE49-F238E27FC236}">
                <a16:creationId xmlns:a16="http://schemas.microsoft.com/office/drawing/2014/main" id="{47322DAD-6A61-40AC-8B2A-5AF7AEE408DB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442913"/>
            <a:ext cx="9144000" cy="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Wingdings 2" panose="05020102010507070707" pitchFamily="18" charset="2"/>
              <a:buChar char=""/>
              <a:defRPr sz="2700">
                <a:solidFill>
                  <a:schemeClr val="tx1"/>
                </a:solidFill>
                <a:latin typeface="Georgia" panose="02040502050405020303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accent2"/>
              </a:buClr>
              <a:buSzPct val="70000"/>
              <a:buFont typeface="Wingdings" panose="05000000000000000000" pitchFamily="2" charset="2"/>
              <a:buChar char=""/>
              <a:defRPr sz="2200">
                <a:solidFill>
                  <a:schemeClr val="tx2"/>
                </a:solidFill>
                <a:latin typeface="Georgia" panose="02040502050405020303" pitchFamily="18" charset="0"/>
              </a:defRPr>
            </a:lvl2pPr>
            <a:lvl3pPr marL="1143000" indent="-228600">
              <a:spcBef>
                <a:spcPct val="20000"/>
              </a:spcBef>
              <a:buClr>
                <a:srgbClr val="8CADAE"/>
              </a:buClr>
              <a:buSzPct val="75000"/>
              <a:buFont typeface="Wingdings 2" panose="05020102010507070707" pitchFamily="18" charset="2"/>
              <a:buChar char=""/>
              <a:defRPr sz="2000">
                <a:solidFill>
                  <a:schemeClr val="tx1"/>
                </a:solidFill>
                <a:latin typeface="Georgia" panose="02040502050405020303" pitchFamily="18" charset="0"/>
              </a:defRPr>
            </a:lvl3pPr>
            <a:lvl4pPr marL="1600200" indent="-228600">
              <a:spcBef>
                <a:spcPct val="20000"/>
              </a:spcBef>
              <a:buClr>
                <a:srgbClr val="8C7B70"/>
              </a:buClr>
              <a:buSzPct val="70000"/>
              <a:buFont typeface="Wingdings" panose="05000000000000000000" pitchFamily="2" charset="2"/>
              <a:buChar char=""/>
              <a:defRPr sz="2000">
                <a:solidFill>
                  <a:schemeClr val="tx2"/>
                </a:solidFill>
                <a:latin typeface="Georgia" panose="02040502050405020303" pitchFamily="18" charset="0"/>
              </a:defRPr>
            </a:lvl4pPr>
            <a:lvl5pPr marL="2057400" indent="-228600">
              <a:spcBef>
                <a:spcPct val="20000"/>
              </a:spcBef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pic>
        <p:nvPicPr>
          <p:cNvPr id="58373" name="Εικόνα 1">
            <a:extLst>
              <a:ext uri="{FF2B5EF4-FFF2-40B4-BE49-F238E27FC236}">
                <a16:creationId xmlns:a16="http://schemas.microsoft.com/office/drawing/2014/main" id="{6DF93521-AF43-48E2-A987-2C1BC11262FA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45399"/>
          <a:stretch>
            <a:fillRect/>
          </a:stretch>
        </p:blipFill>
        <p:spPr bwMode="auto">
          <a:xfrm>
            <a:off x="3048000" y="1365250"/>
            <a:ext cx="3473450" cy="22193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58374" name="Εικόνα 2">
            <a:extLst>
              <a:ext uri="{FF2B5EF4-FFF2-40B4-BE49-F238E27FC236}">
                <a16:creationId xmlns:a16="http://schemas.microsoft.com/office/drawing/2014/main" id="{D6FE0933-9A8D-4DDB-894C-183A6F1C2913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9631"/>
          <a:stretch>
            <a:fillRect/>
          </a:stretch>
        </p:blipFill>
        <p:spPr bwMode="auto">
          <a:xfrm>
            <a:off x="490538" y="3827463"/>
            <a:ext cx="5845175" cy="23907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7" name="TextBox 6">
            <a:extLst>
              <a:ext uri="{FF2B5EF4-FFF2-40B4-BE49-F238E27FC236}">
                <a16:creationId xmlns:a16="http://schemas.microsoft.com/office/drawing/2014/main" id="{93B538C7-3445-4D82-8C68-6E8BD66BB9BB}"/>
              </a:ext>
            </a:extLst>
          </p:cNvPr>
          <p:cNvSpPr txBox="1"/>
          <p:nvPr/>
        </p:nvSpPr>
        <p:spPr>
          <a:xfrm>
            <a:off x="581025" y="254000"/>
            <a:ext cx="8172450" cy="1077913"/>
          </a:xfrm>
          <a:prstGeom prst="rect">
            <a:avLst/>
          </a:prstGeom>
          <a:noFill/>
        </p:spPr>
        <p:txBody>
          <a:bodyPr>
            <a:spAutoFit/>
          </a:bodyPr>
          <a:lstStyle>
            <a:lvl1pPr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1pPr>
            <a:lvl2pPr marL="742950" indent="-28575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2pPr>
            <a:lvl3pPr marL="1143000" indent="-22860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3pPr>
            <a:lvl4pPr marL="1600200" indent="-22860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4pPr>
            <a:lvl5pPr marL="2057400" indent="-22860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5pPr>
            <a:lvl6pPr marL="25146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6pPr>
            <a:lvl7pPr marL="29718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7pPr>
            <a:lvl8pPr marL="34290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8pPr>
            <a:lvl9pPr marL="38862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9pPr>
          </a:lstStyle>
          <a:p>
            <a:pPr algn="ctr" eaLnBrk="1" hangingPunct="1">
              <a:spcBef>
                <a:spcPct val="50000"/>
              </a:spcBef>
              <a:defRPr/>
            </a:pPr>
            <a:r>
              <a:rPr lang="el-GR" sz="3200">
                <a:solidFill>
                  <a:srgbClr val="FF0000"/>
                </a:solidFill>
                <a:effectLst>
                  <a:outerShdw blurRad="38100" dist="38100" dir="2700000" algn="tl">
                    <a:srgbClr val="000000"/>
                  </a:outerShdw>
                </a:effectLst>
              </a:rPr>
              <a:t>ΑΝΑΓΩΓΗ ΑΛΔΕΫΔΩΝ ΚΑΙ ΚΕΤΟΝΩΝ ΣΕ ΑΛΚΟΟΛΕΣ</a:t>
            </a:r>
            <a:endParaRPr lang="el-GR" sz="3200" b="1">
              <a:solidFill>
                <a:srgbClr val="FF0000"/>
              </a:solidFill>
              <a:effectLst>
                <a:outerShdw blurRad="38100" dist="38100" dir="2700000" algn="tl">
                  <a:srgbClr val="000000"/>
                </a:outerShdw>
              </a:effectLst>
            </a:endParaRPr>
          </a:p>
        </p:txBody>
      </p:sp>
      <p:sp>
        <p:nvSpPr>
          <p:cNvPr id="2" name="Ορθογώνιο: Στρογγύλεμα γωνιών 1">
            <a:extLst>
              <a:ext uri="{FF2B5EF4-FFF2-40B4-BE49-F238E27FC236}">
                <a16:creationId xmlns:a16="http://schemas.microsoft.com/office/drawing/2014/main" id="{79B9ACC9-439D-4233-BFC5-E8B591F990C8}"/>
              </a:ext>
            </a:extLst>
          </p:cNvPr>
          <p:cNvSpPr/>
          <p:nvPr/>
        </p:nvSpPr>
        <p:spPr>
          <a:xfrm>
            <a:off x="1819275" y="4824413"/>
            <a:ext cx="849313" cy="512762"/>
          </a:xfrm>
          <a:prstGeom prst="roundRect">
            <a:avLst/>
          </a:prstGeom>
          <a:solidFill>
            <a:schemeClr val="accent1">
              <a:alpha val="20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l-GR"/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3F9F4DC8-D696-489E-8454-8728D25452A9}"/>
              </a:ext>
            </a:extLst>
          </p:cNvPr>
          <p:cNvSpPr txBox="1"/>
          <p:nvPr/>
        </p:nvSpPr>
        <p:spPr>
          <a:xfrm>
            <a:off x="4572000" y="4722829"/>
            <a:ext cx="2752725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l-GR" dirty="0"/>
              <a:t>…αλλά ανάγεται από </a:t>
            </a:r>
            <a:r>
              <a:rPr lang="en-US" dirty="0"/>
              <a:t>LiAlH</a:t>
            </a:r>
            <a:r>
              <a:rPr lang="en-US" baseline="-25000" dirty="0"/>
              <a:t>4</a:t>
            </a:r>
            <a:endParaRPr lang="el-GR" baseline="-25000" dirty="0"/>
          </a:p>
        </p:txBody>
      </p:sp>
    </p:spTree>
  </p:cSld>
  <p:clrMapOvr>
    <a:masterClrMapping/>
  </p:clrMapOvr>
  <p:transition>
    <p:fade thruBlk="1"/>
  </p:transition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0418" name="Rectangle 2">
            <a:extLst>
              <a:ext uri="{FF2B5EF4-FFF2-40B4-BE49-F238E27FC236}">
                <a16:creationId xmlns:a16="http://schemas.microsoft.com/office/drawing/2014/main" id="{38DF2D5E-7185-4401-8B5A-6E8E76025E16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0"/>
            <a:ext cx="1588" cy="1588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anchor="ctr"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Wingdings 2" panose="05020102010507070707" pitchFamily="18" charset="2"/>
              <a:buChar char=""/>
              <a:defRPr sz="2700">
                <a:solidFill>
                  <a:schemeClr val="tx1"/>
                </a:solidFill>
                <a:latin typeface="Georgia" panose="02040502050405020303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accent2"/>
              </a:buClr>
              <a:buSzPct val="70000"/>
              <a:buFont typeface="Wingdings" panose="05000000000000000000" pitchFamily="2" charset="2"/>
              <a:buChar char=""/>
              <a:defRPr sz="2200">
                <a:solidFill>
                  <a:schemeClr val="tx2"/>
                </a:solidFill>
                <a:latin typeface="Georgia" panose="02040502050405020303" pitchFamily="18" charset="0"/>
              </a:defRPr>
            </a:lvl2pPr>
            <a:lvl3pPr marL="1143000" indent="-228600">
              <a:spcBef>
                <a:spcPct val="20000"/>
              </a:spcBef>
              <a:buClr>
                <a:srgbClr val="8CADAE"/>
              </a:buClr>
              <a:buSzPct val="75000"/>
              <a:buFont typeface="Wingdings 2" panose="05020102010507070707" pitchFamily="18" charset="2"/>
              <a:buChar char=""/>
              <a:defRPr sz="2000">
                <a:solidFill>
                  <a:schemeClr val="tx1"/>
                </a:solidFill>
                <a:latin typeface="Georgia" panose="02040502050405020303" pitchFamily="18" charset="0"/>
              </a:defRPr>
            </a:lvl3pPr>
            <a:lvl4pPr marL="1600200" indent="-228600">
              <a:spcBef>
                <a:spcPct val="20000"/>
              </a:spcBef>
              <a:buClr>
                <a:srgbClr val="8C7B70"/>
              </a:buClr>
              <a:buSzPct val="70000"/>
              <a:buFont typeface="Wingdings" panose="05000000000000000000" pitchFamily="2" charset="2"/>
              <a:buChar char=""/>
              <a:defRPr sz="2000">
                <a:solidFill>
                  <a:schemeClr val="tx2"/>
                </a:solidFill>
                <a:latin typeface="Georgia" panose="02040502050405020303" pitchFamily="18" charset="0"/>
              </a:defRPr>
            </a:lvl4pPr>
            <a:lvl5pPr marL="2057400" indent="-228600">
              <a:spcBef>
                <a:spcPct val="20000"/>
              </a:spcBef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sp>
        <p:nvSpPr>
          <p:cNvPr id="60419" name="Text Box 6">
            <a:extLst>
              <a:ext uri="{FF2B5EF4-FFF2-40B4-BE49-F238E27FC236}">
                <a16:creationId xmlns:a16="http://schemas.microsoft.com/office/drawing/2014/main" id="{13151215-85BB-49AC-946E-65A0C3D675D1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1101725" y="2322513"/>
            <a:ext cx="184150" cy="304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Wingdings 2" panose="05020102010507070707" pitchFamily="18" charset="2"/>
              <a:buChar char=""/>
              <a:defRPr sz="2700">
                <a:solidFill>
                  <a:schemeClr val="tx1"/>
                </a:solidFill>
                <a:latin typeface="Georgia" panose="02040502050405020303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accent2"/>
              </a:buClr>
              <a:buSzPct val="70000"/>
              <a:buFont typeface="Wingdings" panose="05000000000000000000" pitchFamily="2" charset="2"/>
              <a:buChar char=""/>
              <a:defRPr sz="2200">
                <a:solidFill>
                  <a:schemeClr val="tx2"/>
                </a:solidFill>
                <a:latin typeface="Georgia" panose="02040502050405020303" pitchFamily="18" charset="0"/>
              </a:defRPr>
            </a:lvl2pPr>
            <a:lvl3pPr marL="1143000" indent="-228600">
              <a:spcBef>
                <a:spcPct val="20000"/>
              </a:spcBef>
              <a:buClr>
                <a:srgbClr val="8CADAE"/>
              </a:buClr>
              <a:buSzPct val="75000"/>
              <a:buFont typeface="Wingdings 2" panose="05020102010507070707" pitchFamily="18" charset="2"/>
              <a:buChar char=""/>
              <a:defRPr sz="2000">
                <a:solidFill>
                  <a:schemeClr val="tx1"/>
                </a:solidFill>
                <a:latin typeface="Georgia" panose="02040502050405020303" pitchFamily="18" charset="0"/>
              </a:defRPr>
            </a:lvl3pPr>
            <a:lvl4pPr marL="1600200" indent="-228600">
              <a:spcBef>
                <a:spcPct val="20000"/>
              </a:spcBef>
              <a:buClr>
                <a:srgbClr val="8C7B70"/>
              </a:buClr>
              <a:buSzPct val="70000"/>
              <a:buFont typeface="Wingdings" panose="05000000000000000000" pitchFamily="2" charset="2"/>
              <a:buChar char=""/>
              <a:defRPr sz="2000">
                <a:solidFill>
                  <a:schemeClr val="tx2"/>
                </a:solidFill>
                <a:latin typeface="Georgia" panose="02040502050405020303" pitchFamily="18" charset="0"/>
              </a:defRPr>
            </a:lvl4pPr>
            <a:lvl5pPr marL="2057400" indent="-228600">
              <a:spcBef>
                <a:spcPct val="20000"/>
              </a:spcBef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sp>
        <p:nvSpPr>
          <p:cNvPr id="60420" name="Rectangle 14">
            <a:extLst>
              <a:ext uri="{FF2B5EF4-FFF2-40B4-BE49-F238E27FC236}">
                <a16:creationId xmlns:a16="http://schemas.microsoft.com/office/drawing/2014/main" id="{90F091E4-08C7-4BC8-8488-6C4E9194FD41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442913"/>
            <a:ext cx="9144000" cy="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Wingdings 2" panose="05020102010507070707" pitchFamily="18" charset="2"/>
              <a:buChar char=""/>
              <a:defRPr sz="2700">
                <a:solidFill>
                  <a:schemeClr val="tx1"/>
                </a:solidFill>
                <a:latin typeface="Georgia" panose="02040502050405020303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accent2"/>
              </a:buClr>
              <a:buSzPct val="70000"/>
              <a:buFont typeface="Wingdings" panose="05000000000000000000" pitchFamily="2" charset="2"/>
              <a:buChar char=""/>
              <a:defRPr sz="2200">
                <a:solidFill>
                  <a:schemeClr val="tx2"/>
                </a:solidFill>
                <a:latin typeface="Georgia" panose="02040502050405020303" pitchFamily="18" charset="0"/>
              </a:defRPr>
            </a:lvl2pPr>
            <a:lvl3pPr marL="1143000" indent="-228600">
              <a:spcBef>
                <a:spcPct val="20000"/>
              </a:spcBef>
              <a:buClr>
                <a:srgbClr val="8CADAE"/>
              </a:buClr>
              <a:buSzPct val="75000"/>
              <a:buFont typeface="Wingdings 2" panose="05020102010507070707" pitchFamily="18" charset="2"/>
              <a:buChar char=""/>
              <a:defRPr sz="2000">
                <a:solidFill>
                  <a:schemeClr val="tx1"/>
                </a:solidFill>
                <a:latin typeface="Georgia" panose="02040502050405020303" pitchFamily="18" charset="0"/>
              </a:defRPr>
            </a:lvl3pPr>
            <a:lvl4pPr marL="1600200" indent="-228600">
              <a:spcBef>
                <a:spcPct val="20000"/>
              </a:spcBef>
              <a:buClr>
                <a:srgbClr val="8C7B70"/>
              </a:buClr>
              <a:buSzPct val="70000"/>
              <a:buFont typeface="Wingdings" panose="05000000000000000000" pitchFamily="2" charset="2"/>
              <a:buChar char=""/>
              <a:defRPr sz="2000">
                <a:solidFill>
                  <a:schemeClr val="tx2"/>
                </a:solidFill>
                <a:latin typeface="Georgia" panose="02040502050405020303" pitchFamily="18" charset="0"/>
              </a:defRPr>
            </a:lvl4pPr>
            <a:lvl5pPr marL="2057400" indent="-228600">
              <a:spcBef>
                <a:spcPct val="20000"/>
              </a:spcBef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pic>
        <p:nvPicPr>
          <p:cNvPr id="60421" name="Picture 5" descr="C:\Users\Thomas\Desktop\ΚΕΦΑΛΑΙΑ\ΚΕΦΑΛΑΙΟ 19\Εικόνα σελ.775.jpg">
            <a:extLst>
              <a:ext uri="{FF2B5EF4-FFF2-40B4-BE49-F238E27FC236}">
                <a16:creationId xmlns:a16="http://schemas.microsoft.com/office/drawing/2014/main" id="{1DD4131A-8C80-46EA-B29B-923BEAE6E8F9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390650" y="2322513"/>
            <a:ext cx="6791325" cy="339248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6" name="TextBox 5">
            <a:extLst>
              <a:ext uri="{FF2B5EF4-FFF2-40B4-BE49-F238E27FC236}">
                <a16:creationId xmlns:a16="http://schemas.microsoft.com/office/drawing/2014/main" id="{EB0EE8CD-2955-4CE1-9E07-40E9ED312355}"/>
              </a:ext>
            </a:extLst>
          </p:cNvPr>
          <p:cNvSpPr txBox="1"/>
          <p:nvPr/>
        </p:nvSpPr>
        <p:spPr>
          <a:xfrm>
            <a:off x="971550" y="1003300"/>
            <a:ext cx="8172450" cy="1077913"/>
          </a:xfrm>
          <a:prstGeom prst="rect">
            <a:avLst/>
          </a:prstGeom>
          <a:noFill/>
        </p:spPr>
        <p:txBody>
          <a:bodyPr>
            <a:spAutoFit/>
          </a:bodyPr>
          <a:lstStyle>
            <a:lvl1pPr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1pPr>
            <a:lvl2pPr marL="742950" indent="-28575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2pPr>
            <a:lvl3pPr marL="1143000" indent="-22860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3pPr>
            <a:lvl4pPr marL="1600200" indent="-22860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4pPr>
            <a:lvl5pPr marL="2057400" indent="-22860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5pPr>
            <a:lvl6pPr marL="25146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6pPr>
            <a:lvl7pPr marL="29718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7pPr>
            <a:lvl8pPr marL="34290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8pPr>
            <a:lvl9pPr marL="38862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9pPr>
          </a:lstStyle>
          <a:p>
            <a:pPr algn="ctr" eaLnBrk="1" hangingPunct="1">
              <a:spcBef>
                <a:spcPct val="50000"/>
              </a:spcBef>
              <a:defRPr/>
            </a:pPr>
            <a:r>
              <a:rPr lang="el-GR" sz="3200">
                <a:solidFill>
                  <a:srgbClr val="FF0000"/>
                </a:solidFill>
                <a:effectLst>
                  <a:outerShdw blurRad="38100" dist="38100" dir="2700000" algn="tl">
                    <a:srgbClr val="000000"/>
                  </a:outerShdw>
                </a:effectLst>
              </a:rPr>
              <a:t>ΤΟ ΑΝΑΓΩΓΙΚΟ</a:t>
            </a:r>
            <a:r>
              <a:rPr lang="en-US" sz="3200">
                <a:solidFill>
                  <a:srgbClr val="FF0000"/>
                </a:solidFill>
                <a:effectLst>
                  <a:outerShdw blurRad="38100" dist="38100" dir="2700000" algn="tl">
                    <a:srgbClr val="000000"/>
                  </a:outerShdw>
                </a:effectLst>
              </a:rPr>
              <a:t> </a:t>
            </a:r>
            <a:r>
              <a:rPr lang="el-GR" sz="3200">
                <a:solidFill>
                  <a:srgbClr val="FF0000"/>
                </a:solidFill>
                <a:effectLst>
                  <a:outerShdw blurRad="38100" dist="38100" dir="2700000" algn="tl">
                    <a:srgbClr val="000000"/>
                  </a:outerShdw>
                </a:effectLst>
              </a:rPr>
              <a:t>ΑΝΤΙΔΡΑΣΤΗΡΙΟ ΒΟΡΟΫΔΡΙΔΙΟ ΤΟΥ ΝΑΤΡΙΟΥ</a:t>
            </a:r>
            <a:endParaRPr lang="el-GR" sz="3200" b="1">
              <a:solidFill>
                <a:srgbClr val="FF0000"/>
              </a:solidFill>
              <a:effectLst>
                <a:outerShdw blurRad="38100" dist="38100" dir="2700000" algn="tl">
                  <a:srgbClr val="000000"/>
                </a:outerShdw>
              </a:effectLst>
            </a:endParaRPr>
          </a:p>
        </p:txBody>
      </p:sp>
    </p:spTree>
  </p:cSld>
  <p:clrMapOvr>
    <a:masterClrMapping/>
  </p:clrMapOvr>
  <p:transition>
    <p:fade thruBlk="1"/>
  </p:transition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2466" name="Rectangle 2">
            <a:extLst>
              <a:ext uri="{FF2B5EF4-FFF2-40B4-BE49-F238E27FC236}">
                <a16:creationId xmlns:a16="http://schemas.microsoft.com/office/drawing/2014/main" id="{EA5AD100-656E-4927-8242-B1EFC1629DA4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0"/>
            <a:ext cx="1588" cy="1588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anchor="ctr"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Wingdings 2" panose="05020102010507070707" pitchFamily="18" charset="2"/>
              <a:buChar char=""/>
              <a:defRPr sz="2700">
                <a:solidFill>
                  <a:schemeClr val="tx1"/>
                </a:solidFill>
                <a:latin typeface="Georgia" panose="02040502050405020303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accent2"/>
              </a:buClr>
              <a:buSzPct val="70000"/>
              <a:buFont typeface="Wingdings" panose="05000000000000000000" pitchFamily="2" charset="2"/>
              <a:buChar char=""/>
              <a:defRPr sz="2200">
                <a:solidFill>
                  <a:schemeClr val="tx2"/>
                </a:solidFill>
                <a:latin typeface="Georgia" panose="02040502050405020303" pitchFamily="18" charset="0"/>
              </a:defRPr>
            </a:lvl2pPr>
            <a:lvl3pPr marL="1143000" indent="-228600">
              <a:spcBef>
                <a:spcPct val="20000"/>
              </a:spcBef>
              <a:buClr>
                <a:srgbClr val="8CADAE"/>
              </a:buClr>
              <a:buSzPct val="75000"/>
              <a:buFont typeface="Wingdings 2" panose="05020102010507070707" pitchFamily="18" charset="2"/>
              <a:buChar char=""/>
              <a:defRPr sz="2000">
                <a:solidFill>
                  <a:schemeClr val="tx1"/>
                </a:solidFill>
                <a:latin typeface="Georgia" panose="02040502050405020303" pitchFamily="18" charset="0"/>
              </a:defRPr>
            </a:lvl3pPr>
            <a:lvl4pPr marL="1600200" indent="-228600">
              <a:spcBef>
                <a:spcPct val="20000"/>
              </a:spcBef>
              <a:buClr>
                <a:srgbClr val="8C7B70"/>
              </a:buClr>
              <a:buSzPct val="70000"/>
              <a:buFont typeface="Wingdings" panose="05000000000000000000" pitchFamily="2" charset="2"/>
              <a:buChar char=""/>
              <a:defRPr sz="2000">
                <a:solidFill>
                  <a:schemeClr val="tx2"/>
                </a:solidFill>
                <a:latin typeface="Georgia" panose="02040502050405020303" pitchFamily="18" charset="0"/>
              </a:defRPr>
            </a:lvl4pPr>
            <a:lvl5pPr marL="2057400" indent="-228600">
              <a:spcBef>
                <a:spcPct val="20000"/>
              </a:spcBef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sp>
        <p:nvSpPr>
          <p:cNvPr id="62467" name="Text Box 6">
            <a:extLst>
              <a:ext uri="{FF2B5EF4-FFF2-40B4-BE49-F238E27FC236}">
                <a16:creationId xmlns:a16="http://schemas.microsoft.com/office/drawing/2014/main" id="{BE2C35C3-8CE7-4EC3-BCFF-EE126D6B12DA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1101725" y="2322513"/>
            <a:ext cx="184150" cy="304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Wingdings 2" panose="05020102010507070707" pitchFamily="18" charset="2"/>
              <a:buChar char=""/>
              <a:defRPr sz="2700">
                <a:solidFill>
                  <a:schemeClr val="tx1"/>
                </a:solidFill>
                <a:latin typeface="Georgia" panose="02040502050405020303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accent2"/>
              </a:buClr>
              <a:buSzPct val="70000"/>
              <a:buFont typeface="Wingdings" panose="05000000000000000000" pitchFamily="2" charset="2"/>
              <a:buChar char=""/>
              <a:defRPr sz="2200">
                <a:solidFill>
                  <a:schemeClr val="tx2"/>
                </a:solidFill>
                <a:latin typeface="Georgia" panose="02040502050405020303" pitchFamily="18" charset="0"/>
              </a:defRPr>
            </a:lvl2pPr>
            <a:lvl3pPr marL="1143000" indent="-228600">
              <a:spcBef>
                <a:spcPct val="20000"/>
              </a:spcBef>
              <a:buClr>
                <a:srgbClr val="8CADAE"/>
              </a:buClr>
              <a:buSzPct val="75000"/>
              <a:buFont typeface="Wingdings 2" panose="05020102010507070707" pitchFamily="18" charset="2"/>
              <a:buChar char=""/>
              <a:defRPr sz="2000">
                <a:solidFill>
                  <a:schemeClr val="tx1"/>
                </a:solidFill>
                <a:latin typeface="Georgia" panose="02040502050405020303" pitchFamily="18" charset="0"/>
              </a:defRPr>
            </a:lvl3pPr>
            <a:lvl4pPr marL="1600200" indent="-228600">
              <a:spcBef>
                <a:spcPct val="20000"/>
              </a:spcBef>
              <a:buClr>
                <a:srgbClr val="8C7B70"/>
              </a:buClr>
              <a:buSzPct val="70000"/>
              <a:buFont typeface="Wingdings" panose="05000000000000000000" pitchFamily="2" charset="2"/>
              <a:buChar char=""/>
              <a:defRPr sz="2000">
                <a:solidFill>
                  <a:schemeClr val="tx2"/>
                </a:solidFill>
                <a:latin typeface="Georgia" panose="02040502050405020303" pitchFamily="18" charset="0"/>
              </a:defRPr>
            </a:lvl4pPr>
            <a:lvl5pPr marL="2057400" indent="-228600">
              <a:spcBef>
                <a:spcPct val="20000"/>
              </a:spcBef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sp>
        <p:nvSpPr>
          <p:cNvPr id="62468" name="Rectangle 14">
            <a:extLst>
              <a:ext uri="{FF2B5EF4-FFF2-40B4-BE49-F238E27FC236}">
                <a16:creationId xmlns:a16="http://schemas.microsoft.com/office/drawing/2014/main" id="{A696063F-5079-4125-B7B0-CE123AA596EC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442913"/>
            <a:ext cx="9144000" cy="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Wingdings 2" panose="05020102010507070707" pitchFamily="18" charset="2"/>
              <a:buChar char=""/>
              <a:defRPr sz="2700">
                <a:solidFill>
                  <a:schemeClr val="tx1"/>
                </a:solidFill>
                <a:latin typeface="Georgia" panose="02040502050405020303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accent2"/>
              </a:buClr>
              <a:buSzPct val="70000"/>
              <a:buFont typeface="Wingdings" panose="05000000000000000000" pitchFamily="2" charset="2"/>
              <a:buChar char=""/>
              <a:defRPr sz="2200">
                <a:solidFill>
                  <a:schemeClr val="tx2"/>
                </a:solidFill>
                <a:latin typeface="Georgia" panose="02040502050405020303" pitchFamily="18" charset="0"/>
              </a:defRPr>
            </a:lvl2pPr>
            <a:lvl3pPr marL="1143000" indent="-228600">
              <a:spcBef>
                <a:spcPct val="20000"/>
              </a:spcBef>
              <a:buClr>
                <a:srgbClr val="8CADAE"/>
              </a:buClr>
              <a:buSzPct val="75000"/>
              <a:buFont typeface="Wingdings 2" panose="05020102010507070707" pitchFamily="18" charset="2"/>
              <a:buChar char=""/>
              <a:defRPr sz="2000">
                <a:solidFill>
                  <a:schemeClr val="tx1"/>
                </a:solidFill>
                <a:latin typeface="Georgia" panose="02040502050405020303" pitchFamily="18" charset="0"/>
              </a:defRPr>
            </a:lvl3pPr>
            <a:lvl4pPr marL="1600200" indent="-228600">
              <a:spcBef>
                <a:spcPct val="20000"/>
              </a:spcBef>
              <a:buClr>
                <a:srgbClr val="8C7B70"/>
              </a:buClr>
              <a:buSzPct val="70000"/>
              <a:buFont typeface="Wingdings" panose="05000000000000000000" pitchFamily="2" charset="2"/>
              <a:buChar char=""/>
              <a:defRPr sz="2000">
                <a:solidFill>
                  <a:schemeClr val="tx2"/>
                </a:solidFill>
                <a:latin typeface="Georgia" panose="02040502050405020303" pitchFamily="18" charset="0"/>
              </a:defRPr>
            </a:lvl4pPr>
            <a:lvl5pPr marL="2057400" indent="-228600">
              <a:spcBef>
                <a:spcPct val="20000"/>
              </a:spcBef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pic>
        <p:nvPicPr>
          <p:cNvPr id="62469" name="Εικόνα 1">
            <a:extLst>
              <a:ext uri="{FF2B5EF4-FFF2-40B4-BE49-F238E27FC236}">
                <a16:creationId xmlns:a16="http://schemas.microsoft.com/office/drawing/2014/main" id="{483F99EA-C9F6-4ACE-8BFE-6FDFD6B6C0FA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33363" y="1090613"/>
            <a:ext cx="8721725" cy="30051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  <p:transition>
    <p:fade thruBlk="1"/>
  </p:transition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4514" name="Rectangle 2">
            <a:extLst>
              <a:ext uri="{FF2B5EF4-FFF2-40B4-BE49-F238E27FC236}">
                <a16:creationId xmlns:a16="http://schemas.microsoft.com/office/drawing/2014/main" id="{2B31D6D1-0E6C-4591-BC31-44E986355DAF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0"/>
            <a:ext cx="1588" cy="1588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anchor="ctr"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Wingdings 2" panose="05020102010507070707" pitchFamily="18" charset="2"/>
              <a:buChar char=""/>
              <a:defRPr sz="2700">
                <a:solidFill>
                  <a:schemeClr val="tx1"/>
                </a:solidFill>
                <a:latin typeface="Georgia" panose="02040502050405020303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accent2"/>
              </a:buClr>
              <a:buSzPct val="70000"/>
              <a:buFont typeface="Wingdings" panose="05000000000000000000" pitchFamily="2" charset="2"/>
              <a:buChar char=""/>
              <a:defRPr sz="2200">
                <a:solidFill>
                  <a:schemeClr val="tx2"/>
                </a:solidFill>
                <a:latin typeface="Georgia" panose="02040502050405020303" pitchFamily="18" charset="0"/>
              </a:defRPr>
            </a:lvl2pPr>
            <a:lvl3pPr marL="1143000" indent="-228600">
              <a:spcBef>
                <a:spcPct val="20000"/>
              </a:spcBef>
              <a:buClr>
                <a:srgbClr val="8CADAE"/>
              </a:buClr>
              <a:buSzPct val="75000"/>
              <a:buFont typeface="Wingdings 2" panose="05020102010507070707" pitchFamily="18" charset="2"/>
              <a:buChar char=""/>
              <a:defRPr sz="2000">
                <a:solidFill>
                  <a:schemeClr val="tx1"/>
                </a:solidFill>
                <a:latin typeface="Georgia" panose="02040502050405020303" pitchFamily="18" charset="0"/>
              </a:defRPr>
            </a:lvl3pPr>
            <a:lvl4pPr marL="1600200" indent="-228600">
              <a:spcBef>
                <a:spcPct val="20000"/>
              </a:spcBef>
              <a:buClr>
                <a:srgbClr val="8C7B70"/>
              </a:buClr>
              <a:buSzPct val="70000"/>
              <a:buFont typeface="Wingdings" panose="05000000000000000000" pitchFamily="2" charset="2"/>
              <a:buChar char=""/>
              <a:defRPr sz="2000">
                <a:solidFill>
                  <a:schemeClr val="tx2"/>
                </a:solidFill>
                <a:latin typeface="Georgia" panose="02040502050405020303" pitchFamily="18" charset="0"/>
              </a:defRPr>
            </a:lvl4pPr>
            <a:lvl5pPr marL="2057400" indent="-228600">
              <a:spcBef>
                <a:spcPct val="20000"/>
              </a:spcBef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sp>
        <p:nvSpPr>
          <p:cNvPr id="64515" name="Text Box 6">
            <a:extLst>
              <a:ext uri="{FF2B5EF4-FFF2-40B4-BE49-F238E27FC236}">
                <a16:creationId xmlns:a16="http://schemas.microsoft.com/office/drawing/2014/main" id="{9CA54F38-3F3E-4670-BFA7-7E1B6D626E35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1101725" y="2322513"/>
            <a:ext cx="184150" cy="304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Wingdings 2" panose="05020102010507070707" pitchFamily="18" charset="2"/>
              <a:buChar char=""/>
              <a:defRPr sz="2700">
                <a:solidFill>
                  <a:schemeClr val="tx1"/>
                </a:solidFill>
                <a:latin typeface="Georgia" panose="02040502050405020303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accent2"/>
              </a:buClr>
              <a:buSzPct val="70000"/>
              <a:buFont typeface="Wingdings" panose="05000000000000000000" pitchFamily="2" charset="2"/>
              <a:buChar char=""/>
              <a:defRPr sz="2200">
                <a:solidFill>
                  <a:schemeClr val="tx2"/>
                </a:solidFill>
                <a:latin typeface="Georgia" panose="02040502050405020303" pitchFamily="18" charset="0"/>
              </a:defRPr>
            </a:lvl2pPr>
            <a:lvl3pPr marL="1143000" indent="-228600">
              <a:spcBef>
                <a:spcPct val="20000"/>
              </a:spcBef>
              <a:buClr>
                <a:srgbClr val="8CADAE"/>
              </a:buClr>
              <a:buSzPct val="75000"/>
              <a:buFont typeface="Wingdings 2" panose="05020102010507070707" pitchFamily="18" charset="2"/>
              <a:buChar char=""/>
              <a:defRPr sz="2000">
                <a:solidFill>
                  <a:schemeClr val="tx1"/>
                </a:solidFill>
                <a:latin typeface="Georgia" panose="02040502050405020303" pitchFamily="18" charset="0"/>
              </a:defRPr>
            </a:lvl3pPr>
            <a:lvl4pPr marL="1600200" indent="-228600">
              <a:spcBef>
                <a:spcPct val="20000"/>
              </a:spcBef>
              <a:buClr>
                <a:srgbClr val="8C7B70"/>
              </a:buClr>
              <a:buSzPct val="70000"/>
              <a:buFont typeface="Wingdings" panose="05000000000000000000" pitchFamily="2" charset="2"/>
              <a:buChar char=""/>
              <a:defRPr sz="2000">
                <a:solidFill>
                  <a:schemeClr val="tx2"/>
                </a:solidFill>
                <a:latin typeface="Georgia" panose="02040502050405020303" pitchFamily="18" charset="0"/>
              </a:defRPr>
            </a:lvl4pPr>
            <a:lvl5pPr marL="2057400" indent="-228600">
              <a:spcBef>
                <a:spcPct val="20000"/>
              </a:spcBef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sp>
        <p:nvSpPr>
          <p:cNvPr id="64516" name="Rectangle 14">
            <a:extLst>
              <a:ext uri="{FF2B5EF4-FFF2-40B4-BE49-F238E27FC236}">
                <a16:creationId xmlns:a16="http://schemas.microsoft.com/office/drawing/2014/main" id="{B54BB0B8-4EE9-4295-8631-9727D75134F1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442913"/>
            <a:ext cx="9144000" cy="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Wingdings 2" panose="05020102010507070707" pitchFamily="18" charset="2"/>
              <a:buChar char=""/>
              <a:defRPr sz="2700">
                <a:solidFill>
                  <a:schemeClr val="tx1"/>
                </a:solidFill>
                <a:latin typeface="Georgia" panose="02040502050405020303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accent2"/>
              </a:buClr>
              <a:buSzPct val="70000"/>
              <a:buFont typeface="Wingdings" panose="05000000000000000000" pitchFamily="2" charset="2"/>
              <a:buChar char=""/>
              <a:defRPr sz="2200">
                <a:solidFill>
                  <a:schemeClr val="tx2"/>
                </a:solidFill>
                <a:latin typeface="Georgia" panose="02040502050405020303" pitchFamily="18" charset="0"/>
              </a:defRPr>
            </a:lvl2pPr>
            <a:lvl3pPr marL="1143000" indent="-228600">
              <a:spcBef>
                <a:spcPct val="20000"/>
              </a:spcBef>
              <a:buClr>
                <a:srgbClr val="8CADAE"/>
              </a:buClr>
              <a:buSzPct val="75000"/>
              <a:buFont typeface="Wingdings 2" panose="05020102010507070707" pitchFamily="18" charset="2"/>
              <a:buChar char=""/>
              <a:defRPr sz="2000">
                <a:solidFill>
                  <a:schemeClr val="tx1"/>
                </a:solidFill>
                <a:latin typeface="Georgia" panose="02040502050405020303" pitchFamily="18" charset="0"/>
              </a:defRPr>
            </a:lvl3pPr>
            <a:lvl4pPr marL="1600200" indent="-228600">
              <a:spcBef>
                <a:spcPct val="20000"/>
              </a:spcBef>
              <a:buClr>
                <a:srgbClr val="8C7B70"/>
              </a:buClr>
              <a:buSzPct val="70000"/>
              <a:buFont typeface="Wingdings" panose="05000000000000000000" pitchFamily="2" charset="2"/>
              <a:buChar char=""/>
              <a:defRPr sz="2000">
                <a:solidFill>
                  <a:schemeClr val="tx2"/>
                </a:solidFill>
                <a:latin typeface="Georgia" panose="02040502050405020303" pitchFamily="18" charset="0"/>
              </a:defRPr>
            </a:lvl4pPr>
            <a:lvl5pPr marL="2057400" indent="-228600">
              <a:spcBef>
                <a:spcPct val="20000"/>
              </a:spcBef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pic>
        <p:nvPicPr>
          <p:cNvPr id="64517" name="Εικόνα 1">
            <a:extLst>
              <a:ext uri="{FF2B5EF4-FFF2-40B4-BE49-F238E27FC236}">
                <a16:creationId xmlns:a16="http://schemas.microsoft.com/office/drawing/2014/main" id="{E36E4806-6BC1-487F-A578-C2DE69091486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7730"/>
          <a:stretch>
            <a:fillRect/>
          </a:stretch>
        </p:blipFill>
        <p:spPr bwMode="auto">
          <a:xfrm>
            <a:off x="1257300" y="1181100"/>
            <a:ext cx="6469063" cy="15430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64518" name="Εικόνα 2">
            <a:extLst>
              <a:ext uri="{FF2B5EF4-FFF2-40B4-BE49-F238E27FC236}">
                <a16:creationId xmlns:a16="http://schemas.microsoft.com/office/drawing/2014/main" id="{E25E9C87-F015-448D-9147-BFC6871D0072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7819"/>
          <a:stretch>
            <a:fillRect/>
          </a:stretch>
        </p:blipFill>
        <p:spPr bwMode="auto">
          <a:xfrm>
            <a:off x="1162050" y="3051175"/>
            <a:ext cx="6778625" cy="21145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8" name="TextBox 7">
            <a:extLst>
              <a:ext uri="{FF2B5EF4-FFF2-40B4-BE49-F238E27FC236}">
                <a16:creationId xmlns:a16="http://schemas.microsoft.com/office/drawing/2014/main" id="{877297BF-FB4B-411C-AC7A-17A1804AA987}"/>
              </a:ext>
            </a:extLst>
          </p:cNvPr>
          <p:cNvSpPr txBox="1"/>
          <p:nvPr/>
        </p:nvSpPr>
        <p:spPr>
          <a:xfrm>
            <a:off x="190500" y="139700"/>
            <a:ext cx="8826500" cy="584200"/>
          </a:xfrm>
          <a:prstGeom prst="rect">
            <a:avLst/>
          </a:prstGeom>
          <a:noFill/>
        </p:spPr>
        <p:txBody>
          <a:bodyPr>
            <a:spAutoFit/>
          </a:bodyPr>
          <a:lstStyle>
            <a:lvl1pPr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1pPr>
            <a:lvl2pPr marL="742950" indent="-28575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2pPr>
            <a:lvl3pPr marL="1143000" indent="-22860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3pPr>
            <a:lvl4pPr marL="1600200" indent="-22860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4pPr>
            <a:lvl5pPr marL="2057400" indent="-22860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5pPr>
            <a:lvl6pPr marL="25146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6pPr>
            <a:lvl7pPr marL="29718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7pPr>
            <a:lvl8pPr marL="34290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8pPr>
            <a:lvl9pPr marL="38862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9pPr>
          </a:lstStyle>
          <a:p>
            <a:pPr algn="ctr" eaLnBrk="1" hangingPunct="1">
              <a:spcBef>
                <a:spcPct val="50000"/>
              </a:spcBef>
              <a:defRPr/>
            </a:pPr>
            <a:r>
              <a:rPr lang="el-GR" sz="3200">
                <a:solidFill>
                  <a:srgbClr val="FF0000"/>
                </a:solidFill>
                <a:effectLst>
                  <a:outerShdw blurRad="38100" dist="38100" dir="2700000" algn="tl">
                    <a:srgbClr val="000000"/>
                  </a:outerShdw>
                </a:effectLst>
              </a:rPr>
              <a:t>Αναγωγή με Καταλυτική Υδρογόνωση </a:t>
            </a:r>
            <a:endParaRPr lang="el-GR" sz="3200" b="1">
              <a:solidFill>
                <a:srgbClr val="FF0000"/>
              </a:solidFill>
              <a:effectLst>
                <a:outerShdw blurRad="38100" dist="38100" dir="2700000" algn="tl">
                  <a:srgbClr val="000000"/>
                </a:outerShdw>
              </a:effectLst>
            </a:endParaRPr>
          </a:p>
        </p:txBody>
      </p:sp>
      <p:sp>
        <p:nvSpPr>
          <p:cNvPr id="2" name="Ορθογώνιο: Στρογγύλεμα γωνιών 1">
            <a:extLst>
              <a:ext uri="{FF2B5EF4-FFF2-40B4-BE49-F238E27FC236}">
                <a16:creationId xmlns:a16="http://schemas.microsoft.com/office/drawing/2014/main" id="{D0504814-D4B1-43E9-8E12-A9024E493EF1}"/>
              </a:ext>
            </a:extLst>
          </p:cNvPr>
          <p:cNvSpPr/>
          <p:nvPr/>
        </p:nvSpPr>
        <p:spPr>
          <a:xfrm>
            <a:off x="3284376" y="1800808"/>
            <a:ext cx="727787" cy="317241"/>
          </a:xfrm>
          <a:prstGeom prst="roundRect">
            <a:avLst/>
          </a:prstGeom>
          <a:solidFill>
            <a:schemeClr val="accent1">
              <a:alpha val="10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l-GR"/>
          </a:p>
        </p:txBody>
      </p:sp>
    </p:spTree>
  </p:cSld>
  <p:clrMapOvr>
    <a:masterClrMapping/>
  </p:clrMapOvr>
  <p:transition>
    <p:fade thruBlk="1"/>
  </p:transition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6562" name="Rectangle 2">
            <a:extLst>
              <a:ext uri="{FF2B5EF4-FFF2-40B4-BE49-F238E27FC236}">
                <a16:creationId xmlns:a16="http://schemas.microsoft.com/office/drawing/2014/main" id="{C1FE7AE6-A0DE-4189-ABF8-9A723CD89EEE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0"/>
            <a:ext cx="1588" cy="1588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anchor="ctr"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Wingdings 2" panose="05020102010507070707" pitchFamily="18" charset="2"/>
              <a:buChar char=""/>
              <a:defRPr sz="2700">
                <a:solidFill>
                  <a:schemeClr val="tx1"/>
                </a:solidFill>
                <a:latin typeface="Georgia" panose="02040502050405020303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accent2"/>
              </a:buClr>
              <a:buSzPct val="70000"/>
              <a:buFont typeface="Wingdings" panose="05000000000000000000" pitchFamily="2" charset="2"/>
              <a:buChar char=""/>
              <a:defRPr sz="2200">
                <a:solidFill>
                  <a:schemeClr val="tx2"/>
                </a:solidFill>
                <a:latin typeface="Georgia" panose="02040502050405020303" pitchFamily="18" charset="0"/>
              </a:defRPr>
            </a:lvl2pPr>
            <a:lvl3pPr marL="1143000" indent="-228600">
              <a:spcBef>
                <a:spcPct val="20000"/>
              </a:spcBef>
              <a:buClr>
                <a:srgbClr val="8CADAE"/>
              </a:buClr>
              <a:buSzPct val="75000"/>
              <a:buFont typeface="Wingdings 2" panose="05020102010507070707" pitchFamily="18" charset="2"/>
              <a:buChar char=""/>
              <a:defRPr sz="2000">
                <a:solidFill>
                  <a:schemeClr val="tx1"/>
                </a:solidFill>
                <a:latin typeface="Georgia" panose="02040502050405020303" pitchFamily="18" charset="0"/>
              </a:defRPr>
            </a:lvl3pPr>
            <a:lvl4pPr marL="1600200" indent="-228600">
              <a:spcBef>
                <a:spcPct val="20000"/>
              </a:spcBef>
              <a:buClr>
                <a:srgbClr val="8C7B70"/>
              </a:buClr>
              <a:buSzPct val="70000"/>
              <a:buFont typeface="Wingdings" panose="05000000000000000000" pitchFamily="2" charset="2"/>
              <a:buChar char=""/>
              <a:defRPr sz="2000">
                <a:solidFill>
                  <a:schemeClr val="tx2"/>
                </a:solidFill>
                <a:latin typeface="Georgia" panose="02040502050405020303" pitchFamily="18" charset="0"/>
              </a:defRPr>
            </a:lvl4pPr>
            <a:lvl5pPr marL="2057400" indent="-228600">
              <a:spcBef>
                <a:spcPct val="20000"/>
              </a:spcBef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sp>
        <p:nvSpPr>
          <p:cNvPr id="66563" name="Text Box 6">
            <a:extLst>
              <a:ext uri="{FF2B5EF4-FFF2-40B4-BE49-F238E27FC236}">
                <a16:creationId xmlns:a16="http://schemas.microsoft.com/office/drawing/2014/main" id="{C1E1FF64-F472-4F48-AA0A-46537E9EB434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1101725" y="2322513"/>
            <a:ext cx="184150" cy="304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Wingdings 2" panose="05020102010507070707" pitchFamily="18" charset="2"/>
              <a:buChar char=""/>
              <a:defRPr sz="2700">
                <a:solidFill>
                  <a:schemeClr val="tx1"/>
                </a:solidFill>
                <a:latin typeface="Georgia" panose="02040502050405020303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accent2"/>
              </a:buClr>
              <a:buSzPct val="70000"/>
              <a:buFont typeface="Wingdings" panose="05000000000000000000" pitchFamily="2" charset="2"/>
              <a:buChar char=""/>
              <a:defRPr sz="2200">
                <a:solidFill>
                  <a:schemeClr val="tx2"/>
                </a:solidFill>
                <a:latin typeface="Georgia" panose="02040502050405020303" pitchFamily="18" charset="0"/>
              </a:defRPr>
            </a:lvl2pPr>
            <a:lvl3pPr marL="1143000" indent="-228600">
              <a:spcBef>
                <a:spcPct val="20000"/>
              </a:spcBef>
              <a:buClr>
                <a:srgbClr val="8CADAE"/>
              </a:buClr>
              <a:buSzPct val="75000"/>
              <a:buFont typeface="Wingdings 2" panose="05020102010507070707" pitchFamily="18" charset="2"/>
              <a:buChar char=""/>
              <a:defRPr sz="2000">
                <a:solidFill>
                  <a:schemeClr val="tx1"/>
                </a:solidFill>
                <a:latin typeface="Georgia" panose="02040502050405020303" pitchFamily="18" charset="0"/>
              </a:defRPr>
            </a:lvl3pPr>
            <a:lvl4pPr marL="1600200" indent="-228600">
              <a:spcBef>
                <a:spcPct val="20000"/>
              </a:spcBef>
              <a:buClr>
                <a:srgbClr val="8C7B70"/>
              </a:buClr>
              <a:buSzPct val="70000"/>
              <a:buFont typeface="Wingdings" panose="05000000000000000000" pitchFamily="2" charset="2"/>
              <a:buChar char=""/>
              <a:defRPr sz="2000">
                <a:solidFill>
                  <a:schemeClr val="tx2"/>
                </a:solidFill>
                <a:latin typeface="Georgia" panose="02040502050405020303" pitchFamily="18" charset="0"/>
              </a:defRPr>
            </a:lvl4pPr>
            <a:lvl5pPr marL="2057400" indent="-228600">
              <a:spcBef>
                <a:spcPct val="20000"/>
              </a:spcBef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sp>
        <p:nvSpPr>
          <p:cNvPr id="66564" name="Rectangle 14">
            <a:extLst>
              <a:ext uri="{FF2B5EF4-FFF2-40B4-BE49-F238E27FC236}">
                <a16:creationId xmlns:a16="http://schemas.microsoft.com/office/drawing/2014/main" id="{340CFB5E-0680-4503-8E2F-60AF5267B0D4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442913"/>
            <a:ext cx="9144000" cy="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Wingdings 2" panose="05020102010507070707" pitchFamily="18" charset="2"/>
              <a:buChar char=""/>
              <a:defRPr sz="2700">
                <a:solidFill>
                  <a:schemeClr val="tx1"/>
                </a:solidFill>
                <a:latin typeface="Georgia" panose="02040502050405020303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accent2"/>
              </a:buClr>
              <a:buSzPct val="70000"/>
              <a:buFont typeface="Wingdings" panose="05000000000000000000" pitchFamily="2" charset="2"/>
              <a:buChar char=""/>
              <a:defRPr sz="2200">
                <a:solidFill>
                  <a:schemeClr val="tx2"/>
                </a:solidFill>
                <a:latin typeface="Georgia" panose="02040502050405020303" pitchFamily="18" charset="0"/>
              </a:defRPr>
            </a:lvl2pPr>
            <a:lvl3pPr marL="1143000" indent="-228600">
              <a:spcBef>
                <a:spcPct val="20000"/>
              </a:spcBef>
              <a:buClr>
                <a:srgbClr val="8CADAE"/>
              </a:buClr>
              <a:buSzPct val="75000"/>
              <a:buFont typeface="Wingdings 2" panose="05020102010507070707" pitchFamily="18" charset="2"/>
              <a:buChar char=""/>
              <a:defRPr sz="2000">
                <a:solidFill>
                  <a:schemeClr val="tx1"/>
                </a:solidFill>
                <a:latin typeface="Georgia" panose="02040502050405020303" pitchFamily="18" charset="0"/>
              </a:defRPr>
            </a:lvl3pPr>
            <a:lvl4pPr marL="1600200" indent="-228600">
              <a:spcBef>
                <a:spcPct val="20000"/>
              </a:spcBef>
              <a:buClr>
                <a:srgbClr val="8C7B70"/>
              </a:buClr>
              <a:buSzPct val="70000"/>
              <a:buFont typeface="Wingdings" panose="05000000000000000000" pitchFamily="2" charset="2"/>
              <a:buChar char=""/>
              <a:defRPr sz="2000">
                <a:solidFill>
                  <a:schemeClr val="tx2"/>
                </a:solidFill>
                <a:latin typeface="Georgia" panose="02040502050405020303" pitchFamily="18" charset="0"/>
              </a:defRPr>
            </a:lvl4pPr>
            <a:lvl5pPr marL="2057400" indent="-228600">
              <a:spcBef>
                <a:spcPct val="20000"/>
              </a:spcBef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pic>
        <p:nvPicPr>
          <p:cNvPr id="66565" name="Εικόνα 1">
            <a:extLst>
              <a:ext uri="{FF2B5EF4-FFF2-40B4-BE49-F238E27FC236}">
                <a16:creationId xmlns:a16="http://schemas.microsoft.com/office/drawing/2014/main" id="{EA3B97BF-533B-44AB-8315-2DAD18FA69B7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9055"/>
          <a:stretch>
            <a:fillRect/>
          </a:stretch>
        </p:blipFill>
        <p:spPr bwMode="auto">
          <a:xfrm>
            <a:off x="328613" y="3429000"/>
            <a:ext cx="7700962" cy="17049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9" name="TextBox 8">
            <a:extLst>
              <a:ext uri="{FF2B5EF4-FFF2-40B4-BE49-F238E27FC236}">
                <a16:creationId xmlns:a16="http://schemas.microsoft.com/office/drawing/2014/main" id="{3E81C4DD-19A5-41A9-9610-0E173BF3C7E3}"/>
              </a:ext>
            </a:extLst>
          </p:cNvPr>
          <p:cNvSpPr txBox="1"/>
          <p:nvPr/>
        </p:nvSpPr>
        <p:spPr>
          <a:xfrm>
            <a:off x="190500" y="139700"/>
            <a:ext cx="8826500" cy="1077913"/>
          </a:xfrm>
          <a:prstGeom prst="rect">
            <a:avLst/>
          </a:prstGeom>
          <a:noFill/>
        </p:spPr>
        <p:txBody>
          <a:bodyPr>
            <a:spAutoFit/>
          </a:bodyPr>
          <a:lstStyle>
            <a:lvl1pPr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1pPr>
            <a:lvl2pPr marL="742950" indent="-28575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2pPr>
            <a:lvl3pPr marL="1143000" indent="-22860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3pPr>
            <a:lvl4pPr marL="1600200" indent="-22860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4pPr>
            <a:lvl5pPr marL="2057400" indent="-22860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5pPr>
            <a:lvl6pPr marL="25146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6pPr>
            <a:lvl7pPr marL="29718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7pPr>
            <a:lvl8pPr marL="34290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8pPr>
            <a:lvl9pPr marL="38862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9pPr>
          </a:lstStyle>
          <a:p>
            <a:pPr algn="ctr" eaLnBrk="1" hangingPunct="1">
              <a:spcBef>
                <a:spcPct val="50000"/>
              </a:spcBef>
              <a:defRPr/>
            </a:pPr>
            <a:r>
              <a:rPr lang="el-GR" sz="3200" dirty="0">
                <a:solidFill>
                  <a:srgbClr val="FF0000"/>
                </a:solidFill>
                <a:effectLst>
                  <a:outerShdw blurRad="38100" dist="38100" dir="2700000" algn="tl">
                    <a:srgbClr val="000000"/>
                  </a:outerShdw>
                </a:effectLst>
              </a:rPr>
              <a:t>ΑΝΤΙΔΡΑΣΕΙΣ ΑΛΔΕΫΔΩΝ </a:t>
            </a:r>
            <a:r>
              <a:rPr lang="mr-IN" sz="3200" dirty="0">
                <a:solidFill>
                  <a:srgbClr val="FF0000"/>
                </a:solidFill>
                <a:effectLst>
                  <a:outerShdw blurRad="38100" dist="38100" dir="2700000" algn="tl">
                    <a:srgbClr val="000000"/>
                  </a:outerShdw>
                </a:effectLst>
              </a:rPr>
              <a:t>–</a:t>
            </a:r>
            <a:r>
              <a:rPr lang="el-GR" sz="3200" dirty="0">
                <a:solidFill>
                  <a:srgbClr val="FF0000"/>
                </a:solidFill>
                <a:effectLst>
                  <a:outerShdw blurRad="38100" dist="38100" dir="2700000" algn="tl">
                    <a:srgbClr val="000000"/>
                  </a:outerShdw>
                </a:effectLst>
              </a:rPr>
              <a:t> ΚΕΤΟΝΩΝ ΜΕ GRIGNARD ΚΑΙ ΣΥΝΑΦΗ ΑΝΤΙΔΡΑΣΤΗΡΙΑ</a:t>
            </a:r>
          </a:p>
        </p:txBody>
      </p:sp>
      <p:pic>
        <p:nvPicPr>
          <p:cNvPr id="66567" name="Εικόνα 3">
            <a:extLst>
              <a:ext uri="{FF2B5EF4-FFF2-40B4-BE49-F238E27FC236}">
                <a16:creationId xmlns:a16="http://schemas.microsoft.com/office/drawing/2014/main" id="{3CF2BF3C-49D6-44A7-B58A-B28B98DFDC75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10991"/>
          <a:stretch>
            <a:fillRect/>
          </a:stretch>
        </p:blipFill>
        <p:spPr bwMode="auto">
          <a:xfrm>
            <a:off x="390525" y="1819275"/>
            <a:ext cx="7502525" cy="11049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66568" name="10 - TextBox">
            <a:extLst>
              <a:ext uri="{FF2B5EF4-FFF2-40B4-BE49-F238E27FC236}">
                <a16:creationId xmlns:a16="http://schemas.microsoft.com/office/drawing/2014/main" id="{6C2C6661-160C-4570-89D9-502FE99C1BFF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438150" y="1314450"/>
            <a:ext cx="7591425" cy="400050"/>
          </a:xfrm>
          <a:prstGeom prst="rect">
            <a:avLst/>
          </a:prstGeom>
          <a:solidFill>
            <a:schemeClr val="accent1">
              <a:alpha val="30196"/>
            </a:schemeClr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Wingdings 2" panose="05020102010507070707" pitchFamily="18" charset="2"/>
              <a:buChar char=""/>
              <a:defRPr sz="2700">
                <a:solidFill>
                  <a:schemeClr val="tx1"/>
                </a:solidFill>
                <a:latin typeface="Georgia" panose="02040502050405020303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accent2"/>
              </a:buClr>
              <a:buSzPct val="70000"/>
              <a:buFont typeface="Wingdings" panose="05000000000000000000" pitchFamily="2" charset="2"/>
              <a:buChar char=""/>
              <a:defRPr sz="2200">
                <a:solidFill>
                  <a:schemeClr val="tx2"/>
                </a:solidFill>
                <a:latin typeface="Georgia" panose="02040502050405020303" pitchFamily="18" charset="0"/>
              </a:defRPr>
            </a:lvl2pPr>
            <a:lvl3pPr marL="1143000" indent="-228600">
              <a:spcBef>
                <a:spcPct val="20000"/>
              </a:spcBef>
              <a:buClr>
                <a:srgbClr val="8CADAE"/>
              </a:buClr>
              <a:buSzPct val="75000"/>
              <a:buFont typeface="Wingdings 2" panose="05020102010507070707" pitchFamily="18" charset="2"/>
              <a:buChar char=""/>
              <a:defRPr sz="2000">
                <a:solidFill>
                  <a:schemeClr val="tx1"/>
                </a:solidFill>
                <a:latin typeface="Georgia" panose="02040502050405020303" pitchFamily="18" charset="0"/>
              </a:defRPr>
            </a:lvl3pPr>
            <a:lvl4pPr marL="1600200" indent="-228600">
              <a:spcBef>
                <a:spcPct val="20000"/>
              </a:spcBef>
              <a:buClr>
                <a:srgbClr val="8C7B70"/>
              </a:buClr>
              <a:buSzPct val="70000"/>
              <a:buFont typeface="Wingdings" panose="05000000000000000000" pitchFamily="2" charset="2"/>
              <a:buChar char=""/>
              <a:defRPr sz="2000">
                <a:solidFill>
                  <a:schemeClr val="tx2"/>
                </a:solidFill>
                <a:latin typeface="Georgia" panose="02040502050405020303" pitchFamily="18" charset="0"/>
              </a:defRPr>
            </a:lvl4pPr>
            <a:lvl5pPr marL="2057400" indent="-228600">
              <a:spcBef>
                <a:spcPct val="20000"/>
              </a:spcBef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9pPr>
          </a:lstStyle>
          <a:p>
            <a:pPr eaLnBrk="1" hangingPunct="1">
              <a:spcBef>
                <a:spcPct val="50000"/>
              </a:spcBef>
              <a:buClrTx/>
              <a:buSzTx/>
              <a:buFontTx/>
              <a:buNone/>
            </a:pPr>
            <a:r>
              <a:rPr lang="el-GR" altLang="el-GR" sz="2000">
                <a:solidFill>
                  <a:schemeClr val="tx2"/>
                </a:solidFill>
                <a:latin typeface="Times New Roman" panose="02020603050405020304" pitchFamily="18" charset="0"/>
              </a:rPr>
              <a:t>Αντιδραστήρια </a:t>
            </a:r>
            <a:r>
              <a:rPr lang="en-US" altLang="el-GR" sz="2000">
                <a:solidFill>
                  <a:schemeClr val="tx2"/>
                </a:solidFill>
                <a:latin typeface="Times New Roman" panose="02020603050405020304" pitchFamily="18" charset="0"/>
              </a:rPr>
              <a:t>Grignard: </a:t>
            </a:r>
            <a:r>
              <a:rPr lang="el-GR" altLang="el-GR" sz="2000">
                <a:solidFill>
                  <a:schemeClr val="tx2"/>
                </a:solidFill>
                <a:latin typeface="Times New Roman" panose="02020603050405020304" pitchFamily="18" charset="0"/>
              </a:rPr>
              <a:t>Οργανομαγνησιακά αλογονίδια</a:t>
            </a:r>
          </a:p>
        </p:txBody>
      </p:sp>
    </p:spTree>
  </p:cSld>
  <p:clrMapOvr>
    <a:masterClrMapping/>
  </p:clrMapOvr>
  <p:transition>
    <p:fade thruBlk="1"/>
  </p:transition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8610" name="Ορθογώνιο 1">
            <a:extLst>
              <a:ext uri="{FF2B5EF4-FFF2-40B4-BE49-F238E27FC236}">
                <a16:creationId xmlns:a16="http://schemas.microsoft.com/office/drawing/2014/main" id="{0C5D5DCD-D9CD-459D-9198-9923E8CFEFDA}"/>
              </a:ext>
            </a:extLst>
          </p:cNvPr>
          <p:cNvSpPr>
            <a:spLocks noChangeArrowheads="1"/>
          </p:cNvSpPr>
          <p:nvPr/>
        </p:nvSpPr>
        <p:spPr bwMode="auto">
          <a:xfrm>
            <a:off x="298450" y="349250"/>
            <a:ext cx="8258175" cy="7080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1pPr>
            <a:lvl2pPr marL="742950" indent="-285750"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2pPr>
            <a:lvl3pPr marL="1143000" indent="-228600"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3pPr>
            <a:lvl4pPr marL="1600200" indent="-228600"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4pPr>
            <a:lvl5pPr marL="2057400" indent="-228600"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9pPr>
          </a:lstStyle>
          <a:p>
            <a:pPr eaLnBrk="1" hangingPunct="1">
              <a:spcBef>
                <a:spcPct val="50000"/>
              </a:spcBef>
            </a:pPr>
            <a:r>
              <a:rPr lang="el-GR" altLang="el-GR" sz="2000"/>
              <a:t>Ένα αντιδραστήριο Grignard συνίσταται από μια ένωση της μορφής R¬Mg-X, όπου Χ=Β</a:t>
            </a:r>
            <a:r>
              <a:rPr lang="en-US" altLang="el-GR" sz="2000"/>
              <a:t>r</a:t>
            </a:r>
            <a:r>
              <a:rPr lang="el-GR" altLang="el-GR" sz="2000"/>
              <a:t>, CI ή Ι.</a:t>
            </a:r>
            <a:r>
              <a:rPr lang="en-US" altLang="el-GR" sz="2000"/>
              <a:t> </a:t>
            </a:r>
            <a:endParaRPr lang="el-GR" altLang="el-GR" sz="2000"/>
          </a:p>
        </p:txBody>
      </p:sp>
      <p:pic>
        <p:nvPicPr>
          <p:cNvPr id="68611" name="Picture 3">
            <a:extLst>
              <a:ext uri="{FF2B5EF4-FFF2-40B4-BE49-F238E27FC236}">
                <a16:creationId xmlns:a16="http://schemas.microsoft.com/office/drawing/2014/main" id="{6A6CD2E9-34A5-4B32-A146-686953A05916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98450" y="1238250"/>
            <a:ext cx="8258175" cy="16986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68612" name="Ορθογώνιο 3">
            <a:extLst>
              <a:ext uri="{FF2B5EF4-FFF2-40B4-BE49-F238E27FC236}">
                <a16:creationId xmlns:a16="http://schemas.microsoft.com/office/drawing/2014/main" id="{5A0A9B47-FB53-4CEC-A973-F4ED7E53CA87}"/>
              </a:ext>
            </a:extLst>
          </p:cNvPr>
          <p:cNvSpPr>
            <a:spLocks noChangeArrowheads="1"/>
          </p:cNvSpPr>
          <p:nvPr/>
        </p:nvSpPr>
        <p:spPr bwMode="auto">
          <a:xfrm>
            <a:off x="327025" y="3117850"/>
            <a:ext cx="8489950" cy="13239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1pPr>
            <a:lvl2pPr marL="742950" indent="-285750"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2pPr>
            <a:lvl3pPr marL="1143000" indent="-228600"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3pPr>
            <a:lvl4pPr marL="1600200" indent="-228600"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4pPr>
            <a:lvl5pPr marL="2057400" indent="-228600"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9pPr>
          </a:lstStyle>
          <a:p>
            <a:pPr algn="just"/>
            <a:r>
              <a:rPr lang="el-GR" altLang="el-GR" sz="2000"/>
              <a:t>Σχηματίζονται μέσω προσθήκης των αντίστοιχων αλκυλ- ή αρυλαλογονιδίων σε εναιωρήματα του κατάλληλου μετάλλου. </a:t>
            </a:r>
          </a:p>
          <a:p>
            <a:pPr algn="just"/>
            <a:r>
              <a:rPr lang="el-GR" altLang="el-GR" sz="2000"/>
              <a:t>Για τον σχηματισμό των αντιδραστηρίων Grignard θα πρέπει να χρησιμοποιούνται διαλύτες </a:t>
            </a:r>
            <a:r>
              <a:rPr lang="el-GR" altLang="el-GR" sz="2000" b="1"/>
              <a:t>άνυδρου αιθέρα</a:t>
            </a:r>
            <a:r>
              <a:rPr lang="el-GR" altLang="el-GR" sz="2000"/>
              <a:t>:</a:t>
            </a:r>
          </a:p>
        </p:txBody>
      </p:sp>
      <p:pic>
        <p:nvPicPr>
          <p:cNvPr id="68613" name="Picture 3">
            <a:extLst>
              <a:ext uri="{FF2B5EF4-FFF2-40B4-BE49-F238E27FC236}">
                <a16:creationId xmlns:a16="http://schemas.microsoft.com/office/drawing/2014/main" id="{D563DEED-0CC2-4535-A405-66EFE8F367FB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36703"/>
          <a:stretch>
            <a:fillRect/>
          </a:stretch>
        </p:blipFill>
        <p:spPr bwMode="auto">
          <a:xfrm>
            <a:off x="495300" y="4441825"/>
            <a:ext cx="4216400" cy="8143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68614" name="Picture 2">
            <a:extLst>
              <a:ext uri="{FF2B5EF4-FFF2-40B4-BE49-F238E27FC236}">
                <a16:creationId xmlns:a16="http://schemas.microsoft.com/office/drawing/2014/main" id="{8002E09A-BAA4-4EC1-A540-EDC221604A61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34975"/>
          <a:stretch>
            <a:fillRect/>
          </a:stretch>
        </p:blipFill>
        <p:spPr bwMode="auto">
          <a:xfrm>
            <a:off x="428625" y="5153025"/>
            <a:ext cx="4348163" cy="11922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  <p:transition>
    <p:wipe dir="r"/>
  </p:transition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9634" name="Ορθογώνιο 1">
            <a:extLst>
              <a:ext uri="{FF2B5EF4-FFF2-40B4-BE49-F238E27FC236}">
                <a16:creationId xmlns:a16="http://schemas.microsoft.com/office/drawing/2014/main" id="{F25AF313-AD3E-4B89-8D01-BB24FC0658AC}"/>
              </a:ext>
            </a:extLst>
          </p:cNvPr>
          <p:cNvSpPr>
            <a:spLocks noChangeArrowheads="1"/>
          </p:cNvSpPr>
          <p:nvPr/>
        </p:nvSpPr>
        <p:spPr bwMode="auto">
          <a:xfrm>
            <a:off x="354013" y="393700"/>
            <a:ext cx="8537575" cy="13239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1pPr>
            <a:lvl2pPr marL="742950" indent="-285750"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2pPr>
            <a:lvl3pPr marL="1143000" indent="-228600"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3pPr>
            <a:lvl4pPr marL="1600200" indent="-228600"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4pPr>
            <a:lvl5pPr marL="2057400" indent="-228600"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9pPr>
          </a:lstStyle>
          <a:p>
            <a:pPr algn="just">
              <a:spcBef>
                <a:spcPct val="50000"/>
              </a:spcBef>
            </a:pPr>
            <a:r>
              <a:rPr lang="el-GR" altLang="el-GR" sz="2000"/>
              <a:t>Λόγω πολικότητας του δεσμού ενός αντιδραστηρίου Grignard κατά τη διάσπαση του δεσμού άνθρακα-μετάλλου, το μέταλλο φορτίζεται θετικά και παρουσιάζει έλλειψη ηλεκτρονίων ενώ το ζεύγος ηλεκτρονίων του δεσμού καταλήγει στον άνθρακα. Τα αντιδραστήρια Grignard αντιδρούν ως να ήταν </a:t>
            </a:r>
            <a:r>
              <a:rPr lang="el-GR" altLang="el-GR" sz="2000" b="1"/>
              <a:t>καρβανιόντα</a:t>
            </a:r>
            <a:r>
              <a:rPr lang="el-GR" altLang="el-GR" sz="2000"/>
              <a:t>:</a:t>
            </a:r>
          </a:p>
        </p:txBody>
      </p:sp>
      <p:pic>
        <p:nvPicPr>
          <p:cNvPr id="69635" name="Picture 3">
            <a:extLst>
              <a:ext uri="{FF2B5EF4-FFF2-40B4-BE49-F238E27FC236}">
                <a16:creationId xmlns:a16="http://schemas.microsoft.com/office/drawing/2014/main" id="{22AC5C9F-B266-44D2-B97E-EEE844B25BA7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33389"/>
          <a:stretch>
            <a:fillRect/>
          </a:stretch>
        </p:blipFill>
        <p:spPr bwMode="auto">
          <a:xfrm>
            <a:off x="1555750" y="1835150"/>
            <a:ext cx="4910138" cy="13239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69636" name="Ορθογώνιο 3">
            <a:extLst>
              <a:ext uri="{FF2B5EF4-FFF2-40B4-BE49-F238E27FC236}">
                <a16:creationId xmlns:a16="http://schemas.microsoft.com/office/drawing/2014/main" id="{28C153C6-BC5F-42FD-9104-56CFCCE7C670}"/>
              </a:ext>
            </a:extLst>
          </p:cNvPr>
          <p:cNvSpPr>
            <a:spLocks noChangeArrowheads="1"/>
          </p:cNvSpPr>
          <p:nvPr/>
        </p:nvSpPr>
        <p:spPr bwMode="auto">
          <a:xfrm>
            <a:off x="354013" y="3249613"/>
            <a:ext cx="8472487" cy="27082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1pPr>
            <a:lvl2pPr marL="742950" indent="-285750"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2pPr>
            <a:lvl3pPr marL="1143000" indent="-228600"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3pPr>
            <a:lvl4pPr marL="1600200" indent="-228600"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4pPr>
            <a:lvl5pPr marL="2057400" indent="-228600"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9pPr>
          </a:lstStyle>
          <a:p>
            <a:pPr algn="just" eaLnBrk="1" hangingPunct="1">
              <a:spcBef>
                <a:spcPct val="50000"/>
              </a:spcBef>
            </a:pPr>
            <a:r>
              <a:rPr lang="el-GR" altLang="el-GR" sz="2000"/>
              <a:t>Τα καρβανιόντα συμπεριφέρονται ως ισχυρές κατά Brønsted βάσεις επειδή τα συζυγή τους οξέα, τα αντίστοιχα αλκάνια, είναι εξαιρετικά ασθενή οξέα, με τιμές pKa που εκτιμάται ότι βρίσκονται στην περιοχή των 55-60. Το σκεπτικό, λοιπόν, είναι</a:t>
            </a:r>
          </a:p>
          <a:p>
            <a:pPr algn="just" eaLnBrk="1" hangingPunct="1">
              <a:spcBef>
                <a:spcPct val="50000"/>
              </a:spcBef>
            </a:pPr>
            <a:r>
              <a:rPr lang="el-GR" altLang="el-GR" sz="2000"/>
              <a:t>1. Το R―H είναι ένα πολύ ασθενές οξύ (pKa = 55-60). Επομένως, </a:t>
            </a:r>
          </a:p>
          <a:p>
            <a:pPr algn="just" eaLnBrk="1" hangingPunct="1">
              <a:spcBef>
                <a:spcPct val="50000"/>
              </a:spcBef>
            </a:pPr>
            <a:r>
              <a:rPr lang="el-GR" altLang="el-GR" sz="2000"/>
              <a:t>2. R:− είναι μια πολύ ισχυρή βάση. Επομένως,</a:t>
            </a:r>
          </a:p>
          <a:p>
            <a:pPr algn="just" eaLnBrk="1" hangingPunct="1">
              <a:spcBef>
                <a:spcPct val="50000"/>
              </a:spcBef>
            </a:pPr>
            <a:r>
              <a:rPr lang="el-GR" altLang="el-GR" sz="2000"/>
              <a:t>3. Τα R¬MgX και R¬Li είναι επίσης ισχυρές βάσεις.</a:t>
            </a:r>
          </a:p>
        </p:txBody>
      </p:sp>
    </p:spTree>
  </p:cSld>
  <p:clrMapOvr>
    <a:masterClrMapping/>
  </p:clrMapOvr>
  <p:transition>
    <p:wipe dir="r"/>
  </p:transition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0658" name="Ορθογώνιο 1">
            <a:extLst>
              <a:ext uri="{FF2B5EF4-FFF2-40B4-BE49-F238E27FC236}">
                <a16:creationId xmlns:a16="http://schemas.microsoft.com/office/drawing/2014/main" id="{80435941-306F-457A-9ADA-941D97AD8DBE}"/>
              </a:ext>
            </a:extLst>
          </p:cNvPr>
          <p:cNvSpPr>
            <a:spLocks noChangeArrowheads="1"/>
          </p:cNvSpPr>
          <p:nvPr/>
        </p:nvSpPr>
        <p:spPr bwMode="auto">
          <a:xfrm>
            <a:off x="438150" y="328613"/>
            <a:ext cx="8267700" cy="19383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1pPr>
            <a:lvl2pPr marL="742950" indent="-285750"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2pPr>
            <a:lvl3pPr marL="1143000" indent="-228600"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3pPr>
            <a:lvl4pPr marL="1600200" indent="-228600"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4pPr>
            <a:lvl5pPr marL="2057400" indent="-228600"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9pPr>
          </a:lstStyle>
          <a:p>
            <a:pPr algn="just">
              <a:spcBef>
                <a:spcPct val="50000"/>
              </a:spcBef>
            </a:pPr>
            <a:r>
              <a:rPr lang="el-GR" altLang="el-GR" sz="2000"/>
              <a:t>Τα αντιδραστήρια Grignard (και λιθίου) είναι τόσο ισχυρές βάσεις που αντιδρούν ακαριαία με ακόμη πιο ασθενή οξέα όπως το νερό ή οι αλκοόλες. Τα προϊόντα μιας τέτοιας αντίδρασης είναι ο υδρογονάνθρακας - το συζυγές οξύ του οργανομεταλλικού «καρβανιόντος» - και η συζυγής βάση της πηγής του πρωτονίου – το υδροξυλικό ιόν - (εάν το οξύ είναι το νερό) ή ιόν αλκοξειδίου (εάν το οξύ είναι μια αλκοόλη).</a:t>
            </a:r>
          </a:p>
        </p:txBody>
      </p:sp>
      <p:pic>
        <p:nvPicPr>
          <p:cNvPr id="70659" name="Picture 2">
            <a:extLst>
              <a:ext uri="{FF2B5EF4-FFF2-40B4-BE49-F238E27FC236}">
                <a16:creationId xmlns:a16="http://schemas.microsoft.com/office/drawing/2014/main" id="{B737B408-3E46-44C1-897B-D903A085665E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584" r="13773"/>
          <a:stretch>
            <a:fillRect/>
          </a:stretch>
        </p:blipFill>
        <p:spPr bwMode="auto">
          <a:xfrm>
            <a:off x="438150" y="2405063"/>
            <a:ext cx="7278688" cy="20478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70660" name="Ορθογώνιο 3">
            <a:extLst>
              <a:ext uri="{FF2B5EF4-FFF2-40B4-BE49-F238E27FC236}">
                <a16:creationId xmlns:a16="http://schemas.microsoft.com/office/drawing/2014/main" id="{A0B467E0-A250-41D2-8914-A4ED04CE6B01}"/>
              </a:ext>
            </a:extLst>
          </p:cNvPr>
          <p:cNvSpPr>
            <a:spLocks noChangeArrowheads="1"/>
          </p:cNvSpPr>
          <p:nvPr/>
        </p:nvSpPr>
        <p:spPr bwMode="auto">
          <a:xfrm>
            <a:off x="438150" y="4502150"/>
            <a:ext cx="8267700" cy="14779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1pPr>
            <a:lvl2pPr marL="742950" indent="-285750"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2pPr>
            <a:lvl3pPr marL="1143000" indent="-228600"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3pPr>
            <a:lvl4pPr marL="1600200" indent="-228600"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4pPr>
            <a:lvl5pPr marL="2057400" indent="-228600"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9pPr>
          </a:lstStyle>
          <a:p>
            <a:pPr algn="just" eaLnBrk="1" hangingPunct="1">
              <a:spcBef>
                <a:spcPct val="50000"/>
              </a:spcBef>
            </a:pPr>
            <a:r>
              <a:rPr lang="el-GR" altLang="el-GR" sz="2000" b="1"/>
              <a:t>Πρωτονόλυση</a:t>
            </a:r>
            <a:r>
              <a:rPr lang="el-GR" altLang="el-GR" sz="2000"/>
              <a:t> λέγεται μια οποιαδήποτε αντίδραση κατά την οποία το πρωτόνιο ενός οξέος διασπά τους χημικούς δεσμούς. </a:t>
            </a:r>
            <a:endParaRPr lang="en-US" altLang="el-GR" sz="2000"/>
          </a:p>
          <a:p>
            <a:pPr algn="just" eaLnBrk="1" hangingPunct="1">
              <a:spcBef>
                <a:spcPct val="50000"/>
              </a:spcBef>
            </a:pPr>
            <a:r>
              <a:rPr lang="el-GR" altLang="el-GR" sz="2000"/>
              <a:t>Η αντίδραση πρωτονόλυσης είναι πολύ χρήσιμη, επειδή μας προσφέρει μία μέθοδο για την παρασκευή υδρογονανθράκων από αλκυλαλογονίδια.  </a:t>
            </a:r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8681C2E3-678C-4AA5-8E6A-FD4558E95308}"/>
              </a:ext>
            </a:extLst>
          </p:cNvPr>
          <p:cNvSpPr txBox="1"/>
          <p:nvPr/>
        </p:nvSpPr>
        <p:spPr>
          <a:xfrm>
            <a:off x="433388" y="2574925"/>
            <a:ext cx="1395412" cy="338138"/>
          </a:xfrm>
          <a:prstGeom prst="rect">
            <a:avLst/>
          </a:prstGeom>
          <a:noFill/>
          <a:ln>
            <a:solidFill>
              <a:schemeClr val="accent1"/>
            </a:solidFill>
          </a:ln>
          <a:effectLst/>
        </p:spPr>
        <p:txBody>
          <a:bodyPr>
            <a:spAutoFit/>
          </a:bodyPr>
          <a:lstStyle/>
          <a:p>
            <a:pPr>
              <a:defRPr/>
            </a:pPr>
            <a:r>
              <a:rPr lang="el-GR" sz="1600" dirty="0" err="1">
                <a:solidFill>
                  <a:schemeClr val="accent1">
                    <a:lumMod val="75000"/>
                  </a:schemeClr>
                </a:solidFill>
              </a:rPr>
              <a:t>πρωτονόλυση</a:t>
            </a:r>
            <a:endParaRPr lang="el-GR" sz="1600" dirty="0">
              <a:solidFill>
                <a:schemeClr val="accent1">
                  <a:lumMod val="75000"/>
                </a:schemeClr>
              </a:solidFill>
            </a:endParaRPr>
          </a:p>
        </p:txBody>
      </p:sp>
    </p:spTree>
  </p:cSld>
  <p:clrMapOvr>
    <a:masterClrMapping/>
  </p:clrMapOvr>
  <p:transition>
    <p:wipe dir="r"/>
  </p:transition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1682" name="Picture 2">
            <a:extLst>
              <a:ext uri="{FF2B5EF4-FFF2-40B4-BE49-F238E27FC236}">
                <a16:creationId xmlns:a16="http://schemas.microsoft.com/office/drawing/2014/main" id="{BB022B22-0117-4F5A-9AED-078A67F09B60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38163" y="574675"/>
            <a:ext cx="7881937" cy="21050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71683" name="Ορθογώνιο 2">
            <a:extLst>
              <a:ext uri="{FF2B5EF4-FFF2-40B4-BE49-F238E27FC236}">
                <a16:creationId xmlns:a16="http://schemas.microsoft.com/office/drawing/2014/main" id="{DAE7F18B-FBB3-441E-B1DA-39A87D9CBA72}"/>
              </a:ext>
            </a:extLst>
          </p:cNvPr>
          <p:cNvSpPr>
            <a:spLocks noChangeArrowheads="1"/>
          </p:cNvSpPr>
          <p:nvPr/>
        </p:nvSpPr>
        <p:spPr bwMode="auto">
          <a:xfrm>
            <a:off x="373063" y="2679700"/>
            <a:ext cx="8397875" cy="7080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1pPr>
            <a:lvl2pPr marL="742950" indent="-285750"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2pPr>
            <a:lvl3pPr marL="1143000" indent="-228600"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3pPr>
            <a:lvl4pPr marL="1600200" indent="-228600"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4pPr>
            <a:lvl5pPr marL="2057400" indent="-228600"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9pPr>
          </a:lstStyle>
          <a:p>
            <a:pPr algn="just" eaLnBrk="1" hangingPunct="1">
              <a:spcBef>
                <a:spcPct val="50000"/>
              </a:spcBef>
            </a:pPr>
            <a:r>
              <a:rPr lang="el-GR" altLang="el-GR" sz="2000"/>
              <a:t>Τα οργανολιθιακά αντιδραστήρια συνήθως σχηματίζονται σε διαλύτες υδρογονάνθρακες όπως είναι το εξάνιο:</a:t>
            </a:r>
          </a:p>
        </p:txBody>
      </p:sp>
      <p:pic>
        <p:nvPicPr>
          <p:cNvPr id="71684" name="Picture 3">
            <a:extLst>
              <a:ext uri="{FF2B5EF4-FFF2-40B4-BE49-F238E27FC236}">
                <a16:creationId xmlns:a16="http://schemas.microsoft.com/office/drawing/2014/main" id="{1EB46422-7007-42DC-B4CA-F2AE4BD27A9B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583" r="27556"/>
          <a:stretch>
            <a:fillRect/>
          </a:stretch>
        </p:blipFill>
        <p:spPr bwMode="auto">
          <a:xfrm>
            <a:off x="979488" y="3581400"/>
            <a:ext cx="6186487" cy="6873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  <p:transition>
    <p:wipe dir="r"/>
  </p:transition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2706" name="Rectangle 2">
            <a:extLst>
              <a:ext uri="{FF2B5EF4-FFF2-40B4-BE49-F238E27FC236}">
                <a16:creationId xmlns:a16="http://schemas.microsoft.com/office/drawing/2014/main" id="{AB888988-C652-4153-9E65-58B9C2404FB3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0"/>
            <a:ext cx="1588" cy="1588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anchor="ctr"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Wingdings 2" panose="05020102010507070707" pitchFamily="18" charset="2"/>
              <a:buChar char=""/>
              <a:defRPr sz="2700">
                <a:solidFill>
                  <a:schemeClr val="tx1"/>
                </a:solidFill>
                <a:latin typeface="Georgia" panose="02040502050405020303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accent2"/>
              </a:buClr>
              <a:buSzPct val="70000"/>
              <a:buFont typeface="Wingdings" panose="05000000000000000000" pitchFamily="2" charset="2"/>
              <a:buChar char=""/>
              <a:defRPr sz="2200">
                <a:solidFill>
                  <a:schemeClr val="tx2"/>
                </a:solidFill>
                <a:latin typeface="Georgia" panose="02040502050405020303" pitchFamily="18" charset="0"/>
              </a:defRPr>
            </a:lvl2pPr>
            <a:lvl3pPr marL="1143000" indent="-228600">
              <a:spcBef>
                <a:spcPct val="20000"/>
              </a:spcBef>
              <a:buClr>
                <a:srgbClr val="8CADAE"/>
              </a:buClr>
              <a:buSzPct val="75000"/>
              <a:buFont typeface="Wingdings 2" panose="05020102010507070707" pitchFamily="18" charset="2"/>
              <a:buChar char=""/>
              <a:defRPr sz="2000">
                <a:solidFill>
                  <a:schemeClr val="tx1"/>
                </a:solidFill>
                <a:latin typeface="Georgia" panose="02040502050405020303" pitchFamily="18" charset="0"/>
              </a:defRPr>
            </a:lvl3pPr>
            <a:lvl4pPr marL="1600200" indent="-228600">
              <a:spcBef>
                <a:spcPct val="20000"/>
              </a:spcBef>
              <a:buClr>
                <a:srgbClr val="8C7B70"/>
              </a:buClr>
              <a:buSzPct val="70000"/>
              <a:buFont typeface="Wingdings" panose="05000000000000000000" pitchFamily="2" charset="2"/>
              <a:buChar char=""/>
              <a:defRPr sz="2000">
                <a:solidFill>
                  <a:schemeClr val="tx2"/>
                </a:solidFill>
                <a:latin typeface="Georgia" panose="02040502050405020303" pitchFamily="18" charset="0"/>
              </a:defRPr>
            </a:lvl4pPr>
            <a:lvl5pPr marL="2057400" indent="-228600">
              <a:spcBef>
                <a:spcPct val="20000"/>
              </a:spcBef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sp>
        <p:nvSpPr>
          <p:cNvPr id="72707" name="Text Box 6">
            <a:extLst>
              <a:ext uri="{FF2B5EF4-FFF2-40B4-BE49-F238E27FC236}">
                <a16:creationId xmlns:a16="http://schemas.microsoft.com/office/drawing/2014/main" id="{E249BF0A-3892-4EEE-88F3-D43A79E2E88A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1101725" y="2322513"/>
            <a:ext cx="184150" cy="304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Wingdings 2" panose="05020102010507070707" pitchFamily="18" charset="2"/>
              <a:buChar char=""/>
              <a:defRPr sz="2700">
                <a:solidFill>
                  <a:schemeClr val="tx1"/>
                </a:solidFill>
                <a:latin typeface="Georgia" panose="02040502050405020303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accent2"/>
              </a:buClr>
              <a:buSzPct val="70000"/>
              <a:buFont typeface="Wingdings" panose="05000000000000000000" pitchFamily="2" charset="2"/>
              <a:buChar char=""/>
              <a:defRPr sz="2200">
                <a:solidFill>
                  <a:schemeClr val="tx2"/>
                </a:solidFill>
                <a:latin typeface="Georgia" panose="02040502050405020303" pitchFamily="18" charset="0"/>
              </a:defRPr>
            </a:lvl2pPr>
            <a:lvl3pPr marL="1143000" indent="-228600">
              <a:spcBef>
                <a:spcPct val="20000"/>
              </a:spcBef>
              <a:buClr>
                <a:srgbClr val="8CADAE"/>
              </a:buClr>
              <a:buSzPct val="75000"/>
              <a:buFont typeface="Wingdings 2" panose="05020102010507070707" pitchFamily="18" charset="2"/>
              <a:buChar char=""/>
              <a:defRPr sz="2000">
                <a:solidFill>
                  <a:schemeClr val="tx1"/>
                </a:solidFill>
                <a:latin typeface="Georgia" panose="02040502050405020303" pitchFamily="18" charset="0"/>
              </a:defRPr>
            </a:lvl3pPr>
            <a:lvl4pPr marL="1600200" indent="-228600">
              <a:spcBef>
                <a:spcPct val="20000"/>
              </a:spcBef>
              <a:buClr>
                <a:srgbClr val="8C7B70"/>
              </a:buClr>
              <a:buSzPct val="70000"/>
              <a:buFont typeface="Wingdings" panose="05000000000000000000" pitchFamily="2" charset="2"/>
              <a:buChar char=""/>
              <a:defRPr sz="2000">
                <a:solidFill>
                  <a:schemeClr val="tx2"/>
                </a:solidFill>
                <a:latin typeface="Georgia" panose="02040502050405020303" pitchFamily="18" charset="0"/>
              </a:defRPr>
            </a:lvl4pPr>
            <a:lvl5pPr marL="2057400" indent="-228600">
              <a:spcBef>
                <a:spcPct val="20000"/>
              </a:spcBef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sp>
        <p:nvSpPr>
          <p:cNvPr id="72708" name="Rectangle 14">
            <a:extLst>
              <a:ext uri="{FF2B5EF4-FFF2-40B4-BE49-F238E27FC236}">
                <a16:creationId xmlns:a16="http://schemas.microsoft.com/office/drawing/2014/main" id="{E94398ED-A4A1-4294-B5EF-1BA7D82CC5BB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442913"/>
            <a:ext cx="9144000" cy="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Wingdings 2" panose="05020102010507070707" pitchFamily="18" charset="2"/>
              <a:buChar char=""/>
              <a:defRPr sz="2700">
                <a:solidFill>
                  <a:schemeClr val="tx1"/>
                </a:solidFill>
                <a:latin typeface="Georgia" panose="02040502050405020303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accent2"/>
              </a:buClr>
              <a:buSzPct val="70000"/>
              <a:buFont typeface="Wingdings" panose="05000000000000000000" pitchFamily="2" charset="2"/>
              <a:buChar char=""/>
              <a:defRPr sz="2200">
                <a:solidFill>
                  <a:schemeClr val="tx2"/>
                </a:solidFill>
                <a:latin typeface="Georgia" panose="02040502050405020303" pitchFamily="18" charset="0"/>
              </a:defRPr>
            </a:lvl2pPr>
            <a:lvl3pPr marL="1143000" indent="-228600">
              <a:spcBef>
                <a:spcPct val="20000"/>
              </a:spcBef>
              <a:buClr>
                <a:srgbClr val="8CADAE"/>
              </a:buClr>
              <a:buSzPct val="75000"/>
              <a:buFont typeface="Wingdings 2" panose="05020102010507070707" pitchFamily="18" charset="2"/>
              <a:buChar char=""/>
              <a:defRPr sz="2000">
                <a:solidFill>
                  <a:schemeClr val="tx1"/>
                </a:solidFill>
                <a:latin typeface="Georgia" panose="02040502050405020303" pitchFamily="18" charset="0"/>
              </a:defRPr>
            </a:lvl3pPr>
            <a:lvl4pPr marL="1600200" indent="-228600">
              <a:spcBef>
                <a:spcPct val="20000"/>
              </a:spcBef>
              <a:buClr>
                <a:srgbClr val="8C7B70"/>
              </a:buClr>
              <a:buSzPct val="70000"/>
              <a:buFont typeface="Wingdings" panose="05000000000000000000" pitchFamily="2" charset="2"/>
              <a:buChar char=""/>
              <a:defRPr sz="2000">
                <a:solidFill>
                  <a:schemeClr val="tx2"/>
                </a:solidFill>
                <a:latin typeface="Georgia" panose="02040502050405020303" pitchFamily="18" charset="0"/>
              </a:defRPr>
            </a:lvl4pPr>
            <a:lvl5pPr marL="2057400" indent="-228600">
              <a:spcBef>
                <a:spcPct val="20000"/>
              </a:spcBef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pic>
        <p:nvPicPr>
          <p:cNvPr id="72709" name="Εικόνα 2">
            <a:extLst>
              <a:ext uri="{FF2B5EF4-FFF2-40B4-BE49-F238E27FC236}">
                <a16:creationId xmlns:a16="http://schemas.microsoft.com/office/drawing/2014/main" id="{97934881-FE69-4CD6-8C54-96C5F48D050B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9138"/>
          <a:stretch>
            <a:fillRect/>
          </a:stretch>
        </p:blipFill>
        <p:spPr bwMode="auto">
          <a:xfrm>
            <a:off x="1435100" y="1379538"/>
            <a:ext cx="6188075" cy="17049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72710" name="Εικόνα 3">
            <a:extLst>
              <a:ext uri="{FF2B5EF4-FFF2-40B4-BE49-F238E27FC236}">
                <a16:creationId xmlns:a16="http://schemas.microsoft.com/office/drawing/2014/main" id="{5C814C7E-D1C2-4C08-961C-F4330363B875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11998"/>
          <a:stretch>
            <a:fillRect/>
          </a:stretch>
        </p:blipFill>
        <p:spPr bwMode="auto">
          <a:xfrm>
            <a:off x="681038" y="3398838"/>
            <a:ext cx="7091362" cy="12001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9" name="TextBox 8">
            <a:extLst>
              <a:ext uri="{FF2B5EF4-FFF2-40B4-BE49-F238E27FC236}">
                <a16:creationId xmlns:a16="http://schemas.microsoft.com/office/drawing/2014/main" id="{34046105-15FB-4C4E-A244-F21924219B84}"/>
              </a:ext>
            </a:extLst>
          </p:cNvPr>
          <p:cNvSpPr txBox="1"/>
          <p:nvPr/>
        </p:nvSpPr>
        <p:spPr>
          <a:xfrm>
            <a:off x="190500" y="139700"/>
            <a:ext cx="8826500" cy="1077913"/>
          </a:xfrm>
          <a:prstGeom prst="rect">
            <a:avLst/>
          </a:prstGeom>
          <a:noFill/>
        </p:spPr>
        <p:txBody>
          <a:bodyPr>
            <a:spAutoFit/>
          </a:bodyPr>
          <a:lstStyle>
            <a:lvl1pPr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1pPr>
            <a:lvl2pPr marL="742950" indent="-28575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2pPr>
            <a:lvl3pPr marL="1143000" indent="-22860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3pPr>
            <a:lvl4pPr marL="1600200" indent="-22860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4pPr>
            <a:lvl5pPr marL="2057400" indent="-22860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5pPr>
            <a:lvl6pPr marL="25146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6pPr>
            <a:lvl7pPr marL="29718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7pPr>
            <a:lvl8pPr marL="34290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8pPr>
            <a:lvl9pPr marL="38862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9pPr>
          </a:lstStyle>
          <a:p>
            <a:pPr algn="ctr" eaLnBrk="1" hangingPunct="1">
              <a:spcBef>
                <a:spcPct val="50000"/>
              </a:spcBef>
              <a:defRPr/>
            </a:pPr>
            <a:r>
              <a:rPr lang="el-GR" sz="3200">
                <a:solidFill>
                  <a:srgbClr val="FF0000"/>
                </a:solidFill>
                <a:effectLst>
                  <a:outerShdw blurRad="38100" dist="38100" dir="2700000" algn="tl">
                    <a:srgbClr val="000000"/>
                  </a:outerShdw>
                </a:effectLst>
              </a:rPr>
              <a:t>ΑΝΤΙΔΡΑΣΕΙΣ ΑΛΔΕΫΔΩΝ </a:t>
            </a:r>
            <a:r>
              <a:rPr lang="mr-IN" sz="3200">
                <a:solidFill>
                  <a:srgbClr val="FF0000"/>
                </a:solidFill>
                <a:effectLst>
                  <a:outerShdw blurRad="38100" dist="38100" dir="2700000" algn="tl">
                    <a:srgbClr val="000000"/>
                  </a:outerShdw>
                </a:effectLst>
              </a:rPr>
              <a:t>–</a:t>
            </a:r>
            <a:r>
              <a:rPr lang="el-GR" sz="3200">
                <a:solidFill>
                  <a:srgbClr val="FF0000"/>
                </a:solidFill>
                <a:effectLst>
                  <a:outerShdw blurRad="38100" dist="38100" dir="2700000" algn="tl">
                    <a:srgbClr val="000000"/>
                  </a:outerShdw>
                </a:effectLst>
              </a:rPr>
              <a:t> ΚΕΤΟΝΩΝ ΜΕ GRIGNARD ΚΑΙ ΣΥΝΑΦΗ ΑΝΤΙΔΡΑΣΤΗΡΙΑ</a:t>
            </a:r>
          </a:p>
        </p:txBody>
      </p:sp>
    </p:spTree>
  </p:cSld>
  <p:clrMapOvr>
    <a:masterClrMapping/>
  </p:clrMapOvr>
  <p:transition>
    <p:fade thruBlk="1"/>
  </p:transition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4754" name="Rectangle 2">
            <a:extLst>
              <a:ext uri="{FF2B5EF4-FFF2-40B4-BE49-F238E27FC236}">
                <a16:creationId xmlns:a16="http://schemas.microsoft.com/office/drawing/2014/main" id="{CEAD2EF8-F2F9-45AB-A589-1AA6AD21C139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0"/>
            <a:ext cx="1588" cy="1588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anchor="ctr"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Wingdings 2" panose="05020102010507070707" pitchFamily="18" charset="2"/>
              <a:buChar char=""/>
              <a:defRPr sz="2700">
                <a:solidFill>
                  <a:schemeClr val="tx1"/>
                </a:solidFill>
                <a:latin typeface="Georgia" panose="02040502050405020303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accent2"/>
              </a:buClr>
              <a:buSzPct val="70000"/>
              <a:buFont typeface="Wingdings" panose="05000000000000000000" pitchFamily="2" charset="2"/>
              <a:buChar char=""/>
              <a:defRPr sz="2200">
                <a:solidFill>
                  <a:schemeClr val="tx2"/>
                </a:solidFill>
                <a:latin typeface="Georgia" panose="02040502050405020303" pitchFamily="18" charset="0"/>
              </a:defRPr>
            </a:lvl2pPr>
            <a:lvl3pPr marL="1143000" indent="-228600">
              <a:spcBef>
                <a:spcPct val="20000"/>
              </a:spcBef>
              <a:buClr>
                <a:srgbClr val="8CADAE"/>
              </a:buClr>
              <a:buSzPct val="75000"/>
              <a:buFont typeface="Wingdings 2" panose="05020102010507070707" pitchFamily="18" charset="2"/>
              <a:buChar char=""/>
              <a:defRPr sz="2000">
                <a:solidFill>
                  <a:schemeClr val="tx1"/>
                </a:solidFill>
                <a:latin typeface="Georgia" panose="02040502050405020303" pitchFamily="18" charset="0"/>
              </a:defRPr>
            </a:lvl3pPr>
            <a:lvl4pPr marL="1600200" indent="-228600">
              <a:spcBef>
                <a:spcPct val="20000"/>
              </a:spcBef>
              <a:buClr>
                <a:srgbClr val="8C7B70"/>
              </a:buClr>
              <a:buSzPct val="70000"/>
              <a:buFont typeface="Wingdings" panose="05000000000000000000" pitchFamily="2" charset="2"/>
              <a:buChar char=""/>
              <a:defRPr sz="2000">
                <a:solidFill>
                  <a:schemeClr val="tx2"/>
                </a:solidFill>
                <a:latin typeface="Georgia" panose="02040502050405020303" pitchFamily="18" charset="0"/>
              </a:defRPr>
            </a:lvl4pPr>
            <a:lvl5pPr marL="2057400" indent="-228600">
              <a:spcBef>
                <a:spcPct val="20000"/>
              </a:spcBef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sp>
        <p:nvSpPr>
          <p:cNvPr id="74755" name="Text Box 6">
            <a:extLst>
              <a:ext uri="{FF2B5EF4-FFF2-40B4-BE49-F238E27FC236}">
                <a16:creationId xmlns:a16="http://schemas.microsoft.com/office/drawing/2014/main" id="{029B6331-7E57-44DE-8637-B3805385BBFB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1101725" y="2322513"/>
            <a:ext cx="184150" cy="304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Wingdings 2" panose="05020102010507070707" pitchFamily="18" charset="2"/>
              <a:buChar char=""/>
              <a:defRPr sz="2700">
                <a:solidFill>
                  <a:schemeClr val="tx1"/>
                </a:solidFill>
                <a:latin typeface="Georgia" panose="02040502050405020303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accent2"/>
              </a:buClr>
              <a:buSzPct val="70000"/>
              <a:buFont typeface="Wingdings" panose="05000000000000000000" pitchFamily="2" charset="2"/>
              <a:buChar char=""/>
              <a:defRPr sz="2200">
                <a:solidFill>
                  <a:schemeClr val="tx2"/>
                </a:solidFill>
                <a:latin typeface="Georgia" panose="02040502050405020303" pitchFamily="18" charset="0"/>
              </a:defRPr>
            </a:lvl2pPr>
            <a:lvl3pPr marL="1143000" indent="-228600">
              <a:spcBef>
                <a:spcPct val="20000"/>
              </a:spcBef>
              <a:buClr>
                <a:srgbClr val="8CADAE"/>
              </a:buClr>
              <a:buSzPct val="75000"/>
              <a:buFont typeface="Wingdings 2" panose="05020102010507070707" pitchFamily="18" charset="2"/>
              <a:buChar char=""/>
              <a:defRPr sz="2000">
                <a:solidFill>
                  <a:schemeClr val="tx1"/>
                </a:solidFill>
                <a:latin typeface="Georgia" panose="02040502050405020303" pitchFamily="18" charset="0"/>
              </a:defRPr>
            </a:lvl3pPr>
            <a:lvl4pPr marL="1600200" indent="-228600">
              <a:spcBef>
                <a:spcPct val="20000"/>
              </a:spcBef>
              <a:buClr>
                <a:srgbClr val="8C7B70"/>
              </a:buClr>
              <a:buSzPct val="70000"/>
              <a:buFont typeface="Wingdings" panose="05000000000000000000" pitchFamily="2" charset="2"/>
              <a:buChar char=""/>
              <a:defRPr sz="2000">
                <a:solidFill>
                  <a:schemeClr val="tx2"/>
                </a:solidFill>
                <a:latin typeface="Georgia" panose="02040502050405020303" pitchFamily="18" charset="0"/>
              </a:defRPr>
            </a:lvl4pPr>
            <a:lvl5pPr marL="2057400" indent="-228600">
              <a:spcBef>
                <a:spcPct val="20000"/>
              </a:spcBef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sp>
        <p:nvSpPr>
          <p:cNvPr id="74756" name="Rectangle 14">
            <a:extLst>
              <a:ext uri="{FF2B5EF4-FFF2-40B4-BE49-F238E27FC236}">
                <a16:creationId xmlns:a16="http://schemas.microsoft.com/office/drawing/2014/main" id="{0A66245A-FC13-4D57-AC54-F4ACB73DD7F6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442913"/>
            <a:ext cx="9144000" cy="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Wingdings 2" panose="05020102010507070707" pitchFamily="18" charset="2"/>
              <a:buChar char=""/>
              <a:defRPr sz="2700">
                <a:solidFill>
                  <a:schemeClr val="tx1"/>
                </a:solidFill>
                <a:latin typeface="Georgia" panose="02040502050405020303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accent2"/>
              </a:buClr>
              <a:buSzPct val="70000"/>
              <a:buFont typeface="Wingdings" panose="05000000000000000000" pitchFamily="2" charset="2"/>
              <a:buChar char=""/>
              <a:defRPr sz="2200">
                <a:solidFill>
                  <a:schemeClr val="tx2"/>
                </a:solidFill>
                <a:latin typeface="Georgia" panose="02040502050405020303" pitchFamily="18" charset="0"/>
              </a:defRPr>
            </a:lvl2pPr>
            <a:lvl3pPr marL="1143000" indent="-228600">
              <a:spcBef>
                <a:spcPct val="20000"/>
              </a:spcBef>
              <a:buClr>
                <a:srgbClr val="8CADAE"/>
              </a:buClr>
              <a:buSzPct val="75000"/>
              <a:buFont typeface="Wingdings 2" panose="05020102010507070707" pitchFamily="18" charset="2"/>
              <a:buChar char=""/>
              <a:defRPr sz="2000">
                <a:solidFill>
                  <a:schemeClr val="tx1"/>
                </a:solidFill>
                <a:latin typeface="Georgia" panose="02040502050405020303" pitchFamily="18" charset="0"/>
              </a:defRPr>
            </a:lvl3pPr>
            <a:lvl4pPr marL="1600200" indent="-228600">
              <a:spcBef>
                <a:spcPct val="20000"/>
              </a:spcBef>
              <a:buClr>
                <a:srgbClr val="8C7B70"/>
              </a:buClr>
              <a:buSzPct val="70000"/>
              <a:buFont typeface="Wingdings" panose="05000000000000000000" pitchFamily="2" charset="2"/>
              <a:buChar char=""/>
              <a:defRPr sz="2000">
                <a:solidFill>
                  <a:schemeClr val="tx2"/>
                </a:solidFill>
                <a:latin typeface="Georgia" panose="02040502050405020303" pitchFamily="18" charset="0"/>
              </a:defRPr>
            </a:lvl4pPr>
            <a:lvl5pPr marL="2057400" indent="-228600">
              <a:spcBef>
                <a:spcPct val="20000"/>
              </a:spcBef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pic>
        <p:nvPicPr>
          <p:cNvPr id="74757" name="Εικόνα 1">
            <a:extLst>
              <a:ext uri="{FF2B5EF4-FFF2-40B4-BE49-F238E27FC236}">
                <a16:creationId xmlns:a16="http://schemas.microsoft.com/office/drawing/2014/main" id="{94755567-6B4A-4C5D-8C47-A690F3940CBF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8211"/>
          <a:stretch>
            <a:fillRect/>
          </a:stretch>
        </p:blipFill>
        <p:spPr bwMode="auto">
          <a:xfrm>
            <a:off x="176213" y="1401763"/>
            <a:ext cx="8034337" cy="14954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74758" name="Εικόνα 2">
            <a:extLst>
              <a:ext uri="{FF2B5EF4-FFF2-40B4-BE49-F238E27FC236}">
                <a16:creationId xmlns:a16="http://schemas.microsoft.com/office/drawing/2014/main" id="{50D3F267-49EE-4EC8-9626-A0690547ECFA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9358"/>
          <a:stretch>
            <a:fillRect/>
          </a:stretch>
        </p:blipFill>
        <p:spPr bwMode="auto">
          <a:xfrm>
            <a:off x="195263" y="2911475"/>
            <a:ext cx="7934325" cy="17907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74759" name="Εικόνα 3">
            <a:extLst>
              <a:ext uri="{FF2B5EF4-FFF2-40B4-BE49-F238E27FC236}">
                <a16:creationId xmlns:a16="http://schemas.microsoft.com/office/drawing/2014/main" id="{CDA6A33D-DEB9-46ED-ACE5-3551FA86737C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22108"/>
          <a:stretch>
            <a:fillRect/>
          </a:stretch>
        </p:blipFill>
        <p:spPr bwMode="auto">
          <a:xfrm>
            <a:off x="1368425" y="4986338"/>
            <a:ext cx="6180138" cy="12573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8" name="TextBox 7">
            <a:extLst>
              <a:ext uri="{FF2B5EF4-FFF2-40B4-BE49-F238E27FC236}">
                <a16:creationId xmlns:a16="http://schemas.microsoft.com/office/drawing/2014/main" id="{07FE8BE9-5EC5-4182-91E2-5BD5499DC128}"/>
              </a:ext>
            </a:extLst>
          </p:cNvPr>
          <p:cNvSpPr txBox="1"/>
          <p:nvPr/>
        </p:nvSpPr>
        <p:spPr>
          <a:xfrm>
            <a:off x="190500" y="139700"/>
            <a:ext cx="8826500" cy="1077913"/>
          </a:xfrm>
          <a:prstGeom prst="rect">
            <a:avLst/>
          </a:prstGeom>
          <a:noFill/>
        </p:spPr>
        <p:txBody>
          <a:bodyPr>
            <a:spAutoFit/>
          </a:bodyPr>
          <a:lstStyle>
            <a:lvl1pPr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1pPr>
            <a:lvl2pPr marL="742950" indent="-28575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2pPr>
            <a:lvl3pPr marL="1143000" indent="-22860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3pPr>
            <a:lvl4pPr marL="1600200" indent="-22860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4pPr>
            <a:lvl5pPr marL="2057400" indent="-22860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5pPr>
            <a:lvl6pPr marL="25146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6pPr>
            <a:lvl7pPr marL="29718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7pPr>
            <a:lvl8pPr marL="34290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8pPr>
            <a:lvl9pPr marL="38862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9pPr>
          </a:lstStyle>
          <a:p>
            <a:pPr algn="ctr" eaLnBrk="1" hangingPunct="1">
              <a:spcBef>
                <a:spcPct val="50000"/>
              </a:spcBef>
              <a:defRPr/>
            </a:pPr>
            <a:r>
              <a:rPr lang="el-GR" sz="3200">
                <a:solidFill>
                  <a:srgbClr val="FF0000"/>
                </a:solidFill>
                <a:effectLst>
                  <a:outerShdw blurRad="38100" dist="38100" dir="2700000" algn="tl">
                    <a:srgbClr val="000000"/>
                  </a:outerShdw>
                </a:effectLst>
              </a:rPr>
              <a:t>Αντιδράσεις οργανολιθιακών αντιδραστηρίων και ακετυλιδίου του νατρίου με αλδεΰδες και κετόνες </a:t>
            </a:r>
          </a:p>
        </p:txBody>
      </p:sp>
    </p:spTree>
  </p:cSld>
  <p:clrMapOvr>
    <a:masterClrMapping/>
  </p:clrMapOvr>
  <p:transition>
    <p:fade thruBlk="1"/>
  </p:transition>
</p:sld>
</file>

<file path=ppt/slides/slide3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6802" name="Rectangle 2">
            <a:extLst>
              <a:ext uri="{FF2B5EF4-FFF2-40B4-BE49-F238E27FC236}">
                <a16:creationId xmlns:a16="http://schemas.microsoft.com/office/drawing/2014/main" id="{1A35F117-E4F3-4104-95A8-5E487C2C7BB6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0"/>
            <a:ext cx="1588" cy="1588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anchor="ctr"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Wingdings 2" panose="05020102010507070707" pitchFamily="18" charset="2"/>
              <a:buChar char=""/>
              <a:defRPr sz="2700">
                <a:solidFill>
                  <a:schemeClr val="tx1"/>
                </a:solidFill>
                <a:latin typeface="Georgia" panose="02040502050405020303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accent2"/>
              </a:buClr>
              <a:buSzPct val="70000"/>
              <a:buFont typeface="Wingdings" panose="05000000000000000000" pitchFamily="2" charset="2"/>
              <a:buChar char=""/>
              <a:defRPr sz="2200">
                <a:solidFill>
                  <a:schemeClr val="tx2"/>
                </a:solidFill>
                <a:latin typeface="Georgia" panose="02040502050405020303" pitchFamily="18" charset="0"/>
              </a:defRPr>
            </a:lvl2pPr>
            <a:lvl3pPr marL="1143000" indent="-228600">
              <a:spcBef>
                <a:spcPct val="20000"/>
              </a:spcBef>
              <a:buClr>
                <a:srgbClr val="8CADAE"/>
              </a:buClr>
              <a:buSzPct val="75000"/>
              <a:buFont typeface="Wingdings 2" panose="05020102010507070707" pitchFamily="18" charset="2"/>
              <a:buChar char=""/>
              <a:defRPr sz="2000">
                <a:solidFill>
                  <a:schemeClr val="tx1"/>
                </a:solidFill>
                <a:latin typeface="Georgia" panose="02040502050405020303" pitchFamily="18" charset="0"/>
              </a:defRPr>
            </a:lvl3pPr>
            <a:lvl4pPr marL="1600200" indent="-228600">
              <a:spcBef>
                <a:spcPct val="20000"/>
              </a:spcBef>
              <a:buClr>
                <a:srgbClr val="8C7B70"/>
              </a:buClr>
              <a:buSzPct val="70000"/>
              <a:buFont typeface="Wingdings" panose="05000000000000000000" pitchFamily="2" charset="2"/>
              <a:buChar char=""/>
              <a:defRPr sz="2000">
                <a:solidFill>
                  <a:schemeClr val="tx2"/>
                </a:solidFill>
                <a:latin typeface="Georgia" panose="02040502050405020303" pitchFamily="18" charset="0"/>
              </a:defRPr>
            </a:lvl4pPr>
            <a:lvl5pPr marL="2057400" indent="-228600">
              <a:spcBef>
                <a:spcPct val="20000"/>
              </a:spcBef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sp>
        <p:nvSpPr>
          <p:cNvPr id="76803" name="Text Box 6">
            <a:extLst>
              <a:ext uri="{FF2B5EF4-FFF2-40B4-BE49-F238E27FC236}">
                <a16:creationId xmlns:a16="http://schemas.microsoft.com/office/drawing/2014/main" id="{7D284DE3-634E-498C-B63C-9080CCBF64B3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1101725" y="2322513"/>
            <a:ext cx="184150" cy="304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Wingdings 2" panose="05020102010507070707" pitchFamily="18" charset="2"/>
              <a:buChar char=""/>
              <a:defRPr sz="2700">
                <a:solidFill>
                  <a:schemeClr val="tx1"/>
                </a:solidFill>
                <a:latin typeface="Georgia" panose="02040502050405020303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accent2"/>
              </a:buClr>
              <a:buSzPct val="70000"/>
              <a:buFont typeface="Wingdings" panose="05000000000000000000" pitchFamily="2" charset="2"/>
              <a:buChar char=""/>
              <a:defRPr sz="2200">
                <a:solidFill>
                  <a:schemeClr val="tx2"/>
                </a:solidFill>
                <a:latin typeface="Georgia" panose="02040502050405020303" pitchFamily="18" charset="0"/>
              </a:defRPr>
            </a:lvl2pPr>
            <a:lvl3pPr marL="1143000" indent="-228600">
              <a:spcBef>
                <a:spcPct val="20000"/>
              </a:spcBef>
              <a:buClr>
                <a:srgbClr val="8CADAE"/>
              </a:buClr>
              <a:buSzPct val="75000"/>
              <a:buFont typeface="Wingdings 2" panose="05020102010507070707" pitchFamily="18" charset="2"/>
              <a:buChar char=""/>
              <a:defRPr sz="2000">
                <a:solidFill>
                  <a:schemeClr val="tx1"/>
                </a:solidFill>
                <a:latin typeface="Georgia" panose="02040502050405020303" pitchFamily="18" charset="0"/>
              </a:defRPr>
            </a:lvl3pPr>
            <a:lvl4pPr marL="1600200" indent="-228600">
              <a:spcBef>
                <a:spcPct val="20000"/>
              </a:spcBef>
              <a:buClr>
                <a:srgbClr val="8C7B70"/>
              </a:buClr>
              <a:buSzPct val="70000"/>
              <a:buFont typeface="Wingdings" panose="05000000000000000000" pitchFamily="2" charset="2"/>
              <a:buChar char=""/>
              <a:defRPr sz="2000">
                <a:solidFill>
                  <a:schemeClr val="tx2"/>
                </a:solidFill>
                <a:latin typeface="Georgia" panose="02040502050405020303" pitchFamily="18" charset="0"/>
              </a:defRPr>
            </a:lvl4pPr>
            <a:lvl5pPr marL="2057400" indent="-228600">
              <a:spcBef>
                <a:spcPct val="20000"/>
              </a:spcBef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sp>
        <p:nvSpPr>
          <p:cNvPr id="76804" name="Rectangle 14">
            <a:extLst>
              <a:ext uri="{FF2B5EF4-FFF2-40B4-BE49-F238E27FC236}">
                <a16:creationId xmlns:a16="http://schemas.microsoft.com/office/drawing/2014/main" id="{B9F0B736-B43E-4F45-A9BD-B17CD26667EA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442913"/>
            <a:ext cx="9144000" cy="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Wingdings 2" panose="05020102010507070707" pitchFamily="18" charset="2"/>
              <a:buChar char=""/>
              <a:defRPr sz="2700">
                <a:solidFill>
                  <a:schemeClr val="tx1"/>
                </a:solidFill>
                <a:latin typeface="Georgia" panose="02040502050405020303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accent2"/>
              </a:buClr>
              <a:buSzPct val="70000"/>
              <a:buFont typeface="Wingdings" panose="05000000000000000000" pitchFamily="2" charset="2"/>
              <a:buChar char=""/>
              <a:defRPr sz="2200">
                <a:solidFill>
                  <a:schemeClr val="tx2"/>
                </a:solidFill>
                <a:latin typeface="Georgia" panose="02040502050405020303" pitchFamily="18" charset="0"/>
              </a:defRPr>
            </a:lvl2pPr>
            <a:lvl3pPr marL="1143000" indent="-228600">
              <a:spcBef>
                <a:spcPct val="20000"/>
              </a:spcBef>
              <a:buClr>
                <a:srgbClr val="8CADAE"/>
              </a:buClr>
              <a:buSzPct val="75000"/>
              <a:buFont typeface="Wingdings 2" panose="05020102010507070707" pitchFamily="18" charset="2"/>
              <a:buChar char=""/>
              <a:defRPr sz="2000">
                <a:solidFill>
                  <a:schemeClr val="tx1"/>
                </a:solidFill>
                <a:latin typeface="Georgia" panose="02040502050405020303" pitchFamily="18" charset="0"/>
              </a:defRPr>
            </a:lvl3pPr>
            <a:lvl4pPr marL="1600200" indent="-228600">
              <a:spcBef>
                <a:spcPct val="20000"/>
              </a:spcBef>
              <a:buClr>
                <a:srgbClr val="8C7B70"/>
              </a:buClr>
              <a:buSzPct val="70000"/>
              <a:buFont typeface="Wingdings" panose="05000000000000000000" pitchFamily="2" charset="2"/>
              <a:buChar char=""/>
              <a:defRPr sz="2000">
                <a:solidFill>
                  <a:schemeClr val="tx2"/>
                </a:solidFill>
                <a:latin typeface="Georgia" panose="02040502050405020303" pitchFamily="18" charset="0"/>
              </a:defRPr>
            </a:lvl4pPr>
            <a:lvl5pPr marL="2057400" indent="-228600">
              <a:spcBef>
                <a:spcPct val="20000"/>
              </a:spcBef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pic>
        <p:nvPicPr>
          <p:cNvPr id="76805" name="Εικόνα 1">
            <a:extLst>
              <a:ext uri="{FF2B5EF4-FFF2-40B4-BE49-F238E27FC236}">
                <a16:creationId xmlns:a16="http://schemas.microsoft.com/office/drawing/2014/main" id="{8DD8CB45-580B-4EB3-91BC-D35B6A022519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23959"/>
          <a:stretch>
            <a:fillRect/>
          </a:stretch>
        </p:blipFill>
        <p:spPr bwMode="auto">
          <a:xfrm>
            <a:off x="1285875" y="1228725"/>
            <a:ext cx="6192838" cy="12573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76806" name="Εικόνα 2">
            <a:extLst>
              <a:ext uri="{FF2B5EF4-FFF2-40B4-BE49-F238E27FC236}">
                <a16:creationId xmlns:a16="http://schemas.microsoft.com/office/drawing/2014/main" id="{FBCCB2D6-EE64-4269-978C-75098BDBC16E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7327"/>
          <a:stretch>
            <a:fillRect/>
          </a:stretch>
        </p:blipFill>
        <p:spPr bwMode="auto">
          <a:xfrm>
            <a:off x="646113" y="2466975"/>
            <a:ext cx="8051800" cy="11049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76807" name="Εικόνα 3">
            <a:extLst>
              <a:ext uri="{FF2B5EF4-FFF2-40B4-BE49-F238E27FC236}">
                <a16:creationId xmlns:a16="http://schemas.microsoft.com/office/drawing/2014/main" id="{4BDE4940-6765-43EC-86E0-0B29187CCD75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11142"/>
          <a:stretch>
            <a:fillRect/>
          </a:stretch>
        </p:blipFill>
        <p:spPr bwMode="auto">
          <a:xfrm>
            <a:off x="228600" y="4527550"/>
            <a:ext cx="7880350" cy="14192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9" name="TextBox 8">
            <a:extLst>
              <a:ext uri="{FF2B5EF4-FFF2-40B4-BE49-F238E27FC236}">
                <a16:creationId xmlns:a16="http://schemas.microsoft.com/office/drawing/2014/main" id="{62319544-DB81-426B-83B8-7B472B150D88}"/>
              </a:ext>
            </a:extLst>
          </p:cNvPr>
          <p:cNvSpPr txBox="1"/>
          <p:nvPr/>
        </p:nvSpPr>
        <p:spPr>
          <a:xfrm>
            <a:off x="190500" y="139700"/>
            <a:ext cx="8826500" cy="1077913"/>
          </a:xfrm>
          <a:prstGeom prst="rect">
            <a:avLst/>
          </a:prstGeom>
          <a:noFill/>
        </p:spPr>
        <p:txBody>
          <a:bodyPr>
            <a:spAutoFit/>
          </a:bodyPr>
          <a:lstStyle>
            <a:lvl1pPr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1pPr>
            <a:lvl2pPr marL="742950" indent="-28575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2pPr>
            <a:lvl3pPr marL="1143000" indent="-22860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3pPr>
            <a:lvl4pPr marL="1600200" indent="-22860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4pPr>
            <a:lvl5pPr marL="2057400" indent="-22860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5pPr>
            <a:lvl6pPr marL="25146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6pPr>
            <a:lvl7pPr marL="29718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7pPr>
            <a:lvl8pPr marL="34290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8pPr>
            <a:lvl9pPr marL="38862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9pPr>
          </a:lstStyle>
          <a:p>
            <a:pPr algn="ctr" eaLnBrk="1" hangingPunct="1">
              <a:spcBef>
                <a:spcPct val="50000"/>
              </a:spcBef>
              <a:defRPr/>
            </a:pPr>
            <a:r>
              <a:rPr lang="el-GR" sz="3200">
                <a:solidFill>
                  <a:srgbClr val="FF0000"/>
                </a:solidFill>
                <a:effectLst>
                  <a:outerShdw blurRad="38100" dist="38100" dir="2700000" algn="tl">
                    <a:srgbClr val="000000"/>
                  </a:outerShdw>
                </a:effectLst>
              </a:rPr>
              <a:t>Πρωτοταγείς αλκοόλες με προσθήκη αντιδραστηρίου Grignard σε φορμαλδεΰδη. </a:t>
            </a:r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D9E362FA-1A9F-4CE5-B7A2-460E3BCD6811}"/>
              </a:ext>
            </a:extLst>
          </p:cNvPr>
          <p:cNvSpPr txBox="1"/>
          <p:nvPr/>
        </p:nvSpPr>
        <p:spPr>
          <a:xfrm>
            <a:off x="155575" y="3794125"/>
            <a:ext cx="8826500" cy="584200"/>
          </a:xfrm>
          <a:prstGeom prst="rect">
            <a:avLst/>
          </a:prstGeom>
          <a:noFill/>
        </p:spPr>
        <p:txBody>
          <a:bodyPr>
            <a:spAutoFit/>
          </a:bodyPr>
          <a:lstStyle>
            <a:lvl1pPr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1pPr>
            <a:lvl2pPr marL="742950" indent="-28575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2pPr>
            <a:lvl3pPr marL="1143000" indent="-22860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3pPr>
            <a:lvl4pPr marL="1600200" indent="-22860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4pPr>
            <a:lvl5pPr marL="2057400" indent="-22860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5pPr>
            <a:lvl6pPr marL="25146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6pPr>
            <a:lvl7pPr marL="29718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7pPr>
            <a:lvl8pPr marL="34290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8pPr>
            <a:lvl9pPr marL="38862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9pPr>
          </a:lstStyle>
          <a:p>
            <a:pPr algn="ctr" eaLnBrk="1" hangingPunct="1">
              <a:spcBef>
                <a:spcPct val="50000"/>
              </a:spcBef>
              <a:defRPr/>
            </a:pPr>
            <a:r>
              <a:rPr lang="el-GR" sz="3200">
                <a:solidFill>
                  <a:srgbClr val="FF0000"/>
                </a:solidFill>
                <a:effectLst>
                  <a:outerShdw blurRad="38100" dist="38100" dir="2700000" algn="tl">
                    <a:srgbClr val="000000"/>
                  </a:outerShdw>
                </a:effectLst>
              </a:rPr>
              <a:t>Αφυδάτωση της παραγόμενης αλκοόλης σε αλκένιο</a:t>
            </a:r>
          </a:p>
        </p:txBody>
      </p:sp>
    </p:spTree>
  </p:cSld>
  <p:clrMapOvr>
    <a:masterClrMapping/>
  </p:clrMapOvr>
  <p:transition>
    <p:fade thruBlk="1"/>
  </p:transition>
</p:sld>
</file>

<file path=ppt/slides/slide3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8850" name="Εικόνα 4">
            <a:extLst>
              <a:ext uri="{FF2B5EF4-FFF2-40B4-BE49-F238E27FC236}">
                <a16:creationId xmlns:a16="http://schemas.microsoft.com/office/drawing/2014/main" id="{C0FFFEDB-7A5B-4265-BC48-56B5ECD45396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830388" y="219075"/>
            <a:ext cx="7315200" cy="9144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78851" name="Picture 2" descr="Πρόβλημα 19.3 σελ.779.jpg">
            <a:extLst>
              <a:ext uri="{FF2B5EF4-FFF2-40B4-BE49-F238E27FC236}">
                <a16:creationId xmlns:a16="http://schemas.microsoft.com/office/drawing/2014/main" id="{3349CB1B-E8C9-4895-8190-321331620C64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1270000"/>
            <a:ext cx="9144000" cy="31940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78852" name="Picture 3" descr="Προβλήματα σελ.780.jpg">
            <a:extLst>
              <a:ext uri="{FF2B5EF4-FFF2-40B4-BE49-F238E27FC236}">
                <a16:creationId xmlns:a16="http://schemas.microsoft.com/office/drawing/2014/main" id="{C5955183-A47B-4CD8-8ED6-3C7189D16967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7463" y="4394200"/>
            <a:ext cx="9126537" cy="24590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5" name="Rectangle 4">
            <a:extLst>
              <a:ext uri="{FF2B5EF4-FFF2-40B4-BE49-F238E27FC236}">
                <a16:creationId xmlns:a16="http://schemas.microsoft.com/office/drawing/2014/main" id="{239F751A-EE14-4497-85CB-9824E769E394}"/>
              </a:ext>
            </a:extLst>
          </p:cNvPr>
          <p:cNvSpPr/>
          <p:nvPr/>
        </p:nvSpPr>
        <p:spPr>
          <a:xfrm>
            <a:off x="17463" y="34925"/>
            <a:ext cx="1868487" cy="1169988"/>
          </a:xfrm>
          <a:prstGeom prst="rect">
            <a:avLst/>
          </a:prstGeom>
        </p:spPr>
        <p:txBody>
          <a:bodyPr>
            <a:spAutoFit/>
          </a:bodyPr>
          <a:lstStyle/>
          <a:p>
            <a:pPr algn="ctr" eaLnBrk="1" hangingPunct="1">
              <a:spcBef>
                <a:spcPct val="50000"/>
              </a:spcBef>
              <a:defRPr/>
            </a:pPr>
            <a:r>
              <a:rPr lang="el-GR" sz="2000">
                <a:solidFill>
                  <a:srgbClr val="FF0000"/>
                </a:solidFill>
                <a:effectLst>
                  <a:outerShdw blurRad="38100" dist="38100" dir="2700000" algn="tl">
                    <a:srgbClr val="000000"/>
                  </a:outerShdw>
                </a:effectLst>
              </a:rPr>
              <a:t>Αντίστροφη ανάλυση</a:t>
            </a:r>
          </a:p>
          <a:p>
            <a:pPr algn="ctr" eaLnBrk="1" hangingPunct="1">
              <a:spcBef>
                <a:spcPct val="50000"/>
              </a:spcBef>
              <a:defRPr/>
            </a:pPr>
            <a:r>
              <a:rPr lang="el-GR" sz="2000">
                <a:solidFill>
                  <a:srgbClr val="FF0000"/>
                </a:solidFill>
                <a:effectLst>
                  <a:outerShdw blurRad="38100" dist="38100" dir="2700000" algn="tl">
                    <a:srgbClr val="000000"/>
                  </a:outerShdw>
                </a:effectLst>
              </a:rPr>
              <a:t>(Ρετροσύνθεση) </a:t>
            </a:r>
            <a:endParaRPr lang="en-US" sz="2000"/>
          </a:p>
        </p:txBody>
      </p:sp>
    </p:spTree>
  </p:cSld>
  <p:clrMapOvr>
    <a:masterClrMapping/>
  </p:clrMapOvr>
  <p:transition>
    <p:wipe dir="r"/>
  </p:transition>
</p:sld>
</file>

<file path=ppt/slides/slide3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9874" name="Rectangle 2">
            <a:extLst>
              <a:ext uri="{FF2B5EF4-FFF2-40B4-BE49-F238E27FC236}">
                <a16:creationId xmlns:a16="http://schemas.microsoft.com/office/drawing/2014/main" id="{5A06AF05-C21E-49A4-ABBD-E65FD6D7FDED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0"/>
            <a:ext cx="1588" cy="1588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anchor="ctr"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Wingdings 2" panose="05020102010507070707" pitchFamily="18" charset="2"/>
              <a:buChar char=""/>
              <a:defRPr sz="2700">
                <a:solidFill>
                  <a:schemeClr val="tx1"/>
                </a:solidFill>
                <a:latin typeface="Georgia" panose="02040502050405020303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accent2"/>
              </a:buClr>
              <a:buSzPct val="70000"/>
              <a:buFont typeface="Wingdings" panose="05000000000000000000" pitchFamily="2" charset="2"/>
              <a:buChar char=""/>
              <a:defRPr sz="2200">
                <a:solidFill>
                  <a:schemeClr val="tx2"/>
                </a:solidFill>
                <a:latin typeface="Georgia" panose="02040502050405020303" pitchFamily="18" charset="0"/>
              </a:defRPr>
            </a:lvl2pPr>
            <a:lvl3pPr marL="1143000" indent="-228600">
              <a:spcBef>
                <a:spcPct val="20000"/>
              </a:spcBef>
              <a:buClr>
                <a:srgbClr val="8CADAE"/>
              </a:buClr>
              <a:buSzPct val="75000"/>
              <a:buFont typeface="Wingdings 2" panose="05020102010507070707" pitchFamily="18" charset="2"/>
              <a:buChar char=""/>
              <a:defRPr sz="2000">
                <a:solidFill>
                  <a:schemeClr val="tx1"/>
                </a:solidFill>
                <a:latin typeface="Georgia" panose="02040502050405020303" pitchFamily="18" charset="0"/>
              </a:defRPr>
            </a:lvl3pPr>
            <a:lvl4pPr marL="1600200" indent="-228600">
              <a:spcBef>
                <a:spcPct val="20000"/>
              </a:spcBef>
              <a:buClr>
                <a:srgbClr val="8C7B70"/>
              </a:buClr>
              <a:buSzPct val="70000"/>
              <a:buFont typeface="Wingdings" panose="05000000000000000000" pitchFamily="2" charset="2"/>
              <a:buChar char=""/>
              <a:defRPr sz="2000">
                <a:solidFill>
                  <a:schemeClr val="tx2"/>
                </a:solidFill>
                <a:latin typeface="Georgia" panose="02040502050405020303" pitchFamily="18" charset="0"/>
              </a:defRPr>
            </a:lvl4pPr>
            <a:lvl5pPr marL="2057400" indent="-228600">
              <a:spcBef>
                <a:spcPct val="20000"/>
              </a:spcBef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sp>
        <p:nvSpPr>
          <p:cNvPr id="79875" name="Text Box 6">
            <a:extLst>
              <a:ext uri="{FF2B5EF4-FFF2-40B4-BE49-F238E27FC236}">
                <a16:creationId xmlns:a16="http://schemas.microsoft.com/office/drawing/2014/main" id="{99C71A01-F734-4DDC-AF5D-844930DCE065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1101725" y="2322513"/>
            <a:ext cx="184150" cy="304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Wingdings 2" panose="05020102010507070707" pitchFamily="18" charset="2"/>
              <a:buChar char=""/>
              <a:defRPr sz="2700">
                <a:solidFill>
                  <a:schemeClr val="tx1"/>
                </a:solidFill>
                <a:latin typeface="Georgia" panose="02040502050405020303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accent2"/>
              </a:buClr>
              <a:buSzPct val="70000"/>
              <a:buFont typeface="Wingdings" panose="05000000000000000000" pitchFamily="2" charset="2"/>
              <a:buChar char=""/>
              <a:defRPr sz="2200">
                <a:solidFill>
                  <a:schemeClr val="tx2"/>
                </a:solidFill>
                <a:latin typeface="Georgia" panose="02040502050405020303" pitchFamily="18" charset="0"/>
              </a:defRPr>
            </a:lvl2pPr>
            <a:lvl3pPr marL="1143000" indent="-228600">
              <a:spcBef>
                <a:spcPct val="20000"/>
              </a:spcBef>
              <a:buClr>
                <a:srgbClr val="8CADAE"/>
              </a:buClr>
              <a:buSzPct val="75000"/>
              <a:buFont typeface="Wingdings 2" panose="05020102010507070707" pitchFamily="18" charset="2"/>
              <a:buChar char=""/>
              <a:defRPr sz="2000">
                <a:solidFill>
                  <a:schemeClr val="tx1"/>
                </a:solidFill>
                <a:latin typeface="Georgia" panose="02040502050405020303" pitchFamily="18" charset="0"/>
              </a:defRPr>
            </a:lvl3pPr>
            <a:lvl4pPr marL="1600200" indent="-228600">
              <a:spcBef>
                <a:spcPct val="20000"/>
              </a:spcBef>
              <a:buClr>
                <a:srgbClr val="8C7B70"/>
              </a:buClr>
              <a:buSzPct val="70000"/>
              <a:buFont typeface="Wingdings" panose="05000000000000000000" pitchFamily="2" charset="2"/>
              <a:buChar char=""/>
              <a:defRPr sz="2000">
                <a:solidFill>
                  <a:schemeClr val="tx2"/>
                </a:solidFill>
                <a:latin typeface="Georgia" panose="02040502050405020303" pitchFamily="18" charset="0"/>
              </a:defRPr>
            </a:lvl4pPr>
            <a:lvl5pPr marL="2057400" indent="-228600">
              <a:spcBef>
                <a:spcPct val="20000"/>
              </a:spcBef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sp>
        <p:nvSpPr>
          <p:cNvPr id="79876" name="Rectangle 14">
            <a:extLst>
              <a:ext uri="{FF2B5EF4-FFF2-40B4-BE49-F238E27FC236}">
                <a16:creationId xmlns:a16="http://schemas.microsoft.com/office/drawing/2014/main" id="{04FF60AB-5BC3-48F0-A6CA-DCC6BA548E9A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442913"/>
            <a:ext cx="9144000" cy="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Wingdings 2" panose="05020102010507070707" pitchFamily="18" charset="2"/>
              <a:buChar char=""/>
              <a:defRPr sz="2700">
                <a:solidFill>
                  <a:schemeClr val="tx1"/>
                </a:solidFill>
                <a:latin typeface="Georgia" panose="02040502050405020303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accent2"/>
              </a:buClr>
              <a:buSzPct val="70000"/>
              <a:buFont typeface="Wingdings" panose="05000000000000000000" pitchFamily="2" charset="2"/>
              <a:buChar char=""/>
              <a:defRPr sz="2200">
                <a:solidFill>
                  <a:schemeClr val="tx2"/>
                </a:solidFill>
                <a:latin typeface="Georgia" panose="02040502050405020303" pitchFamily="18" charset="0"/>
              </a:defRPr>
            </a:lvl2pPr>
            <a:lvl3pPr marL="1143000" indent="-228600">
              <a:spcBef>
                <a:spcPct val="20000"/>
              </a:spcBef>
              <a:buClr>
                <a:srgbClr val="8CADAE"/>
              </a:buClr>
              <a:buSzPct val="75000"/>
              <a:buFont typeface="Wingdings 2" panose="05020102010507070707" pitchFamily="18" charset="2"/>
              <a:buChar char=""/>
              <a:defRPr sz="2000">
                <a:solidFill>
                  <a:schemeClr val="tx1"/>
                </a:solidFill>
                <a:latin typeface="Georgia" panose="02040502050405020303" pitchFamily="18" charset="0"/>
              </a:defRPr>
            </a:lvl3pPr>
            <a:lvl4pPr marL="1600200" indent="-228600">
              <a:spcBef>
                <a:spcPct val="20000"/>
              </a:spcBef>
              <a:buClr>
                <a:srgbClr val="8C7B70"/>
              </a:buClr>
              <a:buSzPct val="70000"/>
              <a:buFont typeface="Wingdings" panose="05000000000000000000" pitchFamily="2" charset="2"/>
              <a:buChar char=""/>
              <a:defRPr sz="2000">
                <a:solidFill>
                  <a:schemeClr val="tx2"/>
                </a:solidFill>
                <a:latin typeface="Georgia" panose="02040502050405020303" pitchFamily="18" charset="0"/>
              </a:defRPr>
            </a:lvl4pPr>
            <a:lvl5pPr marL="2057400" indent="-228600">
              <a:spcBef>
                <a:spcPct val="20000"/>
              </a:spcBef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pic>
        <p:nvPicPr>
          <p:cNvPr id="79877" name="Εικόνα 1">
            <a:extLst>
              <a:ext uri="{FF2B5EF4-FFF2-40B4-BE49-F238E27FC236}">
                <a16:creationId xmlns:a16="http://schemas.microsoft.com/office/drawing/2014/main" id="{B559F732-6408-41E0-8C1F-4E49B0188F71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14009"/>
          <a:stretch>
            <a:fillRect/>
          </a:stretch>
        </p:blipFill>
        <p:spPr bwMode="auto">
          <a:xfrm>
            <a:off x="1630363" y="1147763"/>
            <a:ext cx="6411912" cy="15906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79878" name="Εικόνα 2">
            <a:extLst>
              <a:ext uri="{FF2B5EF4-FFF2-40B4-BE49-F238E27FC236}">
                <a16:creationId xmlns:a16="http://schemas.microsoft.com/office/drawing/2014/main" id="{36B551A8-A233-476A-B623-38B07204ED94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24603"/>
          <a:stretch>
            <a:fillRect/>
          </a:stretch>
        </p:blipFill>
        <p:spPr bwMode="auto">
          <a:xfrm>
            <a:off x="1595438" y="2903538"/>
            <a:ext cx="5953125" cy="17811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79879" name="Εικόνα 3">
            <a:extLst>
              <a:ext uri="{FF2B5EF4-FFF2-40B4-BE49-F238E27FC236}">
                <a16:creationId xmlns:a16="http://schemas.microsoft.com/office/drawing/2014/main" id="{6EC3F9CE-ACC1-4568-8791-A470689D20C9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22507"/>
          <a:stretch>
            <a:fillRect/>
          </a:stretch>
        </p:blipFill>
        <p:spPr bwMode="auto">
          <a:xfrm>
            <a:off x="1546225" y="4722813"/>
            <a:ext cx="6051550" cy="16478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9" name="TextBox 8">
            <a:extLst>
              <a:ext uri="{FF2B5EF4-FFF2-40B4-BE49-F238E27FC236}">
                <a16:creationId xmlns:a16="http://schemas.microsoft.com/office/drawing/2014/main" id="{A0D3DDB3-0F0C-408E-8411-B9C35FD7AA62}"/>
              </a:ext>
            </a:extLst>
          </p:cNvPr>
          <p:cNvSpPr txBox="1"/>
          <p:nvPr/>
        </p:nvSpPr>
        <p:spPr>
          <a:xfrm>
            <a:off x="190500" y="139700"/>
            <a:ext cx="8826500" cy="1077913"/>
          </a:xfrm>
          <a:prstGeom prst="rect">
            <a:avLst/>
          </a:prstGeom>
          <a:noFill/>
        </p:spPr>
        <p:txBody>
          <a:bodyPr>
            <a:spAutoFit/>
          </a:bodyPr>
          <a:lstStyle>
            <a:lvl1pPr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1pPr>
            <a:lvl2pPr marL="742950" indent="-28575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2pPr>
            <a:lvl3pPr marL="1143000" indent="-22860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3pPr>
            <a:lvl4pPr marL="1600200" indent="-22860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4pPr>
            <a:lvl5pPr marL="2057400" indent="-22860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5pPr>
            <a:lvl6pPr marL="25146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6pPr>
            <a:lvl7pPr marL="29718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7pPr>
            <a:lvl8pPr marL="34290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8pPr>
            <a:lvl9pPr marL="38862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9pPr>
          </a:lstStyle>
          <a:p>
            <a:pPr algn="ctr" eaLnBrk="1" hangingPunct="1">
              <a:spcBef>
                <a:spcPct val="50000"/>
              </a:spcBef>
              <a:defRPr/>
            </a:pPr>
            <a:r>
              <a:rPr lang="el-GR" sz="3200">
                <a:solidFill>
                  <a:srgbClr val="FF0000"/>
                </a:solidFill>
                <a:effectLst>
                  <a:outerShdw blurRad="38100" dist="38100" dir="2700000" algn="tl">
                    <a:srgbClr val="000000"/>
                  </a:outerShdw>
                </a:effectLst>
              </a:rPr>
              <a:t>ΑΚΕΤΑΛΕΣ ΚΑΙ Η ΧΡΗΣΗ ΤΟΥΣ ΩΣ ΠΡΟΣΤΑΤΕΥΤΙΚΕΣ ΟΜΑΔΕΣ </a:t>
            </a:r>
          </a:p>
        </p:txBody>
      </p:sp>
      <p:sp>
        <p:nvSpPr>
          <p:cNvPr id="2" name="Ορθογώνιο: Στρογγύλεμα γωνιών 1">
            <a:extLst>
              <a:ext uri="{FF2B5EF4-FFF2-40B4-BE49-F238E27FC236}">
                <a16:creationId xmlns:a16="http://schemas.microsoft.com/office/drawing/2014/main" id="{BBD0E829-0847-41BB-A1D6-DD00B2B0B28C}"/>
              </a:ext>
            </a:extLst>
          </p:cNvPr>
          <p:cNvSpPr/>
          <p:nvPr/>
        </p:nvSpPr>
        <p:spPr>
          <a:xfrm>
            <a:off x="1414463" y="1139825"/>
            <a:ext cx="6627812" cy="3451225"/>
          </a:xfrm>
          <a:prstGeom prst="roundRect">
            <a:avLst/>
          </a:prstGeom>
          <a:solidFill>
            <a:schemeClr val="accent1">
              <a:alpha val="20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l-GR"/>
          </a:p>
        </p:txBody>
      </p:sp>
      <p:cxnSp>
        <p:nvCxnSpPr>
          <p:cNvPr id="4" name="Ευθύγραμμο βέλος σύνδεσης 3">
            <a:extLst>
              <a:ext uri="{FF2B5EF4-FFF2-40B4-BE49-F238E27FC236}">
                <a16:creationId xmlns:a16="http://schemas.microsoft.com/office/drawing/2014/main" id="{C22A86C9-A966-4766-AE7F-7C5FE959F693}"/>
              </a:ext>
            </a:extLst>
          </p:cNvPr>
          <p:cNvCxnSpPr/>
          <p:nvPr/>
        </p:nvCxnSpPr>
        <p:spPr>
          <a:xfrm flipH="1">
            <a:off x="3303588" y="1943100"/>
            <a:ext cx="438150" cy="2898775"/>
          </a:xfrm>
          <a:prstGeom prst="straightConnector1">
            <a:avLst/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6" name="Ευθύγραμμο βέλος σύνδεσης 5">
            <a:extLst>
              <a:ext uri="{FF2B5EF4-FFF2-40B4-BE49-F238E27FC236}">
                <a16:creationId xmlns:a16="http://schemas.microsoft.com/office/drawing/2014/main" id="{2A0C44DA-56A5-44F8-88D1-BD54EE6542D2}"/>
              </a:ext>
            </a:extLst>
          </p:cNvPr>
          <p:cNvCxnSpPr/>
          <p:nvPr/>
        </p:nvCxnSpPr>
        <p:spPr>
          <a:xfrm flipH="1">
            <a:off x="3424238" y="3794125"/>
            <a:ext cx="346075" cy="1030288"/>
          </a:xfrm>
          <a:prstGeom prst="straightConnector1">
            <a:avLst/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79884" name="TextBox 2">
            <a:extLst>
              <a:ext uri="{FF2B5EF4-FFF2-40B4-BE49-F238E27FC236}">
                <a16:creationId xmlns:a16="http://schemas.microsoft.com/office/drawing/2014/main" id="{F0C7491C-FF04-4AD6-8EE3-4EF407151619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7380288" y="2324100"/>
            <a:ext cx="1530350" cy="9540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1pPr>
            <a:lvl2pPr marL="742950" indent="-285750"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2pPr>
            <a:lvl3pPr marL="1143000" indent="-228600"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3pPr>
            <a:lvl4pPr marL="1600200" indent="-228600"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4pPr>
            <a:lvl5pPr marL="2057400" indent="-228600"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9pPr>
          </a:lstStyle>
          <a:p>
            <a:r>
              <a:rPr lang="el-GR" altLang="el-GR" dirty="0" err="1"/>
              <a:t>Ακετάλες</a:t>
            </a:r>
            <a:r>
              <a:rPr lang="el-GR" altLang="el-GR" dirty="0"/>
              <a:t>: Δύο </a:t>
            </a:r>
            <a:r>
              <a:rPr lang="el-GR" altLang="el-GR" dirty="0" err="1"/>
              <a:t>αιθερικά</a:t>
            </a:r>
            <a:r>
              <a:rPr lang="el-GR" altLang="el-GR" dirty="0"/>
              <a:t> οξυγόνα δεσμεύονται στον ίδιο άνθρακα</a:t>
            </a:r>
          </a:p>
        </p:txBody>
      </p:sp>
    </p:spTree>
  </p:cSld>
  <p:clrMapOvr>
    <a:masterClrMapping/>
  </p:clrMapOvr>
  <p:transition>
    <p:fade thruBlk="1"/>
  </p:transition>
</p:sld>
</file>

<file path=ppt/slides/slide3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1922" name="Rectangle 2">
            <a:extLst>
              <a:ext uri="{FF2B5EF4-FFF2-40B4-BE49-F238E27FC236}">
                <a16:creationId xmlns:a16="http://schemas.microsoft.com/office/drawing/2014/main" id="{F25782D4-3411-49CD-909B-C57B5396B7A0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0"/>
            <a:ext cx="1588" cy="1588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anchor="ctr"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Wingdings 2" panose="05020102010507070707" pitchFamily="18" charset="2"/>
              <a:buChar char=""/>
              <a:defRPr sz="2700">
                <a:solidFill>
                  <a:schemeClr val="tx1"/>
                </a:solidFill>
                <a:latin typeface="Georgia" panose="02040502050405020303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accent2"/>
              </a:buClr>
              <a:buSzPct val="70000"/>
              <a:buFont typeface="Wingdings" panose="05000000000000000000" pitchFamily="2" charset="2"/>
              <a:buChar char=""/>
              <a:defRPr sz="2200">
                <a:solidFill>
                  <a:schemeClr val="tx2"/>
                </a:solidFill>
                <a:latin typeface="Georgia" panose="02040502050405020303" pitchFamily="18" charset="0"/>
              </a:defRPr>
            </a:lvl2pPr>
            <a:lvl3pPr marL="1143000" indent="-228600">
              <a:spcBef>
                <a:spcPct val="20000"/>
              </a:spcBef>
              <a:buClr>
                <a:srgbClr val="8CADAE"/>
              </a:buClr>
              <a:buSzPct val="75000"/>
              <a:buFont typeface="Wingdings 2" panose="05020102010507070707" pitchFamily="18" charset="2"/>
              <a:buChar char=""/>
              <a:defRPr sz="2000">
                <a:solidFill>
                  <a:schemeClr val="tx1"/>
                </a:solidFill>
                <a:latin typeface="Georgia" panose="02040502050405020303" pitchFamily="18" charset="0"/>
              </a:defRPr>
            </a:lvl3pPr>
            <a:lvl4pPr marL="1600200" indent="-228600">
              <a:spcBef>
                <a:spcPct val="20000"/>
              </a:spcBef>
              <a:buClr>
                <a:srgbClr val="8C7B70"/>
              </a:buClr>
              <a:buSzPct val="70000"/>
              <a:buFont typeface="Wingdings" panose="05000000000000000000" pitchFamily="2" charset="2"/>
              <a:buChar char=""/>
              <a:defRPr sz="2000">
                <a:solidFill>
                  <a:schemeClr val="tx2"/>
                </a:solidFill>
                <a:latin typeface="Georgia" panose="02040502050405020303" pitchFamily="18" charset="0"/>
              </a:defRPr>
            </a:lvl4pPr>
            <a:lvl5pPr marL="2057400" indent="-228600">
              <a:spcBef>
                <a:spcPct val="20000"/>
              </a:spcBef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sp>
        <p:nvSpPr>
          <p:cNvPr id="81923" name="Text Box 6">
            <a:extLst>
              <a:ext uri="{FF2B5EF4-FFF2-40B4-BE49-F238E27FC236}">
                <a16:creationId xmlns:a16="http://schemas.microsoft.com/office/drawing/2014/main" id="{A62216F5-5CB2-4C32-BA49-DC1EA3684CFC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1101725" y="2322513"/>
            <a:ext cx="184150" cy="304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Wingdings 2" panose="05020102010507070707" pitchFamily="18" charset="2"/>
              <a:buChar char=""/>
              <a:defRPr sz="2700">
                <a:solidFill>
                  <a:schemeClr val="tx1"/>
                </a:solidFill>
                <a:latin typeface="Georgia" panose="02040502050405020303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accent2"/>
              </a:buClr>
              <a:buSzPct val="70000"/>
              <a:buFont typeface="Wingdings" panose="05000000000000000000" pitchFamily="2" charset="2"/>
              <a:buChar char=""/>
              <a:defRPr sz="2200">
                <a:solidFill>
                  <a:schemeClr val="tx2"/>
                </a:solidFill>
                <a:latin typeface="Georgia" panose="02040502050405020303" pitchFamily="18" charset="0"/>
              </a:defRPr>
            </a:lvl2pPr>
            <a:lvl3pPr marL="1143000" indent="-228600">
              <a:spcBef>
                <a:spcPct val="20000"/>
              </a:spcBef>
              <a:buClr>
                <a:srgbClr val="8CADAE"/>
              </a:buClr>
              <a:buSzPct val="75000"/>
              <a:buFont typeface="Wingdings 2" panose="05020102010507070707" pitchFamily="18" charset="2"/>
              <a:buChar char=""/>
              <a:defRPr sz="2000">
                <a:solidFill>
                  <a:schemeClr val="tx1"/>
                </a:solidFill>
                <a:latin typeface="Georgia" panose="02040502050405020303" pitchFamily="18" charset="0"/>
              </a:defRPr>
            </a:lvl3pPr>
            <a:lvl4pPr marL="1600200" indent="-228600">
              <a:spcBef>
                <a:spcPct val="20000"/>
              </a:spcBef>
              <a:buClr>
                <a:srgbClr val="8C7B70"/>
              </a:buClr>
              <a:buSzPct val="70000"/>
              <a:buFont typeface="Wingdings" panose="05000000000000000000" pitchFamily="2" charset="2"/>
              <a:buChar char=""/>
              <a:defRPr sz="2000">
                <a:solidFill>
                  <a:schemeClr val="tx2"/>
                </a:solidFill>
                <a:latin typeface="Georgia" panose="02040502050405020303" pitchFamily="18" charset="0"/>
              </a:defRPr>
            </a:lvl4pPr>
            <a:lvl5pPr marL="2057400" indent="-228600">
              <a:spcBef>
                <a:spcPct val="20000"/>
              </a:spcBef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sp>
        <p:nvSpPr>
          <p:cNvPr id="81924" name="Rectangle 14">
            <a:extLst>
              <a:ext uri="{FF2B5EF4-FFF2-40B4-BE49-F238E27FC236}">
                <a16:creationId xmlns:a16="http://schemas.microsoft.com/office/drawing/2014/main" id="{46BBA67D-B0F2-4471-B5DA-18120FB97A06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442913"/>
            <a:ext cx="9144000" cy="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Wingdings 2" panose="05020102010507070707" pitchFamily="18" charset="2"/>
              <a:buChar char=""/>
              <a:defRPr sz="2700">
                <a:solidFill>
                  <a:schemeClr val="tx1"/>
                </a:solidFill>
                <a:latin typeface="Georgia" panose="02040502050405020303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accent2"/>
              </a:buClr>
              <a:buSzPct val="70000"/>
              <a:buFont typeface="Wingdings" panose="05000000000000000000" pitchFamily="2" charset="2"/>
              <a:buChar char=""/>
              <a:defRPr sz="2200">
                <a:solidFill>
                  <a:schemeClr val="tx2"/>
                </a:solidFill>
                <a:latin typeface="Georgia" panose="02040502050405020303" pitchFamily="18" charset="0"/>
              </a:defRPr>
            </a:lvl2pPr>
            <a:lvl3pPr marL="1143000" indent="-228600">
              <a:spcBef>
                <a:spcPct val="20000"/>
              </a:spcBef>
              <a:buClr>
                <a:srgbClr val="8CADAE"/>
              </a:buClr>
              <a:buSzPct val="75000"/>
              <a:buFont typeface="Wingdings 2" panose="05020102010507070707" pitchFamily="18" charset="2"/>
              <a:buChar char=""/>
              <a:defRPr sz="2000">
                <a:solidFill>
                  <a:schemeClr val="tx1"/>
                </a:solidFill>
                <a:latin typeface="Georgia" panose="02040502050405020303" pitchFamily="18" charset="0"/>
              </a:defRPr>
            </a:lvl3pPr>
            <a:lvl4pPr marL="1600200" indent="-228600">
              <a:spcBef>
                <a:spcPct val="20000"/>
              </a:spcBef>
              <a:buClr>
                <a:srgbClr val="8C7B70"/>
              </a:buClr>
              <a:buSzPct val="70000"/>
              <a:buFont typeface="Wingdings" panose="05000000000000000000" pitchFamily="2" charset="2"/>
              <a:buChar char=""/>
              <a:defRPr sz="2000">
                <a:solidFill>
                  <a:schemeClr val="tx2"/>
                </a:solidFill>
                <a:latin typeface="Georgia" panose="02040502050405020303" pitchFamily="18" charset="0"/>
              </a:defRPr>
            </a:lvl4pPr>
            <a:lvl5pPr marL="2057400" indent="-228600">
              <a:spcBef>
                <a:spcPct val="20000"/>
              </a:spcBef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pic>
        <p:nvPicPr>
          <p:cNvPr id="81925" name="Εικόνα 2">
            <a:extLst>
              <a:ext uri="{FF2B5EF4-FFF2-40B4-BE49-F238E27FC236}">
                <a16:creationId xmlns:a16="http://schemas.microsoft.com/office/drawing/2014/main" id="{62CE5AF4-1CF7-4002-B45B-C43F659AE1D8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13332"/>
          <a:stretch>
            <a:fillRect/>
          </a:stretch>
        </p:blipFill>
        <p:spPr bwMode="auto">
          <a:xfrm>
            <a:off x="1660525" y="820738"/>
            <a:ext cx="6491288" cy="21209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81926" name="Εικόνα 3">
            <a:extLst>
              <a:ext uri="{FF2B5EF4-FFF2-40B4-BE49-F238E27FC236}">
                <a16:creationId xmlns:a16="http://schemas.microsoft.com/office/drawing/2014/main" id="{08389A50-808D-450F-BF2F-09CBBB696CA6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29404"/>
          <a:stretch>
            <a:fillRect/>
          </a:stretch>
        </p:blipFill>
        <p:spPr bwMode="auto">
          <a:xfrm>
            <a:off x="3848100" y="3078163"/>
            <a:ext cx="4502150" cy="14271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8" name="TextBox 7">
            <a:extLst>
              <a:ext uri="{FF2B5EF4-FFF2-40B4-BE49-F238E27FC236}">
                <a16:creationId xmlns:a16="http://schemas.microsoft.com/office/drawing/2014/main" id="{2E0B0393-A5C6-4AC4-AF78-77E168788D18}"/>
              </a:ext>
            </a:extLst>
          </p:cNvPr>
          <p:cNvSpPr txBox="1"/>
          <p:nvPr/>
        </p:nvSpPr>
        <p:spPr>
          <a:xfrm>
            <a:off x="190500" y="152400"/>
            <a:ext cx="8826500" cy="584200"/>
          </a:xfrm>
          <a:prstGeom prst="rect">
            <a:avLst/>
          </a:prstGeom>
          <a:noFill/>
        </p:spPr>
        <p:txBody>
          <a:bodyPr>
            <a:spAutoFit/>
          </a:bodyPr>
          <a:lstStyle>
            <a:lvl1pPr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1pPr>
            <a:lvl2pPr marL="742950" indent="-28575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2pPr>
            <a:lvl3pPr marL="1143000" indent="-22860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3pPr>
            <a:lvl4pPr marL="1600200" indent="-22860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4pPr>
            <a:lvl5pPr marL="2057400" indent="-22860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5pPr>
            <a:lvl6pPr marL="25146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6pPr>
            <a:lvl7pPr marL="29718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7pPr>
            <a:lvl8pPr marL="34290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8pPr>
            <a:lvl9pPr marL="38862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9pPr>
          </a:lstStyle>
          <a:p>
            <a:pPr algn="ctr" eaLnBrk="1" hangingPunct="1">
              <a:spcBef>
                <a:spcPct val="50000"/>
              </a:spcBef>
              <a:defRPr/>
            </a:pPr>
            <a:r>
              <a:rPr lang="el-GR" sz="3200">
                <a:solidFill>
                  <a:srgbClr val="FF0000"/>
                </a:solidFill>
                <a:effectLst>
                  <a:outerShdw blurRad="38100" dist="38100" dir="2700000" algn="tl">
                    <a:srgbClr val="000000"/>
                  </a:outerShdw>
                </a:effectLst>
              </a:rPr>
              <a:t>ΜΗΧΑΝΙΣΜΟΣ ΣΧΗΜΑΤΙΣΜΟΥ ΑΚΕΤΑΛΩΝ</a:t>
            </a:r>
          </a:p>
        </p:txBody>
      </p:sp>
      <p:pic>
        <p:nvPicPr>
          <p:cNvPr id="81928" name="Εικόνα 2">
            <a:extLst>
              <a:ext uri="{FF2B5EF4-FFF2-40B4-BE49-F238E27FC236}">
                <a16:creationId xmlns:a16="http://schemas.microsoft.com/office/drawing/2014/main" id="{328155A3-13DB-4885-A785-D87D1746E14C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30988"/>
          <a:stretch>
            <a:fillRect/>
          </a:stretch>
        </p:blipFill>
        <p:spPr bwMode="auto">
          <a:xfrm>
            <a:off x="944563" y="4505325"/>
            <a:ext cx="4727575" cy="17494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" name="Ορθογώνιο: Στρογγύλεμα γωνιών 1">
            <a:extLst>
              <a:ext uri="{FF2B5EF4-FFF2-40B4-BE49-F238E27FC236}">
                <a16:creationId xmlns:a16="http://schemas.microsoft.com/office/drawing/2014/main" id="{2D185E41-816C-404B-B92B-7BD1F54E699E}"/>
              </a:ext>
            </a:extLst>
          </p:cNvPr>
          <p:cNvSpPr/>
          <p:nvPr/>
        </p:nvSpPr>
        <p:spPr>
          <a:xfrm>
            <a:off x="2584450" y="1323975"/>
            <a:ext cx="723900" cy="1063625"/>
          </a:xfrm>
          <a:prstGeom prst="roundRect">
            <a:avLst/>
          </a:prstGeom>
          <a:solidFill>
            <a:schemeClr val="accent1">
              <a:alpha val="20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l-GR"/>
          </a:p>
        </p:txBody>
      </p:sp>
      <p:pic>
        <p:nvPicPr>
          <p:cNvPr id="77836" name="Picture 12" descr="Difference Between Hemiacetal and Hemiketal | Compare the Difference  Between Similar Terms">
            <a:extLst>
              <a:ext uri="{FF2B5EF4-FFF2-40B4-BE49-F238E27FC236}">
                <a16:creationId xmlns:a16="http://schemas.microsoft.com/office/drawing/2014/main" id="{ADB4CC0F-6440-4D26-8961-1976505B5B65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30213" y="3268663"/>
            <a:ext cx="2516187" cy="704850"/>
          </a:xfrm>
          <a:prstGeom prst="rect">
            <a:avLst/>
          </a:prstGeom>
          <a:solidFill>
            <a:schemeClr val="accent1">
              <a:lumMod val="40000"/>
              <a:lumOff val="60000"/>
            </a:schemeClr>
          </a:solidFill>
        </p:spPr>
      </p:pic>
      <p:cxnSp>
        <p:nvCxnSpPr>
          <p:cNvPr id="4" name="Ευθύγραμμο βέλος σύνδεσης 3">
            <a:extLst>
              <a:ext uri="{FF2B5EF4-FFF2-40B4-BE49-F238E27FC236}">
                <a16:creationId xmlns:a16="http://schemas.microsoft.com/office/drawing/2014/main" id="{E2E34A58-0BFB-415F-A5C8-7215CCA3CF75}"/>
              </a:ext>
            </a:extLst>
          </p:cNvPr>
          <p:cNvCxnSpPr>
            <a:cxnSpLocks/>
          </p:cNvCxnSpPr>
          <p:nvPr/>
        </p:nvCxnSpPr>
        <p:spPr>
          <a:xfrm flipV="1">
            <a:off x="2584450" y="2474913"/>
            <a:ext cx="288925" cy="706437"/>
          </a:xfrm>
          <a:prstGeom prst="straightConnector1">
            <a:avLst/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81932" name="TextBox 5">
            <a:extLst>
              <a:ext uri="{FF2B5EF4-FFF2-40B4-BE49-F238E27FC236}">
                <a16:creationId xmlns:a16="http://schemas.microsoft.com/office/drawing/2014/main" id="{B4F5D9C4-7B1E-4DD1-9349-C3A2B1AE61F8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6307138" y="5283200"/>
            <a:ext cx="2425700" cy="3079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1pPr>
            <a:lvl2pPr marL="742950" indent="-285750"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2pPr>
            <a:lvl3pPr marL="1143000" indent="-228600"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3pPr>
            <a:lvl4pPr marL="1600200" indent="-228600"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4pPr>
            <a:lvl5pPr marL="2057400" indent="-228600"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9pPr>
          </a:lstStyle>
          <a:p>
            <a:r>
              <a:rPr lang="el-GR" altLang="el-GR"/>
              <a:t>Αντιστρεπτή αντίδραση</a:t>
            </a:r>
          </a:p>
        </p:txBody>
      </p:sp>
      <p:sp>
        <p:nvSpPr>
          <p:cNvPr id="81933" name="TextBox 2">
            <a:extLst>
              <a:ext uri="{FF2B5EF4-FFF2-40B4-BE49-F238E27FC236}">
                <a16:creationId xmlns:a16="http://schemas.microsoft.com/office/drawing/2014/main" id="{86B8C10F-BA2D-463A-A32A-B8C89E235F62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255588" y="2733675"/>
            <a:ext cx="2060575" cy="5238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1pPr>
            <a:lvl2pPr marL="742950" indent="-285750"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2pPr>
            <a:lvl3pPr marL="1143000" indent="-228600"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3pPr>
            <a:lvl4pPr marL="1600200" indent="-228600"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4pPr>
            <a:lvl5pPr marL="2057400" indent="-228600"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9pPr>
          </a:lstStyle>
          <a:p>
            <a:r>
              <a:rPr lang="el-GR" altLang="el-GR"/>
              <a:t>Αντίδραση με ένα μόριο αλκοόλης…</a:t>
            </a:r>
          </a:p>
        </p:txBody>
      </p:sp>
      <p:sp>
        <p:nvSpPr>
          <p:cNvPr id="14" name="Ορθογώνιο: Στρογγύλεμα γωνιών 13">
            <a:extLst>
              <a:ext uri="{FF2B5EF4-FFF2-40B4-BE49-F238E27FC236}">
                <a16:creationId xmlns:a16="http://schemas.microsoft.com/office/drawing/2014/main" id="{29401C65-2E9B-4AA2-BCD0-2668701A11A7}"/>
              </a:ext>
            </a:extLst>
          </p:cNvPr>
          <p:cNvSpPr/>
          <p:nvPr/>
        </p:nvSpPr>
        <p:spPr>
          <a:xfrm>
            <a:off x="255588" y="2733675"/>
            <a:ext cx="2767530" cy="1521619"/>
          </a:xfrm>
          <a:prstGeom prst="roundRect">
            <a:avLst/>
          </a:prstGeom>
          <a:solidFill>
            <a:schemeClr val="accent1">
              <a:alpha val="20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l-GR"/>
          </a:p>
        </p:txBody>
      </p:sp>
    </p:spTree>
  </p:cSld>
  <p:clrMapOvr>
    <a:masterClrMapping/>
  </p:clrMapOvr>
  <p:transition>
    <p:fade thruBlk="1"/>
  </p:transition>
</p:sld>
</file>

<file path=ppt/slides/slide4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3970" name="Rectangle 2">
            <a:extLst>
              <a:ext uri="{FF2B5EF4-FFF2-40B4-BE49-F238E27FC236}">
                <a16:creationId xmlns:a16="http://schemas.microsoft.com/office/drawing/2014/main" id="{93F54007-B160-454C-B33B-BE53E2899CBF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0"/>
            <a:ext cx="1588" cy="1588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anchor="ctr"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Wingdings 2" panose="05020102010507070707" pitchFamily="18" charset="2"/>
              <a:buChar char=""/>
              <a:defRPr sz="2700">
                <a:solidFill>
                  <a:schemeClr val="tx1"/>
                </a:solidFill>
                <a:latin typeface="Georgia" panose="02040502050405020303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accent2"/>
              </a:buClr>
              <a:buSzPct val="70000"/>
              <a:buFont typeface="Wingdings" panose="05000000000000000000" pitchFamily="2" charset="2"/>
              <a:buChar char=""/>
              <a:defRPr sz="2200">
                <a:solidFill>
                  <a:schemeClr val="tx2"/>
                </a:solidFill>
                <a:latin typeface="Georgia" panose="02040502050405020303" pitchFamily="18" charset="0"/>
              </a:defRPr>
            </a:lvl2pPr>
            <a:lvl3pPr marL="1143000" indent="-228600">
              <a:spcBef>
                <a:spcPct val="20000"/>
              </a:spcBef>
              <a:buClr>
                <a:srgbClr val="8CADAE"/>
              </a:buClr>
              <a:buSzPct val="75000"/>
              <a:buFont typeface="Wingdings 2" panose="05020102010507070707" pitchFamily="18" charset="2"/>
              <a:buChar char=""/>
              <a:defRPr sz="2000">
                <a:solidFill>
                  <a:schemeClr val="tx1"/>
                </a:solidFill>
                <a:latin typeface="Georgia" panose="02040502050405020303" pitchFamily="18" charset="0"/>
              </a:defRPr>
            </a:lvl3pPr>
            <a:lvl4pPr marL="1600200" indent="-228600">
              <a:spcBef>
                <a:spcPct val="20000"/>
              </a:spcBef>
              <a:buClr>
                <a:srgbClr val="8C7B70"/>
              </a:buClr>
              <a:buSzPct val="70000"/>
              <a:buFont typeface="Wingdings" panose="05000000000000000000" pitchFamily="2" charset="2"/>
              <a:buChar char=""/>
              <a:defRPr sz="2000">
                <a:solidFill>
                  <a:schemeClr val="tx2"/>
                </a:solidFill>
                <a:latin typeface="Georgia" panose="02040502050405020303" pitchFamily="18" charset="0"/>
              </a:defRPr>
            </a:lvl4pPr>
            <a:lvl5pPr marL="2057400" indent="-228600">
              <a:spcBef>
                <a:spcPct val="20000"/>
              </a:spcBef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sp>
        <p:nvSpPr>
          <p:cNvPr id="83971" name="Text Box 6">
            <a:extLst>
              <a:ext uri="{FF2B5EF4-FFF2-40B4-BE49-F238E27FC236}">
                <a16:creationId xmlns:a16="http://schemas.microsoft.com/office/drawing/2014/main" id="{6FFAF3C6-C561-49A0-B097-A885E95CD372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1101725" y="2322513"/>
            <a:ext cx="184150" cy="304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Wingdings 2" panose="05020102010507070707" pitchFamily="18" charset="2"/>
              <a:buChar char=""/>
              <a:defRPr sz="2700">
                <a:solidFill>
                  <a:schemeClr val="tx1"/>
                </a:solidFill>
                <a:latin typeface="Georgia" panose="02040502050405020303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accent2"/>
              </a:buClr>
              <a:buSzPct val="70000"/>
              <a:buFont typeface="Wingdings" panose="05000000000000000000" pitchFamily="2" charset="2"/>
              <a:buChar char=""/>
              <a:defRPr sz="2200">
                <a:solidFill>
                  <a:schemeClr val="tx2"/>
                </a:solidFill>
                <a:latin typeface="Georgia" panose="02040502050405020303" pitchFamily="18" charset="0"/>
              </a:defRPr>
            </a:lvl2pPr>
            <a:lvl3pPr marL="1143000" indent="-228600">
              <a:spcBef>
                <a:spcPct val="20000"/>
              </a:spcBef>
              <a:buClr>
                <a:srgbClr val="8CADAE"/>
              </a:buClr>
              <a:buSzPct val="75000"/>
              <a:buFont typeface="Wingdings 2" panose="05020102010507070707" pitchFamily="18" charset="2"/>
              <a:buChar char=""/>
              <a:defRPr sz="2000">
                <a:solidFill>
                  <a:schemeClr val="tx1"/>
                </a:solidFill>
                <a:latin typeface="Georgia" panose="02040502050405020303" pitchFamily="18" charset="0"/>
              </a:defRPr>
            </a:lvl3pPr>
            <a:lvl4pPr marL="1600200" indent="-228600">
              <a:spcBef>
                <a:spcPct val="20000"/>
              </a:spcBef>
              <a:buClr>
                <a:srgbClr val="8C7B70"/>
              </a:buClr>
              <a:buSzPct val="70000"/>
              <a:buFont typeface="Wingdings" panose="05000000000000000000" pitchFamily="2" charset="2"/>
              <a:buChar char=""/>
              <a:defRPr sz="2000">
                <a:solidFill>
                  <a:schemeClr val="tx2"/>
                </a:solidFill>
                <a:latin typeface="Georgia" panose="02040502050405020303" pitchFamily="18" charset="0"/>
              </a:defRPr>
            </a:lvl4pPr>
            <a:lvl5pPr marL="2057400" indent="-228600">
              <a:spcBef>
                <a:spcPct val="20000"/>
              </a:spcBef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sp>
        <p:nvSpPr>
          <p:cNvPr id="83972" name="Rectangle 14">
            <a:extLst>
              <a:ext uri="{FF2B5EF4-FFF2-40B4-BE49-F238E27FC236}">
                <a16:creationId xmlns:a16="http://schemas.microsoft.com/office/drawing/2014/main" id="{946160ED-ACD1-4AC2-BD18-ED8829E59D14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442913"/>
            <a:ext cx="9144000" cy="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Wingdings 2" panose="05020102010507070707" pitchFamily="18" charset="2"/>
              <a:buChar char=""/>
              <a:defRPr sz="2700">
                <a:solidFill>
                  <a:schemeClr val="tx1"/>
                </a:solidFill>
                <a:latin typeface="Georgia" panose="02040502050405020303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accent2"/>
              </a:buClr>
              <a:buSzPct val="70000"/>
              <a:buFont typeface="Wingdings" panose="05000000000000000000" pitchFamily="2" charset="2"/>
              <a:buChar char=""/>
              <a:defRPr sz="2200">
                <a:solidFill>
                  <a:schemeClr val="tx2"/>
                </a:solidFill>
                <a:latin typeface="Georgia" panose="02040502050405020303" pitchFamily="18" charset="0"/>
              </a:defRPr>
            </a:lvl2pPr>
            <a:lvl3pPr marL="1143000" indent="-228600">
              <a:spcBef>
                <a:spcPct val="20000"/>
              </a:spcBef>
              <a:buClr>
                <a:srgbClr val="8CADAE"/>
              </a:buClr>
              <a:buSzPct val="75000"/>
              <a:buFont typeface="Wingdings 2" panose="05020102010507070707" pitchFamily="18" charset="2"/>
              <a:buChar char=""/>
              <a:defRPr sz="2000">
                <a:solidFill>
                  <a:schemeClr val="tx1"/>
                </a:solidFill>
                <a:latin typeface="Georgia" panose="02040502050405020303" pitchFamily="18" charset="0"/>
              </a:defRPr>
            </a:lvl3pPr>
            <a:lvl4pPr marL="1600200" indent="-228600">
              <a:spcBef>
                <a:spcPct val="20000"/>
              </a:spcBef>
              <a:buClr>
                <a:srgbClr val="8C7B70"/>
              </a:buClr>
              <a:buSzPct val="70000"/>
              <a:buFont typeface="Wingdings" panose="05000000000000000000" pitchFamily="2" charset="2"/>
              <a:buChar char=""/>
              <a:defRPr sz="2000">
                <a:solidFill>
                  <a:schemeClr val="tx2"/>
                </a:solidFill>
                <a:latin typeface="Georgia" panose="02040502050405020303" pitchFamily="18" charset="0"/>
              </a:defRPr>
            </a:lvl4pPr>
            <a:lvl5pPr marL="2057400" indent="-228600">
              <a:spcBef>
                <a:spcPct val="20000"/>
              </a:spcBef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pic>
        <p:nvPicPr>
          <p:cNvPr id="83973" name="Εικόνα 1">
            <a:extLst>
              <a:ext uri="{FF2B5EF4-FFF2-40B4-BE49-F238E27FC236}">
                <a16:creationId xmlns:a16="http://schemas.microsoft.com/office/drawing/2014/main" id="{DE30704D-F62B-4195-B547-81D71D324284}"/>
              </a:ext>
            </a:extLst>
          </p:cNvPr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37711"/>
          <a:stretch/>
        </p:blipFill>
        <p:spPr bwMode="auto">
          <a:xfrm>
            <a:off x="949325" y="2216150"/>
            <a:ext cx="4107867" cy="14057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83974" name="Εικόνα 2">
            <a:extLst>
              <a:ext uri="{FF2B5EF4-FFF2-40B4-BE49-F238E27FC236}">
                <a16:creationId xmlns:a16="http://schemas.microsoft.com/office/drawing/2014/main" id="{4C5B1FB9-3A2A-4C23-A790-5F6A85E6DD71}"/>
              </a:ext>
            </a:extLst>
          </p:cNvPr>
          <p:cNvPicPr>
            <a:picLocks noChangeAspect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37755"/>
          <a:stretch/>
        </p:blipFill>
        <p:spPr bwMode="auto">
          <a:xfrm>
            <a:off x="784776" y="3626756"/>
            <a:ext cx="4272416" cy="1119896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83975" name="Εικόνα 3">
            <a:extLst>
              <a:ext uri="{FF2B5EF4-FFF2-40B4-BE49-F238E27FC236}">
                <a16:creationId xmlns:a16="http://schemas.microsoft.com/office/drawing/2014/main" id="{5688BF4B-2837-4107-98F8-DCB99B331838}"/>
              </a:ext>
            </a:extLst>
          </p:cNvPr>
          <p:cNvPicPr>
            <a:picLocks noChangeAspect="1"/>
          </p:cNvPicPr>
          <p:nvPr/>
        </p:nvPicPr>
        <p:blipFill rotWithShape="1"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9358"/>
          <a:stretch/>
        </p:blipFill>
        <p:spPr bwMode="auto">
          <a:xfrm>
            <a:off x="1101725" y="4746652"/>
            <a:ext cx="6729606" cy="158016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83976" name="Εικόνα 3">
            <a:extLst>
              <a:ext uri="{FF2B5EF4-FFF2-40B4-BE49-F238E27FC236}">
                <a16:creationId xmlns:a16="http://schemas.microsoft.com/office/drawing/2014/main" id="{ED40D80F-B72D-4DB8-AB02-621E359EF2D6}"/>
              </a:ext>
            </a:extLst>
          </p:cNvPr>
          <p:cNvPicPr>
            <a:picLocks noChangeAspect="1"/>
          </p:cNvPicPr>
          <p:nvPr/>
        </p:nvPicPr>
        <p:blipFill rotWithShape="1"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34404"/>
          <a:stretch/>
        </p:blipFill>
        <p:spPr bwMode="auto">
          <a:xfrm>
            <a:off x="271365" y="787400"/>
            <a:ext cx="4300635" cy="129399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9" name="TextBox 8">
            <a:extLst>
              <a:ext uri="{FF2B5EF4-FFF2-40B4-BE49-F238E27FC236}">
                <a16:creationId xmlns:a16="http://schemas.microsoft.com/office/drawing/2014/main" id="{7805DE48-34DD-4679-8E5E-4200529015A0}"/>
              </a:ext>
            </a:extLst>
          </p:cNvPr>
          <p:cNvSpPr txBox="1"/>
          <p:nvPr/>
        </p:nvSpPr>
        <p:spPr>
          <a:xfrm>
            <a:off x="190500" y="139700"/>
            <a:ext cx="8826500" cy="584200"/>
          </a:xfrm>
          <a:prstGeom prst="rect">
            <a:avLst/>
          </a:prstGeom>
          <a:noFill/>
        </p:spPr>
        <p:txBody>
          <a:bodyPr>
            <a:spAutoFit/>
          </a:bodyPr>
          <a:lstStyle>
            <a:lvl1pPr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1pPr>
            <a:lvl2pPr marL="742950" indent="-28575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2pPr>
            <a:lvl3pPr marL="1143000" indent="-22860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3pPr>
            <a:lvl4pPr marL="1600200" indent="-22860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4pPr>
            <a:lvl5pPr marL="2057400" indent="-22860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5pPr>
            <a:lvl6pPr marL="25146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6pPr>
            <a:lvl7pPr marL="29718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7pPr>
            <a:lvl8pPr marL="34290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8pPr>
            <a:lvl9pPr marL="38862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9pPr>
          </a:lstStyle>
          <a:p>
            <a:pPr algn="ctr" eaLnBrk="1" hangingPunct="1">
              <a:spcBef>
                <a:spcPct val="50000"/>
              </a:spcBef>
              <a:defRPr/>
            </a:pPr>
            <a:r>
              <a:rPr lang="el-GR" sz="3200">
                <a:solidFill>
                  <a:srgbClr val="FF0000"/>
                </a:solidFill>
                <a:effectLst>
                  <a:outerShdw blurRad="38100" dist="38100" dir="2700000" algn="tl">
                    <a:srgbClr val="000000"/>
                  </a:outerShdw>
                </a:effectLst>
              </a:rPr>
              <a:t>ΣΤΑΘΕΡΕΣ ΗΜΙΑΚΕΤΑΛΕΣ</a:t>
            </a:r>
          </a:p>
        </p:txBody>
      </p:sp>
      <p:sp>
        <p:nvSpPr>
          <p:cNvPr id="10" name="TextBox 2">
            <a:extLst>
              <a:ext uri="{FF2B5EF4-FFF2-40B4-BE49-F238E27FC236}">
                <a16:creationId xmlns:a16="http://schemas.microsoft.com/office/drawing/2014/main" id="{E246B00A-0289-432C-B9AE-10EAE9A3C340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5224916" y="1024731"/>
            <a:ext cx="3424561" cy="52322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1pPr>
            <a:lvl2pPr marL="742950" indent="-285750"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2pPr>
            <a:lvl3pPr marL="1143000" indent="-228600"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3pPr>
            <a:lvl4pPr marL="1600200" indent="-228600"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4pPr>
            <a:lvl5pPr marL="2057400" indent="-228600"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9pPr>
          </a:lstStyle>
          <a:p>
            <a:r>
              <a:rPr lang="el-GR" altLang="el-GR" dirty="0"/>
              <a:t>Οι απλές αλδεΰδες σχηματίζουν σημαντικές ποσότητες </a:t>
            </a:r>
            <a:r>
              <a:rPr lang="el-GR" altLang="el-GR" dirty="0" err="1"/>
              <a:t>ημιακεταλών</a:t>
            </a:r>
            <a:r>
              <a:rPr lang="el-GR" altLang="el-GR" dirty="0"/>
              <a:t>.</a:t>
            </a:r>
          </a:p>
        </p:txBody>
      </p:sp>
      <p:sp>
        <p:nvSpPr>
          <p:cNvPr id="11" name="TextBox 2">
            <a:extLst>
              <a:ext uri="{FF2B5EF4-FFF2-40B4-BE49-F238E27FC236}">
                <a16:creationId xmlns:a16="http://schemas.microsoft.com/office/drawing/2014/main" id="{7B4DE234-B1F6-4117-A8D4-32D4F610679A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5057192" y="3017153"/>
            <a:ext cx="3424561" cy="116955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1pPr>
            <a:lvl2pPr marL="742950" indent="-285750"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2pPr>
            <a:lvl3pPr marL="1143000" indent="-228600"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3pPr>
            <a:lvl4pPr marL="1600200" indent="-228600"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4pPr>
            <a:lvl5pPr marL="2057400" indent="-228600"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9pPr>
          </a:lstStyle>
          <a:p>
            <a:r>
              <a:rPr lang="el-GR" altLang="el-GR" dirty="0"/>
              <a:t>Οι </a:t>
            </a:r>
            <a:r>
              <a:rPr lang="el-GR" altLang="el-GR" dirty="0" err="1"/>
              <a:t>πεντα</a:t>
            </a:r>
            <a:r>
              <a:rPr lang="el-GR" altLang="el-GR" dirty="0"/>
              <a:t>- και εξαμελείς κυκλικές </a:t>
            </a:r>
            <a:r>
              <a:rPr lang="el-GR" altLang="el-GR" dirty="0" err="1"/>
              <a:t>ημιακετάλες</a:t>
            </a:r>
            <a:r>
              <a:rPr lang="el-GR" altLang="el-GR" dirty="0"/>
              <a:t> σχηματίζονται αυθόρμητα από τις αντίστοιχες </a:t>
            </a:r>
            <a:r>
              <a:rPr lang="el-GR" altLang="el-GR" dirty="0" err="1"/>
              <a:t>υδροξυαλδεΰδες</a:t>
            </a:r>
            <a:r>
              <a:rPr lang="el-GR" altLang="el-GR" dirty="0"/>
              <a:t>.</a:t>
            </a:r>
          </a:p>
          <a:p>
            <a:r>
              <a:rPr lang="el-GR" altLang="el-GR" dirty="0"/>
              <a:t>Σταθερές ενώσεις που μπορούν να απομονωθούν.</a:t>
            </a:r>
          </a:p>
        </p:txBody>
      </p:sp>
    </p:spTree>
  </p:cSld>
  <p:clrMapOvr>
    <a:masterClrMapping/>
  </p:clrMapOvr>
  <p:transition>
    <p:fade thruBlk="1"/>
  </p:transition>
</p:sld>
</file>

<file path=ppt/slides/slide4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6018" name="Picture 1" descr="Προβλήματα σελ.783.jpg">
            <a:extLst>
              <a:ext uri="{FF2B5EF4-FFF2-40B4-BE49-F238E27FC236}">
                <a16:creationId xmlns:a16="http://schemas.microsoft.com/office/drawing/2014/main" id="{AF5DF4D0-ED36-419F-91E7-5E7F60625090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47650" y="457200"/>
            <a:ext cx="8648700" cy="53546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  <p:transition>
    <p:wipe dir="r"/>
  </p:transition>
</p:sld>
</file>

<file path=ppt/slides/slide4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7042" name="Rectangle 2">
            <a:extLst>
              <a:ext uri="{FF2B5EF4-FFF2-40B4-BE49-F238E27FC236}">
                <a16:creationId xmlns:a16="http://schemas.microsoft.com/office/drawing/2014/main" id="{E2660B66-F425-4F14-9056-40469E7EE14B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0"/>
            <a:ext cx="1588" cy="1588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anchor="ctr"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Wingdings 2" panose="05020102010507070707" pitchFamily="18" charset="2"/>
              <a:buChar char=""/>
              <a:defRPr sz="2700">
                <a:solidFill>
                  <a:schemeClr val="tx1"/>
                </a:solidFill>
                <a:latin typeface="Georgia" panose="02040502050405020303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accent2"/>
              </a:buClr>
              <a:buSzPct val="70000"/>
              <a:buFont typeface="Wingdings" panose="05000000000000000000" pitchFamily="2" charset="2"/>
              <a:buChar char=""/>
              <a:defRPr sz="2200">
                <a:solidFill>
                  <a:schemeClr val="tx2"/>
                </a:solidFill>
                <a:latin typeface="Georgia" panose="02040502050405020303" pitchFamily="18" charset="0"/>
              </a:defRPr>
            </a:lvl2pPr>
            <a:lvl3pPr marL="1143000" indent="-228600">
              <a:spcBef>
                <a:spcPct val="20000"/>
              </a:spcBef>
              <a:buClr>
                <a:srgbClr val="8CADAE"/>
              </a:buClr>
              <a:buSzPct val="75000"/>
              <a:buFont typeface="Wingdings 2" panose="05020102010507070707" pitchFamily="18" charset="2"/>
              <a:buChar char=""/>
              <a:defRPr sz="2000">
                <a:solidFill>
                  <a:schemeClr val="tx1"/>
                </a:solidFill>
                <a:latin typeface="Georgia" panose="02040502050405020303" pitchFamily="18" charset="0"/>
              </a:defRPr>
            </a:lvl3pPr>
            <a:lvl4pPr marL="1600200" indent="-228600">
              <a:spcBef>
                <a:spcPct val="20000"/>
              </a:spcBef>
              <a:buClr>
                <a:srgbClr val="8C7B70"/>
              </a:buClr>
              <a:buSzPct val="70000"/>
              <a:buFont typeface="Wingdings" panose="05000000000000000000" pitchFamily="2" charset="2"/>
              <a:buChar char=""/>
              <a:defRPr sz="2000">
                <a:solidFill>
                  <a:schemeClr val="tx2"/>
                </a:solidFill>
                <a:latin typeface="Georgia" panose="02040502050405020303" pitchFamily="18" charset="0"/>
              </a:defRPr>
            </a:lvl4pPr>
            <a:lvl5pPr marL="2057400" indent="-228600">
              <a:spcBef>
                <a:spcPct val="20000"/>
              </a:spcBef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sp>
        <p:nvSpPr>
          <p:cNvPr id="87043" name="Text Box 6">
            <a:extLst>
              <a:ext uri="{FF2B5EF4-FFF2-40B4-BE49-F238E27FC236}">
                <a16:creationId xmlns:a16="http://schemas.microsoft.com/office/drawing/2014/main" id="{76F68C9C-7CA8-4F15-827D-E6997AD470D5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1101725" y="2322513"/>
            <a:ext cx="184150" cy="304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Wingdings 2" panose="05020102010507070707" pitchFamily="18" charset="2"/>
              <a:buChar char=""/>
              <a:defRPr sz="2700">
                <a:solidFill>
                  <a:schemeClr val="tx1"/>
                </a:solidFill>
                <a:latin typeface="Georgia" panose="02040502050405020303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accent2"/>
              </a:buClr>
              <a:buSzPct val="70000"/>
              <a:buFont typeface="Wingdings" panose="05000000000000000000" pitchFamily="2" charset="2"/>
              <a:buChar char=""/>
              <a:defRPr sz="2200">
                <a:solidFill>
                  <a:schemeClr val="tx2"/>
                </a:solidFill>
                <a:latin typeface="Georgia" panose="02040502050405020303" pitchFamily="18" charset="0"/>
              </a:defRPr>
            </a:lvl2pPr>
            <a:lvl3pPr marL="1143000" indent="-228600">
              <a:spcBef>
                <a:spcPct val="20000"/>
              </a:spcBef>
              <a:buClr>
                <a:srgbClr val="8CADAE"/>
              </a:buClr>
              <a:buSzPct val="75000"/>
              <a:buFont typeface="Wingdings 2" panose="05020102010507070707" pitchFamily="18" charset="2"/>
              <a:buChar char=""/>
              <a:defRPr sz="2000">
                <a:solidFill>
                  <a:schemeClr val="tx1"/>
                </a:solidFill>
                <a:latin typeface="Georgia" panose="02040502050405020303" pitchFamily="18" charset="0"/>
              </a:defRPr>
            </a:lvl3pPr>
            <a:lvl4pPr marL="1600200" indent="-228600">
              <a:spcBef>
                <a:spcPct val="20000"/>
              </a:spcBef>
              <a:buClr>
                <a:srgbClr val="8C7B70"/>
              </a:buClr>
              <a:buSzPct val="70000"/>
              <a:buFont typeface="Wingdings" panose="05000000000000000000" pitchFamily="2" charset="2"/>
              <a:buChar char=""/>
              <a:defRPr sz="2000">
                <a:solidFill>
                  <a:schemeClr val="tx2"/>
                </a:solidFill>
                <a:latin typeface="Georgia" panose="02040502050405020303" pitchFamily="18" charset="0"/>
              </a:defRPr>
            </a:lvl4pPr>
            <a:lvl5pPr marL="2057400" indent="-228600">
              <a:spcBef>
                <a:spcPct val="20000"/>
              </a:spcBef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sp>
        <p:nvSpPr>
          <p:cNvPr id="87044" name="Rectangle 14">
            <a:extLst>
              <a:ext uri="{FF2B5EF4-FFF2-40B4-BE49-F238E27FC236}">
                <a16:creationId xmlns:a16="http://schemas.microsoft.com/office/drawing/2014/main" id="{6AC95D42-67DE-4CE9-B079-63B4F0B154EF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442913"/>
            <a:ext cx="9144000" cy="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Wingdings 2" panose="05020102010507070707" pitchFamily="18" charset="2"/>
              <a:buChar char=""/>
              <a:defRPr sz="2700">
                <a:solidFill>
                  <a:schemeClr val="tx1"/>
                </a:solidFill>
                <a:latin typeface="Georgia" panose="02040502050405020303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accent2"/>
              </a:buClr>
              <a:buSzPct val="70000"/>
              <a:buFont typeface="Wingdings" panose="05000000000000000000" pitchFamily="2" charset="2"/>
              <a:buChar char=""/>
              <a:defRPr sz="2200">
                <a:solidFill>
                  <a:schemeClr val="tx2"/>
                </a:solidFill>
                <a:latin typeface="Georgia" panose="02040502050405020303" pitchFamily="18" charset="0"/>
              </a:defRPr>
            </a:lvl2pPr>
            <a:lvl3pPr marL="1143000" indent="-228600">
              <a:spcBef>
                <a:spcPct val="20000"/>
              </a:spcBef>
              <a:buClr>
                <a:srgbClr val="8CADAE"/>
              </a:buClr>
              <a:buSzPct val="75000"/>
              <a:buFont typeface="Wingdings 2" panose="05020102010507070707" pitchFamily="18" charset="2"/>
              <a:buChar char=""/>
              <a:defRPr sz="2000">
                <a:solidFill>
                  <a:schemeClr val="tx1"/>
                </a:solidFill>
                <a:latin typeface="Georgia" panose="02040502050405020303" pitchFamily="18" charset="0"/>
              </a:defRPr>
            </a:lvl3pPr>
            <a:lvl4pPr marL="1600200" indent="-228600">
              <a:spcBef>
                <a:spcPct val="20000"/>
              </a:spcBef>
              <a:buClr>
                <a:srgbClr val="8C7B70"/>
              </a:buClr>
              <a:buSzPct val="70000"/>
              <a:buFont typeface="Wingdings" panose="05000000000000000000" pitchFamily="2" charset="2"/>
              <a:buChar char=""/>
              <a:defRPr sz="2000">
                <a:solidFill>
                  <a:schemeClr val="tx2"/>
                </a:solidFill>
                <a:latin typeface="Georgia" panose="02040502050405020303" pitchFamily="18" charset="0"/>
              </a:defRPr>
            </a:lvl4pPr>
            <a:lvl5pPr marL="2057400" indent="-228600">
              <a:spcBef>
                <a:spcPct val="20000"/>
              </a:spcBef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pic>
        <p:nvPicPr>
          <p:cNvPr id="87045" name="Εικόνα 1">
            <a:extLst>
              <a:ext uri="{FF2B5EF4-FFF2-40B4-BE49-F238E27FC236}">
                <a16:creationId xmlns:a16="http://schemas.microsoft.com/office/drawing/2014/main" id="{4F5E8A5A-EC75-4B74-83FC-3BB464F101C4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15439"/>
          <a:stretch>
            <a:fillRect/>
          </a:stretch>
        </p:blipFill>
        <p:spPr bwMode="auto">
          <a:xfrm>
            <a:off x="333375" y="1981200"/>
            <a:ext cx="7169150" cy="12382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87046" name="Εικόνα 3">
            <a:extLst>
              <a:ext uri="{FF2B5EF4-FFF2-40B4-BE49-F238E27FC236}">
                <a16:creationId xmlns:a16="http://schemas.microsoft.com/office/drawing/2014/main" id="{C1EDC3C8-C7F1-45EA-96F9-346AA8CA0F5C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41945"/>
          <a:stretch>
            <a:fillRect/>
          </a:stretch>
        </p:blipFill>
        <p:spPr bwMode="auto">
          <a:xfrm>
            <a:off x="414338" y="3351213"/>
            <a:ext cx="3859212" cy="15049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87047" name="Εικόνα 4">
            <a:extLst>
              <a:ext uri="{FF2B5EF4-FFF2-40B4-BE49-F238E27FC236}">
                <a16:creationId xmlns:a16="http://schemas.microsoft.com/office/drawing/2014/main" id="{2877CC7B-5C36-443A-99EB-B7D2E321A0A7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50085"/>
          <a:stretch>
            <a:fillRect/>
          </a:stretch>
        </p:blipFill>
        <p:spPr bwMode="auto">
          <a:xfrm>
            <a:off x="4745038" y="4262438"/>
            <a:ext cx="3317875" cy="15049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87048" name="Εικόνα 5">
            <a:extLst>
              <a:ext uri="{FF2B5EF4-FFF2-40B4-BE49-F238E27FC236}">
                <a16:creationId xmlns:a16="http://schemas.microsoft.com/office/drawing/2014/main" id="{7D2E64D6-D546-4C80-8CEB-82ABDCBFD939}"/>
              </a:ext>
            </a:extLst>
          </p:cNvPr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-1912" r="46423" b="-2"/>
          <a:stretch>
            <a:fillRect/>
          </a:stretch>
        </p:blipFill>
        <p:spPr bwMode="auto">
          <a:xfrm>
            <a:off x="5821363" y="3590925"/>
            <a:ext cx="2535237" cy="4206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9" name="TextBox 8">
            <a:extLst>
              <a:ext uri="{FF2B5EF4-FFF2-40B4-BE49-F238E27FC236}">
                <a16:creationId xmlns:a16="http://schemas.microsoft.com/office/drawing/2014/main" id="{DBE2C25F-77E5-4012-AA57-1F225ADC8BB4}"/>
              </a:ext>
            </a:extLst>
          </p:cNvPr>
          <p:cNvSpPr txBox="1"/>
          <p:nvPr/>
        </p:nvSpPr>
        <p:spPr>
          <a:xfrm>
            <a:off x="0" y="139700"/>
            <a:ext cx="9144000" cy="400050"/>
          </a:xfrm>
          <a:prstGeom prst="rect">
            <a:avLst/>
          </a:prstGeom>
          <a:noFill/>
        </p:spPr>
        <p:txBody>
          <a:bodyPr>
            <a:spAutoFit/>
          </a:bodyPr>
          <a:lstStyle>
            <a:lvl1pPr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1pPr>
            <a:lvl2pPr marL="742950" indent="-28575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2pPr>
            <a:lvl3pPr marL="1143000" indent="-22860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3pPr>
            <a:lvl4pPr marL="1600200" indent="-22860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4pPr>
            <a:lvl5pPr marL="2057400" indent="-22860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5pPr>
            <a:lvl6pPr marL="25146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6pPr>
            <a:lvl7pPr marL="29718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7pPr>
            <a:lvl8pPr marL="34290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8pPr>
            <a:lvl9pPr marL="38862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9pPr>
          </a:lstStyle>
          <a:p>
            <a:pPr algn="ctr" eaLnBrk="1" hangingPunct="1">
              <a:spcBef>
                <a:spcPct val="50000"/>
              </a:spcBef>
              <a:defRPr/>
            </a:pPr>
            <a:r>
              <a:rPr lang="el-GR" sz="2000">
                <a:solidFill>
                  <a:srgbClr val="FF0000"/>
                </a:solidFill>
                <a:effectLst>
                  <a:outerShdw blurRad="38100" dist="38100" dir="2700000" algn="tl">
                    <a:srgbClr val="000000"/>
                  </a:outerShdw>
                </a:effectLst>
              </a:rPr>
              <a:t>ΑΝΤΙΔΡΑΣΕΙΣ ΑΛΔΕΫΔΩΝ ΚΑΙ ΚΕΤΟΝΩΝ ΜΕ ΠΡΩΤΟΤΑΓΕΙΣ ΑΜΙΝΕΣ</a:t>
            </a:r>
          </a:p>
        </p:txBody>
      </p:sp>
      <p:pic>
        <p:nvPicPr>
          <p:cNvPr id="87050" name="Picture 1" descr="Εικόνα  σελ.784.jpg">
            <a:extLst>
              <a:ext uri="{FF2B5EF4-FFF2-40B4-BE49-F238E27FC236}">
                <a16:creationId xmlns:a16="http://schemas.microsoft.com/office/drawing/2014/main" id="{D063703F-C116-41FD-B24F-14BF22A66FAD}"/>
              </a:ext>
            </a:extLst>
          </p:cNvPr>
          <p:cNvPicPr>
            <a:picLocks noChangeAspect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211388" y="736600"/>
            <a:ext cx="4410075" cy="1143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cxnSp>
        <p:nvCxnSpPr>
          <p:cNvPr id="3" name="Ευθύγραμμο βέλος σύνδεσης 2">
            <a:extLst>
              <a:ext uri="{FF2B5EF4-FFF2-40B4-BE49-F238E27FC236}">
                <a16:creationId xmlns:a16="http://schemas.microsoft.com/office/drawing/2014/main" id="{1286C574-1C5C-4773-A3DA-376F3FB72601}"/>
              </a:ext>
            </a:extLst>
          </p:cNvPr>
          <p:cNvCxnSpPr>
            <a:cxnSpLocks/>
            <a:endCxn id="87047" idx="1"/>
          </p:cNvCxnSpPr>
          <p:nvPr/>
        </p:nvCxnSpPr>
        <p:spPr>
          <a:xfrm>
            <a:off x="3844925" y="4165600"/>
            <a:ext cx="900113" cy="849313"/>
          </a:xfrm>
          <a:prstGeom prst="straightConnector1">
            <a:avLst/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6" name="Ευθύγραμμο βέλος σύνδεσης 5">
            <a:extLst>
              <a:ext uri="{FF2B5EF4-FFF2-40B4-BE49-F238E27FC236}">
                <a16:creationId xmlns:a16="http://schemas.microsoft.com/office/drawing/2014/main" id="{A1D36D79-F986-45C8-985F-92C432F3DD4A}"/>
              </a:ext>
            </a:extLst>
          </p:cNvPr>
          <p:cNvCxnSpPr/>
          <p:nvPr/>
        </p:nvCxnSpPr>
        <p:spPr>
          <a:xfrm flipV="1">
            <a:off x="6102350" y="4003675"/>
            <a:ext cx="130175" cy="585788"/>
          </a:xfrm>
          <a:prstGeom prst="straightConnector1">
            <a:avLst/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87053" name="TextBox 6">
            <a:extLst>
              <a:ext uri="{FF2B5EF4-FFF2-40B4-BE49-F238E27FC236}">
                <a16:creationId xmlns:a16="http://schemas.microsoft.com/office/drawing/2014/main" id="{E2F8E455-1DB3-4333-BAC5-A25C1DB41F72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6167438" y="4040188"/>
            <a:ext cx="2189162" cy="5540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1pPr>
            <a:lvl2pPr marL="742950" indent="-285750"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2pPr>
            <a:lvl3pPr marL="1143000" indent="-228600"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3pPr>
            <a:lvl4pPr marL="1600200" indent="-228600"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4pPr>
            <a:lvl5pPr marL="2057400" indent="-228600"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9pPr>
          </a:lstStyle>
          <a:p>
            <a:r>
              <a:rPr lang="el-GR" altLang="el-GR" sz="1000" dirty="0"/>
              <a:t>Μικρή συγκέντρωση οξέος.</a:t>
            </a:r>
          </a:p>
          <a:p>
            <a:r>
              <a:rPr lang="el-GR" altLang="el-GR" sz="1000" dirty="0"/>
              <a:t>Οι </a:t>
            </a:r>
            <a:r>
              <a:rPr lang="el-GR" altLang="el-GR" sz="1000" dirty="0" err="1"/>
              <a:t>πρωτονιωμένες</a:t>
            </a:r>
            <a:r>
              <a:rPr lang="el-GR" altLang="el-GR" sz="1000" dirty="0"/>
              <a:t> </a:t>
            </a:r>
            <a:r>
              <a:rPr lang="el-GR" altLang="el-GR" sz="1000" dirty="0" err="1"/>
              <a:t>αμίνες</a:t>
            </a:r>
            <a:r>
              <a:rPr lang="el-GR" altLang="el-GR" sz="1000" dirty="0"/>
              <a:t> δεν δρουν ως </a:t>
            </a:r>
            <a:r>
              <a:rPr lang="el-GR" altLang="el-GR" sz="1000" dirty="0" err="1"/>
              <a:t>πυρηνόφιλα</a:t>
            </a:r>
            <a:endParaRPr lang="el-GR" altLang="el-GR" sz="1000" dirty="0"/>
          </a:p>
        </p:txBody>
      </p:sp>
      <p:sp>
        <p:nvSpPr>
          <p:cNvPr id="2" name="TextBox 1">
            <a:extLst>
              <a:ext uri="{FF2B5EF4-FFF2-40B4-BE49-F238E27FC236}">
                <a16:creationId xmlns:a16="http://schemas.microsoft.com/office/drawing/2014/main" id="{8201B5FD-9019-48BC-86EF-4B67A72C3F88}"/>
              </a:ext>
            </a:extLst>
          </p:cNvPr>
          <p:cNvSpPr txBox="1"/>
          <p:nvPr/>
        </p:nvSpPr>
        <p:spPr>
          <a:xfrm>
            <a:off x="2978796" y="4834037"/>
            <a:ext cx="1074656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l-GR" dirty="0"/>
              <a:t>ασταθές</a:t>
            </a:r>
          </a:p>
        </p:txBody>
      </p:sp>
      <p:sp>
        <p:nvSpPr>
          <p:cNvPr id="15" name="TextBox 14">
            <a:extLst>
              <a:ext uri="{FF2B5EF4-FFF2-40B4-BE49-F238E27FC236}">
                <a16:creationId xmlns:a16="http://schemas.microsoft.com/office/drawing/2014/main" id="{89137EE3-7C68-438F-AF75-2DAEE3832941}"/>
              </a:ext>
            </a:extLst>
          </p:cNvPr>
          <p:cNvSpPr txBox="1"/>
          <p:nvPr/>
        </p:nvSpPr>
        <p:spPr>
          <a:xfrm>
            <a:off x="4035749" y="4108549"/>
            <a:ext cx="1074656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l-GR" dirty="0"/>
              <a:t>αφυδάτωση</a:t>
            </a:r>
          </a:p>
        </p:txBody>
      </p:sp>
    </p:spTree>
  </p:cSld>
  <p:clrMapOvr>
    <a:masterClrMapping/>
  </p:clrMapOvr>
  <p:transition>
    <p:fade thruBlk="1"/>
  </p:transition>
</p:sld>
</file>

<file path=ppt/slides/slide4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9090" name="Rectangle 2">
            <a:extLst>
              <a:ext uri="{FF2B5EF4-FFF2-40B4-BE49-F238E27FC236}">
                <a16:creationId xmlns:a16="http://schemas.microsoft.com/office/drawing/2014/main" id="{7CA6407D-2B8E-461E-BE48-38B266C8300F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0"/>
            <a:ext cx="1588" cy="1588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anchor="ctr"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Wingdings 2" panose="05020102010507070707" pitchFamily="18" charset="2"/>
              <a:buChar char=""/>
              <a:defRPr sz="2700">
                <a:solidFill>
                  <a:schemeClr val="tx1"/>
                </a:solidFill>
                <a:latin typeface="Georgia" panose="02040502050405020303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accent2"/>
              </a:buClr>
              <a:buSzPct val="70000"/>
              <a:buFont typeface="Wingdings" panose="05000000000000000000" pitchFamily="2" charset="2"/>
              <a:buChar char=""/>
              <a:defRPr sz="2200">
                <a:solidFill>
                  <a:schemeClr val="tx2"/>
                </a:solidFill>
                <a:latin typeface="Georgia" panose="02040502050405020303" pitchFamily="18" charset="0"/>
              </a:defRPr>
            </a:lvl2pPr>
            <a:lvl3pPr marL="1143000" indent="-228600">
              <a:spcBef>
                <a:spcPct val="20000"/>
              </a:spcBef>
              <a:buClr>
                <a:srgbClr val="8CADAE"/>
              </a:buClr>
              <a:buSzPct val="75000"/>
              <a:buFont typeface="Wingdings 2" panose="05020102010507070707" pitchFamily="18" charset="2"/>
              <a:buChar char=""/>
              <a:defRPr sz="2000">
                <a:solidFill>
                  <a:schemeClr val="tx1"/>
                </a:solidFill>
                <a:latin typeface="Georgia" panose="02040502050405020303" pitchFamily="18" charset="0"/>
              </a:defRPr>
            </a:lvl3pPr>
            <a:lvl4pPr marL="1600200" indent="-228600">
              <a:spcBef>
                <a:spcPct val="20000"/>
              </a:spcBef>
              <a:buClr>
                <a:srgbClr val="8C7B70"/>
              </a:buClr>
              <a:buSzPct val="70000"/>
              <a:buFont typeface="Wingdings" panose="05000000000000000000" pitchFamily="2" charset="2"/>
              <a:buChar char=""/>
              <a:defRPr sz="2000">
                <a:solidFill>
                  <a:schemeClr val="tx2"/>
                </a:solidFill>
                <a:latin typeface="Georgia" panose="02040502050405020303" pitchFamily="18" charset="0"/>
              </a:defRPr>
            </a:lvl4pPr>
            <a:lvl5pPr marL="2057400" indent="-228600">
              <a:spcBef>
                <a:spcPct val="20000"/>
              </a:spcBef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sp>
        <p:nvSpPr>
          <p:cNvPr id="89091" name="Text Box 6">
            <a:extLst>
              <a:ext uri="{FF2B5EF4-FFF2-40B4-BE49-F238E27FC236}">
                <a16:creationId xmlns:a16="http://schemas.microsoft.com/office/drawing/2014/main" id="{450EA4E3-9364-42C3-8410-E04592102415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1101725" y="2322513"/>
            <a:ext cx="184150" cy="304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Wingdings 2" panose="05020102010507070707" pitchFamily="18" charset="2"/>
              <a:buChar char=""/>
              <a:defRPr sz="2700">
                <a:solidFill>
                  <a:schemeClr val="tx1"/>
                </a:solidFill>
                <a:latin typeface="Georgia" panose="02040502050405020303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accent2"/>
              </a:buClr>
              <a:buSzPct val="70000"/>
              <a:buFont typeface="Wingdings" panose="05000000000000000000" pitchFamily="2" charset="2"/>
              <a:buChar char=""/>
              <a:defRPr sz="2200">
                <a:solidFill>
                  <a:schemeClr val="tx2"/>
                </a:solidFill>
                <a:latin typeface="Georgia" panose="02040502050405020303" pitchFamily="18" charset="0"/>
              </a:defRPr>
            </a:lvl2pPr>
            <a:lvl3pPr marL="1143000" indent="-228600">
              <a:spcBef>
                <a:spcPct val="20000"/>
              </a:spcBef>
              <a:buClr>
                <a:srgbClr val="8CADAE"/>
              </a:buClr>
              <a:buSzPct val="75000"/>
              <a:buFont typeface="Wingdings 2" panose="05020102010507070707" pitchFamily="18" charset="2"/>
              <a:buChar char=""/>
              <a:defRPr sz="2000">
                <a:solidFill>
                  <a:schemeClr val="tx1"/>
                </a:solidFill>
                <a:latin typeface="Georgia" panose="02040502050405020303" pitchFamily="18" charset="0"/>
              </a:defRPr>
            </a:lvl3pPr>
            <a:lvl4pPr marL="1600200" indent="-228600">
              <a:spcBef>
                <a:spcPct val="20000"/>
              </a:spcBef>
              <a:buClr>
                <a:srgbClr val="8C7B70"/>
              </a:buClr>
              <a:buSzPct val="70000"/>
              <a:buFont typeface="Wingdings" panose="05000000000000000000" pitchFamily="2" charset="2"/>
              <a:buChar char=""/>
              <a:defRPr sz="2000">
                <a:solidFill>
                  <a:schemeClr val="tx2"/>
                </a:solidFill>
                <a:latin typeface="Georgia" panose="02040502050405020303" pitchFamily="18" charset="0"/>
              </a:defRPr>
            </a:lvl4pPr>
            <a:lvl5pPr marL="2057400" indent="-228600">
              <a:spcBef>
                <a:spcPct val="20000"/>
              </a:spcBef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sp>
        <p:nvSpPr>
          <p:cNvPr id="89092" name="Rectangle 14">
            <a:extLst>
              <a:ext uri="{FF2B5EF4-FFF2-40B4-BE49-F238E27FC236}">
                <a16:creationId xmlns:a16="http://schemas.microsoft.com/office/drawing/2014/main" id="{23EC31A4-4AA3-4DC3-91BF-8071F89DFC2F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442913"/>
            <a:ext cx="9144000" cy="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Wingdings 2" panose="05020102010507070707" pitchFamily="18" charset="2"/>
              <a:buChar char=""/>
              <a:defRPr sz="2700">
                <a:solidFill>
                  <a:schemeClr val="tx1"/>
                </a:solidFill>
                <a:latin typeface="Georgia" panose="02040502050405020303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accent2"/>
              </a:buClr>
              <a:buSzPct val="70000"/>
              <a:buFont typeface="Wingdings" panose="05000000000000000000" pitchFamily="2" charset="2"/>
              <a:buChar char=""/>
              <a:defRPr sz="2200">
                <a:solidFill>
                  <a:schemeClr val="tx2"/>
                </a:solidFill>
                <a:latin typeface="Georgia" panose="02040502050405020303" pitchFamily="18" charset="0"/>
              </a:defRPr>
            </a:lvl2pPr>
            <a:lvl3pPr marL="1143000" indent="-228600">
              <a:spcBef>
                <a:spcPct val="20000"/>
              </a:spcBef>
              <a:buClr>
                <a:srgbClr val="8CADAE"/>
              </a:buClr>
              <a:buSzPct val="75000"/>
              <a:buFont typeface="Wingdings 2" panose="05020102010507070707" pitchFamily="18" charset="2"/>
              <a:buChar char=""/>
              <a:defRPr sz="2000">
                <a:solidFill>
                  <a:schemeClr val="tx1"/>
                </a:solidFill>
                <a:latin typeface="Georgia" panose="02040502050405020303" pitchFamily="18" charset="0"/>
              </a:defRPr>
            </a:lvl3pPr>
            <a:lvl4pPr marL="1600200" indent="-228600">
              <a:spcBef>
                <a:spcPct val="20000"/>
              </a:spcBef>
              <a:buClr>
                <a:srgbClr val="8C7B70"/>
              </a:buClr>
              <a:buSzPct val="70000"/>
              <a:buFont typeface="Wingdings" panose="05000000000000000000" pitchFamily="2" charset="2"/>
              <a:buChar char=""/>
              <a:defRPr sz="2000">
                <a:solidFill>
                  <a:schemeClr val="tx2"/>
                </a:solidFill>
                <a:latin typeface="Georgia" panose="02040502050405020303" pitchFamily="18" charset="0"/>
              </a:defRPr>
            </a:lvl4pPr>
            <a:lvl5pPr marL="2057400" indent="-228600">
              <a:spcBef>
                <a:spcPct val="20000"/>
              </a:spcBef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pic>
        <p:nvPicPr>
          <p:cNvPr id="89093" name="Εικόνα 2">
            <a:extLst>
              <a:ext uri="{FF2B5EF4-FFF2-40B4-BE49-F238E27FC236}">
                <a16:creationId xmlns:a16="http://schemas.microsoft.com/office/drawing/2014/main" id="{4454B519-E816-4736-BBFF-B5E4622E95E4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12763" y="1597025"/>
            <a:ext cx="8193087" cy="37274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7" name="TextBox 6">
            <a:extLst>
              <a:ext uri="{FF2B5EF4-FFF2-40B4-BE49-F238E27FC236}">
                <a16:creationId xmlns:a16="http://schemas.microsoft.com/office/drawing/2014/main" id="{34D94B21-74D2-4918-AAF0-53820A70BD32}"/>
              </a:ext>
            </a:extLst>
          </p:cNvPr>
          <p:cNvSpPr txBox="1"/>
          <p:nvPr/>
        </p:nvSpPr>
        <p:spPr>
          <a:xfrm>
            <a:off x="0" y="139700"/>
            <a:ext cx="9017000" cy="523875"/>
          </a:xfrm>
          <a:prstGeom prst="rect">
            <a:avLst/>
          </a:prstGeom>
          <a:noFill/>
        </p:spPr>
        <p:txBody>
          <a:bodyPr>
            <a:spAutoFit/>
          </a:bodyPr>
          <a:lstStyle>
            <a:lvl1pPr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1pPr>
            <a:lvl2pPr marL="742950" indent="-28575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2pPr>
            <a:lvl3pPr marL="1143000" indent="-22860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3pPr>
            <a:lvl4pPr marL="1600200" indent="-22860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4pPr>
            <a:lvl5pPr marL="2057400" indent="-22860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5pPr>
            <a:lvl6pPr marL="25146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6pPr>
            <a:lvl7pPr marL="29718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7pPr>
            <a:lvl8pPr marL="34290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8pPr>
            <a:lvl9pPr marL="38862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9pPr>
          </a:lstStyle>
          <a:p>
            <a:pPr algn="ctr" eaLnBrk="1" hangingPunct="1">
              <a:spcBef>
                <a:spcPct val="50000"/>
              </a:spcBef>
              <a:defRPr/>
            </a:pPr>
            <a:r>
              <a:rPr lang="el-GR" sz="2800">
                <a:solidFill>
                  <a:srgbClr val="FF0000"/>
                </a:solidFill>
                <a:effectLst>
                  <a:outerShdw blurRad="38100" dist="38100" dir="2700000" algn="tl">
                    <a:srgbClr val="000000"/>
                  </a:outerShdw>
                </a:effectLst>
              </a:rPr>
              <a:t>ΑΝΤΙΔΡΑΣΕΙΣ ΑΛΔΕΫΔΩΝ ΚΑΙ ΚΕΤΟΝΩΝ ΜΕ ΑΜΙΝΕΣ</a:t>
            </a:r>
          </a:p>
        </p:txBody>
      </p:sp>
      <p:sp>
        <p:nvSpPr>
          <p:cNvPr id="89095" name="TextBox 1">
            <a:extLst>
              <a:ext uri="{FF2B5EF4-FFF2-40B4-BE49-F238E27FC236}">
                <a16:creationId xmlns:a16="http://schemas.microsoft.com/office/drawing/2014/main" id="{F199EA95-24F3-4225-A1D8-8669E9C1D020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1362075" y="3460750"/>
            <a:ext cx="1493838" cy="3079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1pPr>
            <a:lvl2pPr marL="742950" indent="-285750"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2pPr>
            <a:lvl3pPr marL="1143000" indent="-228600"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3pPr>
            <a:lvl4pPr marL="1600200" indent="-228600"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4pPr>
            <a:lvl5pPr marL="2057400" indent="-228600"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9pPr>
          </a:lstStyle>
          <a:p>
            <a:r>
              <a:rPr lang="el-GR" altLang="el-GR"/>
              <a:t>Οπτική χρωστική</a:t>
            </a:r>
          </a:p>
        </p:txBody>
      </p:sp>
    </p:spTree>
  </p:cSld>
  <p:clrMapOvr>
    <a:masterClrMapping/>
  </p:clrMapOvr>
  <p:transition>
    <p:fade thruBlk="1"/>
  </p:transition>
</p:sld>
</file>

<file path=ppt/slides/slide4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1138" name="Rectangle 2">
            <a:extLst>
              <a:ext uri="{FF2B5EF4-FFF2-40B4-BE49-F238E27FC236}">
                <a16:creationId xmlns:a16="http://schemas.microsoft.com/office/drawing/2014/main" id="{96674B82-C2C8-4D30-B63A-68664208E8FA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0"/>
            <a:ext cx="1588" cy="1588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anchor="ctr"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Wingdings 2" panose="05020102010507070707" pitchFamily="18" charset="2"/>
              <a:buChar char=""/>
              <a:defRPr sz="2700">
                <a:solidFill>
                  <a:schemeClr val="tx1"/>
                </a:solidFill>
                <a:latin typeface="Georgia" panose="02040502050405020303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accent2"/>
              </a:buClr>
              <a:buSzPct val="70000"/>
              <a:buFont typeface="Wingdings" panose="05000000000000000000" pitchFamily="2" charset="2"/>
              <a:buChar char=""/>
              <a:defRPr sz="2200">
                <a:solidFill>
                  <a:schemeClr val="tx2"/>
                </a:solidFill>
                <a:latin typeface="Georgia" panose="02040502050405020303" pitchFamily="18" charset="0"/>
              </a:defRPr>
            </a:lvl2pPr>
            <a:lvl3pPr marL="1143000" indent="-228600">
              <a:spcBef>
                <a:spcPct val="20000"/>
              </a:spcBef>
              <a:buClr>
                <a:srgbClr val="8CADAE"/>
              </a:buClr>
              <a:buSzPct val="75000"/>
              <a:buFont typeface="Wingdings 2" panose="05020102010507070707" pitchFamily="18" charset="2"/>
              <a:buChar char=""/>
              <a:defRPr sz="2000">
                <a:solidFill>
                  <a:schemeClr val="tx1"/>
                </a:solidFill>
                <a:latin typeface="Georgia" panose="02040502050405020303" pitchFamily="18" charset="0"/>
              </a:defRPr>
            </a:lvl3pPr>
            <a:lvl4pPr marL="1600200" indent="-228600">
              <a:spcBef>
                <a:spcPct val="20000"/>
              </a:spcBef>
              <a:buClr>
                <a:srgbClr val="8C7B70"/>
              </a:buClr>
              <a:buSzPct val="70000"/>
              <a:buFont typeface="Wingdings" panose="05000000000000000000" pitchFamily="2" charset="2"/>
              <a:buChar char=""/>
              <a:defRPr sz="2000">
                <a:solidFill>
                  <a:schemeClr val="tx2"/>
                </a:solidFill>
                <a:latin typeface="Georgia" panose="02040502050405020303" pitchFamily="18" charset="0"/>
              </a:defRPr>
            </a:lvl4pPr>
            <a:lvl5pPr marL="2057400" indent="-228600">
              <a:spcBef>
                <a:spcPct val="20000"/>
              </a:spcBef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sp>
        <p:nvSpPr>
          <p:cNvPr id="91139" name="Text Box 6">
            <a:extLst>
              <a:ext uri="{FF2B5EF4-FFF2-40B4-BE49-F238E27FC236}">
                <a16:creationId xmlns:a16="http://schemas.microsoft.com/office/drawing/2014/main" id="{9E1805C3-9669-4C19-A456-65FCE3C673DB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1101725" y="2322513"/>
            <a:ext cx="184150" cy="304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Wingdings 2" panose="05020102010507070707" pitchFamily="18" charset="2"/>
              <a:buChar char=""/>
              <a:defRPr sz="2700">
                <a:solidFill>
                  <a:schemeClr val="tx1"/>
                </a:solidFill>
                <a:latin typeface="Georgia" panose="02040502050405020303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accent2"/>
              </a:buClr>
              <a:buSzPct val="70000"/>
              <a:buFont typeface="Wingdings" panose="05000000000000000000" pitchFamily="2" charset="2"/>
              <a:buChar char=""/>
              <a:defRPr sz="2200">
                <a:solidFill>
                  <a:schemeClr val="tx2"/>
                </a:solidFill>
                <a:latin typeface="Georgia" panose="02040502050405020303" pitchFamily="18" charset="0"/>
              </a:defRPr>
            </a:lvl2pPr>
            <a:lvl3pPr marL="1143000" indent="-228600">
              <a:spcBef>
                <a:spcPct val="20000"/>
              </a:spcBef>
              <a:buClr>
                <a:srgbClr val="8CADAE"/>
              </a:buClr>
              <a:buSzPct val="75000"/>
              <a:buFont typeface="Wingdings 2" panose="05020102010507070707" pitchFamily="18" charset="2"/>
              <a:buChar char=""/>
              <a:defRPr sz="2000">
                <a:solidFill>
                  <a:schemeClr val="tx1"/>
                </a:solidFill>
                <a:latin typeface="Georgia" panose="02040502050405020303" pitchFamily="18" charset="0"/>
              </a:defRPr>
            </a:lvl3pPr>
            <a:lvl4pPr marL="1600200" indent="-228600">
              <a:spcBef>
                <a:spcPct val="20000"/>
              </a:spcBef>
              <a:buClr>
                <a:srgbClr val="8C7B70"/>
              </a:buClr>
              <a:buSzPct val="70000"/>
              <a:buFont typeface="Wingdings" panose="05000000000000000000" pitchFamily="2" charset="2"/>
              <a:buChar char=""/>
              <a:defRPr sz="2000">
                <a:solidFill>
                  <a:schemeClr val="tx2"/>
                </a:solidFill>
                <a:latin typeface="Georgia" panose="02040502050405020303" pitchFamily="18" charset="0"/>
              </a:defRPr>
            </a:lvl4pPr>
            <a:lvl5pPr marL="2057400" indent="-228600">
              <a:spcBef>
                <a:spcPct val="20000"/>
              </a:spcBef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sp>
        <p:nvSpPr>
          <p:cNvPr id="91140" name="Rectangle 14">
            <a:extLst>
              <a:ext uri="{FF2B5EF4-FFF2-40B4-BE49-F238E27FC236}">
                <a16:creationId xmlns:a16="http://schemas.microsoft.com/office/drawing/2014/main" id="{CE081127-57FA-4A31-9112-A662FCE444F3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442913"/>
            <a:ext cx="9144000" cy="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Wingdings 2" panose="05020102010507070707" pitchFamily="18" charset="2"/>
              <a:buChar char=""/>
              <a:defRPr sz="2700">
                <a:solidFill>
                  <a:schemeClr val="tx1"/>
                </a:solidFill>
                <a:latin typeface="Georgia" panose="02040502050405020303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accent2"/>
              </a:buClr>
              <a:buSzPct val="70000"/>
              <a:buFont typeface="Wingdings" panose="05000000000000000000" pitchFamily="2" charset="2"/>
              <a:buChar char=""/>
              <a:defRPr sz="2200">
                <a:solidFill>
                  <a:schemeClr val="tx2"/>
                </a:solidFill>
                <a:latin typeface="Georgia" panose="02040502050405020303" pitchFamily="18" charset="0"/>
              </a:defRPr>
            </a:lvl2pPr>
            <a:lvl3pPr marL="1143000" indent="-228600">
              <a:spcBef>
                <a:spcPct val="20000"/>
              </a:spcBef>
              <a:buClr>
                <a:srgbClr val="8CADAE"/>
              </a:buClr>
              <a:buSzPct val="75000"/>
              <a:buFont typeface="Wingdings 2" panose="05020102010507070707" pitchFamily="18" charset="2"/>
              <a:buChar char=""/>
              <a:defRPr sz="2000">
                <a:solidFill>
                  <a:schemeClr val="tx1"/>
                </a:solidFill>
                <a:latin typeface="Georgia" panose="02040502050405020303" pitchFamily="18" charset="0"/>
              </a:defRPr>
            </a:lvl3pPr>
            <a:lvl4pPr marL="1600200" indent="-228600">
              <a:spcBef>
                <a:spcPct val="20000"/>
              </a:spcBef>
              <a:buClr>
                <a:srgbClr val="8C7B70"/>
              </a:buClr>
              <a:buSzPct val="70000"/>
              <a:buFont typeface="Wingdings" panose="05000000000000000000" pitchFamily="2" charset="2"/>
              <a:buChar char=""/>
              <a:defRPr sz="2000">
                <a:solidFill>
                  <a:schemeClr val="tx2"/>
                </a:solidFill>
                <a:latin typeface="Georgia" panose="02040502050405020303" pitchFamily="18" charset="0"/>
              </a:defRPr>
            </a:lvl4pPr>
            <a:lvl5pPr marL="2057400" indent="-228600">
              <a:spcBef>
                <a:spcPct val="20000"/>
              </a:spcBef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pic>
        <p:nvPicPr>
          <p:cNvPr id="91141" name="Εικόνα 1">
            <a:extLst>
              <a:ext uri="{FF2B5EF4-FFF2-40B4-BE49-F238E27FC236}">
                <a16:creationId xmlns:a16="http://schemas.microsoft.com/office/drawing/2014/main" id="{68BAB63B-678A-43A7-BE33-D2E6F4AFC1A9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988" r="15060"/>
          <a:stretch>
            <a:fillRect/>
          </a:stretch>
        </p:blipFill>
        <p:spPr bwMode="auto">
          <a:xfrm>
            <a:off x="550863" y="1408113"/>
            <a:ext cx="7165975" cy="1828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91142" name="Εικόνα 2">
            <a:extLst>
              <a:ext uri="{FF2B5EF4-FFF2-40B4-BE49-F238E27FC236}">
                <a16:creationId xmlns:a16="http://schemas.microsoft.com/office/drawing/2014/main" id="{F01236A2-8691-4E24-88F3-AD4B26070322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6979" r="27951"/>
          <a:stretch>
            <a:fillRect/>
          </a:stretch>
        </p:blipFill>
        <p:spPr bwMode="auto">
          <a:xfrm>
            <a:off x="1660525" y="3621088"/>
            <a:ext cx="5132388" cy="21145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8" name="TextBox 7">
            <a:extLst>
              <a:ext uri="{FF2B5EF4-FFF2-40B4-BE49-F238E27FC236}">
                <a16:creationId xmlns:a16="http://schemas.microsoft.com/office/drawing/2014/main" id="{EB3136E0-6C58-4F31-AAA3-58DA40AB9E1F}"/>
              </a:ext>
            </a:extLst>
          </p:cNvPr>
          <p:cNvSpPr txBox="1"/>
          <p:nvPr/>
        </p:nvSpPr>
        <p:spPr>
          <a:xfrm>
            <a:off x="0" y="139700"/>
            <a:ext cx="9017000" cy="523875"/>
          </a:xfrm>
          <a:prstGeom prst="rect">
            <a:avLst/>
          </a:prstGeom>
          <a:noFill/>
        </p:spPr>
        <p:txBody>
          <a:bodyPr>
            <a:spAutoFit/>
          </a:bodyPr>
          <a:lstStyle>
            <a:lvl1pPr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1pPr>
            <a:lvl2pPr marL="742950" indent="-28575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2pPr>
            <a:lvl3pPr marL="1143000" indent="-22860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3pPr>
            <a:lvl4pPr marL="1600200" indent="-22860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4pPr>
            <a:lvl5pPr marL="2057400" indent="-22860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5pPr>
            <a:lvl6pPr marL="25146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6pPr>
            <a:lvl7pPr marL="29718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7pPr>
            <a:lvl8pPr marL="34290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8pPr>
            <a:lvl9pPr marL="38862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9pPr>
          </a:lstStyle>
          <a:p>
            <a:pPr algn="ctr" eaLnBrk="1" hangingPunct="1">
              <a:spcBef>
                <a:spcPct val="50000"/>
              </a:spcBef>
              <a:defRPr/>
            </a:pPr>
            <a:r>
              <a:rPr lang="el-GR" sz="2800">
                <a:solidFill>
                  <a:srgbClr val="FF0000"/>
                </a:solidFill>
                <a:effectLst>
                  <a:outerShdw blurRad="38100" dist="38100" dir="2700000" algn="tl">
                    <a:srgbClr val="000000"/>
                  </a:outerShdw>
                </a:effectLst>
              </a:rPr>
              <a:t>ΑΝΤΙΔΡΑΣΕΙΣ ΜΕ ΔΕΥΤΕΡΟΤΑΓΕΙΣ ΑΜΙΝΕΣ</a:t>
            </a:r>
          </a:p>
        </p:txBody>
      </p:sp>
      <p:pic>
        <p:nvPicPr>
          <p:cNvPr id="91144" name="Picture 1" descr="Εικόνα Α σελ.787.jpg">
            <a:extLst>
              <a:ext uri="{FF2B5EF4-FFF2-40B4-BE49-F238E27FC236}">
                <a16:creationId xmlns:a16="http://schemas.microsoft.com/office/drawing/2014/main" id="{01410EDB-11BC-457E-BC56-AD57DFA4197F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199313" y="715963"/>
            <a:ext cx="1682750" cy="10858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  <p:transition>
    <p:fade thruBlk="1"/>
  </p:transition>
</p:sld>
</file>

<file path=ppt/slides/slide4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3186" name="Rectangle 2">
            <a:extLst>
              <a:ext uri="{FF2B5EF4-FFF2-40B4-BE49-F238E27FC236}">
                <a16:creationId xmlns:a16="http://schemas.microsoft.com/office/drawing/2014/main" id="{CDE447BF-4F30-4528-9676-AC7D35F66A8A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0"/>
            <a:ext cx="1588" cy="1588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anchor="ctr"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Wingdings 2" panose="05020102010507070707" pitchFamily="18" charset="2"/>
              <a:buChar char=""/>
              <a:defRPr sz="2700">
                <a:solidFill>
                  <a:schemeClr val="tx1"/>
                </a:solidFill>
                <a:latin typeface="Georgia" panose="02040502050405020303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accent2"/>
              </a:buClr>
              <a:buSzPct val="70000"/>
              <a:buFont typeface="Wingdings" panose="05000000000000000000" pitchFamily="2" charset="2"/>
              <a:buChar char=""/>
              <a:defRPr sz="2200">
                <a:solidFill>
                  <a:schemeClr val="tx2"/>
                </a:solidFill>
                <a:latin typeface="Georgia" panose="02040502050405020303" pitchFamily="18" charset="0"/>
              </a:defRPr>
            </a:lvl2pPr>
            <a:lvl3pPr marL="1143000" indent="-228600">
              <a:spcBef>
                <a:spcPct val="20000"/>
              </a:spcBef>
              <a:buClr>
                <a:srgbClr val="8CADAE"/>
              </a:buClr>
              <a:buSzPct val="75000"/>
              <a:buFont typeface="Wingdings 2" panose="05020102010507070707" pitchFamily="18" charset="2"/>
              <a:buChar char=""/>
              <a:defRPr sz="2000">
                <a:solidFill>
                  <a:schemeClr val="tx1"/>
                </a:solidFill>
                <a:latin typeface="Georgia" panose="02040502050405020303" pitchFamily="18" charset="0"/>
              </a:defRPr>
            </a:lvl3pPr>
            <a:lvl4pPr marL="1600200" indent="-228600">
              <a:spcBef>
                <a:spcPct val="20000"/>
              </a:spcBef>
              <a:buClr>
                <a:srgbClr val="8C7B70"/>
              </a:buClr>
              <a:buSzPct val="70000"/>
              <a:buFont typeface="Wingdings" panose="05000000000000000000" pitchFamily="2" charset="2"/>
              <a:buChar char=""/>
              <a:defRPr sz="2000">
                <a:solidFill>
                  <a:schemeClr val="tx2"/>
                </a:solidFill>
                <a:latin typeface="Georgia" panose="02040502050405020303" pitchFamily="18" charset="0"/>
              </a:defRPr>
            </a:lvl4pPr>
            <a:lvl5pPr marL="2057400" indent="-228600">
              <a:spcBef>
                <a:spcPct val="20000"/>
              </a:spcBef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sp>
        <p:nvSpPr>
          <p:cNvPr id="93187" name="Text Box 6">
            <a:extLst>
              <a:ext uri="{FF2B5EF4-FFF2-40B4-BE49-F238E27FC236}">
                <a16:creationId xmlns:a16="http://schemas.microsoft.com/office/drawing/2014/main" id="{4E3F6467-E20F-4080-8E65-2F5DBF54D8C2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1101725" y="2322513"/>
            <a:ext cx="184150" cy="304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Wingdings 2" panose="05020102010507070707" pitchFamily="18" charset="2"/>
              <a:buChar char=""/>
              <a:defRPr sz="2700">
                <a:solidFill>
                  <a:schemeClr val="tx1"/>
                </a:solidFill>
                <a:latin typeface="Georgia" panose="02040502050405020303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accent2"/>
              </a:buClr>
              <a:buSzPct val="70000"/>
              <a:buFont typeface="Wingdings" panose="05000000000000000000" pitchFamily="2" charset="2"/>
              <a:buChar char=""/>
              <a:defRPr sz="2200">
                <a:solidFill>
                  <a:schemeClr val="tx2"/>
                </a:solidFill>
                <a:latin typeface="Georgia" panose="02040502050405020303" pitchFamily="18" charset="0"/>
              </a:defRPr>
            </a:lvl2pPr>
            <a:lvl3pPr marL="1143000" indent="-228600">
              <a:spcBef>
                <a:spcPct val="20000"/>
              </a:spcBef>
              <a:buClr>
                <a:srgbClr val="8CADAE"/>
              </a:buClr>
              <a:buSzPct val="75000"/>
              <a:buFont typeface="Wingdings 2" panose="05020102010507070707" pitchFamily="18" charset="2"/>
              <a:buChar char=""/>
              <a:defRPr sz="2000">
                <a:solidFill>
                  <a:schemeClr val="tx1"/>
                </a:solidFill>
                <a:latin typeface="Georgia" panose="02040502050405020303" pitchFamily="18" charset="0"/>
              </a:defRPr>
            </a:lvl3pPr>
            <a:lvl4pPr marL="1600200" indent="-228600">
              <a:spcBef>
                <a:spcPct val="20000"/>
              </a:spcBef>
              <a:buClr>
                <a:srgbClr val="8C7B70"/>
              </a:buClr>
              <a:buSzPct val="70000"/>
              <a:buFont typeface="Wingdings" panose="05000000000000000000" pitchFamily="2" charset="2"/>
              <a:buChar char=""/>
              <a:defRPr sz="2000">
                <a:solidFill>
                  <a:schemeClr val="tx2"/>
                </a:solidFill>
                <a:latin typeface="Georgia" panose="02040502050405020303" pitchFamily="18" charset="0"/>
              </a:defRPr>
            </a:lvl4pPr>
            <a:lvl5pPr marL="2057400" indent="-228600">
              <a:spcBef>
                <a:spcPct val="20000"/>
              </a:spcBef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sp>
        <p:nvSpPr>
          <p:cNvPr id="93188" name="Rectangle 14">
            <a:extLst>
              <a:ext uri="{FF2B5EF4-FFF2-40B4-BE49-F238E27FC236}">
                <a16:creationId xmlns:a16="http://schemas.microsoft.com/office/drawing/2014/main" id="{F9111087-50AE-4DB1-943E-797A243F28CD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442913"/>
            <a:ext cx="9144000" cy="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Wingdings 2" panose="05020102010507070707" pitchFamily="18" charset="2"/>
              <a:buChar char=""/>
              <a:defRPr sz="2700">
                <a:solidFill>
                  <a:schemeClr val="tx1"/>
                </a:solidFill>
                <a:latin typeface="Georgia" panose="02040502050405020303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accent2"/>
              </a:buClr>
              <a:buSzPct val="70000"/>
              <a:buFont typeface="Wingdings" panose="05000000000000000000" pitchFamily="2" charset="2"/>
              <a:buChar char=""/>
              <a:defRPr sz="2200">
                <a:solidFill>
                  <a:schemeClr val="tx2"/>
                </a:solidFill>
                <a:latin typeface="Georgia" panose="02040502050405020303" pitchFamily="18" charset="0"/>
              </a:defRPr>
            </a:lvl2pPr>
            <a:lvl3pPr marL="1143000" indent="-228600">
              <a:spcBef>
                <a:spcPct val="20000"/>
              </a:spcBef>
              <a:buClr>
                <a:srgbClr val="8CADAE"/>
              </a:buClr>
              <a:buSzPct val="75000"/>
              <a:buFont typeface="Wingdings 2" panose="05020102010507070707" pitchFamily="18" charset="2"/>
              <a:buChar char=""/>
              <a:defRPr sz="2000">
                <a:solidFill>
                  <a:schemeClr val="tx1"/>
                </a:solidFill>
                <a:latin typeface="Georgia" panose="02040502050405020303" pitchFamily="18" charset="0"/>
              </a:defRPr>
            </a:lvl3pPr>
            <a:lvl4pPr marL="1600200" indent="-228600">
              <a:spcBef>
                <a:spcPct val="20000"/>
              </a:spcBef>
              <a:buClr>
                <a:srgbClr val="8C7B70"/>
              </a:buClr>
              <a:buSzPct val="70000"/>
              <a:buFont typeface="Wingdings" panose="05000000000000000000" pitchFamily="2" charset="2"/>
              <a:buChar char=""/>
              <a:defRPr sz="2000">
                <a:solidFill>
                  <a:schemeClr val="tx2"/>
                </a:solidFill>
                <a:latin typeface="Georgia" panose="02040502050405020303" pitchFamily="18" charset="0"/>
              </a:defRPr>
            </a:lvl4pPr>
            <a:lvl5pPr marL="2057400" indent="-228600">
              <a:spcBef>
                <a:spcPct val="20000"/>
              </a:spcBef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pic>
        <p:nvPicPr>
          <p:cNvPr id="93189" name="Εικόνα 2">
            <a:extLst>
              <a:ext uri="{FF2B5EF4-FFF2-40B4-BE49-F238E27FC236}">
                <a16:creationId xmlns:a16="http://schemas.microsoft.com/office/drawing/2014/main" id="{18DA9DD6-2490-46C1-BBAA-98D666270BCD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13956"/>
          <a:stretch>
            <a:fillRect/>
          </a:stretch>
        </p:blipFill>
        <p:spPr bwMode="auto">
          <a:xfrm>
            <a:off x="457913" y="1362075"/>
            <a:ext cx="7261225" cy="14668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93190" name="Εικόνα 3">
            <a:extLst>
              <a:ext uri="{FF2B5EF4-FFF2-40B4-BE49-F238E27FC236}">
                <a16:creationId xmlns:a16="http://schemas.microsoft.com/office/drawing/2014/main" id="{BADB7FDC-AE85-4137-92C7-BFF1F199C380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27711"/>
          <a:stretch>
            <a:fillRect/>
          </a:stretch>
        </p:blipFill>
        <p:spPr bwMode="auto">
          <a:xfrm>
            <a:off x="457913" y="3097212"/>
            <a:ext cx="5556250" cy="16097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8" name="TextBox 7">
            <a:extLst>
              <a:ext uri="{FF2B5EF4-FFF2-40B4-BE49-F238E27FC236}">
                <a16:creationId xmlns:a16="http://schemas.microsoft.com/office/drawing/2014/main" id="{2FCEC290-0723-4C67-B830-856DBB2F632E}"/>
              </a:ext>
            </a:extLst>
          </p:cNvPr>
          <p:cNvSpPr txBox="1"/>
          <p:nvPr/>
        </p:nvSpPr>
        <p:spPr>
          <a:xfrm>
            <a:off x="0" y="139700"/>
            <a:ext cx="9017000" cy="954088"/>
          </a:xfrm>
          <a:prstGeom prst="rect">
            <a:avLst/>
          </a:prstGeom>
          <a:noFill/>
        </p:spPr>
        <p:txBody>
          <a:bodyPr>
            <a:spAutoFit/>
          </a:bodyPr>
          <a:lstStyle>
            <a:lvl1pPr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1pPr>
            <a:lvl2pPr marL="742950" indent="-28575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2pPr>
            <a:lvl3pPr marL="1143000" indent="-22860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3pPr>
            <a:lvl4pPr marL="1600200" indent="-22860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4pPr>
            <a:lvl5pPr marL="2057400" indent="-22860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5pPr>
            <a:lvl6pPr marL="25146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6pPr>
            <a:lvl7pPr marL="29718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7pPr>
            <a:lvl8pPr marL="34290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8pPr>
            <a:lvl9pPr marL="38862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9pPr>
          </a:lstStyle>
          <a:p>
            <a:pPr algn="ctr" eaLnBrk="1" hangingPunct="1">
              <a:spcBef>
                <a:spcPct val="50000"/>
              </a:spcBef>
              <a:defRPr/>
            </a:pPr>
            <a:r>
              <a:rPr lang="el-GR" sz="2800">
                <a:solidFill>
                  <a:srgbClr val="FF0000"/>
                </a:solidFill>
                <a:effectLst>
                  <a:outerShdw blurRad="38100" dist="38100" dir="2700000" algn="tl">
                    <a:srgbClr val="000000"/>
                  </a:outerShdw>
                </a:effectLst>
              </a:rPr>
              <a:t>ΑΝΑΓΩΓΗ </a:t>
            </a:r>
            <a:r>
              <a:rPr lang="en-US" sz="2800">
                <a:solidFill>
                  <a:srgbClr val="FF0000"/>
                </a:solidFill>
                <a:effectLst>
                  <a:outerShdw blurRad="38100" dist="38100" dir="2700000" algn="tl">
                    <a:srgbClr val="000000"/>
                  </a:outerShdw>
                </a:effectLst>
              </a:rPr>
              <a:t>WOLFF-KISHNER </a:t>
            </a:r>
            <a:r>
              <a:rPr lang="el-GR" sz="2800">
                <a:solidFill>
                  <a:srgbClr val="FF0000"/>
                </a:solidFill>
                <a:effectLst>
                  <a:outerShdw blurRad="38100" dist="38100" dir="2700000" algn="tl">
                    <a:srgbClr val="000000"/>
                  </a:outerShdw>
                </a:effectLst>
              </a:rPr>
              <a:t>ΚΑΡΒΟΝΥΛΙΚΩΝ ΕΝΩΣΕΩΝ ΣΕ ΜΕΘΥΛΕΝΙΚΕΣ ΟΜΑΔΕΣ</a:t>
            </a:r>
          </a:p>
        </p:txBody>
      </p:sp>
    </p:spTree>
  </p:cSld>
  <p:clrMapOvr>
    <a:masterClrMapping/>
  </p:clrMapOvr>
  <p:transition>
    <p:fade thruBlk="1"/>
  </p:transition>
</p:sld>
</file>

<file path=ppt/slides/slide4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5234" name="Rectangle 2">
            <a:extLst>
              <a:ext uri="{FF2B5EF4-FFF2-40B4-BE49-F238E27FC236}">
                <a16:creationId xmlns:a16="http://schemas.microsoft.com/office/drawing/2014/main" id="{1F906352-6E45-4F83-A0C8-2F7F1B44A88A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0"/>
            <a:ext cx="1588" cy="1588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anchor="ctr"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Wingdings 2" panose="05020102010507070707" pitchFamily="18" charset="2"/>
              <a:buChar char=""/>
              <a:defRPr sz="2700">
                <a:solidFill>
                  <a:schemeClr val="tx1"/>
                </a:solidFill>
                <a:latin typeface="Georgia" panose="02040502050405020303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accent2"/>
              </a:buClr>
              <a:buSzPct val="70000"/>
              <a:buFont typeface="Wingdings" panose="05000000000000000000" pitchFamily="2" charset="2"/>
              <a:buChar char=""/>
              <a:defRPr sz="2200">
                <a:solidFill>
                  <a:schemeClr val="tx2"/>
                </a:solidFill>
                <a:latin typeface="Georgia" panose="02040502050405020303" pitchFamily="18" charset="0"/>
              </a:defRPr>
            </a:lvl2pPr>
            <a:lvl3pPr marL="1143000" indent="-228600">
              <a:spcBef>
                <a:spcPct val="20000"/>
              </a:spcBef>
              <a:buClr>
                <a:srgbClr val="8CADAE"/>
              </a:buClr>
              <a:buSzPct val="75000"/>
              <a:buFont typeface="Wingdings 2" panose="05020102010507070707" pitchFamily="18" charset="2"/>
              <a:buChar char=""/>
              <a:defRPr sz="2000">
                <a:solidFill>
                  <a:schemeClr val="tx1"/>
                </a:solidFill>
                <a:latin typeface="Georgia" panose="02040502050405020303" pitchFamily="18" charset="0"/>
              </a:defRPr>
            </a:lvl3pPr>
            <a:lvl4pPr marL="1600200" indent="-228600">
              <a:spcBef>
                <a:spcPct val="20000"/>
              </a:spcBef>
              <a:buClr>
                <a:srgbClr val="8C7B70"/>
              </a:buClr>
              <a:buSzPct val="70000"/>
              <a:buFont typeface="Wingdings" panose="05000000000000000000" pitchFamily="2" charset="2"/>
              <a:buChar char=""/>
              <a:defRPr sz="2000">
                <a:solidFill>
                  <a:schemeClr val="tx2"/>
                </a:solidFill>
                <a:latin typeface="Georgia" panose="02040502050405020303" pitchFamily="18" charset="0"/>
              </a:defRPr>
            </a:lvl4pPr>
            <a:lvl5pPr marL="2057400" indent="-228600">
              <a:spcBef>
                <a:spcPct val="20000"/>
              </a:spcBef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sp>
        <p:nvSpPr>
          <p:cNvPr id="95235" name="Text Box 6">
            <a:extLst>
              <a:ext uri="{FF2B5EF4-FFF2-40B4-BE49-F238E27FC236}">
                <a16:creationId xmlns:a16="http://schemas.microsoft.com/office/drawing/2014/main" id="{AC89001D-2114-48D7-9EFD-219C3DD837F4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1101725" y="2322513"/>
            <a:ext cx="184150" cy="304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Wingdings 2" panose="05020102010507070707" pitchFamily="18" charset="2"/>
              <a:buChar char=""/>
              <a:defRPr sz="2700">
                <a:solidFill>
                  <a:schemeClr val="tx1"/>
                </a:solidFill>
                <a:latin typeface="Georgia" panose="02040502050405020303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accent2"/>
              </a:buClr>
              <a:buSzPct val="70000"/>
              <a:buFont typeface="Wingdings" panose="05000000000000000000" pitchFamily="2" charset="2"/>
              <a:buChar char=""/>
              <a:defRPr sz="2200">
                <a:solidFill>
                  <a:schemeClr val="tx2"/>
                </a:solidFill>
                <a:latin typeface="Georgia" panose="02040502050405020303" pitchFamily="18" charset="0"/>
              </a:defRPr>
            </a:lvl2pPr>
            <a:lvl3pPr marL="1143000" indent="-228600">
              <a:spcBef>
                <a:spcPct val="20000"/>
              </a:spcBef>
              <a:buClr>
                <a:srgbClr val="8CADAE"/>
              </a:buClr>
              <a:buSzPct val="75000"/>
              <a:buFont typeface="Wingdings 2" panose="05020102010507070707" pitchFamily="18" charset="2"/>
              <a:buChar char=""/>
              <a:defRPr sz="2000">
                <a:solidFill>
                  <a:schemeClr val="tx1"/>
                </a:solidFill>
                <a:latin typeface="Georgia" panose="02040502050405020303" pitchFamily="18" charset="0"/>
              </a:defRPr>
            </a:lvl3pPr>
            <a:lvl4pPr marL="1600200" indent="-228600">
              <a:spcBef>
                <a:spcPct val="20000"/>
              </a:spcBef>
              <a:buClr>
                <a:srgbClr val="8C7B70"/>
              </a:buClr>
              <a:buSzPct val="70000"/>
              <a:buFont typeface="Wingdings" panose="05000000000000000000" pitchFamily="2" charset="2"/>
              <a:buChar char=""/>
              <a:defRPr sz="2000">
                <a:solidFill>
                  <a:schemeClr val="tx2"/>
                </a:solidFill>
                <a:latin typeface="Georgia" panose="02040502050405020303" pitchFamily="18" charset="0"/>
              </a:defRPr>
            </a:lvl4pPr>
            <a:lvl5pPr marL="2057400" indent="-228600">
              <a:spcBef>
                <a:spcPct val="20000"/>
              </a:spcBef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sp>
        <p:nvSpPr>
          <p:cNvPr id="95236" name="Rectangle 14">
            <a:extLst>
              <a:ext uri="{FF2B5EF4-FFF2-40B4-BE49-F238E27FC236}">
                <a16:creationId xmlns:a16="http://schemas.microsoft.com/office/drawing/2014/main" id="{D063B1B2-AC2B-439C-A8A2-4079F7243631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442913"/>
            <a:ext cx="9144000" cy="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Wingdings 2" panose="05020102010507070707" pitchFamily="18" charset="2"/>
              <a:buChar char=""/>
              <a:defRPr sz="2700">
                <a:solidFill>
                  <a:schemeClr val="tx1"/>
                </a:solidFill>
                <a:latin typeface="Georgia" panose="02040502050405020303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accent2"/>
              </a:buClr>
              <a:buSzPct val="70000"/>
              <a:buFont typeface="Wingdings" panose="05000000000000000000" pitchFamily="2" charset="2"/>
              <a:buChar char=""/>
              <a:defRPr sz="2200">
                <a:solidFill>
                  <a:schemeClr val="tx2"/>
                </a:solidFill>
                <a:latin typeface="Georgia" panose="02040502050405020303" pitchFamily="18" charset="0"/>
              </a:defRPr>
            </a:lvl2pPr>
            <a:lvl3pPr marL="1143000" indent="-228600">
              <a:spcBef>
                <a:spcPct val="20000"/>
              </a:spcBef>
              <a:buClr>
                <a:srgbClr val="8CADAE"/>
              </a:buClr>
              <a:buSzPct val="75000"/>
              <a:buFont typeface="Wingdings 2" panose="05020102010507070707" pitchFamily="18" charset="2"/>
              <a:buChar char=""/>
              <a:defRPr sz="2000">
                <a:solidFill>
                  <a:schemeClr val="tx1"/>
                </a:solidFill>
                <a:latin typeface="Georgia" panose="02040502050405020303" pitchFamily="18" charset="0"/>
              </a:defRPr>
            </a:lvl3pPr>
            <a:lvl4pPr marL="1600200" indent="-228600">
              <a:spcBef>
                <a:spcPct val="20000"/>
              </a:spcBef>
              <a:buClr>
                <a:srgbClr val="8C7B70"/>
              </a:buClr>
              <a:buSzPct val="70000"/>
              <a:buFont typeface="Wingdings" panose="05000000000000000000" pitchFamily="2" charset="2"/>
              <a:buChar char=""/>
              <a:defRPr sz="2000">
                <a:solidFill>
                  <a:schemeClr val="tx2"/>
                </a:solidFill>
                <a:latin typeface="Georgia" panose="02040502050405020303" pitchFamily="18" charset="0"/>
              </a:defRPr>
            </a:lvl4pPr>
            <a:lvl5pPr marL="2057400" indent="-228600">
              <a:spcBef>
                <a:spcPct val="20000"/>
              </a:spcBef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pic>
        <p:nvPicPr>
          <p:cNvPr id="95237" name="Εικόνα 2">
            <a:extLst>
              <a:ext uri="{FF2B5EF4-FFF2-40B4-BE49-F238E27FC236}">
                <a16:creationId xmlns:a16="http://schemas.microsoft.com/office/drawing/2014/main" id="{87CB3BE8-4C5E-4B2D-BE65-4F587639EC24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35066"/>
          <a:stretch>
            <a:fillRect/>
          </a:stretch>
        </p:blipFill>
        <p:spPr bwMode="auto">
          <a:xfrm>
            <a:off x="2163763" y="1220788"/>
            <a:ext cx="4656137" cy="16859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95238" name="Εικόνα 3">
            <a:extLst>
              <a:ext uri="{FF2B5EF4-FFF2-40B4-BE49-F238E27FC236}">
                <a16:creationId xmlns:a16="http://schemas.microsoft.com/office/drawing/2014/main" id="{F9E78F53-2DFD-4EB3-B247-B6790E0C56F0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37608"/>
          <a:stretch>
            <a:fillRect/>
          </a:stretch>
        </p:blipFill>
        <p:spPr bwMode="auto">
          <a:xfrm>
            <a:off x="2005013" y="3016250"/>
            <a:ext cx="4564062" cy="11620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0" name="TextBox 9">
            <a:extLst>
              <a:ext uri="{FF2B5EF4-FFF2-40B4-BE49-F238E27FC236}">
                <a16:creationId xmlns:a16="http://schemas.microsoft.com/office/drawing/2014/main" id="{B80D541E-7081-49DF-9CE4-FB99E1FFDAA1}"/>
              </a:ext>
            </a:extLst>
          </p:cNvPr>
          <p:cNvSpPr txBox="1"/>
          <p:nvPr/>
        </p:nvSpPr>
        <p:spPr>
          <a:xfrm>
            <a:off x="0" y="139700"/>
            <a:ext cx="9017000" cy="954088"/>
          </a:xfrm>
          <a:prstGeom prst="rect">
            <a:avLst/>
          </a:prstGeom>
          <a:noFill/>
        </p:spPr>
        <p:txBody>
          <a:bodyPr>
            <a:spAutoFit/>
          </a:bodyPr>
          <a:lstStyle>
            <a:lvl1pPr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1pPr>
            <a:lvl2pPr marL="742950" indent="-28575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2pPr>
            <a:lvl3pPr marL="1143000" indent="-22860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3pPr>
            <a:lvl4pPr marL="1600200" indent="-22860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4pPr>
            <a:lvl5pPr marL="2057400" indent="-22860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5pPr>
            <a:lvl6pPr marL="25146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6pPr>
            <a:lvl7pPr marL="29718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7pPr>
            <a:lvl8pPr marL="34290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8pPr>
            <a:lvl9pPr marL="38862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9pPr>
          </a:lstStyle>
          <a:p>
            <a:pPr algn="ctr" eaLnBrk="1" hangingPunct="1">
              <a:spcBef>
                <a:spcPct val="50000"/>
              </a:spcBef>
              <a:defRPr/>
            </a:pPr>
            <a:r>
              <a:rPr lang="el-GR" sz="2800">
                <a:solidFill>
                  <a:srgbClr val="FF0000"/>
                </a:solidFill>
                <a:effectLst>
                  <a:outerShdw blurRad="38100" dist="38100" dir="2700000" algn="tl">
                    <a:srgbClr val="000000"/>
                  </a:outerShdw>
                </a:effectLst>
              </a:rPr>
              <a:t>Η ΑΝΑΓΩΓΗ </a:t>
            </a:r>
            <a:r>
              <a:rPr lang="en-US" sz="2800">
                <a:solidFill>
                  <a:srgbClr val="FF0000"/>
                </a:solidFill>
                <a:effectLst>
                  <a:outerShdw blurRad="38100" dist="38100" dir="2700000" algn="tl">
                    <a:srgbClr val="000000"/>
                  </a:outerShdw>
                </a:effectLst>
              </a:rPr>
              <a:t>CLEMENSEN</a:t>
            </a:r>
            <a:r>
              <a:rPr lang="el-GR" sz="2800">
                <a:solidFill>
                  <a:srgbClr val="FF0000"/>
                </a:solidFill>
                <a:effectLst>
                  <a:outerShdw blurRad="38100" dist="38100" dir="2700000" algn="tl">
                    <a:srgbClr val="000000"/>
                  </a:outerShdw>
                </a:effectLst>
              </a:rPr>
              <a:t> ΓΙΝΕΤΑΙ ΥΠΟ ΟΞΙΝΕΣ ΣΥΝΘΗΚΕΣ</a:t>
            </a:r>
          </a:p>
        </p:txBody>
      </p:sp>
      <p:pic>
        <p:nvPicPr>
          <p:cNvPr id="95240" name="Picture 1" descr="Προβλήματα σελ.790.jpg">
            <a:extLst>
              <a:ext uri="{FF2B5EF4-FFF2-40B4-BE49-F238E27FC236}">
                <a16:creationId xmlns:a16="http://schemas.microsoft.com/office/drawing/2014/main" id="{803B6B6C-D18C-410D-A8E3-F8222094BD4C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26999" y="4567239"/>
            <a:ext cx="8823489" cy="19270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  <p:transition>
    <p:fade thruBlk="1"/>
  </p:transition>
</p:sld>
</file>

<file path=ppt/slides/slide4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7282" name="Picture 1" descr="Πρόβλημα 19.5 σελ.789.jpg">
            <a:extLst>
              <a:ext uri="{FF2B5EF4-FFF2-40B4-BE49-F238E27FC236}">
                <a16:creationId xmlns:a16="http://schemas.microsoft.com/office/drawing/2014/main" id="{274B2CDE-751B-43EE-9329-A8047C6A07D2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87325" y="141288"/>
            <a:ext cx="8639175" cy="65484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  <p:transition>
    <p:wipe dir="r"/>
  </p:transition>
</p:sld>
</file>

<file path=ppt/slides/slide4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4C628E6E-2143-42BD-ADC8-D8FADC715B0C}"/>
              </a:ext>
            </a:extLst>
          </p:cNvPr>
          <p:cNvSpPr txBox="1"/>
          <p:nvPr/>
        </p:nvSpPr>
        <p:spPr>
          <a:xfrm>
            <a:off x="0" y="139700"/>
            <a:ext cx="9017000" cy="523875"/>
          </a:xfrm>
          <a:prstGeom prst="rect">
            <a:avLst/>
          </a:prstGeom>
          <a:noFill/>
        </p:spPr>
        <p:txBody>
          <a:bodyPr>
            <a:spAutoFit/>
          </a:bodyPr>
          <a:lstStyle>
            <a:lvl1pPr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1pPr>
            <a:lvl2pPr marL="742950" indent="-28575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2pPr>
            <a:lvl3pPr marL="1143000" indent="-22860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3pPr>
            <a:lvl4pPr marL="1600200" indent="-22860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4pPr>
            <a:lvl5pPr marL="2057400" indent="-22860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5pPr>
            <a:lvl6pPr marL="25146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6pPr>
            <a:lvl7pPr marL="29718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7pPr>
            <a:lvl8pPr marL="34290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8pPr>
            <a:lvl9pPr marL="38862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9pPr>
          </a:lstStyle>
          <a:p>
            <a:pPr algn="ctr" eaLnBrk="1" hangingPunct="1">
              <a:spcBef>
                <a:spcPct val="50000"/>
              </a:spcBef>
              <a:defRPr/>
            </a:pPr>
            <a:r>
              <a:rPr lang="el-GR" sz="2800">
                <a:solidFill>
                  <a:srgbClr val="FF0000"/>
                </a:solidFill>
                <a:effectLst>
                  <a:outerShdw blurRad="38100" dist="38100" dir="2700000" algn="tl">
                    <a:srgbClr val="000000"/>
                  </a:outerShdw>
                </a:effectLst>
              </a:rPr>
              <a:t>Η ΑΝΤΙΔΡΑΣΗ </a:t>
            </a:r>
            <a:r>
              <a:rPr lang="en-US" sz="2800">
                <a:solidFill>
                  <a:srgbClr val="FF0000"/>
                </a:solidFill>
                <a:effectLst>
                  <a:outerShdw blurRad="38100" dist="38100" dir="2700000" algn="tl">
                    <a:srgbClr val="000000"/>
                  </a:outerShdw>
                </a:effectLst>
              </a:rPr>
              <a:t>WITTIG </a:t>
            </a:r>
            <a:r>
              <a:rPr lang="el-GR" sz="2800">
                <a:solidFill>
                  <a:srgbClr val="FF0000"/>
                </a:solidFill>
                <a:effectLst>
                  <a:outerShdw blurRad="38100" dist="38100" dir="2700000" algn="tl">
                    <a:srgbClr val="000000"/>
                  </a:outerShdw>
                </a:effectLst>
              </a:rPr>
              <a:t>ΓΙΑ ΤΗ ΣΥΝΘΕΣΗ ΑΛΚΕΝΙΩΝ</a:t>
            </a:r>
          </a:p>
        </p:txBody>
      </p:sp>
      <p:pic>
        <p:nvPicPr>
          <p:cNvPr id="98307" name="Εικόνα 4">
            <a:extLst>
              <a:ext uri="{FF2B5EF4-FFF2-40B4-BE49-F238E27FC236}">
                <a16:creationId xmlns:a16="http://schemas.microsoft.com/office/drawing/2014/main" id="{9E6BB42C-6135-4CDE-B5CD-F2BE280BC696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98475" y="719138"/>
            <a:ext cx="8001000" cy="12287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98308" name="Εικόνα 2">
            <a:extLst>
              <a:ext uri="{FF2B5EF4-FFF2-40B4-BE49-F238E27FC236}">
                <a16:creationId xmlns:a16="http://schemas.microsoft.com/office/drawing/2014/main" id="{A6D610CB-7A91-416D-9388-24902AC17012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965200" y="2047875"/>
            <a:ext cx="6981825" cy="23336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98309" name="Picture 4" descr="Εικόνα Α σελ.791.jpg">
            <a:extLst>
              <a:ext uri="{FF2B5EF4-FFF2-40B4-BE49-F238E27FC236}">
                <a16:creationId xmlns:a16="http://schemas.microsoft.com/office/drawing/2014/main" id="{AE860067-DBC3-4944-9E3A-942EB370A657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90500" y="4381500"/>
            <a:ext cx="2533650" cy="1828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98310" name="Εικόνα 3">
            <a:extLst>
              <a:ext uri="{FF2B5EF4-FFF2-40B4-BE49-F238E27FC236}">
                <a16:creationId xmlns:a16="http://schemas.microsoft.com/office/drawing/2014/main" id="{600D9F08-5BB6-4933-AB63-A818C8963B82}"/>
              </a:ext>
            </a:extLst>
          </p:cNvPr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162175" y="5446713"/>
            <a:ext cx="6981825" cy="13144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3" name="TextBox 2">
            <a:extLst>
              <a:ext uri="{FF2B5EF4-FFF2-40B4-BE49-F238E27FC236}">
                <a16:creationId xmlns:a16="http://schemas.microsoft.com/office/drawing/2014/main" id="{743EEC3B-546A-4282-9A6E-7C7C2A4FC282}"/>
              </a:ext>
            </a:extLst>
          </p:cNvPr>
          <p:cNvSpPr txBox="1"/>
          <p:nvPr/>
        </p:nvSpPr>
        <p:spPr>
          <a:xfrm>
            <a:off x="254458" y="2616041"/>
            <a:ext cx="1421484" cy="24622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l-GR" sz="1000" dirty="0"/>
              <a:t>1-μεθυλοκυκλοεξανόλη</a:t>
            </a:r>
          </a:p>
        </p:txBody>
      </p:sp>
    </p:spTree>
  </p:cSld>
  <p:clrMapOvr>
    <a:masterClrMapping/>
  </p:clrMapOvr>
  <p:transition>
    <p:wipe dir="r"/>
  </p:transition>
</p:sld>
</file>

<file path=ppt/slides/slide4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0354" name="Rectangle 2">
            <a:extLst>
              <a:ext uri="{FF2B5EF4-FFF2-40B4-BE49-F238E27FC236}">
                <a16:creationId xmlns:a16="http://schemas.microsoft.com/office/drawing/2014/main" id="{03997047-A39D-474D-8C07-D25B9B0C955F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0"/>
            <a:ext cx="1588" cy="1588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anchor="ctr"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Wingdings 2" panose="05020102010507070707" pitchFamily="18" charset="2"/>
              <a:buChar char=""/>
              <a:defRPr sz="2700">
                <a:solidFill>
                  <a:schemeClr val="tx1"/>
                </a:solidFill>
                <a:latin typeface="Georgia" panose="02040502050405020303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accent2"/>
              </a:buClr>
              <a:buSzPct val="70000"/>
              <a:buFont typeface="Wingdings" panose="05000000000000000000" pitchFamily="2" charset="2"/>
              <a:buChar char=""/>
              <a:defRPr sz="2200">
                <a:solidFill>
                  <a:schemeClr val="tx2"/>
                </a:solidFill>
                <a:latin typeface="Georgia" panose="02040502050405020303" pitchFamily="18" charset="0"/>
              </a:defRPr>
            </a:lvl2pPr>
            <a:lvl3pPr marL="1143000" indent="-228600">
              <a:spcBef>
                <a:spcPct val="20000"/>
              </a:spcBef>
              <a:buClr>
                <a:srgbClr val="8CADAE"/>
              </a:buClr>
              <a:buSzPct val="75000"/>
              <a:buFont typeface="Wingdings 2" panose="05020102010507070707" pitchFamily="18" charset="2"/>
              <a:buChar char=""/>
              <a:defRPr sz="2000">
                <a:solidFill>
                  <a:schemeClr val="tx1"/>
                </a:solidFill>
                <a:latin typeface="Georgia" panose="02040502050405020303" pitchFamily="18" charset="0"/>
              </a:defRPr>
            </a:lvl3pPr>
            <a:lvl4pPr marL="1600200" indent="-228600">
              <a:spcBef>
                <a:spcPct val="20000"/>
              </a:spcBef>
              <a:buClr>
                <a:srgbClr val="8C7B70"/>
              </a:buClr>
              <a:buSzPct val="70000"/>
              <a:buFont typeface="Wingdings" panose="05000000000000000000" pitchFamily="2" charset="2"/>
              <a:buChar char=""/>
              <a:defRPr sz="2000">
                <a:solidFill>
                  <a:schemeClr val="tx2"/>
                </a:solidFill>
                <a:latin typeface="Georgia" panose="02040502050405020303" pitchFamily="18" charset="0"/>
              </a:defRPr>
            </a:lvl4pPr>
            <a:lvl5pPr marL="2057400" indent="-228600">
              <a:spcBef>
                <a:spcPct val="20000"/>
              </a:spcBef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sp>
        <p:nvSpPr>
          <p:cNvPr id="100355" name="Text Box 6">
            <a:extLst>
              <a:ext uri="{FF2B5EF4-FFF2-40B4-BE49-F238E27FC236}">
                <a16:creationId xmlns:a16="http://schemas.microsoft.com/office/drawing/2014/main" id="{A8300397-D43F-47AF-9BE4-5F5D13A0B7FC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1101725" y="2322513"/>
            <a:ext cx="184150" cy="304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Wingdings 2" panose="05020102010507070707" pitchFamily="18" charset="2"/>
              <a:buChar char=""/>
              <a:defRPr sz="2700">
                <a:solidFill>
                  <a:schemeClr val="tx1"/>
                </a:solidFill>
                <a:latin typeface="Georgia" panose="02040502050405020303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accent2"/>
              </a:buClr>
              <a:buSzPct val="70000"/>
              <a:buFont typeface="Wingdings" panose="05000000000000000000" pitchFamily="2" charset="2"/>
              <a:buChar char=""/>
              <a:defRPr sz="2200">
                <a:solidFill>
                  <a:schemeClr val="tx2"/>
                </a:solidFill>
                <a:latin typeface="Georgia" panose="02040502050405020303" pitchFamily="18" charset="0"/>
              </a:defRPr>
            </a:lvl2pPr>
            <a:lvl3pPr marL="1143000" indent="-228600">
              <a:spcBef>
                <a:spcPct val="20000"/>
              </a:spcBef>
              <a:buClr>
                <a:srgbClr val="8CADAE"/>
              </a:buClr>
              <a:buSzPct val="75000"/>
              <a:buFont typeface="Wingdings 2" panose="05020102010507070707" pitchFamily="18" charset="2"/>
              <a:buChar char=""/>
              <a:defRPr sz="2000">
                <a:solidFill>
                  <a:schemeClr val="tx1"/>
                </a:solidFill>
                <a:latin typeface="Georgia" panose="02040502050405020303" pitchFamily="18" charset="0"/>
              </a:defRPr>
            </a:lvl3pPr>
            <a:lvl4pPr marL="1600200" indent="-228600">
              <a:spcBef>
                <a:spcPct val="20000"/>
              </a:spcBef>
              <a:buClr>
                <a:srgbClr val="8C7B70"/>
              </a:buClr>
              <a:buSzPct val="70000"/>
              <a:buFont typeface="Wingdings" panose="05000000000000000000" pitchFamily="2" charset="2"/>
              <a:buChar char=""/>
              <a:defRPr sz="2000">
                <a:solidFill>
                  <a:schemeClr val="tx2"/>
                </a:solidFill>
                <a:latin typeface="Georgia" panose="02040502050405020303" pitchFamily="18" charset="0"/>
              </a:defRPr>
            </a:lvl4pPr>
            <a:lvl5pPr marL="2057400" indent="-228600">
              <a:spcBef>
                <a:spcPct val="20000"/>
              </a:spcBef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sp>
        <p:nvSpPr>
          <p:cNvPr id="100356" name="Rectangle 14">
            <a:extLst>
              <a:ext uri="{FF2B5EF4-FFF2-40B4-BE49-F238E27FC236}">
                <a16:creationId xmlns:a16="http://schemas.microsoft.com/office/drawing/2014/main" id="{BE4C0BBA-84F6-41BA-A0B8-76049454D84E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442913"/>
            <a:ext cx="9144000" cy="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Wingdings 2" panose="05020102010507070707" pitchFamily="18" charset="2"/>
              <a:buChar char=""/>
              <a:defRPr sz="2700">
                <a:solidFill>
                  <a:schemeClr val="tx1"/>
                </a:solidFill>
                <a:latin typeface="Georgia" panose="02040502050405020303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accent2"/>
              </a:buClr>
              <a:buSzPct val="70000"/>
              <a:buFont typeface="Wingdings" panose="05000000000000000000" pitchFamily="2" charset="2"/>
              <a:buChar char=""/>
              <a:defRPr sz="2200">
                <a:solidFill>
                  <a:schemeClr val="tx2"/>
                </a:solidFill>
                <a:latin typeface="Georgia" panose="02040502050405020303" pitchFamily="18" charset="0"/>
              </a:defRPr>
            </a:lvl2pPr>
            <a:lvl3pPr marL="1143000" indent="-228600">
              <a:spcBef>
                <a:spcPct val="20000"/>
              </a:spcBef>
              <a:buClr>
                <a:srgbClr val="8CADAE"/>
              </a:buClr>
              <a:buSzPct val="75000"/>
              <a:buFont typeface="Wingdings 2" panose="05020102010507070707" pitchFamily="18" charset="2"/>
              <a:buChar char=""/>
              <a:defRPr sz="2000">
                <a:solidFill>
                  <a:schemeClr val="tx1"/>
                </a:solidFill>
                <a:latin typeface="Georgia" panose="02040502050405020303" pitchFamily="18" charset="0"/>
              </a:defRPr>
            </a:lvl3pPr>
            <a:lvl4pPr marL="1600200" indent="-228600">
              <a:spcBef>
                <a:spcPct val="20000"/>
              </a:spcBef>
              <a:buClr>
                <a:srgbClr val="8C7B70"/>
              </a:buClr>
              <a:buSzPct val="70000"/>
              <a:buFont typeface="Wingdings" panose="05000000000000000000" pitchFamily="2" charset="2"/>
              <a:buChar char=""/>
              <a:defRPr sz="2000">
                <a:solidFill>
                  <a:schemeClr val="tx2"/>
                </a:solidFill>
                <a:latin typeface="Georgia" panose="02040502050405020303" pitchFamily="18" charset="0"/>
              </a:defRPr>
            </a:lvl4pPr>
            <a:lvl5pPr marL="2057400" indent="-228600">
              <a:spcBef>
                <a:spcPct val="20000"/>
              </a:spcBef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pic>
        <p:nvPicPr>
          <p:cNvPr id="100357" name="Εικόνα 4">
            <a:extLst>
              <a:ext uri="{FF2B5EF4-FFF2-40B4-BE49-F238E27FC236}">
                <a16:creationId xmlns:a16="http://schemas.microsoft.com/office/drawing/2014/main" id="{64A2EC8B-68A4-4961-8045-A900BA6CBD92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163638" y="935038"/>
            <a:ext cx="6981825" cy="13239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00358" name="Εικόνα 5">
            <a:extLst>
              <a:ext uri="{FF2B5EF4-FFF2-40B4-BE49-F238E27FC236}">
                <a16:creationId xmlns:a16="http://schemas.microsoft.com/office/drawing/2014/main" id="{19F90A9C-3AAB-476B-B214-4EC37805863B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84188" y="2316163"/>
            <a:ext cx="8172450" cy="14954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0" name="TextBox 9">
            <a:extLst>
              <a:ext uri="{FF2B5EF4-FFF2-40B4-BE49-F238E27FC236}">
                <a16:creationId xmlns:a16="http://schemas.microsoft.com/office/drawing/2014/main" id="{B4DCD1D4-FACD-4782-9912-BEB9C9CA1F4B}"/>
              </a:ext>
            </a:extLst>
          </p:cNvPr>
          <p:cNvSpPr txBox="1"/>
          <p:nvPr/>
        </p:nvSpPr>
        <p:spPr>
          <a:xfrm>
            <a:off x="0" y="139700"/>
            <a:ext cx="9017000" cy="523875"/>
          </a:xfrm>
          <a:prstGeom prst="rect">
            <a:avLst/>
          </a:prstGeom>
          <a:noFill/>
        </p:spPr>
        <p:txBody>
          <a:bodyPr>
            <a:spAutoFit/>
          </a:bodyPr>
          <a:lstStyle>
            <a:lvl1pPr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1pPr>
            <a:lvl2pPr marL="742950" indent="-28575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2pPr>
            <a:lvl3pPr marL="1143000" indent="-22860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3pPr>
            <a:lvl4pPr marL="1600200" indent="-22860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4pPr>
            <a:lvl5pPr marL="2057400" indent="-22860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5pPr>
            <a:lvl6pPr marL="25146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6pPr>
            <a:lvl7pPr marL="29718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7pPr>
            <a:lvl8pPr marL="34290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8pPr>
            <a:lvl9pPr marL="38862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9pPr>
          </a:lstStyle>
          <a:p>
            <a:pPr algn="ctr" eaLnBrk="1" hangingPunct="1">
              <a:spcBef>
                <a:spcPct val="50000"/>
              </a:spcBef>
              <a:defRPr/>
            </a:pPr>
            <a:r>
              <a:rPr lang="el-GR" sz="2800">
                <a:solidFill>
                  <a:srgbClr val="FF0000"/>
                </a:solidFill>
                <a:effectLst>
                  <a:outerShdw blurRad="38100" dist="38100" dir="2700000" algn="tl">
                    <a:srgbClr val="000000"/>
                  </a:outerShdw>
                </a:effectLst>
              </a:rPr>
              <a:t>ΜΗΧΑΝΙΣΜΟΣ ΤΗΣ ΑΝΤΙΔΡΑΣΗΣ </a:t>
            </a:r>
            <a:r>
              <a:rPr lang="en-US" sz="2800">
                <a:solidFill>
                  <a:srgbClr val="FF0000"/>
                </a:solidFill>
                <a:effectLst>
                  <a:outerShdw blurRad="38100" dist="38100" dir="2700000" algn="tl">
                    <a:srgbClr val="000000"/>
                  </a:outerShdw>
                </a:effectLst>
              </a:rPr>
              <a:t>WITTIG</a:t>
            </a:r>
            <a:endParaRPr lang="el-GR" sz="2800">
              <a:solidFill>
                <a:srgbClr val="FF0000"/>
              </a:solidFill>
              <a:effectLst>
                <a:outerShdw blurRad="38100" dist="38100" dir="2700000" algn="tl">
                  <a:srgbClr val="000000"/>
                </a:outerShdw>
              </a:effectLst>
            </a:endParaRPr>
          </a:p>
        </p:txBody>
      </p:sp>
      <p:pic>
        <p:nvPicPr>
          <p:cNvPr id="100360" name="Εικόνα 1">
            <a:extLst>
              <a:ext uri="{FF2B5EF4-FFF2-40B4-BE49-F238E27FC236}">
                <a16:creationId xmlns:a16="http://schemas.microsoft.com/office/drawing/2014/main" id="{B886F946-4A1A-49DA-955A-6CC0BB4357B5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36638" y="3860800"/>
            <a:ext cx="7296150" cy="14954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  <p:transition>
    <p:fade thruBlk="1"/>
  </p:transition>
</p:sld>
</file>

<file path=ppt/slides/slide5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402" name="Rectangle 2">
            <a:extLst>
              <a:ext uri="{FF2B5EF4-FFF2-40B4-BE49-F238E27FC236}">
                <a16:creationId xmlns:a16="http://schemas.microsoft.com/office/drawing/2014/main" id="{1B1E4257-084A-4BBF-8B72-BF07D6573B0C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0"/>
            <a:ext cx="1588" cy="1588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anchor="ctr"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Wingdings 2" panose="05020102010507070707" pitchFamily="18" charset="2"/>
              <a:buChar char=""/>
              <a:defRPr sz="2700">
                <a:solidFill>
                  <a:schemeClr val="tx1"/>
                </a:solidFill>
                <a:latin typeface="Georgia" panose="02040502050405020303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accent2"/>
              </a:buClr>
              <a:buSzPct val="70000"/>
              <a:buFont typeface="Wingdings" panose="05000000000000000000" pitchFamily="2" charset="2"/>
              <a:buChar char=""/>
              <a:defRPr sz="2200">
                <a:solidFill>
                  <a:schemeClr val="tx2"/>
                </a:solidFill>
                <a:latin typeface="Georgia" panose="02040502050405020303" pitchFamily="18" charset="0"/>
              </a:defRPr>
            </a:lvl2pPr>
            <a:lvl3pPr marL="1143000" indent="-228600">
              <a:spcBef>
                <a:spcPct val="20000"/>
              </a:spcBef>
              <a:buClr>
                <a:srgbClr val="8CADAE"/>
              </a:buClr>
              <a:buSzPct val="75000"/>
              <a:buFont typeface="Wingdings 2" panose="05020102010507070707" pitchFamily="18" charset="2"/>
              <a:buChar char=""/>
              <a:defRPr sz="2000">
                <a:solidFill>
                  <a:schemeClr val="tx1"/>
                </a:solidFill>
                <a:latin typeface="Georgia" panose="02040502050405020303" pitchFamily="18" charset="0"/>
              </a:defRPr>
            </a:lvl3pPr>
            <a:lvl4pPr marL="1600200" indent="-228600">
              <a:spcBef>
                <a:spcPct val="20000"/>
              </a:spcBef>
              <a:buClr>
                <a:srgbClr val="8C7B70"/>
              </a:buClr>
              <a:buSzPct val="70000"/>
              <a:buFont typeface="Wingdings" panose="05000000000000000000" pitchFamily="2" charset="2"/>
              <a:buChar char=""/>
              <a:defRPr sz="2000">
                <a:solidFill>
                  <a:schemeClr val="tx2"/>
                </a:solidFill>
                <a:latin typeface="Georgia" panose="02040502050405020303" pitchFamily="18" charset="0"/>
              </a:defRPr>
            </a:lvl4pPr>
            <a:lvl5pPr marL="2057400" indent="-228600">
              <a:spcBef>
                <a:spcPct val="20000"/>
              </a:spcBef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sp>
        <p:nvSpPr>
          <p:cNvPr id="102403" name="Text Box 6">
            <a:extLst>
              <a:ext uri="{FF2B5EF4-FFF2-40B4-BE49-F238E27FC236}">
                <a16:creationId xmlns:a16="http://schemas.microsoft.com/office/drawing/2014/main" id="{2E81FFCE-AF19-4F87-AF44-9C27FCE4A401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1101725" y="2322513"/>
            <a:ext cx="184150" cy="304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Wingdings 2" panose="05020102010507070707" pitchFamily="18" charset="2"/>
              <a:buChar char=""/>
              <a:defRPr sz="2700">
                <a:solidFill>
                  <a:schemeClr val="tx1"/>
                </a:solidFill>
                <a:latin typeface="Georgia" panose="02040502050405020303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accent2"/>
              </a:buClr>
              <a:buSzPct val="70000"/>
              <a:buFont typeface="Wingdings" panose="05000000000000000000" pitchFamily="2" charset="2"/>
              <a:buChar char=""/>
              <a:defRPr sz="2200">
                <a:solidFill>
                  <a:schemeClr val="tx2"/>
                </a:solidFill>
                <a:latin typeface="Georgia" panose="02040502050405020303" pitchFamily="18" charset="0"/>
              </a:defRPr>
            </a:lvl2pPr>
            <a:lvl3pPr marL="1143000" indent="-228600">
              <a:spcBef>
                <a:spcPct val="20000"/>
              </a:spcBef>
              <a:buClr>
                <a:srgbClr val="8CADAE"/>
              </a:buClr>
              <a:buSzPct val="75000"/>
              <a:buFont typeface="Wingdings 2" panose="05020102010507070707" pitchFamily="18" charset="2"/>
              <a:buChar char=""/>
              <a:defRPr sz="2000">
                <a:solidFill>
                  <a:schemeClr val="tx1"/>
                </a:solidFill>
                <a:latin typeface="Georgia" panose="02040502050405020303" pitchFamily="18" charset="0"/>
              </a:defRPr>
            </a:lvl3pPr>
            <a:lvl4pPr marL="1600200" indent="-228600">
              <a:spcBef>
                <a:spcPct val="20000"/>
              </a:spcBef>
              <a:buClr>
                <a:srgbClr val="8C7B70"/>
              </a:buClr>
              <a:buSzPct val="70000"/>
              <a:buFont typeface="Wingdings" panose="05000000000000000000" pitchFamily="2" charset="2"/>
              <a:buChar char=""/>
              <a:defRPr sz="2000">
                <a:solidFill>
                  <a:schemeClr val="tx2"/>
                </a:solidFill>
                <a:latin typeface="Georgia" panose="02040502050405020303" pitchFamily="18" charset="0"/>
              </a:defRPr>
            </a:lvl4pPr>
            <a:lvl5pPr marL="2057400" indent="-228600">
              <a:spcBef>
                <a:spcPct val="20000"/>
              </a:spcBef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sp>
        <p:nvSpPr>
          <p:cNvPr id="102404" name="Rectangle 14">
            <a:extLst>
              <a:ext uri="{FF2B5EF4-FFF2-40B4-BE49-F238E27FC236}">
                <a16:creationId xmlns:a16="http://schemas.microsoft.com/office/drawing/2014/main" id="{D3EA40B1-C430-4DE4-8D39-0485B7D56979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442913"/>
            <a:ext cx="9144000" cy="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Wingdings 2" panose="05020102010507070707" pitchFamily="18" charset="2"/>
              <a:buChar char=""/>
              <a:defRPr sz="2700">
                <a:solidFill>
                  <a:schemeClr val="tx1"/>
                </a:solidFill>
                <a:latin typeface="Georgia" panose="02040502050405020303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accent2"/>
              </a:buClr>
              <a:buSzPct val="70000"/>
              <a:buFont typeface="Wingdings" panose="05000000000000000000" pitchFamily="2" charset="2"/>
              <a:buChar char=""/>
              <a:defRPr sz="2200">
                <a:solidFill>
                  <a:schemeClr val="tx2"/>
                </a:solidFill>
                <a:latin typeface="Georgia" panose="02040502050405020303" pitchFamily="18" charset="0"/>
              </a:defRPr>
            </a:lvl2pPr>
            <a:lvl3pPr marL="1143000" indent="-228600">
              <a:spcBef>
                <a:spcPct val="20000"/>
              </a:spcBef>
              <a:buClr>
                <a:srgbClr val="8CADAE"/>
              </a:buClr>
              <a:buSzPct val="75000"/>
              <a:buFont typeface="Wingdings 2" panose="05020102010507070707" pitchFamily="18" charset="2"/>
              <a:buChar char=""/>
              <a:defRPr sz="2000">
                <a:solidFill>
                  <a:schemeClr val="tx1"/>
                </a:solidFill>
                <a:latin typeface="Georgia" panose="02040502050405020303" pitchFamily="18" charset="0"/>
              </a:defRPr>
            </a:lvl3pPr>
            <a:lvl4pPr marL="1600200" indent="-228600">
              <a:spcBef>
                <a:spcPct val="20000"/>
              </a:spcBef>
              <a:buClr>
                <a:srgbClr val="8C7B70"/>
              </a:buClr>
              <a:buSzPct val="70000"/>
              <a:buFont typeface="Wingdings" panose="05000000000000000000" pitchFamily="2" charset="2"/>
              <a:buChar char=""/>
              <a:defRPr sz="2000">
                <a:solidFill>
                  <a:schemeClr val="tx2"/>
                </a:solidFill>
                <a:latin typeface="Georgia" panose="02040502050405020303" pitchFamily="18" charset="0"/>
              </a:defRPr>
            </a:lvl4pPr>
            <a:lvl5pPr marL="2057400" indent="-228600">
              <a:spcBef>
                <a:spcPct val="20000"/>
              </a:spcBef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pic>
        <p:nvPicPr>
          <p:cNvPr id="102405" name="Εικόνα 3">
            <a:extLst>
              <a:ext uri="{FF2B5EF4-FFF2-40B4-BE49-F238E27FC236}">
                <a16:creationId xmlns:a16="http://schemas.microsoft.com/office/drawing/2014/main" id="{05226AEF-5564-4C94-A061-2C0393983EC0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57200" y="2365375"/>
            <a:ext cx="8210550" cy="14192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02406" name="Εικόνα 4">
            <a:extLst>
              <a:ext uri="{FF2B5EF4-FFF2-40B4-BE49-F238E27FC236}">
                <a16:creationId xmlns:a16="http://schemas.microsoft.com/office/drawing/2014/main" id="{E0224958-3255-4669-8E80-58509A1C4EC4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33363" y="3898900"/>
            <a:ext cx="8658225" cy="15144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02407" name="Εικόνα 2">
            <a:extLst>
              <a:ext uri="{FF2B5EF4-FFF2-40B4-BE49-F238E27FC236}">
                <a16:creationId xmlns:a16="http://schemas.microsoft.com/office/drawing/2014/main" id="{1ED95592-3316-41AF-8B7E-F47BEB6F3717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17538" y="1028700"/>
            <a:ext cx="7858125" cy="14954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0" name="TextBox 9">
            <a:extLst>
              <a:ext uri="{FF2B5EF4-FFF2-40B4-BE49-F238E27FC236}">
                <a16:creationId xmlns:a16="http://schemas.microsoft.com/office/drawing/2014/main" id="{D72E2C1A-9944-407C-A99A-9A6459701623}"/>
              </a:ext>
            </a:extLst>
          </p:cNvPr>
          <p:cNvSpPr txBox="1"/>
          <p:nvPr/>
        </p:nvSpPr>
        <p:spPr>
          <a:xfrm>
            <a:off x="0" y="139700"/>
            <a:ext cx="9017000" cy="954088"/>
          </a:xfrm>
          <a:prstGeom prst="rect">
            <a:avLst/>
          </a:prstGeom>
          <a:noFill/>
        </p:spPr>
        <p:txBody>
          <a:bodyPr>
            <a:spAutoFit/>
          </a:bodyPr>
          <a:lstStyle>
            <a:lvl1pPr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1pPr>
            <a:lvl2pPr marL="742950" indent="-28575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2pPr>
            <a:lvl3pPr marL="1143000" indent="-22860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3pPr>
            <a:lvl4pPr marL="1600200" indent="-22860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4pPr>
            <a:lvl5pPr marL="2057400" indent="-22860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5pPr>
            <a:lvl6pPr marL="25146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6pPr>
            <a:lvl7pPr marL="29718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7pPr>
            <a:lvl8pPr marL="34290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8pPr>
            <a:lvl9pPr marL="38862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9pPr>
          </a:lstStyle>
          <a:p>
            <a:pPr algn="ctr" eaLnBrk="1" hangingPunct="1">
              <a:spcBef>
                <a:spcPct val="50000"/>
              </a:spcBef>
              <a:defRPr/>
            </a:pPr>
            <a:r>
              <a:rPr lang="el-GR" sz="2800">
                <a:solidFill>
                  <a:srgbClr val="FF0000"/>
                </a:solidFill>
                <a:effectLst>
                  <a:outerShdw blurRad="38100" dist="38100" dir="2700000" algn="tl">
                    <a:srgbClr val="000000"/>
                  </a:outerShdw>
                </a:effectLst>
              </a:rPr>
              <a:t>ΠΑΡΑΣΚΕΥΗ ΥΛΙΔΙΩΝ ΤΟΥ ΦΩΣΦΟΡΟΥ (ΑΝΤΙΔΡΑΣΤΗΡΙΟ </a:t>
            </a:r>
            <a:r>
              <a:rPr lang="en-US" sz="2800">
                <a:solidFill>
                  <a:srgbClr val="FF0000"/>
                </a:solidFill>
                <a:effectLst>
                  <a:outerShdw blurRad="38100" dist="38100" dir="2700000" algn="tl">
                    <a:srgbClr val="000000"/>
                  </a:outerShdw>
                </a:effectLst>
              </a:rPr>
              <a:t>WITTIG)</a:t>
            </a:r>
            <a:endParaRPr lang="el-GR" sz="2800">
              <a:solidFill>
                <a:srgbClr val="FF0000"/>
              </a:solidFill>
              <a:effectLst>
                <a:outerShdw blurRad="38100" dist="38100" dir="2700000" algn="tl">
                  <a:srgbClr val="000000"/>
                </a:outerShdw>
              </a:effectLst>
            </a:endParaRPr>
          </a:p>
        </p:txBody>
      </p:sp>
      <p:pic>
        <p:nvPicPr>
          <p:cNvPr id="102409" name="Picture 1" descr="Εικόνα 19.81 σελ.792.jpg">
            <a:extLst>
              <a:ext uri="{FF2B5EF4-FFF2-40B4-BE49-F238E27FC236}">
                <a16:creationId xmlns:a16="http://schemas.microsoft.com/office/drawing/2014/main" id="{006B09B9-9D88-4034-B57B-9B411DA14539}"/>
              </a:ext>
            </a:extLst>
          </p:cNvPr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68275" y="5343525"/>
            <a:ext cx="8848725" cy="15335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" name="Δεξί άγκιστρο 1">
            <a:extLst>
              <a:ext uri="{FF2B5EF4-FFF2-40B4-BE49-F238E27FC236}">
                <a16:creationId xmlns:a16="http://schemas.microsoft.com/office/drawing/2014/main" id="{151BA818-46D6-4683-9AF7-9F7268535143}"/>
              </a:ext>
            </a:extLst>
          </p:cNvPr>
          <p:cNvSpPr/>
          <p:nvPr/>
        </p:nvSpPr>
        <p:spPr>
          <a:xfrm>
            <a:off x="7165975" y="1231900"/>
            <a:ext cx="288925" cy="2127250"/>
          </a:xfrm>
          <a:prstGeom prst="rightBrac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anchor="ctr"/>
          <a:lstStyle/>
          <a:p>
            <a:pPr algn="ctr">
              <a:defRPr/>
            </a:pPr>
            <a:endParaRPr lang="el-GR"/>
          </a:p>
        </p:txBody>
      </p:sp>
      <p:sp>
        <p:nvSpPr>
          <p:cNvPr id="3" name="Ορθογώνιο: Στρογγύλεμα γωνιών 2">
            <a:extLst>
              <a:ext uri="{FF2B5EF4-FFF2-40B4-BE49-F238E27FC236}">
                <a16:creationId xmlns:a16="http://schemas.microsoft.com/office/drawing/2014/main" id="{81BF8412-3996-490E-86AD-6D3AF23305E8}"/>
              </a:ext>
            </a:extLst>
          </p:cNvPr>
          <p:cNvSpPr/>
          <p:nvPr/>
        </p:nvSpPr>
        <p:spPr>
          <a:xfrm>
            <a:off x="233363" y="3898900"/>
            <a:ext cx="7669212" cy="1533525"/>
          </a:xfrm>
          <a:prstGeom prst="roundRect">
            <a:avLst/>
          </a:prstGeom>
          <a:solidFill>
            <a:schemeClr val="accent1">
              <a:alpha val="20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l-GR"/>
          </a:p>
        </p:txBody>
      </p:sp>
    </p:spTree>
  </p:cSld>
  <p:clrMapOvr>
    <a:masterClrMapping/>
  </p:clrMapOvr>
  <p:transition>
    <p:fade thruBlk="1"/>
  </p:transition>
</p:sld>
</file>

<file path=ppt/slides/slide5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4450" name="Picture 2" descr="Προβλήματα σελ.793.jpg">
            <a:extLst>
              <a:ext uri="{FF2B5EF4-FFF2-40B4-BE49-F238E27FC236}">
                <a16:creationId xmlns:a16="http://schemas.microsoft.com/office/drawing/2014/main" id="{348BBAB1-5502-4DA0-BDCA-6564CCF7C328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30175" y="4454525"/>
            <a:ext cx="8909050" cy="24034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04451" name="Picture 2" descr="Πρόβλημα 19.6 σελ.792.jpg">
            <a:extLst>
              <a:ext uri="{FF2B5EF4-FFF2-40B4-BE49-F238E27FC236}">
                <a16:creationId xmlns:a16="http://schemas.microsoft.com/office/drawing/2014/main" id="{51AC43FA-4F4E-4D92-8526-79AB00C906F1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23838" y="0"/>
            <a:ext cx="8709025" cy="45005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  <p:transition>
    <p:wipe dir="r"/>
  </p:transition>
</p:sld>
</file>

<file path=ppt/slides/slide5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A317DB0C-E740-4761-8C8B-D65991C3BD53}"/>
              </a:ext>
            </a:extLst>
          </p:cNvPr>
          <p:cNvSpPr txBox="1"/>
          <p:nvPr/>
        </p:nvSpPr>
        <p:spPr>
          <a:xfrm>
            <a:off x="0" y="139700"/>
            <a:ext cx="9017000" cy="523875"/>
          </a:xfrm>
          <a:prstGeom prst="rect">
            <a:avLst/>
          </a:prstGeom>
          <a:noFill/>
        </p:spPr>
        <p:txBody>
          <a:bodyPr>
            <a:spAutoFit/>
          </a:bodyPr>
          <a:lstStyle>
            <a:lvl1pPr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1pPr>
            <a:lvl2pPr marL="742950" indent="-28575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2pPr>
            <a:lvl3pPr marL="1143000" indent="-22860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3pPr>
            <a:lvl4pPr marL="1600200" indent="-22860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4pPr>
            <a:lvl5pPr marL="2057400" indent="-22860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5pPr>
            <a:lvl6pPr marL="25146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6pPr>
            <a:lvl7pPr marL="29718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7pPr>
            <a:lvl8pPr marL="34290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8pPr>
            <a:lvl9pPr marL="38862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9pPr>
          </a:lstStyle>
          <a:p>
            <a:pPr algn="ctr" eaLnBrk="1" hangingPunct="1">
              <a:spcBef>
                <a:spcPct val="50000"/>
              </a:spcBef>
              <a:defRPr/>
            </a:pPr>
            <a:r>
              <a:rPr lang="el-GR" sz="2800" dirty="0">
                <a:solidFill>
                  <a:srgbClr val="FF0000"/>
                </a:solidFill>
                <a:effectLst>
                  <a:outerShdw blurRad="38100" dist="38100" dir="2700000" algn="tl">
                    <a:srgbClr val="000000"/>
                  </a:outerShdw>
                </a:effectLst>
              </a:rPr>
              <a:t>ΟΞΕΙΔΩΣΗ ΤΩΝ ΑΛΔΕΫΔΩΝ ΣΕ ΚΑΡΒΟΞΥΛΙΚΑ ΟΞΕΑ</a:t>
            </a:r>
          </a:p>
        </p:txBody>
      </p:sp>
      <p:pic>
        <p:nvPicPr>
          <p:cNvPr id="105475" name="Picture 2" descr="Εικόνα 19.84 σελ.793.jpg">
            <a:extLst>
              <a:ext uri="{FF2B5EF4-FFF2-40B4-BE49-F238E27FC236}">
                <a16:creationId xmlns:a16="http://schemas.microsoft.com/office/drawing/2014/main" id="{A1FFDB34-8FAC-47C7-873D-6FD33B57EE51}"/>
              </a:ext>
            </a:extLst>
          </p:cNvPr>
          <p:cNvPicPr>
            <a:picLocks noChangeAspect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13724"/>
          <a:stretch/>
        </p:blipFill>
        <p:spPr bwMode="auto">
          <a:xfrm>
            <a:off x="411164" y="733425"/>
            <a:ext cx="7342576" cy="14097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05476" name="Picture 3" descr="Εικόνα 19.85 σελ.793.jpg">
            <a:extLst>
              <a:ext uri="{FF2B5EF4-FFF2-40B4-BE49-F238E27FC236}">
                <a16:creationId xmlns:a16="http://schemas.microsoft.com/office/drawing/2014/main" id="{91B5B6D2-D7E0-4700-83B3-5B4356A052C6}"/>
              </a:ext>
            </a:extLst>
          </p:cNvPr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26746"/>
          <a:stretch/>
        </p:blipFill>
        <p:spPr bwMode="auto">
          <a:xfrm>
            <a:off x="669925" y="2151063"/>
            <a:ext cx="5693553" cy="15049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05477" name="Picture 4" descr="Εικόνα 19.86 σελ.793.jpg">
            <a:extLst>
              <a:ext uri="{FF2B5EF4-FFF2-40B4-BE49-F238E27FC236}">
                <a16:creationId xmlns:a16="http://schemas.microsoft.com/office/drawing/2014/main" id="{34E89863-F4F5-4F24-B262-B4DC126F1CB2}"/>
              </a:ext>
            </a:extLst>
          </p:cNvPr>
          <p:cNvPicPr>
            <a:picLocks noChangeAspect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28795"/>
          <a:stretch/>
        </p:blipFill>
        <p:spPr bwMode="auto">
          <a:xfrm>
            <a:off x="698500" y="3609975"/>
            <a:ext cx="5534349" cy="18002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6" name="TextBox 6">
            <a:extLst>
              <a:ext uri="{FF2B5EF4-FFF2-40B4-BE49-F238E27FC236}">
                <a16:creationId xmlns:a16="http://schemas.microsoft.com/office/drawing/2014/main" id="{72E59D79-3A64-4853-923D-6203F4DCD33B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6261424" y="3760270"/>
            <a:ext cx="2546674" cy="83099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1pPr>
            <a:lvl2pPr marL="742950" indent="-285750"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2pPr>
            <a:lvl3pPr marL="1143000" indent="-228600"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3pPr>
            <a:lvl4pPr marL="1600200" indent="-228600"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4pPr>
            <a:lvl5pPr marL="2057400" indent="-228600"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  <a:ea typeface="MS PGothic" panose="020B0600070205080204" pitchFamily="34" charset="-128"/>
              </a:defRPr>
            </a:lvl9pPr>
          </a:lstStyle>
          <a:p>
            <a:r>
              <a:rPr lang="el-GR" altLang="el-GR" sz="1200" dirty="0"/>
              <a:t>Οξείδωση με αντιδραστήρια </a:t>
            </a:r>
            <a:r>
              <a:rPr lang="en-US" altLang="el-GR" sz="1200" dirty="0"/>
              <a:t>Ag(I): </a:t>
            </a:r>
            <a:r>
              <a:rPr lang="el-GR" altLang="el-GR" sz="1200" dirty="0"/>
              <a:t>όταν περιέχονται διπλοί δεσμοί ή -ΟΗ, που αντιδρούν με συνήθη οξειδωτικά. </a:t>
            </a:r>
          </a:p>
        </p:txBody>
      </p:sp>
    </p:spTree>
  </p:cSld>
  <p:clrMapOvr>
    <a:masterClrMapping/>
  </p:clrMapOvr>
  <p:transition>
    <p:wipe dir="r"/>
  </p:transition>
</p:sld>
</file>

<file path=ppt/slides/slide5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6498" name="Picture 2" descr="Αντιδραστήριο Τόλενς - Βικιπαίδεια">
            <a:extLst>
              <a:ext uri="{FF2B5EF4-FFF2-40B4-BE49-F238E27FC236}">
                <a16:creationId xmlns:a16="http://schemas.microsoft.com/office/drawing/2014/main" id="{9BE88CE4-52E4-4973-BFA4-174D9F8EBDD3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87363" y="3233738"/>
            <a:ext cx="3721100" cy="30178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3" name="TextBox 2">
            <a:extLst>
              <a:ext uri="{FF2B5EF4-FFF2-40B4-BE49-F238E27FC236}">
                <a16:creationId xmlns:a16="http://schemas.microsoft.com/office/drawing/2014/main" id="{F38DF5E9-B17F-4739-A351-3E3B8C61D80F}"/>
              </a:ext>
            </a:extLst>
          </p:cNvPr>
          <p:cNvSpPr txBox="1"/>
          <p:nvPr/>
        </p:nvSpPr>
        <p:spPr>
          <a:xfrm>
            <a:off x="184150" y="269875"/>
            <a:ext cx="8775700" cy="523875"/>
          </a:xfrm>
          <a:prstGeom prst="rect">
            <a:avLst/>
          </a:prstGeom>
          <a:noFill/>
        </p:spPr>
        <p:txBody>
          <a:bodyPr>
            <a:spAutoFit/>
          </a:bodyPr>
          <a:lstStyle>
            <a:lvl1pPr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1pPr>
            <a:lvl2pPr marL="742950" indent="-28575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2pPr>
            <a:lvl3pPr marL="1143000" indent="-22860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3pPr>
            <a:lvl4pPr marL="1600200" indent="-22860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4pPr>
            <a:lvl5pPr marL="2057400" indent="-22860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5pPr>
            <a:lvl6pPr marL="25146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6pPr>
            <a:lvl7pPr marL="29718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7pPr>
            <a:lvl8pPr marL="34290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8pPr>
            <a:lvl9pPr marL="38862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9pPr>
          </a:lstStyle>
          <a:p>
            <a:pPr algn="ctr" eaLnBrk="1" hangingPunct="1">
              <a:spcBef>
                <a:spcPct val="50000"/>
              </a:spcBef>
              <a:defRPr/>
            </a:pPr>
            <a:r>
              <a:rPr lang="el-GR" sz="2800" dirty="0">
                <a:solidFill>
                  <a:srgbClr val="FF0000"/>
                </a:solidFill>
                <a:effectLst>
                  <a:outerShdw blurRad="38100" dist="38100" dir="2700000" algn="tl">
                    <a:srgbClr val="000000"/>
                  </a:outerShdw>
                </a:effectLst>
              </a:rPr>
              <a:t>ΔΟΚΙΜΑΣΙΑ </a:t>
            </a:r>
            <a:r>
              <a:rPr lang="en-US" sz="2800" dirty="0">
                <a:solidFill>
                  <a:srgbClr val="FF0000"/>
                </a:solidFill>
                <a:effectLst>
                  <a:outerShdw blurRad="38100" dist="38100" dir="2700000" algn="tl">
                    <a:srgbClr val="000000"/>
                  </a:outerShdw>
                </a:effectLst>
              </a:rPr>
              <a:t>TOLLENS</a:t>
            </a:r>
            <a:endParaRPr lang="el-GR" sz="2800" dirty="0">
              <a:solidFill>
                <a:srgbClr val="FF0000"/>
              </a:solidFill>
              <a:effectLst>
                <a:outerShdw blurRad="38100" dist="38100" dir="2700000" algn="tl">
                  <a:srgbClr val="000000"/>
                </a:outerShdw>
              </a:effectLst>
            </a:endParaRPr>
          </a:p>
        </p:txBody>
      </p:sp>
      <p:grpSp>
        <p:nvGrpSpPr>
          <p:cNvPr id="106500" name="Ομάδα 4">
            <a:extLst>
              <a:ext uri="{FF2B5EF4-FFF2-40B4-BE49-F238E27FC236}">
                <a16:creationId xmlns:a16="http://schemas.microsoft.com/office/drawing/2014/main" id="{120D555F-43D1-4A1F-9304-5172838253B7}"/>
              </a:ext>
            </a:extLst>
          </p:cNvPr>
          <p:cNvGrpSpPr>
            <a:grpSpLocks/>
          </p:cNvGrpSpPr>
          <p:nvPr/>
        </p:nvGrpSpPr>
        <p:grpSpPr bwMode="auto">
          <a:xfrm>
            <a:off x="333375" y="793750"/>
            <a:ext cx="7961313" cy="2266950"/>
            <a:chOff x="107950" y="1412875"/>
            <a:chExt cx="8785225" cy="2500313"/>
          </a:xfrm>
        </p:grpSpPr>
        <p:sp>
          <p:nvSpPr>
            <p:cNvPr id="106502" name="Text Box 5">
              <a:extLst>
                <a:ext uri="{FF2B5EF4-FFF2-40B4-BE49-F238E27FC236}">
                  <a16:creationId xmlns:a16="http://schemas.microsoft.com/office/drawing/2014/main" id="{1BC5147C-7618-4F5E-BC76-2D8FE26456B2}"/>
                </a:ext>
              </a:extLst>
            </p:cNvPr>
            <p:cNvSpPr txBox="1">
              <a:spLocks noChangeArrowheads="1"/>
            </p:cNvSpPr>
            <p:nvPr/>
          </p:nvSpPr>
          <p:spPr bwMode="auto">
            <a:xfrm>
              <a:off x="539750" y="1412875"/>
              <a:ext cx="7345363" cy="396875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>
              <a:spAutoFit/>
            </a:bodyPr>
            <a:lstStyle>
              <a:lvl1pPr>
                <a:spcBef>
                  <a:spcPct val="20000"/>
                </a:spcBef>
                <a:buClr>
                  <a:schemeClr val="accent1"/>
                </a:buClr>
                <a:buSzPct val="85000"/>
                <a:buFont typeface="Wingdings 2" panose="05020102010507070707" pitchFamily="18" charset="2"/>
                <a:buChar char=""/>
                <a:defRPr sz="2700">
                  <a:solidFill>
                    <a:schemeClr val="tx1"/>
                  </a:solidFill>
                  <a:latin typeface="Georgia" panose="02040502050405020303" pitchFamily="18" charset="0"/>
                </a:defRPr>
              </a:lvl1pPr>
              <a:lvl2pPr marL="742950" indent="-285750">
                <a:spcBef>
                  <a:spcPct val="20000"/>
                </a:spcBef>
                <a:buClr>
                  <a:schemeClr val="accent2"/>
                </a:buClr>
                <a:buSzPct val="70000"/>
                <a:buFont typeface="Wingdings" panose="05000000000000000000" pitchFamily="2" charset="2"/>
                <a:buChar char=""/>
                <a:defRPr sz="2200">
                  <a:solidFill>
                    <a:schemeClr val="tx2"/>
                  </a:solidFill>
                  <a:latin typeface="Georgia" panose="02040502050405020303" pitchFamily="18" charset="0"/>
                </a:defRPr>
              </a:lvl2pPr>
              <a:lvl3pPr marL="1143000" indent="-228600">
                <a:spcBef>
                  <a:spcPct val="20000"/>
                </a:spcBef>
                <a:buClr>
                  <a:srgbClr val="8CADAE"/>
                </a:buClr>
                <a:buSzPct val="75000"/>
                <a:buFont typeface="Wingdings 2" panose="05020102010507070707" pitchFamily="18" charset="2"/>
                <a:buChar char=""/>
                <a:defRPr sz="2000">
                  <a:solidFill>
                    <a:schemeClr val="tx1"/>
                  </a:solidFill>
                  <a:latin typeface="Georgia" panose="02040502050405020303" pitchFamily="18" charset="0"/>
                </a:defRPr>
              </a:lvl3pPr>
              <a:lvl4pPr marL="1600200" indent="-228600">
                <a:spcBef>
                  <a:spcPct val="20000"/>
                </a:spcBef>
                <a:buClr>
                  <a:srgbClr val="8C7B70"/>
                </a:buClr>
                <a:buSzPct val="70000"/>
                <a:buFont typeface="Wingdings" panose="05000000000000000000" pitchFamily="2" charset="2"/>
                <a:buChar char=""/>
                <a:defRPr sz="2000">
                  <a:solidFill>
                    <a:schemeClr val="tx2"/>
                  </a:solidFill>
                  <a:latin typeface="Georgia" panose="02040502050405020303" pitchFamily="18" charset="0"/>
                </a:defRPr>
              </a:lvl4pPr>
              <a:lvl5pPr marL="2057400" indent="-228600">
                <a:spcBef>
                  <a:spcPct val="20000"/>
                </a:spcBef>
                <a:buClr>
                  <a:srgbClr val="8FB08C"/>
                </a:buClr>
                <a:buChar char="•"/>
                <a:defRPr>
                  <a:solidFill>
                    <a:schemeClr val="tx1"/>
                  </a:solidFill>
                  <a:latin typeface="Georgia" panose="02040502050405020303" pitchFamily="18" charset="0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rgbClr val="8FB08C"/>
                </a:buClr>
                <a:buChar char="•"/>
                <a:defRPr>
                  <a:solidFill>
                    <a:schemeClr val="tx1"/>
                  </a:solidFill>
                  <a:latin typeface="Georgia" panose="02040502050405020303" pitchFamily="18" charset="0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rgbClr val="8FB08C"/>
                </a:buClr>
                <a:buChar char="•"/>
                <a:defRPr>
                  <a:solidFill>
                    <a:schemeClr val="tx1"/>
                  </a:solidFill>
                  <a:latin typeface="Georgia" panose="02040502050405020303" pitchFamily="18" charset="0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rgbClr val="8FB08C"/>
                </a:buClr>
                <a:buChar char="•"/>
                <a:defRPr>
                  <a:solidFill>
                    <a:schemeClr val="tx1"/>
                  </a:solidFill>
                  <a:latin typeface="Georgia" panose="02040502050405020303" pitchFamily="18" charset="0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rgbClr val="8FB08C"/>
                </a:buClr>
                <a:buChar char="•"/>
                <a:defRPr>
                  <a:solidFill>
                    <a:schemeClr val="tx1"/>
                  </a:solidFill>
                  <a:latin typeface="Georgia" panose="02040502050405020303" pitchFamily="18" charset="0"/>
                </a:defRPr>
              </a:lvl9pPr>
            </a:lstStyle>
            <a:p>
              <a:pPr eaLnBrk="1" hangingPunct="1">
                <a:spcBef>
                  <a:spcPct val="50000"/>
                </a:spcBef>
                <a:buClrTx/>
                <a:buSzTx/>
                <a:buFontTx/>
                <a:buChar char="•"/>
              </a:pPr>
              <a:r>
                <a:rPr lang="el-GR" altLang="el-GR" sz="2000">
                  <a:latin typeface="Arial" panose="020B0604020202020204" pitchFamily="34" charset="0"/>
                </a:rPr>
                <a:t> Οξείδωση αλδεϋδών- Αντιδραστήριο </a:t>
              </a:r>
              <a:r>
                <a:rPr lang="en-US" altLang="el-GR" sz="2000">
                  <a:latin typeface="Arial" panose="020B0604020202020204" pitchFamily="34" charset="0"/>
                </a:rPr>
                <a:t>Tollens</a:t>
              </a:r>
              <a:endParaRPr lang="el-GR" altLang="el-GR" sz="2000">
                <a:latin typeface="Arial" panose="020B0604020202020204" pitchFamily="34" charset="0"/>
              </a:endParaRPr>
            </a:p>
          </p:txBody>
        </p:sp>
        <p:sp>
          <p:nvSpPr>
            <p:cNvPr id="106503" name="Rectangle 6">
              <a:extLst>
                <a:ext uri="{FF2B5EF4-FFF2-40B4-BE49-F238E27FC236}">
                  <a16:creationId xmlns:a16="http://schemas.microsoft.com/office/drawing/2014/main" id="{033B158D-98AF-48BE-885A-E1CD0D1C18E4}"/>
                </a:ext>
              </a:extLst>
            </p:cNvPr>
            <p:cNvSpPr>
              <a:spLocks noChangeArrowheads="1"/>
            </p:cNvSpPr>
            <p:nvPr/>
          </p:nvSpPr>
          <p:spPr bwMode="auto">
            <a:xfrm>
              <a:off x="684213" y="1989138"/>
              <a:ext cx="2520950" cy="366712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anchor="ctr">
              <a:spAutoFit/>
            </a:bodyPr>
            <a:lstStyle>
              <a:lvl1pPr>
                <a:spcBef>
                  <a:spcPct val="20000"/>
                </a:spcBef>
                <a:buClr>
                  <a:schemeClr val="accent1"/>
                </a:buClr>
                <a:buSzPct val="85000"/>
                <a:buFont typeface="Wingdings 2" panose="05020102010507070707" pitchFamily="18" charset="2"/>
                <a:buChar char=""/>
                <a:defRPr sz="2700">
                  <a:solidFill>
                    <a:schemeClr val="tx1"/>
                  </a:solidFill>
                  <a:latin typeface="Georgia" panose="02040502050405020303" pitchFamily="18" charset="0"/>
                </a:defRPr>
              </a:lvl1pPr>
              <a:lvl2pPr marL="742950" indent="-285750">
                <a:spcBef>
                  <a:spcPct val="20000"/>
                </a:spcBef>
                <a:buClr>
                  <a:schemeClr val="accent2"/>
                </a:buClr>
                <a:buSzPct val="70000"/>
                <a:buFont typeface="Wingdings" panose="05000000000000000000" pitchFamily="2" charset="2"/>
                <a:buChar char=""/>
                <a:defRPr sz="2200">
                  <a:solidFill>
                    <a:schemeClr val="tx2"/>
                  </a:solidFill>
                  <a:latin typeface="Georgia" panose="02040502050405020303" pitchFamily="18" charset="0"/>
                </a:defRPr>
              </a:lvl2pPr>
              <a:lvl3pPr marL="1143000" indent="-228600">
                <a:spcBef>
                  <a:spcPct val="20000"/>
                </a:spcBef>
                <a:buClr>
                  <a:srgbClr val="8CADAE"/>
                </a:buClr>
                <a:buSzPct val="75000"/>
                <a:buFont typeface="Wingdings 2" panose="05020102010507070707" pitchFamily="18" charset="2"/>
                <a:buChar char=""/>
                <a:defRPr sz="2000">
                  <a:solidFill>
                    <a:schemeClr val="tx1"/>
                  </a:solidFill>
                  <a:latin typeface="Georgia" panose="02040502050405020303" pitchFamily="18" charset="0"/>
                </a:defRPr>
              </a:lvl3pPr>
              <a:lvl4pPr marL="1600200" indent="-228600">
                <a:spcBef>
                  <a:spcPct val="20000"/>
                </a:spcBef>
                <a:buClr>
                  <a:srgbClr val="8C7B70"/>
                </a:buClr>
                <a:buSzPct val="70000"/>
                <a:buFont typeface="Wingdings" panose="05000000000000000000" pitchFamily="2" charset="2"/>
                <a:buChar char=""/>
                <a:defRPr sz="2000">
                  <a:solidFill>
                    <a:schemeClr val="tx2"/>
                  </a:solidFill>
                  <a:latin typeface="Georgia" panose="02040502050405020303" pitchFamily="18" charset="0"/>
                </a:defRPr>
              </a:lvl4pPr>
              <a:lvl5pPr marL="2057400" indent="-228600">
                <a:spcBef>
                  <a:spcPct val="20000"/>
                </a:spcBef>
                <a:buClr>
                  <a:srgbClr val="8FB08C"/>
                </a:buClr>
                <a:buChar char="•"/>
                <a:defRPr>
                  <a:solidFill>
                    <a:schemeClr val="tx1"/>
                  </a:solidFill>
                  <a:latin typeface="Georgia" panose="02040502050405020303" pitchFamily="18" charset="0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rgbClr val="8FB08C"/>
                </a:buClr>
                <a:buChar char="•"/>
                <a:defRPr>
                  <a:solidFill>
                    <a:schemeClr val="tx1"/>
                  </a:solidFill>
                  <a:latin typeface="Georgia" panose="02040502050405020303" pitchFamily="18" charset="0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rgbClr val="8FB08C"/>
                </a:buClr>
                <a:buChar char="•"/>
                <a:defRPr>
                  <a:solidFill>
                    <a:schemeClr val="tx1"/>
                  </a:solidFill>
                  <a:latin typeface="Georgia" panose="02040502050405020303" pitchFamily="18" charset="0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rgbClr val="8FB08C"/>
                </a:buClr>
                <a:buChar char="•"/>
                <a:defRPr>
                  <a:solidFill>
                    <a:schemeClr val="tx1"/>
                  </a:solidFill>
                  <a:latin typeface="Georgia" panose="02040502050405020303" pitchFamily="18" charset="0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rgbClr val="8FB08C"/>
                </a:buClr>
                <a:buChar char="•"/>
                <a:defRPr>
                  <a:solidFill>
                    <a:schemeClr val="tx1"/>
                  </a:solidFill>
                  <a:latin typeface="Georgia" panose="02040502050405020303" pitchFamily="18" charset="0"/>
                </a:defRPr>
              </a:lvl9pPr>
            </a:lstStyle>
            <a:p>
              <a:pPr eaLnBrk="1" hangingPunct="1">
                <a:spcBef>
                  <a:spcPct val="0"/>
                </a:spcBef>
                <a:buClrTx/>
                <a:buSzTx/>
                <a:buFontTx/>
                <a:buNone/>
              </a:pPr>
              <a:r>
                <a:rPr lang="el-GR" altLang="el-GR" sz="1400">
                  <a:latin typeface="Arial" panose="020B0604020202020204" pitchFamily="34" charset="0"/>
                </a:rPr>
                <a:t>Περιέχει [Ag(NH</a:t>
              </a:r>
              <a:r>
                <a:rPr lang="el-GR" altLang="el-GR" sz="1400" baseline="-25000">
                  <a:latin typeface="Arial" panose="020B0604020202020204" pitchFamily="34" charset="0"/>
                </a:rPr>
                <a:t>3</a:t>
              </a:r>
              <a:r>
                <a:rPr lang="el-GR" altLang="el-GR" sz="1400">
                  <a:latin typeface="Arial" panose="020B0604020202020204" pitchFamily="34" charset="0"/>
                </a:rPr>
                <a:t>)</a:t>
              </a:r>
              <a:r>
                <a:rPr lang="el-GR" altLang="el-GR" sz="1400" baseline="-25000">
                  <a:latin typeface="Arial" panose="020B0604020202020204" pitchFamily="34" charset="0"/>
                </a:rPr>
                <a:t>2</a:t>
              </a:r>
              <a:r>
                <a:rPr lang="el-GR" altLang="el-GR" sz="1400">
                  <a:latin typeface="Arial" panose="020B0604020202020204" pitchFamily="34" charset="0"/>
                </a:rPr>
                <a:t>]</a:t>
              </a:r>
              <a:r>
                <a:rPr lang="el-GR" altLang="el-GR" sz="1400" baseline="30000">
                  <a:latin typeface="Arial" panose="020B0604020202020204" pitchFamily="34" charset="0"/>
                </a:rPr>
                <a:t>+</a:t>
              </a:r>
              <a:r>
                <a:rPr lang="el-GR" altLang="el-GR" sz="1400">
                  <a:latin typeface="Arial" panose="020B0604020202020204" pitchFamily="34" charset="0"/>
                </a:rPr>
                <a:t>. </a:t>
              </a:r>
            </a:p>
          </p:txBody>
        </p:sp>
        <p:sp>
          <p:nvSpPr>
            <p:cNvPr id="106504" name="Text Box 7">
              <a:extLst>
                <a:ext uri="{FF2B5EF4-FFF2-40B4-BE49-F238E27FC236}">
                  <a16:creationId xmlns:a16="http://schemas.microsoft.com/office/drawing/2014/main" id="{FFF865DA-74A6-47E7-A7CF-070BC806C37D}"/>
                </a:ext>
              </a:extLst>
            </p:cNvPr>
            <p:cNvSpPr txBox="1">
              <a:spLocks noChangeArrowheads="1"/>
            </p:cNvSpPr>
            <p:nvPr/>
          </p:nvSpPr>
          <p:spPr bwMode="auto">
            <a:xfrm>
              <a:off x="755650" y="2557463"/>
              <a:ext cx="1008063" cy="366712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>
              <a:spAutoFit/>
            </a:bodyPr>
            <a:lstStyle>
              <a:lvl1pPr>
                <a:spcBef>
                  <a:spcPct val="20000"/>
                </a:spcBef>
                <a:buClr>
                  <a:schemeClr val="accent1"/>
                </a:buClr>
                <a:buSzPct val="85000"/>
                <a:buFont typeface="Wingdings 2" panose="05020102010507070707" pitchFamily="18" charset="2"/>
                <a:buChar char=""/>
                <a:defRPr sz="2700">
                  <a:solidFill>
                    <a:schemeClr val="tx1"/>
                  </a:solidFill>
                  <a:latin typeface="Georgia" panose="02040502050405020303" pitchFamily="18" charset="0"/>
                </a:defRPr>
              </a:lvl1pPr>
              <a:lvl2pPr marL="742950" indent="-285750">
                <a:spcBef>
                  <a:spcPct val="20000"/>
                </a:spcBef>
                <a:buClr>
                  <a:schemeClr val="accent2"/>
                </a:buClr>
                <a:buSzPct val="70000"/>
                <a:buFont typeface="Wingdings" panose="05000000000000000000" pitchFamily="2" charset="2"/>
                <a:buChar char=""/>
                <a:defRPr sz="2200">
                  <a:solidFill>
                    <a:schemeClr val="tx2"/>
                  </a:solidFill>
                  <a:latin typeface="Georgia" panose="02040502050405020303" pitchFamily="18" charset="0"/>
                </a:defRPr>
              </a:lvl2pPr>
              <a:lvl3pPr marL="1143000" indent="-228600">
                <a:spcBef>
                  <a:spcPct val="20000"/>
                </a:spcBef>
                <a:buClr>
                  <a:srgbClr val="8CADAE"/>
                </a:buClr>
                <a:buSzPct val="75000"/>
                <a:buFont typeface="Wingdings 2" panose="05020102010507070707" pitchFamily="18" charset="2"/>
                <a:buChar char=""/>
                <a:defRPr sz="2000">
                  <a:solidFill>
                    <a:schemeClr val="tx1"/>
                  </a:solidFill>
                  <a:latin typeface="Georgia" panose="02040502050405020303" pitchFamily="18" charset="0"/>
                </a:defRPr>
              </a:lvl3pPr>
              <a:lvl4pPr marL="1600200" indent="-228600">
                <a:spcBef>
                  <a:spcPct val="20000"/>
                </a:spcBef>
                <a:buClr>
                  <a:srgbClr val="8C7B70"/>
                </a:buClr>
                <a:buSzPct val="70000"/>
                <a:buFont typeface="Wingdings" panose="05000000000000000000" pitchFamily="2" charset="2"/>
                <a:buChar char=""/>
                <a:defRPr sz="2000">
                  <a:solidFill>
                    <a:schemeClr val="tx2"/>
                  </a:solidFill>
                  <a:latin typeface="Georgia" panose="02040502050405020303" pitchFamily="18" charset="0"/>
                </a:defRPr>
              </a:lvl4pPr>
              <a:lvl5pPr marL="2057400" indent="-228600">
                <a:spcBef>
                  <a:spcPct val="20000"/>
                </a:spcBef>
                <a:buClr>
                  <a:srgbClr val="8FB08C"/>
                </a:buClr>
                <a:buChar char="•"/>
                <a:defRPr>
                  <a:solidFill>
                    <a:schemeClr val="tx1"/>
                  </a:solidFill>
                  <a:latin typeface="Georgia" panose="02040502050405020303" pitchFamily="18" charset="0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rgbClr val="8FB08C"/>
                </a:buClr>
                <a:buChar char="•"/>
                <a:defRPr>
                  <a:solidFill>
                    <a:schemeClr val="tx1"/>
                  </a:solidFill>
                  <a:latin typeface="Georgia" panose="02040502050405020303" pitchFamily="18" charset="0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rgbClr val="8FB08C"/>
                </a:buClr>
                <a:buChar char="•"/>
                <a:defRPr>
                  <a:solidFill>
                    <a:schemeClr val="tx1"/>
                  </a:solidFill>
                  <a:latin typeface="Georgia" panose="02040502050405020303" pitchFamily="18" charset="0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rgbClr val="8FB08C"/>
                </a:buClr>
                <a:buChar char="•"/>
                <a:defRPr>
                  <a:solidFill>
                    <a:schemeClr val="tx1"/>
                  </a:solidFill>
                  <a:latin typeface="Georgia" panose="02040502050405020303" pitchFamily="18" charset="0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rgbClr val="8FB08C"/>
                </a:buClr>
                <a:buChar char="•"/>
                <a:defRPr>
                  <a:solidFill>
                    <a:schemeClr val="tx1"/>
                  </a:solidFill>
                  <a:latin typeface="Georgia" panose="02040502050405020303" pitchFamily="18" charset="0"/>
                </a:defRPr>
              </a:lvl9pPr>
            </a:lstStyle>
            <a:p>
              <a:pPr eaLnBrk="1" hangingPunct="1">
                <a:spcBef>
                  <a:spcPct val="50000"/>
                </a:spcBef>
                <a:buClrTx/>
                <a:buSzTx/>
                <a:buFontTx/>
                <a:buNone/>
              </a:pPr>
              <a:r>
                <a:rPr lang="en-US" altLang="el-GR" sz="1400">
                  <a:latin typeface="Arial" panose="020B0604020202020204" pitchFamily="34" charset="0"/>
                </a:rPr>
                <a:t>AgNO</a:t>
              </a:r>
              <a:r>
                <a:rPr lang="en-US" altLang="el-GR" sz="1400" baseline="-25000">
                  <a:latin typeface="Arial" panose="020B0604020202020204" pitchFamily="34" charset="0"/>
                </a:rPr>
                <a:t>3</a:t>
              </a:r>
              <a:endParaRPr lang="el-GR" altLang="el-GR" sz="1400" baseline="-25000">
                <a:latin typeface="Arial" panose="020B0604020202020204" pitchFamily="34" charset="0"/>
              </a:endParaRPr>
            </a:p>
          </p:txBody>
        </p:sp>
        <p:sp>
          <p:nvSpPr>
            <p:cNvPr id="106505" name="Line 8">
              <a:extLst>
                <a:ext uri="{FF2B5EF4-FFF2-40B4-BE49-F238E27FC236}">
                  <a16:creationId xmlns:a16="http://schemas.microsoft.com/office/drawing/2014/main" id="{325335F4-2DDE-4664-88FC-CE3429C7F1FE}"/>
                </a:ext>
              </a:extLst>
            </p:cNvPr>
            <p:cNvSpPr>
              <a:spLocks noChangeShapeType="1"/>
            </p:cNvSpPr>
            <p:nvPr/>
          </p:nvSpPr>
          <p:spPr bwMode="auto">
            <a:xfrm flipV="1">
              <a:off x="1763713" y="2781300"/>
              <a:ext cx="576262" cy="0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 type="triangle" w="med" len="med"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l-GR"/>
            </a:p>
          </p:txBody>
        </p:sp>
        <p:sp>
          <p:nvSpPr>
            <p:cNvPr id="106506" name="Text Box 9">
              <a:extLst>
                <a:ext uri="{FF2B5EF4-FFF2-40B4-BE49-F238E27FC236}">
                  <a16:creationId xmlns:a16="http://schemas.microsoft.com/office/drawing/2014/main" id="{07A73ED9-92E0-416C-A1F0-C1DF75E14933}"/>
                </a:ext>
              </a:extLst>
            </p:cNvPr>
            <p:cNvSpPr txBox="1">
              <a:spLocks noChangeArrowheads="1"/>
            </p:cNvSpPr>
            <p:nvPr/>
          </p:nvSpPr>
          <p:spPr bwMode="auto">
            <a:xfrm>
              <a:off x="2484438" y="2565400"/>
              <a:ext cx="1008062" cy="366713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>
              <a:spAutoFit/>
            </a:bodyPr>
            <a:lstStyle>
              <a:lvl1pPr>
                <a:spcBef>
                  <a:spcPct val="20000"/>
                </a:spcBef>
                <a:buClr>
                  <a:schemeClr val="accent1"/>
                </a:buClr>
                <a:buSzPct val="85000"/>
                <a:buFont typeface="Wingdings 2" panose="05020102010507070707" pitchFamily="18" charset="2"/>
                <a:buChar char=""/>
                <a:defRPr sz="2700">
                  <a:solidFill>
                    <a:schemeClr val="tx1"/>
                  </a:solidFill>
                  <a:latin typeface="Georgia" panose="02040502050405020303" pitchFamily="18" charset="0"/>
                </a:defRPr>
              </a:lvl1pPr>
              <a:lvl2pPr marL="742950" indent="-285750">
                <a:spcBef>
                  <a:spcPct val="20000"/>
                </a:spcBef>
                <a:buClr>
                  <a:schemeClr val="accent2"/>
                </a:buClr>
                <a:buSzPct val="70000"/>
                <a:buFont typeface="Wingdings" panose="05000000000000000000" pitchFamily="2" charset="2"/>
                <a:buChar char=""/>
                <a:defRPr sz="2200">
                  <a:solidFill>
                    <a:schemeClr val="tx2"/>
                  </a:solidFill>
                  <a:latin typeface="Georgia" panose="02040502050405020303" pitchFamily="18" charset="0"/>
                </a:defRPr>
              </a:lvl2pPr>
              <a:lvl3pPr marL="1143000" indent="-228600">
                <a:spcBef>
                  <a:spcPct val="20000"/>
                </a:spcBef>
                <a:buClr>
                  <a:srgbClr val="8CADAE"/>
                </a:buClr>
                <a:buSzPct val="75000"/>
                <a:buFont typeface="Wingdings 2" panose="05020102010507070707" pitchFamily="18" charset="2"/>
                <a:buChar char=""/>
                <a:defRPr sz="2000">
                  <a:solidFill>
                    <a:schemeClr val="tx1"/>
                  </a:solidFill>
                  <a:latin typeface="Georgia" panose="02040502050405020303" pitchFamily="18" charset="0"/>
                </a:defRPr>
              </a:lvl3pPr>
              <a:lvl4pPr marL="1600200" indent="-228600">
                <a:spcBef>
                  <a:spcPct val="20000"/>
                </a:spcBef>
                <a:buClr>
                  <a:srgbClr val="8C7B70"/>
                </a:buClr>
                <a:buSzPct val="70000"/>
                <a:buFont typeface="Wingdings" panose="05000000000000000000" pitchFamily="2" charset="2"/>
                <a:buChar char=""/>
                <a:defRPr sz="2000">
                  <a:solidFill>
                    <a:schemeClr val="tx2"/>
                  </a:solidFill>
                  <a:latin typeface="Georgia" panose="02040502050405020303" pitchFamily="18" charset="0"/>
                </a:defRPr>
              </a:lvl4pPr>
              <a:lvl5pPr marL="2057400" indent="-228600">
                <a:spcBef>
                  <a:spcPct val="20000"/>
                </a:spcBef>
                <a:buClr>
                  <a:srgbClr val="8FB08C"/>
                </a:buClr>
                <a:buChar char="•"/>
                <a:defRPr>
                  <a:solidFill>
                    <a:schemeClr val="tx1"/>
                  </a:solidFill>
                  <a:latin typeface="Georgia" panose="02040502050405020303" pitchFamily="18" charset="0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rgbClr val="8FB08C"/>
                </a:buClr>
                <a:buChar char="•"/>
                <a:defRPr>
                  <a:solidFill>
                    <a:schemeClr val="tx1"/>
                  </a:solidFill>
                  <a:latin typeface="Georgia" panose="02040502050405020303" pitchFamily="18" charset="0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rgbClr val="8FB08C"/>
                </a:buClr>
                <a:buChar char="•"/>
                <a:defRPr>
                  <a:solidFill>
                    <a:schemeClr val="tx1"/>
                  </a:solidFill>
                  <a:latin typeface="Georgia" panose="02040502050405020303" pitchFamily="18" charset="0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rgbClr val="8FB08C"/>
                </a:buClr>
                <a:buChar char="•"/>
                <a:defRPr>
                  <a:solidFill>
                    <a:schemeClr val="tx1"/>
                  </a:solidFill>
                  <a:latin typeface="Georgia" panose="02040502050405020303" pitchFamily="18" charset="0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rgbClr val="8FB08C"/>
                </a:buClr>
                <a:buChar char="•"/>
                <a:defRPr>
                  <a:solidFill>
                    <a:schemeClr val="tx1"/>
                  </a:solidFill>
                  <a:latin typeface="Georgia" panose="02040502050405020303" pitchFamily="18" charset="0"/>
                </a:defRPr>
              </a:lvl9pPr>
            </a:lstStyle>
            <a:p>
              <a:pPr eaLnBrk="1" hangingPunct="1">
                <a:spcBef>
                  <a:spcPct val="50000"/>
                </a:spcBef>
                <a:buClrTx/>
                <a:buSzTx/>
                <a:buFontTx/>
                <a:buNone/>
              </a:pPr>
              <a:r>
                <a:rPr lang="en-US" altLang="el-GR" sz="1400">
                  <a:latin typeface="Arial" panose="020B0604020202020204" pitchFamily="34" charset="0"/>
                </a:rPr>
                <a:t>AgOH</a:t>
              </a:r>
              <a:endParaRPr lang="el-GR" altLang="el-GR" sz="1400" baseline="-25000">
                <a:latin typeface="Arial" panose="020B0604020202020204" pitchFamily="34" charset="0"/>
              </a:endParaRPr>
            </a:p>
          </p:txBody>
        </p:sp>
        <p:sp>
          <p:nvSpPr>
            <p:cNvPr id="106507" name="Text Box 10">
              <a:extLst>
                <a:ext uri="{FF2B5EF4-FFF2-40B4-BE49-F238E27FC236}">
                  <a16:creationId xmlns:a16="http://schemas.microsoft.com/office/drawing/2014/main" id="{6D88E31B-4409-47C8-B1B4-D3B017F130EA}"/>
                </a:ext>
              </a:extLst>
            </p:cNvPr>
            <p:cNvSpPr txBox="1">
              <a:spLocks noChangeArrowheads="1"/>
            </p:cNvSpPr>
            <p:nvPr/>
          </p:nvSpPr>
          <p:spPr bwMode="auto">
            <a:xfrm>
              <a:off x="1692275" y="2492375"/>
              <a:ext cx="647700" cy="244475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>
              <a:spAutoFit/>
            </a:bodyPr>
            <a:lstStyle>
              <a:lvl1pPr>
                <a:spcBef>
                  <a:spcPct val="20000"/>
                </a:spcBef>
                <a:buClr>
                  <a:schemeClr val="accent1"/>
                </a:buClr>
                <a:buSzPct val="85000"/>
                <a:buFont typeface="Wingdings 2" panose="05020102010507070707" pitchFamily="18" charset="2"/>
                <a:buChar char=""/>
                <a:defRPr sz="2700">
                  <a:solidFill>
                    <a:schemeClr val="tx1"/>
                  </a:solidFill>
                  <a:latin typeface="Georgia" panose="02040502050405020303" pitchFamily="18" charset="0"/>
                </a:defRPr>
              </a:lvl1pPr>
              <a:lvl2pPr marL="742950" indent="-285750">
                <a:spcBef>
                  <a:spcPct val="20000"/>
                </a:spcBef>
                <a:buClr>
                  <a:schemeClr val="accent2"/>
                </a:buClr>
                <a:buSzPct val="70000"/>
                <a:buFont typeface="Wingdings" panose="05000000000000000000" pitchFamily="2" charset="2"/>
                <a:buChar char=""/>
                <a:defRPr sz="2200">
                  <a:solidFill>
                    <a:schemeClr val="tx2"/>
                  </a:solidFill>
                  <a:latin typeface="Georgia" panose="02040502050405020303" pitchFamily="18" charset="0"/>
                </a:defRPr>
              </a:lvl2pPr>
              <a:lvl3pPr marL="1143000" indent="-228600">
                <a:spcBef>
                  <a:spcPct val="20000"/>
                </a:spcBef>
                <a:buClr>
                  <a:srgbClr val="8CADAE"/>
                </a:buClr>
                <a:buSzPct val="75000"/>
                <a:buFont typeface="Wingdings 2" panose="05020102010507070707" pitchFamily="18" charset="2"/>
                <a:buChar char=""/>
                <a:defRPr sz="2000">
                  <a:solidFill>
                    <a:schemeClr val="tx1"/>
                  </a:solidFill>
                  <a:latin typeface="Georgia" panose="02040502050405020303" pitchFamily="18" charset="0"/>
                </a:defRPr>
              </a:lvl3pPr>
              <a:lvl4pPr marL="1600200" indent="-228600">
                <a:spcBef>
                  <a:spcPct val="20000"/>
                </a:spcBef>
                <a:buClr>
                  <a:srgbClr val="8C7B70"/>
                </a:buClr>
                <a:buSzPct val="70000"/>
                <a:buFont typeface="Wingdings" panose="05000000000000000000" pitchFamily="2" charset="2"/>
                <a:buChar char=""/>
                <a:defRPr sz="2000">
                  <a:solidFill>
                    <a:schemeClr val="tx2"/>
                  </a:solidFill>
                  <a:latin typeface="Georgia" panose="02040502050405020303" pitchFamily="18" charset="0"/>
                </a:defRPr>
              </a:lvl4pPr>
              <a:lvl5pPr marL="2057400" indent="-228600">
                <a:spcBef>
                  <a:spcPct val="20000"/>
                </a:spcBef>
                <a:buClr>
                  <a:srgbClr val="8FB08C"/>
                </a:buClr>
                <a:buChar char="•"/>
                <a:defRPr>
                  <a:solidFill>
                    <a:schemeClr val="tx1"/>
                  </a:solidFill>
                  <a:latin typeface="Georgia" panose="02040502050405020303" pitchFamily="18" charset="0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rgbClr val="8FB08C"/>
                </a:buClr>
                <a:buChar char="•"/>
                <a:defRPr>
                  <a:solidFill>
                    <a:schemeClr val="tx1"/>
                  </a:solidFill>
                  <a:latin typeface="Georgia" panose="02040502050405020303" pitchFamily="18" charset="0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rgbClr val="8FB08C"/>
                </a:buClr>
                <a:buChar char="•"/>
                <a:defRPr>
                  <a:solidFill>
                    <a:schemeClr val="tx1"/>
                  </a:solidFill>
                  <a:latin typeface="Georgia" panose="02040502050405020303" pitchFamily="18" charset="0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rgbClr val="8FB08C"/>
                </a:buClr>
                <a:buChar char="•"/>
                <a:defRPr>
                  <a:solidFill>
                    <a:schemeClr val="tx1"/>
                  </a:solidFill>
                  <a:latin typeface="Georgia" panose="02040502050405020303" pitchFamily="18" charset="0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rgbClr val="8FB08C"/>
                </a:buClr>
                <a:buChar char="•"/>
                <a:defRPr>
                  <a:solidFill>
                    <a:schemeClr val="tx1"/>
                  </a:solidFill>
                  <a:latin typeface="Georgia" panose="02040502050405020303" pitchFamily="18" charset="0"/>
                </a:defRPr>
              </a:lvl9pPr>
            </a:lstStyle>
            <a:p>
              <a:pPr eaLnBrk="1" hangingPunct="1">
                <a:spcBef>
                  <a:spcPct val="50000"/>
                </a:spcBef>
                <a:buClrTx/>
                <a:buSzTx/>
                <a:buFontTx/>
                <a:buNone/>
              </a:pPr>
              <a:r>
                <a:rPr lang="en-US" altLang="el-GR" sz="1000">
                  <a:latin typeface="Arial" panose="020B0604020202020204" pitchFamily="34" charset="0"/>
                </a:rPr>
                <a:t>NaOH</a:t>
              </a:r>
              <a:endParaRPr lang="el-GR" altLang="el-GR" sz="1000">
                <a:latin typeface="Arial" panose="020B0604020202020204" pitchFamily="34" charset="0"/>
              </a:endParaRPr>
            </a:p>
          </p:txBody>
        </p:sp>
        <p:sp>
          <p:nvSpPr>
            <p:cNvPr id="106508" name="Line 11">
              <a:extLst>
                <a:ext uri="{FF2B5EF4-FFF2-40B4-BE49-F238E27FC236}">
                  <a16:creationId xmlns:a16="http://schemas.microsoft.com/office/drawing/2014/main" id="{F7769F9A-7AB5-436B-B00C-86193B5E5DE8}"/>
                </a:ext>
              </a:extLst>
            </p:cNvPr>
            <p:cNvSpPr>
              <a:spLocks noChangeShapeType="1"/>
            </p:cNvSpPr>
            <p:nvPr/>
          </p:nvSpPr>
          <p:spPr bwMode="auto">
            <a:xfrm>
              <a:off x="3348038" y="2781300"/>
              <a:ext cx="503237" cy="0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 type="triangle" w="med" len="med"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l-GR"/>
            </a:p>
          </p:txBody>
        </p:sp>
        <p:sp>
          <p:nvSpPr>
            <p:cNvPr id="106509" name="Text Box 12">
              <a:extLst>
                <a:ext uri="{FF2B5EF4-FFF2-40B4-BE49-F238E27FC236}">
                  <a16:creationId xmlns:a16="http://schemas.microsoft.com/office/drawing/2014/main" id="{3DDC79A7-70F0-4EBD-B519-C4ADEA1A2FA1}"/>
                </a:ext>
              </a:extLst>
            </p:cNvPr>
            <p:cNvSpPr txBox="1">
              <a:spLocks noChangeArrowheads="1"/>
            </p:cNvSpPr>
            <p:nvPr/>
          </p:nvSpPr>
          <p:spPr bwMode="auto">
            <a:xfrm>
              <a:off x="3276600" y="2536825"/>
              <a:ext cx="647700" cy="244475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>
              <a:spAutoFit/>
            </a:bodyPr>
            <a:lstStyle>
              <a:lvl1pPr>
                <a:spcBef>
                  <a:spcPct val="20000"/>
                </a:spcBef>
                <a:buClr>
                  <a:schemeClr val="accent1"/>
                </a:buClr>
                <a:buSzPct val="85000"/>
                <a:buFont typeface="Wingdings 2" panose="05020102010507070707" pitchFamily="18" charset="2"/>
                <a:buChar char=""/>
                <a:defRPr sz="2700">
                  <a:solidFill>
                    <a:schemeClr val="tx1"/>
                  </a:solidFill>
                  <a:latin typeface="Georgia" panose="02040502050405020303" pitchFamily="18" charset="0"/>
                </a:defRPr>
              </a:lvl1pPr>
              <a:lvl2pPr marL="742950" indent="-285750">
                <a:spcBef>
                  <a:spcPct val="20000"/>
                </a:spcBef>
                <a:buClr>
                  <a:schemeClr val="accent2"/>
                </a:buClr>
                <a:buSzPct val="70000"/>
                <a:buFont typeface="Wingdings" panose="05000000000000000000" pitchFamily="2" charset="2"/>
                <a:buChar char=""/>
                <a:defRPr sz="2200">
                  <a:solidFill>
                    <a:schemeClr val="tx2"/>
                  </a:solidFill>
                  <a:latin typeface="Georgia" panose="02040502050405020303" pitchFamily="18" charset="0"/>
                </a:defRPr>
              </a:lvl2pPr>
              <a:lvl3pPr marL="1143000" indent="-228600">
                <a:spcBef>
                  <a:spcPct val="20000"/>
                </a:spcBef>
                <a:buClr>
                  <a:srgbClr val="8CADAE"/>
                </a:buClr>
                <a:buSzPct val="75000"/>
                <a:buFont typeface="Wingdings 2" panose="05020102010507070707" pitchFamily="18" charset="2"/>
                <a:buChar char=""/>
                <a:defRPr sz="2000">
                  <a:solidFill>
                    <a:schemeClr val="tx1"/>
                  </a:solidFill>
                  <a:latin typeface="Georgia" panose="02040502050405020303" pitchFamily="18" charset="0"/>
                </a:defRPr>
              </a:lvl3pPr>
              <a:lvl4pPr marL="1600200" indent="-228600">
                <a:spcBef>
                  <a:spcPct val="20000"/>
                </a:spcBef>
                <a:buClr>
                  <a:srgbClr val="8C7B70"/>
                </a:buClr>
                <a:buSzPct val="70000"/>
                <a:buFont typeface="Wingdings" panose="05000000000000000000" pitchFamily="2" charset="2"/>
                <a:buChar char=""/>
                <a:defRPr sz="2000">
                  <a:solidFill>
                    <a:schemeClr val="tx2"/>
                  </a:solidFill>
                  <a:latin typeface="Georgia" panose="02040502050405020303" pitchFamily="18" charset="0"/>
                </a:defRPr>
              </a:lvl4pPr>
              <a:lvl5pPr marL="2057400" indent="-228600">
                <a:spcBef>
                  <a:spcPct val="20000"/>
                </a:spcBef>
                <a:buClr>
                  <a:srgbClr val="8FB08C"/>
                </a:buClr>
                <a:buChar char="•"/>
                <a:defRPr>
                  <a:solidFill>
                    <a:schemeClr val="tx1"/>
                  </a:solidFill>
                  <a:latin typeface="Georgia" panose="02040502050405020303" pitchFamily="18" charset="0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rgbClr val="8FB08C"/>
                </a:buClr>
                <a:buChar char="•"/>
                <a:defRPr>
                  <a:solidFill>
                    <a:schemeClr val="tx1"/>
                  </a:solidFill>
                  <a:latin typeface="Georgia" panose="02040502050405020303" pitchFamily="18" charset="0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rgbClr val="8FB08C"/>
                </a:buClr>
                <a:buChar char="•"/>
                <a:defRPr>
                  <a:solidFill>
                    <a:schemeClr val="tx1"/>
                  </a:solidFill>
                  <a:latin typeface="Georgia" panose="02040502050405020303" pitchFamily="18" charset="0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rgbClr val="8FB08C"/>
                </a:buClr>
                <a:buChar char="•"/>
                <a:defRPr>
                  <a:solidFill>
                    <a:schemeClr val="tx1"/>
                  </a:solidFill>
                  <a:latin typeface="Georgia" panose="02040502050405020303" pitchFamily="18" charset="0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rgbClr val="8FB08C"/>
                </a:buClr>
                <a:buChar char="•"/>
                <a:defRPr>
                  <a:solidFill>
                    <a:schemeClr val="tx1"/>
                  </a:solidFill>
                  <a:latin typeface="Georgia" panose="02040502050405020303" pitchFamily="18" charset="0"/>
                </a:defRPr>
              </a:lvl9pPr>
            </a:lstStyle>
            <a:p>
              <a:pPr eaLnBrk="1" hangingPunct="1">
                <a:spcBef>
                  <a:spcPct val="50000"/>
                </a:spcBef>
                <a:buClrTx/>
                <a:buSzTx/>
                <a:buFontTx/>
                <a:buNone/>
              </a:pPr>
              <a:r>
                <a:rPr lang="el-GR" altLang="el-GR" sz="1000">
                  <a:latin typeface="Arial" panose="020B0604020202020204" pitchFamily="34" charset="0"/>
                </a:rPr>
                <a:t>π. </a:t>
              </a:r>
              <a:r>
                <a:rPr lang="en-US" altLang="el-GR" sz="1000">
                  <a:latin typeface="Arial" panose="020B0604020202020204" pitchFamily="34" charset="0"/>
                </a:rPr>
                <a:t>NH</a:t>
              </a:r>
              <a:r>
                <a:rPr lang="en-US" altLang="el-GR" sz="1000" baseline="-25000">
                  <a:latin typeface="Arial" panose="020B0604020202020204" pitchFamily="34" charset="0"/>
                </a:rPr>
                <a:t>3</a:t>
              </a:r>
              <a:endParaRPr lang="el-GR" altLang="el-GR" sz="1000" baseline="-25000">
                <a:latin typeface="Arial" panose="020B0604020202020204" pitchFamily="34" charset="0"/>
              </a:endParaRPr>
            </a:p>
          </p:txBody>
        </p:sp>
        <p:sp>
          <p:nvSpPr>
            <p:cNvPr id="106510" name="Rectangle 13">
              <a:extLst>
                <a:ext uri="{FF2B5EF4-FFF2-40B4-BE49-F238E27FC236}">
                  <a16:creationId xmlns:a16="http://schemas.microsoft.com/office/drawing/2014/main" id="{ECF29EDF-6947-4041-BCD5-193B7BF67EC9}"/>
                </a:ext>
              </a:extLst>
            </p:cNvPr>
            <p:cNvSpPr>
              <a:spLocks noChangeArrowheads="1"/>
            </p:cNvSpPr>
            <p:nvPr/>
          </p:nvSpPr>
          <p:spPr bwMode="auto">
            <a:xfrm>
              <a:off x="3924300" y="2565400"/>
              <a:ext cx="1393825" cy="366713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>
                <a:spcBef>
                  <a:spcPct val="20000"/>
                </a:spcBef>
                <a:buClr>
                  <a:schemeClr val="accent1"/>
                </a:buClr>
                <a:buSzPct val="85000"/>
                <a:buFont typeface="Wingdings 2" panose="05020102010507070707" pitchFamily="18" charset="2"/>
                <a:buChar char=""/>
                <a:defRPr sz="2700">
                  <a:solidFill>
                    <a:schemeClr val="tx1"/>
                  </a:solidFill>
                  <a:latin typeface="Georgia" panose="02040502050405020303" pitchFamily="18" charset="0"/>
                </a:defRPr>
              </a:lvl1pPr>
              <a:lvl2pPr marL="742950" indent="-285750">
                <a:spcBef>
                  <a:spcPct val="20000"/>
                </a:spcBef>
                <a:buClr>
                  <a:schemeClr val="accent2"/>
                </a:buClr>
                <a:buSzPct val="70000"/>
                <a:buFont typeface="Wingdings" panose="05000000000000000000" pitchFamily="2" charset="2"/>
                <a:buChar char=""/>
                <a:defRPr sz="2200">
                  <a:solidFill>
                    <a:schemeClr val="tx2"/>
                  </a:solidFill>
                  <a:latin typeface="Georgia" panose="02040502050405020303" pitchFamily="18" charset="0"/>
                </a:defRPr>
              </a:lvl2pPr>
              <a:lvl3pPr marL="1143000" indent="-228600">
                <a:spcBef>
                  <a:spcPct val="20000"/>
                </a:spcBef>
                <a:buClr>
                  <a:srgbClr val="8CADAE"/>
                </a:buClr>
                <a:buSzPct val="75000"/>
                <a:buFont typeface="Wingdings 2" panose="05020102010507070707" pitchFamily="18" charset="2"/>
                <a:buChar char=""/>
                <a:defRPr sz="2000">
                  <a:solidFill>
                    <a:schemeClr val="tx1"/>
                  </a:solidFill>
                  <a:latin typeface="Georgia" panose="02040502050405020303" pitchFamily="18" charset="0"/>
                </a:defRPr>
              </a:lvl3pPr>
              <a:lvl4pPr marL="1600200" indent="-228600">
                <a:spcBef>
                  <a:spcPct val="20000"/>
                </a:spcBef>
                <a:buClr>
                  <a:srgbClr val="8C7B70"/>
                </a:buClr>
                <a:buSzPct val="70000"/>
                <a:buFont typeface="Wingdings" panose="05000000000000000000" pitchFamily="2" charset="2"/>
                <a:buChar char=""/>
                <a:defRPr sz="2000">
                  <a:solidFill>
                    <a:schemeClr val="tx2"/>
                  </a:solidFill>
                  <a:latin typeface="Georgia" panose="02040502050405020303" pitchFamily="18" charset="0"/>
                </a:defRPr>
              </a:lvl4pPr>
              <a:lvl5pPr marL="2057400" indent="-228600">
                <a:spcBef>
                  <a:spcPct val="20000"/>
                </a:spcBef>
                <a:buClr>
                  <a:srgbClr val="8FB08C"/>
                </a:buClr>
                <a:buChar char="•"/>
                <a:defRPr>
                  <a:solidFill>
                    <a:schemeClr val="tx1"/>
                  </a:solidFill>
                  <a:latin typeface="Georgia" panose="02040502050405020303" pitchFamily="18" charset="0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rgbClr val="8FB08C"/>
                </a:buClr>
                <a:buChar char="•"/>
                <a:defRPr>
                  <a:solidFill>
                    <a:schemeClr val="tx1"/>
                  </a:solidFill>
                  <a:latin typeface="Georgia" panose="02040502050405020303" pitchFamily="18" charset="0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rgbClr val="8FB08C"/>
                </a:buClr>
                <a:buChar char="•"/>
                <a:defRPr>
                  <a:solidFill>
                    <a:schemeClr val="tx1"/>
                  </a:solidFill>
                  <a:latin typeface="Georgia" panose="02040502050405020303" pitchFamily="18" charset="0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rgbClr val="8FB08C"/>
                </a:buClr>
                <a:buChar char="•"/>
                <a:defRPr>
                  <a:solidFill>
                    <a:schemeClr val="tx1"/>
                  </a:solidFill>
                  <a:latin typeface="Georgia" panose="02040502050405020303" pitchFamily="18" charset="0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rgbClr val="8FB08C"/>
                </a:buClr>
                <a:buChar char="•"/>
                <a:defRPr>
                  <a:solidFill>
                    <a:schemeClr val="tx1"/>
                  </a:solidFill>
                  <a:latin typeface="Georgia" panose="02040502050405020303" pitchFamily="18" charset="0"/>
                </a:defRPr>
              </a:lvl9pPr>
            </a:lstStyle>
            <a:p>
              <a:pPr eaLnBrk="1" hangingPunct="1">
                <a:spcBef>
                  <a:spcPct val="0"/>
                </a:spcBef>
                <a:buClrTx/>
                <a:buSzTx/>
                <a:buFontTx/>
                <a:buNone/>
              </a:pPr>
              <a:r>
                <a:rPr lang="el-GR" altLang="el-GR" sz="1400">
                  <a:latin typeface="Arial" panose="020B0604020202020204" pitchFamily="34" charset="0"/>
                </a:rPr>
                <a:t>[Ag(NH</a:t>
              </a:r>
              <a:r>
                <a:rPr lang="el-GR" altLang="el-GR" sz="1400" baseline="-25000">
                  <a:latin typeface="Arial" panose="020B0604020202020204" pitchFamily="34" charset="0"/>
                </a:rPr>
                <a:t>3</a:t>
              </a:r>
              <a:r>
                <a:rPr lang="el-GR" altLang="el-GR" sz="1400">
                  <a:latin typeface="Arial" panose="020B0604020202020204" pitchFamily="34" charset="0"/>
                </a:rPr>
                <a:t>)</a:t>
              </a:r>
              <a:r>
                <a:rPr lang="el-GR" altLang="el-GR" sz="1400" baseline="-25000">
                  <a:latin typeface="Arial" panose="020B0604020202020204" pitchFamily="34" charset="0"/>
                </a:rPr>
                <a:t>2</a:t>
              </a:r>
              <a:r>
                <a:rPr lang="el-GR" altLang="el-GR" sz="1400">
                  <a:latin typeface="Arial" panose="020B0604020202020204" pitchFamily="34" charset="0"/>
                </a:rPr>
                <a:t>]</a:t>
              </a:r>
              <a:r>
                <a:rPr lang="el-GR" altLang="el-GR" sz="1400" baseline="30000">
                  <a:latin typeface="Arial" panose="020B0604020202020204" pitchFamily="34" charset="0"/>
                </a:rPr>
                <a:t>+</a:t>
              </a:r>
              <a:r>
                <a:rPr lang="el-GR" altLang="el-GR" sz="1400">
                  <a:latin typeface="Arial" panose="020B0604020202020204" pitchFamily="34" charset="0"/>
                </a:rPr>
                <a:t>.</a:t>
              </a:r>
            </a:p>
          </p:txBody>
        </p:sp>
        <p:pic>
          <p:nvPicPr>
            <p:cNvPr id="15" name="Picture 15" descr="aldag">
              <a:extLst>
                <a:ext uri="{FF2B5EF4-FFF2-40B4-BE49-F238E27FC236}">
                  <a16:creationId xmlns:a16="http://schemas.microsoft.com/office/drawing/2014/main" id="{269B2090-3141-4B3E-8A31-68D36DEA12A2}"/>
                </a:ext>
              </a:extLst>
            </p:cNvPr>
            <p:cNvPicPr>
              <a:picLocks noChangeAspect="1" noChangeArrowheads="1"/>
            </p:cNvPicPr>
            <p:nvPr/>
          </p:nvPicPr>
          <p:blipFill>
            <a:blip r:embed="rId3"/>
            <a:srcRect/>
            <a:stretch>
              <a:fillRect/>
            </a:stretch>
          </p:blipFill>
          <p:spPr bwMode="auto">
            <a:xfrm>
              <a:off x="107950" y="3141033"/>
              <a:ext cx="8785225" cy="351934"/>
            </a:xfrm>
            <a:prstGeom prst="rect">
              <a:avLst/>
            </a:prstGeom>
            <a:solidFill>
              <a:schemeClr val="accent2">
                <a:lumMod val="20000"/>
                <a:lumOff val="80000"/>
              </a:schemeClr>
            </a:solidFill>
          </p:spPr>
        </p:pic>
        <p:sp>
          <p:nvSpPr>
            <p:cNvPr id="106512" name="Text Box 16">
              <a:extLst>
                <a:ext uri="{FF2B5EF4-FFF2-40B4-BE49-F238E27FC236}">
                  <a16:creationId xmlns:a16="http://schemas.microsoft.com/office/drawing/2014/main" id="{8B775232-377A-42E1-8964-04DE24206E9E}"/>
                </a:ext>
              </a:extLst>
            </p:cNvPr>
            <p:cNvSpPr txBox="1">
              <a:spLocks noChangeArrowheads="1"/>
            </p:cNvSpPr>
            <p:nvPr/>
          </p:nvSpPr>
          <p:spPr bwMode="auto">
            <a:xfrm>
              <a:off x="4860925" y="3638550"/>
              <a:ext cx="1655763" cy="274638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>
              <a:spAutoFit/>
            </a:bodyPr>
            <a:lstStyle>
              <a:lvl1pPr>
                <a:spcBef>
                  <a:spcPct val="20000"/>
                </a:spcBef>
                <a:buClr>
                  <a:schemeClr val="accent1"/>
                </a:buClr>
                <a:buSzPct val="85000"/>
                <a:buFont typeface="Wingdings 2" panose="05020102010507070707" pitchFamily="18" charset="2"/>
                <a:buChar char=""/>
                <a:defRPr sz="2700">
                  <a:solidFill>
                    <a:schemeClr val="tx1"/>
                  </a:solidFill>
                  <a:latin typeface="Georgia" panose="02040502050405020303" pitchFamily="18" charset="0"/>
                </a:defRPr>
              </a:lvl1pPr>
              <a:lvl2pPr marL="742950" indent="-285750">
                <a:spcBef>
                  <a:spcPct val="20000"/>
                </a:spcBef>
                <a:buClr>
                  <a:schemeClr val="accent2"/>
                </a:buClr>
                <a:buSzPct val="70000"/>
                <a:buFont typeface="Wingdings" panose="05000000000000000000" pitchFamily="2" charset="2"/>
                <a:buChar char=""/>
                <a:defRPr sz="2200">
                  <a:solidFill>
                    <a:schemeClr val="tx2"/>
                  </a:solidFill>
                  <a:latin typeface="Georgia" panose="02040502050405020303" pitchFamily="18" charset="0"/>
                </a:defRPr>
              </a:lvl2pPr>
              <a:lvl3pPr marL="1143000" indent="-228600">
                <a:spcBef>
                  <a:spcPct val="20000"/>
                </a:spcBef>
                <a:buClr>
                  <a:srgbClr val="8CADAE"/>
                </a:buClr>
                <a:buSzPct val="75000"/>
                <a:buFont typeface="Wingdings 2" panose="05020102010507070707" pitchFamily="18" charset="2"/>
                <a:buChar char=""/>
                <a:defRPr sz="2000">
                  <a:solidFill>
                    <a:schemeClr val="tx1"/>
                  </a:solidFill>
                  <a:latin typeface="Georgia" panose="02040502050405020303" pitchFamily="18" charset="0"/>
                </a:defRPr>
              </a:lvl3pPr>
              <a:lvl4pPr marL="1600200" indent="-228600">
                <a:spcBef>
                  <a:spcPct val="20000"/>
                </a:spcBef>
                <a:buClr>
                  <a:srgbClr val="8C7B70"/>
                </a:buClr>
                <a:buSzPct val="70000"/>
                <a:buFont typeface="Wingdings" panose="05000000000000000000" pitchFamily="2" charset="2"/>
                <a:buChar char=""/>
                <a:defRPr sz="2000">
                  <a:solidFill>
                    <a:schemeClr val="tx2"/>
                  </a:solidFill>
                  <a:latin typeface="Georgia" panose="02040502050405020303" pitchFamily="18" charset="0"/>
                </a:defRPr>
              </a:lvl4pPr>
              <a:lvl5pPr marL="2057400" indent="-228600">
                <a:spcBef>
                  <a:spcPct val="20000"/>
                </a:spcBef>
                <a:buClr>
                  <a:srgbClr val="8FB08C"/>
                </a:buClr>
                <a:buChar char="•"/>
                <a:defRPr>
                  <a:solidFill>
                    <a:schemeClr val="tx1"/>
                  </a:solidFill>
                  <a:latin typeface="Georgia" panose="02040502050405020303" pitchFamily="18" charset="0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rgbClr val="8FB08C"/>
                </a:buClr>
                <a:buChar char="•"/>
                <a:defRPr>
                  <a:solidFill>
                    <a:schemeClr val="tx1"/>
                  </a:solidFill>
                  <a:latin typeface="Georgia" panose="02040502050405020303" pitchFamily="18" charset="0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rgbClr val="8FB08C"/>
                </a:buClr>
                <a:buChar char="•"/>
                <a:defRPr>
                  <a:solidFill>
                    <a:schemeClr val="tx1"/>
                  </a:solidFill>
                  <a:latin typeface="Georgia" panose="02040502050405020303" pitchFamily="18" charset="0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rgbClr val="8FB08C"/>
                </a:buClr>
                <a:buChar char="•"/>
                <a:defRPr>
                  <a:solidFill>
                    <a:schemeClr val="tx1"/>
                  </a:solidFill>
                  <a:latin typeface="Georgia" panose="02040502050405020303" pitchFamily="18" charset="0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rgbClr val="8FB08C"/>
                </a:buClr>
                <a:buChar char="•"/>
                <a:defRPr>
                  <a:solidFill>
                    <a:schemeClr val="tx1"/>
                  </a:solidFill>
                  <a:latin typeface="Georgia" panose="02040502050405020303" pitchFamily="18" charset="0"/>
                </a:defRPr>
              </a:lvl9pPr>
            </a:lstStyle>
            <a:p>
              <a:pPr eaLnBrk="1" hangingPunct="1">
                <a:spcBef>
                  <a:spcPct val="50000"/>
                </a:spcBef>
                <a:buClrTx/>
                <a:buSzTx/>
                <a:buFontTx/>
                <a:buNone/>
              </a:pPr>
              <a:r>
                <a:rPr lang="el-GR" altLang="el-GR" sz="1200">
                  <a:latin typeface="Arial" panose="020B0604020202020204" pitchFamily="34" charset="0"/>
                </a:rPr>
                <a:t>Κάτοπτρο </a:t>
              </a:r>
              <a:r>
                <a:rPr lang="en-US" altLang="el-GR" sz="1200">
                  <a:latin typeface="Arial" panose="020B0604020202020204" pitchFamily="34" charset="0"/>
                </a:rPr>
                <a:t>Ag</a:t>
              </a:r>
              <a:endParaRPr lang="el-GR" altLang="el-GR" sz="1200">
                <a:latin typeface="Arial" panose="020B0604020202020204" pitchFamily="34" charset="0"/>
              </a:endParaRPr>
            </a:p>
          </p:txBody>
        </p:sp>
        <p:sp>
          <p:nvSpPr>
            <p:cNvPr id="106513" name="Line 17">
              <a:extLst>
                <a:ext uri="{FF2B5EF4-FFF2-40B4-BE49-F238E27FC236}">
                  <a16:creationId xmlns:a16="http://schemas.microsoft.com/office/drawing/2014/main" id="{B934790A-A921-404D-A014-20907F0790FC}"/>
                </a:ext>
              </a:extLst>
            </p:cNvPr>
            <p:cNvSpPr>
              <a:spLocks noChangeShapeType="1"/>
            </p:cNvSpPr>
            <p:nvPr/>
          </p:nvSpPr>
          <p:spPr bwMode="auto">
            <a:xfrm>
              <a:off x="5435600" y="3500438"/>
              <a:ext cx="0" cy="215900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 type="triangle" w="med" len="med"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l-GR"/>
            </a:p>
          </p:txBody>
        </p:sp>
      </p:grpSp>
      <p:pic>
        <p:nvPicPr>
          <p:cNvPr id="106501" name="Picture 4" descr="Tollens - Κάτοπτρο Ag - YouTube">
            <a:extLst>
              <a:ext uri="{FF2B5EF4-FFF2-40B4-BE49-F238E27FC236}">
                <a16:creationId xmlns:a16="http://schemas.microsoft.com/office/drawing/2014/main" id="{8916D556-242E-4588-BCD2-B45A4593B5F4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743450" y="3213100"/>
            <a:ext cx="4081463" cy="30607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  <p:transition>
    <p:wipe dir="r"/>
  </p:transition>
</p:sld>
</file>

<file path=ppt/slides/slide5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Box 3">
            <a:extLst>
              <a:ext uri="{FF2B5EF4-FFF2-40B4-BE49-F238E27FC236}">
                <a16:creationId xmlns:a16="http://schemas.microsoft.com/office/drawing/2014/main" id="{165A084D-3594-4510-851A-290C0EAF7E19}"/>
              </a:ext>
            </a:extLst>
          </p:cNvPr>
          <p:cNvSpPr txBox="1"/>
          <p:nvPr/>
        </p:nvSpPr>
        <p:spPr>
          <a:xfrm>
            <a:off x="0" y="139700"/>
            <a:ext cx="9017000" cy="523875"/>
          </a:xfrm>
          <a:prstGeom prst="rect">
            <a:avLst/>
          </a:prstGeom>
          <a:noFill/>
        </p:spPr>
        <p:txBody>
          <a:bodyPr>
            <a:spAutoFit/>
          </a:bodyPr>
          <a:lstStyle>
            <a:lvl1pPr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1pPr>
            <a:lvl2pPr marL="742950" indent="-28575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2pPr>
            <a:lvl3pPr marL="1143000" indent="-22860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3pPr>
            <a:lvl4pPr marL="1600200" indent="-22860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4pPr>
            <a:lvl5pPr marL="2057400" indent="-228600" eaLnBrk="0" hangingPunct="0"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5pPr>
            <a:lvl6pPr marL="25146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6pPr>
            <a:lvl7pPr marL="29718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7pPr>
            <a:lvl8pPr marL="34290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8pPr>
            <a:lvl9pPr marL="38862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itchFamily="18" charset="0"/>
                <a:ea typeface="MS PGothic" pitchFamily="34" charset="-128"/>
              </a:defRPr>
            </a:lvl9pPr>
          </a:lstStyle>
          <a:p>
            <a:pPr algn="ctr" eaLnBrk="1" hangingPunct="1">
              <a:spcBef>
                <a:spcPct val="50000"/>
              </a:spcBef>
              <a:defRPr/>
            </a:pPr>
            <a:r>
              <a:rPr lang="el-GR" sz="2800">
                <a:solidFill>
                  <a:srgbClr val="FF0000"/>
                </a:solidFill>
                <a:effectLst>
                  <a:outerShdw blurRad="38100" dist="38100" dir="2700000" algn="tl">
                    <a:srgbClr val="000000"/>
                  </a:outerShdw>
                </a:effectLst>
              </a:rPr>
              <a:t>ΠΑΡΑΓΩΓΗ ΚΑΙ ΧΡΗΣΗ ΑΛΔΕΫΔΩΝ ΚΑΙ ΚΕΤΟΝΩΝ</a:t>
            </a:r>
          </a:p>
        </p:txBody>
      </p:sp>
      <p:pic>
        <p:nvPicPr>
          <p:cNvPr id="107523" name="Picture 1" descr="Εικόνα 19.87 σελ.794.jpg">
            <a:extLst>
              <a:ext uri="{FF2B5EF4-FFF2-40B4-BE49-F238E27FC236}">
                <a16:creationId xmlns:a16="http://schemas.microsoft.com/office/drawing/2014/main" id="{FD36BD5C-DDEE-4A01-AC9E-E9D4B9FD6A46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46529"/>
          <a:stretch>
            <a:fillRect/>
          </a:stretch>
        </p:blipFill>
        <p:spPr bwMode="auto">
          <a:xfrm>
            <a:off x="2641600" y="1073150"/>
            <a:ext cx="3544888" cy="6381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07524" name="Picture 2" descr="Εικόνα Α σελ.794.jpg">
            <a:extLst>
              <a:ext uri="{FF2B5EF4-FFF2-40B4-BE49-F238E27FC236}">
                <a16:creationId xmlns:a16="http://schemas.microsoft.com/office/drawing/2014/main" id="{D809C651-A030-47C9-AF65-586696F52CC1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695450" y="2241550"/>
            <a:ext cx="5219700" cy="26765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07525" name="10 - TextBox">
            <a:extLst>
              <a:ext uri="{FF2B5EF4-FFF2-40B4-BE49-F238E27FC236}">
                <a16:creationId xmlns:a16="http://schemas.microsoft.com/office/drawing/2014/main" id="{FC83B96D-4EE5-443B-8763-B64C42BFAED9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2584450" y="4918075"/>
            <a:ext cx="3657600" cy="8620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85000"/>
              <a:buFont typeface="Wingdings 2" panose="05020102010507070707" pitchFamily="18" charset="2"/>
              <a:buChar char=""/>
              <a:defRPr sz="2700">
                <a:solidFill>
                  <a:schemeClr val="tx1"/>
                </a:solidFill>
                <a:latin typeface="Georgia" panose="02040502050405020303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accent2"/>
              </a:buClr>
              <a:buSzPct val="70000"/>
              <a:buFont typeface="Wingdings" panose="05000000000000000000" pitchFamily="2" charset="2"/>
              <a:buChar char=""/>
              <a:defRPr sz="2200">
                <a:solidFill>
                  <a:schemeClr val="tx2"/>
                </a:solidFill>
                <a:latin typeface="Georgia" panose="02040502050405020303" pitchFamily="18" charset="0"/>
              </a:defRPr>
            </a:lvl2pPr>
            <a:lvl3pPr marL="1143000" indent="-228600">
              <a:spcBef>
                <a:spcPct val="20000"/>
              </a:spcBef>
              <a:buClr>
                <a:srgbClr val="8CADAE"/>
              </a:buClr>
              <a:buSzPct val="75000"/>
              <a:buFont typeface="Wingdings 2" panose="05020102010507070707" pitchFamily="18" charset="2"/>
              <a:buChar char=""/>
              <a:defRPr sz="2000">
                <a:solidFill>
                  <a:schemeClr val="tx1"/>
                </a:solidFill>
                <a:latin typeface="Georgia" panose="02040502050405020303" pitchFamily="18" charset="0"/>
              </a:defRPr>
            </a:lvl3pPr>
            <a:lvl4pPr marL="1600200" indent="-228600">
              <a:spcBef>
                <a:spcPct val="20000"/>
              </a:spcBef>
              <a:buClr>
                <a:srgbClr val="8C7B70"/>
              </a:buClr>
              <a:buSzPct val="70000"/>
              <a:buFont typeface="Wingdings" panose="05000000000000000000" pitchFamily="2" charset="2"/>
              <a:buChar char=""/>
              <a:defRPr sz="2000">
                <a:solidFill>
                  <a:schemeClr val="tx2"/>
                </a:solidFill>
                <a:latin typeface="Georgia" panose="02040502050405020303" pitchFamily="18" charset="0"/>
              </a:defRPr>
            </a:lvl4pPr>
            <a:lvl5pPr marL="2057400" indent="-228600">
              <a:spcBef>
                <a:spcPct val="20000"/>
              </a:spcBef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8FB08C"/>
              </a:buClr>
              <a:buChar char="•"/>
              <a:defRPr>
                <a:solidFill>
                  <a:schemeClr val="tx1"/>
                </a:solidFill>
                <a:latin typeface="Georgia" panose="02040502050405020303" pitchFamily="18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r>
              <a:rPr lang="el-GR" altLang="el-GR" sz="2000">
                <a:solidFill>
                  <a:schemeClr val="tx2"/>
                </a:solidFill>
                <a:latin typeface="Times New Roman" panose="02020603050405020304" pitchFamily="18" charset="0"/>
              </a:rPr>
              <a:t>Ρητίνες φαινόλης- φορμαλδεΰδης</a:t>
            </a:r>
          </a:p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r>
              <a:rPr lang="el-GR" altLang="el-GR" sz="2000">
                <a:solidFill>
                  <a:schemeClr val="tx2"/>
                </a:solidFill>
                <a:latin typeface="Times New Roman" panose="02020603050405020304" pitchFamily="18" charset="0"/>
              </a:rPr>
              <a:t>(βακελίτης)</a:t>
            </a:r>
          </a:p>
        </p:txBody>
      </p:sp>
    </p:spTree>
  </p:cSld>
  <p:clrMapOvr>
    <a:masterClrMapping/>
  </p:clrMapOvr>
  <p:transition>
    <p:wipe dir="r"/>
  </p:transition>
</p:sld>
</file>

<file path=ppt/theme/_rels/them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image" Target="../media/image1.jpeg"/></Relationships>
</file>

<file path=ppt/theme/theme1.xml><?xml version="1.0" encoding="utf-8"?>
<a:theme xmlns:a="http://schemas.openxmlformats.org/drawingml/2006/main" name="Δημοτικός">
  <a:themeElements>
    <a:clrScheme name="Δημοτικός">
      <a:dk1>
        <a:sysClr val="windowText" lastClr="000000"/>
      </a:dk1>
      <a:lt1>
        <a:sysClr val="window" lastClr="FFFFFF"/>
      </a:lt1>
      <a:dk2>
        <a:srgbClr val="646B86"/>
      </a:dk2>
      <a:lt2>
        <a:srgbClr val="C5D1D7"/>
      </a:lt2>
      <a:accent1>
        <a:srgbClr val="D16349"/>
      </a:accent1>
      <a:accent2>
        <a:srgbClr val="CCB400"/>
      </a:accent2>
      <a:accent3>
        <a:srgbClr val="8CADAE"/>
      </a:accent3>
      <a:accent4>
        <a:srgbClr val="8C7B70"/>
      </a:accent4>
      <a:accent5>
        <a:srgbClr val="8FB08C"/>
      </a:accent5>
      <a:accent6>
        <a:srgbClr val="D19049"/>
      </a:accent6>
      <a:hlink>
        <a:srgbClr val="00A3D6"/>
      </a:hlink>
      <a:folHlink>
        <a:srgbClr val="694F07"/>
      </a:folHlink>
    </a:clrScheme>
    <a:fontScheme name="Δημοτικός">
      <a:majorFont>
        <a:latin typeface="Georgia"/>
        <a:ea typeface=""/>
        <a:cs typeface=""/>
        <a:font script="Jpan" typeface="ＭＳ Ｐゴシック"/>
        <a:font script="Hang" typeface="돋움"/>
        <a:font script="Hans" typeface="方正舒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ajorFont>
      <a:minorFont>
        <a:latin typeface="Georgia"/>
        <a:ea typeface=""/>
        <a:cs typeface=""/>
        <a:font script="Jpan" typeface="ＭＳ Ｐ明朝"/>
        <a:font script="Hang" typeface="바탕"/>
        <a:font script="Hans" typeface="方正舒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inorFont>
    </a:fontScheme>
    <a:fmtScheme name="Δημοτικός">
      <a:fillStyleLst>
        <a:solidFill>
          <a:schemeClr val="phClr"/>
        </a:solidFill>
        <a:solidFill>
          <a:schemeClr val="phClr">
            <a:tint val="45000"/>
          </a:schemeClr>
        </a:solidFill>
        <a:solidFill>
          <a:schemeClr val="phClr">
            <a:tint val="95000"/>
          </a:schemeClr>
        </a:solidFill>
      </a:fillStyleLst>
      <a:lnStyleLst>
        <a:ln w="9525" cap="flat" cmpd="sng" algn="ctr">
          <a:solidFill>
            <a:schemeClr val="phClr"/>
          </a:solidFill>
          <a:prstDash val="solid"/>
        </a:ln>
        <a:ln w="11429" cap="flat" cmpd="sng" algn="ctr">
          <a:solidFill>
            <a:schemeClr val="phClr"/>
          </a:solidFill>
          <a:prstDash val="sysDash"/>
        </a:ln>
        <a:ln w="200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50800" dist="254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50800" dist="25400" dir="5400000" rotWithShape="0">
              <a:srgbClr val="000000">
                <a:alpha val="45000"/>
              </a:srgbClr>
            </a:outerShdw>
          </a:effectLst>
          <a:scene3d>
            <a:camera prst="orthographicFront" fov="0">
              <a:rot lat="0" lon="0" rev="0"/>
            </a:camera>
            <a:lightRig rig="threePt" dir="t">
              <a:rot lat="0" lon="0" rev="0"/>
            </a:lightRig>
          </a:scene3d>
          <a:sp3d contourW="9525" prstMaterial="matte">
            <a:bevelT w="0" h="0"/>
            <a:contourClr>
              <a:schemeClr val="phClr">
                <a:shade val="70000"/>
                <a:satMod val="105000"/>
              </a:schemeClr>
            </a:contourClr>
          </a:sp3d>
        </a:effectStyle>
        <a:effectStyle>
          <a:effectLst>
            <a:outerShdw blurRad="50800" dist="25400" dir="5400000" rotWithShape="0">
              <a:srgbClr val="000000">
                <a:alpha val="45000"/>
              </a:srgbClr>
            </a:outerShdw>
          </a:effectLst>
          <a:scene3d>
            <a:camera prst="orthographicFront" fov="0">
              <a:rot lat="0" lon="0" rev="0"/>
            </a:camera>
            <a:lightRig rig="soft" dir="b">
              <a:rot lat="0" lon="0" rev="0"/>
            </a:lightRig>
          </a:scene3d>
          <a:sp3d prstMaterial="dkEdge">
            <a:bevelT w="63500" h="63500" prst="cross"/>
            <a:contourClr>
              <a:schemeClr val="phClr"/>
            </a:contourClr>
          </a:sp3d>
        </a:effectStyle>
      </a:effectStyleLst>
      <a:bgFillStyleLst>
        <a:solidFill>
          <a:schemeClr val="phClr"/>
        </a:solidFill>
        <a:blipFill>
          <a:blip xmlns:r="http://schemas.openxmlformats.org/officeDocument/2006/relationships" r:embed="rId1">
            <a:duotone>
              <a:schemeClr val="phClr">
                <a:shade val="70000"/>
                <a:satMod val="115000"/>
              </a:schemeClr>
              <a:schemeClr val="phClr">
                <a:tint val="85000"/>
              </a:schemeClr>
            </a:duotone>
          </a:blip>
          <a:tile tx="0" ty="0" sx="85000" sy="85000" flip="none" algn="tl"/>
        </a:blipFill>
        <a:blipFill>
          <a:blip xmlns:r="http://schemas.openxmlformats.org/officeDocument/2006/relationships" r:embed="rId2">
            <a:duotone>
              <a:schemeClr val="phClr">
                <a:shade val="65000"/>
                <a:satMod val="115000"/>
              </a:schemeClr>
              <a:schemeClr val="phClr">
                <a:tint val="85000"/>
              </a:schemeClr>
            </a:duotone>
          </a:blip>
          <a:tile tx="0" ty="0" sx="65000" sy="65000" flip="none" algn="tl"/>
        </a:blip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Office Theme">
  <a:themeElements>
    <a:clrScheme name="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BBE0E3"/>
      </a:accent1>
      <a:accent2>
        <a:srgbClr val="333399"/>
      </a:accent2>
      <a:accent3>
        <a:srgbClr val="FFFFFF"/>
      </a:accent3>
      <a:accent4>
        <a:srgbClr val="000000"/>
      </a:accent4>
      <a:accent5>
        <a:srgbClr val="DAEDEF"/>
      </a:accent5>
      <a:accent6>
        <a:srgbClr val="2D2D8A"/>
      </a:accent6>
      <a:hlink>
        <a:srgbClr val="009999"/>
      </a:hlink>
      <a:folHlink>
        <a:srgbClr val="99CC0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3.xml><?xml version="1.0" encoding="utf-8"?>
<a:theme xmlns:a="http://schemas.openxmlformats.org/drawingml/2006/main" name="Office Theme">
  <a:themeElements>
    <a:clrScheme name="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00CC99"/>
      </a:accent1>
      <a:accent2>
        <a:srgbClr val="3333CC"/>
      </a:accent2>
      <a:accent3>
        <a:srgbClr val="FFFFFF"/>
      </a:accent3>
      <a:accent4>
        <a:srgbClr val="000000"/>
      </a:accent4>
      <a:accent5>
        <a:srgbClr val="AAE2CA"/>
      </a:accent5>
      <a:accent6>
        <a:srgbClr val="2D2DB9"/>
      </a:accent6>
      <a:hlink>
        <a:srgbClr val="CCCCFF"/>
      </a:hlink>
      <a:folHlink>
        <a:srgbClr val="B2B2B2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Civic</Template>
  <TotalTime>20757</TotalTime>
  <Words>996</Words>
  <Application>Microsoft Office PowerPoint</Application>
  <PresentationFormat>Προβολή στην οθόνη (4:3)</PresentationFormat>
  <Paragraphs>159</Paragraphs>
  <Slides>54</Slides>
  <Notes>39</Notes>
  <HiddenSlides>0</HiddenSlides>
  <MMClips>0</MMClips>
  <ScaleCrop>false</ScaleCrop>
  <HeadingPairs>
    <vt:vector size="6" baseType="variant">
      <vt:variant>
        <vt:lpstr>Γραμματοσειρές που χρησιμοποιούνται</vt:lpstr>
      </vt:variant>
      <vt:variant>
        <vt:i4>8</vt:i4>
      </vt:variant>
      <vt:variant>
        <vt:lpstr>Θέμα</vt:lpstr>
      </vt:variant>
      <vt:variant>
        <vt:i4>1</vt:i4>
      </vt:variant>
      <vt:variant>
        <vt:lpstr>Τίτλοι διαφανειών</vt:lpstr>
      </vt:variant>
      <vt:variant>
        <vt:i4>54</vt:i4>
      </vt:variant>
    </vt:vector>
  </HeadingPairs>
  <TitlesOfParts>
    <vt:vector size="63" baseType="lpstr">
      <vt:lpstr>ＭＳ Ｐゴシック</vt:lpstr>
      <vt:lpstr>ＭＳ Ｐゴシック</vt:lpstr>
      <vt:lpstr>Arial</vt:lpstr>
      <vt:lpstr>Georgia</vt:lpstr>
      <vt:lpstr>Mangal</vt:lpstr>
      <vt:lpstr>Times New Roman</vt:lpstr>
      <vt:lpstr>Wingdings</vt:lpstr>
      <vt:lpstr>Wingdings 2</vt:lpstr>
      <vt:lpstr>Δημοτικός</vt:lpstr>
      <vt:lpstr>Παρουσίαση του PowerPoint</vt:lpstr>
      <vt:lpstr>Παρουσίαση του PowerPoint</vt:lpstr>
      <vt:lpstr>Παρουσίαση του PowerPoint</vt:lpstr>
      <vt:lpstr>Παρουσίαση του PowerPoint</vt:lpstr>
      <vt:lpstr>Παρουσίαση του PowerPoint</vt:lpstr>
      <vt:lpstr>Παρουσίαση του PowerPoint</vt:lpstr>
      <vt:lpstr>Παρουσίαση του PowerPoint</vt:lpstr>
      <vt:lpstr>Παρουσίαση του PowerPoint</vt:lpstr>
      <vt:lpstr>Παρουσίαση του PowerPoint</vt:lpstr>
      <vt:lpstr>Παρουσίαση του PowerPoint</vt:lpstr>
      <vt:lpstr>Παρουσίαση του PowerPoint</vt:lpstr>
      <vt:lpstr>Παρουσίαση του PowerPoint</vt:lpstr>
      <vt:lpstr>Παρουσίαση του PowerPoint</vt:lpstr>
      <vt:lpstr>Παρουσίαση του PowerPoint</vt:lpstr>
      <vt:lpstr>Παρουσίαση του PowerPoint</vt:lpstr>
      <vt:lpstr>Παρουσίαση του PowerPoint</vt:lpstr>
      <vt:lpstr>Παρουσίαση του PowerPoint</vt:lpstr>
      <vt:lpstr>Παρουσίαση του PowerPoint</vt:lpstr>
      <vt:lpstr>Παρουσίαση του PowerPoint</vt:lpstr>
      <vt:lpstr>Παρουσίαση του PowerPoint</vt:lpstr>
      <vt:lpstr>Παρουσίαση του PowerPoint</vt:lpstr>
      <vt:lpstr>Παρουσίαση του PowerPoint</vt:lpstr>
      <vt:lpstr>Παρουσίαση του PowerPoint</vt:lpstr>
      <vt:lpstr>Παρουσίαση του PowerPoint</vt:lpstr>
      <vt:lpstr>Παρουσίαση του PowerPoint</vt:lpstr>
      <vt:lpstr>Παρουσίαση του PowerPoint</vt:lpstr>
      <vt:lpstr>Παρουσίαση του PowerPoint</vt:lpstr>
      <vt:lpstr>Παρουσίαση του PowerPoint</vt:lpstr>
      <vt:lpstr>Παρουσίαση του PowerPoint</vt:lpstr>
      <vt:lpstr>Παρουσίαση του PowerPoint</vt:lpstr>
      <vt:lpstr>Παρουσίαση του PowerPoint</vt:lpstr>
      <vt:lpstr>Παρουσίαση του PowerPoint</vt:lpstr>
      <vt:lpstr>Παρουσίαση του PowerPoint</vt:lpstr>
      <vt:lpstr>Παρουσίαση του PowerPoint</vt:lpstr>
      <vt:lpstr>Παρουσίαση του PowerPoint</vt:lpstr>
      <vt:lpstr>Παρουσίαση του PowerPoint</vt:lpstr>
      <vt:lpstr>Παρουσίαση του PowerPoint</vt:lpstr>
      <vt:lpstr>Παρουσίαση του PowerPoint</vt:lpstr>
      <vt:lpstr>Παρουσίαση του PowerPoint</vt:lpstr>
      <vt:lpstr>Παρουσίαση του PowerPoint</vt:lpstr>
      <vt:lpstr>Παρουσίαση του PowerPoint</vt:lpstr>
      <vt:lpstr>Παρουσίαση του PowerPoint</vt:lpstr>
      <vt:lpstr>Παρουσίαση του PowerPoint</vt:lpstr>
      <vt:lpstr>Παρουσίαση του PowerPoint</vt:lpstr>
      <vt:lpstr>Παρουσίαση του PowerPoint</vt:lpstr>
      <vt:lpstr>Παρουσίαση του PowerPoint</vt:lpstr>
      <vt:lpstr>Παρουσίαση του PowerPoint</vt:lpstr>
      <vt:lpstr>Παρουσίαση του PowerPoint</vt:lpstr>
      <vt:lpstr>Παρουσίαση του PowerPoint</vt:lpstr>
      <vt:lpstr>Παρουσίαση του PowerPoint</vt:lpstr>
      <vt:lpstr>Παρουσίαση του PowerPoint</vt:lpstr>
      <vt:lpstr>Παρουσίαση του PowerPoint</vt:lpstr>
      <vt:lpstr>Παρουσίαση του PowerPoint</vt:lpstr>
      <vt:lpstr>Παρουσίαση του PowerPoint</vt:lpstr>
    </vt:vector>
  </TitlesOfParts>
  <Company>ΕΙΕ</Company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Παρουσίαση του PowerPoint</dc:title>
  <dc:creator>Μαρία Σκρέττα</dc:creator>
  <cp:lastModifiedBy>UNIWA</cp:lastModifiedBy>
  <cp:revision>1495</cp:revision>
  <cp:lastPrinted>2002-05-29T10:48:58Z</cp:lastPrinted>
  <dcterms:created xsi:type="dcterms:W3CDTF">2000-10-04T08:27:46Z</dcterms:created>
  <dcterms:modified xsi:type="dcterms:W3CDTF">2025-05-12T06:51:22Z</dcterms:modified>
</cp:coreProperties>
</file>