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3"/>
  </p:notesMasterIdLst>
  <p:sldIdLst>
    <p:sldId id="256" r:id="rId2"/>
    <p:sldId id="257" r:id="rId3"/>
    <p:sldId id="258" r:id="rId4"/>
    <p:sldId id="289" r:id="rId5"/>
    <p:sldId id="291" r:id="rId6"/>
    <p:sldId id="292" r:id="rId7"/>
    <p:sldId id="294" r:id="rId8"/>
    <p:sldId id="295" r:id="rId9"/>
    <p:sldId id="293" r:id="rId10"/>
    <p:sldId id="296" r:id="rId11"/>
    <p:sldId id="297" r:id="rId12"/>
    <p:sldId id="298" r:id="rId13"/>
    <p:sldId id="299" r:id="rId14"/>
    <p:sldId id="300" r:id="rId15"/>
    <p:sldId id="301" r:id="rId16"/>
    <p:sldId id="302" r:id="rId17"/>
    <p:sldId id="303" r:id="rId18"/>
    <p:sldId id="312" r:id="rId19"/>
    <p:sldId id="304" r:id="rId20"/>
    <p:sldId id="305" r:id="rId21"/>
    <p:sldId id="306" r:id="rId22"/>
    <p:sldId id="307" r:id="rId23"/>
    <p:sldId id="313" r:id="rId24"/>
    <p:sldId id="308" r:id="rId25"/>
    <p:sldId id="309" r:id="rId26"/>
    <p:sldId id="310" r:id="rId27"/>
    <p:sldId id="311" r:id="rId28"/>
    <p:sldId id="316" r:id="rId29"/>
    <p:sldId id="317" r:id="rId30"/>
    <p:sldId id="318" r:id="rId31"/>
    <p:sldId id="319" r:id="rId32"/>
  </p:sldIdLst>
  <p:sldSz cx="9144000" cy="6858000" type="screen4x3"/>
  <p:notesSz cx="6858000" cy="9144000"/>
  <p:defaultTextStyle>
    <a:defPPr>
      <a:defRPr lang="el-GR"/>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15662" autoAdjust="0"/>
    <p:restoredTop sz="94713" autoAdjust="0"/>
  </p:normalViewPr>
  <p:slideViewPr>
    <p:cSldViewPr>
      <p:cViewPr varScale="1">
        <p:scale>
          <a:sx n="82" d="100"/>
          <a:sy n="82" d="100"/>
        </p:scale>
        <p:origin x="893" y="62"/>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F65EB5B8-18EA-4FAE-AC7A-F5C8A6A12248}"/>
              </a:ext>
            </a:extLst>
          </p:cNvPr>
          <p:cNvSpPr>
            <a:spLocks noGrp="1"/>
          </p:cNvSpPr>
          <p:nvPr>
            <p:ph type="hdr" sz="quarter"/>
          </p:nvPr>
        </p:nvSpPr>
        <p:spPr>
          <a:xfrm>
            <a:off x="0" y="0"/>
            <a:ext cx="2971800" cy="457200"/>
          </a:xfrm>
          <a:prstGeom prst="rect">
            <a:avLst/>
          </a:prstGeom>
        </p:spPr>
        <p:txBody>
          <a:bodyPr vert="horz" lIns="91440" tIns="45720" rIns="91440" bIns="45720" rtlCol="0"/>
          <a:lstStyle>
            <a:lvl1pPr algn="l" eaLnBrk="1" hangingPunct="1">
              <a:defRPr sz="1200">
                <a:latin typeface="Arial" pitchFamily="34" charset="0"/>
                <a:cs typeface="Arial" pitchFamily="34" charset="0"/>
              </a:defRPr>
            </a:lvl1pPr>
          </a:lstStyle>
          <a:p>
            <a:pPr>
              <a:defRPr/>
            </a:pPr>
            <a:endParaRPr lang="el-GR"/>
          </a:p>
        </p:txBody>
      </p:sp>
      <p:sp>
        <p:nvSpPr>
          <p:cNvPr id="3" name="Date Placeholder 2">
            <a:extLst>
              <a:ext uri="{FF2B5EF4-FFF2-40B4-BE49-F238E27FC236}">
                <a16:creationId xmlns:a16="http://schemas.microsoft.com/office/drawing/2014/main" id="{93C54A22-419C-4646-BB3A-420082EE5882}"/>
              </a:ext>
            </a:extLst>
          </p:cNvPr>
          <p:cNvSpPr>
            <a:spLocks noGrp="1"/>
          </p:cNvSpPr>
          <p:nvPr>
            <p:ph type="dt" idx="1"/>
          </p:nvPr>
        </p:nvSpPr>
        <p:spPr>
          <a:xfrm>
            <a:off x="3884613" y="0"/>
            <a:ext cx="2971800" cy="457200"/>
          </a:xfrm>
          <a:prstGeom prst="rect">
            <a:avLst/>
          </a:prstGeom>
        </p:spPr>
        <p:txBody>
          <a:bodyPr vert="horz" lIns="91440" tIns="45720" rIns="91440" bIns="45720" rtlCol="0"/>
          <a:lstStyle>
            <a:lvl1pPr algn="r" eaLnBrk="1" hangingPunct="1">
              <a:defRPr sz="1200">
                <a:latin typeface="Arial" pitchFamily="34" charset="0"/>
                <a:cs typeface="Arial" pitchFamily="34" charset="0"/>
              </a:defRPr>
            </a:lvl1pPr>
          </a:lstStyle>
          <a:p>
            <a:pPr>
              <a:defRPr/>
            </a:pPr>
            <a:fld id="{602FDC24-D0A2-49CF-94E2-E8F1B73E4FB0}" type="datetimeFigureOut">
              <a:rPr lang="el-GR"/>
              <a:pPr>
                <a:defRPr/>
              </a:pPr>
              <a:t>11/3/2024</a:t>
            </a:fld>
            <a:endParaRPr lang="el-GR"/>
          </a:p>
        </p:txBody>
      </p:sp>
      <p:sp>
        <p:nvSpPr>
          <p:cNvPr id="4" name="Slide Image Placeholder 3">
            <a:extLst>
              <a:ext uri="{FF2B5EF4-FFF2-40B4-BE49-F238E27FC236}">
                <a16:creationId xmlns:a16="http://schemas.microsoft.com/office/drawing/2014/main" id="{5FEA5A13-2D52-4A00-93AC-D31B22872CC5}"/>
              </a:ext>
            </a:extLst>
          </p:cNvPr>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l-GR" noProof="0"/>
          </a:p>
        </p:txBody>
      </p:sp>
      <p:sp>
        <p:nvSpPr>
          <p:cNvPr id="5" name="Notes Placeholder 4">
            <a:extLst>
              <a:ext uri="{FF2B5EF4-FFF2-40B4-BE49-F238E27FC236}">
                <a16:creationId xmlns:a16="http://schemas.microsoft.com/office/drawing/2014/main" id="{34A51112-51F4-4142-91CD-B4168F74BDA5}"/>
              </a:ext>
            </a:extLst>
          </p:cNvPr>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l-GR" noProof="0"/>
          </a:p>
        </p:txBody>
      </p:sp>
      <p:sp>
        <p:nvSpPr>
          <p:cNvPr id="6" name="Footer Placeholder 5">
            <a:extLst>
              <a:ext uri="{FF2B5EF4-FFF2-40B4-BE49-F238E27FC236}">
                <a16:creationId xmlns:a16="http://schemas.microsoft.com/office/drawing/2014/main" id="{638C810A-1DA5-4C69-A14D-C7BD0CA7D47B}"/>
              </a:ext>
            </a:extLst>
          </p:cNvPr>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eaLnBrk="1" hangingPunct="1">
              <a:defRPr sz="1200">
                <a:latin typeface="Arial" pitchFamily="34" charset="0"/>
                <a:cs typeface="Arial" pitchFamily="34" charset="0"/>
              </a:defRPr>
            </a:lvl1pPr>
          </a:lstStyle>
          <a:p>
            <a:pPr>
              <a:defRPr/>
            </a:pPr>
            <a:endParaRPr lang="el-GR"/>
          </a:p>
        </p:txBody>
      </p:sp>
      <p:sp>
        <p:nvSpPr>
          <p:cNvPr id="7" name="Slide Number Placeholder 6">
            <a:extLst>
              <a:ext uri="{FF2B5EF4-FFF2-40B4-BE49-F238E27FC236}">
                <a16:creationId xmlns:a16="http://schemas.microsoft.com/office/drawing/2014/main" id="{DC5342AC-659F-4EFC-A3A4-3B53E53FCF18}"/>
              </a:ext>
            </a:extLst>
          </p:cNvPr>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44DA1A8F-B6B9-4491-80C8-E1D1A6040705}" type="slidenum">
              <a:rPr lang="el-GR" altLang="el-GR"/>
              <a:pPr>
                <a:defRPr/>
              </a:pPr>
              <a:t>‹#›</a:t>
            </a:fld>
            <a:endParaRPr lang="el-GR" altLang="el-GR"/>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6861110B-D1A9-497D-AF1D-320ABA6EDB9D}"/>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AC894714-D01A-4A22-BFD5-ECC2F177F745}"/>
              </a:ext>
            </a:extLst>
          </p:cNvPr>
          <p:cNvSpPr>
            <a:spLocks noChangeArrowheads="1"/>
          </p:cNvSpPr>
          <p:nvPr/>
        </p:nvSpPr>
        <p:spPr bwMode="white">
          <a:xfrm>
            <a:off x="8991600" y="3175"/>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01F1E7CA-34CF-4501-A161-6D9F7AD0E2A7}"/>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EFD2BB67-1B71-4512-B73A-31481D206F5F}"/>
              </a:ext>
            </a:extLst>
          </p:cNvPr>
          <p:cNvSpPr>
            <a:spLocks noChangeArrowheads="1"/>
          </p:cNvSpPr>
          <p:nvPr/>
        </p:nvSpPr>
        <p:spPr bwMode="white">
          <a:xfrm>
            <a:off x="0" y="0"/>
            <a:ext cx="9144000" cy="25146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5">
            <a:extLst>
              <a:ext uri="{FF2B5EF4-FFF2-40B4-BE49-F238E27FC236}">
                <a16:creationId xmlns:a16="http://schemas.microsoft.com/office/drawing/2014/main" id="{5E468B53-3724-457F-9516-6573AAD62E47}"/>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Straight Connector 26">
            <a:extLst>
              <a:ext uri="{FF2B5EF4-FFF2-40B4-BE49-F238E27FC236}">
                <a16:creationId xmlns:a16="http://schemas.microsoft.com/office/drawing/2014/main" id="{128D22C4-265A-4B49-8A69-1DB0796ED0E4}"/>
              </a:ext>
            </a:extLst>
          </p:cNvPr>
          <p:cNvSpPr>
            <a:spLocks noChangeShapeType="1"/>
          </p:cNvSpPr>
          <p:nvPr/>
        </p:nvSpPr>
        <p:spPr bwMode="auto">
          <a:xfrm>
            <a:off x="155575" y="241935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Rectangle 27">
            <a:extLst>
              <a:ext uri="{FF2B5EF4-FFF2-40B4-BE49-F238E27FC236}">
                <a16:creationId xmlns:a16="http://schemas.microsoft.com/office/drawing/2014/main" id="{B0D173D5-EDF0-42E6-958A-F7D0E778E946}"/>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8">
            <a:extLst>
              <a:ext uri="{FF2B5EF4-FFF2-40B4-BE49-F238E27FC236}">
                <a16:creationId xmlns:a16="http://schemas.microsoft.com/office/drawing/2014/main" id="{BDADE81E-D8DD-499E-A36E-5532F17209D7}"/>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29">
            <a:extLst>
              <a:ext uri="{FF2B5EF4-FFF2-40B4-BE49-F238E27FC236}">
                <a16:creationId xmlns:a16="http://schemas.microsoft.com/office/drawing/2014/main" id="{76CC4BE9-06CA-43A9-86FD-F7FDD8F95633}"/>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9" name="Subtitle 8"/>
          <p:cNvSpPr>
            <a:spLocks noGrp="1"/>
          </p:cNvSpPr>
          <p:nvPr>
            <p:ph type="subTitle" idx="1"/>
          </p:nvPr>
        </p:nvSpPr>
        <p:spPr>
          <a:xfrm>
            <a:off x="1371600" y="2819400"/>
            <a:ext cx="6400800" cy="1752600"/>
          </a:xfrm>
        </p:spPr>
        <p:txBody>
          <a:bodyPr/>
          <a:lstStyle>
            <a:lvl1pPr marL="0" indent="0" algn="ctr">
              <a:buNone/>
              <a:defRPr sz="1600" b="1" cap="all" spc="25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lang="en-US"/>
              <a:t>Click to edit Master subtitle style</a:t>
            </a:r>
          </a:p>
        </p:txBody>
      </p:sp>
      <p:sp>
        <p:nvSpPr>
          <p:cNvPr id="8" name="Title 7"/>
          <p:cNvSpPr>
            <a:spLocks noGrp="1"/>
          </p:cNvSpPr>
          <p:nvPr>
            <p:ph type="ctrTitle"/>
          </p:nvPr>
        </p:nvSpPr>
        <p:spPr>
          <a:xfrm>
            <a:off x="685800" y="381000"/>
            <a:ext cx="7772400" cy="1752600"/>
          </a:xfrm>
        </p:spPr>
        <p:txBody>
          <a:bodyPr/>
          <a:lstStyle>
            <a:lvl1pPr>
              <a:defRPr sz="4200">
                <a:solidFill>
                  <a:schemeClr val="accent1"/>
                </a:solidFill>
              </a:defRPr>
            </a:lvl1pPr>
          </a:lstStyle>
          <a:p>
            <a:r>
              <a:rPr lang="en-US"/>
              <a:t>Click to edit Master title style</a:t>
            </a:r>
          </a:p>
        </p:txBody>
      </p:sp>
      <p:sp>
        <p:nvSpPr>
          <p:cNvPr id="15" name="Date Placeholder 27">
            <a:extLst>
              <a:ext uri="{FF2B5EF4-FFF2-40B4-BE49-F238E27FC236}">
                <a16:creationId xmlns:a16="http://schemas.microsoft.com/office/drawing/2014/main" id="{0FCC5F3A-758C-42A0-BF2E-2F425B46E057}"/>
              </a:ext>
            </a:extLst>
          </p:cNvPr>
          <p:cNvSpPr>
            <a:spLocks noGrp="1"/>
          </p:cNvSpPr>
          <p:nvPr>
            <p:ph type="dt" sz="half" idx="10"/>
          </p:nvPr>
        </p:nvSpPr>
        <p:spPr/>
        <p:txBody>
          <a:bodyPr/>
          <a:lstStyle>
            <a:lvl1pPr>
              <a:defRPr/>
            </a:lvl1pPr>
          </a:lstStyle>
          <a:p>
            <a:pPr>
              <a:defRPr/>
            </a:pPr>
            <a:fld id="{D4D8758C-F9C5-4AD7-8FE4-4781DD70F143}" type="datetimeFigureOut">
              <a:rPr lang="el-GR"/>
              <a:pPr>
                <a:defRPr/>
              </a:pPr>
              <a:t>11/3/2024</a:t>
            </a:fld>
            <a:endParaRPr lang="el-GR"/>
          </a:p>
        </p:txBody>
      </p:sp>
      <p:sp>
        <p:nvSpPr>
          <p:cNvPr id="16" name="Footer Placeholder 16">
            <a:extLst>
              <a:ext uri="{FF2B5EF4-FFF2-40B4-BE49-F238E27FC236}">
                <a16:creationId xmlns:a16="http://schemas.microsoft.com/office/drawing/2014/main" id="{AB822D22-BEA1-4F75-931B-48970FB8F7D5}"/>
              </a:ext>
            </a:extLst>
          </p:cNvPr>
          <p:cNvSpPr>
            <a:spLocks noGrp="1"/>
          </p:cNvSpPr>
          <p:nvPr>
            <p:ph type="ftr" sz="quarter" idx="11"/>
          </p:nvPr>
        </p:nvSpPr>
        <p:spPr/>
        <p:txBody>
          <a:bodyPr/>
          <a:lstStyle>
            <a:lvl1pPr>
              <a:defRPr/>
            </a:lvl1pPr>
          </a:lstStyle>
          <a:p>
            <a:pPr>
              <a:defRPr/>
            </a:pPr>
            <a:endParaRPr lang="el-GR"/>
          </a:p>
        </p:txBody>
      </p:sp>
      <p:sp>
        <p:nvSpPr>
          <p:cNvPr id="17" name="Slide Number Placeholder 28">
            <a:extLst>
              <a:ext uri="{FF2B5EF4-FFF2-40B4-BE49-F238E27FC236}">
                <a16:creationId xmlns:a16="http://schemas.microsoft.com/office/drawing/2014/main" id="{52B4404D-4E1C-4F8E-9144-646F6C1862D9}"/>
              </a:ext>
            </a:extLst>
          </p:cNvPr>
          <p:cNvSpPr>
            <a:spLocks noGrp="1"/>
          </p:cNvSpPr>
          <p:nvPr>
            <p:ph type="sldNum" sz="quarter" idx="12"/>
          </p:nvPr>
        </p:nvSpPr>
        <p:spPr>
          <a:xfrm>
            <a:off x="4343400" y="2198688"/>
            <a:ext cx="457200" cy="441325"/>
          </a:xfrm>
        </p:spPr>
        <p:txBody>
          <a:bodyPr/>
          <a:lstStyle>
            <a:lvl1pPr>
              <a:defRPr/>
            </a:lvl1pPr>
          </a:lstStyle>
          <a:p>
            <a:pPr>
              <a:defRPr/>
            </a:pPr>
            <a:fld id="{A1598F0A-7098-4852-A763-C49ECCFDFB0F}" type="slidenum">
              <a:rPr lang="el-GR" altLang="el-GR"/>
              <a:pPr>
                <a:defRPr/>
              </a:pPr>
              <a:t>‹#›</a:t>
            </a:fld>
            <a:endParaRPr lang="el-GR" altLang="el-GR"/>
          </a:p>
        </p:txBody>
      </p:sp>
    </p:spTree>
    <p:extLst>
      <p:ext uri="{BB962C8B-B14F-4D97-AF65-F5344CB8AC3E}">
        <p14:creationId xmlns:p14="http://schemas.microsoft.com/office/powerpoint/2010/main" val="1350392918"/>
      </p:ext>
    </p:extLst>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accent3">
                    <a:shade val="75000"/>
                  </a:schemeClr>
                </a:solidFill>
              </a:defRPr>
            </a:lvl1pPr>
          </a:lstStyle>
          <a:p>
            <a:r>
              <a:rPr lang="en-US"/>
              <a:t>Click to edit Master title style</a:t>
            </a:r>
          </a:p>
        </p:txBody>
      </p:sp>
      <p:sp>
        <p:nvSpPr>
          <p:cNvPr id="8" name="Content Placeholder 7"/>
          <p:cNvSpPr>
            <a:spLocks noGrp="1"/>
          </p:cNvSpPr>
          <p:nvPr>
            <p:ph sz="quarter" idx="1"/>
          </p:nvPr>
        </p:nvSpPr>
        <p:spPr>
          <a:xfrm>
            <a:off x="301752" y="1527048"/>
            <a:ext cx="850392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B118572-1B4C-4E1F-84C5-1C47AA955257}"/>
              </a:ext>
            </a:extLst>
          </p:cNvPr>
          <p:cNvSpPr>
            <a:spLocks noGrp="1"/>
          </p:cNvSpPr>
          <p:nvPr>
            <p:ph type="dt" sz="half" idx="10"/>
          </p:nvPr>
        </p:nvSpPr>
        <p:spPr/>
        <p:txBody>
          <a:bodyPr/>
          <a:lstStyle>
            <a:lvl1pPr>
              <a:defRPr/>
            </a:lvl1pPr>
          </a:lstStyle>
          <a:p>
            <a:pPr>
              <a:defRPr/>
            </a:pPr>
            <a:fld id="{CA585422-8DDB-4F3C-9D83-8DF5149CA90C}" type="datetimeFigureOut">
              <a:rPr lang="el-GR"/>
              <a:pPr>
                <a:defRPr/>
              </a:pPr>
              <a:t>11/3/2024</a:t>
            </a:fld>
            <a:endParaRPr lang="el-GR"/>
          </a:p>
        </p:txBody>
      </p:sp>
      <p:sp>
        <p:nvSpPr>
          <p:cNvPr id="5" name="Footer Placeholder 4">
            <a:extLst>
              <a:ext uri="{FF2B5EF4-FFF2-40B4-BE49-F238E27FC236}">
                <a16:creationId xmlns:a16="http://schemas.microsoft.com/office/drawing/2014/main" id="{87A9130E-EC4E-4C13-BF18-3A97A917C284}"/>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62412395-EC80-43AE-B892-552B1420E4D2}"/>
              </a:ext>
            </a:extLst>
          </p:cNvPr>
          <p:cNvSpPr>
            <a:spLocks noGrp="1"/>
          </p:cNvSpPr>
          <p:nvPr>
            <p:ph type="sldNum" sz="quarter" idx="12"/>
          </p:nvPr>
        </p:nvSpPr>
        <p:spPr>
          <a:xfrm>
            <a:off x="4362450" y="1027113"/>
            <a:ext cx="457200" cy="441325"/>
          </a:xfrm>
        </p:spPr>
        <p:txBody>
          <a:bodyPr/>
          <a:lstStyle>
            <a:lvl1pPr>
              <a:defRPr/>
            </a:lvl1pPr>
          </a:lstStyle>
          <a:p>
            <a:pPr>
              <a:defRPr/>
            </a:pPr>
            <a:fld id="{99F6F206-992E-4157-91CE-A2500D9BF11B}" type="slidenum">
              <a:rPr lang="el-GR" altLang="el-GR"/>
              <a:pPr>
                <a:defRPr/>
              </a:pPr>
              <a:t>‹#›</a:t>
            </a:fld>
            <a:endParaRPr lang="el-GR" altLang="el-GR"/>
          </a:p>
        </p:txBody>
      </p:sp>
    </p:spTree>
    <p:extLst>
      <p:ext uri="{BB962C8B-B14F-4D97-AF65-F5344CB8AC3E}">
        <p14:creationId xmlns:p14="http://schemas.microsoft.com/office/powerpoint/2010/main" val="3052871004"/>
      </p:ext>
    </p:extLst>
  </p:cSld>
  <p:clrMapOvr>
    <a:overrideClrMapping bg1="lt1" tx1="dk1" bg2="lt2" tx2="dk2" accent1="accent1" accent2="accent2" accent3="accent3" accent4="accent4" accent5="accent5" accent6="accent6" hlink="hlink" folHlink="folHlink"/>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97D74941-F0E1-42F5-95A0-C63370891A77}"/>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ACD3E6A2-75C9-4CCF-A19A-EEC166E4886B}"/>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2175E4D2-2897-4354-BB6A-222AA8EFC40B}"/>
              </a:ext>
            </a:extLst>
          </p:cNvPr>
          <p:cNvSpPr>
            <a:spLocks noChangeArrowheads="1"/>
          </p:cNvSpPr>
          <p:nvPr/>
        </p:nvSpPr>
        <p:spPr bwMode="white">
          <a:xfrm>
            <a:off x="0" y="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6D0CA558-70B9-4C84-88E6-0540B4DA2980}"/>
              </a:ext>
            </a:extLst>
          </p:cNvPr>
          <p:cNvSpPr>
            <a:spLocks noChangeArrowheads="1"/>
          </p:cNvSpPr>
          <p:nvPr/>
        </p:nvSpPr>
        <p:spPr bwMode="white">
          <a:xfrm>
            <a:off x="8991600" y="1905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98B29B7B-27BC-41F3-9053-71EC69E9CC5A}"/>
              </a:ext>
            </a:extLst>
          </p:cNvPr>
          <p:cNvSpPr>
            <a:spLocks noChangeArrowheads="1"/>
          </p:cNvSpPr>
          <p:nvPr/>
        </p:nvSpPr>
        <p:spPr bwMode="white">
          <a:xfrm>
            <a:off x="152400" y="2286000"/>
            <a:ext cx="8832850" cy="3048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6">
            <a:extLst>
              <a:ext uri="{FF2B5EF4-FFF2-40B4-BE49-F238E27FC236}">
                <a16:creationId xmlns:a16="http://schemas.microsoft.com/office/drawing/2014/main" id="{DB5E1D18-1A4B-4446-B73E-AE1AC6066CF2}"/>
              </a:ext>
            </a:extLst>
          </p:cNvPr>
          <p:cNvSpPr>
            <a:spLocks noChangeArrowheads="1"/>
          </p:cNvSpPr>
          <p:nvPr/>
        </p:nvSpPr>
        <p:spPr bwMode="auto">
          <a:xfrm>
            <a:off x="155575" y="142875"/>
            <a:ext cx="8832850" cy="2139950"/>
          </a:xfrm>
          <a:prstGeom prst="rect">
            <a:avLst/>
          </a:prstGeom>
          <a:solidFill>
            <a:schemeClr val="accent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7">
            <a:extLst>
              <a:ext uri="{FF2B5EF4-FFF2-40B4-BE49-F238E27FC236}">
                <a16:creationId xmlns:a16="http://schemas.microsoft.com/office/drawing/2014/main" id="{BEF5385D-638E-4752-9F78-186D21E26A50}"/>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8">
            <a:extLst>
              <a:ext uri="{FF2B5EF4-FFF2-40B4-BE49-F238E27FC236}">
                <a16:creationId xmlns:a16="http://schemas.microsoft.com/office/drawing/2014/main" id="{C19CAC5F-A99D-4256-997B-CC7182B2E6FF}"/>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9">
            <a:extLst>
              <a:ext uri="{FF2B5EF4-FFF2-40B4-BE49-F238E27FC236}">
                <a16:creationId xmlns:a16="http://schemas.microsoft.com/office/drawing/2014/main" id="{CC995C37-1493-49EA-AEAC-D2E8E1F61A98}"/>
              </a:ext>
            </a:extLst>
          </p:cNvPr>
          <p:cNvSpPr>
            <a:spLocks noChangeShapeType="1"/>
          </p:cNvSpPr>
          <p:nvPr/>
        </p:nvSpPr>
        <p:spPr bwMode="auto">
          <a:xfrm>
            <a:off x="152400" y="2438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30">
            <a:extLst>
              <a:ext uri="{FF2B5EF4-FFF2-40B4-BE49-F238E27FC236}">
                <a16:creationId xmlns:a16="http://schemas.microsoft.com/office/drawing/2014/main" id="{1C8FA419-36A1-40B4-8CFB-BA709B3266AB}"/>
              </a:ext>
            </a:extLst>
          </p:cNvPr>
          <p:cNvSpPr/>
          <p:nvPr/>
        </p:nvSpPr>
        <p:spPr>
          <a:xfrm>
            <a:off x="4267200" y="211455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1">
            <a:extLst>
              <a:ext uri="{FF2B5EF4-FFF2-40B4-BE49-F238E27FC236}">
                <a16:creationId xmlns:a16="http://schemas.microsoft.com/office/drawing/2014/main" id="{D02EEF30-CB7C-4871-9515-ACF190586487}"/>
              </a:ext>
            </a:extLst>
          </p:cNvPr>
          <p:cNvSpPr/>
          <p:nvPr/>
        </p:nvSpPr>
        <p:spPr>
          <a:xfrm>
            <a:off x="4362450" y="2209800"/>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1368426" y="2743200"/>
            <a:ext cx="6480174" cy="1673225"/>
          </a:xfrm>
        </p:spPr>
        <p:txBody>
          <a:bodyPr/>
          <a:lstStyle>
            <a:lvl1pPr marL="0" indent="0" algn="ctr">
              <a:buNone/>
              <a:defRPr sz="1600" b="1" cap="all" spc="25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
        <p:nvSpPr>
          <p:cNvPr id="2" name="Title 1"/>
          <p:cNvSpPr>
            <a:spLocks noGrp="1"/>
          </p:cNvSpPr>
          <p:nvPr>
            <p:ph type="title"/>
          </p:nvPr>
        </p:nvSpPr>
        <p:spPr>
          <a:xfrm>
            <a:off x="722313" y="533400"/>
            <a:ext cx="7772400" cy="1524000"/>
          </a:xfrm>
        </p:spPr>
        <p:txBody>
          <a:bodyPr/>
          <a:lstStyle>
            <a:lvl1pPr algn="ctr">
              <a:buNone/>
              <a:defRPr sz="4200" b="0" cap="none" baseline="0">
                <a:solidFill>
                  <a:srgbClr val="FFFFFF"/>
                </a:solidFill>
              </a:defRPr>
            </a:lvl1pPr>
          </a:lstStyle>
          <a:p>
            <a:r>
              <a:rPr lang="en-US"/>
              <a:t>Click to edit Master title style</a:t>
            </a:r>
          </a:p>
        </p:txBody>
      </p:sp>
      <p:sp>
        <p:nvSpPr>
          <p:cNvPr id="15" name="Footer Placeholder 4">
            <a:extLst>
              <a:ext uri="{FF2B5EF4-FFF2-40B4-BE49-F238E27FC236}">
                <a16:creationId xmlns:a16="http://schemas.microsoft.com/office/drawing/2014/main" id="{BE729208-4467-4B39-BA82-43D448AF728B}"/>
              </a:ext>
            </a:extLst>
          </p:cNvPr>
          <p:cNvSpPr>
            <a:spLocks noGrp="1"/>
          </p:cNvSpPr>
          <p:nvPr>
            <p:ph type="ftr" sz="quarter" idx="10"/>
          </p:nvPr>
        </p:nvSpPr>
        <p:spPr/>
        <p:txBody>
          <a:bodyPr/>
          <a:lstStyle>
            <a:lvl1pPr>
              <a:defRPr/>
            </a:lvl1pPr>
          </a:lstStyle>
          <a:p>
            <a:pPr>
              <a:defRPr/>
            </a:pPr>
            <a:endParaRPr lang="el-GR"/>
          </a:p>
        </p:txBody>
      </p:sp>
      <p:sp>
        <p:nvSpPr>
          <p:cNvPr id="16" name="Date Placeholder 3">
            <a:extLst>
              <a:ext uri="{FF2B5EF4-FFF2-40B4-BE49-F238E27FC236}">
                <a16:creationId xmlns:a16="http://schemas.microsoft.com/office/drawing/2014/main" id="{A25B9734-FAB6-44D3-BB04-BCBA73282C5F}"/>
              </a:ext>
            </a:extLst>
          </p:cNvPr>
          <p:cNvSpPr>
            <a:spLocks noGrp="1"/>
          </p:cNvSpPr>
          <p:nvPr>
            <p:ph type="dt" sz="half" idx="11"/>
          </p:nvPr>
        </p:nvSpPr>
        <p:spPr/>
        <p:txBody>
          <a:bodyPr/>
          <a:lstStyle>
            <a:lvl1pPr>
              <a:defRPr/>
            </a:lvl1pPr>
          </a:lstStyle>
          <a:p>
            <a:pPr>
              <a:defRPr/>
            </a:pPr>
            <a:fld id="{9A866997-12C8-497B-959B-03D12E1EB689}" type="datetimeFigureOut">
              <a:rPr lang="el-GR"/>
              <a:pPr>
                <a:defRPr/>
              </a:pPr>
              <a:t>11/3/2024</a:t>
            </a:fld>
            <a:endParaRPr lang="el-GR"/>
          </a:p>
        </p:txBody>
      </p:sp>
      <p:sp>
        <p:nvSpPr>
          <p:cNvPr id="17" name="Slide Number Placeholder 5">
            <a:extLst>
              <a:ext uri="{FF2B5EF4-FFF2-40B4-BE49-F238E27FC236}">
                <a16:creationId xmlns:a16="http://schemas.microsoft.com/office/drawing/2014/main" id="{510C16BC-5789-40A4-82AB-432713941CA1}"/>
              </a:ext>
            </a:extLst>
          </p:cNvPr>
          <p:cNvSpPr>
            <a:spLocks noGrp="1"/>
          </p:cNvSpPr>
          <p:nvPr>
            <p:ph type="sldNum" sz="quarter" idx="12"/>
          </p:nvPr>
        </p:nvSpPr>
        <p:spPr>
          <a:xfrm>
            <a:off x="4343400" y="2198688"/>
            <a:ext cx="457200" cy="441325"/>
          </a:xfrm>
        </p:spPr>
        <p:txBody>
          <a:bodyPr/>
          <a:lstStyle>
            <a:lvl1pPr>
              <a:defRPr/>
            </a:lvl1pPr>
          </a:lstStyle>
          <a:p>
            <a:pPr>
              <a:defRPr/>
            </a:pPr>
            <a:fld id="{B33BCD38-70B2-4CB4-9473-93FC483C86B1}" type="slidenum">
              <a:rPr lang="el-GR" altLang="el-GR"/>
              <a:pPr>
                <a:defRPr/>
              </a:pPr>
              <a:t>‹#›</a:t>
            </a:fld>
            <a:endParaRPr lang="el-GR" altLang="el-GR"/>
          </a:p>
        </p:txBody>
      </p:sp>
    </p:spTree>
    <p:extLst>
      <p:ext uri="{BB962C8B-B14F-4D97-AF65-F5344CB8AC3E}">
        <p14:creationId xmlns:p14="http://schemas.microsoft.com/office/powerpoint/2010/main" val="3446005460"/>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Pr>
        <a:solidFill>
          <a:schemeClr val="bg2"/>
        </a:solidFill>
        <a:effectLst/>
      </p:bgPr>
    </p:bg>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E93B5854-379D-4F98-A631-23FF5E5DFD5E}"/>
              </a:ext>
            </a:extLst>
          </p:cNvPr>
          <p:cNvSpPr>
            <a:spLocks noChangeShapeType="1"/>
          </p:cNvSpPr>
          <p:nvPr/>
        </p:nvSpPr>
        <p:spPr bwMode="auto">
          <a:xfrm flipV="1">
            <a:off x="4562475" y="1576388"/>
            <a:ext cx="9525" cy="4818062"/>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2" name="Title 1"/>
          <p:cNvSpPr>
            <a:spLocks noGrp="1"/>
          </p:cNvSpPr>
          <p:nvPr>
            <p:ph type="title"/>
          </p:nvPr>
        </p:nvSpPr>
        <p:spPr>
          <a:xfrm>
            <a:off x="301752" y="228600"/>
            <a:ext cx="8534400" cy="758952"/>
          </a:xfrm>
        </p:spPr>
        <p:txBody>
          <a:bodyPr/>
          <a:lstStyle/>
          <a:p>
            <a:r>
              <a:rPr lang="en-US"/>
              <a:t>Click to edit Master title style</a:t>
            </a:r>
          </a:p>
        </p:txBody>
      </p:sp>
      <p:sp>
        <p:nvSpPr>
          <p:cNvPr id="10" name="Content Placeholder 9"/>
          <p:cNvSpPr>
            <a:spLocks noGrp="1"/>
          </p:cNvSpPr>
          <p:nvPr>
            <p:ph sz="half" idx="1"/>
          </p:nvPr>
        </p:nvSpPr>
        <p:spPr>
          <a:xfrm>
            <a:off x="301752"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11"/>
          <p:cNvSpPr>
            <a:spLocks noGrp="1"/>
          </p:cNvSpPr>
          <p:nvPr>
            <p:ph sz="half" idx="2"/>
          </p:nvPr>
        </p:nvSpPr>
        <p:spPr>
          <a:xfrm>
            <a:off x="4800600" y="1371600"/>
            <a:ext cx="4038600" cy="4681728"/>
          </a:xfrm>
        </p:spPr>
        <p:txBody>
          <a:bodyPr/>
          <a:lstStyle>
            <a:lvl1pPr>
              <a:defRPr sz="25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4">
            <a:extLst>
              <a:ext uri="{FF2B5EF4-FFF2-40B4-BE49-F238E27FC236}">
                <a16:creationId xmlns:a16="http://schemas.microsoft.com/office/drawing/2014/main" id="{265EE2AA-7D50-462E-94E3-4A5442245FA3}"/>
              </a:ext>
            </a:extLst>
          </p:cNvPr>
          <p:cNvSpPr>
            <a:spLocks noGrp="1"/>
          </p:cNvSpPr>
          <p:nvPr>
            <p:ph type="dt" sz="half" idx="10"/>
          </p:nvPr>
        </p:nvSpPr>
        <p:spPr>
          <a:xfrm>
            <a:off x="5791200" y="6410325"/>
            <a:ext cx="3044825" cy="365125"/>
          </a:xfrm>
        </p:spPr>
        <p:txBody>
          <a:bodyPr/>
          <a:lstStyle>
            <a:lvl1pPr>
              <a:defRPr/>
            </a:lvl1pPr>
          </a:lstStyle>
          <a:p>
            <a:pPr>
              <a:defRPr/>
            </a:pPr>
            <a:fld id="{67A09D84-9BAD-4C50-8190-9458F99841CE}" type="datetimeFigureOut">
              <a:rPr lang="el-GR"/>
              <a:pPr>
                <a:defRPr/>
              </a:pPr>
              <a:t>11/3/2024</a:t>
            </a:fld>
            <a:endParaRPr lang="el-GR"/>
          </a:p>
        </p:txBody>
      </p:sp>
      <p:sp>
        <p:nvSpPr>
          <p:cNvPr id="7" name="Footer Placeholder 5">
            <a:extLst>
              <a:ext uri="{FF2B5EF4-FFF2-40B4-BE49-F238E27FC236}">
                <a16:creationId xmlns:a16="http://schemas.microsoft.com/office/drawing/2014/main" id="{DA0A7C63-BD2C-4251-8950-1809639281FB}"/>
              </a:ext>
            </a:extLst>
          </p:cNvPr>
          <p:cNvSpPr>
            <a:spLocks noGrp="1"/>
          </p:cNvSpPr>
          <p:nvPr>
            <p:ph type="ftr" sz="quarter" idx="11"/>
          </p:nvPr>
        </p:nvSpPr>
        <p:spPr/>
        <p:txBody>
          <a:bodyPr/>
          <a:lstStyle>
            <a:lvl1pPr>
              <a:defRPr/>
            </a:lvl1pPr>
          </a:lstStyle>
          <a:p>
            <a:pPr>
              <a:defRPr/>
            </a:pPr>
            <a:endParaRPr lang="el-GR"/>
          </a:p>
        </p:txBody>
      </p:sp>
      <p:sp>
        <p:nvSpPr>
          <p:cNvPr id="8" name="Slide Number Placeholder 6">
            <a:extLst>
              <a:ext uri="{FF2B5EF4-FFF2-40B4-BE49-F238E27FC236}">
                <a16:creationId xmlns:a16="http://schemas.microsoft.com/office/drawing/2014/main" id="{49B452E0-29AE-4E79-B7AA-F236A1C62D15}"/>
              </a:ext>
            </a:extLst>
          </p:cNvPr>
          <p:cNvSpPr>
            <a:spLocks noGrp="1"/>
          </p:cNvSpPr>
          <p:nvPr>
            <p:ph type="sldNum" sz="quarter" idx="12"/>
          </p:nvPr>
        </p:nvSpPr>
        <p:spPr/>
        <p:txBody>
          <a:bodyPr/>
          <a:lstStyle>
            <a:lvl1pPr>
              <a:defRPr/>
            </a:lvl1pPr>
          </a:lstStyle>
          <a:p>
            <a:pPr>
              <a:defRPr/>
            </a:pPr>
            <a:fld id="{F3F415C2-5854-4E45-A179-041EC48492EF}" type="slidenum">
              <a:rPr lang="el-GR" altLang="el-GR"/>
              <a:pPr>
                <a:defRPr/>
              </a:pPr>
              <a:t>‹#›</a:t>
            </a:fld>
            <a:endParaRPr lang="el-GR" altLang="el-GR"/>
          </a:p>
        </p:txBody>
      </p:sp>
    </p:spTree>
    <p:extLst>
      <p:ext uri="{BB962C8B-B14F-4D97-AF65-F5344CB8AC3E}">
        <p14:creationId xmlns:p14="http://schemas.microsoft.com/office/powerpoint/2010/main" val="3182653128"/>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Pr>
        <a:solidFill>
          <a:schemeClr val="bg2"/>
        </a:solidFill>
        <a:effectLst/>
      </p:bgPr>
    </p:bg>
    <p:spTree>
      <p:nvGrpSpPr>
        <p:cNvPr id="1" name=""/>
        <p:cNvGrpSpPr/>
        <p:nvPr/>
      </p:nvGrpSpPr>
      <p:grpSpPr>
        <a:xfrm>
          <a:off x="0" y="0"/>
          <a:ext cx="0" cy="0"/>
          <a:chOff x="0" y="0"/>
          <a:chExt cx="0" cy="0"/>
        </a:xfrm>
      </p:grpSpPr>
      <p:sp>
        <p:nvSpPr>
          <p:cNvPr id="7" name="Straight Connector 19">
            <a:extLst>
              <a:ext uri="{FF2B5EF4-FFF2-40B4-BE49-F238E27FC236}">
                <a16:creationId xmlns:a16="http://schemas.microsoft.com/office/drawing/2014/main" id="{27D8B5E6-9BBD-4B5E-8EFF-79B0421D4D23}"/>
              </a:ext>
            </a:extLst>
          </p:cNvPr>
          <p:cNvSpPr>
            <a:spLocks noChangeShapeType="1"/>
          </p:cNvSpPr>
          <p:nvPr/>
        </p:nvSpPr>
        <p:spPr bwMode="auto">
          <a:xfrm flipV="1">
            <a:off x="4572000" y="2200275"/>
            <a:ext cx="0" cy="4187825"/>
          </a:xfrm>
          <a:prstGeom prst="line">
            <a:avLst/>
          </a:prstGeom>
          <a:noFill/>
          <a:ln w="9525" algn="ctr">
            <a:solidFill>
              <a:schemeClr val="tx2"/>
            </a:solidFill>
            <a:prstDash val="sysDash"/>
            <a:round/>
            <a:headEnd/>
            <a:tailEnd/>
          </a:ln>
          <a:extLst>
            <a:ext uri="{909E8E84-426E-40DD-AFC4-6F175D3DCCD1}">
              <a14:hiddenFill xmlns:a14="http://schemas.microsoft.com/office/drawing/2010/main">
                <a:noFill/>
              </a14:hiddenFill>
            </a:ext>
          </a:extLst>
        </p:spPr>
        <p:txBody>
          <a:bodyPr wrap="none" anchor="ctr"/>
          <a:lstStyle/>
          <a:p>
            <a:endParaRPr lang="el-GR"/>
          </a:p>
        </p:txBody>
      </p:sp>
      <p:sp>
        <p:nvSpPr>
          <p:cNvPr id="8" name="Rectangle 20">
            <a:extLst>
              <a:ext uri="{FF2B5EF4-FFF2-40B4-BE49-F238E27FC236}">
                <a16:creationId xmlns:a16="http://schemas.microsoft.com/office/drawing/2014/main" id="{1EA6BD6D-0D2E-48B4-B803-85F3C455CF10}"/>
              </a:ext>
            </a:extLst>
          </p:cNvPr>
          <p:cNvSpPr>
            <a:spLocks noChangeArrowheads="1"/>
          </p:cNvSpPr>
          <p:nvPr/>
        </p:nvSpPr>
        <p:spPr bwMode="white">
          <a:xfrm>
            <a:off x="0" y="0"/>
            <a:ext cx="9144000" cy="14478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3">
            <a:extLst>
              <a:ext uri="{FF2B5EF4-FFF2-40B4-BE49-F238E27FC236}">
                <a16:creationId xmlns:a16="http://schemas.microsoft.com/office/drawing/2014/main" id="{48675B72-0753-48DB-B87A-0A74752BE13A}"/>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4">
            <a:extLst>
              <a:ext uri="{FF2B5EF4-FFF2-40B4-BE49-F238E27FC236}">
                <a16:creationId xmlns:a16="http://schemas.microsoft.com/office/drawing/2014/main" id="{3E9698AA-A46D-411C-886E-B6CE01A4BBDE}"/>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1" name="Rectangle 25">
            <a:extLst>
              <a:ext uri="{FF2B5EF4-FFF2-40B4-BE49-F238E27FC236}">
                <a16:creationId xmlns:a16="http://schemas.microsoft.com/office/drawing/2014/main" id="{C455F667-958A-448D-9E70-D19C78708227}"/>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2" name="Rectangle 26">
            <a:extLst>
              <a:ext uri="{FF2B5EF4-FFF2-40B4-BE49-F238E27FC236}">
                <a16:creationId xmlns:a16="http://schemas.microsoft.com/office/drawing/2014/main" id="{3B366EBE-DBB3-4CFF-AD7B-883F0C9A6690}"/>
              </a:ext>
            </a:extLst>
          </p:cNvPr>
          <p:cNvSpPr/>
          <p:nvPr/>
        </p:nvSpPr>
        <p:spPr>
          <a:xfrm>
            <a:off x="152400" y="1371600"/>
            <a:ext cx="8832850" cy="914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3" name="Rectangle 27">
            <a:extLst>
              <a:ext uri="{FF2B5EF4-FFF2-40B4-BE49-F238E27FC236}">
                <a16:creationId xmlns:a16="http://schemas.microsoft.com/office/drawing/2014/main" id="{BDEABFEF-7F2B-4793-A65D-8FC2711786EE}"/>
              </a:ext>
            </a:extLst>
          </p:cNvPr>
          <p:cNvSpPr>
            <a:spLocks noChangeArrowheads="1"/>
          </p:cNvSpPr>
          <p:nvPr/>
        </p:nvSpPr>
        <p:spPr bwMode="auto">
          <a:xfrm>
            <a:off x="146050" y="6391275"/>
            <a:ext cx="8832850" cy="31115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Straight Connector 28">
            <a:extLst>
              <a:ext uri="{FF2B5EF4-FFF2-40B4-BE49-F238E27FC236}">
                <a16:creationId xmlns:a16="http://schemas.microsoft.com/office/drawing/2014/main" id="{FAADA890-339B-4EF3-B8F3-651205A18FF0}"/>
              </a:ext>
            </a:extLst>
          </p:cNvPr>
          <p:cNvSpPr>
            <a:spLocks noChangeShapeType="1"/>
          </p:cNvSpPr>
          <p:nvPr/>
        </p:nvSpPr>
        <p:spPr bwMode="auto">
          <a:xfrm>
            <a:off x="152400" y="1279525"/>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5" name="Rectangle 29">
            <a:extLst>
              <a:ext uri="{FF2B5EF4-FFF2-40B4-BE49-F238E27FC236}">
                <a16:creationId xmlns:a16="http://schemas.microsoft.com/office/drawing/2014/main" id="{7B89DE43-FED1-46BE-8215-5DEE7AA0C42D}"/>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6" name="Oval 30">
            <a:extLst>
              <a:ext uri="{FF2B5EF4-FFF2-40B4-BE49-F238E27FC236}">
                <a16:creationId xmlns:a16="http://schemas.microsoft.com/office/drawing/2014/main" id="{15295210-9D6A-47AC-BFC0-B308B1DBB690}"/>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7" name="Oval 31">
            <a:extLst>
              <a:ext uri="{FF2B5EF4-FFF2-40B4-BE49-F238E27FC236}">
                <a16:creationId xmlns:a16="http://schemas.microsoft.com/office/drawing/2014/main" id="{2961F8B7-8B4B-46FD-B05A-C3FACBDD4F5E}"/>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Text Placeholder 2"/>
          <p:cNvSpPr>
            <a:spLocks noGrp="1"/>
          </p:cNvSpPr>
          <p:nvPr>
            <p:ph type="body" idx="1"/>
          </p:nvPr>
        </p:nvSpPr>
        <p:spPr>
          <a:xfrm>
            <a:off x="301752" y="1524000"/>
            <a:ext cx="4040188" cy="732974"/>
          </a:xfrm>
          <a:noFill/>
          <a:ln w="15875" cap="rnd" cmpd="sng" algn="ctr">
            <a:noFill/>
            <a:prstDash val="solid"/>
          </a:ln>
        </p:spPr>
        <p:style>
          <a:lnRef idx="3">
            <a:schemeClr val="lt1"/>
          </a:lnRef>
          <a:fillRef idx="1">
            <a:schemeClr val="accent1"/>
          </a:fillRef>
          <a:effectRef idx="1">
            <a:schemeClr val="accent1"/>
          </a:effectRef>
          <a:fontRef idx="minor">
            <a:schemeClr val="lt1"/>
          </a:fontRef>
        </p:style>
        <p:txBody>
          <a:bodyPr anchor="ctr">
            <a:noAutofit/>
          </a:bodyPr>
          <a:lstStyle>
            <a:lvl1pPr marL="0" indent="0">
              <a:buNone/>
              <a:defRPr lang="en-US" sz="2200" b="1" dirty="0" smtClean="0">
                <a:solidFill>
                  <a:srgbClr val="FFFFFF"/>
                </a:solidFill>
              </a:defRPr>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4" name="Text Placeholder 3"/>
          <p:cNvSpPr>
            <a:spLocks noGrp="1"/>
          </p:cNvSpPr>
          <p:nvPr>
            <p:ph type="body" sz="half" idx="3"/>
          </p:nvPr>
        </p:nvSpPr>
        <p:spPr>
          <a:xfrm>
            <a:off x="4791330" y="1524000"/>
            <a:ext cx="4041775" cy="731520"/>
          </a:xfrm>
          <a:noFill/>
          <a:ln w="15875" cap="rnd" cmpd="sng" algn="ctr">
            <a:noFill/>
            <a:prstDash val="solid"/>
          </a:ln>
        </p:spPr>
        <p:style>
          <a:lnRef idx="3">
            <a:schemeClr val="lt1"/>
          </a:lnRef>
          <a:fillRef idx="1">
            <a:schemeClr val="accent2"/>
          </a:fillRef>
          <a:effectRef idx="1">
            <a:schemeClr val="accent2"/>
          </a:effectRef>
          <a:fontRef idx="minor">
            <a:schemeClr val="lt1"/>
          </a:fontRef>
        </p:style>
        <p:txBody>
          <a:bodyPr anchor="ctr">
            <a:noAutofit/>
          </a:bodyPr>
          <a:lstStyle>
            <a:lvl1pPr marL="0" indent="0">
              <a:buNone/>
              <a:defRPr sz="2200" b="1"/>
            </a:lvl1pPr>
            <a:lvl2pPr>
              <a:buNone/>
              <a:defRPr sz="2000" b="1"/>
            </a:lvl2pPr>
            <a:lvl3pPr>
              <a:buNone/>
              <a:defRPr sz="1800" b="1"/>
            </a:lvl3pPr>
            <a:lvl4pPr>
              <a:buNone/>
              <a:defRPr sz="1600" b="1"/>
            </a:lvl4pPr>
            <a:lvl5pPr>
              <a:buNone/>
              <a:defRPr sz="1600" b="1"/>
            </a:lvl5pPr>
          </a:lstStyle>
          <a:p>
            <a:pPr lvl="0"/>
            <a:r>
              <a:rPr lang="en-US"/>
              <a:t>Click to edit Master text styles</a:t>
            </a:r>
          </a:p>
        </p:txBody>
      </p:sp>
      <p:sp>
        <p:nvSpPr>
          <p:cNvPr id="24" name="Content Placeholder 23"/>
          <p:cNvSpPr>
            <a:spLocks noGrp="1"/>
          </p:cNvSpPr>
          <p:nvPr>
            <p:ph sz="quarter" idx="2"/>
          </p:nvPr>
        </p:nvSpPr>
        <p:spPr>
          <a:xfrm>
            <a:off x="301752" y="2471383"/>
            <a:ext cx="4041648" cy="38184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 name="Content Placeholder 25"/>
          <p:cNvSpPr>
            <a:spLocks noGrp="1"/>
          </p:cNvSpPr>
          <p:nvPr>
            <p:ph sz="quarter" idx="4"/>
          </p:nvPr>
        </p:nvSpPr>
        <p:spPr>
          <a:xfrm>
            <a:off x="4800600" y="2471383"/>
            <a:ext cx="4038600" cy="382219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3" name="Title 22"/>
          <p:cNvSpPr>
            <a:spLocks noGrp="1"/>
          </p:cNvSpPr>
          <p:nvPr>
            <p:ph type="title"/>
          </p:nvPr>
        </p:nvSpPr>
        <p:spPr/>
        <p:txBody>
          <a:bodyPr rtlCol="0"/>
          <a:lstStyle/>
          <a:p>
            <a:r>
              <a:rPr lang="en-US"/>
              <a:t>Click to edit Master title style</a:t>
            </a:r>
          </a:p>
        </p:txBody>
      </p:sp>
      <p:sp>
        <p:nvSpPr>
          <p:cNvPr id="18" name="Date Placeholder 6">
            <a:extLst>
              <a:ext uri="{FF2B5EF4-FFF2-40B4-BE49-F238E27FC236}">
                <a16:creationId xmlns:a16="http://schemas.microsoft.com/office/drawing/2014/main" id="{09A86DF3-F2E1-40BF-B09B-94F36A236118}"/>
              </a:ext>
            </a:extLst>
          </p:cNvPr>
          <p:cNvSpPr>
            <a:spLocks noGrp="1"/>
          </p:cNvSpPr>
          <p:nvPr>
            <p:ph type="dt" sz="half" idx="10"/>
          </p:nvPr>
        </p:nvSpPr>
        <p:spPr/>
        <p:txBody>
          <a:bodyPr/>
          <a:lstStyle>
            <a:lvl1pPr>
              <a:defRPr/>
            </a:lvl1pPr>
          </a:lstStyle>
          <a:p>
            <a:pPr>
              <a:defRPr/>
            </a:pPr>
            <a:fld id="{679918EA-30CC-4038-A059-9CF4CE2997F1}" type="datetimeFigureOut">
              <a:rPr lang="el-GR"/>
              <a:pPr>
                <a:defRPr/>
              </a:pPr>
              <a:t>11/3/2024</a:t>
            </a:fld>
            <a:endParaRPr lang="el-GR"/>
          </a:p>
        </p:txBody>
      </p:sp>
      <p:sp>
        <p:nvSpPr>
          <p:cNvPr id="19" name="Footer Placeholder 7">
            <a:extLst>
              <a:ext uri="{FF2B5EF4-FFF2-40B4-BE49-F238E27FC236}">
                <a16:creationId xmlns:a16="http://schemas.microsoft.com/office/drawing/2014/main" id="{FEC024FA-06EB-46CD-8F70-7F97170A4EB0}"/>
              </a:ext>
            </a:extLst>
          </p:cNvPr>
          <p:cNvSpPr>
            <a:spLocks noGrp="1"/>
          </p:cNvSpPr>
          <p:nvPr>
            <p:ph type="ftr" sz="quarter" idx="11"/>
          </p:nvPr>
        </p:nvSpPr>
        <p:spPr>
          <a:xfrm>
            <a:off x="304800" y="6410325"/>
            <a:ext cx="3581400" cy="365125"/>
          </a:xfrm>
        </p:spPr>
        <p:txBody>
          <a:bodyPr/>
          <a:lstStyle>
            <a:lvl1pPr>
              <a:defRPr/>
            </a:lvl1pPr>
          </a:lstStyle>
          <a:p>
            <a:pPr>
              <a:defRPr/>
            </a:pPr>
            <a:endParaRPr lang="el-GR"/>
          </a:p>
        </p:txBody>
      </p:sp>
      <p:sp>
        <p:nvSpPr>
          <p:cNvPr id="20" name="Slide Number Placeholder 8">
            <a:extLst>
              <a:ext uri="{FF2B5EF4-FFF2-40B4-BE49-F238E27FC236}">
                <a16:creationId xmlns:a16="http://schemas.microsoft.com/office/drawing/2014/main" id="{07ACCEE3-0668-45C3-8F73-504752AA5BD0}"/>
              </a:ext>
            </a:extLst>
          </p:cNvPr>
          <p:cNvSpPr>
            <a:spLocks noGrp="1"/>
          </p:cNvSpPr>
          <p:nvPr>
            <p:ph type="sldNum" sz="quarter" idx="12"/>
          </p:nvPr>
        </p:nvSpPr>
        <p:spPr>
          <a:xfrm>
            <a:off x="4343400" y="1042988"/>
            <a:ext cx="457200" cy="441325"/>
          </a:xfrm>
        </p:spPr>
        <p:txBody>
          <a:bodyPr/>
          <a:lstStyle>
            <a:lvl1pPr>
              <a:defRPr/>
            </a:lvl1pPr>
          </a:lstStyle>
          <a:p>
            <a:pPr>
              <a:defRPr/>
            </a:pPr>
            <a:fld id="{0D3F8708-DE60-4FB5-B0E0-454748D3FB68}" type="slidenum">
              <a:rPr lang="el-GR" altLang="el-GR"/>
              <a:pPr>
                <a:defRPr/>
              </a:pPr>
              <a:t>‹#›</a:t>
            </a:fld>
            <a:endParaRPr lang="el-GR" altLang="el-GR"/>
          </a:p>
        </p:txBody>
      </p:sp>
    </p:spTree>
    <p:extLst>
      <p:ext uri="{BB962C8B-B14F-4D97-AF65-F5344CB8AC3E}">
        <p14:creationId xmlns:p14="http://schemas.microsoft.com/office/powerpoint/2010/main" val="786908697"/>
      </p:ext>
    </p:extLst>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825E3E65-B764-4C30-9537-4F630B8F6FF7}"/>
              </a:ext>
            </a:extLst>
          </p:cNvPr>
          <p:cNvSpPr>
            <a:spLocks noGrp="1"/>
          </p:cNvSpPr>
          <p:nvPr>
            <p:ph type="dt" sz="half" idx="10"/>
          </p:nvPr>
        </p:nvSpPr>
        <p:spPr/>
        <p:txBody>
          <a:bodyPr/>
          <a:lstStyle>
            <a:lvl1pPr>
              <a:defRPr/>
            </a:lvl1pPr>
          </a:lstStyle>
          <a:p>
            <a:pPr>
              <a:defRPr/>
            </a:pPr>
            <a:fld id="{59209E40-148F-407C-A7C9-4C210B8C4B0A}" type="datetimeFigureOut">
              <a:rPr lang="el-GR"/>
              <a:pPr>
                <a:defRPr/>
              </a:pPr>
              <a:t>11/3/2024</a:t>
            </a:fld>
            <a:endParaRPr lang="el-GR"/>
          </a:p>
        </p:txBody>
      </p:sp>
      <p:sp>
        <p:nvSpPr>
          <p:cNvPr id="4" name="Footer Placeholder 3">
            <a:extLst>
              <a:ext uri="{FF2B5EF4-FFF2-40B4-BE49-F238E27FC236}">
                <a16:creationId xmlns:a16="http://schemas.microsoft.com/office/drawing/2014/main" id="{ACC16CE3-6483-41E5-B23B-CF1E705CD31E}"/>
              </a:ext>
            </a:extLst>
          </p:cNvPr>
          <p:cNvSpPr>
            <a:spLocks noGrp="1"/>
          </p:cNvSpPr>
          <p:nvPr>
            <p:ph type="ftr" sz="quarter" idx="11"/>
          </p:nvPr>
        </p:nvSpPr>
        <p:spPr/>
        <p:txBody>
          <a:bodyPr/>
          <a:lstStyle>
            <a:lvl1pPr>
              <a:defRPr/>
            </a:lvl1pPr>
          </a:lstStyle>
          <a:p>
            <a:pPr>
              <a:defRPr/>
            </a:pPr>
            <a:endParaRPr lang="el-GR"/>
          </a:p>
        </p:txBody>
      </p:sp>
      <p:sp>
        <p:nvSpPr>
          <p:cNvPr id="5" name="Slide Number Placeholder 4">
            <a:extLst>
              <a:ext uri="{FF2B5EF4-FFF2-40B4-BE49-F238E27FC236}">
                <a16:creationId xmlns:a16="http://schemas.microsoft.com/office/drawing/2014/main" id="{5B6A85B2-0892-481E-BC3A-51953BF3EDD5}"/>
              </a:ext>
            </a:extLst>
          </p:cNvPr>
          <p:cNvSpPr>
            <a:spLocks noGrp="1"/>
          </p:cNvSpPr>
          <p:nvPr>
            <p:ph type="sldNum" sz="quarter" idx="12"/>
          </p:nvPr>
        </p:nvSpPr>
        <p:spPr>
          <a:xfrm>
            <a:off x="4343400" y="1036638"/>
            <a:ext cx="457200" cy="441325"/>
          </a:xfrm>
        </p:spPr>
        <p:txBody>
          <a:bodyPr/>
          <a:lstStyle>
            <a:lvl1pPr>
              <a:defRPr/>
            </a:lvl1pPr>
          </a:lstStyle>
          <a:p>
            <a:pPr>
              <a:defRPr/>
            </a:pPr>
            <a:fld id="{06B00FF3-37F6-480D-9017-F42F617F8347}" type="slidenum">
              <a:rPr lang="el-GR" altLang="el-GR"/>
              <a:pPr>
                <a:defRPr/>
              </a:pPr>
              <a:t>‹#›</a:t>
            </a:fld>
            <a:endParaRPr lang="el-GR" altLang="el-GR"/>
          </a:p>
        </p:txBody>
      </p:sp>
    </p:spTree>
    <p:extLst>
      <p:ext uri="{BB962C8B-B14F-4D97-AF65-F5344CB8AC3E}">
        <p14:creationId xmlns:p14="http://schemas.microsoft.com/office/powerpoint/2010/main" val="356690929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BE135C4D-8FA3-4430-AB10-F3466F706F5B}"/>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3" name="Rectangle 20">
            <a:extLst>
              <a:ext uri="{FF2B5EF4-FFF2-40B4-BE49-F238E27FC236}">
                <a16:creationId xmlns:a16="http://schemas.microsoft.com/office/drawing/2014/main" id="{D3E4D2FE-5D64-4670-A676-F38BBB7079C2}"/>
              </a:ext>
            </a:extLst>
          </p:cNvPr>
          <p:cNvSpPr>
            <a:spLocks noChangeArrowheads="1"/>
          </p:cNvSpPr>
          <p:nvPr/>
        </p:nvSpPr>
        <p:spPr bwMode="white">
          <a:xfrm>
            <a:off x="0" y="0"/>
            <a:ext cx="9144000" cy="15557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4" name="Rectangle 23">
            <a:extLst>
              <a:ext uri="{FF2B5EF4-FFF2-40B4-BE49-F238E27FC236}">
                <a16:creationId xmlns:a16="http://schemas.microsoft.com/office/drawing/2014/main" id="{9C57E4C9-DFDD-4BA3-9D4E-051D12A4E99E}"/>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4">
            <a:extLst>
              <a:ext uri="{FF2B5EF4-FFF2-40B4-BE49-F238E27FC236}">
                <a16:creationId xmlns:a16="http://schemas.microsoft.com/office/drawing/2014/main" id="{4357AF3C-F34F-4558-9C65-B03D80AC778F}"/>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5">
            <a:extLst>
              <a:ext uri="{FF2B5EF4-FFF2-40B4-BE49-F238E27FC236}">
                <a16:creationId xmlns:a16="http://schemas.microsoft.com/office/drawing/2014/main" id="{5F6E9083-8BEF-4692-92D2-4CBE5442FEDD}"/>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7" name="Rectangle 26">
            <a:extLst>
              <a:ext uri="{FF2B5EF4-FFF2-40B4-BE49-F238E27FC236}">
                <a16:creationId xmlns:a16="http://schemas.microsoft.com/office/drawing/2014/main" id="{A459C038-8923-44F1-AE21-DC57CA66E70D}"/>
              </a:ext>
            </a:extLst>
          </p:cNvPr>
          <p:cNvSpPr>
            <a:spLocks noChangeArrowheads="1"/>
          </p:cNvSpPr>
          <p:nvPr/>
        </p:nvSpPr>
        <p:spPr bwMode="auto">
          <a:xfrm>
            <a:off x="152400" y="15875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8" name="Date Placeholder 1">
            <a:extLst>
              <a:ext uri="{FF2B5EF4-FFF2-40B4-BE49-F238E27FC236}">
                <a16:creationId xmlns:a16="http://schemas.microsoft.com/office/drawing/2014/main" id="{257422E1-A55C-45FE-9A5F-37CD90F58673}"/>
              </a:ext>
            </a:extLst>
          </p:cNvPr>
          <p:cNvSpPr>
            <a:spLocks noGrp="1"/>
          </p:cNvSpPr>
          <p:nvPr>
            <p:ph type="dt" sz="half" idx="10"/>
          </p:nvPr>
        </p:nvSpPr>
        <p:spPr/>
        <p:txBody>
          <a:bodyPr/>
          <a:lstStyle>
            <a:lvl1pPr>
              <a:defRPr/>
            </a:lvl1pPr>
          </a:lstStyle>
          <a:p>
            <a:pPr>
              <a:defRPr/>
            </a:pPr>
            <a:fld id="{2EBB32D3-9EF0-4431-83B1-A70CB470BF92}" type="datetimeFigureOut">
              <a:rPr lang="el-GR"/>
              <a:pPr>
                <a:defRPr/>
              </a:pPr>
              <a:t>11/3/2024</a:t>
            </a:fld>
            <a:endParaRPr lang="el-GR"/>
          </a:p>
        </p:txBody>
      </p:sp>
      <p:sp>
        <p:nvSpPr>
          <p:cNvPr id="9" name="Footer Placeholder 2">
            <a:extLst>
              <a:ext uri="{FF2B5EF4-FFF2-40B4-BE49-F238E27FC236}">
                <a16:creationId xmlns:a16="http://schemas.microsoft.com/office/drawing/2014/main" id="{D4078213-A39F-4838-AB75-3D81E3352190}"/>
              </a:ext>
            </a:extLst>
          </p:cNvPr>
          <p:cNvSpPr>
            <a:spLocks noGrp="1"/>
          </p:cNvSpPr>
          <p:nvPr>
            <p:ph type="ftr" sz="quarter" idx="11"/>
          </p:nvPr>
        </p:nvSpPr>
        <p:spPr/>
        <p:txBody>
          <a:bodyPr/>
          <a:lstStyle>
            <a:lvl1pPr>
              <a:defRPr/>
            </a:lvl1pPr>
          </a:lstStyle>
          <a:p>
            <a:pPr>
              <a:defRPr/>
            </a:pPr>
            <a:endParaRPr lang="el-GR"/>
          </a:p>
        </p:txBody>
      </p:sp>
      <p:sp>
        <p:nvSpPr>
          <p:cNvPr id="10" name="Slide Number Placeholder 3">
            <a:extLst>
              <a:ext uri="{FF2B5EF4-FFF2-40B4-BE49-F238E27FC236}">
                <a16:creationId xmlns:a16="http://schemas.microsoft.com/office/drawing/2014/main" id="{F09181F3-F554-48BF-8FD4-ECE421E93A7B}"/>
              </a:ext>
            </a:extLst>
          </p:cNvPr>
          <p:cNvSpPr>
            <a:spLocks noGrp="1"/>
          </p:cNvSpPr>
          <p:nvPr>
            <p:ph type="sldNum" sz="quarter" idx="12"/>
          </p:nvPr>
        </p:nvSpPr>
        <p:spPr>
          <a:xfrm>
            <a:off x="4267200" y="6324600"/>
            <a:ext cx="609600" cy="441325"/>
          </a:xfrm>
        </p:spPr>
        <p:txBody>
          <a:bodyPr/>
          <a:lstStyle>
            <a:lvl1pPr>
              <a:defRPr>
                <a:solidFill>
                  <a:srgbClr val="FFFFFF"/>
                </a:solidFill>
              </a:defRPr>
            </a:lvl1pPr>
          </a:lstStyle>
          <a:p>
            <a:pPr>
              <a:defRPr/>
            </a:pPr>
            <a:fld id="{63230450-1F2A-40F3-B15E-62548454ECCD}" type="slidenum">
              <a:rPr lang="el-GR" altLang="el-GR"/>
              <a:pPr>
                <a:defRPr/>
              </a:pPr>
              <a:t>‹#›</a:t>
            </a:fld>
            <a:endParaRPr lang="el-GR" altLang="el-GR"/>
          </a:p>
        </p:txBody>
      </p:sp>
    </p:spTree>
    <p:extLst>
      <p:ext uri="{BB962C8B-B14F-4D97-AF65-F5344CB8AC3E}">
        <p14:creationId xmlns:p14="http://schemas.microsoft.com/office/powerpoint/2010/main" val="118718687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19">
            <a:extLst>
              <a:ext uri="{FF2B5EF4-FFF2-40B4-BE49-F238E27FC236}">
                <a16:creationId xmlns:a16="http://schemas.microsoft.com/office/drawing/2014/main" id="{F691B8A7-C113-4994-8B27-E4E3EBAF3347}"/>
              </a:ext>
            </a:extLst>
          </p:cNvPr>
          <p:cNvSpPr>
            <a:spLocks noChangeArrowheads="1"/>
          </p:cNvSpPr>
          <p:nvPr/>
        </p:nvSpPr>
        <p:spPr bwMode="auto">
          <a:xfrm>
            <a:off x="152400" y="152400"/>
            <a:ext cx="8832850" cy="304800"/>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B043CBED-CF1D-4872-B584-169B0B9676E1}"/>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B40C1FE5-12D8-4451-BFCD-CDA3FD01BCEA}"/>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095F24F4-F024-4C00-BA4C-000C7CB95CB2}"/>
              </a:ext>
            </a:extLst>
          </p:cNvPr>
          <p:cNvSpPr>
            <a:spLocks noChangeArrowheads="1"/>
          </p:cNvSpPr>
          <p:nvPr/>
        </p:nvSpPr>
        <p:spPr bwMode="white">
          <a:xfrm>
            <a:off x="0" y="0"/>
            <a:ext cx="9144000" cy="119063"/>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EFA7668C-1656-4DEF-82D5-BC615C2577FE}"/>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B24DF96E-C87C-4AD0-B4D4-C1C957C0E456}"/>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1" name="Rectangle 27">
            <a:extLst>
              <a:ext uri="{FF2B5EF4-FFF2-40B4-BE49-F238E27FC236}">
                <a16:creationId xmlns:a16="http://schemas.microsoft.com/office/drawing/2014/main" id="{0FDBADB3-5AA3-4FB9-A80A-CED0E68A9C95}"/>
              </a:ext>
            </a:extLst>
          </p:cNvPr>
          <p:cNvSpPr>
            <a:spLocks noChangeArrowheads="1"/>
          </p:cNvSpPr>
          <p:nvPr/>
        </p:nvSpPr>
        <p:spPr bwMode="auto">
          <a:xfrm>
            <a:off x="152400" y="152400"/>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2" name="Straight Connector 28">
            <a:extLst>
              <a:ext uri="{FF2B5EF4-FFF2-40B4-BE49-F238E27FC236}">
                <a16:creationId xmlns:a16="http://schemas.microsoft.com/office/drawing/2014/main" id="{405D9459-BA67-4672-912B-D66479EFB7B8}"/>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3" name="Oval 29">
            <a:extLst>
              <a:ext uri="{FF2B5EF4-FFF2-40B4-BE49-F238E27FC236}">
                <a16:creationId xmlns:a16="http://schemas.microsoft.com/office/drawing/2014/main" id="{FD03D5BB-3C31-43C2-B736-715CF896506E}"/>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34FC5FA7-0F49-484C-ADE9-8652644C6E29}"/>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734942E5-4EDF-480D-8070-9EB67FDA599F}"/>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81000" y="914400"/>
            <a:ext cx="2362200" cy="990600"/>
          </a:xfrm>
        </p:spPr>
        <p:txBody>
          <a:bodyPr>
            <a:noAutofit/>
          </a:bodyPr>
          <a:lstStyle>
            <a:lvl1pPr algn="l">
              <a:buNone/>
              <a:defRPr sz="2200" b="1">
                <a:solidFill>
                  <a:srgbClr val="FFFFFF"/>
                </a:solidFill>
              </a:defRPr>
            </a:lvl1pPr>
          </a:lstStyle>
          <a:p>
            <a:r>
              <a:rPr lang="en-US"/>
              <a:t>Click to edit Master title style</a:t>
            </a:r>
          </a:p>
        </p:txBody>
      </p:sp>
      <p:sp>
        <p:nvSpPr>
          <p:cNvPr id="3" name="Text Placeholder 2"/>
          <p:cNvSpPr>
            <a:spLocks noGrp="1"/>
          </p:cNvSpPr>
          <p:nvPr>
            <p:ph type="body" idx="2"/>
          </p:nvPr>
        </p:nvSpPr>
        <p:spPr>
          <a:xfrm>
            <a:off x="381000" y="1981200"/>
            <a:ext cx="2362200" cy="4144963"/>
          </a:xfrm>
        </p:spPr>
        <p:txBody>
          <a:bodyPr/>
          <a:lstStyle>
            <a:lvl1pPr marL="0" indent="0">
              <a:spcAft>
                <a:spcPts val="1000"/>
              </a:spcAft>
              <a:buNone/>
              <a:defRPr sz="1600">
                <a:solidFill>
                  <a:srgbClr val="FFFFFF"/>
                </a:solidFill>
              </a:defRPr>
            </a:lvl1pPr>
            <a:lvl2pPr>
              <a:buNone/>
              <a:defRPr sz="1200"/>
            </a:lvl2pPr>
            <a:lvl3pPr>
              <a:buNone/>
              <a:defRPr sz="1000"/>
            </a:lvl3pPr>
            <a:lvl4pPr>
              <a:buNone/>
              <a:defRPr sz="900"/>
            </a:lvl4pPr>
            <a:lvl5pPr>
              <a:buNone/>
              <a:defRPr sz="900"/>
            </a:lvl5pPr>
          </a:lstStyle>
          <a:p>
            <a:pPr lvl="0"/>
            <a:r>
              <a:rPr lang="en-US"/>
              <a:t>Click to edit Master text styles</a:t>
            </a:r>
          </a:p>
        </p:txBody>
      </p:sp>
      <p:sp>
        <p:nvSpPr>
          <p:cNvPr id="20" name="Content Placeholder 19"/>
          <p:cNvSpPr>
            <a:spLocks noGrp="1"/>
          </p:cNvSpPr>
          <p:nvPr>
            <p:ph sz="quarter" idx="1"/>
          </p:nvPr>
        </p:nvSpPr>
        <p:spPr>
          <a:xfrm>
            <a:off x="3124200" y="685800"/>
            <a:ext cx="56388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Slide Number Placeholder 6">
            <a:extLst>
              <a:ext uri="{FF2B5EF4-FFF2-40B4-BE49-F238E27FC236}">
                <a16:creationId xmlns:a16="http://schemas.microsoft.com/office/drawing/2014/main" id="{51FAB8A0-56C1-4B2F-8A2F-664038F385F8}"/>
              </a:ext>
            </a:extLst>
          </p:cNvPr>
          <p:cNvSpPr>
            <a:spLocks noGrp="1"/>
          </p:cNvSpPr>
          <p:nvPr>
            <p:ph type="sldNum" sz="quarter" idx="10"/>
          </p:nvPr>
        </p:nvSpPr>
        <p:spPr>
          <a:xfrm>
            <a:off x="1371600" y="312738"/>
            <a:ext cx="457200" cy="441325"/>
          </a:xfrm>
        </p:spPr>
        <p:txBody>
          <a:bodyPr/>
          <a:lstStyle>
            <a:lvl1pPr>
              <a:defRPr/>
            </a:lvl1pPr>
          </a:lstStyle>
          <a:p>
            <a:pPr>
              <a:defRPr/>
            </a:pPr>
            <a:fld id="{EA3812CF-A6BC-4D51-A858-20EE2B7982CD}"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79C59A91-F4C2-4183-9C18-EE231651CFDB}"/>
              </a:ext>
            </a:extLst>
          </p:cNvPr>
          <p:cNvSpPr>
            <a:spLocks noGrp="1"/>
          </p:cNvSpPr>
          <p:nvPr>
            <p:ph type="dt" sz="half" idx="11"/>
          </p:nvPr>
        </p:nvSpPr>
        <p:spPr/>
        <p:txBody>
          <a:bodyPr/>
          <a:lstStyle>
            <a:lvl1pPr>
              <a:defRPr/>
            </a:lvl1pPr>
          </a:lstStyle>
          <a:p>
            <a:pPr>
              <a:defRPr/>
            </a:pPr>
            <a:fld id="{D8992522-C003-4956-90DF-9E9BC063CB20}" type="datetimeFigureOut">
              <a:rPr lang="el-GR"/>
              <a:pPr>
                <a:defRPr/>
              </a:pPr>
              <a:t>11/3/2024</a:t>
            </a:fld>
            <a:endParaRPr lang="el-GR"/>
          </a:p>
        </p:txBody>
      </p:sp>
      <p:sp>
        <p:nvSpPr>
          <p:cNvPr id="18" name="Footer Placeholder 5">
            <a:extLst>
              <a:ext uri="{FF2B5EF4-FFF2-40B4-BE49-F238E27FC236}">
                <a16:creationId xmlns:a16="http://schemas.microsoft.com/office/drawing/2014/main" id="{EA8F3111-F549-455D-A36A-1D112E51D6EA}"/>
              </a:ext>
            </a:extLst>
          </p:cNvPr>
          <p:cNvSpPr>
            <a:spLocks noGrp="1"/>
          </p:cNvSpPr>
          <p:nvPr>
            <p:ph type="ftr" sz="quarter" idx="12"/>
          </p:nvPr>
        </p:nvSpPr>
        <p:spPr>
          <a:xfrm>
            <a:off x="301625" y="6410325"/>
            <a:ext cx="3382963" cy="366713"/>
          </a:xfrm>
        </p:spPr>
        <p:txBody>
          <a:bodyPr/>
          <a:lstStyle>
            <a:lvl1pPr>
              <a:defRPr/>
            </a:lvl1pPr>
          </a:lstStyle>
          <a:p>
            <a:pPr>
              <a:defRPr/>
            </a:pPr>
            <a:endParaRPr lang="el-GR"/>
          </a:p>
        </p:txBody>
      </p:sp>
    </p:spTree>
    <p:extLst>
      <p:ext uri="{BB962C8B-B14F-4D97-AF65-F5344CB8AC3E}">
        <p14:creationId xmlns:p14="http://schemas.microsoft.com/office/powerpoint/2010/main" val="2724967327"/>
      </p:ext>
    </p:extLst>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Straight Connector 19">
            <a:extLst>
              <a:ext uri="{FF2B5EF4-FFF2-40B4-BE49-F238E27FC236}">
                <a16:creationId xmlns:a16="http://schemas.microsoft.com/office/drawing/2014/main" id="{C845D0C0-8076-49CC-93D9-FC3D0C7CE7AE}"/>
              </a:ext>
            </a:extLst>
          </p:cNvPr>
          <p:cNvSpPr>
            <a:spLocks noChangeShapeType="1"/>
          </p:cNvSpPr>
          <p:nvPr/>
        </p:nvSpPr>
        <p:spPr bwMode="auto">
          <a:xfrm>
            <a:off x="152400" y="533400"/>
            <a:ext cx="8832850"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6" name="Rectangle 20">
            <a:extLst>
              <a:ext uri="{FF2B5EF4-FFF2-40B4-BE49-F238E27FC236}">
                <a16:creationId xmlns:a16="http://schemas.microsoft.com/office/drawing/2014/main" id="{CFD2AC0F-A18F-4F83-808E-01F99A1DA519}"/>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3">
            <a:extLst>
              <a:ext uri="{FF2B5EF4-FFF2-40B4-BE49-F238E27FC236}">
                <a16:creationId xmlns:a16="http://schemas.microsoft.com/office/drawing/2014/main" id="{097E60A9-A2D3-4D82-B39B-D42B5CB5CFF0}"/>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4">
            <a:extLst>
              <a:ext uri="{FF2B5EF4-FFF2-40B4-BE49-F238E27FC236}">
                <a16:creationId xmlns:a16="http://schemas.microsoft.com/office/drawing/2014/main" id="{EBF76AA8-18EE-4310-B9D7-1E4DA644D7B2}"/>
              </a:ext>
            </a:extLst>
          </p:cNvPr>
          <p:cNvSpPr>
            <a:spLocks noChangeArrowheads="1"/>
          </p:cNvSpPr>
          <p:nvPr/>
        </p:nvSpPr>
        <p:spPr bwMode="white">
          <a:xfrm>
            <a:off x="0" y="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25">
            <a:extLst>
              <a:ext uri="{FF2B5EF4-FFF2-40B4-BE49-F238E27FC236}">
                <a16:creationId xmlns:a16="http://schemas.microsoft.com/office/drawing/2014/main" id="{A950F2EE-7D3B-4EE7-836F-072278D3ED87}"/>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 name="Rectangle 26">
            <a:extLst>
              <a:ext uri="{FF2B5EF4-FFF2-40B4-BE49-F238E27FC236}">
                <a16:creationId xmlns:a16="http://schemas.microsoft.com/office/drawing/2014/main" id="{64952D18-8B95-4A3C-AB4E-0586CE9395EF}"/>
              </a:ext>
            </a:extLst>
          </p:cNvPr>
          <p:cNvSpPr>
            <a:spLocks noChangeArrowheads="1"/>
          </p:cNvSpPr>
          <p:nvPr/>
        </p:nvSpPr>
        <p:spPr bwMode="auto">
          <a:xfrm>
            <a:off x="152400" y="152400"/>
            <a:ext cx="8832850" cy="301625"/>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Rectangle 27">
            <a:extLst>
              <a:ext uri="{FF2B5EF4-FFF2-40B4-BE49-F238E27FC236}">
                <a16:creationId xmlns:a16="http://schemas.microsoft.com/office/drawing/2014/main" id="{58742873-F2DF-4F15-A1D1-B3986E96D7B4}"/>
              </a:ext>
            </a:extLst>
          </p:cNvPr>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Rectangle 28">
            <a:extLst>
              <a:ext uri="{FF2B5EF4-FFF2-40B4-BE49-F238E27FC236}">
                <a16:creationId xmlns:a16="http://schemas.microsoft.com/office/drawing/2014/main" id="{572DB6FE-E0D5-4BC4-BF75-38A9A45606DC}"/>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3" name="Oval 29">
            <a:extLst>
              <a:ext uri="{FF2B5EF4-FFF2-40B4-BE49-F238E27FC236}">
                <a16:creationId xmlns:a16="http://schemas.microsoft.com/office/drawing/2014/main" id="{94BC3B2D-10E2-408F-87A6-813F9C2A937E}"/>
              </a:ext>
            </a:extLst>
          </p:cNvPr>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4" name="Oval 30">
            <a:extLst>
              <a:ext uri="{FF2B5EF4-FFF2-40B4-BE49-F238E27FC236}">
                <a16:creationId xmlns:a16="http://schemas.microsoft.com/office/drawing/2014/main" id="{FF67D8F0-7683-4211-9581-716ABC97CE31}"/>
              </a:ext>
            </a:extLst>
          </p:cNvPr>
          <p:cNvSpPr/>
          <p:nvPr/>
        </p:nvSpPr>
        <p:spPr>
          <a:xfrm>
            <a:off x="1390650" y="323850"/>
            <a:ext cx="419100"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Rectangle 31">
            <a:extLst>
              <a:ext uri="{FF2B5EF4-FFF2-40B4-BE49-F238E27FC236}">
                <a16:creationId xmlns:a16="http://schemas.microsoft.com/office/drawing/2014/main" id="{75A44875-ADC6-43E8-8B0B-AC03B52133F3}"/>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2" name="Title 1"/>
          <p:cNvSpPr>
            <a:spLocks noGrp="1"/>
          </p:cNvSpPr>
          <p:nvPr>
            <p:ph type="title"/>
          </p:nvPr>
        </p:nvSpPr>
        <p:spPr>
          <a:xfrm>
            <a:off x="3000375" y="5029200"/>
            <a:ext cx="5867400" cy="1219200"/>
          </a:xfrm>
        </p:spPr>
        <p:txBody>
          <a:bodyPr anchor="t">
            <a:noAutofit/>
          </a:bodyPr>
          <a:lstStyle>
            <a:lvl1pPr algn="l">
              <a:buNone/>
              <a:defRPr sz="2400" b="1">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3000375" y="609600"/>
            <a:ext cx="5867400" cy="4267200"/>
          </a:xfrm>
        </p:spPr>
        <p:txBody>
          <a:bodyPr>
            <a:normAutofit/>
          </a:bodyPr>
          <a:lstStyle>
            <a:lvl1pPr marL="0" indent="0">
              <a:buNone/>
              <a:defRPr sz="3200"/>
            </a:lvl1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381000" y="990600"/>
            <a:ext cx="2438400" cy="5257800"/>
          </a:xfrm>
        </p:spPr>
        <p:txBody>
          <a:bodyPr/>
          <a:lstStyle>
            <a:lvl1pPr marL="0" indent="0">
              <a:spcAft>
                <a:spcPts val="1000"/>
              </a:spcAft>
              <a:buFontTx/>
              <a:buNone/>
              <a:defRPr sz="1600">
                <a:solidFill>
                  <a:srgbClr val="FFFFFF"/>
                </a:solidFill>
              </a:defRPr>
            </a:lvl1pPr>
            <a:lvl2pPr>
              <a:defRPr sz="1200"/>
            </a:lvl2pPr>
            <a:lvl3pPr>
              <a:defRPr sz="1000"/>
            </a:lvl3pPr>
            <a:lvl4pPr>
              <a:defRPr sz="900"/>
            </a:lvl4pPr>
            <a:lvl5pPr>
              <a:defRPr sz="900"/>
            </a:lvl5pPr>
          </a:lstStyle>
          <a:p>
            <a:pPr lvl="0"/>
            <a:r>
              <a:rPr lang="en-US"/>
              <a:t>Click to edit Master text styles</a:t>
            </a:r>
          </a:p>
        </p:txBody>
      </p:sp>
      <p:sp>
        <p:nvSpPr>
          <p:cNvPr id="16" name="Slide Number Placeholder 6">
            <a:extLst>
              <a:ext uri="{FF2B5EF4-FFF2-40B4-BE49-F238E27FC236}">
                <a16:creationId xmlns:a16="http://schemas.microsoft.com/office/drawing/2014/main" id="{642404F2-E593-467E-9004-6B57ED654111}"/>
              </a:ext>
            </a:extLst>
          </p:cNvPr>
          <p:cNvSpPr>
            <a:spLocks noGrp="1"/>
          </p:cNvSpPr>
          <p:nvPr>
            <p:ph type="sldNum" sz="quarter" idx="10"/>
          </p:nvPr>
        </p:nvSpPr>
        <p:spPr>
          <a:xfrm>
            <a:off x="1371600" y="312738"/>
            <a:ext cx="457200" cy="441325"/>
          </a:xfrm>
        </p:spPr>
        <p:txBody>
          <a:bodyPr/>
          <a:lstStyle>
            <a:lvl1pPr>
              <a:defRPr/>
            </a:lvl1pPr>
          </a:lstStyle>
          <a:p>
            <a:pPr>
              <a:defRPr/>
            </a:pPr>
            <a:fld id="{7E4AEB73-8CEF-4167-9DF0-BEA781F3C226}" type="slidenum">
              <a:rPr lang="el-GR" altLang="el-GR"/>
              <a:pPr>
                <a:defRPr/>
              </a:pPr>
              <a:t>‹#›</a:t>
            </a:fld>
            <a:endParaRPr lang="el-GR" altLang="el-GR"/>
          </a:p>
        </p:txBody>
      </p:sp>
      <p:sp>
        <p:nvSpPr>
          <p:cNvPr id="17" name="Date Placeholder 4">
            <a:extLst>
              <a:ext uri="{FF2B5EF4-FFF2-40B4-BE49-F238E27FC236}">
                <a16:creationId xmlns:a16="http://schemas.microsoft.com/office/drawing/2014/main" id="{2767F782-64D4-4903-986A-40984F6C8106}"/>
              </a:ext>
            </a:extLst>
          </p:cNvPr>
          <p:cNvSpPr>
            <a:spLocks noGrp="1"/>
          </p:cNvSpPr>
          <p:nvPr>
            <p:ph type="dt" sz="half" idx="11"/>
          </p:nvPr>
        </p:nvSpPr>
        <p:spPr>
          <a:xfrm>
            <a:off x="5788025" y="6405563"/>
            <a:ext cx="3044825" cy="365125"/>
          </a:xfrm>
        </p:spPr>
        <p:txBody>
          <a:bodyPr/>
          <a:lstStyle>
            <a:lvl1pPr>
              <a:defRPr/>
            </a:lvl1pPr>
          </a:lstStyle>
          <a:p>
            <a:pPr>
              <a:defRPr/>
            </a:pPr>
            <a:fld id="{DB385452-6DDE-47DF-900E-E92002BD2D39}" type="datetimeFigureOut">
              <a:rPr lang="el-GR"/>
              <a:pPr>
                <a:defRPr/>
              </a:pPr>
              <a:t>11/3/2024</a:t>
            </a:fld>
            <a:endParaRPr lang="el-GR"/>
          </a:p>
        </p:txBody>
      </p:sp>
      <p:sp>
        <p:nvSpPr>
          <p:cNvPr id="18" name="Footer Placeholder 5">
            <a:extLst>
              <a:ext uri="{FF2B5EF4-FFF2-40B4-BE49-F238E27FC236}">
                <a16:creationId xmlns:a16="http://schemas.microsoft.com/office/drawing/2014/main" id="{9442BCF9-6A4D-4BD3-BC5F-8A11B2ED6DC9}"/>
              </a:ext>
            </a:extLst>
          </p:cNvPr>
          <p:cNvSpPr>
            <a:spLocks noGrp="1"/>
          </p:cNvSpPr>
          <p:nvPr>
            <p:ph type="ftr" sz="quarter" idx="12"/>
          </p:nvPr>
        </p:nvSpPr>
        <p:spPr>
          <a:xfrm>
            <a:off x="301625" y="6410325"/>
            <a:ext cx="3584575" cy="366713"/>
          </a:xfrm>
        </p:spPr>
        <p:txBody>
          <a:bodyPr/>
          <a:lstStyle>
            <a:lvl1pPr>
              <a:defRPr/>
            </a:lvl1pPr>
          </a:lstStyle>
          <a:p>
            <a:pPr>
              <a:defRPr/>
            </a:pPr>
            <a:endParaRPr lang="el-GR"/>
          </a:p>
        </p:txBody>
      </p:sp>
    </p:spTree>
    <p:extLst>
      <p:ext uri="{BB962C8B-B14F-4D97-AF65-F5344CB8AC3E}">
        <p14:creationId xmlns:p14="http://schemas.microsoft.com/office/powerpoint/2010/main" val="397596687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C6DAB8D-8147-474F-A0E8-EACC86D407CE}"/>
              </a:ext>
            </a:extLst>
          </p:cNvPr>
          <p:cNvSpPr>
            <a:spLocks noGrp="1"/>
          </p:cNvSpPr>
          <p:nvPr>
            <p:ph type="dt" sz="half" idx="10"/>
          </p:nvPr>
        </p:nvSpPr>
        <p:spPr/>
        <p:txBody>
          <a:bodyPr/>
          <a:lstStyle>
            <a:lvl1pPr>
              <a:defRPr/>
            </a:lvl1pPr>
          </a:lstStyle>
          <a:p>
            <a:pPr>
              <a:defRPr/>
            </a:pPr>
            <a:fld id="{DE05011D-5B3B-4324-8E13-D0B3E0160B7F}" type="datetimeFigureOut">
              <a:rPr lang="el-GR"/>
              <a:pPr>
                <a:defRPr/>
              </a:pPr>
              <a:t>11/3/2024</a:t>
            </a:fld>
            <a:endParaRPr lang="el-GR"/>
          </a:p>
        </p:txBody>
      </p:sp>
      <p:sp>
        <p:nvSpPr>
          <p:cNvPr id="5" name="Footer Placeholder 4">
            <a:extLst>
              <a:ext uri="{FF2B5EF4-FFF2-40B4-BE49-F238E27FC236}">
                <a16:creationId xmlns:a16="http://schemas.microsoft.com/office/drawing/2014/main" id="{BED09954-B5F6-433C-8479-D4ECAE6BF52F}"/>
              </a:ext>
            </a:extLst>
          </p:cNvPr>
          <p:cNvSpPr>
            <a:spLocks noGrp="1"/>
          </p:cNvSpPr>
          <p:nvPr>
            <p:ph type="ftr" sz="quarter" idx="11"/>
          </p:nvPr>
        </p:nvSpPr>
        <p:spPr/>
        <p:txBody>
          <a:bodyPr/>
          <a:lstStyle>
            <a:lvl1pPr>
              <a:defRPr/>
            </a:lvl1pPr>
          </a:lstStyle>
          <a:p>
            <a:pPr>
              <a:defRPr/>
            </a:pPr>
            <a:endParaRPr lang="el-GR"/>
          </a:p>
        </p:txBody>
      </p:sp>
      <p:sp>
        <p:nvSpPr>
          <p:cNvPr id="6" name="Slide Number Placeholder 5">
            <a:extLst>
              <a:ext uri="{FF2B5EF4-FFF2-40B4-BE49-F238E27FC236}">
                <a16:creationId xmlns:a16="http://schemas.microsoft.com/office/drawing/2014/main" id="{CD593AEF-DF0B-443C-9E3F-91BC294551DB}"/>
              </a:ext>
            </a:extLst>
          </p:cNvPr>
          <p:cNvSpPr>
            <a:spLocks noGrp="1"/>
          </p:cNvSpPr>
          <p:nvPr>
            <p:ph type="sldNum" sz="quarter" idx="12"/>
          </p:nvPr>
        </p:nvSpPr>
        <p:spPr/>
        <p:txBody>
          <a:bodyPr/>
          <a:lstStyle>
            <a:lvl1pPr>
              <a:defRPr/>
            </a:lvl1pPr>
          </a:lstStyle>
          <a:p>
            <a:pPr>
              <a:defRPr/>
            </a:pPr>
            <a:fld id="{CEB62050-998E-4B4A-8E67-5063DA48737C}" type="slidenum">
              <a:rPr lang="el-GR" altLang="el-GR"/>
              <a:pPr>
                <a:defRPr/>
              </a:pPr>
              <a:t>‹#›</a:t>
            </a:fld>
            <a:endParaRPr lang="el-GR" altLang="el-GR"/>
          </a:p>
        </p:txBody>
      </p:sp>
    </p:spTree>
    <p:extLst>
      <p:ext uri="{BB962C8B-B14F-4D97-AF65-F5344CB8AC3E}">
        <p14:creationId xmlns:p14="http://schemas.microsoft.com/office/powerpoint/2010/main" val="3260394835"/>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Pr>
        <a:solidFill>
          <a:schemeClr val="bg2"/>
        </a:solidFill>
        <a:effectLst/>
      </p:bgPr>
    </p:bg>
    <p:spTree>
      <p:nvGrpSpPr>
        <p:cNvPr id="1" name=""/>
        <p:cNvGrpSpPr/>
        <p:nvPr/>
      </p:nvGrpSpPr>
      <p:grpSpPr>
        <a:xfrm>
          <a:off x="0" y="0"/>
          <a:ext cx="0" cy="0"/>
          <a:chOff x="0" y="0"/>
          <a:chExt cx="0" cy="0"/>
        </a:xfrm>
      </p:grpSpPr>
      <p:sp>
        <p:nvSpPr>
          <p:cNvPr id="4" name="Rectangle 19">
            <a:extLst>
              <a:ext uri="{FF2B5EF4-FFF2-40B4-BE49-F238E27FC236}">
                <a16:creationId xmlns:a16="http://schemas.microsoft.com/office/drawing/2014/main" id="{BA217792-99D2-4CAE-9C65-FE6E8B063862}"/>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5" name="Rectangle 20">
            <a:extLst>
              <a:ext uri="{FF2B5EF4-FFF2-40B4-BE49-F238E27FC236}">
                <a16:creationId xmlns:a16="http://schemas.microsoft.com/office/drawing/2014/main" id="{C3792D09-7D9B-4F1B-8A8E-47DCD1B247BE}"/>
              </a:ext>
            </a:extLst>
          </p:cNvPr>
          <p:cNvSpPr>
            <a:spLocks noChangeArrowheads="1"/>
          </p:cNvSpPr>
          <p:nvPr/>
        </p:nvSpPr>
        <p:spPr bwMode="white">
          <a:xfrm>
            <a:off x="7010400" y="0"/>
            <a:ext cx="21336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6" name="Rectangle 23">
            <a:extLst>
              <a:ext uri="{FF2B5EF4-FFF2-40B4-BE49-F238E27FC236}">
                <a16:creationId xmlns:a16="http://schemas.microsoft.com/office/drawing/2014/main" id="{13A0E676-6FA5-49C6-86A5-4BF56479E6BF}"/>
              </a:ext>
            </a:extLst>
          </p:cNvPr>
          <p:cNvSpPr>
            <a:spLocks noChangeArrowheads="1"/>
          </p:cNvSpPr>
          <p:nvPr/>
        </p:nvSpPr>
        <p:spPr bwMode="white">
          <a:xfrm>
            <a:off x="0" y="0"/>
            <a:ext cx="9144000" cy="15557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7" name="Rectangle 24">
            <a:extLst>
              <a:ext uri="{FF2B5EF4-FFF2-40B4-BE49-F238E27FC236}">
                <a16:creationId xmlns:a16="http://schemas.microsoft.com/office/drawing/2014/main" id="{A0A0B822-8946-46F0-A8EB-F9D97C8C42EF}"/>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8" name="Rectangle 25">
            <a:extLst>
              <a:ext uri="{FF2B5EF4-FFF2-40B4-BE49-F238E27FC236}">
                <a16:creationId xmlns:a16="http://schemas.microsoft.com/office/drawing/2014/main" id="{831EB1CA-3D6E-4062-9B4C-2D3939D432EE}"/>
              </a:ext>
            </a:extLst>
          </p:cNvPr>
          <p:cNvSpPr>
            <a:spLocks noChangeArrowheads="1"/>
          </p:cNvSpPr>
          <p:nvPr/>
        </p:nvSpPr>
        <p:spPr bwMode="auto">
          <a:xfrm>
            <a:off x="146050" y="6391275"/>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9" name="Rectangle 26">
            <a:extLst>
              <a:ext uri="{FF2B5EF4-FFF2-40B4-BE49-F238E27FC236}">
                <a16:creationId xmlns:a16="http://schemas.microsoft.com/office/drawing/2014/main" id="{4863CF0B-4B9A-4CDB-B871-3C6834C2F51A}"/>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27">
            <a:extLst>
              <a:ext uri="{FF2B5EF4-FFF2-40B4-BE49-F238E27FC236}">
                <a16:creationId xmlns:a16="http://schemas.microsoft.com/office/drawing/2014/main" id="{AF068CF0-6B65-4102-A502-7390B1A96626}"/>
              </a:ext>
            </a:extLst>
          </p:cNvPr>
          <p:cNvSpPr>
            <a:spLocks noChangeShapeType="1"/>
          </p:cNvSpPr>
          <p:nvPr/>
        </p:nvSpPr>
        <p:spPr bwMode="auto">
          <a:xfrm rot="5400000">
            <a:off x="4021137" y="3278188"/>
            <a:ext cx="6245225"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1" name="Oval 28">
            <a:extLst>
              <a:ext uri="{FF2B5EF4-FFF2-40B4-BE49-F238E27FC236}">
                <a16:creationId xmlns:a16="http://schemas.microsoft.com/office/drawing/2014/main" id="{F8A438EA-515F-4863-B4ED-2AF4CF5160E5}"/>
              </a:ext>
            </a:extLst>
          </p:cNvPr>
          <p:cNvSpPr/>
          <p:nvPr/>
        </p:nvSpPr>
        <p:spPr>
          <a:xfrm>
            <a:off x="6838950" y="2925763"/>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2" name="Oval 29">
            <a:extLst>
              <a:ext uri="{FF2B5EF4-FFF2-40B4-BE49-F238E27FC236}">
                <a16:creationId xmlns:a16="http://schemas.microsoft.com/office/drawing/2014/main" id="{C375BD3D-767F-4910-9692-C75C4CC6240A}"/>
              </a:ext>
            </a:extLst>
          </p:cNvPr>
          <p:cNvSpPr/>
          <p:nvPr/>
        </p:nvSpPr>
        <p:spPr>
          <a:xfrm>
            <a:off x="6934200" y="3021013"/>
            <a:ext cx="420688" cy="419100"/>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3" name="Vertical Text Placeholder 2"/>
          <p:cNvSpPr>
            <a:spLocks noGrp="1"/>
          </p:cNvSpPr>
          <p:nvPr>
            <p:ph type="body" orient="vert" idx="1"/>
          </p:nvPr>
        </p:nvSpPr>
        <p:spPr>
          <a:xfrm>
            <a:off x="304800" y="304800"/>
            <a:ext cx="6553200" cy="5821366"/>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Vertical Title 1"/>
          <p:cNvSpPr>
            <a:spLocks noGrp="1"/>
          </p:cNvSpPr>
          <p:nvPr>
            <p:ph type="title" orient="vert"/>
          </p:nvPr>
        </p:nvSpPr>
        <p:spPr>
          <a:xfrm>
            <a:off x="7391400" y="304801"/>
            <a:ext cx="1447800" cy="5851525"/>
          </a:xfrm>
        </p:spPr>
        <p:txBody>
          <a:bodyPr vert="eaVert"/>
          <a:lstStyle/>
          <a:p>
            <a:r>
              <a:rPr lang="en-US"/>
              <a:t>Click to edit Master title style</a:t>
            </a:r>
          </a:p>
        </p:txBody>
      </p:sp>
      <p:sp>
        <p:nvSpPr>
          <p:cNvPr id="13" name="Slide Number Placeholder 5">
            <a:extLst>
              <a:ext uri="{FF2B5EF4-FFF2-40B4-BE49-F238E27FC236}">
                <a16:creationId xmlns:a16="http://schemas.microsoft.com/office/drawing/2014/main" id="{14AA8D65-F7C0-4B9D-912C-6ED30C789AF7}"/>
              </a:ext>
            </a:extLst>
          </p:cNvPr>
          <p:cNvSpPr>
            <a:spLocks noGrp="1"/>
          </p:cNvSpPr>
          <p:nvPr>
            <p:ph type="sldNum" sz="quarter" idx="10"/>
          </p:nvPr>
        </p:nvSpPr>
        <p:spPr>
          <a:xfrm>
            <a:off x="6915150" y="3009900"/>
            <a:ext cx="457200" cy="441325"/>
          </a:xfrm>
        </p:spPr>
        <p:txBody>
          <a:bodyPr/>
          <a:lstStyle>
            <a:lvl1pPr>
              <a:defRPr/>
            </a:lvl1pPr>
          </a:lstStyle>
          <a:p>
            <a:pPr>
              <a:defRPr/>
            </a:pPr>
            <a:fld id="{44BDB76C-084F-4761-83C5-73814660A084}" type="slidenum">
              <a:rPr lang="el-GR" altLang="el-GR"/>
              <a:pPr>
                <a:defRPr/>
              </a:pPr>
              <a:t>‹#›</a:t>
            </a:fld>
            <a:endParaRPr lang="el-GR" altLang="el-GR"/>
          </a:p>
        </p:txBody>
      </p:sp>
      <p:sp>
        <p:nvSpPr>
          <p:cNvPr id="14" name="Date Placeholder 3">
            <a:extLst>
              <a:ext uri="{FF2B5EF4-FFF2-40B4-BE49-F238E27FC236}">
                <a16:creationId xmlns:a16="http://schemas.microsoft.com/office/drawing/2014/main" id="{543AC8AF-F0ED-447F-A04C-491E89D019D9}"/>
              </a:ext>
            </a:extLst>
          </p:cNvPr>
          <p:cNvSpPr>
            <a:spLocks noGrp="1"/>
          </p:cNvSpPr>
          <p:nvPr>
            <p:ph type="dt" sz="half" idx="11"/>
          </p:nvPr>
        </p:nvSpPr>
        <p:spPr/>
        <p:txBody>
          <a:bodyPr/>
          <a:lstStyle>
            <a:lvl1pPr>
              <a:defRPr/>
            </a:lvl1pPr>
          </a:lstStyle>
          <a:p>
            <a:pPr>
              <a:defRPr/>
            </a:pPr>
            <a:fld id="{41934622-67FF-406C-91A4-AC552B21B695}" type="datetimeFigureOut">
              <a:rPr lang="el-GR"/>
              <a:pPr>
                <a:defRPr/>
              </a:pPr>
              <a:t>11/3/2024</a:t>
            </a:fld>
            <a:endParaRPr lang="el-GR"/>
          </a:p>
        </p:txBody>
      </p:sp>
      <p:sp>
        <p:nvSpPr>
          <p:cNvPr id="15" name="Footer Placeholder 4">
            <a:extLst>
              <a:ext uri="{FF2B5EF4-FFF2-40B4-BE49-F238E27FC236}">
                <a16:creationId xmlns:a16="http://schemas.microsoft.com/office/drawing/2014/main" id="{55BA0E37-A18C-48E2-902C-EA53706BADE6}"/>
              </a:ext>
            </a:extLst>
          </p:cNvPr>
          <p:cNvSpPr>
            <a:spLocks noGrp="1"/>
          </p:cNvSpPr>
          <p:nvPr>
            <p:ph type="ftr" sz="quarter" idx="12"/>
          </p:nvPr>
        </p:nvSpPr>
        <p:spPr/>
        <p:txBody>
          <a:bodyPr/>
          <a:lstStyle>
            <a:lvl1pPr>
              <a:defRPr/>
            </a:lvl1pPr>
          </a:lstStyle>
          <a:p>
            <a:pPr>
              <a:defRPr/>
            </a:pPr>
            <a:endParaRPr lang="el-GR"/>
          </a:p>
        </p:txBody>
      </p:sp>
    </p:spTree>
    <p:extLst>
      <p:ext uri="{BB962C8B-B14F-4D97-AF65-F5344CB8AC3E}">
        <p14:creationId xmlns:p14="http://schemas.microsoft.com/office/powerpoint/2010/main" val="3469513551"/>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6">
            <a:extLst>
              <a:ext uri="{FF2B5EF4-FFF2-40B4-BE49-F238E27FC236}">
                <a16:creationId xmlns:a16="http://schemas.microsoft.com/office/drawing/2014/main" id="{3DEBA812-F52C-4432-BA95-8640E81CB994}"/>
              </a:ext>
            </a:extLst>
          </p:cNvPr>
          <p:cNvSpPr>
            <a:spLocks noChangeArrowheads="1"/>
          </p:cNvSpPr>
          <p:nvPr/>
        </p:nvSpPr>
        <p:spPr bwMode="white">
          <a:xfrm>
            <a:off x="0" y="6705600"/>
            <a:ext cx="9144000" cy="1524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7" name="Rectangle 15">
            <a:extLst>
              <a:ext uri="{FF2B5EF4-FFF2-40B4-BE49-F238E27FC236}">
                <a16:creationId xmlns:a16="http://schemas.microsoft.com/office/drawing/2014/main" id="{16D35C73-E52E-4C2E-91EB-DC2ABA3A3F3C}"/>
              </a:ext>
            </a:extLst>
          </p:cNvPr>
          <p:cNvSpPr>
            <a:spLocks noChangeArrowheads="1"/>
          </p:cNvSpPr>
          <p:nvPr/>
        </p:nvSpPr>
        <p:spPr bwMode="white">
          <a:xfrm>
            <a:off x="0" y="0"/>
            <a:ext cx="9144000" cy="1393825"/>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8" name="Rectangle 17">
            <a:extLst>
              <a:ext uri="{FF2B5EF4-FFF2-40B4-BE49-F238E27FC236}">
                <a16:creationId xmlns:a16="http://schemas.microsoft.com/office/drawing/2014/main" id="{97C5A1B1-6052-4212-978E-FE654E29F47C}"/>
              </a:ext>
            </a:extLst>
          </p:cNvPr>
          <p:cNvSpPr>
            <a:spLocks noChangeArrowheads="1"/>
          </p:cNvSpPr>
          <p:nvPr/>
        </p:nvSpPr>
        <p:spPr bwMode="white">
          <a:xfrm>
            <a:off x="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1029" name="Rectangle 18">
            <a:extLst>
              <a:ext uri="{FF2B5EF4-FFF2-40B4-BE49-F238E27FC236}">
                <a16:creationId xmlns:a16="http://schemas.microsoft.com/office/drawing/2014/main" id="{625DA156-FAD7-4867-865A-7D7E3E2C8A57}"/>
              </a:ext>
            </a:extLst>
          </p:cNvPr>
          <p:cNvSpPr>
            <a:spLocks noChangeArrowheads="1"/>
          </p:cNvSpPr>
          <p:nvPr/>
        </p:nvSpPr>
        <p:spPr bwMode="white">
          <a:xfrm>
            <a:off x="8991600" y="0"/>
            <a:ext cx="152400" cy="6858000"/>
          </a:xfrm>
          <a:prstGeom prst="rect">
            <a:avLst/>
          </a:prstGeom>
          <a:solidFill>
            <a:srgbClr val="FFFFFF"/>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endParaRPr lang="en-US" altLang="el-GR">
              <a:latin typeface="Georgia" panose="02040502050405020303" pitchFamily="18" charset="0"/>
            </a:endParaRPr>
          </a:p>
        </p:txBody>
      </p:sp>
      <p:sp>
        <p:nvSpPr>
          <p:cNvPr id="9" name="Rectangle 8">
            <a:extLst>
              <a:ext uri="{FF2B5EF4-FFF2-40B4-BE49-F238E27FC236}">
                <a16:creationId xmlns:a16="http://schemas.microsoft.com/office/drawing/2014/main" id="{4FDA7A76-9F8C-4C2E-AA9F-3844E825C1F9}"/>
              </a:ext>
            </a:extLst>
          </p:cNvPr>
          <p:cNvSpPr>
            <a:spLocks noChangeArrowheads="1"/>
          </p:cNvSpPr>
          <p:nvPr/>
        </p:nvSpPr>
        <p:spPr bwMode="auto">
          <a:xfrm>
            <a:off x="149225" y="6388100"/>
            <a:ext cx="8832850" cy="309563"/>
          </a:xfrm>
          <a:prstGeom prst="rect">
            <a:avLst/>
          </a:prstGeom>
          <a:solidFill>
            <a:schemeClr val="accent3"/>
          </a:solidFill>
          <a:ln w="9525" cap="flat" cmpd="sng" algn="ctr">
            <a:no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4" name="Date Placeholder 13">
            <a:extLst>
              <a:ext uri="{FF2B5EF4-FFF2-40B4-BE49-F238E27FC236}">
                <a16:creationId xmlns:a16="http://schemas.microsoft.com/office/drawing/2014/main" id="{22F0D2CB-D14A-40AA-BE03-6CA1051ECB2D}"/>
              </a:ext>
            </a:extLst>
          </p:cNvPr>
          <p:cNvSpPr>
            <a:spLocks noGrp="1"/>
          </p:cNvSpPr>
          <p:nvPr>
            <p:ph type="dt" sz="half" idx="2"/>
          </p:nvPr>
        </p:nvSpPr>
        <p:spPr>
          <a:xfrm>
            <a:off x="5791200" y="6405563"/>
            <a:ext cx="3044825" cy="365125"/>
          </a:xfrm>
          <a:prstGeom prst="rect">
            <a:avLst/>
          </a:prstGeom>
        </p:spPr>
        <p:txBody>
          <a:bodyPr vert="horz"/>
          <a:lstStyle>
            <a:lvl1pPr algn="r" eaLnBrk="1" fontAlgn="auto" latinLnBrk="0" hangingPunct="1">
              <a:spcBef>
                <a:spcPts val="0"/>
              </a:spcBef>
              <a:spcAft>
                <a:spcPts val="0"/>
              </a:spcAft>
              <a:defRPr kumimoji="0" sz="1400">
                <a:solidFill>
                  <a:srgbClr val="FFFFFF"/>
                </a:solidFill>
                <a:latin typeface="+mn-lt"/>
                <a:cs typeface="+mn-cs"/>
              </a:defRPr>
            </a:lvl1pPr>
          </a:lstStyle>
          <a:p>
            <a:pPr>
              <a:defRPr/>
            </a:pPr>
            <a:fld id="{84F09F86-4E86-4E1F-BE39-10917A0688F6}" type="datetimeFigureOut">
              <a:rPr lang="el-GR"/>
              <a:pPr>
                <a:defRPr/>
              </a:pPr>
              <a:t>11/3/2024</a:t>
            </a:fld>
            <a:endParaRPr lang="el-GR"/>
          </a:p>
        </p:txBody>
      </p:sp>
      <p:sp>
        <p:nvSpPr>
          <p:cNvPr id="3" name="Footer Placeholder 2">
            <a:extLst>
              <a:ext uri="{FF2B5EF4-FFF2-40B4-BE49-F238E27FC236}">
                <a16:creationId xmlns:a16="http://schemas.microsoft.com/office/drawing/2014/main" id="{4C235DF8-7D51-44E1-8761-EA51290B1B63}"/>
              </a:ext>
            </a:extLst>
          </p:cNvPr>
          <p:cNvSpPr>
            <a:spLocks noGrp="1"/>
          </p:cNvSpPr>
          <p:nvPr>
            <p:ph type="ftr" sz="quarter" idx="3"/>
          </p:nvPr>
        </p:nvSpPr>
        <p:spPr>
          <a:xfrm>
            <a:off x="304800" y="6410325"/>
            <a:ext cx="3581400" cy="366713"/>
          </a:xfrm>
          <a:prstGeom prst="rect">
            <a:avLst/>
          </a:prstGeom>
        </p:spPr>
        <p:txBody>
          <a:bodyPr vert="horz"/>
          <a:lstStyle>
            <a:lvl1pPr algn="l" eaLnBrk="1" fontAlgn="auto" latinLnBrk="0" hangingPunct="1">
              <a:spcBef>
                <a:spcPts val="0"/>
              </a:spcBef>
              <a:spcAft>
                <a:spcPts val="0"/>
              </a:spcAft>
              <a:defRPr kumimoji="0" sz="1200">
                <a:solidFill>
                  <a:srgbClr val="FFFFFF"/>
                </a:solidFill>
                <a:latin typeface="+mn-lt"/>
                <a:cs typeface="+mn-cs"/>
              </a:defRPr>
            </a:lvl1pPr>
          </a:lstStyle>
          <a:p>
            <a:pPr>
              <a:defRPr/>
            </a:pPr>
            <a:endParaRPr lang="el-GR"/>
          </a:p>
        </p:txBody>
      </p:sp>
      <p:sp>
        <p:nvSpPr>
          <p:cNvPr id="8" name="Rectangle 7">
            <a:extLst>
              <a:ext uri="{FF2B5EF4-FFF2-40B4-BE49-F238E27FC236}">
                <a16:creationId xmlns:a16="http://schemas.microsoft.com/office/drawing/2014/main" id="{FFF36DD6-26CA-4140-9545-0946724F2F80}"/>
              </a:ext>
            </a:extLst>
          </p:cNvPr>
          <p:cNvSpPr>
            <a:spLocks noChangeArrowheads="1"/>
          </p:cNvSpPr>
          <p:nvPr/>
        </p:nvSpPr>
        <p:spPr bwMode="auto">
          <a:xfrm>
            <a:off x="152400" y="155575"/>
            <a:ext cx="8832850" cy="6546850"/>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wrap="none" anchor="ctr"/>
          <a:lstStyle/>
          <a:p>
            <a:pPr eaLnBrk="1" fontAlgn="auto" hangingPunct="1">
              <a:spcBef>
                <a:spcPts val="0"/>
              </a:spcBef>
              <a:spcAft>
                <a:spcPts val="0"/>
              </a:spcAft>
              <a:defRPr/>
            </a:pPr>
            <a:endParaRPr lang="en-US" dirty="0">
              <a:latin typeface="+mn-lt"/>
              <a:cs typeface="+mn-cs"/>
            </a:endParaRPr>
          </a:p>
        </p:txBody>
      </p:sp>
      <p:sp>
        <p:nvSpPr>
          <p:cNvPr id="10" name="Straight Connector 9">
            <a:extLst>
              <a:ext uri="{FF2B5EF4-FFF2-40B4-BE49-F238E27FC236}">
                <a16:creationId xmlns:a16="http://schemas.microsoft.com/office/drawing/2014/main" id="{97ECC7FC-9377-4C22-9CC8-EB80B008A0F4}"/>
              </a:ext>
            </a:extLst>
          </p:cNvPr>
          <p:cNvSpPr>
            <a:spLocks noChangeShapeType="1"/>
          </p:cNvSpPr>
          <p:nvPr/>
        </p:nvSpPr>
        <p:spPr bwMode="auto">
          <a:xfrm>
            <a:off x="152400" y="1276350"/>
            <a:ext cx="8832850"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wrap="none" anchor="ctr"/>
          <a:lstStyle/>
          <a:p>
            <a:pPr eaLnBrk="1" fontAlgn="auto" hangingPunct="1">
              <a:spcBef>
                <a:spcPts val="0"/>
              </a:spcBef>
              <a:spcAft>
                <a:spcPts val="0"/>
              </a:spcAft>
              <a:defRPr/>
            </a:pPr>
            <a:endParaRPr lang="en-US">
              <a:latin typeface="+mn-lt"/>
              <a:cs typeface="+mn-cs"/>
            </a:endParaRPr>
          </a:p>
        </p:txBody>
      </p:sp>
      <p:sp>
        <p:nvSpPr>
          <p:cNvPr id="12" name="Oval 11">
            <a:extLst>
              <a:ext uri="{FF2B5EF4-FFF2-40B4-BE49-F238E27FC236}">
                <a16:creationId xmlns:a16="http://schemas.microsoft.com/office/drawing/2014/main" id="{BA7E88F4-B6CA-45A9-9143-58D80C651D69}"/>
              </a:ext>
            </a:extLst>
          </p:cNvPr>
          <p:cNvSpPr/>
          <p:nvPr/>
        </p:nvSpPr>
        <p:spPr>
          <a:xfrm>
            <a:off x="4267200" y="955675"/>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5" name="Oval 14">
            <a:extLst>
              <a:ext uri="{FF2B5EF4-FFF2-40B4-BE49-F238E27FC236}">
                <a16:creationId xmlns:a16="http://schemas.microsoft.com/office/drawing/2014/main" id="{62256344-138E-4A79-B9CA-0709151EC8BE}"/>
              </a:ext>
            </a:extLst>
          </p:cNvPr>
          <p:cNvSpPr/>
          <p:nvPr/>
        </p:nvSpPr>
        <p:spPr>
          <a:xfrm>
            <a:off x="4362450" y="1050925"/>
            <a:ext cx="419100" cy="420688"/>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23" name="Slide Number Placeholder 22">
            <a:extLst>
              <a:ext uri="{FF2B5EF4-FFF2-40B4-BE49-F238E27FC236}">
                <a16:creationId xmlns:a16="http://schemas.microsoft.com/office/drawing/2014/main" id="{3B4CB28D-C37D-4ADB-AE1C-F7D8A35C3571}"/>
              </a:ext>
            </a:extLst>
          </p:cNvPr>
          <p:cNvSpPr>
            <a:spLocks noGrp="1"/>
          </p:cNvSpPr>
          <p:nvPr>
            <p:ph type="sldNum" sz="quarter" idx="4"/>
          </p:nvPr>
        </p:nvSpPr>
        <p:spPr>
          <a:xfrm>
            <a:off x="4343400" y="1039813"/>
            <a:ext cx="457200" cy="441325"/>
          </a:xfrm>
          <a:prstGeom prst="rect">
            <a:avLst/>
          </a:prstGeom>
        </p:spPr>
        <p:txBody>
          <a:bodyPr vert="horz" wrap="square" lIns="45720" tIns="45720" rIns="45720" bIns="45720" numCol="1" anchor="ctr" anchorCtr="0" compatLnSpc="1">
            <a:prstTxWarp prst="textNoShape">
              <a:avLst/>
            </a:prstTxWarp>
            <a:normAutofit/>
          </a:bodyPr>
          <a:lstStyle>
            <a:lvl1pPr algn="ctr" eaLnBrk="1" hangingPunct="1">
              <a:defRPr sz="1600">
                <a:solidFill>
                  <a:srgbClr val="7B9899"/>
                </a:solidFill>
                <a:latin typeface="Georgia" panose="02040502050405020303" pitchFamily="18" charset="0"/>
              </a:defRPr>
            </a:lvl1pPr>
          </a:lstStyle>
          <a:p>
            <a:pPr>
              <a:defRPr/>
            </a:pPr>
            <a:fld id="{B26F74BD-185D-4DC6-BD99-CCDAF264466B}" type="slidenum">
              <a:rPr lang="el-GR" altLang="el-GR"/>
              <a:pPr>
                <a:defRPr/>
              </a:pPr>
              <a:t>‹#›</a:t>
            </a:fld>
            <a:endParaRPr lang="el-GR" altLang="el-GR"/>
          </a:p>
        </p:txBody>
      </p:sp>
      <p:sp>
        <p:nvSpPr>
          <p:cNvPr id="1038" name="Title Placeholder 21">
            <a:extLst>
              <a:ext uri="{FF2B5EF4-FFF2-40B4-BE49-F238E27FC236}">
                <a16:creationId xmlns:a16="http://schemas.microsoft.com/office/drawing/2014/main" id="{C3245488-A373-40C5-9EE5-922B0EDF9586}"/>
              </a:ext>
            </a:extLst>
          </p:cNvPr>
          <p:cNvSpPr>
            <a:spLocks noGrp="1"/>
          </p:cNvSpPr>
          <p:nvPr>
            <p:ph type="title"/>
          </p:nvPr>
        </p:nvSpPr>
        <p:spPr bwMode="auto">
          <a:xfrm>
            <a:off x="301625" y="228600"/>
            <a:ext cx="8534400" cy="758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b" anchorCtr="0" compatLnSpc="1">
            <a:prstTxWarp prst="textNoShape">
              <a:avLst/>
            </a:prstTxWarp>
          </a:bodyPr>
          <a:lstStyle/>
          <a:p>
            <a:pPr lvl="0"/>
            <a:r>
              <a:rPr lang="en-US" altLang="el-GR"/>
              <a:t>Click to edit Master title style</a:t>
            </a:r>
          </a:p>
        </p:txBody>
      </p:sp>
      <p:sp>
        <p:nvSpPr>
          <p:cNvPr id="1039" name="Text Placeholder 12">
            <a:extLst>
              <a:ext uri="{FF2B5EF4-FFF2-40B4-BE49-F238E27FC236}">
                <a16:creationId xmlns:a16="http://schemas.microsoft.com/office/drawing/2014/main" id="{4522CDF5-F0FC-4134-812C-AECD12A59BE5}"/>
              </a:ext>
            </a:extLst>
          </p:cNvPr>
          <p:cNvSpPr>
            <a:spLocks noGrp="1"/>
          </p:cNvSpPr>
          <p:nvPr>
            <p:ph type="body" idx="1"/>
          </p:nvPr>
        </p:nvSpPr>
        <p:spPr bwMode="auto">
          <a:xfrm>
            <a:off x="301625" y="1524000"/>
            <a:ext cx="8534400" cy="4598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l-GR"/>
              <a:t>Click to edit Master text styles</a:t>
            </a:r>
          </a:p>
          <a:p>
            <a:pPr lvl="1"/>
            <a:r>
              <a:rPr lang="en-US" altLang="el-GR"/>
              <a:t>Second level</a:t>
            </a:r>
          </a:p>
          <a:p>
            <a:pPr lvl="2"/>
            <a:r>
              <a:rPr lang="en-US" altLang="el-GR"/>
              <a:t>Third level</a:t>
            </a:r>
          </a:p>
          <a:p>
            <a:pPr lvl="3"/>
            <a:r>
              <a:rPr lang="en-US" altLang="el-GR"/>
              <a:t>Fourth level</a:t>
            </a:r>
          </a:p>
          <a:p>
            <a:pPr lvl="4"/>
            <a:r>
              <a:rPr lang="en-US" altLang="el-GR"/>
              <a:t>Fifth level</a:t>
            </a:r>
          </a:p>
        </p:txBody>
      </p:sp>
    </p:spTree>
  </p:cSld>
  <p:clrMap bg1="lt1" tx1="dk1" bg2="lt2" tx2="dk2" accent1="accent1" accent2="accent2" accent3="accent3" accent4="accent4" accent5="accent5" accent6="accent6" hlink="hlink" folHlink="folHlink"/>
  <p:sldLayoutIdLst>
    <p:sldLayoutId id="2147484255" r:id="rId1"/>
    <p:sldLayoutId id="2147484256" r:id="rId2"/>
    <p:sldLayoutId id="2147484257" r:id="rId3"/>
    <p:sldLayoutId id="2147484258" r:id="rId4"/>
    <p:sldLayoutId id="2147484259" r:id="rId5"/>
    <p:sldLayoutId id="2147484260" r:id="rId6"/>
    <p:sldLayoutId id="2147484261" r:id="rId7"/>
    <p:sldLayoutId id="2147484262" r:id="rId8"/>
    <p:sldLayoutId id="2147484263" r:id="rId9"/>
    <p:sldLayoutId id="2147484264" r:id="rId10"/>
    <p:sldLayoutId id="2147484265" r:id="rId11"/>
  </p:sldLayoutIdLst>
  <p:txStyles>
    <p:titleStyle>
      <a:lvl1pPr algn="ctr" rtl="0" eaLnBrk="0" fontAlgn="base" hangingPunct="0">
        <a:spcBef>
          <a:spcPct val="0"/>
        </a:spcBef>
        <a:spcAft>
          <a:spcPct val="0"/>
        </a:spcAft>
        <a:defRPr sz="3300" kern="1200">
          <a:solidFill>
            <a:srgbClr val="7B9899"/>
          </a:solidFill>
          <a:latin typeface="+mj-lt"/>
          <a:ea typeface="+mj-ea"/>
          <a:cs typeface="+mj-cs"/>
        </a:defRPr>
      </a:lvl1pPr>
      <a:lvl2pPr algn="ctr" rtl="0" eaLnBrk="0" fontAlgn="base" hangingPunct="0">
        <a:spcBef>
          <a:spcPct val="0"/>
        </a:spcBef>
        <a:spcAft>
          <a:spcPct val="0"/>
        </a:spcAft>
        <a:defRPr sz="3300">
          <a:solidFill>
            <a:srgbClr val="7B9899"/>
          </a:solidFill>
          <a:latin typeface="Georgia" pitchFamily="18" charset="0"/>
        </a:defRPr>
      </a:lvl2pPr>
      <a:lvl3pPr algn="ctr" rtl="0" eaLnBrk="0" fontAlgn="base" hangingPunct="0">
        <a:spcBef>
          <a:spcPct val="0"/>
        </a:spcBef>
        <a:spcAft>
          <a:spcPct val="0"/>
        </a:spcAft>
        <a:defRPr sz="3300">
          <a:solidFill>
            <a:srgbClr val="7B9899"/>
          </a:solidFill>
          <a:latin typeface="Georgia" pitchFamily="18" charset="0"/>
        </a:defRPr>
      </a:lvl3pPr>
      <a:lvl4pPr algn="ctr" rtl="0" eaLnBrk="0" fontAlgn="base" hangingPunct="0">
        <a:spcBef>
          <a:spcPct val="0"/>
        </a:spcBef>
        <a:spcAft>
          <a:spcPct val="0"/>
        </a:spcAft>
        <a:defRPr sz="3300">
          <a:solidFill>
            <a:srgbClr val="7B9899"/>
          </a:solidFill>
          <a:latin typeface="Georgia" pitchFamily="18" charset="0"/>
        </a:defRPr>
      </a:lvl4pPr>
      <a:lvl5pPr algn="ctr" rtl="0" eaLnBrk="0" fontAlgn="base" hangingPunct="0">
        <a:spcBef>
          <a:spcPct val="0"/>
        </a:spcBef>
        <a:spcAft>
          <a:spcPct val="0"/>
        </a:spcAft>
        <a:defRPr sz="3300">
          <a:solidFill>
            <a:srgbClr val="7B9899"/>
          </a:solidFill>
          <a:latin typeface="Georgia" pitchFamily="18" charset="0"/>
        </a:defRPr>
      </a:lvl5pPr>
      <a:lvl6pPr marL="457200" algn="ctr" rtl="0" fontAlgn="base">
        <a:spcBef>
          <a:spcPct val="0"/>
        </a:spcBef>
        <a:spcAft>
          <a:spcPct val="0"/>
        </a:spcAft>
        <a:defRPr sz="3300">
          <a:solidFill>
            <a:srgbClr val="7B9899"/>
          </a:solidFill>
          <a:latin typeface="Georgia" pitchFamily="18" charset="0"/>
        </a:defRPr>
      </a:lvl6pPr>
      <a:lvl7pPr marL="914400" algn="ctr" rtl="0" fontAlgn="base">
        <a:spcBef>
          <a:spcPct val="0"/>
        </a:spcBef>
        <a:spcAft>
          <a:spcPct val="0"/>
        </a:spcAft>
        <a:defRPr sz="3300">
          <a:solidFill>
            <a:srgbClr val="7B9899"/>
          </a:solidFill>
          <a:latin typeface="Georgia" pitchFamily="18" charset="0"/>
        </a:defRPr>
      </a:lvl7pPr>
      <a:lvl8pPr marL="1371600" algn="ctr" rtl="0" fontAlgn="base">
        <a:spcBef>
          <a:spcPct val="0"/>
        </a:spcBef>
        <a:spcAft>
          <a:spcPct val="0"/>
        </a:spcAft>
        <a:defRPr sz="3300">
          <a:solidFill>
            <a:srgbClr val="7B9899"/>
          </a:solidFill>
          <a:latin typeface="Georgia" pitchFamily="18" charset="0"/>
        </a:defRPr>
      </a:lvl8pPr>
      <a:lvl9pPr marL="1828800" algn="ctr" rtl="0" fontAlgn="base">
        <a:spcBef>
          <a:spcPct val="0"/>
        </a:spcBef>
        <a:spcAft>
          <a:spcPct val="0"/>
        </a:spcAft>
        <a:defRPr sz="3300">
          <a:solidFill>
            <a:srgbClr val="7B9899"/>
          </a:solidFill>
          <a:latin typeface="Georgia" pitchFamily="18" charset="0"/>
        </a:defRPr>
      </a:lvl9pPr>
    </p:titleStyle>
    <p:bodyStyle>
      <a:lvl1pPr marL="273050" indent="-273050" algn="l" rtl="0" eaLnBrk="0" fontAlgn="base" hangingPunct="0">
        <a:spcBef>
          <a:spcPct val="20000"/>
        </a:spcBef>
        <a:spcAft>
          <a:spcPct val="0"/>
        </a:spcAft>
        <a:buClr>
          <a:schemeClr val="accent1"/>
        </a:buClr>
        <a:buSzPct val="85000"/>
        <a:buFont typeface="Wingdings 2" panose="05020102010507070707" pitchFamily="18" charset="2"/>
        <a:buChar char=""/>
        <a:defRPr sz="2700" kern="1200">
          <a:solidFill>
            <a:schemeClr val="tx1"/>
          </a:solidFill>
          <a:latin typeface="+mn-lt"/>
          <a:ea typeface="+mn-ea"/>
          <a:cs typeface="+mn-cs"/>
        </a:defRPr>
      </a:lvl1pPr>
      <a:lvl2pPr marL="547688" indent="-273050" algn="l" rtl="0" eaLnBrk="0" fontAlgn="base" hangingPunct="0">
        <a:spcBef>
          <a:spcPct val="20000"/>
        </a:spcBef>
        <a:spcAft>
          <a:spcPct val="0"/>
        </a:spcAft>
        <a:buClr>
          <a:schemeClr val="accent2"/>
        </a:buClr>
        <a:buSzPct val="70000"/>
        <a:buFont typeface="Wingdings" panose="05000000000000000000" pitchFamily="2" charset="2"/>
        <a:buChar char=""/>
        <a:defRPr sz="2200" kern="1200">
          <a:solidFill>
            <a:schemeClr val="tx2"/>
          </a:solidFill>
          <a:latin typeface="+mn-lt"/>
          <a:ea typeface="+mn-ea"/>
          <a:cs typeface="+mn-cs"/>
        </a:defRPr>
      </a:lvl2pPr>
      <a:lvl3pPr marL="822325" indent="-228600" algn="l" rtl="0" eaLnBrk="0" fontAlgn="base" hangingPunct="0">
        <a:spcBef>
          <a:spcPct val="20000"/>
        </a:spcBef>
        <a:spcAft>
          <a:spcPct val="0"/>
        </a:spcAft>
        <a:buClr>
          <a:srgbClr val="8CADAE"/>
        </a:buClr>
        <a:buSzPct val="75000"/>
        <a:buFont typeface="Wingdings 2" panose="05020102010507070707" pitchFamily="18" charset="2"/>
        <a:buChar char=""/>
        <a:defRPr sz="2000" kern="1200">
          <a:solidFill>
            <a:schemeClr val="tx1"/>
          </a:solidFill>
          <a:latin typeface="+mn-lt"/>
          <a:ea typeface="+mn-ea"/>
          <a:cs typeface="+mn-cs"/>
        </a:defRPr>
      </a:lvl3pPr>
      <a:lvl4pPr marL="1096963" indent="-228600" algn="l" rtl="0" eaLnBrk="0" fontAlgn="base" hangingPunct="0">
        <a:spcBef>
          <a:spcPct val="20000"/>
        </a:spcBef>
        <a:spcAft>
          <a:spcPct val="0"/>
        </a:spcAft>
        <a:buClr>
          <a:srgbClr val="8C7B70"/>
        </a:buClr>
        <a:buSzPct val="70000"/>
        <a:buFont typeface="Wingdings" panose="05000000000000000000" pitchFamily="2" charset="2"/>
        <a:buChar char=""/>
        <a:defRPr sz="2000" kern="1200">
          <a:solidFill>
            <a:schemeClr val="tx2"/>
          </a:solidFill>
          <a:latin typeface="+mn-lt"/>
          <a:ea typeface="+mn-ea"/>
          <a:cs typeface="+mn-cs"/>
        </a:defRPr>
      </a:lvl4pPr>
      <a:lvl5pPr marL="1371600" indent="-228600" algn="l" rtl="0" eaLnBrk="0" fontAlgn="base" hangingPunct="0">
        <a:spcBef>
          <a:spcPct val="20000"/>
        </a:spcBef>
        <a:spcAft>
          <a:spcPct val="0"/>
        </a:spcAft>
        <a:buClr>
          <a:srgbClr val="8FB08C"/>
        </a:buClr>
        <a:buChar char="•"/>
        <a:defRPr sz="2000" kern="1200">
          <a:solidFill>
            <a:schemeClr val="tx1"/>
          </a:solidFill>
          <a:latin typeface="+mn-lt"/>
          <a:ea typeface="+mn-ea"/>
          <a:cs typeface="+mn-cs"/>
        </a:defRPr>
      </a:lvl5pPr>
      <a:lvl6pPr marL="1645920" indent="-182880" algn="l" rtl="0" eaLnBrk="1" latinLnBrk="0" hangingPunct="1">
        <a:spcBef>
          <a:spcPct val="20000"/>
        </a:spcBef>
        <a:buClr>
          <a:schemeClr val="accent6"/>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1">
            <a:shade val="75000"/>
          </a:schemeClr>
        </a:buClr>
        <a:buSzPct val="90000"/>
        <a:buChar char="•"/>
        <a:defRPr kumimoji="0" sz="1600" kern="1200" baseline="0">
          <a:solidFill>
            <a:schemeClr val="tx1"/>
          </a:solidFill>
          <a:latin typeface="+mn-lt"/>
          <a:ea typeface="+mn-ea"/>
          <a:cs typeface="+mn-cs"/>
        </a:defRPr>
      </a:lvl7pPr>
      <a:lvl8pPr marL="2103120" indent="-182880" algn="l" rtl="0" eaLnBrk="1" latinLnBrk="0" hangingPunct="1">
        <a:spcBef>
          <a:spcPct val="20000"/>
        </a:spcBef>
        <a:buClr>
          <a:schemeClr val="accent4">
            <a:shade val="75000"/>
          </a:schemeClr>
        </a:buClr>
        <a:buChar char="•"/>
        <a:defRPr kumimoji="0" sz="1600" kern="1200">
          <a:solidFill>
            <a:schemeClr val="tx1"/>
          </a:solidFill>
          <a:latin typeface="+mn-lt"/>
          <a:ea typeface="+mn-ea"/>
          <a:cs typeface="+mn-cs"/>
        </a:defRPr>
      </a:lvl8pPr>
      <a:lvl9pPr marL="2377440" indent="-182880" algn="l" rtl="0" eaLnBrk="1" latinLnBrk="0" hangingPunct="1">
        <a:spcBef>
          <a:spcPct val="20000"/>
        </a:spcBef>
        <a:buClr>
          <a:schemeClr val="accent2">
            <a:shade val="75000"/>
          </a:schemeClr>
        </a:buClr>
        <a:buSzPct val="90000"/>
        <a:buChar char="•"/>
        <a:defRPr kumimoji="0" sz="1400" kern="1200" cap="all"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Layout" Target="../slideLayouts/slideLayout2.xml"/><Relationship Id="rId6" Type="http://schemas.openxmlformats.org/officeDocument/2006/relationships/image" Target="../media/image7.jpeg"/><Relationship Id="rId5" Type="http://schemas.openxmlformats.org/officeDocument/2006/relationships/image" Target="../media/image6.jpeg"/><Relationship Id="rId4" Type="http://schemas.openxmlformats.org/officeDocument/2006/relationships/image" Target="../media/image5.jpeg"/></Relationships>
</file>

<file path=ppt/slides/_rels/slide3.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3" Type="http://schemas.openxmlformats.org/officeDocument/2006/relationships/image" Target="../media/image26.png"/><Relationship Id="rId18" Type="http://schemas.openxmlformats.org/officeDocument/2006/relationships/image" Target="../media/image31.png"/><Relationship Id="rId26" Type="http://schemas.openxmlformats.org/officeDocument/2006/relationships/image" Target="../media/image39.png"/><Relationship Id="rId39" Type="http://schemas.openxmlformats.org/officeDocument/2006/relationships/image" Target="../media/image52.png"/><Relationship Id="rId21" Type="http://schemas.openxmlformats.org/officeDocument/2006/relationships/image" Target="../media/image34.png"/><Relationship Id="rId34" Type="http://schemas.openxmlformats.org/officeDocument/2006/relationships/image" Target="../media/image47.png"/><Relationship Id="rId7" Type="http://schemas.openxmlformats.org/officeDocument/2006/relationships/image" Target="../media/image20.png"/><Relationship Id="rId2" Type="http://schemas.openxmlformats.org/officeDocument/2006/relationships/image" Target="../media/image15.png"/><Relationship Id="rId16" Type="http://schemas.openxmlformats.org/officeDocument/2006/relationships/image" Target="../media/image29.png"/><Relationship Id="rId20" Type="http://schemas.openxmlformats.org/officeDocument/2006/relationships/image" Target="../media/image33.png"/><Relationship Id="rId29" Type="http://schemas.openxmlformats.org/officeDocument/2006/relationships/image" Target="../media/image42.png"/><Relationship Id="rId41" Type="http://schemas.openxmlformats.org/officeDocument/2006/relationships/image" Target="../media/image54.png"/><Relationship Id="rId1" Type="http://schemas.openxmlformats.org/officeDocument/2006/relationships/slideLayout" Target="../slideLayouts/slideLayout2.xml"/><Relationship Id="rId6" Type="http://schemas.openxmlformats.org/officeDocument/2006/relationships/image" Target="../media/image19.png"/><Relationship Id="rId11" Type="http://schemas.openxmlformats.org/officeDocument/2006/relationships/image" Target="../media/image24.png"/><Relationship Id="rId24" Type="http://schemas.openxmlformats.org/officeDocument/2006/relationships/image" Target="../media/image37.png"/><Relationship Id="rId32" Type="http://schemas.openxmlformats.org/officeDocument/2006/relationships/image" Target="../media/image45.png"/><Relationship Id="rId37" Type="http://schemas.openxmlformats.org/officeDocument/2006/relationships/image" Target="../media/image50.png"/><Relationship Id="rId40" Type="http://schemas.openxmlformats.org/officeDocument/2006/relationships/image" Target="../media/image53.png"/><Relationship Id="rId5" Type="http://schemas.openxmlformats.org/officeDocument/2006/relationships/image" Target="../media/image18.png"/><Relationship Id="rId15" Type="http://schemas.openxmlformats.org/officeDocument/2006/relationships/image" Target="../media/image28.png"/><Relationship Id="rId23" Type="http://schemas.openxmlformats.org/officeDocument/2006/relationships/image" Target="../media/image36.png"/><Relationship Id="rId28" Type="http://schemas.openxmlformats.org/officeDocument/2006/relationships/image" Target="../media/image41.png"/><Relationship Id="rId36" Type="http://schemas.openxmlformats.org/officeDocument/2006/relationships/image" Target="../media/image49.png"/><Relationship Id="rId10" Type="http://schemas.openxmlformats.org/officeDocument/2006/relationships/image" Target="../media/image23.png"/><Relationship Id="rId19" Type="http://schemas.openxmlformats.org/officeDocument/2006/relationships/image" Target="../media/image32.png"/><Relationship Id="rId31" Type="http://schemas.openxmlformats.org/officeDocument/2006/relationships/image" Target="../media/image44.png"/><Relationship Id="rId4" Type="http://schemas.openxmlformats.org/officeDocument/2006/relationships/image" Target="../media/image17.png"/><Relationship Id="rId9" Type="http://schemas.openxmlformats.org/officeDocument/2006/relationships/image" Target="../media/image22.png"/><Relationship Id="rId14" Type="http://schemas.openxmlformats.org/officeDocument/2006/relationships/image" Target="../media/image27.png"/><Relationship Id="rId22" Type="http://schemas.openxmlformats.org/officeDocument/2006/relationships/image" Target="../media/image35.png"/><Relationship Id="rId27" Type="http://schemas.openxmlformats.org/officeDocument/2006/relationships/image" Target="../media/image40.png"/><Relationship Id="rId30" Type="http://schemas.openxmlformats.org/officeDocument/2006/relationships/image" Target="../media/image43.png"/><Relationship Id="rId35" Type="http://schemas.openxmlformats.org/officeDocument/2006/relationships/image" Target="../media/image48.png"/><Relationship Id="rId8" Type="http://schemas.openxmlformats.org/officeDocument/2006/relationships/image" Target="../media/image21.png"/><Relationship Id="rId3" Type="http://schemas.openxmlformats.org/officeDocument/2006/relationships/image" Target="../media/image16.png"/><Relationship Id="rId12" Type="http://schemas.openxmlformats.org/officeDocument/2006/relationships/image" Target="../media/image25.png"/><Relationship Id="rId17" Type="http://schemas.openxmlformats.org/officeDocument/2006/relationships/image" Target="../media/image30.png"/><Relationship Id="rId25" Type="http://schemas.openxmlformats.org/officeDocument/2006/relationships/image" Target="../media/image38.png"/><Relationship Id="rId33" Type="http://schemas.openxmlformats.org/officeDocument/2006/relationships/image" Target="../media/image46.png"/><Relationship Id="rId38" Type="http://schemas.openxmlformats.org/officeDocument/2006/relationships/image" Target="../media/image51.png"/></Relationships>
</file>

<file path=ppt/slides/_rels/slide15.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image" Target="../media/image55.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2.xml"/><Relationship Id="rId4" Type="http://schemas.openxmlformats.org/officeDocument/2006/relationships/image" Target="../media/image61.png"/></Relationships>
</file>

<file path=ppt/slides/_rels/slide20.xml.rels><?xml version="1.0" encoding="UTF-8" standalone="yes"?>
<Relationships xmlns="http://schemas.openxmlformats.org/package/2006/relationships"><Relationship Id="rId2" Type="http://schemas.openxmlformats.org/officeDocument/2006/relationships/image" Target="../media/image62.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image" Target="../media/image63.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65.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67.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68.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image" Target="../media/image69.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71.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a:extLst>
              <a:ext uri="{FF2B5EF4-FFF2-40B4-BE49-F238E27FC236}">
                <a16:creationId xmlns:a16="http://schemas.microsoft.com/office/drawing/2014/main" id="{3A5060FF-D94B-4F4F-9F8B-47F04678CAB6}"/>
              </a:ext>
            </a:extLst>
          </p:cNvPr>
          <p:cNvSpPr>
            <a:spLocks noGrp="1"/>
          </p:cNvSpPr>
          <p:nvPr>
            <p:ph type="ctrTitle"/>
          </p:nvPr>
        </p:nvSpPr>
        <p:spPr/>
        <p:txBody>
          <a:bodyPr/>
          <a:lstStyle/>
          <a:p>
            <a:pPr eaLnBrk="1" hangingPunct="1"/>
            <a:r>
              <a:rPr lang="el-GR" altLang="el-GR"/>
              <a:t>Αλκάνια</a:t>
            </a:r>
          </a:p>
        </p:txBody>
      </p:sp>
      <p:sp>
        <p:nvSpPr>
          <p:cNvPr id="4" name="3 - Υπότιτλος">
            <a:extLst>
              <a:ext uri="{FF2B5EF4-FFF2-40B4-BE49-F238E27FC236}">
                <a16:creationId xmlns:a16="http://schemas.microsoft.com/office/drawing/2014/main" id="{6A15CA7B-92D5-40FA-82D1-282C5C20486B}"/>
              </a:ext>
            </a:extLst>
          </p:cNvPr>
          <p:cNvSpPr>
            <a:spLocks noGrp="1"/>
          </p:cNvSpPr>
          <p:nvPr>
            <p:ph type="subTitle" idx="1"/>
          </p:nvPr>
        </p:nvSpPr>
        <p:spPr/>
        <p:txBody>
          <a:bodyPr/>
          <a:lstStyle/>
          <a:p>
            <a:pPr>
              <a:defRPr/>
            </a:pPr>
            <a:endParaRPr lang="el-GR"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a:extLst>
              <a:ext uri="{FF2B5EF4-FFF2-40B4-BE49-F238E27FC236}">
                <a16:creationId xmlns:a16="http://schemas.microsoft.com/office/drawing/2014/main" id="{11E63483-51A7-4A10-AEE0-0E2102BFC8D1}"/>
              </a:ext>
            </a:extLst>
          </p:cNvPr>
          <p:cNvSpPr>
            <a:spLocks noGrp="1"/>
          </p:cNvSpPr>
          <p:nvPr>
            <p:ph type="title"/>
          </p:nvPr>
        </p:nvSpPr>
        <p:spPr/>
        <p:txBody>
          <a:bodyPr/>
          <a:lstStyle/>
          <a:p>
            <a:pPr eaLnBrk="1" hangingPunct="1"/>
            <a:r>
              <a:rPr lang="el-GR" altLang="el-GR">
                <a:solidFill>
                  <a:srgbClr val="7B9899"/>
                </a:solidFill>
              </a:rPr>
              <a:t>Υδρογονάνθρακες</a:t>
            </a:r>
          </a:p>
        </p:txBody>
      </p:sp>
      <p:pic>
        <p:nvPicPr>
          <p:cNvPr id="15363" name="Picture 5" descr="methane-molecule">
            <a:extLst>
              <a:ext uri="{FF2B5EF4-FFF2-40B4-BE49-F238E27FC236}">
                <a16:creationId xmlns:a16="http://schemas.microsoft.com/office/drawing/2014/main" id="{DB963AED-4F78-49DE-A595-D72D387BB2C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1557338"/>
            <a:ext cx="2051050" cy="2051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4" name="Picture 9" descr="ethane">
            <a:extLst>
              <a:ext uri="{FF2B5EF4-FFF2-40B4-BE49-F238E27FC236}">
                <a16:creationId xmlns:a16="http://schemas.microsoft.com/office/drawing/2014/main" id="{ED535AA5-BC74-44CB-8FEA-6CB48BFAF5B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72225" y="1557338"/>
            <a:ext cx="2343150" cy="1933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5" name="Picture 13" descr="molecule">
            <a:extLst>
              <a:ext uri="{FF2B5EF4-FFF2-40B4-BE49-F238E27FC236}">
                <a16:creationId xmlns:a16="http://schemas.microsoft.com/office/drawing/2014/main" id="{ABF01BD5-A131-4DE8-A2F0-D8C3E7F5446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0825" y="4437063"/>
            <a:ext cx="2390775" cy="18113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6" name="Picture 15" descr="butane">
            <a:extLst>
              <a:ext uri="{FF2B5EF4-FFF2-40B4-BE49-F238E27FC236}">
                <a16:creationId xmlns:a16="http://schemas.microsoft.com/office/drawing/2014/main" id="{E45E7C86-49ED-47E5-B937-65127CBFC1B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916238" y="4246563"/>
            <a:ext cx="2592387" cy="1944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7" name="Picture 17" descr="pentane">
            <a:extLst>
              <a:ext uri="{FF2B5EF4-FFF2-40B4-BE49-F238E27FC236}">
                <a16:creationId xmlns:a16="http://schemas.microsoft.com/office/drawing/2014/main" id="{1557A589-8CAC-4CBF-A236-D42470FC913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795963" y="4076700"/>
            <a:ext cx="2868612" cy="2119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11 - Ορθογώνιο">
            <a:extLst>
              <a:ext uri="{FF2B5EF4-FFF2-40B4-BE49-F238E27FC236}">
                <a16:creationId xmlns:a16="http://schemas.microsoft.com/office/drawing/2014/main" id="{1DAADA06-C6A6-4E94-9C87-CC2F5B0F7691}"/>
              </a:ext>
            </a:extLst>
          </p:cNvPr>
          <p:cNvSpPr/>
          <p:nvPr/>
        </p:nvSpPr>
        <p:spPr>
          <a:xfrm>
            <a:off x="2339975" y="2276475"/>
            <a:ext cx="1092200" cy="400050"/>
          </a:xfrm>
          <a:prstGeom prst="rect">
            <a:avLst/>
          </a:prstGeom>
        </p:spPr>
        <p:txBody>
          <a:bodyPr wrap="none">
            <a:spAutoFit/>
          </a:bodyPr>
          <a:lstStyle/>
          <a:p>
            <a:pPr eaLnBrk="1" hangingPunct="1">
              <a:defRPr/>
            </a:pPr>
            <a:r>
              <a:rPr lang="el-GR" sz="2000" dirty="0">
                <a:latin typeface="+mn-lt"/>
              </a:rPr>
              <a:t>μεθάνιο</a:t>
            </a:r>
          </a:p>
        </p:txBody>
      </p:sp>
      <p:sp>
        <p:nvSpPr>
          <p:cNvPr id="13" name="12 - Ορθογώνιο">
            <a:extLst>
              <a:ext uri="{FF2B5EF4-FFF2-40B4-BE49-F238E27FC236}">
                <a16:creationId xmlns:a16="http://schemas.microsoft.com/office/drawing/2014/main" id="{877C6D08-ABAA-41C9-8A12-36F268D17266}"/>
              </a:ext>
            </a:extLst>
          </p:cNvPr>
          <p:cNvSpPr/>
          <p:nvPr/>
        </p:nvSpPr>
        <p:spPr>
          <a:xfrm>
            <a:off x="5292725" y="2276475"/>
            <a:ext cx="1050925" cy="400050"/>
          </a:xfrm>
          <a:prstGeom prst="rect">
            <a:avLst/>
          </a:prstGeom>
        </p:spPr>
        <p:txBody>
          <a:bodyPr wrap="none">
            <a:spAutoFit/>
          </a:bodyPr>
          <a:lstStyle/>
          <a:p>
            <a:pPr eaLnBrk="1" hangingPunct="1">
              <a:defRPr/>
            </a:pPr>
            <a:r>
              <a:rPr lang="el-GR" sz="2000" dirty="0" err="1">
                <a:latin typeface="+mn-lt"/>
              </a:rPr>
              <a:t>αιθάνιο</a:t>
            </a:r>
            <a:endParaRPr lang="el-GR" sz="2000" dirty="0">
              <a:latin typeface="+mn-lt"/>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a:extLst>
              <a:ext uri="{FF2B5EF4-FFF2-40B4-BE49-F238E27FC236}">
                <a16:creationId xmlns:a16="http://schemas.microsoft.com/office/drawing/2014/main" id="{8AF71C6F-7BF0-49A8-B308-0909F9987198}"/>
              </a:ext>
            </a:extLst>
          </p:cNvPr>
          <p:cNvSpPr>
            <a:spLocks noGrp="1"/>
          </p:cNvSpPr>
          <p:nvPr>
            <p:ph type="title"/>
          </p:nvPr>
        </p:nvSpPr>
        <p:spPr/>
        <p:txBody>
          <a:bodyPr/>
          <a:lstStyle/>
          <a:p>
            <a:pPr eaLnBrk="1" hangingPunct="1"/>
            <a:r>
              <a:rPr lang="el-GR" altLang="el-GR">
                <a:solidFill>
                  <a:srgbClr val="7B9899"/>
                </a:solidFill>
              </a:rPr>
              <a:t>Υδρογονάνθρακες</a:t>
            </a:r>
          </a:p>
        </p:txBody>
      </p:sp>
      <p:grpSp>
        <p:nvGrpSpPr>
          <p:cNvPr id="16387" name="Group 8">
            <a:extLst>
              <a:ext uri="{FF2B5EF4-FFF2-40B4-BE49-F238E27FC236}">
                <a16:creationId xmlns:a16="http://schemas.microsoft.com/office/drawing/2014/main" id="{F1491188-CE3D-41AD-BF9C-EDC7FCB5023A}"/>
              </a:ext>
            </a:extLst>
          </p:cNvPr>
          <p:cNvGrpSpPr>
            <a:grpSpLocks/>
          </p:cNvGrpSpPr>
          <p:nvPr/>
        </p:nvGrpSpPr>
        <p:grpSpPr bwMode="auto">
          <a:xfrm>
            <a:off x="3059113" y="1844675"/>
            <a:ext cx="2665412" cy="2160588"/>
            <a:chOff x="6438" y="-537"/>
            <a:chExt cx="3010" cy="2331"/>
          </a:xfrm>
        </p:grpSpPr>
        <p:pic>
          <p:nvPicPr>
            <p:cNvPr id="16392" name="Picture 9">
              <a:extLst>
                <a:ext uri="{FF2B5EF4-FFF2-40B4-BE49-F238E27FC236}">
                  <a16:creationId xmlns:a16="http://schemas.microsoft.com/office/drawing/2014/main" id="{F6FB3CB4-0850-444F-835A-DAA1AC2EAE5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38" y="-537"/>
              <a:ext cx="3009" cy="2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93" name="Text Box 10">
              <a:extLst>
                <a:ext uri="{FF2B5EF4-FFF2-40B4-BE49-F238E27FC236}">
                  <a16:creationId xmlns:a16="http://schemas.microsoft.com/office/drawing/2014/main" id="{C9C8576E-C108-4D20-A774-D9D223550042}"/>
                </a:ext>
              </a:extLst>
            </p:cNvPr>
            <p:cNvSpPr txBox="1">
              <a:spLocks noChangeArrowheads="1"/>
            </p:cNvSpPr>
            <p:nvPr/>
          </p:nvSpPr>
          <p:spPr bwMode="auto">
            <a:xfrm>
              <a:off x="7008" y="-322"/>
              <a:ext cx="154" cy="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79000"/>
                </a:lnSpc>
                <a:spcAft>
                  <a:spcPts val="1000"/>
                </a:spcAft>
              </a:pPr>
              <a:r>
                <a:rPr lang="el-GR" altLang="el-GR" sz="1000">
                  <a:solidFill>
                    <a:srgbClr val="231F20"/>
                  </a:solidFill>
                  <a:latin typeface="Gill Sans MT" panose="020B0502020104020203" pitchFamily="34" charset="0"/>
                </a:rPr>
                <a:t>H</a:t>
              </a:r>
              <a:endParaRPr lang="el-GR" altLang="el-GR"/>
            </a:p>
          </p:txBody>
        </p:sp>
        <p:sp>
          <p:nvSpPr>
            <p:cNvPr id="16394" name="Text Box 11">
              <a:extLst>
                <a:ext uri="{FF2B5EF4-FFF2-40B4-BE49-F238E27FC236}">
                  <a16:creationId xmlns:a16="http://schemas.microsoft.com/office/drawing/2014/main" id="{5871ED75-D5D9-40D0-B30C-EC51855525DD}"/>
                </a:ext>
              </a:extLst>
            </p:cNvPr>
            <p:cNvSpPr txBox="1">
              <a:spLocks noChangeArrowheads="1"/>
            </p:cNvSpPr>
            <p:nvPr/>
          </p:nvSpPr>
          <p:spPr bwMode="auto">
            <a:xfrm>
              <a:off x="9044" y="-28"/>
              <a:ext cx="265" cy="5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67000"/>
                </a:lnSpc>
                <a:spcAft>
                  <a:spcPts val="1000"/>
                </a:spcAft>
              </a:pPr>
              <a:r>
                <a:rPr lang="el-GR" altLang="el-GR" sz="800">
                  <a:solidFill>
                    <a:srgbClr val="231F20"/>
                  </a:solidFill>
                  <a:latin typeface="Comic Sans MS" panose="030F0702030302020204" pitchFamily="66" charset="0"/>
                </a:rPr>
                <a:t>H</a:t>
              </a:r>
              <a:endParaRPr lang="el-GR" altLang="el-GR" sz="800">
                <a:latin typeface="Comic Sans MS" panose="030F0702030302020204" pitchFamily="66" charset="0"/>
              </a:endParaRPr>
            </a:p>
            <a:p>
              <a:pPr lvl="1" eaLnBrk="1" hangingPunct="1">
                <a:spcBef>
                  <a:spcPts val="213"/>
                </a:spcBef>
                <a:spcAft>
                  <a:spcPts val="1000"/>
                </a:spcAft>
              </a:pPr>
              <a:r>
                <a:rPr lang="el-GR" altLang="el-GR" sz="1400">
                  <a:solidFill>
                    <a:srgbClr val="231F20"/>
                  </a:solidFill>
                  <a:latin typeface="Gill Sans MT" panose="020B0502020104020203" pitchFamily="34" charset="0"/>
                </a:rPr>
                <a:t>H</a:t>
              </a:r>
              <a:endParaRPr lang="el-GR" altLang="el-GR"/>
            </a:p>
          </p:txBody>
        </p:sp>
        <p:sp>
          <p:nvSpPr>
            <p:cNvPr id="16395" name="Text Box 12">
              <a:extLst>
                <a:ext uri="{FF2B5EF4-FFF2-40B4-BE49-F238E27FC236}">
                  <a16:creationId xmlns:a16="http://schemas.microsoft.com/office/drawing/2014/main" id="{59FC343C-A450-427B-AF28-EFAB6AC36A8E}"/>
                </a:ext>
              </a:extLst>
            </p:cNvPr>
            <p:cNvSpPr txBox="1">
              <a:spLocks noChangeArrowheads="1"/>
            </p:cNvSpPr>
            <p:nvPr/>
          </p:nvSpPr>
          <p:spPr bwMode="auto">
            <a:xfrm>
              <a:off x="7380" y="625"/>
              <a:ext cx="132" cy="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79000"/>
                </a:lnSpc>
                <a:spcAft>
                  <a:spcPts val="1000"/>
                </a:spcAft>
              </a:pPr>
              <a:r>
                <a:rPr lang="el-GR" altLang="el-GR" sz="1000">
                  <a:solidFill>
                    <a:srgbClr val="231F20"/>
                  </a:solidFill>
                  <a:latin typeface="Gill Sans MT" panose="020B0502020104020203" pitchFamily="34" charset="0"/>
                </a:rPr>
                <a:t>C</a:t>
              </a:r>
              <a:endParaRPr lang="el-GR" altLang="el-GR"/>
            </a:p>
          </p:txBody>
        </p:sp>
        <p:sp>
          <p:nvSpPr>
            <p:cNvPr id="16396" name="Text Box 13">
              <a:extLst>
                <a:ext uri="{FF2B5EF4-FFF2-40B4-BE49-F238E27FC236}">
                  <a16:creationId xmlns:a16="http://schemas.microsoft.com/office/drawing/2014/main" id="{4DD8700E-76D0-46CA-A9A7-18697996AF47}"/>
                </a:ext>
              </a:extLst>
            </p:cNvPr>
            <p:cNvSpPr txBox="1">
              <a:spLocks noChangeArrowheads="1"/>
            </p:cNvSpPr>
            <p:nvPr/>
          </p:nvSpPr>
          <p:spPr bwMode="auto">
            <a:xfrm>
              <a:off x="8764" y="622"/>
              <a:ext cx="132" cy="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79000"/>
                </a:lnSpc>
                <a:spcAft>
                  <a:spcPts val="1000"/>
                </a:spcAft>
              </a:pPr>
              <a:r>
                <a:rPr lang="el-GR" altLang="el-GR" sz="1000">
                  <a:solidFill>
                    <a:srgbClr val="231F20"/>
                  </a:solidFill>
                  <a:latin typeface="Gill Sans MT" panose="020B0502020104020203" pitchFamily="34" charset="0"/>
                </a:rPr>
                <a:t>C</a:t>
              </a:r>
              <a:endParaRPr lang="el-GR" altLang="el-GR"/>
            </a:p>
          </p:txBody>
        </p:sp>
        <p:sp>
          <p:nvSpPr>
            <p:cNvPr id="16397" name="Text Box 14">
              <a:extLst>
                <a:ext uri="{FF2B5EF4-FFF2-40B4-BE49-F238E27FC236}">
                  <a16:creationId xmlns:a16="http://schemas.microsoft.com/office/drawing/2014/main" id="{3F4B0EB9-0700-43AF-B42A-40AD2CD76AC2}"/>
                </a:ext>
              </a:extLst>
            </p:cNvPr>
            <p:cNvSpPr txBox="1">
              <a:spLocks noChangeArrowheads="1"/>
            </p:cNvSpPr>
            <p:nvPr/>
          </p:nvSpPr>
          <p:spPr bwMode="auto">
            <a:xfrm>
              <a:off x="7013" y="902"/>
              <a:ext cx="287" cy="4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67000"/>
                </a:lnSpc>
                <a:spcAft>
                  <a:spcPts val="1000"/>
                </a:spcAft>
              </a:pPr>
              <a:r>
                <a:rPr lang="el-GR" altLang="el-GR" sz="800">
                  <a:solidFill>
                    <a:srgbClr val="231F20"/>
                  </a:solidFill>
                  <a:latin typeface="Comic Sans MS" panose="030F0702030302020204" pitchFamily="66" charset="0"/>
                </a:rPr>
                <a:t>H</a:t>
              </a:r>
              <a:endParaRPr lang="el-GR" altLang="el-GR" sz="800">
                <a:latin typeface="Comic Sans MS" panose="030F0702030302020204" pitchFamily="66" charset="0"/>
              </a:endParaRPr>
            </a:p>
            <a:p>
              <a:pPr lvl="1" eaLnBrk="1" hangingPunct="1">
                <a:spcBef>
                  <a:spcPts val="250"/>
                </a:spcBef>
                <a:spcAft>
                  <a:spcPts val="1000"/>
                </a:spcAft>
              </a:pPr>
              <a:r>
                <a:rPr lang="el-GR" altLang="el-GR" sz="1200">
                  <a:solidFill>
                    <a:srgbClr val="231F20"/>
                  </a:solidFill>
                  <a:latin typeface="Gill Sans MT" panose="020B0502020104020203" pitchFamily="34" charset="0"/>
                </a:rPr>
                <a:t>H</a:t>
              </a:r>
              <a:endParaRPr lang="el-GR" altLang="el-GR"/>
            </a:p>
          </p:txBody>
        </p:sp>
        <p:sp>
          <p:nvSpPr>
            <p:cNvPr id="16398" name="Text Box 15">
              <a:extLst>
                <a:ext uri="{FF2B5EF4-FFF2-40B4-BE49-F238E27FC236}">
                  <a16:creationId xmlns:a16="http://schemas.microsoft.com/office/drawing/2014/main" id="{9EE5D7F4-5C54-4978-BAF4-E95D4C41094A}"/>
                </a:ext>
              </a:extLst>
            </p:cNvPr>
            <p:cNvSpPr txBox="1">
              <a:spLocks noChangeArrowheads="1"/>
            </p:cNvSpPr>
            <p:nvPr/>
          </p:nvSpPr>
          <p:spPr bwMode="auto">
            <a:xfrm>
              <a:off x="9088" y="1472"/>
              <a:ext cx="154" cy="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lnSpc>
                  <a:spcPct val="79000"/>
                </a:lnSpc>
                <a:spcAft>
                  <a:spcPts val="1000"/>
                </a:spcAft>
              </a:pPr>
              <a:r>
                <a:rPr lang="el-GR" altLang="el-GR" sz="1000">
                  <a:solidFill>
                    <a:srgbClr val="231F20"/>
                  </a:solidFill>
                  <a:latin typeface="Gill Sans MT" panose="020B0502020104020203" pitchFamily="34" charset="0"/>
                </a:rPr>
                <a:t>H</a:t>
              </a:r>
              <a:endParaRPr lang="el-GR" altLang="el-GR"/>
            </a:p>
          </p:txBody>
        </p:sp>
      </p:grpSp>
      <p:sp>
        <p:nvSpPr>
          <p:cNvPr id="16388" name="Rectangle 16">
            <a:extLst>
              <a:ext uri="{FF2B5EF4-FFF2-40B4-BE49-F238E27FC236}">
                <a16:creationId xmlns:a16="http://schemas.microsoft.com/office/drawing/2014/main" id="{486FEB2C-EB98-4DB5-A617-F6F823D6CBF2}"/>
              </a:ext>
            </a:extLst>
          </p:cNvPr>
          <p:cNvSpPr>
            <a:spLocks noChangeArrowheads="1"/>
          </p:cNvSpPr>
          <p:nvPr/>
        </p:nvSpPr>
        <p:spPr bwMode="auto">
          <a:xfrm>
            <a:off x="4716463" y="1517650"/>
            <a:ext cx="1727200"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sz="1400" i="1">
                <a:solidFill>
                  <a:srgbClr val="231F20"/>
                </a:solidFill>
              </a:rPr>
              <a:t>sp</a:t>
            </a:r>
            <a:r>
              <a:rPr lang="en-US" altLang="el-GR" sz="1400">
                <a:solidFill>
                  <a:srgbClr val="231F20"/>
                </a:solidFill>
              </a:rPr>
              <a:t>3–</a:t>
            </a:r>
            <a:r>
              <a:rPr lang="en-US" altLang="el-GR" sz="1400" i="1">
                <a:solidFill>
                  <a:srgbClr val="231F20"/>
                </a:solidFill>
              </a:rPr>
              <a:t>sp</a:t>
            </a:r>
            <a:r>
              <a:rPr lang="en-US" altLang="el-GR" sz="1400">
                <a:solidFill>
                  <a:srgbClr val="231F20"/>
                </a:solidFill>
              </a:rPr>
              <a:t>3 </a:t>
            </a:r>
            <a:r>
              <a:rPr lang="en-US" altLang="el-GR" sz="1400" i="1">
                <a:solidFill>
                  <a:srgbClr val="231F20"/>
                </a:solidFill>
              </a:rPr>
              <a:t>σ </a:t>
            </a:r>
            <a:r>
              <a:rPr lang="el-GR" altLang="el-GR" sz="1400">
                <a:solidFill>
                  <a:srgbClr val="231F20"/>
                </a:solidFill>
              </a:rPr>
              <a:t>δεσμός</a:t>
            </a:r>
            <a:endParaRPr lang="el-GR" altLang="el-GR" sz="1400"/>
          </a:p>
        </p:txBody>
      </p:sp>
      <p:sp>
        <p:nvSpPr>
          <p:cNvPr id="16389" name="Rectangle 25">
            <a:extLst>
              <a:ext uri="{FF2B5EF4-FFF2-40B4-BE49-F238E27FC236}">
                <a16:creationId xmlns:a16="http://schemas.microsoft.com/office/drawing/2014/main" id="{42A548D9-B873-4BAB-821E-E793C7D2D7DC}"/>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16390" name="Rectangle 32">
            <a:extLst>
              <a:ext uri="{FF2B5EF4-FFF2-40B4-BE49-F238E27FC236}">
                <a16:creationId xmlns:a16="http://schemas.microsoft.com/office/drawing/2014/main" id="{68496DBF-538C-4294-AEF7-341AEE25363E}"/>
              </a:ext>
            </a:extLst>
          </p:cNvPr>
          <p:cNvSpPr>
            <a:spLocks noChangeArrowheads="1"/>
          </p:cNvSpPr>
          <p:nvPr/>
        </p:nvSpPr>
        <p:spPr bwMode="auto">
          <a:xfrm>
            <a:off x="1331913" y="2205038"/>
            <a:ext cx="2051050" cy="522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endParaRPr lang="en-US" altLang="el-GR" sz="1400" i="1">
              <a:solidFill>
                <a:srgbClr val="231F20"/>
              </a:solidFill>
            </a:endParaRPr>
          </a:p>
          <a:p>
            <a:pPr algn="ctr"/>
            <a:r>
              <a:rPr lang="en-US" altLang="el-GR" sz="1400" i="1">
                <a:solidFill>
                  <a:srgbClr val="231F20"/>
                </a:solidFill>
              </a:rPr>
              <a:t>sp</a:t>
            </a:r>
            <a:r>
              <a:rPr lang="en-US" altLang="el-GR" sz="1400">
                <a:solidFill>
                  <a:srgbClr val="231F20"/>
                </a:solidFill>
              </a:rPr>
              <a:t>3–1</a:t>
            </a:r>
            <a:r>
              <a:rPr lang="en-US" altLang="el-GR" sz="1400" i="1">
                <a:solidFill>
                  <a:srgbClr val="231F20"/>
                </a:solidFill>
              </a:rPr>
              <a:t>s σ </a:t>
            </a:r>
            <a:r>
              <a:rPr lang="el-GR" altLang="el-GR" sz="1400">
                <a:solidFill>
                  <a:srgbClr val="231F20"/>
                </a:solidFill>
              </a:rPr>
              <a:t>δεσμός</a:t>
            </a:r>
            <a:endParaRPr lang="el-GR" altLang="el-GR" sz="1400"/>
          </a:p>
        </p:txBody>
      </p:sp>
      <p:sp>
        <p:nvSpPr>
          <p:cNvPr id="27" name="26 - Ορθογώνιο">
            <a:extLst>
              <a:ext uri="{FF2B5EF4-FFF2-40B4-BE49-F238E27FC236}">
                <a16:creationId xmlns:a16="http://schemas.microsoft.com/office/drawing/2014/main" id="{BF924A86-6591-4B92-B5A4-3CCF51508CFE}"/>
              </a:ext>
            </a:extLst>
          </p:cNvPr>
          <p:cNvSpPr/>
          <p:nvPr/>
        </p:nvSpPr>
        <p:spPr>
          <a:xfrm>
            <a:off x="179388" y="4365625"/>
            <a:ext cx="8713787" cy="368300"/>
          </a:xfrm>
          <a:prstGeom prst="rect">
            <a:avLst/>
          </a:prstGeom>
        </p:spPr>
        <p:txBody>
          <a:bodyPr>
            <a:spAutoFit/>
          </a:bodyPr>
          <a:lstStyle/>
          <a:p>
            <a:pPr eaLnBrk="1" hangingPunct="1">
              <a:buFont typeface="Arial" pitchFamily="34" charset="0"/>
              <a:buChar char="•"/>
              <a:defRPr/>
            </a:pPr>
            <a:r>
              <a:rPr lang="el-GR" dirty="0">
                <a:latin typeface="+mn-lt"/>
              </a:rPr>
              <a:t> Ο δεσμός ανάμεσα στα δύο άτομα άνθρακα είναι μακρύτερος από τον δεσμό </a:t>
            </a:r>
            <a:r>
              <a:rPr lang="en-US" dirty="0">
                <a:latin typeface="+mn-lt"/>
              </a:rPr>
              <a:t>C</a:t>
            </a:r>
            <a:r>
              <a:rPr lang="el-GR" dirty="0">
                <a:latin typeface="+mn-lt"/>
              </a:rPr>
              <a:t>–</a:t>
            </a:r>
            <a:r>
              <a:rPr lang="en-US" dirty="0">
                <a:latin typeface="+mn-lt"/>
              </a:rPr>
              <a:t>H</a:t>
            </a:r>
            <a:r>
              <a:rPr lang="el-GR" dirty="0">
                <a:latin typeface="+mn-lt"/>
              </a:rPr>
              <a:t>.</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a:extLst>
              <a:ext uri="{FF2B5EF4-FFF2-40B4-BE49-F238E27FC236}">
                <a16:creationId xmlns:a16="http://schemas.microsoft.com/office/drawing/2014/main" id="{9AE8EACB-20A5-4EA2-BC6B-09E0E85CF279}"/>
              </a:ext>
            </a:extLst>
          </p:cNvPr>
          <p:cNvSpPr>
            <a:spLocks noGrp="1"/>
          </p:cNvSpPr>
          <p:nvPr>
            <p:ph type="title"/>
          </p:nvPr>
        </p:nvSpPr>
        <p:spPr/>
        <p:txBody>
          <a:bodyPr/>
          <a:lstStyle/>
          <a:p>
            <a:pPr eaLnBrk="1" hangingPunct="1"/>
            <a:r>
              <a:rPr lang="el-GR" altLang="el-GR">
                <a:solidFill>
                  <a:srgbClr val="7B9899"/>
                </a:solidFill>
              </a:rPr>
              <a:t>Υδρογονάνθρακες</a:t>
            </a:r>
          </a:p>
        </p:txBody>
      </p:sp>
      <p:sp>
        <p:nvSpPr>
          <p:cNvPr id="17411" name="Rectangle 25">
            <a:extLst>
              <a:ext uri="{FF2B5EF4-FFF2-40B4-BE49-F238E27FC236}">
                <a16:creationId xmlns:a16="http://schemas.microsoft.com/office/drawing/2014/main" id="{46A43F8E-3B0A-4763-A6FC-2E8D5E4C220C}"/>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17412" name="14 - Ορθογώνιο">
            <a:extLst>
              <a:ext uri="{FF2B5EF4-FFF2-40B4-BE49-F238E27FC236}">
                <a16:creationId xmlns:a16="http://schemas.microsoft.com/office/drawing/2014/main" id="{972DF3E8-4E99-45E2-B792-4EEAE346B98E}"/>
              </a:ext>
            </a:extLst>
          </p:cNvPr>
          <p:cNvSpPr>
            <a:spLocks noChangeArrowheads="1"/>
          </p:cNvSpPr>
          <p:nvPr/>
        </p:nvSpPr>
        <p:spPr bwMode="auto">
          <a:xfrm>
            <a:off x="323850" y="2349500"/>
            <a:ext cx="4572000" cy="2554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buFont typeface="Arial" panose="020B0604020202020204" pitchFamily="34" charset="0"/>
              <a:buChar char="•"/>
            </a:pPr>
            <a:r>
              <a:rPr lang="el-GR" altLang="el-GR" sz="2000" i="1"/>
              <a:t> Αλειφατικοί υδρογονάνθρακες</a:t>
            </a:r>
          </a:p>
          <a:p>
            <a:pPr eaLnBrk="1" hangingPunct="1">
              <a:buFont typeface="Arial" panose="020B0604020202020204" pitchFamily="34" charset="0"/>
              <a:buChar char="•"/>
            </a:pPr>
            <a:endParaRPr lang="el-GR" altLang="el-GR" sz="2000" i="1"/>
          </a:p>
          <a:p>
            <a:pPr eaLnBrk="1" hangingPunct="1">
              <a:buFont typeface="Arial" panose="020B0604020202020204" pitchFamily="34" charset="0"/>
              <a:buChar char="•"/>
            </a:pPr>
            <a:endParaRPr lang="el-GR" altLang="el-GR" sz="2000" i="1"/>
          </a:p>
          <a:p>
            <a:pPr eaLnBrk="1" hangingPunct="1">
              <a:buFont typeface="Arial" panose="020B0604020202020204" pitchFamily="34" charset="0"/>
              <a:buChar char="•"/>
            </a:pPr>
            <a:endParaRPr lang="el-GR" altLang="el-GR" sz="2000" i="1"/>
          </a:p>
          <a:p>
            <a:pPr eaLnBrk="1" hangingPunct="1">
              <a:buFont typeface="Arial" panose="020B0604020202020204" pitchFamily="34" charset="0"/>
              <a:buChar char="•"/>
            </a:pPr>
            <a:endParaRPr lang="el-GR" altLang="el-GR" sz="2000" i="1"/>
          </a:p>
          <a:p>
            <a:pPr eaLnBrk="1" hangingPunct="1">
              <a:buFont typeface="Arial" panose="020B0604020202020204" pitchFamily="34" charset="0"/>
              <a:buChar char="•"/>
            </a:pPr>
            <a:endParaRPr lang="el-GR" altLang="el-GR" sz="2000" i="1"/>
          </a:p>
          <a:p>
            <a:pPr eaLnBrk="1" hangingPunct="1"/>
            <a:r>
              <a:rPr lang="el-GR" altLang="el-GR" sz="2000" i="1"/>
              <a:t> </a:t>
            </a:r>
          </a:p>
          <a:p>
            <a:pPr eaLnBrk="1" hangingPunct="1">
              <a:buFont typeface="Arial" panose="020B0604020202020204" pitchFamily="34" charset="0"/>
              <a:buChar char="•"/>
            </a:pPr>
            <a:r>
              <a:rPr lang="el-GR" altLang="el-GR" sz="2000" i="1"/>
              <a:t> Αρωματικοί υδρογονάνθρακες</a:t>
            </a:r>
            <a:endParaRPr lang="el-GR" altLang="el-GR" sz="2000"/>
          </a:p>
        </p:txBody>
      </p:sp>
      <p:sp>
        <p:nvSpPr>
          <p:cNvPr id="17413" name="15 - Ορθογώνιο">
            <a:extLst>
              <a:ext uri="{FF2B5EF4-FFF2-40B4-BE49-F238E27FC236}">
                <a16:creationId xmlns:a16="http://schemas.microsoft.com/office/drawing/2014/main" id="{138E7BD2-5DE4-468D-B891-7A060F0516A9}"/>
              </a:ext>
            </a:extLst>
          </p:cNvPr>
          <p:cNvSpPr>
            <a:spLocks noChangeArrowheads="1"/>
          </p:cNvSpPr>
          <p:nvPr/>
        </p:nvSpPr>
        <p:spPr bwMode="auto">
          <a:xfrm>
            <a:off x="4356100" y="1773238"/>
            <a:ext cx="2516188" cy="1630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sz="2000" i="1"/>
              <a:t>Αλκάνια (παραφίνες)</a:t>
            </a:r>
          </a:p>
          <a:p>
            <a:pPr eaLnBrk="1" hangingPunct="1"/>
            <a:endParaRPr lang="el-GR" altLang="el-GR" sz="2000"/>
          </a:p>
          <a:p>
            <a:pPr eaLnBrk="1" hangingPunct="1"/>
            <a:r>
              <a:rPr lang="el-GR" altLang="el-GR" sz="2000" i="1"/>
              <a:t>Αλκένια (ολεφίνες)</a:t>
            </a:r>
          </a:p>
          <a:p>
            <a:pPr eaLnBrk="1" hangingPunct="1"/>
            <a:endParaRPr lang="el-GR" altLang="el-GR" sz="2000"/>
          </a:p>
          <a:p>
            <a:pPr eaLnBrk="1" hangingPunct="1"/>
            <a:r>
              <a:rPr lang="el-GR" altLang="el-GR" sz="2000" i="1"/>
              <a:t>αλκύνια</a:t>
            </a:r>
            <a:endParaRPr lang="el-GR" altLang="el-GR" sz="2000"/>
          </a:p>
        </p:txBody>
      </p:sp>
      <p:sp>
        <p:nvSpPr>
          <p:cNvPr id="17" name="16 - Αριστερό άγκιστρο">
            <a:extLst>
              <a:ext uri="{FF2B5EF4-FFF2-40B4-BE49-F238E27FC236}">
                <a16:creationId xmlns:a16="http://schemas.microsoft.com/office/drawing/2014/main" id="{2C80C121-AAC9-4803-B2A5-C90F101D76F6}"/>
              </a:ext>
            </a:extLst>
          </p:cNvPr>
          <p:cNvSpPr/>
          <p:nvPr/>
        </p:nvSpPr>
        <p:spPr>
          <a:xfrm>
            <a:off x="4067175" y="1844675"/>
            <a:ext cx="288925" cy="1512888"/>
          </a:xfrm>
          <a:prstGeom prst="leftBrace">
            <a:avLst/>
          </a:prstGeom>
        </p:spPr>
        <p:style>
          <a:lnRef idx="1">
            <a:schemeClr val="accent1"/>
          </a:lnRef>
          <a:fillRef idx="0">
            <a:schemeClr val="accent1"/>
          </a:fillRef>
          <a:effectRef idx="0">
            <a:schemeClr val="accent1"/>
          </a:effectRef>
          <a:fontRef idx="minor">
            <a:schemeClr val="tx1"/>
          </a:fontRef>
        </p:style>
        <p:txBody>
          <a:bodyPr anchor="ctr"/>
          <a:lstStyle/>
          <a:p>
            <a:pPr algn="ctr" eaLnBrk="1" hangingPunct="1">
              <a:defRPr/>
            </a:pPr>
            <a:endParaRPr lang="el-GR"/>
          </a:p>
        </p:txBody>
      </p:sp>
      <p:sp>
        <p:nvSpPr>
          <p:cNvPr id="17415" name="17 - Ορθογώνιο">
            <a:extLst>
              <a:ext uri="{FF2B5EF4-FFF2-40B4-BE49-F238E27FC236}">
                <a16:creationId xmlns:a16="http://schemas.microsoft.com/office/drawing/2014/main" id="{FDA6B450-922D-47E5-ACAF-7DE1AE329953}"/>
              </a:ext>
            </a:extLst>
          </p:cNvPr>
          <p:cNvSpPr>
            <a:spLocks noChangeArrowheads="1"/>
          </p:cNvSpPr>
          <p:nvPr/>
        </p:nvSpPr>
        <p:spPr bwMode="auto">
          <a:xfrm>
            <a:off x="4321175" y="4365625"/>
            <a:ext cx="457200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sz="2000" i="1"/>
              <a:t>βενζόλιο και τα υποκατεστημένα παράγωγά του</a:t>
            </a:r>
          </a:p>
        </p:txBody>
      </p:sp>
      <p:sp>
        <p:nvSpPr>
          <p:cNvPr id="19" name="18 - Αριστερό άγκιστρο">
            <a:extLst>
              <a:ext uri="{FF2B5EF4-FFF2-40B4-BE49-F238E27FC236}">
                <a16:creationId xmlns:a16="http://schemas.microsoft.com/office/drawing/2014/main" id="{B381A897-3A74-4052-A870-B19D40E7260F}"/>
              </a:ext>
            </a:extLst>
          </p:cNvPr>
          <p:cNvSpPr/>
          <p:nvPr/>
        </p:nvSpPr>
        <p:spPr>
          <a:xfrm>
            <a:off x="4067175" y="4292600"/>
            <a:ext cx="288925" cy="792163"/>
          </a:xfrm>
          <a:prstGeom prst="leftBrace">
            <a:avLst/>
          </a:prstGeom>
        </p:spPr>
        <p:style>
          <a:lnRef idx="1">
            <a:schemeClr val="accent1"/>
          </a:lnRef>
          <a:fillRef idx="0">
            <a:schemeClr val="accent1"/>
          </a:fillRef>
          <a:effectRef idx="0">
            <a:schemeClr val="accent1"/>
          </a:effectRef>
          <a:fontRef idx="minor">
            <a:schemeClr val="tx1"/>
          </a:fontRef>
        </p:style>
        <p:txBody>
          <a:bodyPr anchor="ctr"/>
          <a:lstStyle/>
          <a:p>
            <a:pPr algn="ctr" eaLnBrk="1" hangingPunct="1">
              <a:defRPr/>
            </a:pPr>
            <a:endParaRPr lang="el-G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a:extLst>
              <a:ext uri="{FF2B5EF4-FFF2-40B4-BE49-F238E27FC236}">
                <a16:creationId xmlns:a16="http://schemas.microsoft.com/office/drawing/2014/main" id="{C16D6295-EA4C-4947-8F47-BA9AED9B944C}"/>
              </a:ext>
            </a:extLst>
          </p:cNvPr>
          <p:cNvSpPr>
            <a:spLocks noGrp="1"/>
          </p:cNvSpPr>
          <p:nvPr>
            <p:ph type="title"/>
          </p:nvPr>
        </p:nvSpPr>
        <p:spPr/>
        <p:txBody>
          <a:bodyPr/>
          <a:lstStyle/>
          <a:p>
            <a:pPr eaLnBrk="1" hangingPunct="1"/>
            <a:r>
              <a:rPr lang="el-GR" altLang="el-GR">
                <a:solidFill>
                  <a:srgbClr val="7B9899"/>
                </a:solidFill>
              </a:rPr>
              <a:t>Μη διακλαδισμένα (γραμμικά) αλκάνια</a:t>
            </a:r>
          </a:p>
        </p:txBody>
      </p:sp>
      <p:sp>
        <p:nvSpPr>
          <p:cNvPr id="18435" name="Rectangle 25">
            <a:extLst>
              <a:ext uri="{FF2B5EF4-FFF2-40B4-BE49-F238E27FC236}">
                <a16:creationId xmlns:a16="http://schemas.microsoft.com/office/drawing/2014/main" id="{572834FC-33B3-4EB9-98C0-3A592B3B56E9}"/>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9" name="8 - Ορθογώνιο">
            <a:extLst>
              <a:ext uri="{FF2B5EF4-FFF2-40B4-BE49-F238E27FC236}">
                <a16:creationId xmlns:a16="http://schemas.microsoft.com/office/drawing/2014/main" id="{BBF09EAE-FE26-40E3-9EC2-B368EAF71EC0}"/>
              </a:ext>
            </a:extLst>
          </p:cNvPr>
          <p:cNvSpPr/>
          <p:nvPr/>
        </p:nvSpPr>
        <p:spPr>
          <a:xfrm>
            <a:off x="179388" y="1628775"/>
            <a:ext cx="5621337" cy="646113"/>
          </a:xfrm>
          <a:prstGeom prst="rect">
            <a:avLst/>
          </a:prstGeom>
        </p:spPr>
        <p:txBody>
          <a:bodyPr wrap="none">
            <a:spAutoFit/>
          </a:bodyPr>
          <a:lstStyle/>
          <a:p>
            <a:pPr eaLnBrk="1" hangingPunct="1">
              <a:defRPr/>
            </a:pPr>
            <a:r>
              <a:rPr lang="el-GR" b="1" dirty="0">
                <a:latin typeface="+mn-lt"/>
              </a:rPr>
              <a:t>Κανονικά </a:t>
            </a:r>
            <a:r>
              <a:rPr lang="el-GR" b="1" dirty="0" err="1">
                <a:latin typeface="+mn-lt"/>
              </a:rPr>
              <a:t>αλκάνια</a:t>
            </a:r>
            <a:r>
              <a:rPr lang="el-GR" dirty="0">
                <a:latin typeface="+mn-lt"/>
              </a:rPr>
              <a:t> ή </a:t>
            </a:r>
            <a:r>
              <a:rPr lang="el-GR" b="1" dirty="0">
                <a:latin typeface="+mn-lt"/>
              </a:rPr>
              <a:t>n- </a:t>
            </a:r>
            <a:r>
              <a:rPr lang="el-GR" b="1" dirty="0" err="1">
                <a:latin typeface="+mn-lt"/>
              </a:rPr>
              <a:t>αλκάνια</a:t>
            </a:r>
            <a:r>
              <a:rPr lang="el-GR" b="1" dirty="0">
                <a:latin typeface="+mn-lt"/>
              </a:rPr>
              <a:t>: </a:t>
            </a:r>
          </a:p>
          <a:p>
            <a:pPr eaLnBrk="1" hangingPunct="1">
              <a:defRPr/>
            </a:pPr>
            <a:r>
              <a:rPr lang="el-GR" dirty="0" err="1">
                <a:latin typeface="+mn-lt"/>
              </a:rPr>
              <a:t>Αλκάνια</a:t>
            </a:r>
            <a:r>
              <a:rPr lang="el-GR" dirty="0">
                <a:latin typeface="+mn-lt"/>
              </a:rPr>
              <a:t> με μη διακλαδισμένες ανθρακικές αλυσίδες.</a:t>
            </a:r>
          </a:p>
        </p:txBody>
      </p:sp>
      <p:graphicFrame>
        <p:nvGraphicFramePr>
          <p:cNvPr id="10" name="9 - Πίνακας">
            <a:extLst>
              <a:ext uri="{FF2B5EF4-FFF2-40B4-BE49-F238E27FC236}">
                <a16:creationId xmlns:a16="http://schemas.microsoft.com/office/drawing/2014/main" id="{BBAFF25A-516E-44EB-BF4B-41923ED1983B}"/>
              </a:ext>
            </a:extLst>
          </p:cNvPr>
          <p:cNvGraphicFramePr>
            <a:graphicFrameLocks noGrp="1"/>
          </p:cNvGraphicFramePr>
          <p:nvPr/>
        </p:nvGraphicFramePr>
        <p:xfrm>
          <a:off x="250825" y="2420938"/>
          <a:ext cx="5905500" cy="3600450"/>
        </p:xfrm>
        <a:graphic>
          <a:graphicData uri="http://schemas.openxmlformats.org/drawingml/2006/table">
            <a:tbl>
              <a:tblPr/>
              <a:tblGrid>
                <a:gridCol w="1319213">
                  <a:extLst>
                    <a:ext uri="{9D8B030D-6E8A-4147-A177-3AD203B41FA5}">
                      <a16:colId xmlns:a16="http://schemas.microsoft.com/office/drawing/2014/main" val="20000"/>
                    </a:ext>
                  </a:extLst>
                </a:gridCol>
                <a:gridCol w="836612">
                  <a:extLst>
                    <a:ext uri="{9D8B030D-6E8A-4147-A177-3AD203B41FA5}">
                      <a16:colId xmlns:a16="http://schemas.microsoft.com/office/drawing/2014/main" val="20001"/>
                    </a:ext>
                  </a:extLst>
                </a:gridCol>
                <a:gridCol w="1417638">
                  <a:extLst>
                    <a:ext uri="{9D8B030D-6E8A-4147-A177-3AD203B41FA5}">
                      <a16:colId xmlns:a16="http://schemas.microsoft.com/office/drawing/2014/main" val="20002"/>
                    </a:ext>
                  </a:extLst>
                </a:gridCol>
                <a:gridCol w="763587">
                  <a:extLst>
                    <a:ext uri="{9D8B030D-6E8A-4147-A177-3AD203B41FA5}">
                      <a16:colId xmlns:a16="http://schemas.microsoft.com/office/drawing/2014/main" val="20003"/>
                    </a:ext>
                  </a:extLst>
                </a:gridCol>
                <a:gridCol w="755650">
                  <a:extLst>
                    <a:ext uri="{9D8B030D-6E8A-4147-A177-3AD203B41FA5}">
                      <a16:colId xmlns:a16="http://schemas.microsoft.com/office/drawing/2014/main" val="20004"/>
                    </a:ext>
                  </a:extLst>
                </a:gridCol>
                <a:gridCol w="812800">
                  <a:extLst>
                    <a:ext uri="{9D8B030D-6E8A-4147-A177-3AD203B41FA5}">
                      <a16:colId xmlns:a16="http://schemas.microsoft.com/office/drawing/2014/main" val="20005"/>
                    </a:ext>
                  </a:extLst>
                </a:gridCol>
              </a:tblGrid>
              <a:tr h="538160">
                <a:tc>
                  <a:txBody>
                    <a:bodyPr/>
                    <a:lstStyle/>
                    <a:p>
                      <a:pPr marL="127000"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ea typeface="Calibri" pitchFamily="34" charset="0"/>
                          <a:cs typeface="Times New Roman" pitchFamily="18" charset="0"/>
                        </a:rPr>
                        <a:t>Όνομα ένωσης</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tc>
                  <a:txBody>
                    <a:bodyPr/>
                    <a:lstStyle/>
                    <a:p>
                      <a:pPr marL="114300"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ea typeface="Calibri" pitchFamily="34" charset="0"/>
                          <a:cs typeface="Times New Roman" pitchFamily="18" charset="0"/>
                        </a:rPr>
                        <a:t>Μοριακός</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p>
                      <a:pPr marL="114300"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ea typeface="Calibri" pitchFamily="34" charset="0"/>
                          <a:cs typeface="Times New Roman" pitchFamily="18" charset="0"/>
                        </a:rPr>
                        <a:t>τύπος</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tc>
                  <a:txBody>
                    <a:bodyPr/>
                    <a:lstStyle/>
                    <a:p>
                      <a:pPr marL="123825"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ea typeface="Calibri" pitchFamily="34" charset="0"/>
                          <a:cs typeface="Times New Roman" pitchFamily="18" charset="0"/>
                        </a:rPr>
                        <a:t>Συμπυκνωμένος συντακτικός τύπος</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tc>
                  <a:txBody>
                    <a:bodyPr/>
                    <a:lstStyle/>
                    <a:p>
                      <a:pPr marL="115888"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cs typeface="Arial" pitchFamily="34" charset="0"/>
                        </a:rPr>
                        <a:t>Σημείο τήξεως </a:t>
                      </a:r>
                      <a:r>
                        <a:rPr kumimoji="0" lang="en-US" sz="800" b="1" i="0" u="none" strike="noStrike" cap="none" normalizeH="0" baseline="0">
                          <a:ln>
                            <a:noFill/>
                          </a:ln>
                          <a:solidFill>
                            <a:srgbClr val="FFFFFF"/>
                          </a:solidFill>
                          <a:effectLst/>
                          <a:latin typeface="Myriad Pro" charset="0"/>
                          <a:cs typeface="Arial" pitchFamily="34" charset="0"/>
                        </a:rPr>
                        <a:t>(°C)</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tc>
                  <a:txBody>
                    <a:bodyPr/>
                    <a:lstStyle/>
                    <a:p>
                      <a:pPr marL="107950" marR="0" lvl="0" indent="0" algn="l" defTabSz="914400" rtl="0" eaLnBrk="1" fontAlgn="base" latinLnBrk="0" hangingPunct="1">
                        <a:lnSpc>
                          <a:spcPct val="100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cs typeface="Arial" pitchFamily="34" charset="0"/>
                        </a:rPr>
                        <a:t>Σημείο ζέσεως </a:t>
                      </a:r>
                      <a:r>
                        <a:rPr kumimoji="0" lang="en-US" sz="800" b="1" i="0" u="none" strike="noStrike" cap="none" normalizeH="0" baseline="0">
                          <a:ln>
                            <a:noFill/>
                          </a:ln>
                          <a:solidFill>
                            <a:srgbClr val="FFFFFF"/>
                          </a:solidFill>
                          <a:effectLst/>
                          <a:latin typeface="Myriad Pro" charset="0"/>
                          <a:cs typeface="Arial" pitchFamily="34" charset="0"/>
                        </a:rPr>
                        <a:t>(°C)</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tc>
                  <a:txBody>
                    <a:bodyPr/>
                    <a:lstStyle/>
                    <a:p>
                      <a:pPr marL="107950" marR="0" lvl="0" indent="0" algn="l" defTabSz="914400" rtl="0" eaLnBrk="1" fontAlgn="base" latinLnBrk="0" hangingPunct="1">
                        <a:lnSpc>
                          <a:spcPts val="1000"/>
                        </a:lnSpc>
                        <a:spcBef>
                          <a:spcPts val="200"/>
                        </a:spcBef>
                        <a:spcAft>
                          <a:spcPct val="0"/>
                        </a:spcAft>
                        <a:buClrTx/>
                        <a:buSzTx/>
                        <a:buFontTx/>
                        <a:buNone/>
                        <a:tabLst/>
                      </a:pPr>
                      <a:r>
                        <a:rPr kumimoji="0" lang="el-GR" sz="800" b="1" i="0" u="none" strike="noStrike" cap="none" normalizeH="0" baseline="0">
                          <a:ln>
                            <a:noFill/>
                          </a:ln>
                          <a:solidFill>
                            <a:srgbClr val="FFFFFF"/>
                          </a:solidFill>
                          <a:effectLst/>
                          <a:latin typeface="Myriad Pro" charset="0"/>
                          <a:cs typeface="Arial" pitchFamily="34" charset="0"/>
                        </a:rPr>
                        <a:t>Πυκνότητα</a:t>
                      </a:r>
                      <a:r>
                        <a:rPr kumimoji="0" lang="en-US" sz="800" b="1" i="0" u="none" strike="noStrike" cap="none" normalizeH="0" baseline="0">
                          <a:ln>
                            <a:noFill/>
                          </a:ln>
                          <a:solidFill>
                            <a:srgbClr val="FFFFFF"/>
                          </a:solidFill>
                          <a:effectLst/>
                          <a:latin typeface="Myriad Pro" charset="0"/>
                          <a:cs typeface="Arial" pitchFamily="34" charset="0"/>
                        </a:rPr>
                        <a:t>* (g mL</a:t>
                      </a:r>
                      <a:r>
                        <a:rPr kumimoji="0" lang="en-US" sz="500" b="0" i="0" u="none" strike="noStrike" cap="none" normalizeH="0" baseline="0">
                          <a:ln>
                            <a:noFill/>
                          </a:ln>
                          <a:solidFill>
                            <a:srgbClr val="FFFFFF"/>
                          </a:solidFill>
                          <a:effectLst/>
                          <a:latin typeface="Minion Pro"/>
                          <a:ea typeface="Minion Pro"/>
                          <a:cs typeface="Minion Pro"/>
                        </a:rPr>
                        <a:t>–</a:t>
                      </a:r>
                      <a:r>
                        <a:rPr kumimoji="0" lang="en-US" sz="500" b="1" i="0" u="none" strike="noStrike" cap="none" normalizeH="0" baseline="0">
                          <a:ln>
                            <a:noFill/>
                          </a:ln>
                          <a:solidFill>
                            <a:srgbClr val="FFFFFF"/>
                          </a:solidFill>
                          <a:effectLst/>
                          <a:latin typeface="Myriad Pro" charset="0"/>
                          <a:cs typeface="Arial" pitchFamily="34" charset="0"/>
                        </a:rPr>
                        <a:t>1</a:t>
                      </a:r>
                      <a:r>
                        <a:rPr kumimoji="0" lang="en-US" sz="800" b="1" i="0" u="none" strike="noStrike" cap="none" normalizeH="0" baseline="0">
                          <a:ln>
                            <a:noFill/>
                          </a:ln>
                          <a:solidFill>
                            <a:srgbClr val="FFFFFF"/>
                          </a:solidFill>
                          <a:effectLst/>
                          <a:latin typeface="Myriad Pro" charset="0"/>
                          <a:cs typeface="Arial" pitchFamily="34" charset="0"/>
                        </a:rPr>
                        <a:t>)</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a:noFill/>
                    </a:lnT>
                    <a:lnB w="28575" cap="flat" cmpd="sng" algn="ctr">
                      <a:solidFill>
                        <a:srgbClr val="FFFFFF"/>
                      </a:solidFill>
                      <a:prstDash val="solid"/>
                      <a:round/>
                      <a:headEnd type="none" w="med" len="med"/>
                      <a:tailEnd type="none" w="med" len="med"/>
                    </a:lnB>
                    <a:lnTlToBr>
                      <a:noFill/>
                    </a:lnTlToBr>
                    <a:lnBlToTr>
                      <a:noFill/>
                    </a:lnBlToTr>
                    <a:solidFill>
                      <a:srgbClr val="7DA7D9"/>
                    </a:solidFill>
                  </a:tcPr>
                </a:tc>
                <a:extLst>
                  <a:ext uri="{0D108BD9-81ED-4DB2-BD59-A6C34878D82A}">
                    <a16:rowId xmlns:a16="http://schemas.microsoft.com/office/drawing/2014/main" val="10000"/>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μεθάνιο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4</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4</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182</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5</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161</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cs typeface="Arial" pitchFamily="34" charset="0"/>
                        </a:rPr>
                        <a:t>—</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1"/>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αιθάνιο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183</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55575"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88</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cs typeface="Arial" pitchFamily="34" charset="0"/>
                        </a:rPr>
                        <a:t>—</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2"/>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προπάνιο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36525"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187</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5716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42</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cs typeface="Arial" pitchFamily="34" charset="0"/>
                        </a:rPr>
                        <a:t>—</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3"/>
                  </a:ext>
                </a:extLst>
              </a:tr>
              <a:tr h="2333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βουτάνιο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4</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10</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138</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20161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5</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cs typeface="Arial" pitchFamily="34" charset="0"/>
                        </a:rPr>
                        <a:t>—</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4"/>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πεντάνιο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5</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12</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3176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129</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36</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6262</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5"/>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εξάνιο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6</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14</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4</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51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95</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68</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0.6603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6"/>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επτάνιο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7</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5</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1925"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90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98</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4</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6837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7"/>
                  </a:ext>
                </a:extLst>
              </a:tr>
              <a:tr h="2333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οκτάνιο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8</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6</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351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56</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125</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7026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8"/>
                  </a:ext>
                </a:extLst>
              </a:tr>
              <a:tr h="2333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εννεάνιο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9</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20</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7</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6688"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53</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5</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873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150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7177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09"/>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δεκάνιο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10</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22</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8</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7145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29</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9367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174</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7299</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10"/>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ενδεκάνιο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11</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24</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9</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9863"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25</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195</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7402</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11"/>
                  </a:ext>
                </a:extLst>
              </a:tr>
              <a:tr h="2333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δωδεκάνιο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10</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212725"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9</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6</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216</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7487</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12"/>
                  </a:ext>
                </a:extLst>
              </a:tr>
              <a:tr h="261937">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εικοσάνιο</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20</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42</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2</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18</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CH</a:t>
                      </a:r>
                      <a:r>
                        <a:rPr kumimoji="0" lang="en-US" sz="500" b="0" i="0" u="none" strike="noStrike" cap="none" normalizeH="0" baseline="0">
                          <a:ln>
                            <a:noFill/>
                          </a:ln>
                          <a:solidFill>
                            <a:srgbClr val="231F20"/>
                          </a:solidFill>
                          <a:effectLst/>
                          <a:latin typeface="Myriad Pro" charset="0"/>
                          <a:ea typeface="Calibri" pitchFamily="34" charset="0"/>
                          <a:cs typeface="Times New Roman" pitchFamily="18" charset="0"/>
                        </a:rPr>
                        <a:t>3</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66688" marR="0" lvl="0" indent="0" algn="l" defTabSz="914400" rtl="0" eaLnBrk="1" fontAlgn="base" latinLnBrk="0" hangingPunct="1">
                        <a:lnSpc>
                          <a:spcPct val="100000"/>
                        </a:lnSpc>
                        <a:spcBef>
                          <a:spcPts val="138"/>
                        </a:spcBef>
                        <a:spcAft>
                          <a:spcPct val="0"/>
                        </a:spcAft>
                        <a:buClrTx/>
                        <a:buSzTx/>
                        <a:buFontTx/>
                        <a:buNone/>
                        <a:tabLst/>
                      </a:pPr>
                      <a:r>
                        <a:rPr kumimoji="0" lang="el-GR" sz="800" b="0" i="0" u="none" strike="noStrike" cap="none" normalizeH="0" baseline="0">
                          <a:ln>
                            <a:noFill/>
                          </a:ln>
                          <a:solidFill>
                            <a:srgbClr val="231F20"/>
                          </a:solidFill>
                          <a:effectLst/>
                          <a:latin typeface="Times New Roman" pitchFamily="18"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36</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8</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18256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343</a:t>
                      </a:r>
                      <a:r>
                        <a:rPr kumimoji="0" lang="el-GR" sz="800" b="0" i="0" u="none" strike="noStrike" cap="none" normalizeH="0" baseline="0">
                          <a:ln>
                            <a:noFill/>
                          </a:ln>
                          <a:solidFill>
                            <a:srgbClr val="231F20"/>
                          </a:solidFill>
                          <a:effectLst/>
                          <a:latin typeface="Myriad Pro" charset="0"/>
                          <a:ea typeface="Calibri" pitchFamily="34" charset="0"/>
                          <a:cs typeface="Times New Roman" pitchFamily="18" charset="0"/>
                        </a:rPr>
                        <a:t>,</a:t>
                      </a:r>
                      <a:r>
                        <a:rPr kumimoji="0" lang="en-US" sz="800" b="0" i="0" u="none" strike="noStrike" cap="none" normalizeH="0" baseline="0">
                          <a:ln>
                            <a:noFill/>
                          </a:ln>
                          <a:solidFill>
                            <a:srgbClr val="231F20"/>
                          </a:solidFill>
                          <a:effectLst/>
                          <a:latin typeface="Myriad Pro" charset="0"/>
                          <a:ea typeface="Calibri" pitchFamily="34" charset="0"/>
                          <a:cs typeface="Times New Roman" pitchFamily="18" charset="0"/>
                        </a:rPr>
                        <a:t>.0</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tc>
                  <a:txBody>
                    <a:bodyPr/>
                    <a:lstStyle/>
                    <a:p>
                      <a:pPr marL="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231F20"/>
                          </a:solidFill>
                          <a:effectLst/>
                          <a:latin typeface="Myriad Pro" charset="0"/>
                          <a:cs typeface="Arial" pitchFamily="34" charset="0"/>
                        </a:rPr>
                        <a:t>(</a:t>
                      </a:r>
                      <a:r>
                        <a:rPr kumimoji="0" lang="el-GR" sz="600" b="0" i="0" u="none" strike="noStrike" cap="none" normalizeH="0" baseline="0">
                          <a:ln>
                            <a:noFill/>
                          </a:ln>
                          <a:solidFill>
                            <a:srgbClr val="231F20"/>
                          </a:solidFill>
                          <a:effectLst/>
                          <a:latin typeface="Myriad Pro" charset="0"/>
                          <a:cs typeface="Arial" pitchFamily="34" charset="0"/>
                        </a:rPr>
                        <a:t>στερεό στους </a:t>
                      </a:r>
                      <a:r>
                        <a:rPr kumimoji="0" lang="en-US" sz="600" b="0" i="0" u="none" strike="noStrike" cap="none" normalizeH="0" baseline="0">
                          <a:ln>
                            <a:noFill/>
                          </a:ln>
                          <a:solidFill>
                            <a:srgbClr val="231F20"/>
                          </a:solidFill>
                          <a:effectLst/>
                          <a:latin typeface="Myriad Pro" charset="0"/>
                          <a:cs typeface="Arial" pitchFamily="34" charset="0"/>
                        </a:rPr>
                        <a:t>20°C)</a:t>
                      </a:r>
                      <a:endParaRPr kumimoji="0" lang="el-GR" sz="1100" b="0" i="0" u="none" strike="noStrike" cap="none" normalizeH="0" baseline="0">
                        <a:ln>
                          <a:noFill/>
                        </a:ln>
                        <a:solidFill>
                          <a:schemeClr val="tx1"/>
                        </a:solidFill>
                        <a:effectLst/>
                        <a:latin typeface="Calibri" pitchFamily="34" charset="0"/>
                        <a:ea typeface="Calibri" pitchFamily="34" charset="0"/>
                        <a:cs typeface="Times New Roman" pitchFamily="18" charset="0"/>
                      </a:endParaRPr>
                    </a:p>
                  </a:txBody>
                  <a:tcPr marL="0" marR="0" marT="0" marB="0" horzOverflow="overflow">
                    <a:lnL>
                      <a:noFill/>
                    </a:lnL>
                    <a:lnR>
                      <a:noFill/>
                    </a:lnR>
                    <a:lnT w="28575"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solidFill>
                      <a:srgbClr val="E1E8F5"/>
                    </a:solidFill>
                  </a:tcPr>
                </a:tc>
                <a:extLst>
                  <a:ext uri="{0D108BD9-81ED-4DB2-BD59-A6C34878D82A}">
                    <a16:rowId xmlns:a16="http://schemas.microsoft.com/office/drawing/2014/main" val="10013"/>
                  </a:ext>
                </a:extLst>
              </a:tr>
            </a:tbl>
          </a:graphicData>
        </a:graphic>
      </p:graphicFrame>
      <p:sp>
        <p:nvSpPr>
          <p:cNvPr id="18536" name="Rectangle 1">
            <a:extLst>
              <a:ext uri="{FF2B5EF4-FFF2-40B4-BE49-F238E27FC236}">
                <a16:creationId xmlns:a16="http://schemas.microsoft.com/office/drawing/2014/main" id="{5860D460-97F3-4B15-93F7-343E906D19C0}"/>
              </a:ext>
            </a:extLst>
          </p:cNvPr>
          <p:cNvSpPr>
            <a:spLocks noChangeArrowheads="1"/>
          </p:cNvSpPr>
          <p:nvPr/>
        </p:nvSpPr>
        <p:spPr bwMode="auto">
          <a:xfrm>
            <a:off x="396875" y="5997575"/>
            <a:ext cx="6046788" cy="21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800">
                <a:solidFill>
                  <a:srgbClr val="231F20"/>
                </a:solidFill>
              </a:rPr>
              <a:t>*Οι πυκνότητες που δίνονται στον πίνακα αφορούν υγρά στους 20 °</a:t>
            </a:r>
            <a:r>
              <a:rPr lang="en-US" altLang="el-GR" sz="800">
                <a:solidFill>
                  <a:srgbClr val="231F20"/>
                </a:solidFill>
              </a:rPr>
              <a:t>C</a:t>
            </a:r>
            <a:r>
              <a:rPr lang="el-GR" altLang="el-GR" sz="800">
                <a:solidFill>
                  <a:srgbClr val="231F20"/>
                </a:solidFill>
              </a:rPr>
              <a:t>,  </a:t>
            </a:r>
            <a:r>
              <a:rPr lang="en-US" altLang="el-GR" sz="800">
                <a:solidFill>
                  <a:srgbClr val="231F20"/>
                </a:solidFill>
              </a:rPr>
              <a:t>αν δεν αναφέρεται διαφορετικά</a:t>
            </a:r>
            <a:r>
              <a:rPr lang="el-GR" altLang="el-GR" sz="800">
                <a:solidFill>
                  <a:srgbClr val="231F20"/>
                </a:solidFill>
              </a:rPr>
              <a:t>. </a:t>
            </a:r>
            <a:endParaRPr lang="el-GR" altLang="el-GR"/>
          </a:p>
        </p:txBody>
      </p:sp>
      <p:sp>
        <p:nvSpPr>
          <p:cNvPr id="12" name="11 - Ορθογώνιο">
            <a:extLst>
              <a:ext uri="{FF2B5EF4-FFF2-40B4-BE49-F238E27FC236}">
                <a16:creationId xmlns:a16="http://schemas.microsoft.com/office/drawing/2014/main" id="{55D20AA0-3F53-4453-A8DE-8390EDF144C2}"/>
              </a:ext>
            </a:extLst>
          </p:cNvPr>
          <p:cNvSpPr/>
          <p:nvPr/>
        </p:nvSpPr>
        <p:spPr>
          <a:xfrm>
            <a:off x="6156325" y="1628775"/>
            <a:ext cx="2808288" cy="923925"/>
          </a:xfrm>
          <a:prstGeom prst="rect">
            <a:avLst/>
          </a:prstGeom>
        </p:spPr>
        <p:txBody>
          <a:bodyPr>
            <a:spAutoFit/>
          </a:bodyPr>
          <a:lstStyle/>
          <a:p>
            <a:pPr eaLnBrk="1" hangingPunct="1">
              <a:defRPr/>
            </a:pPr>
            <a:r>
              <a:rPr lang="el-GR" dirty="0">
                <a:latin typeface="+mn-lt"/>
              </a:rPr>
              <a:t>Ο </a:t>
            </a:r>
            <a:r>
              <a:rPr lang="el-GR" b="1" dirty="0">
                <a:latin typeface="+mn-lt"/>
              </a:rPr>
              <a:t>μοριακός τύπος </a:t>
            </a:r>
            <a:r>
              <a:rPr lang="el-GR" dirty="0">
                <a:latin typeface="+mn-lt"/>
              </a:rPr>
              <a:t>μίας ένωσης δίνει την ατομική σύσταση της ένωσης. </a:t>
            </a:r>
          </a:p>
        </p:txBody>
      </p:sp>
      <p:sp>
        <p:nvSpPr>
          <p:cNvPr id="13" name="12 - Ορθογώνιο">
            <a:extLst>
              <a:ext uri="{FF2B5EF4-FFF2-40B4-BE49-F238E27FC236}">
                <a16:creationId xmlns:a16="http://schemas.microsoft.com/office/drawing/2014/main" id="{E94D6BE8-8BBA-491D-A81A-AF22549610DE}"/>
              </a:ext>
            </a:extLst>
          </p:cNvPr>
          <p:cNvSpPr/>
          <p:nvPr/>
        </p:nvSpPr>
        <p:spPr>
          <a:xfrm>
            <a:off x="6948488" y="2924175"/>
            <a:ext cx="1236662" cy="401638"/>
          </a:xfrm>
          <a:prstGeom prst="rect">
            <a:avLst/>
          </a:prstGeom>
        </p:spPr>
        <p:txBody>
          <a:bodyPr wrap="none">
            <a:spAutoFit/>
          </a:bodyPr>
          <a:lstStyle/>
          <a:p>
            <a:pPr eaLnBrk="1" hangingPunct="1">
              <a:defRPr/>
            </a:pPr>
            <a:r>
              <a:rPr lang="el-GR" sz="2000" b="1" dirty="0">
                <a:latin typeface="+mn-lt"/>
                <a:cs typeface="Arial" charset="0"/>
              </a:rPr>
              <a:t>C</a:t>
            </a:r>
            <a:r>
              <a:rPr lang="el-GR" sz="2000" b="1" i="1" baseline="-25000" dirty="0">
                <a:latin typeface="+mn-lt"/>
                <a:cs typeface="Arial" charset="0"/>
              </a:rPr>
              <a:t>n</a:t>
            </a:r>
            <a:r>
              <a:rPr lang="el-GR" sz="2000" b="1" dirty="0">
                <a:latin typeface="+mn-lt"/>
                <a:cs typeface="Arial" charset="0"/>
              </a:rPr>
              <a:t>H</a:t>
            </a:r>
            <a:r>
              <a:rPr lang="el-GR" sz="2000" b="1" baseline="-25000" dirty="0">
                <a:latin typeface="+mn-lt"/>
                <a:cs typeface="Arial" charset="0"/>
              </a:rPr>
              <a:t>2</a:t>
            </a:r>
            <a:r>
              <a:rPr lang="el-GR" sz="2000" b="1" i="1" baseline="-25000" dirty="0">
                <a:latin typeface="+mn-lt"/>
                <a:cs typeface="Arial" charset="0"/>
              </a:rPr>
              <a:t>n</a:t>
            </a:r>
            <a:r>
              <a:rPr lang="el-GR" sz="2000" b="1" baseline="-25000" dirty="0">
                <a:latin typeface="+mn-lt"/>
                <a:cs typeface="Arial" charset="0"/>
              </a:rPr>
              <a:t>+2</a:t>
            </a:r>
            <a:r>
              <a:rPr lang="el-GR" sz="2000" dirty="0">
                <a:latin typeface="+mn-lt"/>
                <a:cs typeface="Arial" charset="0"/>
              </a:rPr>
              <a:t> </a:t>
            </a:r>
            <a:endParaRPr lang="el-GR" sz="2000" dirty="0">
              <a:latin typeface="+mn-lt"/>
            </a:endParaRPr>
          </a:p>
        </p:txBody>
      </p:sp>
      <p:sp>
        <p:nvSpPr>
          <p:cNvPr id="14" name="13 - Ορθογώνιο">
            <a:extLst>
              <a:ext uri="{FF2B5EF4-FFF2-40B4-BE49-F238E27FC236}">
                <a16:creationId xmlns:a16="http://schemas.microsoft.com/office/drawing/2014/main" id="{0D7EC311-1D52-4AC1-AEFE-AA9CB320EC79}"/>
              </a:ext>
            </a:extLst>
          </p:cNvPr>
          <p:cNvSpPr/>
          <p:nvPr/>
        </p:nvSpPr>
        <p:spPr>
          <a:xfrm>
            <a:off x="6156325" y="3500438"/>
            <a:ext cx="2808288" cy="1754187"/>
          </a:xfrm>
          <a:prstGeom prst="rect">
            <a:avLst/>
          </a:prstGeom>
        </p:spPr>
        <p:txBody>
          <a:bodyPr>
            <a:spAutoFit/>
          </a:bodyPr>
          <a:lstStyle/>
          <a:p>
            <a:pPr eaLnBrk="1" hangingPunct="1">
              <a:defRPr/>
            </a:pPr>
            <a:r>
              <a:rPr lang="el-GR" dirty="0">
                <a:latin typeface="+mn-lt"/>
              </a:rPr>
              <a:t>Ο </a:t>
            </a:r>
            <a:r>
              <a:rPr lang="el-GR" b="1" dirty="0">
                <a:latin typeface="+mn-lt"/>
              </a:rPr>
              <a:t>συντακτικός τύπος </a:t>
            </a:r>
            <a:r>
              <a:rPr lang="el-GR" dirty="0">
                <a:latin typeface="+mn-lt"/>
              </a:rPr>
              <a:t>ενός μορίου είναι η δομή </a:t>
            </a:r>
            <a:r>
              <a:rPr lang="en-US" dirty="0">
                <a:latin typeface="+mn-lt"/>
              </a:rPr>
              <a:t>Lewis </a:t>
            </a:r>
            <a:r>
              <a:rPr lang="el-GR" dirty="0">
                <a:latin typeface="+mn-lt"/>
              </a:rPr>
              <a:t>του μορίου, η οποία δείχνει τη </a:t>
            </a:r>
            <a:r>
              <a:rPr lang="el-GR" b="1" dirty="0">
                <a:latin typeface="+mn-lt"/>
              </a:rPr>
              <a:t>σύνδεση </a:t>
            </a:r>
            <a:r>
              <a:rPr lang="el-GR" dirty="0">
                <a:latin typeface="+mn-lt"/>
              </a:rPr>
              <a:t>των ατόμων του.</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a:extLst>
              <a:ext uri="{FF2B5EF4-FFF2-40B4-BE49-F238E27FC236}">
                <a16:creationId xmlns:a16="http://schemas.microsoft.com/office/drawing/2014/main" id="{BE576B3B-CD21-4B12-95F2-B6EF06522A76}"/>
              </a:ext>
            </a:extLst>
          </p:cNvPr>
          <p:cNvSpPr>
            <a:spLocks noGrp="1"/>
          </p:cNvSpPr>
          <p:nvPr>
            <p:ph type="title"/>
          </p:nvPr>
        </p:nvSpPr>
        <p:spPr/>
        <p:txBody>
          <a:bodyPr/>
          <a:lstStyle/>
          <a:p>
            <a:pPr eaLnBrk="1" hangingPunct="1"/>
            <a:r>
              <a:rPr lang="el-GR" altLang="el-GR">
                <a:solidFill>
                  <a:srgbClr val="7B9899"/>
                </a:solidFill>
              </a:rPr>
              <a:t>Μη διακλαδισμένα (γραμμικά) αλκάνια</a:t>
            </a:r>
          </a:p>
        </p:txBody>
      </p:sp>
      <p:sp>
        <p:nvSpPr>
          <p:cNvPr id="19459" name="Rectangle 25">
            <a:extLst>
              <a:ext uri="{FF2B5EF4-FFF2-40B4-BE49-F238E27FC236}">
                <a16:creationId xmlns:a16="http://schemas.microsoft.com/office/drawing/2014/main" id="{FB06B1F5-D6E9-4554-B3AD-860356BD2039}"/>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12" name="11 - Ορθογώνιο">
            <a:extLst>
              <a:ext uri="{FF2B5EF4-FFF2-40B4-BE49-F238E27FC236}">
                <a16:creationId xmlns:a16="http://schemas.microsoft.com/office/drawing/2014/main" id="{FDB3A00F-F9FF-44AB-BF55-5D8A3295C506}"/>
              </a:ext>
            </a:extLst>
          </p:cNvPr>
          <p:cNvSpPr/>
          <p:nvPr/>
        </p:nvSpPr>
        <p:spPr>
          <a:xfrm>
            <a:off x="323850" y="1557338"/>
            <a:ext cx="8569325" cy="646112"/>
          </a:xfrm>
          <a:prstGeom prst="rect">
            <a:avLst/>
          </a:prstGeom>
        </p:spPr>
        <p:txBody>
          <a:bodyPr>
            <a:spAutoFit/>
          </a:bodyPr>
          <a:lstStyle/>
          <a:p>
            <a:pPr eaLnBrk="1" hangingPunct="1">
              <a:buFont typeface="Arial" pitchFamily="34" charset="0"/>
              <a:buChar char="•"/>
              <a:defRPr/>
            </a:pPr>
            <a:r>
              <a:rPr lang="el-GR" dirty="0">
                <a:latin typeface="+mn-lt"/>
              </a:rPr>
              <a:t> Ο </a:t>
            </a:r>
            <a:r>
              <a:rPr lang="el-GR" b="1" dirty="0">
                <a:latin typeface="+mn-lt"/>
              </a:rPr>
              <a:t>μοριακός τύπος </a:t>
            </a:r>
            <a:r>
              <a:rPr lang="el-GR" dirty="0">
                <a:latin typeface="+mn-lt"/>
              </a:rPr>
              <a:t>μίας ένωσης δίνει την ατομική σύσταση της ένωσης </a:t>
            </a:r>
          </a:p>
          <a:p>
            <a:pPr eaLnBrk="1" hangingPunct="1">
              <a:defRPr/>
            </a:pPr>
            <a:r>
              <a:rPr lang="el-GR" dirty="0">
                <a:latin typeface="+mn-lt"/>
              </a:rPr>
              <a:t>(</a:t>
            </a:r>
            <a:r>
              <a:rPr lang="en-US" dirty="0">
                <a:latin typeface="+mn-lt"/>
              </a:rPr>
              <a:t>C</a:t>
            </a:r>
            <a:r>
              <a:rPr lang="el-GR" baseline="-25000" dirty="0">
                <a:latin typeface="+mn-lt"/>
              </a:rPr>
              <a:t>6</a:t>
            </a:r>
            <a:r>
              <a:rPr lang="en-US" dirty="0">
                <a:latin typeface="+mn-lt"/>
              </a:rPr>
              <a:t>H</a:t>
            </a:r>
            <a:r>
              <a:rPr lang="el-GR" baseline="-25000" dirty="0">
                <a:latin typeface="+mn-lt"/>
              </a:rPr>
              <a:t>14 </a:t>
            </a:r>
            <a:r>
              <a:rPr lang="el-GR" dirty="0">
                <a:latin typeface="+mn-lt"/>
              </a:rPr>
              <a:t>για το </a:t>
            </a:r>
            <a:r>
              <a:rPr lang="el-GR" dirty="0" err="1">
                <a:latin typeface="+mn-lt"/>
              </a:rPr>
              <a:t>εξάνιο</a:t>
            </a:r>
            <a:r>
              <a:rPr lang="el-GR" dirty="0">
                <a:latin typeface="+mn-lt"/>
              </a:rPr>
              <a:t>). </a:t>
            </a:r>
          </a:p>
        </p:txBody>
      </p:sp>
      <p:sp>
        <p:nvSpPr>
          <p:cNvPr id="13" name="12 - Ορθογώνιο">
            <a:extLst>
              <a:ext uri="{FF2B5EF4-FFF2-40B4-BE49-F238E27FC236}">
                <a16:creationId xmlns:a16="http://schemas.microsoft.com/office/drawing/2014/main" id="{D634A5CE-A446-416F-B52D-253FBDBEA3F8}"/>
              </a:ext>
            </a:extLst>
          </p:cNvPr>
          <p:cNvSpPr/>
          <p:nvPr/>
        </p:nvSpPr>
        <p:spPr>
          <a:xfrm>
            <a:off x="2700338" y="2205038"/>
            <a:ext cx="3198812" cy="400050"/>
          </a:xfrm>
          <a:prstGeom prst="rect">
            <a:avLst/>
          </a:prstGeom>
        </p:spPr>
        <p:txBody>
          <a:bodyPr wrap="none">
            <a:spAutoFit/>
          </a:bodyPr>
          <a:lstStyle/>
          <a:p>
            <a:pPr eaLnBrk="1" hangingPunct="1">
              <a:defRPr/>
            </a:pPr>
            <a:r>
              <a:rPr lang="el-GR" sz="2000" b="1" dirty="0">
                <a:latin typeface="+mn-lt"/>
                <a:cs typeface="Arial" charset="0"/>
              </a:rPr>
              <a:t>Γενικός τύπος: C</a:t>
            </a:r>
            <a:r>
              <a:rPr lang="el-GR" sz="2000" b="1" i="1" baseline="-25000" dirty="0">
                <a:latin typeface="+mn-lt"/>
                <a:cs typeface="Arial" charset="0"/>
              </a:rPr>
              <a:t>n</a:t>
            </a:r>
            <a:r>
              <a:rPr lang="el-GR" sz="2000" b="1" dirty="0">
                <a:latin typeface="+mn-lt"/>
                <a:cs typeface="Arial" charset="0"/>
              </a:rPr>
              <a:t>H</a:t>
            </a:r>
            <a:r>
              <a:rPr lang="el-GR" sz="2000" b="1" baseline="-25000" dirty="0">
                <a:latin typeface="+mn-lt"/>
                <a:cs typeface="Arial" charset="0"/>
              </a:rPr>
              <a:t>2</a:t>
            </a:r>
            <a:r>
              <a:rPr lang="el-GR" sz="2000" b="1" i="1" baseline="-25000" dirty="0">
                <a:latin typeface="+mn-lt"/>
                <a:cs typeface="Arial" charset="0"/>
              </a:rPr>
              <a:t>n</a:t>
            </a:r>
            <a:r>
              <a:rPr lang="el-GR" sz="2000" b="1" baseline="-25000" dirty="0">
                <a:latin typeface="+mn-lt"/>
                <a:cs typeface="Arial" charset="0"/>
              </a:rPr>
              <a:t>+2</a:t>
            </a:r>
            <a:r>
              <a:rPr lang="el-GR" sz="2000" dirty="0">
                <a:latin typeface="+mn-lt"/>
                <a:cs typeface="Arial" charset="0"/>
              </a:rPr>
              <a:t> </a:t>
            </a:r>
            <a:endParaRPr lang="el-GR" sz="2000" dirty="0">
              <a:latin typeface="+mn-lt"/>
            </a:endParaRPr>
          </a:p>
        </p:txBody>
      </p:sp>
      <p:sp>
        <p:nvSpPr>
          <p:cNvPr id="14" name="13 - Ορθογώνιο">
            <a:extLst>
              <a:ext uri="{FF2B5EF4-FFF2-40B4-BE49-F238E27FC236}">
                <a16:creationId xmlns:a16="http://schemas.microsoft.com/office/drawing/2014/main" id="{8D70AE12-0D24-4F03-837A-AF2C1A82694B}"/>
              </a:ext>
            </a:extLst>
          </p:cNvPr>
          <p:cNvSpPr/>
          <p:nvPr/>
        </p:nvSpPr>
        <p:spPr>
          <a:xfrm>
            <a:off x="323850" y="2852738"/>
            <a:ext cx="8569325" cy="646112"/>
          </a:xfrm>
          <a:prstGeom prst="rect">
            <a:avLst/>
          </a:prstGeom>
        </p:spPr>
        <p:txBody>
          <a:bodyPr>
            <a:spAutoFit/>
          </a:bodyPr>
          <a:lstStyle/>
          <a:p>
            <a:pPr eaLnBrk="1" hangingPunct="1">
              <a:buFont typeface="Arial" pitchFamily="34" charset="0"/>
              <a:buChar char="•"/>
              <a:defRPr/>
            </a:pPr>
            <a:r>
              <a:rPr lang="el-GR" dirty="0">
                <a:latin typeface="+mn-lt"/>
              </a:rPr>
              <a:t> Ο </a:t>
            </a:r>
            <a:r>
              <a:rPr lang="el-GR" b="1" dirty="0">
                <a:latin typeface="+mn-lt"/>
              </a:rPr>
              <a:t>συντακτικός τύπος </a:t>
            </a:r>
            <a:r>
              <a:rPr lang="el-GR" dirty="0">
                <a:latin typeface="+mn-lt"/>
              </a:rPr>
              <a:t>ενός μορίου είναι η δομή </a:t>
            </a:r>
            <a:r>
              <a:rPr lang="en-US" dirty="0">
                <a:latin typeface="+mn-lt"/>
              </a:rPr>
              <a:t>Lewis </a:t>
            </a:r>
            <a:r>
              <a:rPr lang="el-GR" dirty="0">
                <a:latin typeface="+mn-lt"/>
              </a:rPr>
              <a:t>του μορίου, η οποία δείχνει τη </a:t>
            </a:r>
            <a:r>
              <a:rPr lang="el-GR" b="1" dirty="0">
                <a:latin typeface="+mn-lt"/>
              </a:rPr>
              <a:t>σύνδεση </a:t>
            </a:r>
            <a:r>
              <a:rPr lang="el-GR" dirty="0">
                <a:latin typeface="+mn-lt"/>
              </a:rPr>
              <a:t>των ατόμων του.</a:t>
            </a:r>
          </a:p>
        </p:txBody>
      </p:sp>
      <p:sp>
        <p:nvSpPr>
          <p:cNvPr id="19463" name="Rectangle 119">
            <a:extLst>
              <a:ext uri="{FF2B5EF4-FFF2-40B4-BE49-F238E27FC236}">
                <a16:creationId xmlns:a16="http://schemas.microsoft.com/office/drawing/2014/main" id="{B4F8F8CA-7156-4A66-B90B-FAB2392B7E17}"/>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19464" name="Group 1">
            <a:extLst>
              <a:ext uri="{FF2B5EF4-FFF2-40B4-BE49-F238E27FC236}">
                <a16:creationId xmlns:a16="http://schemas.microsoft.com/office/drawing/2014/main" id="{98C1F3F7-7CD3-4700-BABA-5ECC98F15EA5}"/>
              </a:ext>
            </a:extLst>
          </p:cNvPr>
          <p:cNvGrpSpPr>
            <a:grpSpLocks/>
          </p:cNvGrpSpPr>
          <p:nvPr/>
        </p:nvGrpSpPr>
        <p:grpSpPr bwMode="auto">
          <a:xfrm>
            <a:off x="3924300" y="3284538"/>
            <a:ext cx="2303463" cy="865187"/>
            <a:chOff x="0" y="0"/>
            <a:chExt cx="2890" cy="940"/>
          </a:xfrm>
        </p:grpSpPr>
        <p:grpSp>
          <p:nvGrpSpPr>
            <p:cNvPr id="19547" name="Group 115">
              <a:extLst>
                <a:ext uri="{FF2B5EF4-FFF2-40B4-BE49-F238E27FC236}">
                  <a16:creationId xmlns:a16="http://schemas.microsoft.com/office/drawing/2014/main" id="{613B4CDE-2C16-4CB3-955B-6DB8DD17994E}"/>
                </a:ext>
              </a:extLst>
            </p:cNvPr>
            <p:cNvGrpSpPr>
              <a:grpSpLocks/>
            </p:cNvGrpSpPr>
            <p:nvPr/>
          </p:nvGrpSpPr>
          <p:grpSpPr bwMode="auto">
            <a:xfrm>
              <a:off x="0" y="405"/>
              <a:ext cx="141" cy="130"/>
              <a:chOff x="0" y="405"/>
              <a:chExt cx="141" cy="130"/>
            </a:xfrm>
          </p:grpSpPr>
          <p:sp>
            <p:nvSpPr>
              <p:cNvPr id="19661" name="Freeform 118">
                <a:extLst>
                  <a:ext uri="{FF2B5EF4-FFF2-40B4-BE49-F238E27FC236}">
                    <a16:creationId xmlns:a16="http://schemas.microsoft.com/office/drawing/2014/main" id="{07D33242-8A68-4CAC-9BD7-AD90A191A1F2}"/>
                  </a:ext>
                </a:extLst>
              </p:cNvPr>
              <p:cNvSpPr>
                <a:spLocks/>
              </p:cNvSpPr>
              <p:nvPr/>
            </p:nvSpPr>
            <p:spPr bwMode="auto">
              <a:xfrm>
                <a:off x="0" y="405"/>
                <a:ext cx="141" cy="130"/>
              </a:xfrm>
              <a:custGeom>
                <a:avLst/>
                <a:gdLst>
                  <a:gd name="T0" fmla="*/ 53 w 141"/>
                  <a:gd name="T1" fmla="*/ 0 h 130"/>
                  <a:gd name="T2" fmla="*/ 0 w 141"/>
                  <a:gd name="T3" fmla="*/ 0 h 130"/>
                  <a:gd name="T4" fmla="*/ 0 w 141"/>
                  <a:gd name="T5" fmla="*/ 4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62" name="Freeform 117">
                <a:extLst>
                  <a:ext uri="{FF2B5EF4-FFF2-40B4-BE49-F238E27FC236}">
                    <a16:creationId xmlns:a16="http://schemas.microsoft.com/office/drawing/2014/main" id="{9C389509-049A-41D9-98BF-4B37F25040FE}"/>
                  </a:ext>
                </a:extLst>
              </p:cNvPr>
              <p:cNvSpPr>
                <a:spLocks/>
              </p:cNvSpPr>
              <p:nvPr/>
            </p:nvSpPr>
            <p:spPr bwMode="auto">
              <a:xfrm>
                <a:off x="0" y="405"/>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63" name="Freeform 116">
                <a:extLst>
                  <a:ext uri="{FF2B5EF4-FFF2-40B4-BE49-F238E27FC236}">
                    <a16:creationId xmlns:a16="http://schemas.microsoft.com/office/drawing/2014/main" id="{71168529-CFFB-448B-95EA-93D3D1D495CC}"/>
                  </a:ext>
                </a:extLst>
              </p:cNvPr>
              <p:cNvSpPr>
                <a:spLocks/>
              </p:cNvSpPr>
              <p:nvPr/>
            </p:nvSpPr>
            <p:spPr bwMode="auto">
              <a:xfrm>
                <a:off x="0" y="405"/>
                <a:ext cx="141" cy="130"/>
              </a:xfrm>
              <a:custGeom>
                <a:avLst/>
                <a:gdLst>
                  <a:gd name="T0" fmla="*/ 140 w 141"/>
                  <a:gd name="T1" fmla="*/ 0 h 130"/>
                  <a:gd name="T2" fmla="*/ 87 w 141"/>
                  <a:gd name="T3" fmla="*/ 0 h 130"/>
                  <a:gd name="T4" fmla="*/ 87 w 141"/>
                  <a:gd name="T5" fmla="*/ 4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4"/>
                    </a:lnTo>
                    <a:lnTo>
                      <a:pt x="103" y="6"/>
                    </a:lnTo>
                    <a:lnTo>
                      <a:pt x="105" y="7"/>
                    </a:lnTo>
                    <a:lnTo>
                      <a:pt x="105" y="57"/>
                    </a:lnTo>
                    <a:lnTo>
                      <a:pt x="122" y="57"/>
                    </a:lnTo>
                    <a:lnTo>
                      <a:pt x="122" y="7"/>
                    </a:lnTo>
                    <a:lnTo>
                      <a:pt x="123" y="6"/>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48" name="Group 111">
              <a:extLst>
                <a:ext uri="{FF2B5EF4-FFF2-40B4-BE49-F238E27FC236}">
                  <a16:creationId xmlns:a16="http://schemas.microsoft.com/office/drawing/2014/main" id="{F7A000CE-B6CF-4E89-8300-B5FEDDBE70AB}"/>
                </a:ext>
              </a:extLst>
            </p:cNvPr>
            <p:cNvGrpSpPr>
              <a:grpSpLocks/>
            </p:cNvGrpSpPr>
            <p:nvPr/>
          </p:nvGrpSpPr>
          <p:grpSpPr bwMode="auto">
            <a:xfrm>
              <a:off x="410" y="402"/>
              <a:ext cx="120" cy="134"/>
              <a:chOff x="410" y="402"/>
              <a:chExt cx="120" cy="134"/>
            </a:xfrm>
          </p:grpSpPr>
          <p:sp>
            <p:nvSpPr>
              <p:cNvPr id="19658" name="Freeform 114">
                <a:extLst>
                  <a:ext uri="{FF2B5EF4-FFF2-40B4-BE49-F238E27FC236}">
                    <a16:creationId xmlns:a16="http://schemas.microsoft.com/office/drawing/2014/main" id="{2EAE34A8-C36A-440F-A497-80DC4C53CBE7}"/>
                  </a:ext>
                </a:extLst>
              </p:cNvPr>
              <p:cNvSpPr>
                <a:spLocks/>
              </p:cNvSpPr>
              <p:nvPr/>
            </p:nvSpPr>
            <p:spPr bwMode="auto">
              <a:xfrm>
                <a:off x="410" y="402"/>
                <a:ext cx="120" cy="134"/>
              </a:xfrm>
              <a:custGeom>
                <a:avLst/>
                <a:gdLst>
                  <a:gd name="T0" fmla="*/ 93 w 120"/>
                  <a:gd name="T1" fmla="*/ 0 h 134"/>
                  <a:gd name="T2" fmla="*/ 76 w 120"/>
                  <a:gd name="T3" fmla="*/ 0 h 134"/>
                  <a:gd name="T4" fmla="*/ 52 w 120"/>
                  <a:gd name="T5" fmla="*/ 3 h 134"/>
                  <a:gd name="T6" fmla="*/ 31 w 120"/>
                  <a:gd name="T7" fmla="*/ 12 h 134"/>
                  <a:gd name="T8" fmla="*/ 15 w 120"/>
                  <a:gd name="T9" fmla="*/ 26 h 134"/>
                  <a:gd name="T10" fmla="*/ 5 w 120"/>
                  <a:gd name="T11" fmla="*/ 44 h 134"/>
                  <a:gd name="T12" fmla="*/ 0 w 120"/>
                  <a:gd name="T13" fmla="*/ 66 h 134"/>
                  <a:gd name="T14" fmla="*/ 3 w 120"/>
                  <a:gd name="T15" fmla="*/ 87 h 134"/>
                  <a:gd name="T16" fmla="*/ 11 w 120"/>
                  <a:gd name="T17" fmla="*/ 106 h 134"/>
                  <a:gd name="T18" fmla="*/ 25 w 120"/>
                  <a:gd name="T19" fmla="*/ 121 h 134"/>
                  <a:gd name="T20" fmla="*/ 45 w 120"/>
                  <a:gd name="T21" fmla="*/ 132 h 134"/>
                  <a:gd name="T22" fmla="*/ 77 w 120"/>
                  <a:gd name="T23" fmla="*/ 134 h 134"/>
                  <a:gd name="T24" fmla="*/ 97 w 120"/>
                  <a:gd name="T25" fmla="*/ 132 h 134"/>
                  <a:gd name="T26" fmla="*/ 108 w 120"/>
                  <a:gd name="T27" fmla="*/ 131 h 134"/>
                  <a:gd name="T28" fmla="*/ 110 w 120"/>
                  <a:gd name="T29" fmla="*/ 127 h 134"/>
                  <a:gd name="T30" fmla="*/ 87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30 w 120"/>
                  <a:gd name="T43" fmla="*/ 31 h 134"/>
                  <a:gd name="T44" fmla="*/ 42 w 120"/>
                  <a:gd name="T45" fmla="*/ 16 h 134"/>
                  <a:gd name="T46" fmla="*/ 59 w 120"/>
                  <a:gd name="T47" fmla="*/ 8 h 134"/>
                  <a:gd name="T48" fmla="*/ 112 w 120"/>
                  <a:gd name="T49" fmla="*/ 8 h 134"/>
                  <a:gd name="T50" fmla="*/ 112 w 120"/>
                  <a:gd name="T51" fmla="*/ 5 h 134"/>
                  <a:gd name="T52" fmla="*/ 106 w 120"/>
                  <a:gd name="T53" fmla="*/ 4 h 134"/>
                  <a:gd name="T54" fmla="*/ 93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3" y="0"/>
                    </a:moveTo>
                    <a:lnTo>
                      <a:pt x="76" y="0"/>
                    </a:lnTo>
                    <a:lnTo>
                      <a:pt x="52" y="3"/>
                    </a:lnTo>
                    <a:lnTo>
                      <a:pt x="31" y="12"/>
                    </a:lnTo>
                    <a:lnTo>
                      <a:pt x="15" y="26"/>
                    </a:lnTo>
                    <a:lnTo>
                      <a:pt x="5" y="44"/>
                    </a:lnTo>
                    <a:lnTo>
                      <a:pt x="0" y="66"/>
                    </a:lnTo>
                    <a:lnTo>
                      <a:pt x="3" y="87"/>
                    </a:lnTo>
                    <a:lnTo>
                      <a:pt x="11" y="106"/>
                    </a:lnTo>
                    <a:lnTo>
                      <a:pt x="25" y="121"/>
                    </a:lnTo>
                    <a:lnTo>
                      <a:pt x="45" y="132"/>
                    </a:lnTo>
                    <a:lnTo>
                      <a:pt x="77" y="134"/>
                    </a:lnTo>
                    <a:lnTo>
                      <a:pt x="97" y="132"/>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59" name="Freeform 113">
                <a:extLst>
                  <a:ext uri="{FF2B5EF4-FFF2-40B4-BE49-F238E27FC236}">
                    <a16:creationId xmlns:a16="http://schemas.microsoft.com/office/drawing/2014/main" id="{D2E75C55-2319-48A9-935E-E1A3529FDA0D}"/>
                  </a:ext>
                </a:extLst>
              </p:cNvPr>
              <p:cNvSpPr>
                <a:spLocks/>
              </p:cNvSpPr>
              <p:nvPr/>
            </p:nvSpPr>
            <p:spPr bwMode="auto">
              <a:xfrm>
                <a:off x="410" y="402"/>
                <a:ext cx="120" cy="134"/>
              </a:xfrm>
              <a:custGeom>
                <a:avLst/>
                <a:gdLst>
                  <a:gd name="T0" fmla="*/ 115 w 120"/>
                  <a:gd name="T1" fmla="*/ 97 h 134"/>
                  <a:gd name="T2" fmla="*/ 103 w 120"/>
                  <a:gd name="T3" fmla="*/ 117 h 134"/>
                  <a:gd name="T4" fmla="*/ 87 w 120"/>
                  <a:gd name="T5" fmla="*/ 127 h 134"/>
                  <a:gd name="T6" fmla="*/ 110 w 120"/>
                  <a:gd name="T7" fmla="*/ 127 h 134"/>
                  <a:gd name="T8" fmla="*/ 113 w 120"/>
                  <a:gd name="T9" fmla="*/ 123 h 134"/>
                  <a:gd name="T10" fmla="*/ 117 w 120"/>
                  <a:gd name="T11" fmla="*/ 107 h 134"/>
                  <a:gd name="T12" fmla="*/ 120 w 120"/>
                  <a:gd name="T13" fmla="*/ 98 h 134"/>
                  <a:gd name="T14" fmla="*/ 115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5" y="97"/>
                    </a:moveTo>
                    <a:lnTo>
                      <a:pt x="103" y="117"/>
                    </a:lnTo>
                    <a:lnTo>
                      <a:pt x="87" y="127"/>
                    </a:lnTo>
                    <a:lnTo>
                      <a:pt x="110" y="127"/>
                    </a:lnTo>
                    <a:lnTo>
                      <a:pt x="113" y="123"/>
                    </a:lnTo>
                    <a:lnTo>
                      <a:pt x="117" y="107"/>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60" name="Freeform 112">
                <a:extLst>
                  <a:ext uri="{FF2B5EF4-FFF2-40B4-BE49-F238E27FC236}">
                    <a16:creationId xmlns:a16="http://schemas.microsoft.com/office/drawing/2014/main" id="{AD672148-A634-4923-A8ED-E8BC450CB36D}"/>
                  </a:ext>
                </a:extLst>
              </p:cNvPr>
              <p:cNvSpPr>
                <a:spLocks/>
              </p:cNvSpPr>
              <p:nvPr/>
            </p:nvSpPr>
            <p:spPr bwMode="auto">
              <a:xfrm>
                <a:off x="410" y="402"/>
                <a:ext cx="120" cy="134"/>
              </a:xfrm>
              <a:custGeom>
                <a:avLst/>
                <a:gdLst>
                  <a:gd name="T0" fmla="*/ 112 w 120"/>
                  <a:gd name="T1" fmla="*/ 8 h 134"/>
                  <a:gd name="T2" fmla="*/ 59 w 120"/>
                  <a:gd name="T3" fmla="*/ 8 h 134"/>
                  <a:gd name="T4" fmla="*/ 86 w 120"/>
                  <a:gd name="T5" fmla="*/ 9 h 134"/>
                  <a:gd name="T6" fmla="*/ 102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6" y="9"/>
                    </a:lnTo>
                    <a:lnTo>
                      <a:pt x="102"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49" name="Group 109">
              <a:extLst>
                <a:ext uri="{FF2B5EF4-FFF2-40B4-BE49-F238E27FC236}">
                  <a16:creationId xmlns:a16="http://schemas.microsoft.com/office/drawing/2014/main" id="{6DE90083-3E1F-4304-8BC1-E37DEBDA0B87}"/>
                </a:ext>
              </a:extLst>
            </p:cNvPr>
            <p:cNvGrpSpPr>
              <a:grpSpLocks/>
            </p:cNvGrpSpPr>
            <p:nvPr/>
          </p:nvGrpSpPr>
          <p:grpSpPr bwMode="auto">
            <a:xfrm>
              <a:off x="171" y="469"/>
              <a:ext cx="210" cy="2"/>
              <a:chOff x="171" y="469"/>
              <a:chExt cx="210" cy="2"/>
            </a:xfrm>
          </p:grpSpPr>
          <p:sp>
            <p:nvSpPr>
              <p:cNvPr id="19657" name="Freeform 110">
                <a:extLst>
                  <a:ext uri="{FF2B5EF4-FFF2-40B4-BE49-F238E27FC236}">
                    <a16:creationId xmlns:a16="http://schemas.microsoft.com/office/drawing/2014/main" id="{D7FD2728-0944-47DF-AC83-F45D1A6D78B5}"/>
                  </a:ext>
                </a:extLst>
              </p:cNvPr>
              <p:cNvSpPr>
                <a:spLocks/>
              </p:cNvSpPr>
              <p:nvPr/>
            </p:nvSpPr>
            <p:spPr bwMode="auto">
              <a:xfrm>
                <a:off x="171"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50" name="Group 107">
              <a:extLst>
                <a:ext uri="{FF2B5EF4-FFF2-40B4-BE49-F238E27FC236}">
                  <a16:creationId xmlns:a16="http://schemas.microsoft.com/office/drawing/2014/main" id="{E22E1045-7927-4FF4-957D-F4ED9632292C}"/>
                </a:ext>
              </a:extLst>
            </p:cNvPr>
            <p:cNvGrpSpPr>
              <a:grpSpLocks/>
            </p:cNvGrpSpPr>
            <p:nvPr/>
          </p:nvGrpSpPr>
          <p:grpSpPr bwMode="auto">
            <a:xfrm>
              <a:off x="560" y="469"/>
              <a:ext cx="210" cy="2"/>
              <a:chOff x="560" y="469"/>
              <a:chExt cx="210" cy="2"/>
            </a:xfrm>
          </p:grpSpPr>
          <p:sp>
            <p:nvSpPr>
              <p:cNvPr id="19656" name="Freeform 108">
                <a:extLst>
                  <a:ext uri="{FF2B5EF4-FFF2-40B4-BE49-F238E27FC236}">
                    <a16:creationId xmlns:a16="http://schemas.microsoft.com/office/drawing/2014/main" id="{33211530-F221-45DB-8371-56BC5C9D484A}"/>
                  </a:ext>
                </a:extLst>
              </p:cNvPr>
              <p:cNvSpPr>
                <a:spLocks/>
              </p:cNvSpPr>
              <p:nvPr/>
            </p:nvSpPr>
            <p:spPr bwMode="auto">
              <a:xfrm>
                <a:off x="560"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51" name="Group 103">
              <a:extLst>
                <a:ext uri="{FF2B5EF4-FFF2-40B4-BE49-F238E27FC236}">
                  <a16:creationId xmlns:a16="http://schemas.microsoft.com/office/drawing/2014/main" id="{991BEE8A-9903-4146-8106-62A7C2134B82}"/>
                </a:ext>
              </a:extLst>
            </p:cNvPr>
            <p:cNvGrpSpPr>
              <a:grpSpLocks/>
            </p:cNvGrpSpPr>
            <p:nvPr/>
          </p:nvGrpSpPr>
          <p:grpSpPr bwMode="auto">
            <a:xfrm>
              <a:off x="399" y="0"/>
              <a:ext cx="141" cy="130"/>
              <a:chOff x="399" y="0"/>
              <a:chExt cx="141" cy="130"/>
            </a:xfrm>
          </p:grpSpPr>
          <p:sp>
            <p:nvSpPr>
              <p:cNvPr id="19653" name="Freeform 106">
                <a:extLst>
                  <a:ext uri="{FF2B5EF4-FFF2-40B4-BE49-F238E27FC236}">
                    <a16:creationId xmlns:a16="http://schemas.microsoft.com/office/drawing/2014/main" id="{0D2472AD-0490-4B32-91DB-2DA22AE9188A}"/>
                  </a:ext>
                </a:extLst>
              </p:cNvPr>
              <p:cNvSpPr>
                <a:spLocks/>
              </p:cNvSpPr>
              <p:nvPr/>
            </p:nvSpPr>
            <p:spPr bwMode="auto">
              <a:xfrm>
                <a:off x="399" y="0"/>
                <a:ext cx="141" cy="130"/>
              </a:xfrm>
              <a:custGeom>
                <a:avLst/>
                <a:gdLst>
                  <a:gd name="T0" fmla="*/ 53 w 141"/>
                  <a:gd name="T1" fmla="*/ 0 h 130"/>
                  <a:gd name="T2" fmla="*/ 0 w 141"/>
                  <a:gd name="T3" fmla="*/ 0 h 130"/>
                  <a:gd name="T4" fmla="*/ 0 w 141"/>
                  <a:gd name="T5" fmla="*/ 5 h 130"/>
                  <a:gd name="T6" fmla="*/ 18 w 141"/>
                  <a:gd name="T7" fmla="*/ 6 h 130"/>
                  <a:gd name="T8" fmla="*/ 19 w 141"/>
                  <a:gd name="T9" fmla="*/ 7 h 130"/>
                  <a:gd name="T10" fmla="*/ 19 w 141"/>
                  <a:gd name="T11" fmla="*/ 123 h 130"/>
                  <a:gd name="T12" fmla="*/ 18 w 141"/>
                  <a:gd name="T13" fmla="*/ 124 h 130"/>
                  <a:gd name="T14" fmla="*/ 1 w 141"/>
                  <a:gd name="T15" fmla="*/ 125 h 130"/>
                  <a:gd name="T16" fmla="*/ 1 w 141"/>
                  <a:gd name="T17" fmla="*/ 130 h 130"/>
                  <a:gd name="T18" fmla="*/ 54 w 141"/>
                  <a:gd name="T19" fmla="*/ 130 h 130"/>
                  <a:gd name="T20" fmla="*/ 54 w 141"/>
                  <a:gd name="T21" fmla="*/ 125 h 130"/>
                  <a:gd name="T22" fmla="*/ 38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8" y="6"/>
                    </a:lnTo>
                    <a:lnTo>
                      <a:pt x="19" y="7"/>
                    </a:lnTo>
                    <a:lnTo>
                      <a:pt x="19" y="123"/>
                    </a:lnTo>
                    <a:lnTo>
                      <a:pt x="18" y="124"/>
                    </a:lnTo>
                    <a:lnTo>
                      <a:pt x="1" y="125"/>
                    </a:lnTo>
                    <a:lnTo>
                      <a:pt x="1" y="130"/>
                    </a:lnTo>
                    <a:lnTo>
                      <a:pt x="54" y="130"/>
                    </a:lnTo>
                    <a:lnTo>
                      <a:pt x="54" y="125"/>
                    </a:lnTo>
                    <a:lnTo>
                      <a:pt x="38" y="124"/>
                    </a:lnTo>
                    <a:lnTo>
                      <a:pt x="36" y="123"/>
                    </a:lnTo>
                    <a:lnTo>
                      <a:pt x="36" y="65"/>
                    </a:lnTo>
                    <a:lnTo>
                      <a:pt x="122" y="65"/>
                    </a:lnTo>
                    <a:lnTo>
                      <a:pt x="122" y="57"/>
                    </a:lnTo>
                    <a:lnTo>
                      <a:pt x="36" y="57"/>
                    </a:lnTo>
                    <a:lnTo>
                      <a:pt x="36" y="7"/>
                    </a:lnTo>
                    <a:lnTo>
                      <a:pt x="38"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54" name="Freeform 105">
                <a:extLst>
                  <a:ext uri="{FF2B5EF4-FFF2-40B4-BE49-F238E27FC236}">
                    <a16:creationId xmlns:a16="http://schemas.microsoft.com/office/drawing/2014/main" id="{48F82869-3D0C-45A9-9924-FFDEC83B7CDB}"/>
                  </a:ext>
                </a:extLst>
              </p:cNvPr>
              <p:cNvSpPr>
                <a:spLocks/>
              </p:cNvSpPr>
              <p:nvPr/>
            </p:nvSpPr>
            <p:spPr bwMode="auto">
              <a:xfrm>
                <a:off x="399" y="0"/>
                <a:ext cx="141" cy="130"/>
              </a:xfrm>
              <a:custGeom>
                <a:avLst/>
                <a:gdLst>
                  <a:gd name="T0" fmla="*/ 122 w 141"/>
                  <a:gd name="T1" fmla="*/ 65 h 130"/>
                  <a:gd name="T2" fmla="*/ 105 w 141"/>
                  <a:gd name="T3" fmla="*/ 65 h 130"/>
                  <a:gd name="T4" fmla="*/ 105 w 141"/>
                  <a:gd name="T5" fmla="*/ 123 h 130"/>
                  <a:gd name="T6" fmla="*/ 104 w 141"/>
                  <a:gd name="T7" fmla="*/ 124 h 130"/>
                  <a:gd name="T8" fmla="*/ 86 w 141"/>
                  <a:gd name="T9" fmla="*/ 125 h 130"/>
                  <a:gd name="T10" fmla="*/ 86 w 141"/>
                  <a:gd name="T11" fmla="*/ 130 h 130"/>
                  <a:gd name="T12" fmla="*/ 140 w 141"/>
                  <a:gd name="T13" fmla="*/ 130 h 130"/>
                  <a:gd name="T14" fmla="*/ 140 w 141"/>
                  <a:gd name="T15" fmla="*/ 125 h 130"/>
                  <a:gd name="T16" fmla="*/ 124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4" y="124"/>
                    </a:lnTo>
                    <a:lnTo>
                      <a:pt x="86" y="125"/>
                    </a:lnTo>
                    <a:lnTo>
                      <a:pt x="86" y="130"/>
                    </a:lnTo>
                    <a:lnTo>
                      <a:pt x="140" y="130"/>
                    </a:lnTo>
                    <a:lnTo>
                      <a:pt x="140" y="125"/>
                    </a:lnTo>
                    <a:lnTo>
                      <a:pt x="124"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55" name="Freeform 104">
                <a:extLst>
                  <a:ext uri="{FF2B5EF4-FFF2-40B4-BE49-F238E27FC236}">
                    <a16:creationId xmlns:a16="http://schemas.microsoft.com/office/drawing/2014/main" id="{47C814A1-E07C-41EE-B626-2768A099D0DF}"/>
                  </a:ext>
                </a:extLst>
              </p:cNvPr>
              <p:cNvSpPr>
                <a:spLocks/>
              </p:cNvSpPr>
              <p:nvPr/>
            </p:nvSpPr>
            <p:spPr bwMode="auto">
              <a:xfrm>
                <a:off x="399" y="0"/>
                <a:ext cx="141" cy="130"/>
              </a:xfrm>
              <a:custGeom>
                <a:avLst/>
                <a:gdLst>
                  <a:gd name="T0" fmla="*/ 140 w 141"/>
                  <a:gd name="T1" fmla="*/ 0 h 130"/>
                  <a:gd name="T2" fmla="*/ 88 w 141"/>
                  <a:gd name="T3" fmla="*/ 0 h 130"/>
                  <a:gd name="T4" fmla="*/ 88 w 141"/>
                  <a:gd name="T5" fmla="*/ 5 h 130"/>
                  <a:gd name="T6" fmla="*/ 104 w 141"/>
                  <a:gd name="T7" fmla="*/ 6 h 130"/>
                  <a:gd name="T8" fmla="*/ 105 w 141"/>
                  <a:gd name="T9" fmla="*/ 7 h 130"/>
                  <a:gd name="T10" fmla="*/ 105 w 141"/>
                  <a:gd name="T11" fmla="*/ 57 h 130"/>
                  <a:gd name="T12" fmla="*/ 122 w 141"/>
                  <a:gd name="T13" fmla="*/ 57 h 130"/>
                  <a:gd name="T14" fmla="*/ 122 w 141"/>
                  <a:gd name="T15" fmla="*/ 7 h 130"/>
                  <a:gd name="T16" fmla="*/ 124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8" y="0"/>
                    </a:lnTo>
                    <a:lnTo>
                      <a:pt x="88" y="5"/>
                    </a:lnTo>
                    <a:lnTo>
                      <a:pt x="104" y="6"/>
                    </a:lnTo>
                    <a:lnTo>
                      <a:pt x="105" y="7"/>
                    </a:lnTo>
                    <a:lnTo>
                      <a:pt x="105" y="57"/>
                    </a:lnTo>
                    <a:lnTo>
                      <a:pt x="122" y="57"/>
                    </a:lnTo>
                    <a:lnTo>
                      <a:pt x="122" y="7"/>
                    </a:lnTo>
                    <a:lnTo>
                      <a:pt x="124"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52" name="Group 101">
              <a:extLst>
                <a:ext uri="{FF2B5EF4-FFF2-40B4-BE49-F238E27FC236}">
                  <a16:creationId xmlns:a16="http://schemas.microsoft.com/office/drawing/2014/main" id="{7E5909AC-8BFB-4EB0-9C6B-3B50A353530A}"/>
                </a:ext>
              </a:extLst>
            </p:cNvPr>
            <p:cNvGrpSpPr>
              <a:grpSpLocks/>
            </p:cNvGrpSpPr>
            <p:nvPr/>
          </p:nvGrpSpPr>
          <p:grpSpPr bwMode="auto">
            <a:xfrm>
              <a:off x="470" y="160"/>
              <a:ext cx="2" cy="211"/>
              <a:chOff x="470" y="160"/>
              <a:chExt cx="2" cy="211"/>
            </a:xfrm>
          </p:grpSpPr>
          <p:sp>
            <p:nvSpPr>
              <p:cNvPr id="19652" name="Freeform 102">
                <a:extLst>
                  <a:ext uri="{FF2B5EF4-FFF2-40B4-BE49-F238E27FC236}">
                    <a16:creationId xmlns:a16="http://schemas.microsoft.com/office/drawing/2014/main" id="{6EB1097D-7D0E-4B06-A59D-7D6C40BDB37F}"/>
                  </a:ext>
                </a:extLst>
              </p:cNvPr>
              <p:cNvSpPr>
                <a:spLocks/>
              </p:cNvSpPr>
              <p:nvPr/>
            </p:nvSpPr>
            <p:spPr bwMode="auto">
              <a:xfrm>
                <a:off x="470"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53" name="Group 97">
              <a:extLst>
                <a:ext uri="{FF2B5EF4-FFF2-40B4-BE49-F238E27FC236}">
                  <a16:creationId xmlns:a16="http://schemas.microsoft.com/office/drawing/2014/main" id="{4254191D-14C0-477C-AB74-763B2FC714E2}"/>
                </a:ext>
              </a:extLst>
            </p:cNvPr>
            <p:cNvGrpSpPr>
              <a:grpSpLocks/>
            </p:cNvGrpSpPr>
            <p:nvPr/>
          </p:nvGrpSpPr>
          <p:grpSpPr bwMode="auto">
            <a:xfrm>
              <a:off x="399" y="810"/>
              <a:ext cx="141" cy="130"/>
              <a:chOff x="399" y="810"/>
              <a:chExt cx="141" cy="130"/>
            </a:xfrm>
          </p:grpSpPr>
          <p:sp>
            <p:nvSpPr>
              <p:cNvPr id="19649" name="Freeform 100">
                <a:extLst>
                  <a:ext uri="{FF2B5EF4-FFF2-40B4-BE49-F238E27FC236}">
                    <a16:creationId xmlns:a16="http://schemas.microsoft.com/office/drawing/2014/main" id="{84B6F8C4-FCB1-45B8-918A-99A30180BA4D}"/>
                  </a:ext>
                </a:extLst>
              </p:cNvPr>
              <p:cNvSpPr>
                <a:spLocks/>
              </p:cNvSpPr>
              <p:nvPr/>
            </p:nvSpPr>
            <p:spPr bwMode="auto">
              <a:xfrm>
                <a:off x="399" y="810"/>
                <a:ext cx="141" cy="130"/>
              </a:xfrm>
              <a:custGeom>
                <a:avLst/>
                <a:gdLst>
                  <a:gd name="T0" fmla="*/ 53 w 141"/>
                  <a:gd name="T1" fmla="*/ 0 h 130"/>
                  <a:gd name="T2" fmla="*/ 0 w 141"/>
                  <a:gd name="T3" fmla="*/ 0 h 130"/>
                  <a:gd name="T4" fmla="*/ 0 w 141"/>
                  <a:gd name="T5" fmla="*/ 4 h 130"/>
                  <a:gd name="T6" fmla="*/ 18 w 141"/>
                  <a:gd name="T7" fmla="*/ 5 h 130"/>
                  <a:gd name="T8" fmla="*/ 19 w 141"/>
                  <a:gd name="T9" fmla="*/ 7 h 130"/>
                  <a:gd name="T10" fmla="*/ 19 w 141"/>
                  <a:gd name="T11" fmla="*/ 122 h 130"/>
                  <a:gd name="T12" fmla="*/ 18 w 141"/>
                  <a:gd name="T13" fmla="*/ 124 h 130"/>
                  <a:gd name="T14" fmla="*/ 1 w 141"/>
                  <a:gd name="T15" fmla="*/ 125 h 130"/>
                  <a:gd name="T16" fmla="*/ 1 w 141"/>
                  <a:gd name="T17" fmla="*/ 130 h 130"/>
                  <a:gd name="T18" fmla="*/ 54 w 141"/>
                  <a:gd name="T19" fmla="*/ 130 h 130"/>
                  <a:gd name="T20" fmla="*/ 54 w 141"/>
                  <a:gd name="T21" fmla="*/ 125 h 130"/>
                  <a:gd name="T22" fmla="*/ 38 w 141"/>
                  <a:gd name="T23" fmla="*/ 124 h 130"/>
                  <a:gd name="T24" fmla="*/ 36 w 141"/>
                  <a:gd name="T25" fmla="*/ 122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8" y="5"/>
                    </a:lnTo>
                    <a:lnTo>
                      <a:pt x="19" y="7"/>
                    </a:lnTo>
                    <a:lnTo>
                      <a:pt x="19" y="122"/>
                    </a:lnTo>
                    <a:lnTo>
                      <a:pt x="18" y="124"/>
                    </a:lnTo>
                    <a:lnTo>
                      <a:pt x="1" y="125"/>
                    </a:lnTo>
                    <a:lnTo>
                      <a:pt x="1" y="130"/>
                    </a:lnTo>
                    <a:lnTo>
                      <a:pt x="54" y="130"/>
                    </a:lnTo>
                    <a:lnTo>
                      <a:pt x="54" y="125"/>
                    </a:lnTo>
                    <a:lnTo>
                      <a:pt x="38" y="124"/>
                    </a:lnTo>
                    <a:lnTo>
                      <a:pt x="36" y="122"/>
                    </a:lnTo>
                    <a:lnTo>
                      <a:pt x="36" y="65"/>
                    </a:lnTo>
                    <a:lnTo>
                      <a:pt x="122" y="65"/>
                    </a:lnTo>
                    <a:lnTo>
                      <a:pt x="122" y="57"/>
                    </a:lnTo>
                    <a:lnTo>
                      <a:pt x="36" y="57"/>
                    </a:lnTo>
                    <a:lnTo>
                      <a:pt x="36" y="7"/>
                    </a:lnTo>
                    <a:lnTo>
                      <a:pt x="38"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50" name="Freeform 99">
                <a:extLst>
                  <a:ext uri="{FF2B5EF4-FFF2-40B4-BE49-F238E27FC236}">
                    <a16:creationId xmlns:a16="http://schemas.microsoft.com/office/drawing/2014/main" id="{9EAEF92B-DA3F-428D-96E9-81ADECE74024}"/>
                  </a:ext>
                </a:extLst>
              </p:cNvPr>
              <p:cNvSpPr>
                <a:spLocks/>
              </p:cNvSpPr>
              <p:nvPr/>
            </p:nvSpPr>
            <p:spPr bwMode="auto">
              <a:xfrm>
                <a:off x="399" y="810"/>
                <a:ext cx="141" cy="130"/>
              </a:xfrm>
              <a:custGeom>
                <a:avLst/>
                <a:gdLst>
                  <a:gd name="T0" fmla="*/ 122 w 141"/>
                  <a:gd name="T1" fmla="*/ 65 h 130"/>
                  <a:gd name="T2" fmla="*/ 105 w 141"/>
                  <a:gd name="T3" fmla="*/ 65 h 130"/>
                  <a:gd name="T4" fmla="*/ 105 w 141"/>
                  <a:gd name="T5" fmla="*/ 122 h 130"/>
                  <a:gd name="T6" fmla="*/ 104 w 141"/>
                  <a:gd name="T7" fmla="*/ 124 h 130"/>
                  <a:gd name="T8" fmla="*/ 86 w 141"/>
                  <a:gd name="T9" fmla="*/ 125 h 130"/>
                  <a:gd name="T10" fmla="*/ 86 w 141"/>
                  <a:gd name="T11" fmla="*/ 130 h 130"/>
                  <a:gd name="T12" fmla="*/ 140 w 141"/>
                  <a:gd name="T13" fmla="*/ 130 h 130"/>
                  <a:gd name="T14" fmla="*/ 140 w 141"/>
                  <a:gd name="T15" fmla="*/ 125 h 130"/>
                  <a:gd name="T16" fmla="*/ 124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4" y="124"/>
                    </a:lnTo>
                    <a:lnTo>
                      <a:pt x="86" y="125"/>
                    </a:lnTo>
                    <a:lnTo>
                      <a:pt x="86" y="130"/>
                    </a:lnTo>
                    <a:lnTo>
                      <a:pt x="140" y="130"/>
                    </a:lnTo>
                    <a:lnTo>
                      <a:pt x="140" y="125"/>
                    </a:lnTo>
                    <a:lnTo>
                      <a:pt x="124"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51" name="Freeform 98">
                <a:extLst>
                  <a:ext uri="{FF2B5EF4-FFF2-40B4-BE49-F238E27FC236}">
                    <a16:creationId xmlns:a16="http://schemas.microsoft.com/office/drawing/2014/main" id="{CCA19D2F-6771-4337-B254-425E2F2867F2}"/>
                  </a:ext>
                </a:extLst>
              </p:cNvPr>
              <p:cNvSpPr>
                <a:spLocks/>
              </p:cNvSpPr>
              <p:nvPr/>
            </p:nvSpPr>
            <p:spPr bwMode="auto">
              <a:xfrm>
                <a:off x="399" y="810"/>
                <a:ext cx="141" cy="130"/>
              </a:xfrm>
              <a:custGeom>
                <a:avLst/>
                <a:gdLst>
                  <a:gd name="T0" fmla="*/ 140 w 141"/>
                  <a:gd name="T1" fmla="*/ 0 h 130"/>
                  <a:gd name="T2" fmla="*/ 88 w 141"/>
                  <a:gd name="T3" fmla="*/ 0 h 130"/>
                  <a:gd name="T4" fmla="*/ 88 w 141"/>
                  <a:gd name="T5" fmla="*/ 4 h 130"/>
                  <a:gd name="T6" fmla="*/ 104 w 141"/>
                  <a:gd name="T7" fmla="*/ 5 h 130"/>
                  <a:gd name="T8" fmla="*/ 105 w 141"/>
                  <a:gd name="T9" fmla="*/ 7 h 130"/>
                  <a:gd name="T10" fmla="*/ 105 w 141"/>
                  <a:gd name="T11" fmla="*/ 57 h 130"/>
                  <a:gd name="T12" fmla="*/ 122 w 141"/>
                  <a:gd name="T13" fmla="*/ 57 h 130"/>
                  <a:gd name="T14" fmla="*/ 122 w 141"/>
                  <a:gd name="T15" fmla="*/ 7 h 130"/>
                  <a:gd name="T16" fmla="*/ 124 w 141"/>
                  <a:gd name="T17" fmla="*/ 5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8" y="0"/>
                    </a:lnTo>
                    <a:lnTo>
                      <a:pt x="88" y="4"/>
                    </a:lnTo>
                    <a:lnTo>
                      <a:pt x="104" y="5"/>
                    </a:lnTo>
                    <a:lnTo>
                      <a:pt x="105" y="7"/>
                    </a:lnTo>
                    <a:lnTo>
                      <a:pt x="105" y="57"/>
                    </a:lnTo>
                    <a:lnTo>
                      <a:pt x="122" y="57"/>
                    </a:lnTo>
                    <a:lnTo>
                      <a:pt x="122" y="7"/>
                    </a:lnTo>
                    <a:lnTo>
                      <a:pt x="124" y="5"/>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54" name="Group 95">
              <a:extLst>
                <a:ext uri="{FF2B5EF4-FFF2-40B4-BE49-F238E27FC236}">
                  <a16:creationId xmlns:a16="http://schemas.microsoft.com/office/drawing/2014/main" id="{F6C1116C-8F5C-4AB7-B8E9-1D97080C940B}"/>
                </a:ext>
              </a:extLst>
            </p:cNvPr>
            <p:cNvGrpSpPr>
              <a:grpSpLocks/>
            </p:cNvGrpSpPr>
            <p:nvPr/>
          </p:nvGrpSpPr>
          <p:grpSpPr bwMode="auto">
            <a:xfrm>
              <a:off x="470" y="569"/>
              <a:ext cx="2" cy="211"/>
              <a:chOff x="470" y="569"/>
              <a:chExt cx="2" cy="211"/>
            </a:xfrm>
          </p:grpSpPr>
          <p:sp>
            <p:nvSpPr>
              <p:cNvPr id="19648" name="Freeform 96">
                <a:extLst>
                  <a:ext uri="{FF2B5EF4-FFF2-40B4-BE49-F238E27FC236}">
                    <a16:creationId xmlns:a16="http://schemas.microsoft.com/office/drawing/2014/main" id="{D5FFE97E-F4C7-4CA5-A76E-D08E0DC513C5}"/>
                  </a:ext>
                </a:extLst>
              </p:cNvPr>
              <p:cNvSpPr>
                <a:spLocks/>
              </p:cNvSpPr>
              <p:nvPr/>
            </p:nvSpPr>
            <p:spPr bwMode="auto">
              <a:xfrm>
                <a:off x="470" y="569"/>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55" name="Group 91">
              <a:extLst>
                <a:ext uri="{FF2B5EF4-FFF2-40B4-BE49-F238E27FC236}">
                  <a16:creationId xmlns:a16="http://schemas.microsoft.com/office/drawing/2014/main" id="{19918C18-358F-4D69-B7DF-3B3F9F797B67}"/>
                </a:ext>
              </a:extLst>
            </p:cNvPr>
            <p:cNvGrpSpPr>
              <a:grpSpLocks/>
            </p:cNvGrpSpPr>
            <p:nvPr/>
          </p:nvGrpSpPr>
          <p:grpSpPr bwMode="auto">
            <a:xfrm>
              <a:off x="789" y="0"/>
              <a:ext cx="141" cy="130"/>
              <a:chOff x="789" y="0"/>
              <a:chExt cx="141" cy="130"/>
            </a:xfrm>
          </p:grpSpPr>
          <p:sp>
            <p:nvSpPr>
              <p:cNvPr id="19645" name="Freeform 94">
                <a:extLst>
                  <a:ext uri="{FF2B5EF4-FFF2-40B4-BE49-F238E27FC236}">
                    <a16:creationId xmlns:a16="http://schemas.microsoft.com/office/drawing/2014/main" id="{7ADF36E3-234E-4069-9C0C-5D5757693092}"/>
                  </a:ext>
                </a:extLst>
              </p:cNvPr>
              <p:cNvSpPr>
                <a:spLocks/>
              </p:cNvSpPr>
              <p:nvPr/>
            </p:nvSpPr>
            <p:spPr bwMode="auto">
              <a:xfrm>
                <a:off x="789" y="0"/>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3 w 141"/>
                  <a:gd name="T19" fmla="*/ 130 h 130"/>
                  <a:gd name="T20" fmla="*/ 53 w 141"/>
                  <a:gd name="T21" fmla="*/ 125 h 130"/>
                  <a:gd name="T22" fmla="*/ 37 w 141"/>
                  <a:gd name="T23" fmla="*/ 124 h 130"/>
                  <a:gd name="T24" fmla="*/ 35 w 141"/>
                  <a:gd name="T25" fmla="*/ 123 h 130"/>
                  <a:gd name="T26" fmla="*/ 35 w 141"/>
                  <a:gd name="T27" fmla="*/ 65 h 130"/>
                  <a:gd name="T28" fmla="*/ 122 w 141"/>
                  <a:gd name="T29" fmla="*/ 65 h 130"/>
                  <a:gd name="T30" fmla="*/ 122 w 141"/>
                  <a:gd name="T31" fmla="*/ 57 h 130"/>
                  <a:gd name="T32" fmla="*/ 35 w 141"/>
                  <a:gd name="T33" fmla="*/ 57 h 130"/>
                  <a:gd name="T34" fmla="*/ 35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3" y="130"/>
                    </a:lnTo>
                    <a:lnTo>
                      <a:pt x="53" y="125"/>
                    </a:lnTo>
                    <a:lnTo>
                      <a:pt x="37" y="124"/>
                    </a:lnTo>
                    <a:lnTo>
                      <a:pt x="35" y="123"/>
                    </a:lnTo>
                    <a:lnTo>
                      <a:pt x="35" y="65"/>
                    </a:lnTo>
                    <a:lnTo>
                      <a:pt x="122" y="65"/>
                    </a:lnTo>
                    <a:lnTo>
                      <a:pt x="122" y="57"/>
                    </a:lnTo>
                    <a:lnTo>
                      <a:pt x="35" y="57"/>
                    </a:lnTo>
                    <a:lnTo>
                      <a:pt x="35"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6" name="Freeform 93">
                <a:extLst>
                  <a:ext uri="{FF2B5EF4-FFF2-40B4-BE49-F238E27FC236}">
                    <a16:creationId xmlns:a16="http://schemas.microsoft.com/office/drawing/2014/main" id="{F3D45DD3-91F1-42C5-A870-9E27588C8B40}"/>
                  </a:ext>
                </a:extLst>
              </p:cNvPr>
              <p:cNvSpPr>
                <a:spLocks/>
              </p:cNvSpPr>
              <p:nvPr/>
            </p:nvSpPr>
            <p:spPr bwMode="auto">
              <a:xfrm>
                <a:off x="789" y="0"/>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7" name="Freeform 92">
                <a:extLst>
                  <a:ext uri="{FF2B5EF4-FFF2-40B4-BE49-F238E27FC236}">
                    <a16:creationId xmlns:a16="http://schemas.microsoft.com/office/drawing/2014/main" id="{CEDFE6D9-6870-4FA6-863E-CF174FD62ACA}"/>
                  </a:ext>
                </a:extLst>
              </p:cNvPr>
              <p:cNvSpPr>
                <a:spLocks/>
              </p:cNvSpPr>
              <p:nvPr/>
            </p:nvSpPr>
            <p:spPr bwMode="auto">
              <a:xfrm>
                <a:off x="789" y="0"/>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56" name="Group 87">
              <a:extLst>
                <a:ext uri="{FF2B5EF4-FFF2-40B4-BE49-F238E27FC236}">
                  <a16:creationId xmlns:a16="http://schemas.microsoft.com/office/drawing/2014/main" id="{6C5E77CC-8A5B-41ED-B30E-EFB22131E11C}"/>
                </a:ext>
              </a:extLst>
            </p:cNvPr>
            <p:cNvGrpSpPr>
              <a:grpSpLocks/>
            </p:cNvGrpSpPr>
            <p:nvPr/>
          </p:nvGrpSpPr>
          <p:grpSpPr bwMode="auto">
            <a:xfrm>
              <a:off x="789" y="810"/>
              <a:ext cx="141" cy="130"/>
              <a:chOff x="789" y="810"/>
              <a:chExt cx="141" cy="130"/>
            </a:xfrm>
          </p:grpSpPr>
          <p:sp>
            <p:nvSpPr>
              <p:cNvPr id="19642" name="Freeform 90">
                <a:extLst>
                  <a:ext uri="{FF2B5EF4-FFF2-40B4-BE49-F238E27FC236}">
                    <a16:creationId xmlns:a16="http://schemas.microsoft.com/office/drawing/2014/main" id="{C1A4E9E2-3E69-43ED-8BEE-AC83ED44B64E}"/>
                  </a:ext>
                </a:extLst>
              </p:cNvPr>
              <p:cNvSpPr>
                <a:spLocks/>
              </p:cNvSpPr>
              <p:nvPr/>
            </p:nvSpPr>
            <p:spPr bwMode="auto">
              <a:xfrm>
                <a:off x="789" y="810"/>
                <a:ext cx="141" cy="130"/>
              </a:xfrm>
              <a:custGeom>
                <a:avLst/>
                <a:gdLst>
                  <a:gd name="T0" fmla="*/ 53 w 141"/>
                  <a:gd name="T1" fmla="*/ 0 h 130"/>
                  <a:gd name="T2" fmla="*/ 0 w 141"/>
                  <a:gd name="T3" fmla="*/ 0 h 130"/>
                  <a:gd name="T4" fmla="*/ 0 w 141"/>
                  <a:gd name="T5" fmla="*/ 4 h 130"/>
                  <a:gd name="T6" fmla="*/ 17 w 141"/>
                  <a:gd name="T7" fmla="*/ 5 h 130"/>
                  <a:gd name="T8" fmla="*/ 19 w 141"/>
                  <a:gd name="T9" fmla="*/ 7 h 130"/>
                  <a:gd name="T10" fmla="*/ 19 w 141"/>
                  <a:gd name="T11" fmla="*/ 122 h 130"/>
                  <a:gd name="T12" fmla="*/ 17 w 141"/>
                  <a:gd name="T13" fmla="*/ 124 h 130"/>
                  <a:gd name="T14" fmla="*/ 1 w 141"/>
                  <a:gd name="T15" fmla="*/ 125 h 130"/>
                  <a:gd name="T16" fmla="*/ 1 w 141"/>
                  <a:gd name="T17" fmla="*/ 130 h 130"/>
                  <a:gd name="T18" fmla="*/ 53 w 141"/>
                  <a:gd name="T19" fmla="*/ 130 h 130"/>
                  <a:gd name="T20" fmla="*/ 53 w 141"/>
                  <a:gd name="T21" fmla="*/ 125 h 130"/>
                  <a:gd name="T22" fmla="*/ 37 w 141"/>
                  <a:gd name="T23" fmla="*/ 124 h 130"/>
                  <a:gd name="T24" fmla="*/ 35 w 141"/>
                  <a:gd name="T25" fmla="*/ 122 h 130"/>
                  <a:gd name="T26" fmla="*/ 35 w 141"/>
                  <a:gd name="T27" fmla="*/ 65 h 130"/>
                  <a:gd name="T28" fmla="*/ 122 w 141"/>
                  <a:gd name="T29" fmla="*/ 65 h 130"/>
                  <a:gd name="T30" fmla="*/ 122 w 141"/>
                  <a:gd name="T31" fmla="*/ 57 h 130"/>
                  <a:gd name="T32" fmla="*/ 35 w 141"/>
                  <a:gd name="T33" fmla="*/ 57 h 130"/>
                  <a:gd name="T34" fmla="*/ 35 w 141"/>
                  <a:gd name="T35" fmla="*/ 7 h 130"/>
                  <a:gd name="T36" fmla="*/ 37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7" y="5"/>
                    </a:lnTo>
                    <a:lnTo>
                      <a:pt x="19" y="7"/>
                    </a:lnTo>
                    <a:lnTo>
                      <a:pt x="19" y="122"/>
                    </a:lnTo>
                    <a:lnTo>
                      <a:pt x="17" y="124"/>
                    </a:lnTo>
                    <a:lnTo>
                      <a:pt x="1" y="125"/>
                    </a:lnTo>
                    <a:lnTo>
                      <a:pt x="1" y="130"/>
                    </a:lnTo>
                    <a:lnTo>
                      <a:pt x="53" y="130"/>
                    </a:lnTo>
                    <a:lnTo>
                      <a:pt x="53" y="125"/>
                    </a:lnTo>
                    <a:lnTo>
                      <a:pt x="37" y="124"/>
                    </a:lnTo>
                    <a:lnTo>
                      <a:pt x="35" y="122"/>
                    </a:lnTo>
                    <a:lnTo>
                      <a:pt x="35" y="65"/>
                    </a:lnTo>
                    <a:lnTo>
                      <a:pt x="122" y="65"/>
                    </a:lnTo>
                    <a:lnTo>
                      <a:pt x="122" y="57"/>
                    </a:lnTo>
                    <a:lnTo>
                      <a:pt x="35" y="57"/>
                    </a:lnTo>
                    <a:lnTo>
                      <a:pt x="35" y="7"/>
                    </a:lnTo>
                    <a:lnTo>
                      <a:pt x="37"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3" name="Freeform 89">
                <a:extLst>
                  <a:ext uri="{FF2B5EF4-FFF2-40B4-BE49-F238E27FC236}">
                    <a16:creationId xmlns:a16="http://schemas.microsoft.com/office/drawing/2014/main" id="{0151BA3B-EFEA-4256-A66B-273BB89F23C0}"/>
                  </a:ext>
                </a:extLst>
              </p:cNvPr>
              <p:cNvSpPr>
                <a:spLocks/>
              </p:cNvSpPr>
              <p:nvPr/>
            </p:nvSpPr>
            <p:spPr bwMode="auto">
              <a:xfrm>
                <a:off x="789" y="810"/>
                <a:ext cx="141" cy="130"/>
              </a:xfrm>
              <a:custGeom>
                <a:avLst/>
                <a:gdLst>
                  <a:gd name="T0" fmla="*/ 122 w 141"/>
                  <a:gd name="T1" fmla="*/ 65 h 130"/>
                  <a:gd name="T2" fmla="*/ 105 w 141"/>
                  <a:gd name="T3" fmla="*/ 65 h 130"/>
                  <a:gd name="T4" fmla="*/ 105 w 141"/>
                  <a:gd name="T5" fmla="*/ 122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3" y="124"/>
                    </a:lnTo>
                    <a:lnTo>
                      <a:pt x="86" y="125"/>
                    </a:lnTo>
                    <a:lnTo>
                      <a:pt x="86" y="130"/>
                    </a:lnTo>
                    <a:lnTo>
                      <a:pt x="140" y="130"/>
                    </a:lnTo>
                    <a:lnTo>
                      <a:pt x="140" y="125"/>
                    </a:lnTo>
                    <a:lnTo>
                      <a:pt x="123"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4" name="Freeform 88">
                <a:extLst>
                  <a:ext uri="{FF2B5EF4-FFF2-40B4-BE49-F238E27FC236}">
                    <a16:creationId xmlns:a16="http://schemas.microsoft.com/office/drawing/2014/main" id="{969A2285-10C8-4303-B6EA-F42242717048}"/>
                  </a:ext>
                </a:extLst>
              </p:cNvPr>
              <p:cNvSpPr>
                <a:spLocks/>
              </p:cNvSpPr>
              <p:nvPr/>
            </p:nvSpPr>
            <p:spPr bwMode="auto">
              <a:xfrm>
                <a:off x="789" y="810"/>
                <a:ext cx="141" cy="130"/>
              </a:xfrm>
              <a:custGeom>
                <a:avLst/>
                <a:gdLst>
                  <a:gd name="T0" fmla="*/ 140 w 141"/>
                  <a:gd name="T1" fmla="*/ 0 h 130"/>
                  <a:gd name="T2" fmla="*/ 87 w 141"/>
                  <a:gd name="T3" fmla="*/ 0 h 130"/>
                  <a:gd name="T4" fmla="*/ 87 w 141"/>
                  <a:gd name="T5" fmla="*/ 4 h 130"/>
                  <a:gd name="T6" fmla="*/ 103 w 141"/>
                  <a:gd name="T7" fmla="*/ 5 h 130"/>
                  <a:gd name="T8" fmla="*/ 105 w 141"/>
                  <a:gd name="T9" fmla="*/ 7 h 130"/>
                  <a:gd name="T10" fmla="*/ 105 w 141"/>
                  <a:gd name="T11" fmla="*/ 57 h 130"/>
                  <a:gd name="T12" fmla="*/ 122 w 141"/>
                  <a:gd name="T13" fmla="*/ 57 h 130"/>
                  <a:gd name="T14" fmla="*/ 122 w 141"/>
                  <a:gd name="T15" fmla="*/ 7 h 130"/>
                  <a:gd name="T16" fmla="*/ 123 w 141"/>
                  <a:gd name="T17" fmla="*/ 5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57" name="Group 80">
              <a:extLst>
                <a:ext uri="{FF2B5EF4-FFF2-40B4-BE49-F238E27FC236}">
                  <a16:creationId xmlns:a16="http://schemas.microsoft.com/office/drawing/2014/main" id="{C6346D5A-7592-4F2F-A3E5-C1B73442D4C8}"/>
                </a:ext>
              </a:extLst>
            </p:cNvPr>
            <p:cNvGrpSpPr>
              <a:grpSpLocks/>
            </p:cNvGrpSpPr>
            <p:nvPr/>
          </p:nvGrpSpPr>
          <p:grpSpPr bwMode="auto">
            <a:xfrm>
              <a:off x="800" y="402"/>
              <a:ext cx="2090" cy="134"/>
              <a:chOff x="800" y="402"/>
              <a:chExt cx="2090" cy="134"/>
            </a:xfrm>
          </p:grpSpPr>
          <p:sp>
            <p:nvSpPr>
              <p:cNvPr id="19636" name="Freeform 86">
                <a:extLst>
                  <a:ext uri="{FF2B5EF4-FFF2-40B4-BE49-F238E27FC236}">
                    <a16:creationId xmlns:a16="http://schemas.microsoft.com/office/drawing/2014/main" id="{B57F766C-9579-4CCD-A506-59EE42D29C10}"/>
                  </a:ext>
                </a:extLst>
              </p:cNvPr>
              <p:cNvSpPr>
                <a:spLocks/>
              </p:cNvSpPr>
              <p:nvPr/>
            </p:nvSpPr>
            <p:spPr bwMode="auto">
              <a:xfrm>
                <a:off x="800" y="402"/>
                <a:ext cx="2090" cy="134"/>
              </a:xfrm>
              <a:custGeom>
                <a:avLst/>
                <a:gdLst>
                  <a:gd name="T0" fmla="*/ 92 w 2090"/>
                  <a:gd name="T1" fmla="*/ 0 h 134"/>
                  <a:gd name="T2" fmla="*/ 75 w 2090"/>
                  <a:gd name="T3" fmla="*/ 0 h 134"/>
                  <a:gd name="T4" fmla="*/ 51 w 2090"/>
                  <a:gd name="T5" fmla="*/ 3 h 134"/>
                  <a:gd name="T6" fmla="*/ 31 w 2090"/>
                  <a:gd name="T7" fmla="*/ 12 h 134"/>
                  <a:gd name="T8" fmla="*/ 15 w 2090"/>
                  <a:gd name="T9" fmla="*/ 26 h 134"/>
                  <a:gd name="T10" fmla="*/ 4 w 2090"/>
                  <a:gd name="T11" fmla="*/ 44 h 134"/>
                  <a:gd name="T12" fmla="*/ 0 w 2090"/>
                  <a:gd name="T13" fmla="*/ 66 h 134"/>
                  <a:gd name="T14" fmla="*/ 2 w 2090"/>
                  <a:gd name="T15" fmla="*/ 87 h 134"/>
                  <a:gd name="T16" fmla="*/ 10 w 2090"/>
                  <a:gd name="T17" fmla="*/ 106 h 134"/>
                  <a:gd name="T18" fmla="*/ 24 w 2090"/>
                  <a:gd name="T19" fmla="*/ 121 h 134"/>
                  <a:gd name="T20" fmla="*/ 45 w 2090"/>
                  <a:gd name="T21" fmla="*/ 132 h 134"/>
                  <a:gd name="T22" fmla="*/ 76 w 2090"/>
                  <a:gd name="T23" fmla="*/ 134 h 134"/>
                  <a:gd name="T24" fmla="*/ 96 w 2090"/>
                  <a:gd name="T25" fmla="*/ 132 h 134"/>
                  <a:gd name="T26" fmla="*/ 108 w 2090"/>
                  <a:gd name="T27" fmla="*/ 131 h 134"/>
                  <a:gd name="T28" fmla="*/ 110 w 2090"/>
                  <a:gd name="T29" fmla="*/ 127 h 134"/>
                  <a:gd name="T30" fmla="*/ 86 w 2090"/>
                  <a:gd name="T31" fmla="*/ 127 h 134"/>
                  <a:gd name="T32" fmla="*/ 60 w 2090"/>
                  <a:gd name="T33" fmla="*/ 125 h 134"/>
                  <a:gd name="T34" fmla="*/ 41 w 2090"/>
                  <a:gd name="T35" fmla="*/ 116 h 134"/>
                  <a:gd name="T36" fmla="*/ 28 w 2090"/>
                  <a:gd name="T37" fmla="*/ 101 h 134"/>
                  <a:gd name="T38" fmla="*/ 21 w 2090"/>
                  <a:gd name="T39" fmla="*/ 81 h 134"/>
                  <a:gd name="T40" fmla="*/ 23 w 2090"/>
                  <a:gd name="T41" fmla="*/ 53 h 134"/>
                  <a:gd name="T42" fmla="*/ 29 w 2090"/>
                  <a:gd name="T43" fmla="*/ 31 h 134"/>
                  <a:gd name="T44" fmla="*/ 41 w 2090"/>
                  <a:gd name="T45" fmla="*/ 16 h 134"/>
                  <a:gd name="T46" fmla="*/ 59 w 2090"/>
                  <a:gd name="T47" fmla="*/ 8 h 134"/>
                  <a:gd name="T48" fmla="*/ 112 w 2090"/>
                  <a:gd name="T49" fmla="*/ 8 h 134"/>
                  <a:gd name="T50" fmla="*/ 111 w 2090"/>
                  <a:gd name="T51" fmla="*/ 5 h 134"/>
                  <a:gd name="T52" fmla="*/ 106 w 2090"/>
                  <a:gd name="T53" fmla="*/ 4 h 134"/>
                  <a:gd name="T54" fmla="*/ 92 w 209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090"/>
                  <a:gd name="T85" fmla="*/ 0 h 134"/>
                  <a:gd name="T86" fmla="*/ 2090 w 209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090" h="134">
                    <a:moveTo>
                      <a:pt x="92" y="0"/>
                    </a:moveTo>
                    <a:lnTo>
                      <a:pt x="75" y="0"/>
                    </a:lnTo>
                    <a:lnTo>
                      <a:pt x="51" y="3"/>
                    </a:lnTo>
                    <a:lnTo>
                      <a:pt x="31" y="12"/>
                    </a:lnTo>
                    <a:lnTo>
                      <a:pt x="15" y="26"/>
                    </a:lnTo>
                    <a:lnTo>
                      <a:pt x="4" y="44"/>
                    </a:lnTo>
                    <a:lnTo>
                      <a:pt x="0" y="66"/>
                    </a:lnTo>
                    <a:lnTo>
                      <a:pt x="2" y="87"/>
                    </a:lnTo>
                    <a:lnTo>
                      <a:pt x="10" y="106"/>
                    </a:lnTo>
                    <a:lnTo>
                      <a:pt x="24" y="121"/>
                    </a:lnTo>
                    <a:lnTo>
                      <a:pt x="45" y="132"/>
                    </a:lnTo>
                    <a:lnTo>
                      <a:pt x="76" y="134"/>
                    </a:lnTo>
                    <a:lnTo>
                      <a:pt x="96" y="132"/>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37" name="Freeform 85">
                <a:extLst>
                  <a:ext uri="{FF2B5EF4-FFF2-40B4-BE49-F238E27FC236}">
                    <a16:creationId xmlns:a16="http://schemas.microsoft.com/office/drawing/2014/main" id="{2F74DDB0-2084-4348-9294-3C9B9C556DD2}"/>
                  </a:ext>
                </a:extLst>
              </p:cNvPr>
              <p:cNvSpPr>
                <a:spLocks/>
              </p:cNvSpPr>
              <p:nvPr/>
            </p:nvSpPr>
            <p:spPr bwMode="auto">
              <a:xfrm>
                <a:off x="800" y="402"/>
                <a:ext cx="2090" cy="134"/>
              </a:xfrm>
              <a:custGeom>
                <a:avLst/>
                <a:gdLst>
                  <a:gd name="T0" fmla="*/ 114 w 2090"/>
                  <a:gd name="T1" fmla="*/ 97 h 134"/>
                  <a:gd name="T2" fmla="*/ 102 w 2090"/>
                  <a:gd name="T3" fmla="*/ 117 h 134"/>
                  <a:gd name="T4" fmla="*/ 86 w 2090"/>
                  <a:gd name="T5" fmla="*/ 127 h 134"/>
                  <a:gd name="T6" fmla="*/ 110 w 2090"/>
                  <a:gd name="T7" fmla="*/ 127 h 134"/>
                  <a:gd name="T8" fmla="*/ 112 w 2090"/>
                  <a:gd name="T9" fmla="*/ 123 h 134"/>
                  <a:gd name="T10" fmla="*/ 117 w 2090"/>
                  <a:gd name="T11" fmla="*/ 107 h 134"/>
                  <a:gd name="T12" fmla="*/ 119 w 2090"/>
                  <a:gd name="T13" fmla="*/ 98 h 134"/>
                  <a:gd name="T14" fmla="*/ 114 w 209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2090"/>
                  <a:gd name="T25" fmla="*/ 0 h 134"/>
                  <a:gd name="T26" fmla="*/ 2090 w 209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090" h="134">
                    <a:moveTo>
                      <a:pt x="114" y="97"/>
                    </a:moveTo>
                    <a:lnTo>
                      <a:pt x="102" y="117"/>
                    </a:lnTo>
                    <a:lnTo>
                      <a:pt x="86" y="127"/>
                    </a:lnTo>
                    <a:lnTo>
                      <a:pt x="110" y="127"/>
                    </a:lnTo>
                    <a:lnTo>
                      <a:pt x="112" y="123"/>
                    </a:lnTo>
                    <a:lnTo>
                      <a:pt x="117" y="107"/>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38" name="Freeform 84">
                <a:extLst>
                  <a:ext uri="{FF2B5EF4-FFF2-40B4-BE49-F238E27FC236}">
                    <a16:creationId xmlns:a16="http://schemas.microsoft.com/office/drawing/2014/main" id="{E91643C1-51E3-41C1-AA73-5E57BBD9A496}"/>
                  </a:ext>
                </a:extLst>
              </p:cNvPr>
              <p:cNvSpPr>
                <a:spLocks/>
              </p:cNvSpPr>
              <p:nvPr/>
            </p:nvSpPr>
            <p:spPr bwMode="auto">
              <a:xfrm>
                <a:off x="800" y="402"/>
                <a:ext cx="2090" cy="134"/>
              </a:xfrm>
              <a:custGeom>
                <a:avLst/>
                <a:gdLst>
                  <a:gd name="T0" fmla="*/ 112 w 2090"/>
                  <a:gd name="T1" fmla="*/ 8 h 134"/>
                  <a:gd name="T2" fmla="*/ 59 w 2090"/>
                  <a:gd name="T3" fmla="*/ 8 h 134"/>
                  <a:gd name="T4" fmla="*/ 85 w 2090"/>
                  <a:gd name="T5" fmla="*/ 9 h 134"/>
                  <a:gd name="T6" fmla="*/ 101 w 2090"/>
                  <a:gd name="T7" fmla="*/ 18 h 134"/>
                  <a:gd name="T8" fmla="*/ 115 w 2090"/>
                  <a:gd name="T9" fmla="*/ 35 h 134"/>
                  <a:gd name="T10" fmla="*/ 114 w 2090"/>
                  <a:gd name="T11" fmla="*/ 25 h 134"/>
                  <a:gd name="T12" fmla="*/ 113 w 2090"/>
                  <a:gd name="T13" fmla="*/ 16 h 134"/>
                  <a:gd name="T14" fmla="*/ 112 w 209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090"/>
                  <a:gd name="T25" fmla="*/ 0 h 134"/>
                  <a:gd name="T26" fmla="*/ 2090 w 209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09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39" name="Freeform 83">
                <a:extLst>
                  <a:ext uri="{FF2B5EF4-FFF2-40B4-BE49-F238E27FC236}">
                    <a16:creationId xmlns:a16="http://schemas.microsoft.com/office/drawing/2014/main" id="{E68BEA9E-2236-42E7-B9BD-C6463F4D3745}"/>
                  </a:ext>
                </a:extLst>
              </p:cNvPr>
              <p:cNvSpPr>
                <a:spLocks/>
              </p:cNvSpPr>
              <p:nvPr/>
            </p:nvSpPr>
            <p:spPr bwMode="auto">
              <a:xfrm>
                <a:off x="800" y="402"/>
                <a:ext cx="2090" cy="134"/>
              </a:xfrm>
              <a:custGeom>
                <a:avLst/>
                <a:gdLst>
                  <a:gd name="T0" fmla="*/ 2002 w 2090"/>
                  <a:gd name="T1" fmla="*/ 3 h 134"/>
                  <a:gd name="T2" fmla="*/ 1949 w 2090"/>
                  <a:gd name="T3" fmla="*/ 3 h 134"/>
                  <a:gd name="T4" fmla="*/ 1949 w 2090"/>
                  <a:gd name="T5" fmla="*/ 7 h 134"/>
                  <a:gd name="T6" fmla="*/ 1966 w 2090"/>
                  <a:gd name="T7" fmla="*/ 9 h 134"/>
                  <a:gd name="T8" fmla="*/ 1968 w 2090"/>
                  <a:gd name="T9" fmla="*/ 10 h 134"/>
                  <a:gd name="T10" fmla="*/ 1968 w 2090"/>
                  <a:gd name="T11" fmla="*/ 126 h 134"/>
                  <a:gd name="T12" fmla="*/ 1966 w 2090"/>
                  <a:gd name="T13" fmla="*/ 127 h 134"/>
                  <a:gd name="T14" fmla="*/ 1950 w 2090"/>
                  <a:gd name="T15" fmla="*/ 128 h 134"/>
                  <a:gd name="T16" fmla="*/ 1950 w 2090"/>
                  <a:gd name="T17" fmla="*/ 133 h 134"/>
                  <a:gd name="T18" fmla="*/ 2003 w 2090"/>
                  <a:gd name="T19" fmla="*/ 133 h 134"/>
                  <a:gd name="T20" fmla="*/ 2003 w 2090"/>
                  <a:gd name="T21" fmla="*/ 128 h 134"/>
                  <a:gd name="T22" fmla="*/ 1986 w 2090"/>
                  <a:gd name="T23" fmla="*/ 127 h 134"/>
                  <a:gd name="T24" fmla="*/ 1985 w 2090"/>
                  <a:gd name="T25" fmla="*/ 126 h 134"/>
                  <a:gd name="T26" fmla="*/ 1985 w 2090"/>
                  <a:gd name="T27" fmla="*/ 68 h 134"/>
                  <a:gd name="T28" fmla="*/ 2071 w 2090"/>
                  <a:gd name="T29" fmla="*/ 68 h 134"/>
                  <a:gd name="T30" fmla="*/ 2071 w 2090"/>
                  <a:gd name="T31" fmla="*/ 60 h 134"/>
                  <a:gd name="T32" fmla="*/ 1985 w 2090"/>
                  <a:gd name="T33" fmla="*/ 60 h 134"/>
                  <a:gd name="T34" fmla="*/ 1985 w 2090"/>
                  <a:gd name="T35" fmla="*/ 10 h 134"/>
                  <a:gd name="T36" fmla="*/ 1986 w 2090"/>
                  <a:gd name="T37" fmla="*/ 9 h 134"/>
                  <a:gd name="T38" fmla="*/ 2002 w 2090"/>
                  <a:gd name="T39" fmla="*/ 7 h 134"/>
                  <a:gd name="T40" fmla="*/ 2002 w 209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090"/>
                  <a:gd name="T64" fmla="*/ 0 h 134"/>
                  <a:gd name="T65" fmla="*/ 2090 w 209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090" h="134">
                    <a:moveTo>
                      <a:pt x="2002" y="3"/>
                    </a:moveTo>
                    <a:lnTo>
                      <a:pt x="1949" y="3"/>
                    </a:lnTo>
                    <a:lnTo>
                      <a:pt x="1949" y="7"/>
                    </a:lnTo>
                    <a:lnTo>
                      <a:pt x="1966" y="9"/>
                    </a:lnTo>
                    <a:lnTo>
                      <a:pt x="1968" y="10"/>
                    </a:lnTo>
                    <a:lnTo>
                      <a:pt x="1968" y="126"/>
                    </a:lnTo>
                    <a:lnTo>
                      <a:pt x="1966" y="127"/>
                    </a:lnTo>
                    <a:lnTo>
                      <a:pt x="1950" y="128"/>
                    </a:lnTo>
                    <a:lnTo>
                      <a:pt x="1950" y="133"/>
                    </a:lnTo>
                    <a:lnTo>
                      <a:pt x="2003" y="133"/>
                    </a:lnTo>
                    <a:lnTo>
                      <a:pt x="2003" y="128"/>
                    </a:lnTo>
                    <a:lnTo>
                      <a:pt x="1986" y="127"/>
                    </a:lnTo>
                    <a:lnTo>
                      <a:pt x="1985" y="126"/>
                    </a:lnTo>
                    <a:lnTo>
                      <a:pt x="1985" y="68"/>
                    </a:lnTo>
                    <a:lnTo>
                      <a:pt x="2071" y="68"/>
                    </a:lnTo>
                    <a:lnTo>
                      <a:pt x="2071" y="60"/>
                    </a:lnTo>
                    <a:lnTo>
                      <a:pt x="1985" y="60"/>
                    </a:lnTo>
                    <a:lnTo>
                      <a:pt x="1985" y="10"/>
                    </a:lnTo>
                    <a:lnTo>
                      <a:pt x="1986" y="9"/>
                    </a:lnTo>
                    <a:lnTo>
                      <a:pt x="2002" y="7"/>
                    </a:lnTo>
                    <a:lnTo>
                      <a:pt x="200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0" name="Freeform 82">
                <a:extLst>
                  <a:ext uri="{FF2B5EF4-FFF2-40B4-BE49-F238E27FC236}">
                    <a16:creationId xmlns:a16="http://schemas.microsoft.com/office/drawing/2014/main" id="{864D4BAD-D220-49C9-BDC9-A2064C401E03}"/>
                  </a:ext>
                </a:extLst>
              </p:cNvPr>
              <p:cNvSpPr>
                <a:spLocks/>
              </p:cNvSpPr>
              <p:nvPr/>
            </p:nvSpPr>
            <p:spPr bwMode="auto">
              <a:xfrm>
                <a:off x="800" y="402"/>
                <a:ext cx="2090" cy="134"/>
              </a:xfrm>
              <a:custGeom>
                <a:avLst/>
                <a:gdLst>
                  <a:gd name="T0" fmla="*/ 2071 w 2090"/>
                  <a:gd name="T1" fmla="*/ 68 h 134"/>
                  <a:gd name="T2" fmla="*/ 2054 w 2090"/>
                  <a:gd name="T3" fmla="*/ 68 h 134"/>
                  <a:gd name="T4" fmla="*/ 2054 w 2090"/>
                  <a:gd name="T5" fmla="*/ 126 h 134"/>
                  <a:gd name="T6" fmla="*/ 2052 w 2090"/>
                  <a:gd name="T7" fmla="*/ 127 h 134"/>
                  <a:gd name="T8" fmla="*/ 2035 w 2090"/>
                  <a:gd name="T9" fmla="*/ 128 h 134"/>
                  <a:gd name="T10" fmla="*/ 2035 w 2090"/>
                  <a:gd name="T11" fmla="*/ 133 h 134"/>
                  <a:gd name="T12" fmla="*/ 2089 w 2090"/>
                  <a:gd name="T13" fmla="*/ 133 h 134"/>
                  <a:gd name="T14" fmla="*/ 2089 w 2090"/>
                  <a:gd name="T15" fmla="*/ 128 h 134"/>
                  <a:gd name="T16" fmla="*/ 2072 w 2090"/>
                  <a:gd name="T17" fmla="*/ 127 h 134"/>
                  <a:gd name="T18" fmla="*/ 2071 w 2090"/>
                  <a:gd name="T19" fmla="*/ 126 h 134"/>
                  <a:gd name="T20" fmla="*/ 2071 w 209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090"/>
                  <a:gd name="T34" fmla="*/ 0 h 134"/>
                  <a:gd name="T35" fmla="*/ 2090 w 209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090" h="134">
                    <a:moveTo>
                      <a:pt x="2071" y="68"/>
                    </a:moveTo>
                    <a:lnTo>
                      <a:pt x="2054" y="68"/>
                    </a:lnTo>
                    <a:lnTo>
                      <a:pt x="2054" y="126"/>
                    </a:lnTo>
                    <a:lnTo>
                      <a:pt x="2052" y="127"/>
                    </a:lnTo>
                    <a:lnTo>
                      <a:pt x="2035" y="128"/>
                    </a:lnTo>
                    <a:lnTo>
                      <a:pt x="2035" y="133"/>
                    </a:lnTo>
                    <a:lnTo>
                      <a:pt x="2089" y="133"/>
                    </a:lnTo>
                    <a:lnTo>
                      <a:pt x="2089" y="128"/>
                    </a:lnTo>
                    <a:lnTo>
                      <a:pt x="2072" y="127"/>
                    </a:lnTo>
                    <a:lnTo>
                      <a:pt x="2071" y="126"/>
                    </a:lnTo>
                    <a:lnTo>
                      <a:pt x="207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41" name="Freeform 81">
                <a:extLst>
                  <a:ext uri="{FF2B5EF4-FFF2-40B4-BE49-F238E27FC236}">
                    <a16:creationId xmlns:a16="http://schemas.microsoft.com/office/drawing/2014/main" id="{A7780758-0665-4498-95C1-B37BF6525E1F}"/>
                  </a:ext>
                </a:extLst>
              </p:cNvPr>
              <p:cNvSpPr>
                <a:spLocks/>
              </p:cNvSpPr>
              <p:nvPr/>
            </p:nvSpPr>
            <p:spPr bwMode="auto">
              <a:xfrm>
                <a:off x="800" y="402"/>
                <a:ext cx="2090" cy="134"/>
              </a:xfrm>
              <a:custGeom>
                <a:avLst/>
                <a:gdLst>
                  <a:gd name="T0" fmla="*/ 2089 w 2090"/>
                  <a:gd name="T1" fmla="*/ 3 h 134"/>
                  <a:gd name="T2" fmla="*/ 2036 w 2090"/>
                  <a:gd name="T3" fmla="*/ 3 h 134"/>
                  <a:gd name="T4" fmla="*/ 2036 w 2090"/>
                  <a:gd name="T5" fmla="*/ 7 h 134"/>
                  <a:gd name="T6" fmla="*/ 2052 w 2090"/>
                  <a:gd name="T7" fmla="*/ 9 h 134"/>
                  <a:gd name="T8" fmla="*/ 2054 w 2090"/>
                  <a:gd name="T9" fmla="*/ 10 h 134"/>
                  <a:gd name="T10" fmla="*/ 2054 w 2090"/>
                  <a:gd name="T11" fmla="*/ 60 h 134"/>
                  <a:gd name="T12" fmla="*/ 2071 w 2090"/>
                  <a:gd name="T13" fmla="*/ 60 h 134"/>
                  <a:gd name="T14" fmla="*/ 2071 w 2090"/>
                  <a:gd name="T15" fmla="*/ 10 h 134"/>
                  <a:gd name="T16" fmla="*/ 2072 w 2090"/>
                  <a:gd name="T17" fmla="*/ 9 h 134"/>
                  <a:gd name="T18" fmla="*/ 2089 w 2090"/>
                  <a:gd name="T19" fmla="*/ 7 h 134"/>
                  <a:gd name="T20" fmla="*/ 2089 w 209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090"/>
                  <a:gd name="T34" fmla="*/ 0 h 134"/>
                  <a:gd name="T35" fmla="*/ 2090 w 209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090" h="134">
                    <a:moveTo>
                      <a:pt x="2089" y="3"/>
                    </a:moveTo>
                    <a:lnTo>
                      <a:pt x="2036" y="3"/>
                    </a:lnTo>
                    <a:lnTo>
                      <a:pt x="2036" y="7"/>
                    </a:lnTo>
                    <a:lnTo>
                      <a:pt x="2052" y="9"/>
                    </a:lnTo>
                    <a:lnTo>
                      <a:pt x="2054" y="10"/>
                    </a:lnTo>
                    <a:lnTo>
                      <a:pt x="2054" y="60"/>
                    </a:lnTo>
                    <a:lnTo>
                      <a:pt x="2071" y="60"/>
                    </a:lnTo>
                    <a:lnTo>
                      <a:pt x="2071" y="10"/>
                    </a:lnTo>
                    <a:lnTo>
                      <a:pt x="2072" y="9"/>
                    </a:lnTo>
                    <a:lnTo>
                      <a:pt x="2089" y="7"/>
                    </a:lnTo>
                    <a:lnTo>
                      <a:pt x="208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58" name="Group 78">
              <a:extLst>
                <a:ext uri="{FF2B5EF4-FFF2-40B4-BE49-F238E27FC236}">
                  <a16:creationId xmlns:a16="http://schemas.microsoft.com/office/drawing/2014/main" id="{3FD26F2F-5560-411A-A7D1-7E929610F530}"/>
                </a:ext>
              </a:extLst>
            </p:cNvPr>
            <p:cNvGrpSpPr>
              <a:grpSpLocks/>
            </p:cNvGrpSpPr>
            <p:nvPr/>
          </p:nvGrpSpPr>
          <p:grpSpPr bwMode="auto">
            <a:xfrm>
              <a:off x="2508" y="469"/>
              <a:ext cx="210" cy="2"/>
              <a:chOff x="2508" y="469"/>
              <a:chExt cx="210" cy="2"/>
            </a:xfrm>
          </p:grpSpPr>
          <p:sp>
            <p:nvSpPr>
              <p:cNvPr id="19635" name="Freeform 79">
                <a:extLst>
                  <a:ext uri="{FF2B5EF4-FFF2-40B4-BE49-F238E27FC236}">
                    <a16:creationId xmlns:a16="http://schemas.microsoft.com/office/drawing/2014/main" id="{0575E7A2-37C9-446E-9871-532DB1B9E401}"/>
                  </a:ext>
                </a:extLst>
              </p:cNvPr>
              <p:cNvSpPr>
                <a:spLocks/>
              </p:cNvSpPr>
              <p:nvPr/>
            </p:nvSpPr>
            <p:spPr bwMode="auto">
              <a:xfrm>
                <a:off x="2508"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59" name="Group 76">
              <a:extLst>
                <a:ext uri="{FF2B5EF4-FFF2-40B4-BE49-F238E27FC236}">
                  <a16:creationId xmlns:a16="http://schemas.microsoft.com/office/drawing/2014/main" id="{AE13F0FE-3ACB-4588-96E0-BAC2176B564F}"/>
                </a:ext>
              </a:extLst>
            </p:cNvPr>
            <p:cNvGrpSpPr>
              <a:grpSpLocks/>
            </p:cNvGrpSpPr>
            <p:nvPr/>
          </p:nvGrpSpPr>
          <p:grpSpPr bwMode="auto">
            <a:xfrm>
              <a:off x="859" y="160"/>
              <a:ext cx="2" cy="211"/>
              <a:chOff x="859" y="160"/>
              <a:chExt cx="2" cy="211"/>
            </a:xfrm>
          </p:grpSpPr>
          <p:sp>
            <p:nvSpPr>
              <p:cNvPr id="19634" name="Freeform 77">
                <a:extLst>
                  <a:ext uri="{FF2B5EF4-FFF2-40B4-BE49-F238E27FC236}">
                    <a16:creationId xmlns:a16="http://schemas.microsoft.com/office/drawing/2014/main" id="{7D54AB1B-D3C7-4267-AFBA-8B74FA6829D8}"/>
                  </a:ext>
                </a:extLst>
              </p:cNvPr>
              <p:cNvSpPr>
                <a:spLocks/>
              </p:cNvSpPr>
              <p:nvPr/>
            </p:nvSpPr>
            <p:spPr bwMode="auto">
              <a:xfrm>
                <a:off x="859"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0" name="Group 74">
              <a:extLst>
                <a:ext uri="{FF2B5EF4-FFF2-40B4-BE49-F238E27FC236}">
                  <a16:creationId xmlns:a16="http://schemas.microsoft.com/office/drawing/2014/main" id="{60706DE7-9908-4653-AC3B-33F8D4852B28}"/>
                </a:ext>
              </a:extLst>
            </p:cNvPr>
            <p:cNvGrpSpPr>
              <a:grpSpLocks/>
            </p:cNvGrpSpPr>
            <p:nvPr/>
          </p:nvGrpSpPr>
          <p:grpSpPr bwMode="auto">
            <a:xfrm>
              <a:off x="859" y="569"/>
              <a:ext cx="2" cy="211"/>
              <a:chOff x="859" y="569"/>
              <a:chExt cx="2" cy="211"/>
            </a:xfrm>
          </p:grpSpPr>
          <p:sp>
            <p:nvSpPr>
              <p:cNvPr id="19633" name="Freeform 75">
                <a:extLst>
                  <a:ext uri="{FF2B5EF4-FFF2-40B4-BE49-F238E27FC236}">
                    <a16:creationId xmlns:a16="http://schemas.microsoft.com/office/drawing/2014/main" id="{6980C836-B518-47AD-B25D-B2743429B3D7}"/>
                  </a:ext>
                </a:extLst>
              </p:cNvPr>
              <p:cNvSpPr>
                <a:spLocks/>
              </p:cNvSpPr>
              <p:nvPr/>
            </p:nvSpPr>
            <p:spPr bwMode="auto">
              <a:xfrm>
                <a:off x="859" y="569"/>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1" name="Group 70">
              <a:extLst>
                <a:ext uri="{FF2B5EF4-FFF2-40B4-BE49-F238E27FC236}">
                  <a16:creationId xmlns:a16="http://schemas.microsoft.com/office/drawing/2014/main" id="{266AB0CA-007B-4A5E-A752-5384656EFBF1}"/>
                </a:ext>
              </a:extLst>
            </p:cNvPr>
            <p:cNvGrpSpPr>
              <a:grpSpLocks/>
            </p:cNvGrpSpPr>
            <p:nvPr/>
          </p:nvGrpSpPr>
          <p:grpSpPr bwMode="auto">
            <a:xfrm>
              <a:off x="1178" y="0"/>
              <a:ext cx="141" cy="130"/>
              <a:chOff x="1178" y="0"/>
              <a:chExt cx="141" cy="130"/>
            </a:xfrm>
          </p:grpSpPr>
          <p:sp>
            <p:nvSpPr>
              <p:cNvPr id="19630" name="Freeform 73">
                <a:extLst>
                  <a:ext uri="{FF2B5EF4-FFF2-40B4-BE49-F238E27FC236}">
                    <a16:creationId xmlns:a16="http://schemas.microsoft.com/office/drawing/2014/main" id="{CEC88225-4DDA-43CE-B1FC-BD3D8B17F725}"/>
                  </a:ext>
                </a:extLst>
              </p:cNvPr>
              <p:cNvSpPr>
                <a:spLocks/>
              </p:cNvSpPr>
              <p:nvPr/>
            </p:nvSpPr>
            <p:spPr bwMode="auto">
              <a:xfrm>
                <a:off x="1178" y="0"/>
                <a:ext cx="141" cy="130"/>
              </a:xfrm>
              <a:custGeom>
                <a:avLst/>
                <a:gdLst>
                  <a:gd name="T0" fmla="*/ 53 w 141"/>
                  <a:gd name="T1" fmla="*/ 0 h 130"/>
                  <a:gd name="T2" fmla="*/ 0 w 141"/>
                  <a:gd name="T3" fmla="*/ 0 h 130"/>
                  <a:gd name="T4" fmla="*/ 0 w 141"/>
                  <a:gd name="T5" fmla="*/ 5 h 130"/>
                  <a:gd name="T6" fmla="*/ 18 w 141"/>
                  <a:gd name="T7" fmla="*/ 6 h 130"/>
                  <a:gd name="T8" fmla="*/ 19 w 141"/>
                  <a:gd name="T9" fmla="*/ 7 h 130"/>
                  <a:gd name="T10" fmla="*/ 19 w 141"/>
                  <a:gd name="T11" fmla="*/ 123 h 130"/>
                  <a:gd name="T12" fmla="*/ 18 w 141"/>
                  <a:gd name="T13" fmla="*/ 124 h 130"/>
                  <a:gd name="T14" fmla="*/ 1 w 141"/>
                  <a:gd name="T15" fmla="*/ 125 h 130"/>
                  <a:gd name="T16" fmla="*/ 1 w 141"/>
                  <a:gd name="T17" fmla="*/ 130 h 130"/>
                  <a:gd name="T18" fmla="*/ 54 w 141"/>
                  <a:gd name="T19" fmla="*/ 130 h 130"/>
                  <a:gd name="T20" fmla="*/ 54 w 141"/>
                  <a:gd name="T21" fmla="*/ 125 h 130"/>
                  <a:gd name="T22" fmla="*/ 38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8" y="6"/>
                    </a:lnTo>
                    <a:lnTo>
                      <a:pt x="19" y="7"/>
                    </a:lnTo>
                    <a:lnTo>
                      <a:pt x="19" y="123"/>
                    </a:lnTo>
                    <a:lnTo>
                      <a:pt x="18" y="124"/>
                    </a:lnTo>
                    <a:lnTo>
                      <a:pt x="1" y="125"/>
                    </a:lnTo>
                    <a:lnTo>
                      <a:pt x="1" y="130"/>
                    </a:lnTo>
                    <a:lnTo>
                      <a:pt x="54" y="130"/>
                    </a:lnTo>
                    <a:lnTo>
                      <a:pt x="54" y="125"/>
                    </a:lnTo>
                    <a:lnTo>
                      <a:pt x="38" y="124"/>
                    </a:lnTo>
                    <a:lnTo>
                      <a:pt x="36" y="123"/>
                    </a:lnTo>
                    <a:lnTo>
                      <a:pt x="36" y="65"/>
                    </a:lnTo>
                    <a:lnTo>
                      <a:pt x="122" y="65"/>
                    </a:lnTo>
                    <a:lnTo>
                      <a:pt x="122" y="57"/>
                    </a:lnTo>
                    <a:lnTo>
                      <a:pt x="36" y="57"/>
                    </a:lnTo>
                    <a:lnTo>
                      <a:pt x="36" y="7"/>
                    </a:lnTo>
                    <a:lnTo>
                      <a:pt x="38"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31" name="Freeform 72">
                <a:extLst>
                  <a:ext uri="{FF2B5EF4-FFF2-40B4-BE49-F238E27FC236}">
                    <a16:creationId xmlns:a16="http://schemas.microsoft.com/office/drawing/2014/main" id="{8F035846-F50C-44BB-911B-E3EAA41C43BB}"/>
                  </a:ext>
                </a:extLst>
              </p:cNvPr>
              <p:cNvSpPr>
                <a:spLocks/>
              </p:cNvSpPr>
              <p:nvPr/>
            </p:nvSpPr>
            <p:spPr bwMode="auto">
              <a:xfrm>
                <a:off x="1178" y="0"/>
                <a:ext cx="141" cy="130"/>
              </a:xfrm>
              <a:custGeom>
                <a:avLst/>
                <a:gdLst>
                  <a:gd name="T0" fmla="*/ 122 w 141"/>
                  <a:gd name="T1" fmla="*/ 65 h 130"/>
                  <a:gd name="T2" fmla="*/ 105 w 141"/>
                  <a:gd name="T3" fmla="*/ 65 h 130"/>
                  <a:gd name="T4" fmla="*/ 105 w 141"/>
                  <a:gd name="T5" fmla="*/ 123 h 130"/>
                  <a:gd name="T6" fmla="*/ 104 w 141"/>
                  <a:gd name="T7" fmla="*/ 124 h 130"/>
                  <a:gd name="T8" fmla="*/ 86 w 141"/>
                  <a:gd name="T9" fmla="*/ 125 h 130"/>
                  <a:gd name="T10" fmla="*/ 86 w 141"/>
                  <a:gd name="T11" fmla="*/ 130 h 130"/>
                  <a:gd name="T12" fmla="*/ 140 w 141"/>
                  <a:gd name="T13" fmla="*/ 130 h 130"/>
                  <a:gd name="T14" fmla="*/ 140 w 141"/>
                  <a:gd name="T15" fmla="*/ 125 h 130"/>
                  <a:gd name="T16" fmla="*/ 124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4" y="124"/>
                    </a:lnTo>
                    <a:lnTo>
                      <a:pt x="86" y="125"/>
                    </a:lnTo>
                    <a:lnTo>
                      <a:pt x="86" y="130"/>
                    </a:lnTo>
                    <a:lnTo>
                      <a:pt x="140" y="130"/>
                    </a:lnTo>
                    <a:lnTo>
                      <a:pt x="140" y="125"/>
                    </a:lnTo>
                    <a:lnTo>
                      <a:pt x="124"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32" name="Freeform 71">
                <a:extLst>
                  <a:ext uri="{FF2B5EF4-FFF2-40B4-BE49-F238E27FC236}">
                    <a16:creationId xmlns:a16="http://schemas.microsoft.com/office/drawing/2014/main" id="{2E142DCE-8F05-4EBE-9227-BC8968780A9B}"/>
                  </a:ext>
                </a:extLst>
              </p:cNvPr>
              <p:cNvSpPr>
                <a:spLocks/>
              </p:cNvSpPr>
              <p:nvPr/>
            </p:nvSpPr>
            <p:spPr bwMode="auto">
              <a:xfrm>
                <a:off x="1178" y="0"/>
                <a:ext cx="141" cy="130"/>
              </a:xfrm>
              <a:custGeom>
                <a:avLst/>
                <a:gdLst>
                  <a:gd name="T0" fmla="*/ 141 w 141"/>
                  <a:gd name="T1" fmla="*/ 0 h 130"/>
                  <a:gd name="T2" fmla="*/ 88 w 141"/>
                  <a:gd name="T3" fmla="*/ 0 h 130"/>
                  <a:gd name="T4" fmla="*/ 88 w 141"/>
                  <a:gd name="T5" fmla="*/ 5 h 130"/>
                  <a:gd name="T6" fmla="*/ 104 w 141"/>
                  <a:gd name="T7" fmla="*/ 6 h 130"/>
                  <a:gd name="T8" fmla="*/ 105 w 141"/>
                  <a:gd name="T9" fmla="*/ 7 h 130"/>
                  <a:gd name="T10" fmla="*/ 105 w 141"/>
                  <a:gd name="T11" fmla="*/ 57 h 130"/>
                  <a:gd name="T12" fmla="*/ 122 w 141"/>
                  <a:gd name="T13" fmla="*/ 57 h 130"/>
                  <a:gd name="T14" fmla="*/ 122 w 141"/>
                  <a:gd name="T15" fmla="*/ 7 h 130"/>
                  <a:gd name="T16" fmla="*/ 124 w 141"/>
                  <a:gd name="T17" fmla="*/ 6 h 130"/>
                  <a:gd name="T18" fmla="*/ 141 w 141"/>
                  <a:gd name="T19" fmla="*/ 5 h 130"/>
                  <a:gd name="T20" fmla="*/ 141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1" y="0"/>
                    </a:moveTo>
                    <a:lnTo>
                      <a:pt x="88" y="0"/>
                    </a:lnTo>
                    <a:lnTo>
                      <a:pt x="88" y="5"/>
                    </a:lnTo>
                    <a:lnTo>
                      <a:pt x="104" y="6"/>
                    </a:lnTo>
                    <a:lnTo>
                      <a:pt x="105" y="7"/>
                    </a:lnTo>
                    <a:lnTo>
                      <a:pt x="105" y="57"/>
                    </a:lnTo>
                    <a:lnTo>
                      <a:pt x="122" y="57"/>
                    </a:lnTo>
                    <a:lnTo>
                      <a:pt x="122" y="7"/>
                    </a:lnTo>
                    <a:lnTo>
                      <a:pt x="124" y="6"/>
                    </a:lnTo>
                    <a:lnTo>
                      <a:pt x="141" y="5"/>
                    </a:lnTo>
                    <a:lnTo>
                      <a:pt x="1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62" name="Group 66">
              <a:extLst>
                <a:ext uri="{FF2B5EF4-FFF2-40B4-BE49-F238E27FC236}">
                  <a16:creationId xmlns:a16="http://schemas.microsoft.com/office/drawing/2014/main" id="{A2745B54-A6CF-4594-B093-48B9621A88A2}"/>
                </a:ext>
              </a:extLst>
            </p:cNvPr>
            <p:cNvGrpSpPr>
              <a:grpSpLocks/>
            </p:cNvGrpSpPr>
            <p:nvPr/>
          </p:nvGrpSpPr>
          <p:grpSpPr bwMode="auto">
            <a:xfrm>
              <a:off x="1178" y="810"/>
              <a:ext cx="141" cy="130"/>
              <a:chOff x="1178" y="810"/>
              <a:chExt cx="141" cy="130"/>
            </a:xfrm>
          </p:grpSpPr>
          <p:sp>
            <p:nvSpPr>
              <p:cNvPr id="19627" name="Freeform 69">
                <a:extLst>
                  <a:ext uri="{FF2B5EF4-FFF2-40B4-BE49-F238E27FC236}">
                    <a16:creationId xmlns:a16="http://schemas.microsoft.com/office/drawing/2014/main" id="{873195F0-9E81-480D-98F4-A937392E8BF6}"/>
                  </a:ext>
                </a:extLst>
              </p:cNvPr>
              <p:cNvSpPr>
                <a:spLocks/>
              </p:cNvSpPr>
              <p:nvPr/>
            </p:nvSpPr>
            <p:spPr bwMode="auto">
              <a:xfrm>
                <a:off x="1178" y="810"/>
                <a:ext cx="141" cy="130"/>
              </a:xfrm>
              <a:custGeom>
                <a:avLst/>
                <a:gdLst>
                  <a:gd name="T0" fmla="*/ 53 w 141"/>
                  <a:gd name="T1" fmla="*/ 0 h 130"/>
                  <a:gd name="T2" fmla="*/ 0 w 141"/>
                  <a:gd name="T3" fmla="*/ 0 h 130"/>
                  <a:gd name="T4" fmla="*/ 0 w 141"/>
                  <a:gd name="T5" fmla="*/ 4 h 130"/>
                  <a:gd name="T6" fmla="*/ 18 w 141"/>
                  <a:gd name="T7" fmla="*/ 5 h 130"/>
                  <a:gd name="T8" fmla="*/ 19 w 141"/>
                  <a:gd name="T9" fmla="*/ 7 h 130"/>
                  <a:gd name="T10" fmla="*/ 19 w 141"/>
                  <a:gd name="T11" fmla="*/ 122 h 130"/>
                  <a:gd name="T12" fmla="*/ 18 w 141"/>
                  <a:gd name="T13" fmla="*/ 124 h 130"/>
                  <a:gd name="T14" fmla="*/ 1 w 141"/>
                  <a:gd name="T15" fmla="*/ 125 h 130"/>
                  <a:gd name="T16" fmla="*/ 1 w 141"/>
                  <a:gd name="T17" fmla="*/ 130 h 130"/>
                  <a:gd name="T18" fmla="*/ 54 w 141"/>
                  <a:gd name="T19" fmla="*/ 130 h 130"/>
                  <a:gd name="T20" fmla="*/ 54 w 141"/>
                  <a:gd name="T21" fmla="*/ 125 h 130"/>
                  <a:gd name="T22" fmla="*/ 38 w 141"/>
                  <a:gd name="T23" fmla="*/ 124 h 130"/>
                  <a:gd name="T24" fmla="*/ 36 w 141"/>
                  <a:gd name="T25" fmla="*/ 122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8" y="5"/>
                    </a:lnTo>
                    <a:lnTo>
                      <a:pt x="19" y="7"/>
                    </a:lnTo>
                    <a:lnTo>
                      <a:pt x="19" y="122"/>
                    </a:lnTo>
                    <a:lnTo>
                      <a:pt x="18" y="124"/>
                    </a:lnTo>
                    <a:lnTo>
                      <a:pt x="1" y="125"/>
                    </a:lnTo>
                    <a:lnTo>
                      <a:pt x="1" y="130"/>
                    </a:lnTo>
                    <a:lnTo>
                      <a:pt x="54" y="130"/>
                    </a:lnTo>
                    <a:lnTo>
                      <a:pt x="54" y="125"/>
                    </a:lnTo>
                    <a:lnTo>
                      <a:pt x="38" y="124"/>
                    </a:lnTo>
                    <a:lnTo>
                      <a:pt x="36" y="122"/>
                    </a:lnTo>
                    <a:lnTo>
                      <a:pt x="36" y="65"/>
                    </a:lnTo>
                    <a:lnTo>
                      <a:pt x="122" y="65"/>
                    </a:lnTo>
                    <a:lnTo>
                      <a:pt x="122" y="57"/>
                    </a:lnTo>
                    <a:lnTo>
                      <a:pt x="36" y="57"/>
                    </a:lnTo>
                    <a:lnTo>
                      <a:pt x="36" y="7"/>
                    </a:lnTo>
                    <a:lnTo>
                      <a:pt x="38"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28" name="Freeform 68">
                <a:extLst>
                  <a:ext uri="{FF2B5EF4-FFF2-40B4-BE49-F238E27FC236}">
                    <a16:creationId xmlns:a16="http://schemas.microsoft.com/office/drawing/2014/main" id="{835DF386-DB58-492E-B7AA-A979609EE31B}"/>
                  </a:ext>
                </a:extLst>
              </p:cNvPr>
              <p:cNvSpPr>
                <a:spLocks/>
              </p:cNvSpPr>
              <p:nvPr/>
            </p:nvSpPr>
            <p:spPr bwMode="auto">
              <a:xfrm>
                <a:off x="1178" y="810"/>
                <a:ext cx="141" cy="130"/>
              </a:xfrm>
              <a:custGeom>
                <a:avLst/>
                <a:gdLst>
                  <a:gd name="T0" fmla="*/ 122 w 141"/>
                  <a:gd name="T1" fmla="*/ 65 h 130"/>
                  <a:gd name="T2" fmla="*/ 105 w 141"/>
                  <a:gd name="T3" fmla="*/ 65 h 130"/>
                  <a:gd name="T4" fmla="*/ 105 w 141"/>
                  <a:gd name="T5" fmla="*/ 122 h 130"/>
                  <a:gd name="T6" fmla="*/ 104 w 141"/>
                  <a:gd name="T7" fmla="*/ 124 h 130"/>
                  <a:gd name="T8" fmla="*/ 86 w 141"/>
                  <a:gd name="T9" fmla="*/ 125 h 130"/>
                  <a:gd name="T10" fmla="*/ 86 w 141"/>
                  <a:gd name="T11" fmla="*/ 130 h 130"/>
                  <a:gd name="T12" fmla="*/ 140 w 141"/>
                  <a:gd name="T13" fmla="*/ 130 h 130"/>
                  <a:gd name="T14" fmla="*/ 140 w 141"/>
                  <a:gd name="T15" fmla="*/ 125 h 130"/>
                  <a:gd name="T16" fmla="*/ 124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4" y="124"/>
                    </a:lnTo>
                    <a:lnTo>
                      <a:pt x="86" y="125"/>
                    </a:lnTo>
                    <a:lnTo>
                      <a:pt x="86" y="130"/>
                    </a:lnTo>
                    <a:lnTo>
                      <a:pt x="140" y="130"/>
                    </a:lnTo>
                    <a:lnTo>
                      <a:pt x="140" y="125"/>
                    </a:lnTo>
                    <a:lnTo>
                      <a:pt x="124"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29" name="Freeform 67">
                <a:extLst>
                  <a:ext uri="{FF2B5EF4-FFF2-40B4-BE49-F238E27FC236}">
                    <a16:creationId xmlns:a16="http://schemas.microsoft.com/office/drawing/2014/main" id="{198DD399-EB2A-4072-ADB6-57F1A6F86A4B}"/>
                  </a:ext>
                </a:extLst>
              </p:cNvPr>
              <p:cNvSpPr>
                <a:spLocks/>
              </p:cNvSpPr>
              <p:nvPr/>
            </p:nvSpPr>
            <p:spPr bwMode="auto">
              <a:xfrm>
                <a:off x="1178" y="810"/>
                <a:ext cx="141" cy="130"/>
              </a:xfrm>
              <a:custGeom>
                <a:avLst/>
                <a:gdLst>
                  <a:gd name="T0" fmla="*/ 141 w 141"/>
                  <a:gd name="T1" fmla="*/ 0 h 130"/>
                  <a:gd name="T2" fmla="*/ 88 w 141"/>
                  <a:gd name="T3" fmla="*/ 0 h 130"/>
                  <a:gd name="T4" fmla="*/ 88 w 141"/>
                  <a:gd name="T5" fmla="*/ 4 h 130"/>
                  <a:gd name="T6" fmla="*/ 104 w 141"/>
                  <a:gd name="T7" fmla="*/ 5 h 130"/>
                  <a:gd name="T8" fmla="*/ 105 w 141"/>
                  <a:gd name="T9" fmla="*/ 7 h 130"/>
                  <a:gd name="T10" fmla="*/ 105 w 141"/>
                  <a:gd name="T11" fmla="*/ 57 h 130"/>
                  <a:gd name="T12" fmla="*/ 122 w 141"/>
                  <a:gd name="T13" fmla="*/ 57 h 130"/>
                  <a:gd name="T14" fmla="*/ 122 w 141"/>
                  <a:gd name="T15" fmla="*/ 7 h 130"/>
                  <a:gd name="T16" fmla="*/ 124 w 141"/>
                  <a:gd name="T17" fmla="*/ 5 h 130"/>
                  <a:gd name="T18" fmla="*/ 141 w 141"/>
                  <a:gd name="T19" fmla="*/ 4 h 130"/>
                  <a:gd name="T20" fmla="*/ 141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1" y="0"/>
                    </a:moveTo>
                    <a:lnTo>
                      <a:pt x="88" y="0"/>
                    </a:lnTo>
                    <a:lnTo>
                      <a:pt x="88" y="4"/>
                    </a:lnTo>
                    <a:lnTo>
                      <a:pt x="104" y="5"/>
                    </a:lnTo>
                    <a:lnTo>
                      <a:pt x="105" y="7"/>
                    </a:lnTo>
                    <a:lnTo>
                      <a:pt x="105" y="57"/>
                    </a:lnTo>
                    <a:lnTo>
                      <a:pt x="122" y="57"/>
                    </a:lnTo>
                    <a:lnTo>
                      <a:pt x="122" y="7"/>
                    </a:lnTo>
                    <a:lnTo>
                      <a:pt x="124" y="5"/>
                    </a:lnTo>
                    <a:lnTo>
                      <a:pt x="141" y="4"/>
                    </a:lnTo>
                    <a:lnTo>
                      <a:pt x="1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63" name="Group 62">
              <a:extLst>
                <a:ext uri="{FF2B5EF4-FFF2-40B4-BE49-F238E27FC236}">
                  <a16:creationId xmlns:a16="http://schemas.microsoft.com/office/drawing/2014/main" id="{9F7A9171-E794-4457-A43B-06B2D8928F98}"/>
                </a:ext>
              </a:extLst>
            </p:cNvPr>
            <p:cNvGrpSpPr>
              <a:grpSpLocks/>
            </p:cNvGrpSpPr>
            <p:nvPr/>
          </p:nvGrpSpPr>
          <p:grpSpPr bwMode="auto">
            <a:xfrm>
              <a:off x="1189" y="402"/>
              <a:ext cx="120" cy="134"/>
              <a:chOff x="1189" y="402"/>
              <a:chExt cx="120" cy="134"/>
            </a:xfrm>
          </p:grpSpPr>
          <p:sp>
            <p:nvSpPr>
              <p:cNvPr id="19624" name="Freeform 65">
                <a:extLst>
                  <a:ext uri="{FF2B5EF4-FFF2-40B4-BE49-F238E27FC236}">
                    <a16:creationId xmlns:a16="http://schemas.microsoft.com/office/drawing/2014/main" id="{6FF3C07F-20FD-45F4-B2CE-59F090B81C64}"/>
                  </a:ext>
                </a:extLst>
              </p:cNvPr>
              <p:cNvSpPr>
                <a:spLocks/>
              </p:cNvSpPr>
              <p:nvPr/>
            </p:nvSpPr>
            <p:spPr bwMode="auto">
              <a:xfrm>
                <a:off x="1189" y="402"/>
                <a:ext cx="120" cy="134"/>
              </a:xfrm>
              <a:custGeom>
                <a:avLst/>
                <a:gdLst>
                  <a:gd name="T0" fmla="*/ 93 w 120"/>
                  <a:gd name="T1" fmla="*/ 0 h 134"/>
                  <a:gd name="T2" fmla="*/ 76 w 120"/>
                  <a:gd name="T3" fmla="*/ 0 h 134"/>
                  <a:gd name="T4" fmla="*/ 52 w 120"/>
                  <a:gd name="T5" fmla="*/ 3 h 134"/>
                  <a:gd name="T6" fmla="*/ 31 w 120"/>
                  <a:gd name="T7" fmla="*/ 12 h 134"/>
                  <a:gd name="T8" fmla="*/ 15 w 120"/>
                  <a:gd name="T9" fmla="*/ 26 h 134"/>
                  <a:gd name="T10" fmla="*/ 5 w 120"/>
                  <a:gd name="T11" fmla="*/ 44 h 134"/>
                  <a:gd name="T12" fmla="*/ 0 w 120"/>
                  <a:gd name="T13" fmla="*/ 66 h 134"/>
                  <a:gd name="T14" fmla="*/ 3 w 120"/>
                  <a:gd name="T15" fmla="*/ 87 h 134"/>
                  <a:gd name="T16" fmla="*/ 11 w 120"/>
                  <a:gd name="T17" fmla="*/ 106 h 134"/>
                  <a:gd name="T18" fmla="*/ 25 w 120"/>
                  <a:gd name="T19" fmla="*/ 121 h 134"/>
                  <a:gd name="T20" fmla="*/ 45 w 120"/>
                  <a:gd name="T21" fmla="*/ 132 h 134"/>
                  <a:gd name="T22" fmla="*/ 77 w 120"/>
                  <a:gd name="T23" fmla="*/ 134 h 134"/>
                  <a:gd name="T24" fmla="*/ 97 w 120"/>
                  <a:gd name="T25" fmla="*/ 132 h 134"/>
                  <a:gd name="T26" fmla="*/ 108 w 120"/>
                  <a:gd name="T27" fmla="*/ 131 h 134"/>
                  <a:gd name="T28" fmla="*/ 110 w 120"/>
                  <a:gd name="T29" fmla="*/ 127 h 134"/>
                  <a:gd name="T30" fmla="*/ 87 w 120"/>
                  <a:gd name="T31" fmla="*/ 127 h 134"/>
                  <a:gd name="T32" fmla="*/ 61 w 120"/>
                  <a:gd name="T33" fmla="*/ 125 h 134"/>
                  <a:gd name="T34" fmla="*/ 41 w 120"/>
                  <a:gd name="T35" fmla="*/ 116 h 134"/>
                  <a:gd name="T36" fmla="*/ 28 w 120"/>
                  <a:gd name="T37" fmla="*/ 101 h 134"/>
                  <a:gd name="T38" fmla="*/ 21 w 120"/>
                  <a:gd name="T39" fmla="*/ 81 h 134"/>
                  <a:gd name="T40" fmla="*/ 23 w 120"/>
                  <a:gd name="T41" fmla="*/ 53 h 134"/>
                  <a:gd name="T42" fmla="*/ 30 w 120"/>
                  <a:gd name="T43" fmla="*/ 31 h 134"/>
                  <a:gd name="T44" fmla="*/ 42 w 120"/>
                  <a:gd name="T45" fmla="*/ 16 h 134"/>
                  <a:gd name="T46" fmla="*/ 59 w 120"/>
                  <a:gd name="T47" fmla="*/ 8 h 134"/>
                  <a:gd name="T48" fmla="*/ 112 w 120"/>
                  <a:gd name="T49" fmla="*/ 8 h 134"/>
                  <a:gd name="T50" fmla="*/ 112 w 120"/>
                  <a:gd name="T51" fmla="*/ 5 h 134"/>
                  <a:gd name="T52" fmla="*/ 106 w 120"/>
                  <a:gd name="T53" fmla="*/ 4 h 134"/>
                  <a:gd name="T54" fmla="*/ 93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3" y="0"/>
                    </a:moveTo>
                    <a:lnTo>
                      <a:pt x="76" y="0"/>
                    </a:lnTo>
                    <a:lnTo>
                      <a:pt x="52" y="3"/>
                    </a:lnTo>
                    <a:lnTo>
                      <a:pt x="31" y="12"/>
                    </a:lnTo>
                    <a:lnTo>
                      <a:pt x="15" y="26"/>
                    </a:lnTo>
                    <a:lnTo>
                      <a:pt x="5" y="44"/>
                    </a:lnTo>
                    <a:lnTo>
                      <a:pt x="0" y="66"/>
                    </a:lnTo>
                    <a:lnTo>
                      <a:pt x="3" y="87"/>
                    </a:lnTo>
                    <a:lnTo>
                      <a:pt x="11" y="106"/>
                    </a:lnTo>
                    <a:lnTo>
                      <a:pt x="25" y="121"/>
                    </a:lnTo>
                    <a:lnTo>
                      <a:pt x="45" y="132"/>
                    </a:lnTo>
                    <a:lnTo>
                      <a:pt x="77" y="134"/>
                    </a:lnTo>
                    <a:lnTo>
                      <a:pt x="97" y="132"/>
                    </a:lnTo>
                    <a:lnTo>
                      <a:pt x="108" y="131"/>
                    </a:lnTo>
                    <a:lnTo>
                      <a:pt x="110" y="127"/>
                    </a:lnTo>
                    <a:lnTo>
                      <a:pt x="87" y="127"/>
                    </a:lnTo>
                    <a:lnTo>
                      <a:pt x="61"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25" name="Freeform 64">
                <a:extLst>
                  <a:ext uri="{FF2B5EF4-FFF2-40B4-BE49-F238E27FC236}">
                    <a16:creationId xmlns:a16="http://schemas.microsoft.com/office/drawing/2014/main" id="{910F1FAE-3FFE-4685-BA99-CA33B1AB3CF9}"/>
                  </a:ext>
                </a:extLst>
              </p:cNvPr>
              <p:cNvSpPr>
                <a:spLocks/>
              </p:cNvSpPr>
              <p:nvPr/>
            </p:nvSpPr>
            <p:spPr bwMode="auto">
              <a:xfrm>
                <a:off x="1189" y="402"/>
                <a:ext cx="120" cy="134"/>
              </a:xfrm>
              <a:custGeom>
                <a:avLst/>
                <a:gdLst>
                  <a:gd name="T0" fmla="*/ 115 w 120"/>
                  <a:gd name="T1" fmla="*/ 97 h 134"/>
                  <a:gd name="T2" fmla="*/ 103 w 120"/>
                  <a:gd name="T3" fmla="*/ 117 h 134"/>
                  <a:gd name="T4" fmla="*/ 87 w 120"/>
                  <a:gd name="T5" fmla="*/ 127 h 134"/>
                  <a:gd name="T6" fmla="*/ 110 w 120"/>
                  <a:gd name="T7" fmla="*/ 127 h 134"/>
                  <a:gd name="T8" fmla="*/ 113 w 120"/>
                  <a:gd name="T9" fmla="*/ 123 h 134"/>
                  <a:gd name="T10" fmla="*/ 117 w 120"/>
                  <a:gd name="T11" fmla="*/ 107 h 134"/>
                  <a:gd name="T12" fmla="*/ 120 w 120"/>
                  <a:gd name="T13" fmla="*/ 98 h 134"/>
                  <a:gd name="T14" fmla="*/ 115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5" y="97"/>
                    </a:moveTo>
                    <a:lnTo>
                      <a:pt x="103" y="117"/>
                    </a:lnTo>
                    <a:lnTo>
                      <a:pt x="87" y="127"/>
                    </a:lnTo>
                    <a:lnTo>
                      <a:pt x="110" y="127"/>
                    </a:lnTo>
                    <a:lnTo>
                      <a:pt x="113" y="123"/>
                    </a:lnTo>
                    <a:lnTo>
                      <a:pt x="117" y="107"/>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26" name="Freeform 63">
                <a:extLst>
                  <a:ext uri="{FF2B5EF4-FFF2-40B4-BE49-F238E27FC236}">
                    <a16:creationId xmlns:a16="http://schemas.microsoft.com/office/drawing/2014/main" id="{9B56BFD1-F703-48FE-90C0-19582D1D486E}"/>
                  </a:ext>
                </a:extLst>
              </p:cNvPr>
              <p:cNvSpPr>
                <a:spLocks/>
              </p:cNvSpPr>
              <p:nvPr/>
            </p:nvSpPr>
            <p:spPr bwMode="auto">
              <a:xfrm>
                <a:off x="1189" y="402"/>
                <a:ext cx="120" cy="134"/>
              </a:xfrm>
              <a:custGeom>
                <a:avLst/>
                <a:gdLst>
                  <a:gd name="T0" fmla="*/ 112 w 120"/>
                  <a:gd name="T1" fmla="*/ 8 h 134"/>
                  <a:gd name="T2" fmla="*/ 59 w 120"/>
                  <a:gd name="T3" fmla="*/ 8 h 134"/>
                  <a:gd name="T4" fmla="*/ 86 w 120"/>
                  <a:gd name="T5" fmla="*/ 9 h 134"/>
                  <a:gd name="T6" fmla="*/ 102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6" y="9"/>
                    </a:lnTo>
                    <a:lnTo>
                      <a:pt x="102"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64" name="Group 60">
              <a:extLst>
                <a:ext uri="{FF2B5EF4-FFF2-40B4-BE49-F238E27FC236}">
                  <a16:creationId xmlns:a16="http://schemas.microsoft.com/office/drawing/2014/main" id="{2BCF2CBE-4A4C-4FAC-BB3F-1F3B2A7F70C5}"/>
                </a:ext>
              </a:extLst>
            </p:cNvPr>
            <p:cNvGrpSpPr>
              <a:grpSpLocks/>
            </p:cNvGrpSpPr>
            <p:nvPr/>
          </p:nvGrpSpPr>
          <p:grpSpPr bwMode="auto">
            <a:xfrm>
              <a:off x="950" y="469"/>
              <a:ext cx="210" cy="2"/>
              <a:chOff x="950" y="469"/>
              <a:chExt cx="210" cy="2"/>
            </a:xfrm>
          </p:grpSpPr>
          <p:sp>
            <p:nvSpPr>
              <p:cNvPr id="19623" name="Freeform 61">
                <a:extLst>
                  <a:ext uri="{FF2B5EF4-FFF2-40B4-BE49-F238E27FC236}">
                    <a16:creationId xmlns:a16="http://schemas.microsoft.com/office/drawing/2014/main" id="{2BF8AC7E-3E87-44C1-8B61-5E35673A9648}"/>
                  </a:ext>
                </a:extLst>
              </p:cNvPr>
              <p:cNvSpPr>
                <a:spLocks/>
              </p:cNvSpPr>
              <p:nvPr/>
            </p:nvSpPr>
            <p:spPr bwMode="auto">
              <a:xfrm>
                <a:off x="950"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5" name="Group 58">
              <a:extLst>
                <a:ext uri="{FF2B5EF4-FFF2-40B4-BE49-F238E27FC236}">
                  <a16:creationId xmlns:a16="http://schemas.microsoft.com/office/drawing/2014/main" id="{26DF7EF4-8DB8-4F08-8298-F2570E0398A5}"/>
                </a:ext>
              </a:extLst>
            </p:cNvPr>
            <p:cNvGrpSpPr>
              <a:grpSpLocks/>
            </p:cNvGrpSpPr>
            <p:nvPr/>
          </p:nvGrpSpPr>
          <p:grpSpPr bwMode="auto">
            <a:xfrm>
              <a:off x="1339" y="469"/>
              <a:ext cx="210" cy="2"/>
              <a:chOff x="1339" y="469"/>
              <a:chExt cx="210" cy="2"/>
            </a:xfrm>
          </p:grpSpPr>
          <p:sp>
            <p:nvSpPr>
              <p:cNvPr id="19622" name="Freeform 59">
                <a:extLst>
                  <a:ext uri="{FF2B5EF4-FFF2-40B4-BE49-F238E27FC236}">
                    <a16:creationId xmlns:a16="http://schemas.microsoft.com/office/drawing/2014/main" id="{016AF283-A313-4E08-AC93-16A10B33AD48}"/>
                  </a:ext>
                </a:extLst>
              </p:cNvPr>
              <p:cNvSpPr>
                <a:spLocks/>
              </p:cNvSpPr>
              <p:nvPr/>
            </p:nvSpPr>
            <p:spPr bwMode="auto">
              <a:xfrm>
                <a:off x="1339"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6" name="Group 56">
              <a:extLst>
                <a:ext uri="{FF2B5EF4-FFF2-40B4-BE49-F238E27FC236}">
                  <a16:creationId xmlns:a16="http://schemas.microsoft.com/office/drawing/2014/main" id="{C9BD8C39-9A34-4B4C-9AA8-70909E58ABD3}"/>
                </a:ext>
              </a:extLst>
            </p:cNvPr>
            <p:cNvGrpSpPr>
              <a:grpSpLocks/>
            </p:cNvGrpSpPr>
            <p:nvPr/>
          </p:nvGrpSpPr>
          <p:grpSpPr bwMode="auto">
            <a:xfrm>
              <a:off x="1249" y="160"/>
              <a:ext cx="2" cy="211"/>
              <a:chOff x="1249" y="160"/>
              <a:chExt cx="2" cy="211"/>
            </a:xfrm>
          </p:grpSpPr>
          <p:sp>
            <p:nvSpPr>
              <p:cNvPr id="19621" name="Freeform 57">
                <a:extLst>
                  <a:ext uri="{FF2B5EF4-FFF2-40B4-BE49-F238E27FC236}">
                    <a16:creationId xmlns:a16="http://schemas.microsoft.com/office/drawing/2014/main" id="{081AC232-BF1D-4C99-BB2E-4383CA43810D}"/>
                  </a:ext>
                </a:extLst>
              </p:cNvPr>
              <p:cNvSpPr>
                <a:spLocks/>
              </p:cNvSpPr>
              <p:nvPr/>
            </p:nvSpPr>
            <p:spPr bwMode="auto">
              <a:xfrm>
                <a:off x="1249"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7" name="Group 54">
              <a:extLst>
                <a:ext uri="{FF2B5EF4-FFF2-40B4-BE49-F238E27FC236}">
                  <a16:creationId xmlns:a16="http://schemas.microsoft.com/office/drawing/2014/main" id="{2FF16323-7657-4A51-A913-78B9044AAEE7}"/>
                </a:ext>
              </a:extLst>
            </p:cNvPr>
            <p:cNvGrpSpPr>
              <a:grpSpLocks/>
            </p:cNvGrpSpPr>
            <p:nvPr/>
          </p:nvGrpSpPr>
          <p:grpSpPr bwMode="auto">
            <a:xfrm>
              <a:off x="1249" y="569"/>
              <a:ext cx="2" cy="211"/>
              <a:chOff x="1249" y="569"/>
              <a:chExt cx="2" cy="211"/>
            </a:xfrm>
          </p:grpSpPr>
          <p:sp>
            <p:nvSpPr>
              <p:cNvPr id="19620" name="Freeform 55">
                <a:extLst>
                  <a:ext uri="{FF2B5EF4-FFF2-40B4-BE49-F238E27FC236}">
                    <a16:creationId xmlns:a16="http://schemas.microsoft.com/office/drawing/2014/main" id="{00CE77EA-CFB3-4AC7-9CBF-4E515366004B}"/>
                  </a:ext>
                </a:extLst>
              </p:cNvPr>
              <p:cNvSpPr>
                <a:spLocks/>
              </p:cNvSpPr>
              <p:nvPr/>
            </p:nvSpPr>
            <p:spPr bwMode="auto">
              <a:xfrm>
                <a:off x="1249" y="569"/>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68" name="Group 50">
              <a:extLst>
                <a:ext uri="{FF2B5EF4-FFF2-40B4-BE49-F238E27FC236}">
                  <a16:creationId xmlns:a16="http://schemas.microsoft.com/office/drawing/2014/main" id="{F74D9545-A8A3-48EB-BCF1-23B7B2041724}"/>
                </a:ext>
              </a:extLst>
            </p:cNvPr>
            <p:cNvGrpSpPr>
              <a:grpSpLocks/>
            </p:cNvGrpSpPr>
            <p:nvPr/>
          </p:nvGrpSpPr>
          <p:grpSpPr bwMode="auto">
            <a:xfrm>
              <a:off x="1568" y="0"/>
              <a:ext cx="141" cy="130"/>
              <a:chOff x="1568" y="0"/>
              <a:chExt cx="141" cy="130"/>
            </a:xfrm>
          </p:grpSpPr>
          <p:sp>
            <p:nvSpPr>
              <p:cNvPr id="19617" name="Freeform 53">
                <a:extLst>
                  <a:ext uri="{FF2B5EF4-FFF2-40B4-BE49-F238E27FC236}">
                    <a16:creationId xmlns:a16="http://schemas.microsoft.com/office/drawing/2014/main" id="{3DD9A362-A4EE-4820-90B1-2C04AF3E9CA7}"/>
                  </a:ext>
                </a:extLst>
              </p:cNvPr>
              <p:cNvSpPr>
                <a:spLocks/>
              </p:cNvSpPr>
              <p:nvPr/>
            </p:nvSpPr>
            <p:spPr bwMode="auto">
              <a:xfrm>
                <a:off x="1568" y="0"/>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8" name="Freeform 52">
                <a:extLst>
                  <a:ext uri="{FF2B5EF4-FFF2-40B4-BE49-F238E27FC236}">
                    <a16:creationId xmlns:a16="http://schemas.microsoft.com/office/drawing/2014/main" id="{BFD0FED6-326E-4F5B-BD4C-21FAE1D02A68}"/>
                  </a:ext>
                </a:extLst>
              </p:cNvPr>
              <p:cNvSpPr>
                <a:spLocks/>
              </p:cNvSpPr>
              <p:nvPr/>
            </p:nvSpPr>
            <p:spPr bwMode="auto">
              <a:xfrm>
                <a:off x="1568" y="0"/>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9" name="Freeform 51">
                <a:extLst>
                  <a:ext uri="{FF2B5EF4-FFF2-40B4-BE49-F238E27FC236}">
                    <a16:creationId xmlns:a16="http://schemas.microsoft.com/office/drawing/2014/main" id="{476EEC1E-D8A7-4C26-BC9D-5270A52D22DA}"/>
                  </a:ext>
                </a:extLst>
              </p:cNvPr>
              <p:cNvSpPr>
                <a:spLocks/>
              </p:cNvSpPr>
              <p:nvPr/>
            </p:nvSpPr>
            <p:spPr bwMode="auto">
              <a:xfrm>
                <a:off x="1568" y="0"/>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69" name="Group 46">
              <a:extLst>
                <a:ext uri="{FF2B5EF4-FFF2-40B4-BE49-F238E27FC236}">
                  <a16:creationId xmlns:a16="http://schemas.microsoft.com/office/drawing/2014/main" id="{FB00E304-414A-4CAB-8B91-EDD23E787433}"/>
                </a:ext>
              </a:extLst>
            </p:cNvPr>
            <p:cNvGrpSpPr>
              <a:grpSpLocks/>
            </p:cNvGrpSpPr>
            <p:nvPr/>
          </p:nvGrpSpPr>
          <p:grpSpPr bwMode="auto">
            <a:xfrm>
              <a:off x="1568" y="810"/>
              <a:ext cx="141" cy="130"/>
              <a:chOff x="1568" y="810"/>
              <a:chExt cx="141" cy="130"/>
            </a:xfrm>
          </p:grpSpPr>
          <p:sp>
            <p:nvSpPr>
              <p:cNvPr id="19614" name="Freeform 49">
                <a:extLst>
                  <a:ext uri="{FF2B5EF4-FFF2-40B4-BE49-F238E27FC236}">
                    <a16:creationId xmlns:a16="http://schemas.microsoft.com/office/drawing/2014/main" id="{63B65CA7-0E17-4E09-B40F-04402BAB8FE0}"/>
                  </a:ext>
                </a:extLst>
              </p:cNvPr>
              <p:cNvSpPr>
                <a:spLocks/>
              </p:cNvSpPr>
              <p:nvPr/>
            </p:nvSpPr>
            <p:spPr bwMode="auto">
              <a:xfrm>
                <a:off x="1568" y="810"/>
                <a:ext cx="141" cy="130"/>
              </a:xfrm>
              <a:custGeom>
                <a:avLst/>
                <a:gdLst>
                  <a:gd name="T0" fmla="*/ 53 w 141"/>
                  <a:gd name="T1" fmla="*/ 0 h 130"/>
                  <a:gd name="T2" fmla="*/ 0 w 141"/>
                  <a:gd name="T3" fmla="*/ 0 h 130"/>
                  <a:gd name="T4" fmla="*/ 0 w 141"/>
                  <a:gd name="T5" fmla="*/ 4 h 130"/>
                  <a:gd name="T6" fmla="*/ 17 w 141"/>
                  <a:gd name="T7" fmla="*/ 5 h 130"/>
                  <a:gd name="T8" fmla="*/ 19 w 141"/>
                  <a:gd name="T9" fmla="*/ 7 h 130"/>
                  <a:gd name="T10" fmla="*/ 19 w 141"/>
                  <a:gd name="T11" fmla="*/ 122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2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7" y="5"/>
                    </a:lnTo>
                    <a:lnTo>
                      <a:pt x="19" y="7"/>
                    </a:lnTo>
                    <a:lnTo>
                      <a:pt x="19" y="122"/>
                    </a:lnTo>
                    <a:lnTo>
                      <a:pt x="17" y="124"/>
                    </a:lnTo>
                    <a:lnTo>
                      <a:pt x="1" y="125"/>
                    </a:lnTo>
                    <a:lnTo>
                      <a:pt x="1" y="130"/>
                    </a:lnTo>
                    <a:lnTo>
                      <a:pt x="54" y="130"/>
                    </a:lnTo>
                    <a:lnTo>
                      <a:pt x="54" y="125"/>
                    </a:lnTo>
                    <a:lnTo>
                      <a:pt x="37" y="124"/>
                    </a:lnTo>
                    <a:lnTo>
                      <a:pt x="36" y="122"/>
                    </a:lnTo>
                    <a:lnTo>
                      <a:pt x="36" y="65"/>
                    </a:lnTo>
                    <a:lnTo>
                      <a:pt x="122" y="65"/>
                    </a:lnTo>
                    <a:lnTo>
                      <a:pt x="122" y="57"/>
                    </a:lnTo>
                    <a:lnTo>
                      <a:pt x="36" y="57"/>
                    </a:lnTo>
                    <a:lnTo>
                      <a:pt x="36" y="7"/>
                    </a:lnTo>
                    <a:lnTo>
                      <a:pt x="37"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5" name="Freeform 48">
                <a:extLst>
                  <a:ext uri="{FF2B5EF4-FFF2-40B4-BE49-F238E27FC236}">
                    <a16:creationId xmlns:a16="http://schemas.microsoft.com/office/drawing/2014/main" id="{0A8F08AA-7816-4CB5-823B-2A0BAF94CBAC}"/>
                  </a:ext>
                </a:extLst>
              </p:cNvPr>
              <p:cNvSpPr>
                <a:spLocks/>
              </p:cNvSpPr>
              <p:nvPr/>
            </p:nvSpPr>
            <p:spPr bwMode="auto">
              <a:xfrm>
                <a:off x="1568" y="810"/>
                <a:ext cx="141" cy="130"/>
              </a:xfrm>
              <a:custGeom>
                <a:avLst/>
                <a:gdLst>
                  <a:gd name="T0" fmla="*/ 122 w 141"/>
                  <a:gd name="T1" fmla="*/ 65 h 130"/>
                  <a:gd name="T2" fmla="*/ 105 w 141"/>
                  <a:gd name="T3" fmla="*/ 65 h 130"/>
                  <a:gd name="T4" fmla="*/ 105 w 141"/>
                  <a:gd name="T5" fmla="*/ 122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3" y="124"/>
                    </a:lnTo>
                    <a:lnTo>
                      <a:pt x="86" y="125"/>
                    </a:lnTo>
                    <a:lnTo>
                      <a:pt x="86" y="130"/>
                    </a:lnTo>
                    <a:lnTo>
                      <a:pt x="140" y="130"/>
                    </a:lnTo>
                    <a:lnTo>
                      <a:pt x="140" y="125"/>
                    </a:lnTo>
                    <a:lnTo>
                      <a:pt x="123"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6" name="Freeform 47">
                <a:extLst>
                  <a:ext uri="{FF2B5EF4-FFF2-40B4-BE49-F238E27FC236}">
                    <a16:creationId xmlns:a16="http://schemas.microsoft.com/office/drawing/2014/main" id="{2D1A8F47-1920-4481-9C37-9ED6958100F8}"/>
                  </a:ext>
                </a:extLst>
              </p:cNvPr>
              <p:cNvSpPr>
                <a:spLocks/>
              </p:cNvSpPr>
              <p:nvPr/>
            </p:nvSpPr>
            <p:spPr bwMode="auto">
              <a:xfrm>
                <a:off x="1568" y="810"/>
                <a:ext cx="141" cy="130"/>
              </a:xfrm>
              <a:custGeom>
                <a:avLst/>
                <a:gdLst>
                  <a:gd name="T0" fmla="*/ 140 w 141"/>
                  <a:gd name="T1" fmla="*/ 0 h 130"/>
                  <a:gd name="T2" fmla="*/ 87 w 141"/>
                  <a:gd name="T3" fmla="*/ 0 h 130"/>
                  <a:gd name="T4" fmla="*/ 87 w 141"/>
                  <a:gd name="T5" fmla="*/ 4 h 130"/>
                  <a:gd name="T6" fmla="*/ 103 w 141"/>
                  <a:gd name="T7" fmla="*/ 5 h 130"/>
                  <a:gd name="T8" fmla="*/ 105 w 141"/>
                  <a:gd name="T9" fmla="*/ 7 h 130"/>
                  <a:gd name="T10" fmla="*/ 105 w 141"/>
                  <a:gd name="T11" fmla="*/ 57 h 130"/>
                  <a:gd name="T12" fmla="*/ 122 w 141"/>
                  <a:gd name="T13" fmla="*/ 57 h 130"/>
                  <a:gd name="T14" fmla="*/ 122 w 141"/>
                  <a:gd name="T15" fmla="*/ 7 h 130"/>
                  <a:gd name="T16" fmla="*/ 123 w 141"/>
                  <a:gd name="T17" fmla="*/ 5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70" name="Group 42">
              <a:extLst>
                <a:ext uri="{FF2B5EF4-FFF2-40B4-BE49-F238E27FC236}">
                  <a16:creationId xmlns:a16="http://schemas.microsoft.com/office/drawing/2014/main" id="{3ECD100E-147E-499D-BD95-6F4581A89A2E}"/>
                </a:ext>
              </a:extLst>
            </p:cNvPr>
            <p:cNvGrpSpPr>
              <a:grpSpLocks/>
            </p:cNvGrpSpPr>
            <p:nvPr/>
          </p:nvGrpSpPr>
          <p:grpSpPr bwMode="auto">
            <a:xfrm>
              <a:off x="1579" y="402"/>
              <a:ext cx="120" cy="134"/>
              <a:chOff x="1579" y="402"/>
              <a:chExt cx="120" cy="134"/>
            </a:xfrm>
          </p:grpSpPr>
          <p:sp>
            <p:nvSpPr>
              <p:cNvPr id="19611" name="Freeform 45">
                <a:extLst>
                  <a:ext uri="{FF2B5EF4-FFF2-40B4-BE49-F238E27FC236}">
                    <a16:creationId xmlns:a16="http://schemas.microsoft.com/office/drawing/2014/main" id="{2CD910BF-0E1B-4A5E-B9F6-42E384E12A90}"/>
                  </a:ext>
                </a:extLst>
              </p:cNvPr>
              <p:cNvSpPr>
                <a:spLocks/>
              </p:cNvSpPr>
              <p:nvPr/>
            </p:nvSpPr>
            <p:spPr bwMode="auto">
              <a:xfrm>
                <a:off x="1579" y="402"/>
                <a:ext cx="120" cy="134"/>
              </a:xfrm>
              <a:custGeom>
                <a:avLst/>
                <a:gdLst>
                  <a:gd name="T0" fmla="*/ 92 w 120"/>
                  <a:gd name="T1" fmla="*/ 0 h 134"/>
                  <a:gd name="T2" fmla="*/ 75 w 120"/>
                  <a:gd name="T3" fmla="*/ 0 h 134"/>
                  <a:gd name="T4" fmla="*/ 51 w 120"/>
                  <a:gd name="T5" fmla="*/ 3 h 134"/>
                  <a:gd name="T6" fmla="*/ 31 w 120"/>
                  <a:gd name="T7" fmla="*/ 12 h 134"/>
                  <a:gd name="T8" fmla="*/ 15 w 120"/>
                  <a:gd name="T9" fmla="*/ 26 h 134"/>
                  <a:gd name="T10" fmla="*/ 4 w 120"/>
                  <a:gd name="T11" fmla="*/ 44 h 134"/>
                  <a:gd name="T12" fmla="*/ 0 w 120"/>
                  <a:gd name="T13" fmla="*/ 66 h 134"/>
                  <a:gd name="T14" fmla="*/ 3 w 120"/>
                  <a:gd name="T15" fmla="*/ 87 h 134"/>
                  <a:gd name="T16" fmla="*/ 11 w 120"/>
                  <a:gd name="T17" fmla="*/ 106 h 134"/>
                  <a:gd name="T18" fmla="*/ 25 w 120"/>
                  <a:gd name="T19" fmla="*/ 121 h 134"/>
                  <a:gd name="T20" fmla="*/ 45 w 120"/>
                  <a:gd name="T21" fmla="*/ 132 h 134"/>
                  <a:gd name="T22" fmla="*/ 76 w 120"/>
                  <a:gd name="T23" fmla="*/ 134 h 134"/>
                  <a:gd name="T24" fmla="*/ 97 w 120"/>
                  <a:gd name="T25" fmla="*/ 132 h 134"/>
                  <a:gd name="T26" fmla="*/ 108 w 120"/>
                  <a:gd name="T27" fmla="*/ 131 h 134"/>
                  <a:gd name="T28" fmla="*/ 110 w 120"/>
                  <a:gd name="T29" fmla="*/ 127 h 134"/>
                  <a:gd name="T30" fmla="*/ 86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29 w 120"/>
                  <a:gd name="T43" fmla="*/ 31 h 134"/>
                  <a:gd name="T44" fmla="*/ 41 w 120"/>
                  <a:gd name="T45" fmla="*/ 16 h 134"/>
                  <a:gd name="T46" fmla="*/ 59 w 120"/>
                  <a:gd name="T47" fmla="*/ 8 h 134"/>
                  <a:gd name="T48" fmla="*/ 112 w 120"/>
                  <a:gd name="T49" fmla="*/ 8 h 134"/>
                  <a:gd name="T50" fmla="*/ 111 w 120"/>
                  <a:gd name="T51" fmla="*/ 5 h 134"/>
                  <a:gd name="T52" fmla="*/ 106 w 120"/>
                  <a:gd name="T53" fmla="*/ 4 h 134"/>
                  <a:gd name="T54" fmla="*/ 92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2" y="0"/>
                    </a:moveTo>
                    <a:lnTo>
                      <a:pt x="75" y="0"/>
                    </a:lnTo>
                    <a:lnTo>
                      <a:pt x="51" y="3"/>
                    </a:lnTo>
                    <a:lnTo>
                      <a:pt x="31" y="12"/>
                    </a:lnTo>
                    <a:lnTo>
                      <a:pt x="15" y="26"/>
                    </a:lnTo>
                    <a:lnTo>
                      <a:pt x="4" y="44"/>
                    </a:lnTo>
                    <a:lnTo>
                      <a:pt x="0" y="66"/>
                    </a:lnTo>
                    <a:lnTo>
                      <a:pt x="3" y="87"/>
                    </a:lnTo>
                    <a:lnTo>
                      <a:pt x="11" y="106"/>
                    </a:lnTo>
                    <a:lnTo>
                      <a:pt x="25" y="121"/>
                    </a:lnTo>
                    <a:lnTo>
                      <a:pt x="45" y="132"/>
                    </a:lnTo>
                    <a:lnTo>
                      <a:pt x="76" y="134"/>
                    </a:lnTo>
                    <a:lnTo>
                      <a:pt x="97" y="132"/>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2" name="Freeform 44">
                <a:extLst>
                  <a:ext uri="{FF2B5EF4-FFF2-40B4-BE49-F238E27FC236}">
                    <a16:creationId xmlns:a16="http://schemas.microsoft.com/office/drawing/2014/main" id="{4A080AD4-54FD-4EAB-9025-7D5048864A27}"/>
                  </a:ext>
                </a:extLst>
              </p:cNvPr>
              <p:cNvSpPr>
                <a:spLocks/>
              </p:cNvSpPr>
              <p:nvPr/>
            </p:nvSpPr>
            <p:spPr bwMode="auto">
              <a:xfrm>
                <a:off x="1579" y="402"/>
                <a:ext cx="120" cy="134"/>
              </a:xfrm>
              <a:custGeom>
                <a:avLst/>
                <a:gdLst>
                  <a:gd name="T0" fmla="*/ 114 w 120"/>
                  <a:gd name="T1" fmla="*/ 97 h 134"/>
                  <a:gd name="T2" fmla="*/ 102 w 120"/>
                  <a:gd name="T3" fmla="*/ 117 h 134"/>
                  <a:gd name="T4" fmla="*/ 86 w 120"/>
                  <a:gd name="T5" fmla="*/ 127 h 134"/>
                  <a:gd name="T6" fmla="*/ 110 w 120"/>
                  <a:gd name="T7" fmla="*/ 127 h 134"/>
                  <a:gd name="T8" fmla="*/ 112 w 120"/>
                  <a:gd name="T9" fmla="*/ 123 h 134"/>
                  <a:gd name="T10" fmla="*/ 117 w 120"/>
                  <a:gd name="T11" fmla="*/ 107 h 134"/>
                  <a:gd name="T12" fmla="*/ 119 w 120"/>
                  <a:gd name="T13" fmla="*/ 98 h 134"/>
                  <a:gd name="T14" fmla="*/ 114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4" y="97"/>
                    </a:moveTo>
                    <a:lnTo>
                      <a:pt x="102" y="117"/>
                    </a:lnTo>
                    <a:lnTo>
                      <a:pt x="86" y="127"/>
                    </a:lnTo>
                    <a:lnTo>
                      <a:pt x="110" y="127"/>
                    </a:lnTo>
                    <a:lnTo>
                      <a:pt x="112" y="123"/>
                    </a:lnTo>
                    <a:lnTo>
                      <a:pt x="117" y="107"/>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13" name="Freeform 43">
                <a:extLst>
                  <a:ext uri="{FF2B5EF4-FFF2-40B4-BE49-F238E27FC236}">
                    <a16:creationId xmlns:a16="http://schemas.microsoft.com/office/drawing/2014/main" id="{5C388997-BF90-4F3F-8CC0-6C1B2A82A549}"/>
                  </a:ext>
                </a:extLst>
              </p:cNvPr>
              <p:cNvSpPr>
                <a:spLocks/>
              </p:cNvSpPr>
              <p:nvPr/>
            </p:nvSpPr>
            <p:spPr bwMode="auto">
              <a:xfrm>
                <a:off x="1579" y="402"/>
                <a:ext cx="120" cy="134"/>
              </a:xfrm>
              <a:custGeom>
                <a:avLst/>
                <a:gdLst>
                  <a:gd name="T0" fmla="*/ 112 w 120"/>
                  <a:gd name="T1" fmla="*/ 8 h 134"/>
                  <a:gd name="T2" fmla="*/ 59 w 120"/>
                  <a:gd name="T3" fmla="*/ 8 h 134"/>
                  <a:gd name="T4" fmla="*/ 85 w 120"/>
                  <a:gd name="T5" fmla="*/ 9 h 134"/>
                  <a:gd name="T6" fmla="*/ 101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71" name="Group 40">
              <a:extLst>
                <a:ext uri="{FF2B5EF4-FFF2-40B4-BE49-F238E27FC236}">
                  <a16:creationId xmlns:a16="http://schemas.microsoft.com/office/drawing/2014/main" id="{B40A5826-0620-4A31-A266-EF465099683A}"/>
                </a:ext>
              </a:extLst>
            </p:cNvPr>
            <p:cNvGrpSpPr>
              <a:grpSpLocks/>
            </p:cNvGrpSpPr>
            <p:nvPr/>
          </p:nvGrpSpPr>
          <p:grpSpPr bwMode="auto">
            <a:xfrm>
              <a:off x="1639" y="160"/>
              <a:ext cx="2" cy="211"/>
              <a:chOff x="1639" y="160"/>
              <a:chExt cx="2" cy="211"/>
            </a:xfrm>
          </p:grpSpPr>
          <p:sp>
            <p:nvSpPr>
              <p:cNvPr id="19610" name="Freeform 41">
                <a:extLst>
                  <a:ext uri="{FF2B5EF4-FFF2-40B4-BE49-F238E27FC236}">
                    <a16:creationId xmlns:a16="http://schemas.microsoft.com/office/drawing/2014/main" id="{3D1E551E-10EF-40CE-93BE-DC5B4188DCCE}"/>
                  </a:ext>
                </a:extLst>
              </p:cNvPr>
              <p:cNvSpPr>
                <a:spLocks/>
              </p:cNvSpPr>
              <p:nvPr/>
            </p:nvSpPr>
            <p:spPr bwMode="auto">
              <a:xfrm>
                <a:off x="1639"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72" name="Group 38">
              <a:extLst>
                <a:ext uri="{FF2B5EF4-FFF2-40B4-BE49-F238E27FC236}">
                  <a16:creationId xmlns:a16="http://schemas.microsoft.com/office/drawing/2014/main" id="{6B7149D5-DB5E-4082-B383-0C40CA75B623}"/>
                </a:ext>
              </a:extLst>
            </p:cNvPr>
            <p:cNvGrpSpPr>
              <a:grpSpLocks/>
            </p:cNvGrpSpPr>
            <p:nvPr/>
          </p:nvGrpSpPr>
          <p:grpSpPr bwMode="auto">
            <a:xfrm>
              <a:off x="1639" y="569"/>
              <a:ext cx="2" cy="211"/>
              <a:chOff x="1639" y="569"/>
              <a:chExt cx="2" cy="211"/>
            </a:xfrm>
          </p:grpSpPr>
          <p:sp>
            <p:nvSpPr>
              <p:cNvPr id="19609" name="Freeform 39">
                <a:extLst>
                  <a:ext uri="{FF2B5EF4-FFF2-40B4-BE49-F238E27FC236}">
                    <a16:creationId xmlns:a16="http://schemas.microsoft.com/office/drawing/2014/main" id="{F0161C1E-44E8-4347-89C3-2C63FBA82E80}"/>
                  </a:ext>
                </a:extLst>
              </p:cNvPr>
              <p:cNvSpPr>
                <a:spLocks/>
              </p:cNvSpPr>
              <p:nvPr/>
            </p:nvSpPr>
            <p:spPr bwMode="auto">
              <a:xfrm>
                <a:off x="1639" y="569"/>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73" name="Group 34">
              <a:extLst>
                <a:ext uri="{FF2B5EF4-FFF2-40B4-BE49-F238E27FC236}">
                  <a16:creationId xmlns:a16="http://schemas.microsoft.com/office/drawing/2014/main" id="{075CEF62-CEFE-4AF0-A24C-3FA9C3A095C1}"/>
                </a:ext>
              </a:extLst>
            </p:cNvPr>
            <p:cNvGrpSpPr>
              <a:grpSpLocks/>
            </p:cNvGrpSpPr>
            <p:nvPr/>
          </p:nvGrpSpPr>
          <p:grpSpPr bwMode="auto">
            <a:xfrm>
              <a:off x="1958" y="0"/>
              <a:ext cx="141" cy="130"/>
              <a:chOff x="1958" y="0"/>
              <a:chExt cx="141" cy="130"/>
            </a:xfrm>
          </p:grpSpPr>
          <p:sp>
            <p:nvSpPr>
              <p:cNvPr id="19606" name="Freeform 37">
                <a:extLst>
                  <a:ext uri="{FF2B5EF4-FFF2-40B4-BE49-F238E27FC236}">
                    <a16:creationId xmlns:a16="http://schemas.microsoft.com/office/drawing/2014/main" id="{A9B09AD4-6CC2-4DBD-864E-FF841DF7DDC2}"/>
                  </a:ext>
                </a:extLst>
              </p:cNvPr>
              <p:cNvSpPr>
                <a:spLocks/>
              </p:cNvSpPr>
              <p:nvPr/>
            </p:nvSpPr>
            <p:spPr bwMode="auto">
              <a:xfrm>
                <a:off x="1958" y="0"/>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3 w 141"/>
                  <a:gd name="T19" fmla="*/ 130 h 130"/>
                  <a:gd name="T20" fmla="*/ 53 w 141"/>
                  <a:gd name="T21" fmla="*/ 125 h 130"/>
                  <a:gd name="T22" fmla="*/ 37 w 141"/>
                  <a:gd name="T23" fmla="*/ 124 h 130"/>
                  <a:gd name="T24" fmla="*/ 35 w 141"/>
                  <a:gd name="T25" fmla="*/ 123 h 130"/>
                  <a:gd name="T26" fmla="*/ 35 w 141"/>
                  <a:gd name="T27" fmla="*/ 65 h 130"/>
                  <a:gd name="T28" fmla="*/ 122 w 141"/>
                  <a:gd name="T29" fmla="*/ 65 h 130"/>
                  <a:gd name="T30" fmla="*/ 122 w 141"/>
                  <a:gd name="T31" fmla="*/ 57 h 130"/>
                  <a:gd name="T32" fmla="*/ 35 w 141"/>
                  <a:gd name="T33" fmla="*/ 57 h 130"/>
                  <a:gd name="T34" fmla="*/ 35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3" y="130"/>
                    </a:lnTo>
                    <a:lnTo>
                      <a:pt x="53" y="125"/>
                    </a:lnTo>
                    <a:lnTo>
                      <a:pt x="37" y="124"/>
                    </a:lnTo>
                    <a:lnTo>
                      <a:pt x="35" y="123"/>
                    </a:lnTo>
                    <a:lnTo>
                      <a:pt x="35" y="65"/>
                    </a:lnTo>
                    <a:lnTo>
                      <a:pt x="122" y="65"/>
                    </a:lnTo>
                    <a:lnTo>
                      <a:pt x="122" y="57"/>
                    </a:lnTo>
                    <a:lnTo>
                      <a:pt x="35" y="57"/>
                    </a:lnTo>
                    <a:lnTo>
                      <a:pt x="35"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7" name="Freeform 36">
                <a:extLst>
                  <a:ext uri="{FF2B5EF4-FFF2-40B4-BE49-F238E27FC236}">
                    <a16:creationId xmlns:a16="http://schemas.microsoft.com/office/drawing/2014/main" id="{C3F37382-0477-419B-A9D2-1B3F00141F9E}"/>
                  </a:ext>
                </a:extLst>
              </p:cNvPr>
              <p:cNvSpPr>
                <a:spLocks/>
              </p:cNvSpPr>
              <p:nvPr/>
            </p:nvSpPr>
            <p:spPr bwMode="auto">
              <a:xfrm>
                <a:off x="1958" y="0"/>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8" name="Freeform 35">
                <a:extLst>
                  <a:ext uri="{FF2B5EF4-FFF2-40B4-BE49-F238E27FC236}">
                    <a16:creationId xmlns:a16="http://schemas.microsoft.com/office/drawing/2014/main" id="{43CBC8F0-BCF1-4ED9-8C5A-0FBDBE24385A}"/>
                  </a:ext>
                </a:extLst>
              </p:cNvPr>
              <p:cNvSpPr>
                <a:spLocks/>
              </p:cNvSpPr>
              <p:nvPr/>
            </p:nvSpPr>
            <p:spPr bwMode="auto">
              <a:xfrm>
                <a:off x="1958" y="0"/>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74" name="Group 30">
              <a:extLst>
                <a:ext uri="{FF2B5EF4-FFF2-40B4-BE49-F238E27FC236}">
                  <a16:creationId xmlns:a16="http://schemas.microsoft.com/office/drawing/2014/main" id="{8740FC0F-37D8-4F11-A8E6-97F691BEE7A9}"/>
                </a:ext>
              </a:extLst>
            </p:cNvPr>
            <p:cNvGrpSpPr>
              <a:grpSpLocks/>
            </p:cNvGrpSpPr>
            <p:nvPr/>
          </p:nvGrpSpPr>
          <p:grpSpPr bwMode="auto">
            <a:xfrm>
              <a:off x="1958" y="810"/>
              <a:ext cx="141" cy="130"/>
              <a:chOff x="1958" y="810"/>
              <a:chExt cx="141" cy="130"/>
            </a:xfrm>
          </p:grpSpPr>
          <p:sp>
            <p:nvSpPr>
              <p:cNvPr id="19603" name="Freeform 33">
                <a:extLst>
                  <a:ext uri="{FF2B5EF4-FFF2-40B4-BE49-F238E27FC236}">
                    <a16:creationId xmlns:a16="http://schemas.microsoft.com/office/drawing/2014/main" id="{8E5BC815-4AAB-4B42-B0CE-025541CD3999}"/>
                  </a:ext>
                </a:extLst>
              </p:cNvPr>
              <p:cNvSpPr>
                <a:spLocks/>
              </p:cNvSpPr>
              <p:nvPr/>
            </p:nvSpPr>
            <p:spPr bwMode="auto">
              <a:xfrm>
                <a:off x="1958" y="810"/>
                <a:ext cx="141" cy="130"/>
              </a:xfrm>
              <a:custGeom>
                <a:avLst/>
                <a:gdLst>
                  <a:gd name="T0" fmla="*/ 53 w 141"/>
                  <a:gd name="T1" fmla="*/ 0 h 130"/>
                  <a:gd name="T2" fmla="*/ 0 w 141"/>
                  <a:gd name="T3" fmla="*/ 0 h 130"/>
                  <a:gd name="T4" fmla="*/ 0 w 141"/>
                  <a:gd name="T5" fmla="*/ 4 h 130"/>
                  <a:gd name="T6" fmla="*/ 17 w 141"/>
                  <a:gd name="T7" fmla="*/ 5 h 130"/>
                  <a:gd name="T8" fmla="*/ 19 w 141"/>
                  <a:gd name="T9" fmla="*/ 7 h 130"/>
                  <a:gd name="T10" fmla="*/ 19 w 141"/>
                  <a:gd name="T11" fmla="*/ 122 h 130"/>
                  <a:gd name="T12" fmla="*/ 17 w 141"/>
                  <a:gd name="T13" fmla="*/ 124 h 130"/>
                  <a:gd name="T14" fmla="*/ 1 w 141"/>
                  <a:gd name="T15" fmla="*/ 125 h 130"/>
                  <a:gd name="T16" fmla="*/ 1 w 141"/>
                  <a:gd name="T17" fmla="*/ 129 h 130"/>
                  <a:gd name="T18" fmla="*/ 53 w 141"/>
                  <a:gd name="T19" fmla="*/ 129 h 130"/>
                  <a:gd name="T20" fmla="*/ 53 w 141"/>
                  <a:gd name="T21" fmla="*/ 125 h 130"/>
                  <a:gd name="T22" fmla="*/ 37 w 141"/>
                  <a:gd name="T23" fmla="*/ 124 h 130"/>
                  <a:gd name="T24" fmla="*/ 35 w 141"/>
                  <a:gd name="T25" fmla="*/ 122 h 130"/>
                  <a:gd name="T26" fmla="*/ 35 w 141"/>
                  <a:gd name="T27" fmla="*/ 65 h 130"/>
                  <a:gd name="T28" fmla="*/ 122 w 141"/>
                  <a:gd name="T29" fmla="*/ 65 h 130"/>
                  <a:gd name="T30" fmla="*/ 122 w 141"/>
                  <a:gd name="T31" fmla="*/ 57 h 130"/>
                  <a:gd name="T32" fmla="*/ 35 w 141"/>
                  <a:gd name="T33" fmla="*/ 57 h 130"/>
                  <a:gd name="T34" fmla="*/ 35 w 141"/>
                  <a:gd name="T35" fmla="*/ 7 h 130"/>
                  <a:gd name="T36" fmla="*/ 37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7" y="5"/>
                    </a:lnTo>
                    <a:lnTo>
                      <a:pt x="19" y="7"/>
                    </a:lnTo>
                    <a:lnTo>
                      <a:pt x="19" y="122"/>
                    </a:lnTo>
                    <a:lnTo>
                      <a:pt x="17" y="124"/>
                    </a:lnTo>
                    <a:lnTo>
                      <a:pt x="1" y="125"/>
                    </a:lnTo>
                    <a:lnTo>
                      <a:pt x="1" y="129"/>
                    </a:lnTo>
                    <a:lnTo>
                      <a:pt x="53" y="129"/>
                    </a:lnTo>
                    <a:lnTo>
                      <a:pt x="53" y="125"/>
                    </a:lnTo>
                    <a:lnTo>
                      <a:pt x="37" y="124"/>
                    </a:lnTo>
                    <a:lnTo>
                      <a:pt x="35" y="122"/>
                    </a:lnTo>
                    <a:lnTo>
                      <a:pt x="35" y="65"/>
                    </a:lnTo>
                    <a:lnTo>
                      <a:pt x="122" y="65"/>
                    </a:lnTo>
                    <a:lnTo>
                      <a:pt x="122" y="57"/>
                    </a:lnTo>
                    <a:lnTo>
                      <a:pt x="35" y="57"/>
                    </a:lnTo>
                    <a:lnTo>
                      <a:pt x="35" y="7"/>
                    </a:lnTo>
                    <a:lnTo>
                      <a:pt x="37"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4" name="Freeform 32">
                <a:extLst>
                  <a:ext uri="{FF2B5EF4-FFF2-40B4-BE49-F238E27FC236}">
                    <a16:creationId xmlns:a16="http://schemas.microsoft.com/office/drawing/2014/main" id="{B67A3DB8-710C-4D26-8F8D-091CE4CAF15A}"/>
                  </a:ext>
                </a:extLst>
              </p:cNvPr>
              <p:cNvSpPr>
                <a:spLocks/>
              </p:cNvSpPr>
              <p:nvPr/>
            </p:nvSpPr>
            <p:spPr bwMode="auto">
              <a:xfrm>
                <a:off x="1958" y="810"/>
                <a:ext cx="141" cy="130"/>
              </a:xfrm>
              <a:custGeom>
                <a:avLst/>
                <a:gdLst>
                  <a:gd name="T0" fmla="*/ 122 w 141"/>
                  <a:gd name="T1" fmla="*/ 65 h 130"/>
                  <a:gd name="T2" fmla="*/ 105 w 141"/>
                  <a:gd name="T3" fmla="*/ 65 h 130"/>
                  <a:gd name="T4" fmla="*/ 105 w 141"/>
                  <a:gd name="T5" fmla="*/ 122 h 130"/>
                  <a:gd name="T6" fmla="*/ 103 w 141"/>
                  <a:gd name="T7" fmla="*/ 124 h 130"/>
                  <a:gd name="T8" fmla="*/ 86 w 141"/>
                  <a:gd name="T9" fmla="*/ 125 h 130"/>
                  <a:gd name="T10" fmla="*/ 86 w 141"/>
                  <a:gd name="T11" fmla="*/ 129 h 130"/>
                  <a:gd name="T12" fmla="*/ 140 w 141"/>
                  <a:gd name="T13" fmla="*/ 129 h 130"/>
                  <a:gd name="T14" fmla="*/ 140 w 141"/>
                  <a:gd name="T15" fmla="*/ 125 h 130"/>
                  <a:gd name="T16" fmla="*/ 123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3" y="124"/>
                    </a:lnTo>
                    <a:lnTo>
                      <a:pt x="86" y="125"/>
                    </a:lnTo>
                    <a:lnTo>
                      <a:pt x="86" y="129"/>
                    </a:lnTo>
                    <a:lnTo>
                      <a:pt x="140" y="129"/>
                    </a:lnTo>
                    <a:lnTo>
                      <a:pt x="140" y="125"/>
                    </a:lnTo>
                    <a:lnTo>
                      <a:pt x="123"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5" name="Freeform 31">
                <a:extLst>
                  <a:ext uri="{FF2B5EF4-FFF2-40B4-BE49-F238E27FC236}">
                    <a16:creationId xmlns:a16="http://schemas.microsoft.com/office/drawing/2014/main" id="{C09163F9-8B3A-43DF-B06E-473DF06C4050}"/>
                  </a:ext>
                </a:extLst>
              </p:cNvPr>
              <p:cNvSpPr>
                <a:spLocks/>
              </p:cNvSpPr>
              <p:nvPr/>
            </p:nvSpPr>
            <p:spPr bwMode="auto">
              <a:xfrm>
                <a:off x="1958" y="810"/>
                <a:ext cx="141" cy="130"/>
              </a:xfrm>
              <a:custGeom>
                <a:avLst/>
                <a:gdLst>
                  <a:gd name="T0" fmla="*/ 140 w 141"/>
                  <a:gd name="T1" fmla="*/ 0 h 130"/>
                  <a:gd name="T2" fmla="*/ 87 w 141"/>
                  <a:gd name="T3" fmla="*/ 0 h 130"/>
                  <a:gd name="T4" fmla="*/ 87 w 141"/>
                  <a:gd name="T5" fmla="*/ 4 h 130"/>
                  <a:gd name="T6" fmla="*/ 103 w 141"/>
                  <a:gd name="T7" fmla="*/ 5 h 130"/>
                  <a:gd name="T8" fmla="*/ 105 w 141"/>
                  <a:gd name="T9" fmla="*/ 7 h 130"/>
                  <a:gd name="T10" fmla="*/ 105 w 141"/>
                  <a:gd name="T11" fmla="*/ 57 h 130"/>
                  <a:gd name="T12" fmla="*/ 122 w 141"/>
                  <a:gd name="T13" fmla="*/ 57 h 130"/>
                  <a:gd name="T14" fmla="*/ 122 w 141"/>
                  <a:gd name="T15" fmla="*/ 7 h 130"/>
                  <a:gd name="T16" fmla="*/ 123 w 141"/>
                  <a:gd name="T17" fmla="*/ 5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4"/>
                    </a:lnTo>
                    <a:lnTo>
                      <a:pt x="103" y="5"/>
                    </a:lnTo>
                    <a:lnTo>
                      <a:pt x="105" y="7"/>
                    </a:lnTo>
                    <a:lnTo>
                      <a:pt x="105" y="57"/>
                    </a:lnTo>
                    <a:lnTo>
                      <a:pt x="122" y="57"/>
                    </a:lnTo>
                    <a:lnTo>
                      <a:pt x="122" y="7"/>
                    </a:lnTo>
                    <a:lnTo>
                      <a:pt x="123" y="5"/>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75" name="Group 26">
              <a:extLst>
                <a:ext uri="{FF2B5EF4-FFF2-40B4-BE49-F238E27FC236}">
                  <a16:creationId xmlns:a16="http://schemas.microsoft.com/office/drawing/2014/main" id="{5904F4F7-2B1F-457E-92F8-BA0034A546FB}"/>
                </a:ext>
              </a:extLst>
            </p:cNvPr>
            <p:cNvGrpSpPr>
              <a:grpSpLocks/>
            </p:cNvGrpSpPr>
            <p:nvPr/>
          </p:nvGrpSpPr>
          <p:grpSpPr bwMode="auto">
            <a:xfrm>
              <a:off x="1969" y="402"/>
              <a:ext cx="120" cy="134"/>
              <a:chOff x="1969" y="402"/>
              <a:chExt cx="120" cy="134"/>
            </a:xfrm>
          </p:grpSpPr>
          <p:sp>
            <p:nvSpPr>
              <p:cNvPr id="19600" name="Freeform 29">
                <a:extLst>
                  <a:ext uri="{FF2B5EF4-FFF2-40B4-BE49-F238E27FC236}">
                    <a16:creationId xmlns:a16="http://schemas.microsoft.com/office/drawing/2014/main" id="{1BF5C493-C95F-457F-8D5A-B973A4487248}"/>
                  </a:ext>
                </a:extLst>
              </p:cNvPr>
              <p:cNvSpPr>
                <a:spLocks/>
              </p:cNvSpPr>
              <p:nvPr/>
            </p:nvSpPr>
            <p:spPr bwMode="auto">
              <a:xfrm>
                <a:off x="1969" y="402"/>
                <a:ext cx="120" cy="134"/>
              </a:xfrm>
              <a:custGeom>
                <a:avLst/>
                <a:gdLst>
                  <a:gd name="T0" fmla="*/ 92 w 120"/>
                  <a:gd name="T1" fmla="*/ 0 h 134"/>
                  <a:gd name="T2" fmla="*/ 75 w 120"/>
                  <a:gd name="T3" fmla="*/ 0 h 134"/>
                  <a:gd name="T4" fmla="*/ 51 w 120"/>
                  <a:gd name="T5" fmla="*/ 3 h 134"/>
                  <a:gd name="T6" fmla="*/ 31 w 120"/>
                  <a:gd name="T7" fmla="*/ 12 h 134"/>
                  <a:gd name="T8" fmla="*/ 15 w 120"/>
                  <a:gd name="T9" fmla="*/ 26 h 134"/>
                  <a:gd name="T10" fmla="*/ 4 w 120"/>
                  <a:gd name="T11" fmla="*/ 44 h 134"/>
                  <a:gd name="T12" fmla="*/ 0 w 120"/>
                  <a:gd name="T13" fmla="*/ 66 h 134"/>
                  <a:gd name="T14" fmla="*/ 2 w 120"/>
                  <a:gd name="T15" fmla="*/ 87 h 134"/>
                  <a:gd name="T16" fmla="*/ 10 w 120"/>
                  <a:gd name="T17" fmla="*/ 106 h 134"/>
                  <a:gd name="T18" fmla="*/ 24 w 120"/>
                  <a:gd name="T19" fmla="*/ 121 h 134"/>
                  <a:gd name="T20" fmla="*/ 45 w 120"/>
                  <a:gd name="T21" fmla="*/ 132 h 134"/>
                  <a:gd name="T22" fmla="*/ 76 w 120"/>
                  <a:gd name="T23" fmla="*/ 133 h 134"/>
                  <a:gd name="T24" fmla="*/ 96 w 120"/>
                  <a:gd name="T25" fmla="*/ 132 h 134"/>
                  <a:gd name="T26" fmla="*/ 107 w 120"/>
                  <a:gd name="T27" fmla="*/ 131 h 134"/>
                  <a:gd name="T28" fmla="*/ 109 w 120"/>
                  <a:gd name="T29" fmla="*/ 127 h 134"/>
                  <a:gd name="T30" fmla="*/ 86 w 120"/>
                  <a:gd name="T31" fmla="*/ 127 h 134"/>
                  <a:gd name="T32" fmla="*/ 60 w 120"/>
                  <a:gd name="T33" fmla="*/ 125 h 134"/>
                  <a:gd name="T34" fmla="*/ 40 w 120"/>
                  <a:gd name="T35" fmla="*/ 116 h 134"/>
                  <a:gd name="T36" fmla="*/ 28 w 120"/>
                  <a:gd name="T37" fmla="*/ 101 h 134"/>
                  <a:gd name="T38" fmla="*/ 21 w 120"/>
                  <a:gd name="T39" fmla="*/ 81 h 134"/>
                  <a:gd name="T40" fmla="*/ 22 w 120"/>
                  <a:gd name="T41" fmla="*/ 53 h 134"/>
                  <a:gd name="T42" fmla="*/ 29 w 120"/>
                  <a:gd name="T43" fmla="*/ 31 h 134"/>
                  <a:gd name="T44" fmla="*/ 41 w 120"/>
                  <a:gd name="T45" fmla="*/ 16 h 134"/>
                  <a:gd name="T46" fmla="*/ 59 w 120"/>
                  <a:gd name="T47" fmla="*/ 8 h 134"/>
                  <a:gd name="T48" fmla="*/ 112 w 120"/>
                  <a:gd name="T49" fmla="*/ 8 h 134"/>
                  <a:gd name="T50" fmla="*/ 111 w 120"/>
                  <a:gd name="T51" fmla="*/ 5 h 134"/>
                  <a:gd name="T52" fmla="*/ 106 w 120"/>
                  <a:gd name="T53" fmla="*/ 4 h 134"/>
                  <a:gd name="T54" fmla="*/ 92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2" y="0"/>
                    </a:moveTo>
                    <a:lnTo>
                      <a:pt x="75" y="0"/>
                    </a:lnTo>
                    <a:lnTo>
                      <a:pt x="51" y="3"/>
                    </a:lnTo>
                    <a:lnTo>
                      <a:pt x="31" y="12"/>
                    </a:lnTo>
                    <a:lnTo>
                      <a:pt x="15" y="26"/>
                    </a:lnTo>
                    <a:lnTo>
                      <a:pt x="4" y="44"/>
                    </a:lnTo>
                    <a:lnTo>
                      <a:pt x="0" y="66"/>
                    </a:lnTo>
                    <a:lnTo>
                      <a:pt x="2" y="87"/>
                    </a:lnTo>
                    <a:lnTo>
                      <a:pt x="10" y="106"/>
                    </a:lnTo>
                    <a:lnTo>
                      <a:pt x="24" y="121"/>
                    </a:lnTo>
                    <a:lnTo>
                      <a:pt x="45" y="132"/>
                    </a:lnTo>
                    <a:lnTo>
                      <a:pt x="76" y="133"/>
                    </a:lnTo>
                    <a:lnTo>
                      <a:pt x="96" y="132"/>
                    </a:lnTo>
                    <a:lnTo>
                      <a:pt x="107" y="131"/>
                    </a:lnTo>
                    <a:lnTo>
                      <a:pt x="109" y="127"/>
                    </a:lnTo>
                    <a:lnTo>
                      <a:pt x="86" y="127"/>
                    </a:lnTo>
                    <a:lnTo>
                      <a:pt x="60" y="125"/>
                    </a:lnTo>
                    <a:lnTo>
                      <a:pt x="40" y="116"/>
                    </a:lnTo>
                    <a:lnTo>
                      <a:pt x="28" y="101"/>
                    </a:lnTo>
                    <a:lnTo>
                      <a:pt x="21" y="81"/>
                    </a:lnTo>
                    <a:lnTo>
                      <a:pt x="22"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1" name="Freeform 28">
                <a:extLst>
                  <a:ext uri="{FF2B5EF4-FFF2-40B4-BE49-F238E27FC236}">
                    <a16:creationId xmlns:a16="http://schemas.microsoft.com/office/drawing/2014/main" id="{FFD3D799-F597-4ADC-96CE-6DA234D2E07D}"/>
                  </a:ext>
                </a:extLst>
              </p:cNvPr>
              <p:cNvSpPr>
                <a:spLocks/>
              </p:cNvSpPr>
              <p:nvPr/>
            </p:nvSpPr>
            <p:spPr bwMode="auto">
              <a:xfrm>
                <a:off x="1969" y="402"/>
                <a:ext cx="120" cy="134"/>
              </a:xfrm>
              <a:custGeom>
                <a:avLst/>
                <a:gdLst>
                  <a:gd name="T0" fmla="*/ 114 w 120"/>
                  <a:gd name="T1" fmla="*/ 97 h 134"/>
                  <a:gd name="T2" fmla="*/ 102 w 120"/>
                  <a:gd name="T3" fmla="*/ 117 h 134"/>
                  <a:gd name="T4" fmla="*/ 86 w 120"/>
                  <a:gd name="T5" fmla="*/ 127 h 134"/>
                  <a:gd name="T6" fmla="*/ 109 w 120"/>
                  <a:gd name="T7" fmla="*/ 127 h 134"/>
                  <a:gd name="T8" fmla="*/ 112 w 120"/>
                  <a:gd name="T9" fmla="*/ 123 h 134"/>
                  <a:gd name="T10" fmla="*/ 117 w 120"/>
                  <a:gd name="T11" fmla="*/ 107 h 134"/>
                  <a:gd name="T12" fmla="*/ 119 w 120"/>
                  <a:gd name="T13" fmla="*/ 98 h 134"/>
                  <a:gd name="T14" fmla="*/ 114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4" y="97"/>
                    </a:moveTo>
                    <a:lnTo>
                      <a:pt x="102" y="117"/>
                    </a:lnTo>
                    <a:lnTo>
                      <a:pt x="86" y="127"/>
                    </a:lnTo>
                    <a:lnTo>
                      <a:pt x="109" y="127"/>
                    </a:lnTo>
                    <a:lnTo>
                      <a:pt x="112" y="123"/>
                    </a:lnTo>
                    <a:lnTo>
                      <a:pt x="117" y="107"/>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602" name="Freeform 27">
                <a:extLst>
                  <a:ext uri="{FF2B5EF4-FFF2-40B4-BE49-F238E27FC236}">
                    <a16:creationId xmlns:a16="http://schemas.microsoft.com/office/drawing/2014/main" id="{D7792719-01FB-4329-A565-2FCD5E33D432}"/>
                  </a:ext>
                </a:extLst>
              </p:cNvPr>
              <p:cNvSpPr>
                <a:spLocks/>
              </p:cNvSpPr>
              <p:nvPr/>
            </p:nvSpPr>
            <p:spPr bwMode="auto">
              <a:xfrm>
                <a:off x="1969" y="402"/>
                <a:ext cx="120" cy="134"/>
              </a:xfrm>
              <a:custGeom>
                <a:avLst/>
                <a:gdLst>
                  <a:gd name="T0" fmla="*/ 112 w 120"/>
                  <a:gd name="T1" fmla="*/ 8 h 134"/>
                  <a:gd name="T2" fmla="*/ 59 w 120"/>
                  <a:gd name="T3" fmla="*/ 8 h 134"/>
                  <a:gd name="T4" fmla="*/ 85 w 120"/>
                  <a:gd name="T5" fmla="*/ 9 h 134"/>
                  <a:gd name="T6" fmla="*/ 101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76" name="Group 24">
              <a:extLst>
                <a:ext uri="{FF2B5EF4-FFF2-40B4-BE49-F238E27FC236}">
                  <a16:creationId xmlns:a16="http://schemas.microsoft.com/office/drawing/2014/main" id="{1F32D506-55A9-4228-AD20-051C12F5A4EB}"/>
                </a:ext>
              </a:extLst>
            </p:cNvPr>
            <p:cNvGrpSpPr>
              <a:grpSpLocks/>
            </p:cNvGrpSpPr>
            <p:nvPr/>
          </p:nvGrpSpPr>
          <p:grpSpPr bwMode="auto">
            <a:xfrm>
              <a:off x="1729" y="469"/>
              <a:ext cx="210" cy="2"/>
              <a:chOff x="1729" y="469"/>
              <a:chExt cx="210" cy="2"/>
            </a:xfrm>
          </p:grpSpPr>
          <p:sp>
            <p:nvSpPr>
              <p:cNvPr id="19599" name="Freeform 25">
                <a:extLst>
                  <a:ext uri="{FF2B5EF4-FFF2-40B4-BE49-F238E27FC236}">
                    <a16:creationId xmlns:a16="http://schemas.microsoft.com/office/drawing/2014/main" id="{0C7359FA-CBA5-4B0D-B33E-0C524BB77E71}"/>
                  </a:ext>
                </a:extLst>
              </p:cNvPr>
              <p:cNvSpPr>
                <a:spLocks/>
              </p:cNvSpPr>
              <p:nvPr/>
            </p:nvSpPr>
            <p:spPr bwMode="auto">
              <a:xfrm>
                <a:off x="1729"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77" name="Group 22">
              <a:extLst>
                <a:ext uri="{FF2B5EF4-FFF2-40B4-BE49-F238E27FC236}">
                  <a16:creationId xmlns:a16="http://schemas.microsoft.com/office/drawing/2014/main" id="{586E1E64-31AE-4A98-805A-93A48B59757A}"/>
                </a:ext>
              </a:extLst>
            </p:cNvPr>
            <p:cNvGrpSpPr>
              <a:grpSpLocks/>
            </p:cNvGrpSpPr>
            <p:nvPr/>
          </p:nvGrpSpPr>
          <p:grpSpPr bwMode="auto">
            <a:xfrm>
              <a:off x="2118" y="469"/>
              <a:ext cx="210" cy="2"/>
              <a:chOff x="2118" y="469"/>
              <a:chExt cx="210" cy="2"/>
            </a:xfrm>
          </p:grpSpPr>
          <p:sp>
            <p:nvSpPr>
              <p:cNvPr id="19598" name="Freeform 23">
                <a:extLst>
                  <a:ext uri="{FF2B5EF4-FFF2-40B4-BE49-F238E27FC236}">
                    <a16:creationId xmlns:a16="http://schemas.microsoft.com/office/drawing/2014/main" id="{457D2E4D-7EEE-488A-B86A-537C3A0FC1A5}"/>
                  </a:ext>
                </a:extLst>
              </p:cNvPr>
              <p:cNvSpPr>
                <a:spLocks/>
              </p:cNvSpPr>
              <p:nvPr/>
            </p:nvSpPr>
            <p:spPr bwMode="auto">
              <a:xfrm>
                <a:off x="2118" y="469"/>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78" name="Group 20">
              <a:extLst>
                <a:ext uri="{FF2B5EF4-FFF2-40B4-BE49-F238E27FC236}">
                  <a16:creationId xmlns:a16="http://schemas.microsoft.com/office/drawing/2014/main" id="{2BC8DF1B-0C7F-4AD0-80EA-65FB76252DC6}"/>
                </a:ext>
              </a:extLst>
            </p:cNvPr>
            <p:cNvGrpSpPr>
              <a:grpSpLocks/>
            </p:cNvGrpSpPr>
            <p:nvPr/>
          </p:nvGrpSpPr>
          <p:grpSpPr bwMode="auto">
            <a:xfrm>
              <a:off x="2028" y="160"/>
              <a:ext cx="2" cy="211"/>
              <a:chOff x="2028" y="160"/>
              <a:chExt cx="2" cy="211"/>
            </a:xfrm>
          </p:grpSpPr>
          <p:sp>
            <p:nvSpPr>
              <p:cNvPr id="19597" name="Freeform 21">
                <a:extLst>
                  <a:ext uri="{FF2B5EF4-FFF2-40B4-BE49-F238E27FC236}">
                    <a16:creationId xmlns:a16="http://schemas.microsoft.com/office/drawing/2014/main" id="{46FC4DF3-F58F-4C53-ABA3-A52599511F86}"/>
                  </a:ext>
                </a:extLst>
              </p:cNvPr>
              <p:cNvSpPr>
                <a:spLocks/>
              </p:cNvSpPr>
              <p:nvPr/>
            </p:nvSpPr>
            <p:spPr bwMode="auto">
              <a:xfrm>
                <a:off x="2028"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79" name="Group 18">
              <a:extLst>
                <a:ext uri="{FF2B5EF4-FFF2-40B4-BE49-F238E27FC236}">
                  <a16:creationId xmlns:a16="http://schemas.microsoft.com/office/drawing/2014/main" id="{FC5C15A3-FBA9-4F54-A732-A3846933579E}"/>
                </a:ext>
              </a:extLst>
            </p:cNvPr>
            <p:cNvGrpSpPr>
              <a:grpSpLocks/>
            </p:cNvGrpSpPr>
            <p:nvPr/>
          </p:nvGrpSpPr>
          <p:grpSpPr bwMode="auto">
            <a:xfrm>
              <a:off x="2028" y="569"/>
              <a:ext cx="2" cy="211"/>
              <a:chOff x="2028" y="569"/>
              <a:chExt cx="2" cy="211"/>
            </a:xfrm>
          </p:grpSpPr>
          <p:sp>
            <p:nvSpPr>
              <p:cNvPr id="19596" name="Freeform 19">
                <a:extLst>
                  <a:ext uri="{FF2B5EF4-FFF2-40B4-BE49-F238E27FC236}">
                    <a16:creationId xmlns:a16="http://schemas.microsoft.com/office/drawing/2014/main" id="{469089B2-0D81-4C9F-9F08-A69E8A656BF1}"/>
                  </a:ext>
                </a:extLst>
              </p:cNvPr>
              <p:cNvSpPr>
                <a:spLocks/>
              </p:cNvSpPr>
              <p:nvPr/>
            </p:nvSpPr>
            <p:spPr bwMode="auto">
              <a:xfrm>
                <a:off x="2028" y="569"/>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80" name="Group 14">
              <a:extLst>
                <a:ext uri="{FF2B5EF4-FFF2-40B4-BE49-F238E27FC236}">
                  <a16:creationId xmlns:a16="http://schemas.microsoft.com/office/drawing/2014/main" id="{3622102D-2F90-4DAF-9DCE-D21F7635A28D}"/>
                </a:ext>
              </a:extLst>
            </p:cNvPr>
            <p:cNvGrpSpPr>
              <a:grpSpLocks/>
            </p:cNvGrpSpPr>
            <p:nvPr/>
          </p:nvGrpSpPr>
          <p:grpSpPr bwMode="auto">
            <a:xfrm>
              <a:off x="2347" y="0"/>
              <a:ext cx="141" cy="130"/>
              <a:chOff x="2347" y="0"/>
              <a:chExt cx="141" cy="130"/>
            </a:xfrm>
          </p:grpSpPr>
          <p:sp>
            <p:nvSpPr>
              <p:cNvPr id="19593" name="Freeform 17">
                <a:extLst>
                  <a:ext uri="{FF2B5EF4-FFF2-40B4-BE49-F238E27FC236}">
                    <a16:creationId xmlns:a16="http://schemas.microsoft.com/office/drawing/2014/main" id="{90C01DCE-FA48-4D96-8599-DCC28295DF04}"/>
                  </a:ext>
                </a:extLst>
              </p:cNvPr>
              <p:cNvSpPr>
                <a:spLocks/>
              </p:cNvSpPr>
              <p:nvPr/>
            </p:nvSpPr>
            <p:spPr bwMode="auto">
              <a:xfrm>
                <a:off x="2347" y="0"/>
                <a:ext cx="141" cy="130"/>
              </a:xfrm>
              <a:custGeom>
                <a:avLst/>
                <a:gdLst>
                  <a:gd name="T0" fmla="*/ 53 w 141"/>
                  <a:gd name="T1" fmla="*/ 0 h 130"/>
                  <a:gd name="T2" fmla="*/ 0 w 141"/>
                  <a:gd name="T3" fmla="*/ 0 h 130"/>
                  <a:gd name="T4" fmla="*/ 0 w 141"/>
                  <a:gd name="T5" fmla="*/ 5 h 130"/>
                  <a:gd name="T6" fmla="*/ 18 w 141"/>
                  <a:gd name="T7" fmla="*/ 6 h 130"/>
                  <a:gd name="T8" fmla="*/ 19 w 141"/>
                  <a:gd name="T9" fmla="*/ 7 h 130"/>
                  <a:gd name="T10" fmla="*/ 19 w 141"/>
                  <a:gd name="T11" fmla="*/ 123 h 130"/>
                  <a:gd name="T12" fmla="*/ 18 w 141"/>
                  <a:gd name="T13" fmla="*/ 124 h 130"/>
                  <a:gd name="T14" fmla="*/ 1 w 141"/>
                  <a:gd name="T15" fmla="*/ 125 h 130"/>
                  <a:gd name="T16" fmla="*/ 1 w 141"/>
                  <a:gd name="T17" fmla="*/ 130 h 130"/>
                  <a:gd name="T18" fmla="*/ 54 w 141"/>
                  <a:gd name="T19" fmla="*/ 130 h 130"/>
                  <a:gd name="T20" fmla="*/ 54 w 141"/>
                  <a:gd name="T21" fmla="*/ 125 h 130"/>
                  <a:gd name="T22" fmla="*/ 38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8" y="6"/>
                    </a:lnTo>
                    <a:lnTo>
                      <a:pt x="19" y="7"/>
                    </a:lnTo>
                    <a:lnTo>
                      <a:pt x="19" y="123"/>
                    </a:lnTo>
                    <a:lnTo>
                      <a:pt x="18" y="124"/>
                    </a:lnTo>
                    <a:lnTo>
                      <a:pt x="1" y="125"/>
                    </a:lnTo>
                    <a:lnTo>
                      <a:pt x="1" y="130"/>
                    </a:lnTo>
                    <a:lnTo>
                      <a:pt x="54" y="130"/>
                    </a:lnTo>
                    <a:lnTo>
                      <a:pt x="54" y="125"/>
                    </a:lnTo>
                    <a:lnTo>
                      <a:pt x="38" y="124"/>
                    </a:lnTo>
                    <a:lnTo>
                      <a:pt x="36" y="123"/>
                    </a:lnTo>
                    <a:lnTo>
                      <a:pt x="36" y="65"/>
                    </a:lnTo>
                    <a:lnTo>
                      <a:pt x="122" y="65"/>
                    </a:lnTo>
                    <a:lnTo>
                      <a:pt x="122" y="57"/>
                    </a:lnTo>
                    <a:lnTo>
                      <a:pt x="36" y="57"/>
                    </a:lnTo>
                    <a:lnTo>
                      <a:pt x="36" y="7"/>
                    </a:lnTo>
                    <a:lnTo>
                      <a:pt x="38"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94" name="Freeform 16">
                <a:extLst>
                  <a:ext uri="{FF2B5EF4-FFF2-40B4-BE49-F238E27FC236}">
                    <a16:creationId xmlns:a16="http://schemas.microsoft.com/office/drawing/2014/main" id="{E36B8832-8CD6-4FDE-8F00-1CC3F4CB38B9}"/>
                  </a:ext>
                </a:extLst>
              </p:cNvPr>
              <p:cNvSpPr>
                <a:spLocks/>
              </p:cNvSpPr>
              <p:nvPr/>
            </p:nvSpPr>
            <p:spPr bwMode="auto">
              <a:xfrm>
                <a:off x="2347" y="0"/>
                <a:ext cx="141" cy="130"/>
              </a:xfrm>
              <a:custGeom>
                <a:avLst/>
                <a:gdLst>
                  <a:gd name="T0" fmla="*/ 122 w 141"/>
                  <a:gd name="T1" fmla="*/ 65 h 130"/>
                  <a:gd name="T2" fmla="*/ 105 w 141"/>
                  <a:gd name="T3" fmla="*/ 65 h 130"/>
                  <a:gd name="T4" fmla="*/ 105 w 141"/>
                  <a:gd name="T5" fmla="*/ 123 h 130"/>
                  <a:gd name="T6" fmla="*/ 104 w 141"/>
                  <a:gd name="T7" fmla="*/ 124 h 130"/>
                  <a:gd name="T8" fmla="*/ 86 w 141"/>
                  <a:gd name="T9" fmla="*/ 125 h 130"/>
                  <a:gd name="T10" fmla="*/ 86 w 141"/>
                  <a:gd name="T11" fmla="*/ 130 h 130"/>
                  <a:gd name="T12" fmla="*/ 140 w 141"/>
                  <a:gd name="T13" fmla="*/ 130 h 130"/>
                  <a:gd name="T14" fmla="*/ 140 w 141"/>
                  <a:gd name="T15" fmla="*/ 125 h 130"/>
                  <a:gd name="T16" fmla="*/ 124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4" y="124"/>
                    </a:lnTo>
                    <a:lnTo>
                      <a:pt x="86" y="125"/>
                    </a:lnTo>
                    <a:lnTo>
                      <a:pt x="86" y="130"/>
                    </a:lnTo>
                    <a:lnTo>
                      <a:pt x="140" y="130"/>
                    </a:lnTo>
                    <a:lnTo>
                      <a:pt x="140" y="125"/>
                    </a:lnTo>
                    <a:lnTo>
                      <a:pt x="124"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95" name="Freeform 15">
                <a:extLst>
                  <a:ext uri="{FF2B5EF4-FFF2-40B4-BE49-F238E27FC236}">
                    <a16:creationId xmlns:a16="http://schemas.microsoft.com/office/drawing/2014/main" id="{1010F2B3-0153-40D9-8151-2F7453ACDEAC}"/>
                  </a:ext>
                </a:extLst>
              </p:cNvPr>
              <p:cNvSpPr>
                <a:spLocks/>
              </p:cNvSpPr>
              <p:nvPr/>
            </p:nvSpPr>
            <p:spPr bwMode="auto">
              <a:xfrm>
                <a:off x="2347" y="0"/>
                <a:ext cx="141" cy="130"/>
              </a:xfrm>
              <a:custGeom>
                <a:avLst/>
                <a:gdLst>
                  <a:gd name="T0" fmla="*/ 140 w 141"/>
                  <a:gd name="T1" fmla="*/ 0 h 130"/>
                  <a:gd name="T2" fmla="*/ 88 w 141"/>
                  <a:gd name="T3" fmla="*/ 0 h 130"/>
                  <a:gd name="T4" fmla="*/ 88 w 141"/>
                  <a:gd name="T5" fmla="*/ 5 h 130"/>
                  <a:gd name="T6" fmla="*/ 104 w 141"/>
                  <a:gd name="T7" fmla="*/ 6 h 130"/>
                  <a:gd name="T8" fmla="*/ 105 w 141"/>
                  <a:gd name="T9" fmla="*/ 7 h 130"/>
                  <a:gd name="T10" fmla="*/ 105 w 141"/>
                  <a:gd name="T11" fmla="*/ 57 h 130"/>
                  <a:gd name="T12" fmla="*/ 122 w 141"/>
                  <a:gd name="T13" fmla="*/ 57 h 130"/>
                  <a:gd name="T14" fmla="*/ 122 w 141"/>
                  <a:gd name="T15" fmla="*/ 7 h 130"/>
                  <a:gd name="T16" fmla="*/ 124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8" y="0"/>
                    </a:lnTo>
                    <a:lnTo>
                      <a:pt x="88" y="5"/>
                    </a:lnTo>
                    <a:lnTo>
                      <a:pt x="104" y="6"/>
                    </a:lnTo>
                    <a:lnTo>
                      <a:pt x="105" y="7"/>
                    </a:lnTo>
                    <a:lnTo>
                      <a:pt x="105" y="57"/>
                    </a:lnTo>
                    <a:lnTo>
                      <a:pt x="122" y="57"/>
                    </a:lnTo>
                    <a:lnTo>
                      <a:pt x="122" y="7"/>
                    </a:lnTo>
                    <a:lnTo>
                      <a:pt x="124"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81" name="Group 10">
              <a:extLst>
                <a:ext uri="{FF2B5EF4-FFF2-40B4-BE49-F238E27FC236}">
                  <a16:creationId xmlns:a16="http://schemas.microsoft.com/office/drawing/2014/main" id="{BA810705-77E3-4298-ABF4-A454DD54FD0F}"/>
                </a:ext>
              </a:extLst>
            </p:cNvPr>
            <p:cNvGrpSpPr>
              <a:grpSpLocks/>
            </p:cNvGrpSpPr>
            <p:nvPr/>
          </p:nvGrpSpPr>
          <p:grpSpPr bwMode="auto">
            <a:xfrm>
              <a:off x="2347" y="810"/>
              <a:ext cx="141" cy="130"/>
              <a:chOff x="2347" y="810"/>
              <a:chExt cx="141" cy="130"/>
            </a:xfrm>
          </p:grpSpPr>
          <p:sp>
            <p:nvSpPr>
              <p:cNvPr id="19590" name="Freeform 13">
                <a:extLst>
                  <a:ext uri="{FF2B5EF4-FFF2-40B4-BE49-F238E27FC236}">
                    <a16:creationId xmlns:a16="http://schemas.microsoft.com/office/drawing/2014/main" id="{F1D7D8C3-B937-4C61-BB6F-D1C1B6C821B3}"/>
                  </a:ext>
                </a:extLst>
              </p:cNvPr>
              <p:cNvSpPr>
                <a:spLocks/>
              </p:cNvSpPr>
              <p:nvPr/>
            </p:nvSpPr>
            <p:spPr bwMode="auto">
              <a:xfrm>
                <a:off x="2347" y="810"/>
                <a:ext cx="141" cy="130"/>
              </a:xfrm>
              <a:custGeom>
                <a:avLst/>
                <a:gdLst>
                  <a:gd name="T0" fmla="*/ 53 w 141"/>
                  <a:gd name="T1" fmla="*/ 0 h 130"/>
                  <a:gd name="T2" fmla="*/ 0 w 141"/>
                  <a:gd name="T3" fmla="*/ 0 h 130"/>
                  <a:gd name="T4" fmla="*/ 0 w 141"/>
                  <a:gd name="T5" fmla="*/ 4 h 130"/>
                  <a:gd name="T6" fmla="*/ 18 w 141"/>
                  <a:gd name="T7" fmla="*/ 5 h 130"/>
                  <a:gd name="T8" fmla="*/ 19 w 141"/>
                  <a:gd name="T9" fmla="*/ 7 h 130"/>
                  <a:gd name="T10" fmla="*/ 19 w 141"/>
                  <a:gd name="T11" fmla="*/ 122 h 130"/>
                  <a:gd name="T12" fmla="*/ 18 w 141"/>
                  <a:gd name="T13" fmla="*/ 124 h 130"/>
                  <a:gd name="T14" fmla="*/ 1 w 141"/>
                  <a:gd name="T15" fmla="*/ 125 h 130"/>
                  <a:gd name="T16" fmla="*/ 1 w 141"/>
                  <a:gd name="T17" fmla="*/ 129 h 130"/>
                  <a:gd name="T18" fmla="*/ 54 w 141"/>
                  <a:gd name="T19" fmla="*/ 129 h 130"/>
                  <a:gd name="T20" fmla="*/ 54 w 141"/>
                  <a:gd name="T21" fmla="*/ 125 h 130"/>
                  <a:gd name="T22" fmla="*/ 38 w 141"/>
                  <a:gd name="T23" fmla="*/ 124 h 130"/>
                  <a:gd name="T24" fmla="*/ 36 w 141"/>
                  <a:gd name="T25" fmla="*/ 122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8 w 141"/>
                  <a:gd name="T37" fmla="*/ 5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8" y="5"/>
                    </a:lnTo>
                    <a:lnTo>
                      <a:pt x="19" y="7"/>
                    </a:lnTo>
                    <a:lnTo>
                      <a:pt x="19" y="122"/>
                    </a:lnTo>
                    <a:lnTo>
                      <a:pt x="18" y="124"/>
                    </a:lnTo>
                    <a:lnTo>
                      <a:pt x="1" y="125"/>
                    </a:lnTo>
                    <a:lnTo>
                      <a:pt x="1" y="129"/>
                    </a:lnTo>
                    <a:lnTo>
                      <a:pt x="54" y="129"/>
                    </a:lnTo>
                    <a:lnTo>
                      <a:pt x="54" y="125"/>
                    </a:lnTo>
                    <a:lnTo>
                      <a:pt x="38" y="124"/>
                    </a:lnTo>
                    <a:lnTo>
                      <a:pt x="36" y="122"/>
                    </a:lnTo>
                    <a:lnTo>
                      <a:pt x="36" y="65"/>
                    </a:lnTo>
                    <a:lnTo>
                      <a:pt x="122" y="65"/>
                    </a:lnTo>
                    <a:lnTo>
                      <a:pt x="122" y="57"/>
                    </a:lnTo>
                    <a:lnTo>
                      <a:pt x="36" y="57"/>
                    </a:lnTo>
                    <a:lnTo>
                      <a:pt x="36" y="7"/>
                    </a:lnTo>
                    <a:lnTo>
                      <a:pt x="38" y="5"/>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91" name="Freeform 12">
                <a:extLst>
                  <a:ext uri="{FF2B5EF4-FFF2-40B4-BE49-F238E27FC236}">
                    <a16:creationId xmlns:a16="http://schemas.microsoft.com/office/drawing/2014/main" id="{A026558D-2361-4777-9D41-CD877B907A1C}"/>
                  </a:ext>
                </a:extLst>
              </p:cNvPr>
              <p:cNvSpPr>
                <a:spLocks/>
              </p:cNvSpPr>
              <p:nvPr/>
            </p:nvSpPr>
            <p:spPr bwMode="auto">
              <a:xfrm>
                <a:off x="2347" y="810"/>
                <a:ext cx="141" cy="130"/>
              </a:xfrm>
              <a:custGeom>
                <a:avLst/>
                <a:gdLst>
                  <a:gd name="T0" fmla="*/ 122 w 141"/>
                  <a:gd name="T1" fmla="*/ 65 h 130"/>
                  <a:gd name="T2" fmla="*/ 105 w 141"/>
                  <a:gd name="T3" fmla="*/ 65 h 130"/>
                  <a:gd name="T4" fmla="*/ 105 w 141"/>
                  <a:gd name="T5" fmla="*/ 122 h 130"/>
                  <a:gd name="T6" fmla="*/ 104 w 141"/>
                  <a:gd name="T7" fmla="*/ 124 h 130"/>
                  <a:gd name="T8" fmla="*/ 86 w 141"/>
                  <a:gd name="T9" fmla="*/ 125 h 130"/>
                  <a:gd name="T10" fmla="*/ 86 w 141"/>
                  <a:gd name="T11" fmla="*/ 129 h 130"/>
                  <a:gd name="T12" fmla="*/ 140 w 141"/>
                  <a:gd name="T13" fmla="*/ 129 h 130"/>
                  <a:gd name="T14" fmla="*/ 140 w 141"/>
                  <a:gd name="T15" fmla="*/ 125 h 130"/>
                  <a:gd name="T16" fmla="*/ 124 w 141"/>
                  <a:gd name="T17" fmla="*/ 124 h 130"/>
                  <a:gd name="T18" fmla="*/ 122 w 141"/>
                  <a:gd name="T19" fmla="*/ 122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2"/>
                    </a:lnTo>
                    <a:lnTo>
                      <a:pt x="104" y="124"/>
                    </a:lnTo>
                    <a:lnTo>
                      <a:pt x="86" y="125"/>
                    </a:lnTo>
                    <a:lnTo>
                      <a:pt x="86" y="129"/>
                    </a:lnTo>
                    <a:lnTo>
                      <a:pt x="140" y="129"/>
                    </a:lnTo>
                    <a:lnTo>
                      <a:pt x="140" y="125"/>
                    </a:lnTo>
                    <a:lnTo>
                      <a:pt x="124" y="124"/>
                    </a:lnTo>
                    <a:lnTo>
                      <a:pt x="122" y="122"/>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92" name="Freeform 11">
                <a:extLst>
                  <a:ext uri="{FF2B5EF4-FFF2-40B4-BE49-F238E27FC236}">
                    <a16:creationId xmlns:a16="http://schemas.microsoft.com/office/drawing/2014/main" id="{66BC985F-779A-4F1C-88F9-72FED1B1122C}"/>
                  </a:ext>
                </a:extLst>
              </p:cNvPr>
              <p:cNvSpPr>
                <a:spLocks/>
              </p:cNvSpPr>
              <p:nvPr/>
            </p:nvSpPr>
            <p:spPr bwMode="auto">
              <a:xfrm>
                <a:off x="2347" y="810"/>
                <a:ext cx="141" cy="130"/>
              </a:xfrm>
              <a:custGeom>
                <a:avLst/>
                <a:gdLst>
                  <a:gd name="T0" fmla="*/ 140 w 141"/>
                  <a:gd name="T1" fmla="*/ 0 h 130"/>
                  <a:gd name="T2" fmla="*/ 88 w 141"/>
                  <a:gd name="T3" fmla="*/ 0 h 130"/>
                  <a:gd name="T4" fmla="*/ 88 w 141"/>
                  <a:gd name="T5" fmla="*/ 4 h 130"/>
                  <a:gd name="T6" fmla="*/ 104 w 141"/>
                  <a:gd name="T7" fmla="*/ 5 h 130"/>
                  <a:gd name="T8" fmla="*/ 105 w 141"/>
                  <a:gd name="T9" fmla="*/ 7 h 130"/>
                  <a:gd name="T10" fmla="*/ 105 w 141"/>
                  <a:gd name="T11" fmla="*/ 57 h 130"/>
                  <a:gd name="T12" fmla="*/ 122 w 141"/>
                  <a:gd name="T13" fmla="*/ 57 h 130"/>
                  <a:gd name="T14" fmla="*/ 122 w 141"/>
                  <a:gd name="T15" fmla="*/ 7 h 130"/>
                  <a:gd name="T16" fmla="*/ 124 w 141"/>
                  <a:gd name="T17" fmla="*/ 5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8" y="0"/>
                    </a:lnTo>
                    <a:lnTo>
                      <a:pt x="88" y="4"/>
                    </a:lnTo>
                    <a:lnTo>
                      <a:pt x="104" y="5"/>
                    </a:lnTo>
                    <a:lnTo>
                      <a:pt x="105" y="7"/>
                    </a:lnTo>
                    <a:lnTo>
                      <a:pt x="105" y="57"/>
                    </a:lnTo>
                    <a:lnTo>
                      <a:pt x="122" y="57"/>
                    </a:lnTo>
                    <a:lnTo>
                      <a:pt x="122" y="7"/>
                    </a:lnTo>
                    <a:lnTo>
                      <a:pt x="124" y="5"/>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82" name="Group 6">
              <a:extLst>
                <a:ext uri="{FF2B5EF4-FFF2-40B4-BE49-F238E27FC236}">
                  <a16:creationId xmlns:a16="http://schemas.microsoft.com/office/drawing/2014/main" id="{796A8F61-0B86-4CD7-8385-BB63F7ABDC58}"/>
                </a:ext>
              </a:extLst>
            </p:cNvPr>
            <p:cNvGrpSpPr>
              <a:grpSpLocks/>
            </p:cNvGrpSpPr>
            <p:nvPr/>
          </p:nvGrpSpPr>
          <p:grpSpPr bwMode="auto">
            <a:xfrm>
              <a:off x="2358" y="402"/>
              <a:ext cx="120" cy="134"/>
              <a:chOff x="2358" y="402"/>
              <a:chExt cx="120" cy="134"/>
            </a:xfrm>
          </p:grpSpPr>
          <p:sp>
            <p:nvSpPr>
              <p:cNvPr id="19587" name="Freeform 9">
                <a:extLst>
                  <a:ext uri="{FF2B5EF4-FFF2-40B4-BE49-F238E27FC236}">
                    <a16:creationId xmlns:a16="http://schemas.microsoft.com/office/drawing/2014/main" id="{861EC3D0-4218-4EC3-AA35-6FB90D998C06}"/>
                  </a:ext>
                </a:extLst>
              </p:cNvPr>
              <p:cNvSpPr>
                <a:spLocks/>
              </p:cNvSpPr>
              <p:nvPr/>
            </p:nvSpPr>
            <p:spPr bwMode="auto">
              <a:xfrm>
                <a:off x="2358" y="402"/>
                <a:ext cx="120" cy="134"/>
              </a:xfrm>
              <a:custGeom>
                <a:avLst/>
                <a:gdLst>
                  <a:gd name="T0" fmla="*/ 93 w 120"/>
                  <a:gd name="T1" fmla="*/ 0 h 134"/>
                  <a:gd name="T2" fmla="*/ 76 w 120"/>
                  <a:gd name="T3" fmla="*/ 0 h 134"/>
                  <a:gd name="T4" fmla="*/ 52 w 120"/>
                  <a:gd name="T5" fmla="*/ 3 h 134"/>
                  <a:gd name="T6" fmla="*/ 31 w 120"/>
                  <a:gd name="T7" fmla="*/ 12 h 134"/>
                  <a:gd name="T8" fmla="*/ 15 w 120"/>
                  <a:gd name="T9" fmla="*/ 26 h 134"/>
                  <a:gd name="T10" fmla="*/ 5 w 120"/>
                  <a:gd name="T11" fmla="*/ 44 h 134"/>
                  <a:gd name="T12" fmla="*/ 0 w 120"/>
                  <a:gd name="T13" fmla="*/ 66 h 134"/>
                  <a:gd name="T14" fmla="*/ 3 w 120"/>
                  <a:gd name="T15" fmla="*/ 87 h 134"/>
                  <a:gd name="T16" fmla="*/ 11 w 120"/>
                  <a:gd name="T17" fmla="*/ 106 h 134"/>
                  <a:gd name="T18" fmla="*/ 25 w 120"/>
                  <a:gd name="T19" fmla="*/ 121 h 134"/>
                  <a:gd name="T20" fmla="*/ 45 w 120"/>
                  <a:gd name="T21" fmla="*/ 132 h 134"/>
                  <a:gd name="T22" fmla="*/ 77 w 120"/>
                  <a:gd name="T23" fmla="*/ 133 h 134"/>
                  <a:gd name="T24" fmla="*/ 97 w 120"/>
                  <a:gd name="T25" fmla="*/ 132 h 134"/>
                  <a:gd name="T26" fmla="*/ 108 w 120"/>
                  <a:gd name="T27" fmla="*/ 131 h 134"/>
                  <a:gd name="T28" fmla="*/ 110 w 120"/>
                  <a:gd name="T29" fmla="*/ 127 h 134"/>
                  <a:gd name="T30" fmla="*/ 87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30 w 120"/>
                  <a:gd name="T43" fmla="*/ 31 h 134"/>
                  <a:gd name="T44" fmla="*/ 42 w 120"/>
                  <a:gd name="T45" fmla="*/ 16 h 134"/>
                  <a:gd name="T46" fmla="*/ 59 w 120"/>
                  <a:gd name="T47" fmla="*/ 8 h 134"/>
                  <a:gd name="T48" fmla="*/ 112 w 120"/>
                  <a:gd name="T49" fmla="*/ 8 h 134"/>
                  <a:gd name="T50" fmla="*/ 112 w 120"/>
                  <a:gd name="T51" fmla="*/ 5 h 134"/>
                  <a:gd name="T52" fmla="*/ 106 w 120"/>
                  <a:gd name="T53" fmla="*/ 4 h 134"/>
                  <a:gd name="T54" fmla="*/ 93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3" y="0"/>
                    </a:moveTo>
                    <a:lnTo>
                      <a:pt x="76" y="0"/>
                    </a:lnTo>
                    <a:lnTo>
                      <a:pt x="52" y="3"/>
                    </a:lnTo>
                    <a:lnTo>
                      <a:pt x="31" y="12"/>
                    </a:lnTo>
                    <a:lnTo>
                      <a:pt x="15" y="26"/>
                    </a:lnTo>
                    <a:lnTo>
                      <a:pt x="5" y="44"/>
                    </a:lnTo>
                    <a:lnTo>
                      <a:pt x="0" y="66"/>
                    </a:lnTo>
                    <a:lnTo>
                      <a:pt x="3" y="87"/>
                    </a:lnTo>
                    <a:lnTo>
                      <a:pt x="11" y="106"/>
                    </a:lnTo>
                    <a:lnTo>
                      <a:pt x="25" y="121"/>
                    </a:lnTo>
                    <a:lnTo>
                      <a:pt x="45" y="132"/>
                    </a:lnTo>
                    <a:lnTo>
                      <a:pt x="77" y="133"/>
                    </a:lnTo>
                    <a:lnTo>
                      <a:pt x="97" y="132"/>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88" name="Freeform 8">
                <a:extLst>
                  <a:ext uri="{FF2B5EF4-FFF2-40B4-BE49-F238E27FC236}">
                    <a16:creationId xmlns:a16="http://schemas.microsoft.com/office/drawing/2014/main" id="{B82FB21E-5E99-4846-8326-2333E2A5D54A}"/>
                  </a:ext>
                </a:extLst>
              </p:cNvPr>
              <p:cNvSpPr>
                <a:spLocks/>
              </p:cNvSpPr>
              <p:nvPr/>
            </p:nvSpPr>
            <p:spPr bwMode="auto">
              <a:xfrm>
                <a:off x="2358" y="402"/>
                <a:ext cx="120" cy="134"/>
              </a:xfrm>
              <a:custGeom>
                <a:avLst/>
                <a:gdLst>
                  <a:gd name="T0" fmla="*/ 115 w 120"/>
                  <a:gd name="T1" fmla="*/ 97 h 134"/>
                  <a:gd name="T2" fmla="*/ 103 w 120"/>
                  <a:gd name="T3" fmla="*/ 117 h 134"/>
                  <a:gd name="T4" fmla="*/ 87 w 120"/>
                  <a:gd name="T5" fmla="*/ 127 h 134"/>
                  <a:gd name="T6" fmla="*/ 110 w 120"/>
                  <a:gd name="T7" fmla="*/ 127 h 134"/>
                  <a:gd name="T8" fmla="*/ 113 w 120"/>
                  <a:gd name="T9" fmla="*/ 123 h 134"/>
                  <a:gd name="T10" fmla="*/ 117 w 120"/>
                  <a:gd name="T11" fmla="*/ 107 h 134"/>
                  <a:gd name="T12" fmla="*/ 120 w 120"/>
                  <a:gd name="T13" fmla="*/ 98 h 134"/>
                  <a:gd name="T14" fmla="*/ 115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5" y="97"/>
                    </a:moveTo>
                    <a:lnTo>
                      <a:pt x="103" y="117"/>
                    </a:lnTo>
                    <a:lnTo>
                      <a:pt x="87" y="127"/>
                    </a:lnTo>
                    <a:lnTo>
                      <a:pt x="110" y="127"/>
                    </a:lnTo>
                    <a:lnTo>
                      <a:pt x="113" y="123"/>
                    </a:lnTo>
                    <a:lnTo>
                      <a:pt x="117" y="107"/>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89" name="Freeform 7">
                <a:extLst>
                  <a:ext uri="{FF2B5EF4-FFF2-40B4-BE49-F238E27FC236}">
                    <a16:creationId xmlns:a16="http://schemas.microsoft.com/office/drawing/2014/main" id="{2E849C98-7DE0-4506-B3A3-722E592D194D}"/>
                  </a:ext>
                </a:extLst>
              </p:cNvPr>
              <p:cNvSpPr>
                <a:spLocks/>
              </p:cNvSpPr>
              <p:nvPr/>
            </p:nvSpPr>
            <p:spPr bwMode="auto">
              <a:xfrm>
                <a:off x="2358" y="402"/>
                <a:ext cx="120" cy="134"/>
              </a:xfrm>
              <a:custGeom>
                <a:avLst/>
                <a:gdLst>
                  <a:gd name="T0" fmla="*/ 112 w 120"/>
                  <a:gd name="T1" fmla="*/ 8 h 134"/>
                  <a:gd name="T2" fmla="*/ 59 w 120"/>
                  <a:gd name="T3" fmla="*/ 8 h 134"/>
                  <a:gd name="T4" fmla="*/ 86 w 120"/>
                  <a:gd name="T5" fmla="*/ 9 h 134"/>
                  <a:gd name="T6" fmla="*/ 102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6" y="9"/>
                    </a:lnTo>
                    <a:lnTo>
                      <a:pt x="102"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583" name="Group 4">
              <a:extLst>
                <a:ext uri="{FF2B5EF4-FFF2-40B4-BE49-F238E27FC236}">
                  <a16:creationId xmlns:a16="http://schemas.microsoft.com/office/drawing/2014/main" id="{273DF887-03B7-4461-9207-3971C5CAD9F0}"/>
                </a:ext>
              </a:extLst>
            </p:cNvPr>
            <p:cNvGrpSpPr>
              <a:grpSpLocks/>
            </p:cNvGrpSpPr>
            <p:nvPr/>
          </p:nvGrpSpPr>
          <p:grpSpPr bwMode="auto">
            <a:xfrm>
              <a:off x="2418" y="160"/>
              <a:ext cx="2" cy="211"/>
              <a:chOff x="2418" y="160"/>
              <a:chExt cx="2" cy="211"/>
            </a:xfrm>
          </p:grpSpPr>
          <p:sp>
            <p:nvSpPr>
              <p:cNvPr id="19586" name="Freeform 5">
                <a:extLst>
                  <a:ext uri="{FF2B5EF4-FFF2-40B4-BE49-F238E27FC236}">
                    <a16:creationId xmlns:a16="http://schemas.microsoft.com/office/drawing/2014/main" id="{1DA978D3-D0D1-4CA4-A38D-A5BFA9C9C82F}"/>
                  </a:ext>
                </a:extLst>
              </p:cNvPr>
              <p:cNvSpPr>
                <a:spLocks/>
              </p:cNvSpPr>
              <p:nvPr/>
            </p:nvSpPr>
            <p:spPr bwMode="auto">
              <a:xfrm>
                <a:off x="2418" y="160"/>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584" name="Group 2">
              <a:extLst>
                <a:ext uri="{FF2B5EF4-FFF2-40B4-BE49-F238E27FC236}">
                  <a16:creationId xmlns:a16="http://schemas.microsoft.com/office/drawing/2014/main" id="{191DBE30-AFEC-4734-A377-FDAA97A6F054}"/>
                </a:ext>
              </a:extLst>
            </p:cNvPr>
            <p:cNvGrpSpPr>
              <a:grpSpLocks/>
            </p:cNvGrpSpPr>
            <p:nvPr/>
          </p:nvGrpSpPr>
          <p:grpSpPr bwMode="auto">
            <a:xfrm>
              <a:off x="2418" y="568"/>
              <a:ext cx="2" cy="211"/>
              <a:chOff x="2418" y="568"/>
              <a:chExt cx="2" cy="211"/>
            </a:xfrm>
          </p:grpSpPr>
          <p:sp>
            <p:nvSpPr>
              <p:cNvPr id="19585" name="Freeform 3">
                <a:extLst>
                  <a:ext uri="{FF2B5EF4-FFF2-40B4-BE49-F238E27FC236}">
                    <a16:creationId xmlns:a16="http://schemas.microsoft.com/office/drawing/2014/main" id="{35435CD4-2C7F-4A19-9B46-2D4D4A33C7D0}"/>
                  </a:ext>
                </a:extLst>
              </p:cNvPr>
              <p:cNvSpPr>
                <a:spLocks/>
              </p:cNvSpPr>
              <p:nvPr/>
            </p:nvSpPr>
            <p:spPr bwMode="auto">
              <a:xfrm>
                <a:off x="2418" y="568"/>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sp>
        <p:nvSpPr>
          <p:cNvPr id="129" name="128 - Ορθογώνιο">
            <a:extLst>
              <a:ext uri="{FF2B5EF4-FFF2-40B4-BE49-F238E27FC236}">
                <a16:creationId xmlns:a16="http://schemas.microsoft.com/office/drawing/2014/main" id="{6F975D5A-3F4E-4CA1-974E-106A8851AA68}"/>
              </a:ext>
            </a:extLst>
          </p:cNvPr>
          <p:cNvSpPr/>
          <p:nvPr/>
        </p:nvSpPr>
        <p:spPr>
          <a:xfrm>
            <a:off x="395288" y="4365625"/>
            <a:ext cx="4598987" cy="368300"/>
          </a:xfrm>
          <a:prstGeom prst="rect">
            <a:avLst/>
          </a:prstGeom>
        </p:spPr>
        <p:txBody>
          <a:bodyPr wrap="none">
            <a:spAutoFit/>
          </a:bodyPr>
          <a:lstStyle/>
          <a:p>
            <a:pPr eaLnBrk="1" hangingPunct="1">
              <a:buFont typeface="Arial" pitchFamily="34" charset="0"/>
              <a:buChar char="•"/>
              <a:defRPr/>
            </a:pPr>
            <a:r>
              <a:rPr lang="el-GR" dirty="0">
                <a:latin typeface="+mn-lt"/>
              </a:rPr>
              <a:t> Ο</a:t>
            </a:r>
            <a:r>
              <a:rPr lang="el-GR" b="1" dirty="0">
                <a:latin typeface="+mn-lt"/>
              </a:rPr>
              <a:t> συνεπτυγμένος συντακτικός τύπος.</a:t>
            </a:r>
            <a:endParaRPr lang="el-GR" dirty="0">
              <a:latin typeface="+mn-lt"/>
            </a:endParaRPr>
          </a:p>
        </p:txBody>
      </p:sp>
      <p:sp>
        <p:nvSpPr>
          <p:cNvPr id="19466" name="Rectangle 199">
            <a:extLst>
              <a:ext uri="{FF2B5EF4-FFF2-40B4-BE49-F238E27FC236}">
                <a16:creationId xmlns:a16="http://schemas.microsoft.com/office/drawing/2014/main" id="{E056B956-8E80-488A-B078-EDE1B2404F94}"/>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19467" name="Group 120">
            <a:extLst>
              <a:ext uri="{FF2B5EF4-FFF2-40B4-BE49-F238E27FC236}">
                <a16:creationId xmlns:a16="http://schemas.microsoft.com/office/drawing/2014/main" id="{0A498BA7-CEBB-46DF-92D8-6BC270EE9D72}"/>
              </a:ext>
            </a:extLst>
          </p:cNvPr>
          <p:cNvGrpSpPr>
            <a:grpSpLocks/>
          </p:cNvGrpSpPr>
          <p:nvPr/>
        </p:nvGrpSpPr>
        <p:grpSpPr bwMode="auto">
          <a:xfrm>
            <a:off x="5003800" y="4437063"/>
            <a:ext cx="3097213" cy="215900"/>
            <a:chOff x="0" y="0"/>
            <a:chExt cx="3366" cy="175"/>
          </a:xfrm>
        </p:grpSpPr>
        <p:grpSp>
          <p:nvGrpSpPr>
            <p:cNvPr id="19469" name="Group 195">
              <a:extLst>
                <a:ext uri="{FF2B5EF4-FFF2-40B4-BE49-F238E27FC236}">
                  <a16:creationId xmlns:a16="http://schemas.microsoft.com/office/drawing/2014/main" id="{65E1B66B-D4F2-4A81-967A-EB9FBE7619D0}"/>
                </a:ext>
              </a:extLst>
            </p:cNvPr>
            <p:cNvGrpSpPr>
              <a:grpSpLocks/>
            </p:cNvGrpSpPr>
            <p:nvPr/>
          </p:nvGrpSpPr>
          <p:grpSpPr bwMode="auto">
            <a:xfrm>
              <a:off x="0" y="3"/>
              <a:ext cx="141" cy="130"/>
              <a:chOff x="0" y="3"/>
              <a:chExt cx="141" cy="130"/>
            </a:xfrm>
          </p:grpSpPr>
          <p:sp>
            <p:nvSpPr>
              <p:cNvPr id="19544" name="Freeform 198">
                <a:extLst>
                  <a:ext uri="{FF2B5EF4-FFF2-40B4-BE49-F238E27FC236}">
                    <a16:creationId xmlns:a16="http://schemas.microsoft.com/office/drawing/2014/main" id="{C21DA17C-B7FB-4A18-AE44-EA91C0F42030}"/>
                  </a:ext>
                </a:extLst>
              </p:cNvPr>
              <p:cNvSpPr>
                <a:spLocks/>
              </p:cNvSpPr>
              <p:nvPr/>
            </p:nvSpPr>
            <p:spPr bwMode="auto">
              <a:xfrm>
                <a:off x="0" y="3"/>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45" name="Freeform 197">
                <a:extLst>
                  <a:ext uri="{FF2B5EF4-FFF2-40B4-BE49-F238E27FC236}">
                    <a16:creationId xmlns:a16="http://schemas.microsoft.com/office/drawing/2014/main" id="{C34456C7-70E8-467D-99F6-D6CADA94AABA}"/>
                  </a:ext>
                </a:extLst>
              </p:cNvPr>
              <p:cNvSpPr>
                <a:spLocks/>
              </p:cNvSpPr>
              <p:nvPr/>
            </p:nvSpPr>
            <p:spPr bwMode="auto">
              <a:xfrm>
                <a:off x="0" y="3"/>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46" name="Freeform 196">
                <a:extLst>
                  <a:ext uri="{FF2B5EF4-FFF2-40B4-BE49-F238E27FC236}">
                    <a16:creationId xmlns:a16="http://schemas.microsoft.com/office/drawing/2014/main" id="{CC46A21D-E6B3-48CD-A047-E347DE794933}"/>
                  </a:ext>
                </a:extLst>
              </p:cNvPr>
              <p:cNvSpPr>
                <a:spLocks/>
              </p:cNvSpPr>
              <p:nvPr/>
            </p:nvSpPr>
            <p:spPr bwMode="auto">
              <a:xfrm>
                <a:off x="0" y="3"/>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0" name="Group 190">
              <a:extLst>
                <a:ext uri="{FF2B5EF4-FFF2-40B4-BE49-F238E27FC236}">
                  <a16:creationId xmlns:a16="http://schemas.microsoft.com/office/drawing/2014/main" id="{B11EE55D-EDE1-4D6C-A671-0B1B3B3DE406}"/>
                </a:ext>
              </a:extLst>
            </p:cNvPr>
            <p:cNvGrpSpPr>
              <a:grpSpLocks/>
            </p:cNvGrpSpPr>
            <p:nvPr/>
          </p:nvGrpSpPr>
          <p:grpSpPr bwMode="auto">
            <a:xfrm>
              <a:off x="154" y="82"/>
              <a:ext cx="49" cy="91"/>
              <a:chOff x="154" y="82"/>
              <a:chExt cx="49" cy="91"/>
            </a:xfrm>
          </p:grpSpPr>
          <p:sp>
            <p:nvSpPr>
              <p:cNvPr id="19540" name="Freeform 194">
                <a:extLst>
                  <a:ext uri="{FF2B5EF4-FFF2-40B4-BE49-F238E27FC236}">
                    <a16:creationId xmlns:a16="http://schemas.microsoft.com/office/drawing/2014/main" id="{5DB04023-4470-42C5-8FA7-A63AFEE8B443}"/>
                  </a:ext>
                </a:extLst>
              </p:cNvPr>
              <p:cNvSpPr>
                <a:spLocks/>
              </p:cNvSpPr>
              <p:nvPr/>
            </p:nvSpPr>
            <p:spPr bwMode="auto">
              <a:xfrm>
                <a:off x="154" y="8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41" name="Freeform 193">
                <a:extLst>
                  <a:ext uri="{FF2B5EF4-FFF2-40B4-BE49-F238E27FC236}">
                    <a16:creationId xmlns:a16="http://schemas.microsoft.com/office/drawing/2014/main" id="{7977A321-2BD4-4ECD-87F3-4FACFC1A4AD5}"/>
                  </a:ext>
                </a:extLst>
              </p:cNvPr>
              <p:cNvSpPr>
                <a:spLocks/>
              </p:cNvSpPr>
              <p:nvPr/>
            </p:nvSpPr>
            <p:spPr bwMode="auto">
              <a:xfrm>
                <a:off x="154" y="82"/>
                <a:ext cx="49" cy="91"/>
              </a:xfrm>
              <a:custGeom>
                <a:avLst/>
                <a:gdLst>
                  <a:gd name="T0" fmla="*/ 42 w 49"/>
                  <a:gd name="T1" fmla="*/ 41 h 91"/>
                  <a:gd name="T2" fmla="*/ 31 w 49"/>
                  <a:gd name="T3" fmla="*/ 41 h 91"/>
                  <a:gd name="T4" fmla="*/ 40 w 49"/>
                  <a:gd name="T5" fmla="*/ 46 h 91"/>
                  <a:gd name="T6" fmla="*/ 40 w 49"/>
                  <a:gd name="T7" fmla="*/ 76 h 91"/>
                  <a:gd name="T8" fmla="*/ 31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1" y="84"/>
                    </a:lnTo>
                    <a:lnTo>
                      <a:pt x="33" y="84"/>
                    </a:lnTo>
                    <a:lnTo>
                      <a:pt x="48" y="70"/>
                    </a:lnTo>
                    <a:lnTo>
                      <a:pt x="47" y="45"/>
                    </a:lnTo>
                    <a:lnTo>
                      <a:pt x="42"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42" name="Freeform 192">
                <a:extLst>
                  <a:ext uri="{FF2B5EF4-FFF2-40B4-BE49-F238E27FC236}">
                    <a16:creationId xmlns:a16="http://schemas.microsoft.com/office/drawing/2014/main" id="{2A4F64AF-4930-428A-9D7C-7BBCBDC1C0C1}"/>
                  </a:ext>
                </a:extLst>
              </p:cNvPr>
              <p:cNvSpPr>
                <a:spLocks/>
              </p:cNvSpPr>
              <p:nvPr/>
            </p:nvSpPr>
            <p:spPr bwMode="auto">
              <a:xfrm>
                <a:off x="154"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1 w 49"/>
                  <a:gd name="T13" fmla="*/ 43 h 91"/>
                  <a:gd name="T14" fmla="*/ 14 w 49"/>
                  <a:gd name="T15" fmla="*/ 42 h 91"/>
                  <a:gd name="T16" fmla="*/ 18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1" y="43"/>
                    </a:lnTo>
                    <a:lnTo>
                      <a:pt x="14" y="42"/>
                    </a:lnTo>
                    <a:lnTo>
                      <a:pt x="18" y="41"/>
                    </a:lnTo>
                    <a:lnTo>
                      <a:pt x="42" y="41"/>
                    </a:lnTo>
                    <a:lnTo>
                      <a:pt x="34" y="34"/>
                    </a:lnTo>
                    <a:lnTo>
                      <a:pt x="31" y="34"/>
                    </a:lnTo>
                    <a:lnTo>
                      <a:pt x="36" y="30"/>
                    </a:lnTo>
                    <a:lnTo>
                      <a:pt x="40" y="28"/>
                    </a:lnTo>
                    <a:lnTo>
                      <a:pt x="45" y="24"/>
                    </a:lnTo>
                    <a:lnTo>
                      <a:pt x="46"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43" name="Freeform 191">
                <a:extLst>
                  <a:ext uri="{FF2B5EF4-FFF2-40B4-BE49-F238E27FC236}">
                    <a16:creationId xmlns:a16="http://schemas.microsoft.com/office/drawing/2014/main" id="{F6C48C57-43B2-433B-8D91-574622247683}"/>
                  </a:ext>
                </a:extLst>
              </p:cNvPr>
              <p:cNvSpPr>
                <a:spLocks/>
              </p:cNvSpPr>
              <p:nvPr/>
            </p:nvSpPr>
            <p:spPr bwMode="auto">
              <a:xfrm>
                <a:off x="154" y="8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8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8"/>
                    </a:lnTo>
                    <a:lnTo>
                      <a:pt x="8" y="13"/>
                    </a:lnTo>
                    <a:lnTo>
                      <a:pt x="14" y="7"/>
                    </a:lnTo>
                    <a:lnTo>
                      <a:pt x="46" y="7"/>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1" name="Group 180">
              <a:extLst>
                <a:ext uri="{FF2B5EF4-FFF2-40B4-BE49-F238E27FC236}">
                  <a16:creationId xmlns:a16="http://schemas.microsoft.com/office/drawing/2014/main" id="{C23D12B8-102A-44BB-A67E-EADDE00AC874}"/>
                </a:ext>
              </a:extLst>
            </p:cNvPr>
            <p:cNvGrpSpPr>
              <a:grpSpLocks/>
            </p:cNvGrpSpPr>
            <p:nvPr/>
          </p:nvGrpSpPr>
          <p:grpSpPr bwMode="auto">
            <a:xfrm>
              <a:off x="223" y="0"/>
              <a:ext cx="1247" cy="134"/>
              <a:chOff x="223" y="0"/>
              <a:chExt cx="1247" cy="134"/>
            </a:xfrm>
          </p:grpSpPr>
          <p:sp>
            <p:nvSpPr>
              <p:cNvPr id="19531" name="Freeform 189">
                <a:extLst>
                  <a:ext uri="{FF2B5EF4-FFF2-40B4-BE49-F238E27FC236}">
                    <a16:creationId xmlns:a16="http://schemas.microsoft.com/office/drawing/2014/main" id="{68A098DA-157F-493B-BD77-7068269200E6}"/>
                  </a:ext>
                </a:extLst>
              </p:cNvPr>
              <p:cNvSpPr>
                <a:spLocks/>
              </p:cNvSpPr>
              <p:nvPr/>
            </p:nvSpPr>
            <p:spPr bwMode="auto">
              <a:xfrm>
                <a:off x="223" y="0"/>
                <a:ext cx="1247" cy="134"/>
              </a:xfrm>
              <a:custGeom>
                <a:avLst/>
                <a:gdLst>
                  <a:gd name="T0" fmla="*/ 1159 w 1247"/>
                  <a:gd name="T1" fmla="*/ 3 h 134"/>
                  <a:gd name="T2" fmla="*/ 1107 w 1247"/>
                  <a:gd name="T3" fmla="*/ 3 h 134"/>
                  <a:gd name="T4" fmla="*/ 1107 w 1247"/>
                  <a:gd name="T5" fmla="*/ 8 h 134"/>
                  <a:gd name="T6" fmla="*/ 1124 w 1247"/>
                  <a:gd name="T7" fmla="*/ 9 h 134"/>
                  <a:gd name="T8" fmla="*/ 1125 w 1247"/>
                  <a:gd name="T9" fmla="*/ 10 h 134"/>
                  <a:gd name="T10" fmla="*/ 1125 w 1247"/>
                  <a:gd name="T11" fmla="*/ 126 h 134"/>
                  <a:gd name="T12" fmla="*/ 1124 w 1247"/>
                  <a:gd name="T13" fmla="*/ 127 h 134"/>
                  <a:gd name="T14" fmla="*/ 1107 w 1247"/>
                  <a:gd name="T15" fmla="*/ 128 h 134"/>
                  <a:gd name="T16" fmla="*/ 1107 w 1247"/>
                  <a:gd name="T17" fmla="*/ 133 h 134"/>
                  <a:gd name="T18" fmla="*/ 1160 w 1247"/>
                  <a:gd name="T19" fmla="*/ 133 h 134"/>
                  <a:gd name="T20" fmla="*/ 1160 w 1247"/>
                  <a:gd name="T21" fmla="*/ 128 h 134"/>
                  <a:gd name="T22" fmla="*/ 1144 w 1247"/>
                  <a:gd name="T23" fmla="*/ 127 h 134"/>
                  <a:gd name="T24" fmla="*/ 1142 w 1247"/>
                  <a:gd name="T25" fmla="*/ 126 h 134"/>
                  <a:gd name="T26" fmla="*/ 1142 w 1247"/>
                  <a:gd name="T27" fmla="*/ 68 h 134"/>
                  <a:gd name="T28" fmla="*/ 1228 w 1247"/>
                  <a:gd name="T29" fmla="*/ 68 h 134"/>
                  <a:gd name="T30" fmla="*/ 1228 w 1247"/>
                  <a:gd name="T31" fmla="*/ 60 h 134"/>
                  <a:gd name="T32" fmla="*/ 1142 w 1247"/>
                  <a:gd name="T33" fmla="*/ 60 h 134"/>
                  <a:gd name="T34" fmla="*/ 1142 w 1247"/>
                  <a:gd name="T35" fmla="*/ 10 h 134"/>
                  <a:gd name="T36" fmla="*/ 1144 w 1247"/>
                  <a:gd name="T37" fmla="*/ 9 h 134"/>
                  <a:gd name="T38" fmla="*/ 1159 w 1247"/>
                  <a:gd name="T39" fmla="*/ 8 h 134"/>
                  <a:gd name="T40" fmla="*/ 1159 w 1247"/>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247"/>
                  <a:gd name="T64" fmla="*/ 0 h 134"/>
                  <a:gd name="T65" fmla="*/ 1247 w 1247"/>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247" h="134">
                    <a:moveTo>
                      <a:pt x="1159" y="3"/>
                    </a:moveTo>
                    <a:lnTo>
                      <a:pt x="1107" y="3"/>
                    </a:lnTo>
                    <a:lnTo>
                      <a:pt x="1107" y="8"/>
                    </a:lnTo>
                    <a:lnTo>
                      <a:pt x="1124" y="9"/>
                    </a:lnTo>
                    <a:lnTo>
                      <a:pt x="1125" y="10"/>
                    </a:lnTo>
                    <a:lnTo>
                      <a:pt x="1125" y="126"/>
                    </a:lnTo>
                    <a:lnTo>
                      <a:pt x="1124" y="127"/>
                    </a:lnTo>
                    <a:lnTo>
                      <a:pt x="1107" y="128"/>
                    </a:lnTo>
                    <a:lnTo>
                      <a:pt x="1107" y="133"/>
                    </a:lnTo>
                    <a:lnTo>
                      <a:pt x="1160" y="133"/>
                    </a:lnTo>
                    <a:lnTo>
                      <a:pt x="1160" y="128"/>
                    </a:lnTo>
                    <a:lnTo>
                      <a:pt x="1144" y="127"/>
                    </a:lnTo>
                    <a:lnTo>
                      <a:pt x="1142" y="126"/>
                    </a:lnTo>
                    <a:lnTo>
                      <a:pt x="1142" y="68"/>
                    </a:lnTo>
                    <a:lnTo>
                      <a:pt x="1228" y="68"/>
                    </a:lnTo>
                    <a:lnTo>
                      <a:pt x="1228" y="60"/>
                    </a:lnTo>
                    <a:lnTo>
                      <a:pt x="1142" y="60"/>
                    </a:lnTo>
                    <a:lnTo>
                      <a:pt x="1142" y="10"/>
                    </a:lnTo>
                    <a:lnTo>
                      <a:pt x="1144" y="9"/>
                    </a:lnTo>
                    <a:lnTo>
                      <a:pt x="1159" y="8"/>
                    </a:lnTo>
                    <a:lnTo>
                      <a:pt x="115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2" name="Freeform 188">
                <a:extLst>
                  <a:ext uri="{FF2B5EF4-FFF2-40B4-BE49-F238E27FC236}">
                    <a16:creationId xmlns:a16="http://schemas.microsoft.com/office/drawing/2014/main" id="{509D0EF6-4885-4A1D-B1C3-DECDC1FA4A93}"/>
                  </a:ext>
                </a:extLst>
              </p:cNvPr>
              <p:cNvSpPr>
                <a:spLocks/>
              </p:cNvSpPr>
              <p:nvPr/>
            </p:nvSpPr>
            <p:spPr bwMode="auto">
              <a:xfrm>
                <a:off x="223" y="0"/>
                <a:ext cx="1247" cy="134"/>
              </a:xfrm>
              <a:custGeom>
                <a:avLst/>
                <a:gdLst>
                  <a:gd name="T0" fmla="*/ 1228 w 1247"/>
                  <a:gd name="T1" fmla="*/ 68 h 134"/>
                  <a:gd name="T2" fmla="*/ 1211 w 1247"/>
                  <a:gd name="T3" fmla="*/ 68 h 134"/>
                  <a:gd name="T4" fmla="*/ 1211 w 1247"/>
                  <a:gd name="T5" fmla="*/ 126 h 134"/>
                  <a:gd name="T6" fmla="*/ 1210 w 1247"/>
                  <a:gd name="T7" fmla="*/ 127 h 134"/>
                  <a:gd name="T8" fmla="*/ 1192 w 1247"/>
                  <a:gd name="T9" fmla="*/ 128 h 134"/>
                  <a:gd name="T10" fmla="*/ 1192 w 1247"/>
                  <a:gd name="T11" fmla="*/ 133 h 134"/>
                  <a:gd name="T12" fmla="*/ 1246 w 1247"/>
                  <a:gd name="T13" fmla="*/ 133 h 134"/>
                  <a:gd name="T14" fmla="*/ 1246 w 1247"/>
                  <a:gd name="T15" fmla="*/ 128 h 134"/>
                  <a:gd name="T16" fmla="*/ 1230 w 1247"/>
                  <a:gd name="T17" fmla="*/ 127 h 134"/>
                  <a:gd name="T18" fmla="*/ 1228 w 1247"/>
                  <a:gd name="T19" fmla="*/ 126 h 134"/>
                  <a:gd name="T20" fmla="*/ 1228 w 1247"/>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47"/>
                  <a:gd name="T34" fmla="*/ 0 h 134"/>
                  <a:gd name="T35" fmla="*/ 1247 w 1247"/>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47" h="134">
                    <a:moveTo>
                      <a:pt x="1228" y="68"/>
                    </a:moveTo>
                    <a:lnTo>
                      <a:pt x="1211" y="68"/>
                    </a:lnTo>
                    <a:lnTo>
                      <a:pt x="1211" y="126"/>
                    </a:lnTo>
                    <a:lnTo>
                      <a:pt x="1210" y="127"/>
                    </a:lnTo>
                    <a:lnTo>
                      <a:pt x="1192" y="128"/>
                    </a:lnTo>
                    <a:lnTo>
                      <a:pt x="1192" y="133"/>
                    </a:lnTo>
                    <a:lnTo>
                      <a:pt x="1246" y="133"/>
                    </a:lnTo>
                    <a:lnTo>
                      <a:pt x="1246" y="128"/>
                    </a:lnTo>
                    <a:lnTo>
                      <a:pt x="1230" y="127"/>
                    </a:lnTo>
                    <a:lnTo>
                      <a:pt x="1228" y="126"/>
                    </a:lnTo>
                    <a:lnTo>
                      <a:pt x="1228"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3" name="Freeform 187">
                <a:extLst>
                  <a:ext uri="{FF2B5EF4-FFF2-40B4-BE49-F238E27FC236}">
                    <a16:creationId xmlns:a16="http://schemas.microsoft.com/office/drawing/2014/main" id="{E59D5BFC-0951-464C-98BB-A0E7396BE221}"/>
                  </a:ext>
                </a:extLst>
              </p:cNvPr>
              <p:cNvSpPr>
                <a:spLocks/>
              </p:cNvSpPr>
              <p:nvPr/>
            </p:nvSpPr>
            <p:spPr bwMode="auto">
              <a:xfrm>
                <a:off x="223" y="0"/>
                <a:ext cx="1247" cy="134"/>
              </a:xfrm>
              <a:custGeom>
                <a:avLst/>
                <a:gdLst>
                  <a:gd name="T0" fmla="*/ 1247 w 1247"/>
                  <a:gd name="T1" fmla="*/ 3 h 134"/>
                  <a:gd name="T2" fmla="*/ 1194 w 1247"/>
                  <a:gd name="T3" fmla="*/ 3 h 134"/>
                  <a:gd name="T4" fmla="*/ 1194 w 1247"/>
                  <a:gd name="T5" fmla="*/ 8 h 134"/>
                  <a:gd name="T6" fmla="*/ 1210 w 1247"/>
                  <a:gd name="T7" fmla="*/ 9 h 134"/>
                  <a:gd name="T8" fmla="*/ 1211 w 1247"/>
                  <a:gd name="T9" fmla="*/ 10 h 134"/>
                  <a:gd name="T10" fmla="*/ 1211 w 1247"/>
                  <a:gd name="T11" fmla="*/ 60 h 134"/>
                  <a:gd name="T12" fmla="*/ 1228 w 1247"/>
                  <a:gd name="T13" fmla="*/ 60 h 134"/>
                  <a:gd name="T14" fmla="*/ 1228 w 1247"/>
                  <a:gd name="T15" fmla="*/ 10 h 134"/>
                  <a:gd name="T16" fmla="*/ 1230 w 1247"/>
                  <a:gd name="T17" fmla="*/ 9 h 134"/>
                  <a:gd name="T18" fmla="*/ 1247 w 1247"/>
                  <a:gd name="T19" fmla="*/ 8 h 134"/>
                  <a:gd name="T20" fmla="*/ 1247 w 1247"/>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247"/>
                  <a:gd name="T34" fmla="*/ 0 h 134"/>
                  <a:gd name="T35" fmla="*/ 1247 w 1247"/>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247" h="134">
                    <a:moveTo>
                      <a:pt x="1247" y="3"/>
                    </a:moveTo>
                    <a:lnTo>
                      <a:pt x="1194" y="3"/>
                    </a:lnTo>
                    <a:lnTo>
                      <a:pt x="1194" y="8"/>
                    </a:lnTo>
                    <a:lnTo>
                      <a:pt x="1210" y="9"/>
                    </a:lnTo>
                    <a:lnTo>
                      <a:pt x="1211" y="10"/>
                    </a:lnTo>
                    <a:lnTo>
                      <a:pt x="1211" y="60"/>
                    </a:lnTo>
                    <a:lnTo>
                      <a:pt x="1228" y="60"/>
                    </a:lnTo>
                    <a:lnTo>
                      <a:pt x="1228" y="10"/>
                    </a:lnTo>
                    <a:lnTo>
                      <a:pt x="1230" y="9"/>
                    </a:lnTo>
                    <a:lnTo>
                      <a:pt x="1247" y="8"/>
                    </a:lnTo>
                    <a:lnTo>
                      <a:pt x="1247"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4" name="Freeform 186">
                <a:extLst>
                  <a:ext uri="{FF2B5EF4-FFF2-40B4-BE49-F238E27FC236}">
                    <a16:creationId xmlns:a16="http://schemas.microsoft.com/office/drawing/2014/main" id="{B92FC419-5357-4BD9-BFA4-A2FCFBB57C68}"/>
                  </a:ext>
                </a:extLst>
              </p:cNvPr>
              <p:cNvSpPr>
                <a:spLocks/>
              </p:cNvSpPr>
              <p:nvPr/>
            </p:nvSpPr>
            <p:spPr bwMode="auto">
              <a:xfrm>
                <a:off x="223" y="0"/>
                <a:ext cx="1247" cy="134"/>
              </a:xfrm>
              <a:custGeom>
                <a:avLst/>
                <a:gdLst>
                  <a:gd name="T0" fmla="*/ 1069 w 1247"/>
                  <a:gd name="T1" fmla="*/ 0 h 134"/>
                  <a:gd name="T2" fmla="*/ 1052 w 1247"/>
                  <a:gd name="T3" fmla="*/ 0 h 134"/>
                  <a:gd name="T4" fmla="*/ 1028 w 1247"/>
                  <a:gd name="T5" fmla="*/ 3 h 134"/>
                  <a:gd name="T6" fmla="*/ 1008 w 1247"/>
                  <a:gd name="T7" fmla="*/ 12 h 134"/>
                  <a:gd name="T8" fmla="*/ 992 w 1247"/>
                  <a:gd name="T9" fmla="*/ 26 h 134"/>
                  <a:gd name="T10" fmla="*/ 981 w 1247"/>
                  <a:gd name="T11" fmla="*/ 44 h 134"/>
                  <a:gd name="T12" fmla="*/ 977 w 1247"/>
                  <a:gd name="T13" fmla="*/ 66 h 134"/>
                  <a:gd name="T14" fmla="*/ 980 w 1247"/>
                  <a:gd name="T15" fmla="*/ 87 h 134"/>
                  <a:gd name="T16" fmla="*/ 988 w 1247"/>
                  <a:gd name="T17" fmla="*/ 106 h 134"/>
                  <a:gd name="T18" fmla="*/ 1002 w 1247"/>
                  <a:gd name="T19" fmla="*/ 122 h 134"/>
                  <a:gd name="T20" fmla="*/ 1022 w 1247"/>
                  <a:gd name="T21" fmla="*/ 132 h 134"/>
                  <a:gd name="T22" fmla="*/ 1053 w 1247"/>
                  <a:gd name="T23" fmla="*/ 134 h 134"/>
                  <a:gd name="T24" fmla="*/ 1074 w 1247"/>
                  <a:gd name="T25" fmla="*/ 133 h 134"/>
                  <a:gd name="T26" fmla="*/ 1085 w 1247"/>
                  <a:gd name="T27" fmla="*/ 131 h 134"/>
                  <a:gd name="T28" fmla="*/ 1087 w 1247"/>
                  <a:gd name="T29" fmla="*/ 127 h 134"/>
                  <a:gd name="T30" fmla="*/ 1063 w 1247"/>
                  <a:gd name="T31" fmla="*/ 127 h 134"/>
                  <a:gd name="T32" fmla="*/ 1037 w 1247"/>
                  <a:gd name="T33" fmla="*/ 125 h 134"/>
                  <a:gd name="T34" fmla="*/ 1018 w 1247"/>
                  <a:gd name="T35" fmla="*/ 116 h 134"/>
                  <a:gd name="T36" fmla="*/ 1005 w 1247"/>
                  <a:gd name="T37" fmla="*/ 101 h 134"/>
                  <a:gd name="T38" fmla="*/ 998 w 1247"/>
                  <a:gd name="T39" fmla="*/ 81 h 134"/>
                  <a:gd name="T40" fmla="*/ 1000 w 1247"/>
                  <a:gd name="T41" fmla="*/ 53 h 134"/>
                  <a:gd name="T42" fmla="*/ 1006 w 1247"/>
                  <a:gd name="T43" fmla="*/ 31 h 134"/>
                  <a:gd name="T44" fmla="*/ 1018 w 1247"/>
                  <a:gd name="T45" fmla="*/ 16 h 134"/>
                  <a:gd name="T46" fmla="*/ 1036 w 1247"/>
                  <a:gd name="T47" fmla="*/ 8 h 134"/>
                  <a:gd name="T48" fmla="*/ 1089 w 1247"/>
                  <a:gd name="T49" fmla="*/ 8 h 134"/>
                  <a:gd name="T50" fmla="*/ 1088 w 1247"/>
                  <a:gd name="T51" fmla="*/ 5 h 134"/>
                  <a:gd name="T52" fmla="*/ 1083 w 1247"/>
                  <a:gd name="T53" fmla="*/ 4 h 134"/>
                  <a:gd name="T54" fmla="*/ 1069 w 1247"/>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47"/>
                  <a:gd name="T85" fmla="*/ 0 h 134"/>
                  <a:gd name="T86" fmla="*/ 1247 w 1247"/>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47" h="134">
                    <a:moveTo>
                      <a:pt x="1069" y="0"/>
                    </a:moveTo>
                    <a:lnTo>
                      <a:pt x="1052" y="0"/>
                    </a:lnTo>
                    <a:lnTo>
                      <a:pt x="1028" y="3"/>
                    </a:lnTo>
                    <a:lnTo>
                      <a:pt x="1008" y="12"/>
                    </a:lnTo>
                    <a:lnTo>
                      <a:pt x="992" y="26"/>
                    </a:lnTo>
                    <a:lnTo>
                      <a:pt x="981" y="44"/>
                    </a:lnTo>
                    <a:lnTo>
                      <a:pt x="977" y="66"/>
                    </a:lnTo>
                    <a:lnTo>
                      <a:pt x="980" y="87"/>
                    </a:lnTo>
                    <a:lnTo>
                      <a:pt x="988" y="106"/>
                    </a:lnTo>
                    <a:lnTo>
                      <a:pt x="1002" y="122"/>
                    </a:lnTo>
                    <a:lnTo>
                      <a:pt x="1022" y="132"/>
                    </a:lnTo>
                    <a:lnTo>
                      <a:pt x="1053" y="134"/>
                    </a:lnTo>
                    <a:lnTo>
                      <a:pt x="1074" y="133"/>
                    </a:lnTo>
                    <a:lnTo>
                      <a:pt x="1085" y="131"/>
                    </a:lnTo>
                    <a:lnTo>
                      <a:pt x="1087" y="127"/>
                    </a:lnTo>
                    <a:lnTo>
                      <a:pt x="1063" y="127"/>
                    </a:lnTo>
                    <a:lnTo>
                      <a:pt x="1037" y="125"/>
                    </a:lnTo>
                    <a:lnTo>
                      <a:pt x="1018" y="116"/>
                    </a:lnTo>
                    <a:lnTo>
                      <a:pt x="1005" y="101"/>
                    </a:lnTo>
                    <a:lnTo>
                      <a:pt x="998" y="81"/>
                    </a:lnTo>
                    <a:lnTo>
                      <a:pt x="1000" y="53"/>
                    </a:lnTo>
                    <a:lnTo>
                      <a:pt x="1006" y="31"/>
                    </a:lnTo>
                    <a:lnTo>
                      <a:pt x="1018" y="16"/>
                    </a:lnTo>
                    <a:lnTo>
                      <a:pt x="1036" y="8"/>
                    </a:lnTo>
                    <a:lnTo>
                      <a:pt x="1089" y="8"/>
                    </a:lnTo>
                    <a:lnTo>
                      <a:pt x="1088" y="5"/>
                    </a:lnTo>
                    <a:lnTo>
                      <a:pt x="1083" y="4"/>
                    </a:lnTo>
                    <a:lnTo>
                      <a:pt x="106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5" name="Freeform 185">
                <a:extLst>
                  <a:ext uri="{FF2B5EF4-FFF2-40B4-BE49-F238E27FC236}">
                    <a16:creationId xmlns:a16="http://schemas.microsoft.com/office/drawing/2014/main" id="{E9BE0441-635D-493D-AB4A-0740593CE029}"/>
                  </a:ext>
                </a:extLst>
              </p:cNvPr>
              <p:cNvSpPr>
                <a:spLocks/>
              </p:cNvSpPr>
              <p:nvPr/>
            </p:nvSpPr>
            <p:spPr bwMode="auto">
              <a:xfrm>
                <a:off x="223" y="0"/>
                <a:ext cx="1247" cy="134"/>
              </a:xfrm>
              <a:custGeom>
                <a:avLst/>
                <a:gdLst>
                  <a:gd name="T0" fmla="*/ 1091 w 1247"/>
                  <a:gd name="T1" fmla="*/ 98 h 134"/>
                  <a:gd name="T2" fmla="*/ 1080 w 1247"/>
                  <a:gd name="T3" fmla="*/ 117 h 134"/>
                  <a:gd name="T4" fmla="*/ 1063 w 1247"/>
                  <a:gd name="T5" fmla="*/ 127 h 134"/>
                  <a:gd name="T6" fmla="*/ 1087 w 1247"/>
                  <a:gd name="T7" fmla="*/ 127 h 134"/>
                  <a:gd name="T8" fmla="*/ 1089 w 1247"/>
                  <a:gd name="T9" fmla="*/ 123 h 134"/>
                  <a:gd name="T10" fmla="*/ 1094 w 1247"/>
                  <a:gd name="T11" fmla="*/ 107 h 134"/>
                  <a:gd name="T12" fmla="*/ 1096 w 1247"/>
                  <a:gd name="T13" fmla="*/ 98 h 134"/>
                  <a:gd name="T14" fmla="*/ 1091 w 1247"/>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1247"/>
                  <a:gd name="T25" fmla="*/ 0 h 134"/>
                  <a:gd name="T26" fmla="*/ 1247 w 1247"/>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47" h="134">
                    <a:moveTo>
                      <a:pt x="1091" y="98"/>
                    </a:moveTo>
                    <a:lnTo>
                      <a:pt x="1080" y="117"/>
                    </a:lnTo>
                    <a:lnTo>
                      <a:pt x="1063" y="127"/>
                    </a:lnTo>
                    <a:lnTo>
                      <a:pt x="1087" y="127"/>
                    </a:lnTo>
                    <a:lnTo>
                      <a:pt x="1089" y="123"/>
                    </a:lnTo>
                    <a:lnTo>
                      <a:pt x="1094" y="107"/>
                    </a:lnTo>
                    <a:lnTo>
                      <a:pt x="1096" y="98"/>
                    </a:lnTo>
                    <a:lnTo>
                      <a:pt x="1091"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6" name="Freeform 184">
                <a:extLst>
                  <a:ext uri="{FF2B5EF4-FFF2-40B4-BE49-F238E27FC236}">
                    <a16:creationId xmlns:a16="http://schemas.microsoft.com/office/drawing/2014/main" id="{09B6EB42-B9AE-4802-A53E-A589F16EC581}"/>
                  </a:ext>
                </a:extLst>
              </p:cNvPr>
              <p:cNvSpPr>
                <a:spLocks/>
              </p:cNvSpPr>
              <p:nvPr/>
            </p:nvSpPr>
            <p:spPr bwMode="auto">
              <a:xfrm>
                <a:off x="223" y="0"/>
                <a:ext cx="1247" cy="134"/>
              </a:xfrm>
              <a:custGeom>
                <a:avLst/>
                <a:gdLst>
                  <a:gd name="T0" fmla="*/ 1089 w 1247"/>
                  <a:gd name="T1" fmla="*/ 8 h 134"/>
                  <a:gd name="T2" fmla="*/ 1036 w 1247"/>
                  <a:gd name="T3" fmla="*/ 8 h 134"/>
                  <a:gd name="T4" fmla="*/ 1062 w 1247"/>
                  <a:gd name="T5" fmla="*/ 9 h 134"/>
                  <a:gd name="T6" fmla="*/ 1078 w 1247"/>
                  <a:gd name="T7" fmla="*/ 18 h 134"/>
                  <a:gd name="T8" fmla="*/ 1092 w 1247"/>
                  <a:gd name="T9" fmla="*/ 35 h 134"/>
                  <a:gd name="T10" fmla="*/ 1091 w 1247"/>
                  <a:gd name="T11" fmla="*/ 25 h 134"/>
                  <a:gd name="T12" fmla="*/ 1090 w 1247"/>
                  <a:gd name="T13" fmla="*/ 16 h 134"/>
                  <a:gd name="T14" fmla="*/ 1089 w 1247"/>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47"/>
                  <a:gd name="T25" fmla="*/ 0 h 134"/>
                  <a:gd name="T26" fmla="*/ 1247 w 1247"/>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47" h="134">
                    <a:moveTo>
                      <a:pt x="1089" y="8"/>
                    </a:moveTo>
                    <a:lnTo>
                      <a:pt x="1036" y="8"/>
                    </a:lnTo>
                    <a:lnTo>
                      <a:pt x="1062" y="9"/>
                    </a:lnTo>
                    <a:lnTo>
                      <a:pt x="1078" y="18"/>
                    </a:lnTo>
                    <a:lnTo>
                      <a:pt x="1092" y="35"/>
                    </a:lnTo>
                    <a:lnTo>
                      <a:pt x="1091" y="25"/>
                    </a:lnTo>
                    <a:lnTo>
                      <a:pt x="1090" y="16"/>
                    </a:lnTo>
                    <a:lnTo>
                      <a:pt x="1089"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7" name="Freeform 183">
                <a:extLst>
                  <a:ext uri="{FF2B5EF4-FFF2-40B4-BE49-F238E27FC236}">
                    <a16:creationId xmlns:a16="http://schemas.microsoft.com/office/drawing/2014/main" id="{773F27DA-4542-492F-8B7E-2845A653D474}"/>
                  </a:ext>
                </a:extLst>
              </p:cNvPr>
              <p:cNvSpPr>
                <a:spLocks/>
              </p:cNvSpPr>
              <p:nvPr/>
            </p:nvSpPr>
            <p:spPr bwMode="auto">
              <a:xfrm>
                <a:off x="223" y="0"/>
                <a:ext cx="1247" cy="134"/>
              </a:xfrm>
              <a:custGeom>
                <a:avLst/>
                <a:gdLst>
                  <a:gd name="T0" fmla="*/ 92 w 1247"/>
                  <a:gd name="T1" fmla="*/ 0 h 134"/>
                  <a:gd name="T2" fmla="*/ 75 w 1247"/>
                  <a:gd name="T3" fmla="*/ 0 h 134"/>
                  <a:gd name="T4" fmla="*/ 51 w 1247"/>
                  <a:gd name="T5" fmla="*/ 3 h 134"/>
                  <a:gd name="T6" fmla="*/ 31 w 1247"/>
                  <a:gd name="T7" fmla="*/ 12 h 134"/>
                  <a:gd name="T8" fmla="*/ 15 w 1247"/>
                  <a:gd name="T9" fmla="*/ 26 h 134"/>
                  <a:gd name="T10" fmla="*/ 4 w 1247"/>
                  <a:gd name="T11" fmla="*/ 44 h 134"/>
                  <a:gd name="T12" fmla="*/ 0 w 1247"/>
                  <a:gd name="T13" fmla="*/ 66 h 134"/>
                  <a:gd name="T14" fmla="*/ 2 w 1247"/>
                  <a:gd name="T15" fmla="*/ 87 h 134"/>
                  <a:gd name="T16" fmla="*/ 11 w 1247"/>
                  <a:gd name="T17" fmla="*/ 106 h 134"/>
                  <a:gd name="T18" fmla="*/ 24 w 1247"/>
                  <a:gd name="T19" fmla="*/ 122 h 134"/>
                  <a:gd name="T20" fmla="*/ 45 w 1247"/>
                  <a:gd name="T21" fmla="*/ 132 h 134"/>
                  <a:gd name="T22" fmla="*/ 76 w 1247"/>
                  <a:gd name="T23" fmla="*/ 134 h 134"/>
                  <a:gd name="T24" fmla="*/ 97 w 1247"/>
                  <a:gd name="T25" fmla="*/ 133 h 134"/>
                  <a:gd name="T26" fmla="*/ 108 w 1247"/>
                  <a:gd name="T27" fmla="*/ 131 h 134"/>
                  <a:gd name="T28" fmla="*/ 110 w 1247"/>
                  <a:gd name="T29" fmla="*/ 127 h 134"/>
                  <a:gd name="T30" fmla="*/ 86 w 1247"/>
                  <a:gd name="T31" fmla="*/ 127 h 134"/>
                  <a:gd name="T32" fmla="*/ 60 w 1247"/>
                  <a:gd name="T33" fmla="*/ 125 h 134"/>
                  <a:gd name="T34" fmla="*/ 41 w 1247"/>
                  <a:gd name="T35" fmla="*/ 116 h 134"/>
                  <a:gd name="T36" fmla="*/ 28 w 1247"/>
                  <a:gd name="T37" fmla="*/ 101 h 134"/>
                  <a:gd name="T38" fmla="*/ 21 w 1247"/>
                  <a:gd name="T39" fmla="*/ 81 h 134"/>
                  <a:gd name="T40" fmla="*/ 23 w 1247"/>
                  <a:gd name="T41" fmla="*/ 53 h 134"/>
                  <a:gd name="T42" fmla="*/ 29 w 1247"/>
                  <a:gd name="T43" fmla="*/ 31 h 134"/>
                  <a:gd name="T44" fmla="*/ 41 w 1247"/>
                  <a:gd name="T45" fmla="*/ 16 h 134"/>
                  <a:gd name="T46" fmla="*/ 59 w 1247"/>
                  <a:gd name="T47" fmla="*/ 8 h 134"/>
                  <a:gd name="T48" fmla="*/ 112 w 1247"/>
                  <a:gd name="T49" fmla="*/ 8 h 134"/>
                  <a:gd name="T50" fmla="*/ 111 w 1247"/>
                  <a:gd name="T51" fmla="*/ 5 h 134"/>
                  <a:gd name="T52" fmla="*/ 106 w 1247"/>
                  <a:gd name="T53" fmla="*/ 4 h 134"/>
                  <a:gd name="T54" fmla="*/ 92 w 1247"/>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47"/>
                  <a:gd name="T85" fmla="*/ 0 h 134"/>
                  <a:gd name="T86" fmla="*/ 1247 w 1247"/>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47" h="134">
                    <a:moveTo>
                      <a:pt x="92" y="0"/>
                    </a:moveTo>
                    <a:lnTo>
                      <a:pt x="75" y="0"/>
                    </a:lnTo>
                    <a:lnTo>
                      <a:pt x="51" y="3"/>
                    </a:lnTo>
                    <a:lnTo>
                      <a:pt x="31" y="12"/>
                    </a:lnTo>
                    <a:lnTo>
                      <a:pt x="15" y="26"/>
                    </a:lnTo>
                    <a:lnTo>
                      <a:pt x="4" y="44"/>
                    </a:lnTo>
                    <a:lnTo>
                      <a:pt x="0" y="66"/>
                    </a:lnTo>
                    <a:lnTo>
                      <a:pt x="2" y="87"/>
                    </a:lnTo>
                    <a:lnTo>
                      <a:pt x="11"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8" name="Freeform 182">
                <a:extLst>
                  <a:ext uri="{FF2B5EF4-FFF2-40B4-BE49-F238E27FC236}">
                    <a16:creationId xmlns:a16="http://schemas.microsoft.com/office/drawing/2014/main" id="{F932AC2B-5353-46E2-921F-296F7D818BF2}"/>
                  </a:ext>
                </a:extLst>
              </p:cNvPr>
              <p:cNvSpPr>
                <a:spLocks/>
              </p:cNvSpPr>
              <p:nvPr/>
            </p:nvSpPr>
            <p:spPr bwMode="auto">
              <a:xfrm>
                <a:off x="223" y="0"/>
                <a:ext cx="1247" cy="134"/>
              </a:xfrm>
              <a:custGeom>
                <a:avLst/>
                <a:gdLst>
                  <a:gd name="T0" fmla="*/ 114 w 1247"/>
                  <a:gd name="T1" fmla="*/ 98 h 134"/>
                  <a:gd name="T2" fmla="*/ 102 w 1247"/>
                  <a:gd name="T3" fmla="*/ 117 h 134"/>
                  <a:gd name="T4" fmla="*/ 86 w 1247"/>
                  <a:gd name="T5" fmla="*/ 127 h 134"/>
                  <a:gd name="T6" fmla="*/ 110 w 1247"/>
                  <a:gd name="T7" fmla="*/ 127 h 134"/>
                  <a:gd name="T8" fmla="*/ 112 w 1247"/>
                  <a:gd name="T9" fmla="*/ 123 h 134"/>
                  <a:gd name="T10" fmla="*/ 117 w 1247"/>
                  <a:gd name="T11" fmla="*/ 107 h 134"/>
                  <a:gd name="T12" fmla="*/ 119 w 1247"/>
                  <a:gd name="T13" fmla="*/ 98 h 134"/>
                  <a:gd name="T14" fmla="*/ 114 w 1247"/>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1247"/>
                  <a:gd name="T25" fmla="*/ 0 h 134"/>
                  <a:gd name="T26" fmla="*/ 1247 w 1247"/>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47" h="134">
                    <a:moveTo>
                      <a:pt x="114" y="98"/>
                    </a:moveTo>
                    <a:lnTo>
                      <a:pt x="102"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9" name="Freeform 181">
                <a:extLst>
                  <a:ext uri="{FF2B5EF4-FFF2-40B4-BE49-F238E27FC236}">
                    <a16:creationId xmlns:a16="http://schemas.microsoft.com/office/drawing/2014/main" id="{39A2E5C1-F520-4394-9128-BA59E64C2209}"/>
                  </a:ext>
                </a:extLst>
              </p:cNvPr>
              <p:cNvSpPr>
                <a:spLocks/>
              </p:cNvSpPr>
              <p:nvPr/>
            </p:nvSpPr>
            <p:spPr bwMode="auto">
              <a:xfrm>
                <a:off x="223" y="0"/>
                <a:ext cx="1247" cy="134"/>
              </a:xfrm>
              <a:custGeom>
                <a:avLst/>
                <a:gdLst>
                  <a:gd name="T0" fmla="*/ 112 w 1247"/>
                  <a:gd name="T1" fmla="*/ 8 h 134"/>
                  <a:gd name="T2" fmla="*/ 59 w 1247"/>
                  <a:gd name="T3" fmla="*/ 8 h 134"/>
                  <a:gd name="T4" fmla="*/ 85 w 1247"/>
                  <a:gd name="T5" fmla="*/ 9 h 134"/>
                  <a:gd name="T6" fmla="*/ 101 w 1247"/>
                  <a:gd name="T7" fmla="*/ 18 h 134"/>
                  <a:gd name="T8" fmla="*/ 115 w 1247"/>
                  <a:gd name="T9" fmla="*/ 35 h 134"/>
                  <a:gd name="T10" fmla="*/ 114 w 1247"/>
                  <a:gd name="T11" fmla="*/ 25 h 134"/>
                  <a:gd name="T12" fmla="*/ 113 w 1247"/>
                  <a:gd name="T13" fmla="*/ 16 h 134"/>
                  <a:gd name="T14" fmla="*/ 112 w 1247"/>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47"/>
                  <a:gd name="T25" fmla="*/ 0 h 134"/>
                  <a:gd name="T26" fmla="*/ 1247 w 1247"/>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47"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2" name="Group 176">
              <a:extLst>
                <a:ext uri="{FF2B5EF4-FFF2-40B4-BE49-F238E27FC236}">
                  <a16:creationId xmlns:a16="http://schemas.microsoft.com/office/drawing/2014/main" id="{A2A484CB-614E-439E-A16C-B1D541DF8832}"/>
                </a:ext>
              </a:extLst>
            </p:cNvPr>
            <p:cNvGrpSpPr>
              <a:grpSpLocks/>
            </p:cNvGrpSpPr>
            <p:nvPr/>
          </p:nvGrpSpPr>
          <p:grpSpPr bwMode="auto">
            <a:xfrm>
              <a:off x="1481" y="84"/>
              <a:ext cx="57" cy="90"/>
              <a:chOff x="1481" y="84"/>
              <a:chExt cx="57" cy="90"/>
            </a:xfrm>
          </p:grpSpPr>
          <p:sp>
            <p:nvSpPr>
              <p:cNvPr id="19528" name="Freeform 179">
                <a:extLst>
                  <a:ext uri="{FF2B5EF4-FFF2-40B4-BE49-F238E27FC236}">
                    <a16:creationId xmlns:a16="http://schemas.microsoft.com/office/drawing/2014/main" id="{44BFE391-F417-47D4-88AA-4E8047705388}"/>
                  </a:ext>
                </a:extLst>
              </p:cNvPr>
              <p:cNvSpPr>
                <a:spLocks/>
              </p:cNvSpPr>
              <p:nvPr/>
            </p:nvSpPr>
            <p:spPr bwMode="auto">
              <a:xfrm>
                <a:off x="1481" y="84"/>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3 h 90"/>
                  <a:gd name="T22" fmla="*/ 55 w 57"/>
                  <a:gd name="T23" fmla="*/ 79 h 90"/>
                  <a:gd name="T24" fmla="*/ 13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3"/>
                    </a:lnTo>
                    <a:lnTo>
                      <a:pt x="55" y="79"/>
                    </a:lnTo>
                    <a:lnTo>
                      <a:pt x="13" y="79"/>
                    </a:lnTo>
                    <a:lnTo>
                      <a:pt x="45"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9" name="Freeform 178">
                <a:extLst>
                  <a:ext uri="{FF2B5EF4-FFF2-40B4-BE49-F238E27FC236}">
                    <a16:creationId xmlns:a16="http://schemas.microsoft.com/office/drawing/2014/main" id="{4614C055-B585-42A3-A059-7013C783A1A4}"/>
                  </a:ext>
                </a:extLst>
              </p:cNvPr>
              <p:cNvSpPr>
                <a:spLocks/>
              </p:cNvSpPr>
              <p:nvPr/>
            </p:nvSpPr>
            <p:spPr bwMode="auto">
              <a:xfrm>
                <a:off x="1481" y="84"/>
                <a:ext cx="57" cy="90"/>
              </a:xfrm>
              <a:custGeom>
                <a:avLst/>
                <a:gdLst>
                  <a:gd name="T0" fmla="*/ 53 w 57"/>
                  <a:gd name="T1" fmla="*/ 71 h 90"/>
                  <a:gd name="T2" fmla="*/ 50 w 57"/>
                  <a:gd name="T3" fmla="*/ 79 h 90"/>
                  <a:gd name="T4" fmla="*/ 13 w 57"/>
                  <a:gd name="T5" fmla="*/ 79 h 90"/>
                  <a:gd name="T6" fmla="*/ 55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5"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30" name="Freeform 177">
                <a:extLst>
                  <a:ext uri="{FF2B5EF4-FFF2-40B4-BE49-F238E27FC236}">
                    <a16:creationId xmlns:a16="http://schemas.microsoft.com/office/drawing/2014/main" id="{540E1C4C-F473-48E3-8F1F-D2E17EB03DC8}"/>
                  </a:ext>
                </a:extLst>
              </p:cNvPr>
              <p:cNvSpPr>
                <a:spLocks/>
              </p:cNvSpPr>
              <p:nvPr/>
            </p:nvSpPr>
            <p:spPr bwMode="auto">
              <a:xfrm>
                <a:off x="1481" y="84"/>
                <a:ext cx="57" cy="90"/>
              </a:xfrm>
              <a:custGeom>
                <a:avLst/>
                <a:gdLst>
                  <a:gd name="T0" fmla="*/ 40 w 57"/>
                  <a:gd name="T1" fmla="*/ 0 h 90"/>
                  <a:gd name="T2" fmla="*/ 20 w 57"/>
                  <a:gd name="T3" fmla="*/ 0 h 90"/>
                  <a:gd name="T4" fmla="*/ 14 w 57"/>
                  <a:gd name="T5" fmla="*/ 3 h 90"/>
                  <a:gd name="T6" fmla="*/ 10 w 57"/>
                  <a:gd name="T7" fmla="*/ 8 h 90"/>
                  <a:gd name="T8" fmla="*/ 2 w 57"/>
                  <a:gd name="T9" fmla="*/ 19 h 90"/>
                  <a:gd name="T10" fmla="*/ 4 w 57"/>
                  <a:gd name="T11" fmla="*/ 21 h 90"/>
                  <a:gd name="T12" fmla="*/ 8 w 57"/>
                  <a:gd name="T13" fmla="*/ 16 h 90"/>
                  <a:gd name="T14" fmla="*/ 14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3"/>
                    </a:lnTo>
                    <a:lnTo>
                      <a:pt x="10" y="8"/>
                    </a:lnTo>
                    <a:lnTo>
                      <a:pt x="2" y="19"/>
                    </a:lnTo>
                    <a:lnTo>
                      <a:pt x="4" y="21"/>
                    </a:lnTo>
                    <a:lnTo>
                      <a:pt x="8" y="16"/>
                    </a:lnTo>
                    <a:lnTo>
                      <a:pt x="14"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3" name="Group 169">
              <a:extLst>
                <a:ext uri="{FF2B5EF4-FFF2-40B4-BE49-F238E27FC236}">
                  <a16:creationId xmlns:a16="http://schemas.microsoft.com/office/drawing/2014/main" id="{795C12D5-7101-4D6E-BCAA-F121BA2B2657}"/>
                </a:ext>
              </a:extLst>
            </p:cNvPr>
            <p:cNvGrpSpPr>
              <a:grpSpLocks/>
            </p:cNvGrpSpPr>
            <p:nvPr/>
          </p:nvGrpSpPr>
          <p:grpSpPr bwMode="auto">
            <a:xfrm>
              <a:off x="597" y="0"/>
              <a:ext cx="270" cy="134"/>
              <a:chOff x="597" y="0"/>
              <a:chExt cx="270" cy="134"/>
            </a:xfrm>
          </p:grpSpPr>
          <p:sp>
            <p:nvSpPr>
              <p:cNvPr id="19522" name="Freeform 175">
                <a:extLst>
                  <a:ext uri="{FF2B5EF4-FFF2-40B4-BE49-F238E27FC236}">
                    <a16:creationId xmlns:a16="http://schemas.microsoft.com/office/drawing/2014/main" id="{844CE0A2-79C8-4E95-8E1D-C2E8E0C3A937}"/>
                  </a:ext>
                </a:extLst>
              </p:cNvPr>
              <p:cNvSpPr>
                <a:spLocks/>
              </p:cNvSpPr>
              <p:nvPr/>
            </p:nvSpPr>
            <p:spPr bwMode="auto">
              <a:xfrm>
                <a:off x="597" y="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3" name="Freeform 174">
                <a:extLst>
                  <a:ext uri="{FF2B5EF4-FFF2-40B4-BE49-F238E27FC236}">
                    <a16:creationId xmlns:a16="http://schemas.microsoft.com/office/drawing/2014/main" id="{96C440C8-13CB-47B0-88B1-68F771616F47}"/>
                  </a:ext>
                </a:extLst>
              </p:cNvPr>
              <p:cNvSpPr>
                <a:spLocks/>
              </p:cNvSpPr>
              <p:nvPr/>
            </p:nvSpPr>
            <p:spPr bwMode="auto">
              <a:xfrm>
                <a:off x="597" y="0"/>
                <a:ext cx="270" cy="134"/>
              </a:xfrm>
              <a:custGeom>
                <a:avLst/>
                <a:gdLst>
                  <a:gd name="T0" fmla="*/ 251 w 270"/>
                  <a:gd name="T1" fmla="*/ 68 h 134"/>
                  <a:gd name="T2" fmla="*/ 235 w 270"/>
                  <a:gd name="T3" fmla="*/ 68 h 134"/>
                  <a:gd name="T4" fmla="*/ 235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5" y="68"/>
                    </a:lnTo>
                    <a:lnTo>
                      <a:pt x="235"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4" name="Freeform 173">
                <a:extLst>
                  <a:ext uri="{FF2B5EF4-FFF2-40B4-BE49-F238E27FC236}">
                    <a16:creationId xmlns:a16="http://schemas.microsoft.com/office/drawing/2014/main" id="{DA173C41-6FD2-4A6F-BF92-254B4091142B}"/>
                  </a:ext>
                </a:extLst>
              </p:cNvPr>
              <p:cNvSpPr>
                <a:spLocks/>
              </p:cNvSpPr>
              <p:nvPr/>
            </p:nvSpPr>
            <p:spPr bwMode="auto">
              <a:xfrm>
                <a:off x="597"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5" name="Freeform 172">
                <a:extLst>
                  <a:ext uri="{FF2B5EF4-FFF2-40B4-BE49-F238E27FC236}">
                    <a16:creationId xmlns:a16="http://schemas.microsoft.com/office/drawing/2014/main" id="{E052B980-1E48-42DD-BA8B-0011DC6F109A}"/>
                  </a:ext>
                </a:extLst>
              </p:cNvPr>
              <p:cNvSpPr>
                <a:spLocks/>
              </p:cNvSpPr>
              <p:nvPr/>
            </p:nvSpPr>
            <p:spPr bwMode="auto">
              <a:xfrm>
                <a:off x="597"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4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4" y="44"/>
                    </a:lnTo>
                    <a:lnTo>
                      <a:pt x="0" y="66"/>
                    </a:lnTo>
                    <a:lnTo>
                      <a:pt x="3" y="87"/>
                    </a:lnTo>
                    <a:lnTo>
                      <a:pt x="11" y="106"/>
                    </a:lnTo>
                    <a:lnTo>
                      <a:pt x="25" y="122"/>
                    </a:lnTo>
                    <a:lnTo>
                      <a:pt x="45" y="132"/>
                    </a:lnTo>
                    <a:lnTo>
                      <a:pt x="76" y="134"/>
                    </a:lnTo>
                    <a:lnTo>
                      <a:pt x="97" y="133"/>
                    </a:lnTo>
                    <a:lnTo>
                      <a:pt x="108" y="131"/>
                    </a:lnTo>
                    <a:lnTo>
                      <a:pt x="110" y="127"/>
                    </a:lnTo>
                    <a:lnTo>
                      <a:pt x="87" y="127"/>
                    </a:lnTo>
                    <a:lnTo>
                      <a:pt x="60" y="125"/>
                    </a:lnTo>
                    <a:lnTo>
                      <a:pt x="41" y="116"/>
                    </a:lnTo>
                    <a:lnTo>
                      <a:pt x="28" y="101"/>
                    </a:lnTo>
                    <a:lnTo>
                      <a:pt x="21" y="81"/>
                    </a:lnTo>
                    <a:lnTo>
                      <a:pt x="23" y="53"/>
                    </a:lnTo>
                    <a:lnTo>
                      <a:pt x="29"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6" name="Freeform 171">
                <a:extLst>
                  <a:ext uri="{FF2B5EF4-FFF2-40B4-BE49-F238E27FC236}">
                    <a16:creationId xmlns:a16="http://schemas.microsoft.com/office/drawing/2014/main" id="{B5F5939B-634A-4AA6-850D-B980B3959E12}"/>
                  </a:ext>
                </a:extLst>
              </p:cNvPr>
              <p:cNvSpPr>
                <a:spLocks/>
              </p:cNvSpPr>
              <p:nvPr/>
            </p:nvSpPr>
            <p:spPr bwMode="auto">
              <a:xfrm>
                <a:off x="597"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7" name="Freeform 170">
                <a:extLst>
                  <a:ext uri="{FF2B5EF4-FFF2-40B4-BE49-F238E27FC236}">
                    <a16:creationId xmlns:a16="http://schemas.microsoft.com/office/drawing/2014/main" id="{28F51BB6-67B6-40E5-B51D-27D568E6C842}"/>
                  </a:ext>
                </a:extLst>
              </p:cNvPr>
              <p:cNvSpPr>
                <a:spLocks/>
              </p:cNvSpPr>
              <p:nvPr/>
            </p:nvSpPr>
            <p:spPr bwMode="auto">
              <a:xfrm>
                <a:off x="597"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4" name="Group 165">
              <a:extLst>
                <a:ext uri="{FF2B5EF4-FFF2-40B4-BE49-F238E27FC236}">
                  <a16:creationId xmlns:a16="http://schemas.microsoft.com/office/drawing/2014/main" id="{0F4FD4C6-572C-470A-B0BB-7C736A4CFA95}"/>
                </a:ext>
              </a:extLst>
            </p:cNvPr>
            <p:cNvGrpSpPr>
              <a:grpSpLocks/>
            </p:cNvGrpSpPr>
            <p:nvPr/>
          </p:nvGrpSpPr>
          <p:grpSpPr bwMode="auto">
            <a:xfrm>
              <a:off x="878" y="82"/>
              <a:ext cx="57" cy="90"/>
              <a:chOff x="878" y="82"/>
              <a:chExt cx="57" cy="90"/>
            </a:xfrm>
          </p:grpSpPr>
          <p:sp>
            <p:nvSpPr>
              <p:cNvPr id="19519" name="Freeform 168">
                <a:extLst>
                  <a:ext uri="{FF2B5EF4-FFF2-40B4-BE49-F238E27FC236}">
                    <a16:creationId xmlns:a16="http://schemas.microsoft.com/office/drawing/2014/main" id="{AAC6A824-18D9-4126-9370-6B547727E62E}"/>
                  </a:ext>
                </a:extLst>
              </p:cNvPr>
              <p:cNvSpPr>
                <a:spLocks/>
              </p:cNvSpPr>
              <p:nvPr/>
            </p:nvSpPr>
            <p:spPr bwMode="auto">
              <a:xfrm>
                <a:off x="878" y="8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3 h 90"/>
                  <a:gd name="T22" fmla="*/ 55 w 57"/>
                  <a:gd name="T23" fmla="*/ 79 h 90"/>
                  <a:gd name="T24" fmla="*/ 14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3"/>
                    </a:lnTo>
                    <a:lnTo>
                      <a:pt x="55" y="79"/>
                    </a:lnTo>
                    <a:lnTo>
                      <a:pt x="14" y="79"/>
                    </a:lnTo>
                    <a:lnTo>
                      <a:pt x="45"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0" name="Freeform 167">
                <a:extLst>
                  <a:ext uri="{FF2B5EF4-FFF2-40B4-BE49-F238E27FC236}">
                    <a16:creationId xmlns:a16="http://schemas.microsoft.com/office/drawing/2014/main" id="{498B8067-9B34-4EAC-B0E0-9C2B0F1A4261}"/>
                  </a:ext>
                </a:extLst>
              </p:cNvPr>
              <p:cNvSpPr>
                <a:spLocks/>
              </p:cNvSpPr>
              <p:nvPr/>
            </p:nvSpPr>
            <p:spPr bwMode="auto">
              <a:xfrm>
                <a:off x="878" y="82"/>
                <a:ext cx="57" cy="90"/>
              </a:xfrm>
              <a:custGeom>
                <a:avLst/>
                <a:gdLst>
                  <a:gd name="T0" fmla="*/ 53 w 57"/>
                  <a:gd name="T1" fmla="*/ 71 h 90"/>
                  <a:gd name="T2" fmla="*/ 50 w 57"/>
                  <a:gd name="T3" fmla="*/ 79 h 90"/>
                  <a:gd name="T4" fmla="*/ 14 w 57"/>
                  <a:gd name="T5" fmla="*/ 79 h 90"/>
                  <a:gd name="T6" fmla="*/ 55 w 57"/>
                  <a:gd name="T7" fmla="*/ 79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79"/>
                    </a:lnTo>
                    <a:lnTo>
                      <a:pt x="55" y="79"/>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21" name="Freeform 166">
                <a:extLst>
                  <a:ext uri="{FF2B5EF4-FFF2-40B4-BE49-F238E27FC236}">
                    <a16:creationId xmlns:a16="http://schemas.microsoft.com/office/drawing/2014/main" id="{88202DA9-5523-4986-B637-3D5865267897}"/>
                  </a:ext>
                </a:extLst>
              </p:cNvPr>
              <p:cNvSpPr>
                <a:spLocks/>
              </p:cNvSpPr>
              <p:nvPr/>
            </p:nvSpPr>
            <p:spPr bwMode="auto">
              <a:xfrm>
                <a:off x="878" y="82"/>
                <a:ext cx="57" cy="90"/>
              </a:xfrm>
              <a:custGeom>
                <a:avLst/>
                <a:gdLst>
                  <a:gd name="T0" fmla="*/ 41 w 57"/>
                  <a:gd name="T1" fmla="*/ 0 h 90"/>
                  <a:gd name="T2" fmla="*/ 20 w 57"/>
                  <a:gd name="T3" fmla="*/ 0 h 90"/>
                  <a:gd name="T4" fmla="*/ 14 w 57"/>
                  <a:gd name="T5" fmla="*/ 3 h 90"/>
                  <a:gd name="T6" fmla="*/ 10 w 57"/>
                  <a:gd name="T7" fmla="*/ 8 h 90"/>
                  <a:gd name="T8" fmla="*/ 2 w 57"/>
                  <a:gd name="T9" fmla="*/ 19 h 90"/>
                  <a:gd name="T10" fmla="*/ 5 w 57"/>
                  <a:gd name="T11" fmla="*/ 21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3"/>
                    </a:lnTo>
                    <a:lnTo>
                      <a:pt x="10" y="8"/>
                    </a:lnTo>
                    <a:lnTo>
                      <a:pt x="2" y="19"/>
                    </a:lnTo>
                    <a:lnTo>
                      <a:pt x="5" y="21"/>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5" name="Group 158">
              <a:extLst>
                <a:ext uri="{FF2B5EF4-FFF2-40B4-BE49-F238E27FC236}">
                  <a16:creationId xmlns:a16="http://schemas.microsoft.com/office/drawing/2014/main" id="{70D775BD-FF6F-4A7C-928A-C3BE9026B17B}"/>
                </a:ext>
              </a:extLst>
            </p:cNvPr>
            <p:cNvGrpSpPr>
              <a:grpSpLocks/>
            </p:cNvGrpSpPr>
            <p:nvPr/>
          </p:nvGrpSpPr>
          <p:grpSpPr bwMode="auto">
            <a:xfrm>
              <a:off x="1809" y="0"/>
              <a:ext cx="270" cy="134"/>
              <a:chOff x="1809" y="0"/>
              <a:chExt cx="270" cy="134"/>
            </a:xfrm>
          </p:grpSpPr>
          <p:sp>
            <p:nvSpPr>
              <p:cNvPr id="19513" name="Freeform 164">
                <a:extLst>
                  <a:ext uri="{FF2B5EF4-FFF2-40B4-BE49-F238E27FC236}">
                    <a16:creationId xmlns:a16="http://schemas.microsoft.com/office/drawing/2014/main" id="{1C0E81D0-B3D6-4948-A357-8B44836CB818}"/>
                  </a:ext>
                </a:extLst>
              </p:cNvPr>
              <p:cNvSpPr>
                <a:spLocks/>
              </p:cNvSpPr>
              <p:nvPr/>
            </p:nvSpPr>
            <p:spPr bwMode="auto">
              <a:xfrm>
                <a:off x="1809" y="0"/>
                <a:ext cx="270" cy="134"/>
              </a:xfrm>
              <a:custGeom>
                <a:avLst/>
                <a:gdLst>
                  <a:gd name="T0" fmla="*/ 182 w 270"/>
                  <a:gd name="T1" fmla="*/ 3 h 134"/>
                  <a:gd name="T2" fmla="*/ 129 w 270"/>
                  <a:gd name="T3" fmla="*/ 3 h 134"/>
                  <a:gd name="T4" fmla="*/ 129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4" name="Freeform 163">
                <a:extLst>
                  <a:ext uri="{FF2B5EF4-FFF2-40B4-BE49-F238E27FC236}">
                    <a16:creationId xmlns:a16="http://schemas.microsoft.com/office/drawing/2014/main" id="{AB9376E1-8AD7-41AB-8F4F-A8FED27EB036}"/>
                  </a:ext>
                </a:extLst>
              </p:cNvPr>
              <p:cNvSpPr>
                <a:spLocks/>
              </p:cNvSpPr>
              <p:nvPr/>
            </p:nvSpPr>
            <p:spPr bwMode="auto">
              <a:xfrm>
                <a:off x="1809"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5" name="Freeform 162">
                <a:extLst>
                  <a:ext uri="{FF2B5EF4-FFF2-40B4-BE49-F238E27FC236}">
                    <a16:creationId xmlns:a16="http://schemas.microsoft.com/office/drawing/2014/main" id="{2822EF4F-E6B7-47E8-91AB-2A128BA3ACAC}"/>
                  </a:ext>
                </a:extLst>
              </p:cNvPr>
              <p:cNvSpPr>
                <a:spLocks/>
              </p:cNvSpPr>
              <p:nvPr/>
            </p:nvSpPr>
            <p:spPr bwMode="auto">
              <a:xfrm>
                <a:off x="1809" y="0"/>
                <a:ext cx="270" cy="134"/>
              </a:xfrm>
              <a:custGeom>
                <a:avLst/>
                <a:gdLst>
                  <a:gd name="T0" fmla="*/ 270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4" y="10"/>
                    </a:lnTo>
                    <a:lnTo>
                      <a:pt x="234"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6" name="Freeform 161">
                <a:extLst>
                  <a:ext uri="{FF2B5EF4-FFF2-40B4-BE49-F238E27FC236}">
                    <a16:creationId xmlns:a16="http://schemas.microsoft.com/office/drawing/2014/main" id="{85A368CB-3168-4D0A-864A-F572213F1B58}"/>
                  </a:ext>
                </a:extLst>
              </p:cNvPr>
              <p:cNvSpPr>
                <a:spLocks/>
              </p:cNvSpPr>
              <p:nvPr/>
            </p:nvSpPr>
            <p:spPr bwMode="auto">
              <a:xfrm>
                <a:off x="1809"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6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1" y="106"/>
                    </a:lnTo>
                    <a:lnTo>
                      <a:pt x="25"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7" name="Freeform 160">
                <a:extLst>
                  <a:ext uri="{FF2B5EF4-FFF2-40B4-BE49-F238E27FC236}">
                    <a16:creationId xmlns:a16="http://schemas.microsoft.com/office/drawing/2014/main" id="{97587231-A7E6-4D69-8002-00AEB28FCB36}"/>
                  </a:ext>
                </a:extLst>
              </p:cNvPr>
              <p:cNvSpPr>
                <a:spLocks/>
              </p:cNvSpPr>
              <p:nvPr/>
            </p:nvSpPr>
            <p:spPr bwMode="auto">
              <a:xfrm>
                <a:off x="1809" y="0"/>
                <a:ext cx="270" cy="134"/>
              </a:xfrm>
              <a:custGeom>
                <a:avLst/>
                <a:gdLst>
                  <a:gd name="T0" fmla="*/ 114 w 270"/>
                  <a:gd name="T1" fmla="*/ 98 h 134"/>
                  <a:gd name="T2" fmla="*/ 102 w 270"/>
                  <a:gd name="T3" fmla="*/ 117 h 134"/>
                  <a:gd name="T4" fmla="*/ 86 w 270"/>
                  <a:gd name="T5" fmla="*/ 127 h 134"/>
                  <a:gd name="T6" fmla="*/ 110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8" name="Freeform 159">
                <a:extLst>
                  <a:ext uri="{FF2B5EF4-FFF2-40B4-BE49-F238E27FC236}">
                    <a16:creationId xmlns:a16="http://schemas.microsoft.com/office/drawing/2014/main" id="{6FB39A89-754B-4B7E-BC99-7D92860DF67E}"/>
                  </a:ext>
                </a:extLst>
              </p:cNvPr>
              <p:cNvSpPr>
                <a:spLocks/>
              </p:cNvSpPr>
              <p:nvPr/>
            </p:nvSpPr>
            <p:spPr bwMode="auto">
              <a:xfrm>
                <a:off x="1809"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6" name="Group 154">
              <a:extLst>
                <a:ext uri="{FF2B5EF4-FFF2-40B4-BE49-F238E27FC236}">
                  <a16:creationId xmlns:a16="http://schemas.microsoft.com/office/drawing/2014/main" id="{24FC71BA-9152-42AD-981F-398398C70841}"/>
                </a:ext>
              </a:extLst>
            </p:cNvPr>
            <p:cNvGrpSpPr>
              <a:grpSpLocks/>
            </p:cNvGrpSpPr>
            <p:nvPr/>
          </p:nvGrpSpPr>
          <p:grpSpPr bwMode="auto">
            <a:xfrm>
              <a:off x="2090" y="84"/>
              <a:ext cx="57" cy="90"/>
              <a:chOff x="2090" y="84"/>
              <a:chExt cx="57" cy="90"/>
            </a:xfrm>
          </p:grpSpPr>
          <p:sp>
            <p:nvSpPr>
              <p:cNvPr id="19510" name="Freeform 157">
                <a:extLst>
                  <a:ext uri="{FF2B5EF4-FFF2-40B4-BE49-F238E27FC236}">
                    <a16:creationId xmlns:a16="http://schemas.microsoft.com/office/drawing/2014/main" id="{C66EDAA8-44CF-4291-85A9-5C3A1359106E}"/>
                  </a:ext>
                </a:extLst>
              </p:cNvPr>
              <p:cNvSpPr>
                <a:spLocks/>
              </p:cNvSpPr>
              <p:nvPr/>
            </p:nvSpPr>
            <p:spPr bwMode="auto">
              <a:xfrm>
                <a:off x="2090" y="84"/>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5"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1" name="Freeform 156">
                <a:extLst>
                  <a:ext uri="{FF2B5EF4-FFF2-40B4-BE49-F238E27FC236}">
                    <a16:creationId xmlns:a16="http://schemas.microsoft.com/office/drawing/2014/main" id="{F283812B-A818-4742-ACA6-F0F5398A9FFD}"/>
                  </a:ext>
                </a:extLst>
              </p:cNvPr>
              <p:cNvSpPr>
                <a:spLocks/>
              </p:cNvSpPr>
              <p:nvPr/>
            </p:nvSpPr>
            <p:spPr bwMode="auto">
              <a:xfrm>
                <a:off x="2090" y="84"/>
                <a:ext cx="57" cy="90"/>
              </a:xfrm>
              <a:custGeom>
                <a:avLst/>
                <a:gdLst>
                  <a:gd name="T0" fmla="*/ 53 w 57"/>
                  <a:gd name="T1" fmla="*/ 71 h 90"/>
                  <a:gd name="T2" fmla="*/ 50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12" name="Freeform 155">
                <a:extLst>
                  <a:ext uri="{FF2B5EF4-FFF2-40B4-BE49-F238E27FC236}">
                    <a16:creationId xmlns:a16="http://schemas.microsoft.com/office/drawing/2014/main" id="{BAC13F28-0754-4BAF-A9F1-5C3ADC6EC5A0}"/>
                  </a:ext>
                </a:extLst>
              </p:cNvPr>
              <p:cNvSpPr>
                <a:spLocks/>
              </p:cNvSpPr>
              <p:nvPr/>
            </p:nvSpPr>
            <p:spPr bwMode="auto">
              <a:xfrm>
                <a:off x="2090" y="84"/>
                <a:ext cx="57" cy="90"/>
              </a:xfrm>
              <a:custGeom>
                <a:avLst/>
                <a:gdLst>
                  <a:gd name="T0" fmla="*/ 40 w 57"/>
                  <a:gd name="T1" fmla="*/ 0 h 90"/>
                  <a:gd name="T2" fmla="*/ 20 w 57"/>
                  <a:gd name="T3" fmla="*/ 0 h 90"/>
                  <a:gd name="T4" fmla="*/ 14 w 57"/>
                  <a:gd name="T5" fmla="*/ 3 h 90"/>
                  <a:gd name="T6" fmla="*/ 9 w 57"/>
                  <a:gd name="T7" fmla="*/ 8 h 90"/>
                  <a:gd name="T8" fmla="*/ 2 w 57"/>
                  <a:gd name="T9" fmla="*/ 19 h 90"/>
                  <a:gd name="T10" fmla="*/ 4 w 57"/>
                  <a:gd name="T11" fmla="*/ 21 h 90"/>
                  <a:gd name="T12" fmla="*/ 8 w 57"/>
                  <a:gd name="T13" fmla="*/ 16 h 90"/>
                  <a:gd name="T14" fmla="*/ 14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4" y="3"/>
                    </a:lnTo>
                    <a:lnTo>
                      <a:pt x="9" y="8"/>
                    </a:lnTo>
                    <a:lnTo>
                      <a:pt x="2" y="19"/>
                    </a:lnTo>
                    <a:lnTo>
                      <a:pt x="4" y="21"/>
                    </a:lnTo>
                    <a:lnTo>
                      <a:pt x="8" y="16"/>
                    </a:lnTo>
                    <a:lnTo>
                      <a:pt x="14"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77" name="Group 152">
              <a:extLst>
                <a:ext uri="{FF2B5EF4-FFF2-40B4-BE49-F238E27FC236}">
                  <a16:creationId xmlns:a16="http://schemas.microsoft.com/office/drawing/2014/main" id="{F868F1E2-AF78-406C-997D-C90B749BED11}"/>
                </a:ext>
              </a:extLst>
            </p:cNvPr>
            <p:cNvGrpSpPr>
              <a:grpSpLocks/>
            </p:cNvGrpSpPr>
            <p:nvPr/>
          </p:nvGrpSpPr>
          <p:grpSpPr bwMode="auto">
            <a:xfrm>
              <a:off x="1567" y="68"/>
              <a:ext cx="210" cy="2"/>
              <a:chOff x="1567" y="68"/>
              <a:chExt cx="210" cy="2"/>
            </a:xfrm>
          </p:grpSpPr>
          <p:sp>
            <p:nvSpPr>
              <p:cNvPr id="19509" name="Freeform 153">
                <a:extLst>
                  <a:ext uri="{FF2B5EF4-FFF2-40B4-BE49-F238E27FC236}">
                    <a16:creationId xmlns:a16="http://schemas.microsoft.com/office/drawing/2014/main" id="{EE95C734-0733-4A3D-B93C-C087F7861203}"/>
                  </a:ext>
                </a:extLst>
              </p:cNvPr>
              <p:cNvSpPr>
                <a:spLocks/>
              </p:cNvSpPr>
              <p:nvPr/>
            </p:nvSpPr>
            <p:spPr bwMode="auto">
              <a:xfrm>
                <a:off x="1567"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478" name="Group 150">
              <a:extLst>
                <a:ext uri="{FF2B5EF4-FFF2-40B4-BE49-F238E27FC236}">
                  <a16:creationId xmlns:a16="http://schemas.microsoft.com/office/drawing/2014/main" id="{622E053A-03D7-4188-9A83-C87DAEFA9865}"/>
                </a:ext>
              </a:extLst>
            </p:cNvPr>
            <p:cNvGrpSpPr>
              <a:grpSpLocks/>
            </p:cNvGrpSpPr>
            <p:nvPr/>
          </p:nvGrpSpPr>
          <p:grpSpPr bwMode="auto">
            <a:xfrm>
              <a:off x="959" y="68"/>
              <a:ext cx="210" cy="2"/>
              <a:chOff x="959" y="68"/>
              <a:chExt cx="210" cy="2"/>
            </a:xfrm>
          </p:grpSpPr>
          <p:sp>
            <p:nvSpPr>
              <p:cNvPr id="19508" name="Freeform 151">
                <a:extLst>
                  <a:ext uri="{FF2B5EF4-FFF2-40B4-BE49-F238E27FC236}">
                    <a16:creationId xmlns:a16="http://schemas.microsoft.com/office/drawing/2014/main" id="{CBFD291B-8146-4306-8E64-84C2993D2A21}"/>
                  </a:ext>
                </a:extLst>
              </p:cNvPr>
              <p:cNvSpPr>
                <a:spLocks/>
              </p:cNvSpPr>
              <p:nvPr/>
            </p:nvSpPr>
            <p:spPr bwMode="auto">
              <a:xfrm>
                <a:off x="959"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479" name="Group 148">
              <a:extLst>
                <a:ext uri="{FF2B5EF4-FFF2-40B4-BE49-F238E27FC236}">
                  <a16:creationId xmlns:a16="http://schemas.microsoft.com/office/drawing/2014/main" id="{D57B706D-0B63-4C70-9CD0-2C71CE79CC63}"/>
                </a:ext>
              </a:extLst>
            </p:cNvPr>
            <p:cNvGrpSpPr>
              <a:grpSpLocks/>
            </p:cNvGrpSpPr>
            <p:nvPr/>
          </p:nvGrpSpPr>
          <p:grpSpPr bwMode="auto">
            <a:xfrm>
              <a:off x="362" y="68"/>
              <a:ext cx="210" cy="2"/>
              <a:chOff x="362" y="68"/>
              <a:chExt cx="210" cy="2"/>
            </a:xfrm>
          </p:grpSpPr>
          <p:sp>
            <p:nvSpPr>
              <p:cNvPr id="19507" name="Freeform 149">
                <a:extLst>
                  <a:ext uri="{FF2B5EF4-FFF2-40B4-BE49-F238E27FC236}">
                    <a16:creationId xmlns:a16="http://schemas.microsoft.com/office/drawing/2014/main" id="{B9F6BC8E-1CC9-4126-9B2B-11277C57D46F}"/>
                  </a:ext>
                </a:extLst>
              </p:cNvPr>
              <p:cNvSpPr>
                <a:spLocks/>
              </p:cNvSpPr>
              <p:nvPr/>
            </p:nvSpPr>
            <p:spPr bwMode="auto">
              <a:xfrm>
                <a:off x="362"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480" name="Group 141">
              <a:extLst>
                <a:ext uri="{FF2B5EF4-FFF2-40B4-BE49-F238E27FC236}">
                  <a16:creationId xmlns:a16="http://schemas.microsoft.com/office/drawing/2014/main" id="{90AF1074-6051-4081-8DB2-41D30A83A3B8}"/>
                </a:ext>
              </a:extLst>
            </p:cNvPr>
            <p:cNvGrpSpPr>
              <a:grpSpLocks/>
            </p:cNvGrpSpPr>
            <p:nvPr/>
          </p:nvGrpSpPr>
          <p:grpSpPr bwMode="auto">
            <a:xfrm>
              <a:off x="2422" y="0"/>
              <a:ext cx="270" cy="134"/>
              <a:chOff x="2422" y="0"/>
              <a:chExt cx="270" cy="134"/>
            </a:xfrm>
          </p:grpSpPr>
          <p:sp>
            <p:nvSpPr>
              <p:cNvPr id="19501" name="Freeform 147">
                <a:extLst>
                  <a:ext uri="{FF2B5EF4-FFF2-40B4-BE49-F238E27FC236}">
                    <a16:creationId xmlns:a16="http://schemas.microsoft.com/office/drawing/2014/main" id="{726BB51C-EBA7-47A1-84EA-DAAC959488E6}"/>
                  </a:ext>
                </a:extLst>
              </p:cNvPr>
              <p:cNvSpPr>
                <a:spLocks/>
              </p:cNvSpPr>
              <p:nvPr/>
            </p:nvSpPr>
            <p:spPr bwMode="auto">
              <a:xfrm>
                <a:off x="2422" y="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2" name="Freeform 146">
                <a:extLst>
                  <a:ext uri="{FF2B5EF4-FFF2-40B4-BE49-F238E27FC236}">
                    <a16:creationId xmlns:a16="http://schemas.microsoft.com/office/drawing/2014/main" id="{2C796ED4-9DF4-4BDF-8E21-6AC18A1154EE}"/>
                  </a:ext>
                </a:extLst>
              </p:cNvPr>
              <p:cNvSpPr>
                <a:spLocks/>
              </p:cNvSpPr>
              <p:nvPr/>
            </p:nvSpPr>
            <p:spPr bwMode="auto">
              <a:xfrm>
                <a:off x="2422" y="0"/>
                <a:ext cx="270" cy="134"/>
              </a:xfrm>
              <a:custGeom>
                <a:avLst/>
                <a:gdLst>
                  <a:gd name="T0" fmla="*/ 251 w 270"/>
                  <a:gd name="T1" fmla="*/ 68 h 134"/>
                  <a:gd name="T2" fmla="*/ 235 w 270"/>
                  <a:gd name="T3" fmla="*/ 68 h 134"/>
                  <a:gd name="T4" fmla="*/ 235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5" y="68"/>
                    </a:lnTo>
                    <a:lnTo>
                      <a:pt x="235"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3" name="Freeform 145">
                <a:extLst>
                  <a:ext uri="{FF2B5EF4-FFF2-40B4-BE49-F238E27FC236}">
                    <a16:creationId xmlns:a16="http://schemas.microsoft.com/office/drawing/2014/main" id="{5A64A6D7-069D-439A-9A4C-9844C9A7A91C}"/>
                  </a:ext>
                </a:extLst>
              </p:cNvPr>
              <p:cNvSpPr>
                <a:spLocks/>
              </p:cNvSpPr>
              <p:nvPr/>
            </p:nvSpPr>
            <p:spPr bwMode="auto">
              <a:xfrm>
                <a:off x="2422"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4" name="Freeform 144">
                <a:extLst>
                  <a:ext uri="{FF2B5EF4-FFF2-40B4-BE49-F238E27FC236}">
                    <a16:creationId xmlns:a16="http://schemas.microsoft.com/office/drawing/2014/main" id="{B28FEB31-F6C4-42F6-9A47-3E33286DD6C4}"/>
                  </a:ext>
                </a:extLst>
              </p:cNvPr>
              <p:cNvSpPr>
                <a:spLocks/>
              </p:cNvSpPr>
              <p:nvPr/>
            </p:nvSpPr>
            <p:spPr bwMode="auto">
              <a:xfrm>
                <a:off x="2422"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4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4" y="44"/>
                    </a:lnTo>
                    <a:lnTo>
                      <a:pt x="0" y="66"/>
                    </a:lnTo>
                    <a:lnTo>
                      <a:pt x="3" y="87"/>
                    </a:lnTo>
                    <a:lnTo>
                      <a:pt x="11" y="106"/>
                    </a:lnTo>
                    <a:lnTo>
                      <a:pt x="25" y="122"/>
                    </a:lnTo>
                    <a:lnTo>
                      <a:pt x="45" y="132"/>
                    </a:lnTo>
                    <a:lnTo>
                      <a:pt x="76" y="134"/>
                    </a:lnTo>
                    <a:lnTo>
                      <a:pt x="97" y="133"/>
                    </a:lnTo>
                    <a:lnTo>
                      <a:pt x="108" y="131"/>
                    </a:lnTo>
                    <a:lnTo>
                      <a:pt x="110" y="127"/>
                    </a:lnTo>
                    <a:lnTo>
                      <a:pt x="87" y="127"/>
                    </a:lnTo>
                    <a:lnTo>
                      <a:pt x="60" y="125"/>
                    </a:lnTo>
                    <a:lnTo>
                      <a:pt x="41" y="116"/>
                    </a:lnTo>
                    <a:lnTo>
                      <a:pt x="28" y="101"/>
                    </a:lnTo>
                    <a:lnTo>
                      <a:pt x="21" y="81"/>
                    </a:lnTo>
                    <a:lnTo>
                      <a:pt x="23" y="53"/>
                    </a:lnTo>
                    <a:lnTo>
                      <a:pt x="29"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5" name="Freeform 143">
                <a:extLst>
                  <a:ext uri="{FF2B5EF4-FFF2-40B4-BE49-F238E27FC236}">
                    <a16:creationId xmlns:a16="http://schemas.microsoft.com/office/drawing/2014/main" id="{2A1596CF-1AAC-4152-8D44-A5E677B4AF7F}"/>
                  </a:ext>
                </a:extLst>
              </p:cNvPr>
              <p:cNvSpPr>
                <a:spLocks/>
              </p:cNvSpPr>
              <p:nvPr/>
            </p:nvSpPr>
            <p:spPr bwMode="auto">
              <a:xfrm>
                <a:off x="2422"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6" name="Freeform 142">
                <a:extLst>
                  <a:ext uri="{FF2B5EF4-FFF2-40B4-BE49-F238E27FC236}">
                    <a16:creationId xmlns:a16="http://schemas.microsoft.com/office/drawing/2014/main" id="{11EC8862-380C-4BFF-A895-E75888AFDC8F}"/>
                  </a:ext>
                </a:extLst>
              </p:cNvPr>
              <p:cNvSpPr>
                <a:spLocks/>
              </p:cNvSpPr>
              <p:nvPr/>
            </p:nvSpPr>
            <p:spPr bwMode="auto">
              <a:xfrm>
                <a:off x="2422" y="0"/>
                <a:ext cx="270" cy="134"/>
              </a:xfrm>
              <a:custGeom>
                <a:avLst/>
                <a:gdLst>
                  <a:gd name="T0" fmla="*/ 112 w 270"/>
                  <a:gd name="T1" fmla="*/ 8 h 134"/>
                  <a:gd name="T2" fmla="*/ 59 w 270"/>
                  <a:gd name="T3" fmla="*/ 8 h 134"/>
                  <a:gd name="T4" fmla="*/ 85 w 270"/>
                  <a:gd name="T5" fmla="*/ 9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2"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81" name="Group 137">
              <a:extLst>
                <a:ext uri="{FF2B5EF4-FFF2-40B4-BE49-F238E27FC236}">
                  <a16:creationId xmlns:a16="http://schemas.microsoft.com/office/drawing/2014/main" id="{20C0F2A7-EBD1-4488-BA28-E7D05F4EF2C5}"/>
                </a:ext>
              </a:extLst>
            </p:cNvPr>
            <p:cNvGrpSpPr>
              <a:grpSpLocks/>
            </p:cNvGrpSpPr>
            <p:nvPr/>
          </p:nvGrpSpPr>
          <p:grpSpPr bwMode="auto">
            <a:xfrm>
              <a:off x="2703" y="84"/>
              <a:ext cx="57" cy="90"/>
              <a:chOff x="2703" y="84"/>
              <a:chExt cx="57" cy="90"/>
            </a:xfrm>
          </p:grpSpPr>
          <p:sp>
            <p:nvSpPr>
              <p:cNvPr id="19498" name="Freeform 140">
                <a:extLst>
                  <a:ext uri="{FF2B5EF4-FFF2-40B4-BE49-F238E27FC236}">
                    <a16:creationId xmlns:a16="http://schemas.microsoft.com/office/drawing/2014/main" id="{8FA2B799-BF30-4851-AE37-08CBEAE1307B}"/>
                  </a:ext>
                </a:extLst>
              </p:cNvPr>
              <p:cNvSpPr>
                <a:spLocks/>
              </p:cNvSpPr>
              <p:nvPr/>
            </p:nvSpPr>
            <p:spPr bwMode="auto">
              <a:xfrm>
                <a:off x="2703" y="84"/>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3 h 90"/>
                  <a:gd name="T22" fmla="*/ 55 w 57"/>
                  <a:gd name="T23" fmla="*/ 79 h 90"/>
                  <a:gd name="T24" fmla="*/ 14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4" y="83"/>
                    </a:lnTo>
                    <a:lnTo>
                      <a:pt x="55" y="79"/>
                    </a:lnTo>
                    <a:lnTo>
                      <a:pt x="14" y="79"/>
                    </a:lnTo>
                    <a:lnTo>
                      <a:pt x="45"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9" name="Freeform 139">
                <a:extLst>
                  <a:ext uri="{FF2B5EF4-FFF2-40B4-BE49-F238E27FC236}">
                    <a16:creationId xmlns:a16="http://schemas.microsoft.com/office/drawing/2014/main" id="{6513CEBB-A58F-4862-9B2A-9BA036EA54A3}"/>
                  </a:ext>
                </a:extLst>
              </p:cNvPr>
              <p:cNvSpPr>
                <a:spLocks/>
              </p:cNvSpPr>
              <p:nvPr/>
            </p:nvSpPr>
            <p:spPr bwMode="auto">
              <a:xfrm>
                <a:off x="2703" y="84"/>
                <a:ext cx="57" cy="90"/>
              </a:xfrm>
              <a:custGeom>
                <a:avLst/>
                <a:gdLst>
                  <a:gd name="T0" fmla="*/ 53 w 57"/>
                  <a:gd name="T1" fmla="*/ 71 h 90"/>
                  <a:gd name="T2" fmla="*/ 50 w 57"/>
                  <a:gd name="T3" fmla="*/ 79 h 90"/>
                  <a:gd name="T4" fmla="*/ 14 w 57"/>
                  <a:gd name="T5" fmla="*/ 79 h 90"/>
                  <a:gd name="T6" fmla="*/ 55 w 57"/>
                  <a:gd name="T7" fmla="*/ 79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79"/>
                    </a:lnTo>
                    <a:lnTo>
                      <a:pt x="55" y="79"/>
                    </a:lnTo>
                    <a:lnTo>
                      <a:pt x="55" y="78"/>
                    </a:lnTo>
                    <a:lnTo>
                      <a:pt x="57"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500" name="Freeform 138">
                <a:extLst>
                  <a:ext uri="{FF2B5EF4-FFF2-40B4-BE49-F238E27FC236}">
                    <a16:creationId xmlns:a16="http://schemas.microsoft.com/office/drawing/2014/main" id="{178B362E-32A0-4506-87D9-C523FD0823AB}"/>
                  </a:ext>
                </a:extLst>
              </p:cNvPr>
              <p:cNvSpPr>
                <a:spLocks/>
              </p:cNvSpPr>
              <p:nvPr/>
            </p:nvSpPr>
            <p:spPr bwMode="auto">
              <a:xfrm>
                <a:off x="2703" y="84"/>
                <a:ext cx="57" cy="90"/>
              </a:xfrm>
              <a:custGeom>
                <a:avLst/>
                <a:gdLst>
                  <a:gd name="T0" fmla="*/ 41 w 57"/>
                  <a:gd name="T1" fmla="*/ 0 h 90"/>
                  <a:gd name="T2" fmla="*/ 20 w 57"/>
                  <a:gd name="T3" fmla="*/ 0 h 90"/>
                  <a:gd name="T4" fmla="*/ 14 w 57"/>
                  <a:gd name="T5" fmla="*/ 3 h 90"/>
                  <a:gd name="T6" fmla="*/ 10 w 57"/>
                  <a:gd name="T7" fmla="*/ 8 h 90"/>
                  <a:gd name="T8" fmla="*/ 2 w 57"/>
                  <a:gd name="T9" fmla="*/ 19 h 90"/>
                  <a:gd name="T10" fmla="*/ 5 w 57"/>
                  <a:gd name="T11" fmla="*/ 21 h 90"/>
                  <a:gd name="T12" fmla="*/ 8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3"/>
                    </a:lnTo>
                    <a:lnTo>
                      <a:pt x="10" y="8"/>
                    </a:lnTo>
                    <a:lnTo>
                      <a:pt x="2" y="19"/>
                    </a:lnTo>
                    <a:lnTo>
                      <a:pt x="5" y="21"/>
                    </a:lnTo>
                    <a:lnTo>
                      <a:pt x="8" y="16"/>
                    </a:lnTo>
                    <a:lnTo>
                      <a:pt x="14" y="8"/>
                    </a:lnTo>
                    <a:lnTo>
                      <a:pt x="51" y="8"/>
                    </a:lnTo>
                    <a:lnTo>
                      <a:pt x="41"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82" name="Group 135">
              <a:extLst>
                <a:ext uri="{FF2B5EF4-FFF2-40B4-BE49-F238E27FC236}">
                  <a16:creationId xmlns:a16="http://schemas.microsoft.com/office/drawing/2014/main" id="{15537F6B-C7BA-411B-98ED-7FC362867266}"/>
                </a:ext>
              </a:extLst>
            </p:cNvPr>
            <p:cNvGrpSpPr>
              <a:grpSpLocks/>
            </p:cNvGrpSpPr>
            <p:nvPr/>
          </p:nvGrpSpPr>
          <p:grpSpPr bwMode="auto">
            <a:xfrm>
              <a:off x="2180" y="68"/>
              <a:ext cx="210" cy="2"/>
              <a:chOff x="2180" y="68"/>
              <a:chExt cx="210" cy="2"/>
            </a:xfrm>
          </p:grpSpPr>
          <p:sp>
            <p:nvSpPr>
              <p:cNvPr id="19497" name="Freeform 136">
                <a:extLst>
                  <a:ext uri="{FF2B5EF4-FFF2-40B4-BE49-F238E27FC236}">
                    <a16:creationId xmlns:a16="http://schemas.microsoft.com/office/drawing/2014/main" id="{0FE44516-7E22-43EC-BD6B-A8F9CC7990A2}"/>
                  </a:ext>
                </a:extLst>
              </p:cNvPr>
              <p:cNvSpPr>
                <a:spLocks/>
              </p:cNvSpPr>
              <p:nvPr/>
            </p:nvSpPr>
            <p:spPr bwMode="auto">
              <a:xfrm>
                <a:off x="2180"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19483" name="Group 128">
              <a:extLst>
                <a:ext uri="{FF2B5EF4-FFF2-40B4-BE49-F238E27FC236}">
                  <a16:creationId xmlns:a16="http://schemas.microsoft.com/office/drawing/2014/main" id="{33234791-B72E-444C-80F7-327AC2F9FDFC}"/>
                </a:ext>
              </a:extLst>
            </p:cNvPr>
            <p:cNvGrpSpPr>
              <a:grpSpLocks/>
            </p:cNvGrpSpPr>
            <p:nvPr/>
          </p:nvGrpSpPr>
          <p:grpSpPr bwMode="auto">
            <a:xfrm>
              <a:off x="3034" y="0"/>
              <a:ext cx="270" cy="134"/>
              <a:chOff x="3034" y="0"/>
              <a:chExt cx="270" cy="134"/>
            </a:xfrm>
          </p:grpSpPr>
          <p:sp>
            <p:nvSpPr>
              <p:cNvPr id="19491" name="Freeform 134">
                <a:extLst>
                  <a:ext uri="{FF2B5EF4-FFF2-40B4-BE49-F238E27FC236}">
                    <a16:creationId xmlns:a16="http://schemas.microsoft.com/office/drawing/2014/main" id="{8AB063AE-F0C4-4844-B384-B31604C05FA0}"/>
                  </a:ext>
                </a:extLst>
              </p:cNvPr>
              <p:cNvSpPr>
                <a:spLocks/>
              </p:cNvSpPr>
              <p:nvPr/>
            </p:nvSpPr>
            <p:spPr bwMode="auto">
              <a:xfrm>
                <a:off x="3034"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2" name="Freeform 133">
                <a:extLst>
                  <a:ext uri="{FF2B5EF4-FFF2-40B4-BE49-F238E27FC236}">
                    <a16:creationId xmlns:a16="http://schemas.microsoft.com/office/drawing/2014/main" id="{3F5CDD6E-217F-464D-A34A-9C0E108586CF}"/>
                  </a:ext>
                </a:extLst>
              </p:cNvPr>
              <p:cNvSpPr>
                <a:spLocks/>
              </p:cNvSpPr>
              <p:nvPr/>
            </p:nvSpPr>
            <p:spPr bwMode="auto">
              <a:xfrm>
                <a:off x="3034"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3" name="Freeform 132">
                <a:extLst>
                  <a:ext uri="{FF2B5EF4-FFF2-40B4-BE49-F238E27FC236}">
                    <a16:creationId xmlns:a16="http://schemas.microsoft.com/office/drawing/2014/main" id="{6FF63C44-FD94-4D30-9AB6-6FB549FF5FC8}"/>
                  </a:ext>
                </a:extLst>
              </p:cNvPr>
              <p:cNvSpPr>
                <a:spLocks/>
              </p:cNvSpPr>
              <p:nvPr/>
            </p:nvSpPr>
            <p:spPr bwMode="auto">
              <a:xfrm>
                <a:off x="3034" y="0"/>
                <a:ext cx="270" cy="134"/>
              </a:xfrm>
              <a:custGeom>
                <a:avLst/>
                <a:gdLst>
                  <a:gd name="T0" fmla="*/ 269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8"/>
                    </a:lnTo>
                    <a:lnTo>
                      <a:pt x="233" y="9"/>
                    </a:lnTo>
                    <a:lnTo>
                      <a:pt x="234" y="10"/>
                    </a:lnTo>
                    <a:lnTo>
                      <a:pt x="234" y="60"/>
                    </a:lnTo>
                    <a:lnTo>
                      <a:pt x="251" y="60"/>
                    </a:lnTo>
                    <a:lnTo>
                      <a:pt x="251" y="10"/>
                    </a:lnTo>
                    <a:lnTo>
                      <a:pt x="253" y="9"/>
                    </a:lnTo>
                    <a:lnTo>
                      <a:pt x="269" y="8"/>
                    </a:lnTo>
                    <a:lnTo>
                      <a:pt x="26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4" name="Freeform 131">
                <a:extLst>
                  <a:ext uri="{FF2B5EF4-FFF2-40B4-BE49-F238E27FC236}">
                    <a16:creationId xmlns:a16="http://schemas.microsoft.com/office/drawing/2014/main" id="{8D05E3C1-A953-4927-AFD8-0A0AE73A06ED}"/>
                  </a:ext>
                </a:extLst>
              </p:cNvPr>
              <p:cNvSpPr>
                <a:spLocks/>
              </p:cNvSpPr>
              <p:nvPr/>
            </p:nvSpPr>
            <p:spPr bwMode="auto">
              <a:xfrm>
                <a:off x="3034"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5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7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5" y="132"/>
                    </a:lnTo>
                    <a:lnTo>
                      <a:pt x="76" y="134"/>
                    </a:lnTo>
                    <a:lnTo>
                      <a:pt x="96" y="133"/>
                    </a:lnTo>
                    <a:lnTo>
                      <a:pt x="107" y="131"/>
                    </a:lnTo>
                    <a:lnTo>
                      <a:pt x="109" y="127"/>
                    </a:lnTo>
                    <a:lnTo>
                      <a:pt x="86" y="127"/>
                    </a:lnTo>
                    <a:lnTo>
                      <a:pt x="60" y="125"/>
                    </a:lnTo>
                    <a:lnTo>
                      <a:pt x="40" y="116"/>
                    </a:lnTo>
                    <a:lnTo>
                      <a:pt x="27"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5" name="Freeform 130">
                <a:extLst>
                  <a:ext uri="{FF2B5EF4-FFF2-40B4-BE49-F238E27FC236}">
                    <a16:creationId xmlns:a16="http://schemas.microsoft.com/office/drawing/2014/main" id="{CD583945-D54E-4DFE-AFEE-708B2F7C1781}"/>
                  </a:ext>
                </a:extLst>
              </p:cNvPr>
              <p:cNvSpPr>
                <a:spLocks/>
              </p:cNvSpPr>
              <p:nvPr/>
            </p:nvSpPr>
            <p:spPr bwMode="auto">
              <a:xfrm>
                <a:off x="3034"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6" name="Freeform 129">
                <a:extLst>
                  <a:ext uri="{FF2B5EF4-FFF2-40B4-BE49-F238E27FC236}">
                    <a16:creationId xmlns:a16="http://schemas.microsoft.com/office/drawing/2014/main" id="{417C0C1B-A4E6-45A8-94C5-6F01DB4961B9}"/>
                  </a:ext>
                </a:extLst>
              </p:cNvPr>
              <p:cNvSpPr>
                <a:spLocks/>
              </p:cNvSpPr>
              <p:nvPr/>
            </p:nvSpPr>
            <p:spPr bwMode="auto">
              <a:xfrm>
                <a:off x="3034" y="0"/>
                <a:ext cx="270" cy="134"/>
              </a:xfrm>
              <a:custGeom>
                <a:avLst/>
                <a:gdLst>
                  <a:gd name="T0" fmla="*/ 112 w 270"/>
                  <a:gd name="T1" fmla="*/ 8 h 134"/>
                  <a:gd name="T2" fmla="*/ 58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8"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84" name="Group 123">
              <a:extLst>
                <a:ext uri="{FF2B5EF4-FFF2-40B4-BE49-F238E27FC236}">
                  <a16:creationId xmlns:a16="http://schemas.microsoft.com/office/drawing/2014/main" id="{AC762048-1002-4D38-BB0A-F517E56F9CAC}"/>
                </a:ext>
              </a:extLst>
            </p:cNvPr>
            <p:cNvGrpSpPr>
              <a:grpSpLocks/>
            </p:cNvGrpSpPr>
            <p:nvPr/>
          </p:nvGrpSpPr>
          <p:grpSpPr bwMode="auto">
            <a:xfrm>
              <a:off x="3317" y="84"/>
              <a:ext cx="49" cy="91"/>
              <a:chOff x="3317" y="84"/>
              <a:chExt cx="49" cy="91"/>
            </a:xfrm>
          </p:grpSpPr>
          <p:sp>
            <p:nvSpPr>
              <p:cNvPr id="19487" name="Freeform 127">
                <a:extLst>
                  <a:ext uri="{FF2B5EF4-FFF2-40B4-BE49-F238E27FC236}">
                    <a16:creationId xmlns:a16="http://schemas.microsoft.com/office/drawing/2014/main" id="{C2967803-74F4-4A57-AA83-466A76578246}"/>
                  </a:ext>
                </a:extLst>
              </p:cNvPr>
              <p:cNvSpPr>
                <a:spLocks/>
              </p:cNvSpPr>
              <p:nvPr/>
            </p:nvSpPr>
            <p:spPr bwMode="auto">
              <a:xfrm>
                <a:off x="3317" y="84"/>
                <a:ext cx="49" cy="91"/>
              </a:xfrm>
              <a:custGeom>
                <a:avLst/>
                <a:gdLst>
                  <a:gd name="T0" fmla="*/ 3 w 49"/>
                  <a:gd name="T1" fmla="*/ 77 h 91"/>
                  <a:gd name="T2" fmla="*/ 0 w 49"/>
                  <a:gd name="T3" fmla="*/ 81 h 91"/>
                  <a:gd name="T4" fmla="*/ 1 w 49"/>
                  <a:gd name="T5" fmla="*/ 85 h 91"/>
                  <a:gd name="T6" fmla="*/ 4 w 49"/>
                  <a:gd name="T7" fmla="*/ 88 h 91"/>
                  <a:gd name="T8" fmla="*/ 9 w 49"/>
                  <a:gd name="T9" fmla="*/ 91 h 91"/>
                  <a:gd name="T10" fmla="*/ 14 w 49"/>
                  <a:gd name="T11" fmla="*/ 91 h 91"/>
                  <a:gd name="T12" fmla="*/ 31 w 49"/>
                  <a:gd name="T13" fmla="*/ 86 h 91"/>
                  <a:gd name="T14" fmla="*/ 34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9" y="91"/>
                    </a:lnTo>
                    <a:lnTo>
                      <a:pt x="14" y="91"/>
                    </a:lnTo>
                    <a:lnTo>
                      <a:pt x="31" y="86"/>
                    </a:lnTo>
                    <a:lnTo>
                      <a:pt x="34" y="84"/>
                    </a:lnTo>
                    <a:lnTo>
                      <a:pt x="15"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88" name="Freeform 126">
                <a:extLst>
                  <a:ext uri="{FF2B5EF4-FFF2-40B4-BE49-F238E27FC236}">
                    <a16:creationId xmlns:a16="http://schemas.microsoft.com/office/drawing/2014/main" id="{BD046767-D4C7-4071-B2FC-17AF08DF7D9A}"/>
                  </a:ext>
                </a:extLst>
              </p:cNvPr>
              <p:cNvSpPr>
                <a:spLocks/>
              </p:cNvSpPr>
              <p:nvPr/>
            </p:nvSpPr>
            <p:spPr bwMode="auto">
              <a:xfrm>
                <a:off x="3317" y="84"/>
                <a:ext cx="49" cy="91"/>
              </a:xfrm>
              <a:custGeom>
                <a:avLst/>
                <a:gdLst>
                  <a:gd name="T0" fmla="*/ 43 w 49"/>
                  <a:gd name="T1" fmla="*/ 41 h 91"/>
                  <a:gd name="T2" fmla="*/ 31 w 49"/>
                  <a:gd name="T3" fmla="*/ 41 h 91"/>
                  <a:gd name="T4" fmla="*/ 41 w 49"/>
                  <a:gd name="T5" fmla="*/ 46 h 91"/>
                  <a:gd name="T6" fmla="*/ 41 w 49"/>
                  <a:gd name="T7" fmla="*/ 76 h 91"/>
                  <a:gd name="T8" fmla="*/ 31 w 49"/>
                  <a:gd name="T9" fmla="*/ 84 h 91"/>
                  <a:gd name="T10" fmla="*/ 34 w 49"/>
                  <a:gd name="T11" fmla="*/ 84 h 91"/>
                  <a:gd name="T12" fmla="*/ 48 w 49"/>
                  <a:gd name="T13" fmla="*/ 70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1" y="41"/>
                    </a:lnTo>
                    <a:lnTo>
                      <a:pt x="41" y="46"/>
                    </a:lnTo>
                    <a:lnTo>
                      <a:pt x="41" y="76"/>
                    </a:lnTo>
                    <a:lnTo>
                      <a:pt x="31" y="84"/>
                    </a:lnTo>
                    <a:lnTo>
                      <a:pt x="34" y="84"/>
                    </a:lnTo>
                    <a:lnTo>
                      <a:pt x="48" y="70"/>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89" name="Freeform 125">
                <a:extLst>
                  <a:ext uri="{FF2B5EF4-FFF2-40B4-BE49-F238E27FC236}">
                    <a16:creationId xmlns:a16="http://schemas.microsoft.com/office/drawing/2014/main" id="{CBC6727C-0C65-4C88-81E0-DCD5408866A8}"/>
                  </a:ext>
                </a:extLst>
              </p:cNvPr>
              <p:cNvSpPr>
                <a:spLocks/>
              </p:cNvSpPr>
              <p:nvPr/>
            </p:nvSpPr>
            <p:spPr bwMode="auto">
              <a:xfrm>
                <a:off x="3317" y="84"/>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2 w 49"/>
                  <a:gd name="T13" fmla="*/ 43 h 91"/>
                  <a:gd name="T14" fmla="*/ 14 w 49"/>
                  <a:gd name="T15" fmla="*/ 42 h 91"/>
                  <a:gd name="T16" fmla="*/ 18 w 49"/>
                  <a:gd name="T17" fmla="*/ 41 h 91"/>
                  <a:gd name="T18" fmla="*/ 43 w 49"/>
                  <a:gd name="T19" fmla="*/ 41 h 91"/>
                  <a:gd name="T20" fmla="*/ 35 w 49"/>
                  <a:gd name="T21" fmla="*/ 34 h 91"/>
                  <a:gd name="T22" fmla="*/ 31 w 49"/>
                  <a:gd name="T23" fmla="*/ 34 h 91"/>
                  <a:gd name="T24" fmla="*/ 37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2" y="43"/>
                    </a:lnTo>
                    <a:lnTo>
                      <a:pt x="14" y="42"/>
                    </a:lnTo>
                    <a:lnTo>
                      <a:pt x="18" y="41"/>
                    </a:lnTo>
                    <a:lnTo>
                      <a:pt x="43" y="41"/>
                    </a:lnTo>
                    <a:lnTo>
                      <a:pt x="35" y="34"/>
                    </a:lnTo>
                    <a:lnTo>
                      <a:pt x="31" y="34"/>
                    </a:lnTo>
                    <a:lnTo>
                      <a:pt x="37" y="30"/>
                    </a:lnTo>
                    <a:lnTo>
                      <a:pt x="40" y="28"/>
                    </a:lnTo>
                    <a:lnTo>
                      <a:pt x="45" y="24"/>
                    </a:lnTo>
                    <a:lnTo>
                      <a:pt x="46"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19490" name="Freeform 124">
                <a:extLst>
                  <a:ext uri="{FF2B5EF4-FFF2-40B4-BE49-F238E27FC236}">
                    <a16:creationId xmlns:a16="http://schemas.microsoft.com/office/drawing/2014/main" id="{FF4FED4C-8546-41E2-BF22-1F49BA1A201A}"/>
                  </a:ext>
                </a:extLst>
              </p:cNvPr>
              <p:cNvSpPr>
                <a:spLocks/>
              </p:cNvSpPr>
              <p:nvPr/>
            </p:nvSpPr>
            <p:spPr bwMode="auto">
              <a:xfrm>
                <a:off x="3317" y="84"/>
                <a:ext cx="49" cy="91"/>
              </a:xfrm>
              <a:custGeom>
                <a:avLst/>
                <a:gdLst>
                  <a:gd name="T0" fmla="*/ 39 w 49"/>
                  <a:gd name="T1" fmla="*/ 0 h 91"/>
                  <a:gd name="T2" fmla="*/ 19 w 49"/>
                  <a:gd name="T3" fmla="*/ 0 h 91"/>
                  <a:gd name="T4" fmla="*/ 12 w 49"/>
                  <a:gd name="T5" fmla="*/ 3 h 91"/>
                  <a:gd name="T6" fmla="*/ 8 w 49"/>
                  <a:gd name="T7" fmla="*/ 7 h 91"/>
                  <a:gd name="T8" fmla="*/ 3 w 49"/>
                  <a:gd name="T9" fmla="*/ 16 h 91"/>
                  <a:gd name="T10" fmla="*/ 5 w 49"/>
                  <a:gd name="T11" fmla="*/ 18 h 91"/>
                  <a:gd name="T12" fmla="*/ 8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2" y="3"/>
                    </a:lnTo>
                    <a:lnTo>
                      <a:pt x="8" y="7"/>
                    </a:lnTo>
                    <a:lnTo>
                      <a:pt x="3" y="16"/>
                    </a:lnTo>
                    <a:lnTo>
                      <a:pt x="5" y="18"/>
                    </a:lnTo>
                    <a:lnTo>
                      <a:pt x="8"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19485" name="Group 121">
              <a:extLst>
                <a:ext uri="{FF2B5EF4-FFF2-40B4-BE49-F238E27FC236}">
                  <a16:creationId xmlns:a16="http://schemas.microsoft.com/office/drawing/2014/main" id="{E30F5C02-6D47-4C33-8834-613EF6ACF7CD}"/>
                </a:ext>
              </a:extLst>
            </p:cNvPr>
            <p:cNvGrpSpPr>
              <a:grpSpLocks/>
            </p:cNvGrpSpPr>
            <p:nvPr/>
          </p:nvGrpSpPr>
          <p:grpSpPr bwMode="auto">
            <a:xfrm>
              <a:off x="2792" y="68"/>
              <a:ext cx="210" cy="2"/>
              <a:chOff x="2792" y="68"/>
              <a:chExt cx="210" cy="2"/>
            </a:xfrm>
          </p:grpSpPr>
          <p:sp>
            <p:nvSpPr>
              <p:cNvPr id="19486" name="Freeform 122">
                <a:extLst>
                  <a:ext uri="{FF2B5EF4-FFF2-40B4-BE49-F238E27FC236}">
                    <a16:creationId xmlns:a16="http://schemas.microsoft.com/office/drawing/2014/main" id="{3B14295A-C9FC-4D42-9726-AD62EE663C0E}"/>
                  </a:ext>
                </a:extLst>
              </p:cNvPr>
              <p:cNvSpPr>
                <a:spLocks/>
              </p:cNvSpPr>
              <p:nvPr/>
            </p:nvSpPr>
            <p:spPr bwMode="auto">
              <a:xfrm>
                <a:off x="2792"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sp>
        <p:nvSpPr>
          <p:cNvPr id="19468" name="Rectangle 200">
            <a:extLst>
              <a:ext uri="{FF2B5EF4-FFF2-40B4-BE49-F238E27FC236}">
                <a16:creationId xmlns:a16="http://schemas.microsoft.com/office/drawing/2014/main" id="{9ABD2D5B-449A-45CE-89C6-A9E09CB80A05}"/>
              </a:ext>
            </a:extLst>
          </p:cNvPr>
          <p:cNvSpPr>
            <a:spLocks noChangeArrowheads="1"/>
          </p:cNvSpPr>
          <p:nvPr/>
        </p:nvSpPr>
        <p:spPr bwMode="auto">
          <a:xfrm>
            <a:off x="611188" y="5207000"/>
            <a:ext cx="777716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tabLst>
                <a:tab pos="2690813" algn="l"/>
              </a:tabLst>
              <a:defRPr>
                <a:solidFill>
                  <a:schemeClr val="tx1"/>
                </a:solidFill>
                <a:latin typeface="Arial" panose="020B0604020202020204" pitchFamily="34" charset="0"/>
                <a:cs typeface="Arial" panose="020B0604020202020204" pitchFamily="34" charset="0"/>
              </a:defRPr>
            </a:lvl1pPr>
            <a:lvl2pPr marL="742950" indent="-285750">
              <a:tabLst>
                <a:tab pos="2690813" algn="l"/>
              </a:tabLst>
              <a:defRPr>
                <a:solidFill>
                  <a:schemeClr val="tx1"/>
                </a:solidFill>
                <a:latin typeface="Arial" panose="020B0604020202020204" pitchFamily="34" charset="0"/>
                <a:cs typeface="Arial" panose="020B0604020202020204" pitchFamily="34" charset="0"/>
              </a:defRPr>
            </a:lvl2pPr>
            <a:lvl3pPr marL="1143000" indent="-228600">
              <a:tabLst>
                <a:tab pos="2690813" algn="l"/>
              </a:tabLst>
              <a:defRPr>
                <a:solidFill>
                  <a:schemeClr val="tx1"/>
                </a:solidFill>
                <a:latin typeface="Arial" panose="020B0604020202020204" pitchFamily="34" charset="0"/>
                <a:cs typeface="Arial" panose="020B0604020202020204" pitchFamily="34" charset="0"/>
              </a:defRPr>
            </a:lvl3pPr>
            <a:lvl4pPr marL="1600200" indent="-228600">
              <a:tabLst>
                <a:tab pos="2690813" algn="l"/>
              </a:tabLst>
              <a:defRPr>
                <a:solidFill>
                  <a:schemeClr val="tx1"/>
                </a:solidFill>
                <a:latin typeface="Arial" panose="020B0604020202020204" pitchFamily="34" charset="0"/>
                <a:cs typeface="Arial" panose="020B0604020202020204" pitchFamily="34" charset="0"/>
              </a:defRPr>
            </a:lvl4pPr>
            <a:lvl5pPr marL="2057400" indent="-228600">
              <a:tabLst>
                <a:tab pos="2690813"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690813"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690813"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690813"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690813" algn="l"/>
              </a:tabLst>
              <a:defRPr>
                <a:solidFill>
                  <a:schemeClr val="tx1"/>
                </a:solidFill>
                <a:latin typeface="Arial" panose="020B0604020202020204" pitchFamily="34" charset="0"/>
                <a:cs typeface="Arial" panose="020B0604020202020204" pitchFamily="34" charset="0"/>
              </a:defRPr>
            </a:lvl9pPr>
          </a:lstStyle>
          <a:p>
            <a:pPr algn="ctr"/>
            <a:r>
              <a:rPr lang="en-US" altLang="el-GR">
                <a:solidFill>
                  <a:srgbClr val="231F20"/>
                </a:solidFill>
                <a:latin typeface="Georgia" panose="02040502050405020303" pitchFamily="18" charset="0"/>
              </a:rPr>
              <a:t>CH3CH2CH2CH2CH2CH3	CH3(CH2)4CH3</a:t>
            </a:r>
            <a:endParaRPr lang="el-GR" altLang="el-GR">
              <a:latin typeface="Georgia" panose="02040502050405020303" pitchFamily="18" charset="0"/>
            </a:endParaRPr>
          </a:p>
          <a:p>
            <a:pPr algn="ctr"/>
            <a:r>
              <a:rPr lang="el-GR" altLang="el-GR">
                <a:solidFill>
                  <a:srgbClr val="231F20"/>
                </a:solidFill>
                <a:latin typeface="Georgia" panose="02040502050405020303" pitchFamily="18" charset="0"/>
              </a:rPr>
              <a:t>δύο άλλες παραστάσεις του εξανίου</a:t>
            </a:r>
            <a:endParaRPr lang="el-GR" altLang="el-GR">
              <a:latin typeface="Georgia" panose="02040502050405020303" pitchFamily="18" charset="0"/>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1">
            <a:extLst>
              <a:ext uri="{FF2B5EF4-FFF2-40B4-BE49-F238E27FC236}">
                <a16:creationId xmlns:a16="http://schemas.microsoft.com/office/drawing/2014/main" id="{9925678D-3F4C-47C4-B377-525E555A8E04}"/>
              </a:ext>
            </a:extLst>
          </p:cNvPr>
          <p:cNvSpPr>
            <a:spLocks noGrp="1"/>
          </p:cNvSpPr>
          <p:nvPr>
            <p:ph type="title"/>
          </p:nvPr>
        </p:nvSpPr>
        <p:spPr/>
        <p:txBody>
          <a:bodyPr/>
          <a:lstStyle/>
          <a:p>
            <a:pPr eaLnBrk="1" hangingPunct="1"/>
            <a:r>
              <a:rPr lang="el-GR" altLang="el-GR">
                <a:solidFill>
                  <a:srgbClr val="7B9899"/>
                </a:solidFill>
              </a:rPr>
              <a:t>Μη διακλαδισμένα (γραμμικά) αλκάνια</a:t>
            </a:r>
          </a:p>
        </p:txBody>
      </p:sp>
      <p:sp>
        <p:nvSpPr>
          <p:cNvPr id="20483" name="Rectangle 25">
            <a:extLst>
              <a:ext uri="{FF2B5EF4-FFF2-40B4-BE49-F238E27FC236}">
                <a16:creationId xmlns:a16="http://schemas.microsoft.com/office/drawing/2014/main" id="{9471DBA1-0028-44B6-BB1C-4DA9F0678A07}"/>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0484" name="Rectangle 119">
            <a:extLst>
              <a:ext uri="{FF2B5EF4-FFF2-40B4-BE49-F238E27FC236}">
                <a16:creationId xmlns:a16="http://schemas.microsoft.com/office/drawing/2014/main" id="{7510CC1F-85EC-4981-BD35-95CC6A0E6CA7}"/>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0485" name="Rectangle 199">
            <a:extLst>
              <a:ext uri="{FF2B5EF4-FFF2-40B4-BE49-F238E27FC236}">
                <a16:creationId xmlns:a16="http://schemas.microsoft.com/office/drawing/2014/main" id="{611840D9-1AD7-4307-AD65-6DEB4D5FA97E}"/>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08" name="207 - Ορθογώνιο">
            <a:extLst>
              <a:ext uri="{FF2B5EF4-FFF2-40B4-BE49-F238E27FC236}">
                <a16:creationId xmlns:a16="http://schemas.microsoft.com/office/drawing/2014/main" id="{861021FD-B441-48EB-88C3-46D162D19AB0}"/>
              </a:ext>
            </a:extLst>
          </p:cNvPr>
          <p:cNvSpPr/>
          <p:nvPr/>
        </p:nvSpPr>
        <p:spPr>
          <a:xfrm>
            <a:off x="323850" y="1557338"/>
            <a:ext cx="8496300" cy="3446462"/>
          </a:xfrm>
          <a:prstGeom prst="rect">
            <a:avLst/>
          </a:prstGeom>
        </p:spPr>
        <p:txBody>
          <a:bodyPr>
            <a:spAutoFit/>
          </a:bodyPr>
          <a:lstStyle/>
          <a:p>
            <a:pPr eaLnBrk="1" hangingPunct="1">
              <a:defRPr/>
            </a:pPr>
            <a:r>
              <a:rPr lang="el-GR" sz="2000" dirty="0">
                <a:latin typeface="+mn-lt"/>
              </a:rPr>
              <a:t>Η οικογένεια των γραμμικών </a:t>
            </a:r>
            <a:r>
              <a:rPr lang="el-GR" sz="2000" dirty="0" err="1">
                <a:latin typeface="+mn-lt"/>
              </a:rPr>
              <a:t>αλκανίων</a:t>
            </a:r>
            <a:r>
              <a:rPr lang="el-GR" sz="2000" dirty="0">
                <a:latin typeface="+mn-lt"/>
              </a:rPr>
              <a:t> αποτελεί μία σειρά, στην οποία τα διαδοχικά μέλη διαφέρουν το ένα από το άλλο κατά μία ομάδα  - CH</a:t>
            </a:r>
            <a:r>
              <a:rPr lang="el-GR" sz="2000" baseline="-25000" dirty="0">
                <a:latin typeface="+mn-lt"/>
              </a:rPr>
              <a:t>2</a:t>
            </a:r>
            <a:r>
              <a:rPr lang="el-GR" sz="2000" dirty="0">
                <a:latin typeface="+mn-lt"/>
              </a:rPr>
              <a:t> - (ομάδα μεθυλενίου) στην ανθρακική αλυσίδα. </a:t>
            </a:r>
          </a:p>
          <a:p>
            <a:pPr eaLnBrk="1" hangingPunct="1">
              <a:defRPr/>
            </a:pPr>
            <a:endParaRPr lang="el-GR" sz="2000" dirty="0">
              <a:latin typeface="+mn-lt"/>
            </a:endParaRPr>
          </a:p>
          <a:p>
            <a:pPr eaLnBrk="1" hangingPunct="1">
              <a:defRPr/>
            </a:pPr>
            <a:r>
              <a:rPr lang="el-GR" sz="2000" dirty="0">
                <a:latin typeface="+mn-lt"/>
              </a:rPr>
              <a:t>Μία σειρά ενώσεων, οι οποίες διαφέρουν κατά την προσθήκη ομάδων μεθυλενίου, ονομάζεται </a:t>
            </a:r>
            <a:r>
              <a:rPr lang="el-GR" sz="2000" b="1" dirty="0">
                <a:latin typeface="+mn-lt"/>
              </a:rPr>
              <a:t>ομόλογη σειρά</a:t>
            </a:r>
            <a:r>
              <a:rPr lang="el-GR" sz="2000" dirty="0">
                <a:latin typeface="+mn-lt"/>
              </a:rPr>
              <a:t>.</a:t>
            </a:r>
          </a:p>
          <a:p>
            <a:pPr eaLnBrk="1" hangingPunct="1">
              <a:defRPr/>
            </a:pPr>
            <a:endParaRPr lang="el-GR" sz="2000" dirty="0">
              <a:latin typeface="+mn-lt"/>
            </a:endParaRPr>
          </a:p>
          <a:p>
            <a:pPr eaLnBrk="1" hangingPunct="1">
              <a:defRPr/>
            </a:pPr>
            <a:r>
              <a:rPr lang="el-GR" sz="2000" dirty="0">
                <a:latin typeface="+mn-lt"/>
              </a:rPr>
              <a:t>Οι φυσικές ιδιότητες μέσα σε μία ομόλογη σειρά διαφοροποιούνται με ένα ομαλό τρόπο.</a:t>
            </a:r>
          </a:p>
          <a:p>
            <a:pPr eaLnBrk="1" hangingPunct="1">
              <a:defRPr/>
            </a:pPr>
            <a:endParaRPr lang="el-GR" sz="2000" dirty="0">
              <a:latin typeface="+mn-lt"/>
            </a:endParaRPr>
          </a:p>
          <a:p>
            <a:pPr eaLnBrk="1" hangingPunct="1">
              <a:defRPr/>
            </a:pPr>
            <a:endParaRPr lang="el-GR" sz="2000" dirty="0">
              <a:latin typeface="+mn-lt"/>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71FAC9E1-3E17-40DF-93B7-9F98E84E9D8B}"/>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5" name="4 - Ορθογώνιο">
            <a:extLst>
              <a:ext uri="{FF2B5EF4-FFF2-40B4-BE49-F238E27FC236}">
                <a16:creationId xmlns:a16="http://schemas.microsoft.com/office/drawing/2014/main" id="{5CF1B5C1-C935-4754-92F8-FCACDD38AA01}"/>
              </a:ext>
            </a:extLst>
          </p:cNvPr>
          <p:cNvSpPr/>
          <p:nvPr/>
        </p:nvSpPr>
        <p:spPr>
          <a:xfrm>
            <a:off x="250825" y="1484313"/>
            <a:ext cx="4148138" cy="400050"/>
          </a:xfrm>
          <a:prstGeom prst="rect">
            <a:avLst/>
          </a:prstGeom>
          <a:ln>
            <a:solidFill>
              <a:schemeClr val="accent1"/>
            </a:solidFill>
          </a:ln>
        </p:spPr>
        <p:txBody>
          <a:bodyPr wrap="none">
            <a:spAutoFit/>
          </a:bodyPr>
          <a:lstStyle/>
          <a:p>
            <a:pPr eaLnBrk="1" hangingPunct="1">
              <a:defRPr/>
            </a:pPr>
            <a:r>
              <a:rPr lang="el-GR" sz="2000" b="1" dirty="0">
                <a:latin typeface="+mn-lt"/>
              </a:rPr>
              <a:t>Οι διαμορφώσεις του </a:t>
            </a:r>
            <a:r>
              <a:rPr lang="el-GR" sz="2000" b="1" dirty="0" err="1">
                <a:latin typeface="+mn-lt"/>
              </a:rPr>
              <a:t>αιθανίου</a:t>
            </a:r>
            <a:endParaRPr lang="el-GR" sz="2000" dirty="0">
              <a:latin typeface="+mn-lt"/>
            </a:endParaRPr>
          </a:p>
        </p:txBody>
      </p:sp>
      <p:pic>
        <p:nvPicPr>
          <p:cNvPr id="21508" name="Picture 2">
            <a:extLst>
              <a:ext uri="{FF2B5EF4-FFF2-40B4-BE49-F238E27FC236}">
                <a16:creationId xmlns:a16="http://schemas.microsoft.com/office/drawing/2014/main" id="{2237D552-68B6-4102-9F7D-40D6D887FB2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750" y="2133600"/>
            <a:ext cx="7991475" cy="3967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F1F4D64-912A-498D-A196-305167A61D23}"/>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6" name="5 - Ορθογώνιο">
            <a:extLst>
              <a:ext uri="{FF2B5EF4-FFF2-40B4-BE49-F238E27FC236}">
                <a16:creationId xmlns:a16="http://schemas.microsoft.com/office/drawing/2014/main" id="{1A31D51C-E55C-4A5B-9B33-DB5E93BE93E9}"/>
              </a:ext>
            </a:extLst>
          </p:cNvPr>
          <p:cNvSpPr/>
          <p:nvPr/>
        </p:nvSpPr>
        <p:spPr>
          <a:xfrm>
            <a:off x="323850" y="5876925"/>
            <a:ext cx="8569325" cy="400050"/>
          </a:xfrm>
          <a:prstGeom prst="rect">
            <a:avLst/>
          </a:prstGeom>
        </p:spPr>
        <p:txBody>
          <a:bodyPr>
            <a:spAutoFit/>
          </a:bodyPr>
          <a:lstStyle/>
          <a:p>
            <a:pPr eaLnBrk="1" hangingPunct="1">
              <a:defRPr/>
            </a:pPr>
            <a:r>
              <a:rPr lang="el-GR" sz="2000" dirty="0">
                <a:latin typeface="+mn-lt"/>
              </a:rPr>
              <a:t>*** δίεδρη γωνία : η γωνία ανάμεσα σε δύο τεμνόμενα επίπεδα.</a:t>
            </a:r>
          </a:p>
        </p:txBody>
      </p:sp>
      <p:sp>
        <p:nvSpPr>
          <p:cNvPr id="7" name="6 - Ορθογώνιο">
            <a:extLst>
              <a:ext uri="{FF2B5EF4-FFF2-40B4-BE49-F238E27FC236}">
                <a16:creationId xmlns:a16="http://schemas.microsoft.com/office/drawing/2014/main" id="{259D3AEF-B3A3-4D63-8AD3-B2C43554E679}"/>
              </a:ext>
            </a:extLst>
          </p:cNvPr>
          <p:cNvSpPr/>
          <p:nvPr/>
        </p:nvSpPr>
        <p:spPr>
          <a:xfrm>
            <a:off x="179388" y="1484313"/>
            <a:ext cx="8713787" cy="1016000"/>
          </a:xfrm>
          <a:prstGeom prst="rect">
            <a:avLst/>
          </a:prstGeom>
        </p:spPr>
        <p:txBody>
          <a:bodyPr>
            <a:spAutoFit/>
          </a:bodyPr>
          <a:lstStyle/>
          <a:p>
            <a:pPr eaLnBrk="1" hangingPunct="1">
              <a:defRPr/>
            </a:pPr>
            <a:r>
              <a:rPr lang="el-GR" sz="2000" dirty="0">
                <a:latin typeface="+mn-lt"/>
              </a:rPr>
              <a:t>Η </a:t>
            </a:r>
            <a:r>
              <a:rPr lang="el-GR" sz="2000" b="1" dirty="0">
                <a:latin typeface="+mn-lt"/>
              </a:rPr>
              <a:t>προβολή </a:t>
            </a:r>
            <a:r>
              <a:rPr lang="en-US" sz="2000" b="1" dirty="0">
                <a:latin typeface="+mn-lt"/>
              </a:rPr>
              <a:t>Newman </a:t>
            </a:r>
            <a:r>
              <a:rPr lang="el-GR" sz="2000" b="1" dirty="0">
                <a:latin typeface="+mn-lt"/>
              </a:rPr>
              <a:t>(</a:t>
            </a:r>
            <a:r>
              <a:rPr lang="en-US" sz="2000" b="1" dirty="0">
                <a:latin typeface="+mn-lt"/>
              </a:rPr>
              <a:t>Newman projection </a:t>
            </a:r>
            <a:r>
              <a:rPr lang="el-GR" sz="2000" b="1" dirty="0">
                <a:latin typeface="+mn-lt"/>
              </a:rPr>
              <a:t>) </a:t>
            </a:r>
            <a:r>
              <a:rPr lang="el-GR" sz="2000" dirty="0">
                <a:latin typeface="+mn-lt"/>
              </a:rPr>
              <a:t>είναι ένας τύπος επίπεδης προβολής κατά μήκος </a:t>
            </a:r>
            <a:r>
              <a:rPr lang="el-GR" sz="2000" i="1" dirty="0">
                <a:latin typeface="+mn-lt"/>
              </a:rPr>
              <a:t>ενός </a:t>
            </a:r>
            <a:r>
              <a:rPr lang="el-GR" sz="2000" dirty="0">
                <a:latin typeface="+mn-lt"/>
              </a:rPr>
              <a:t>δεσμού, ο οποίος αποκαλείται </a:t>
            </a:r>
            <a:r>
              <a:rPr lang="el-GR" sz="2000" i="1" dirty="0">
                <a:latin typeface="+mn-lt"/>
              </a:rPr>
              <a:t>προβαλλόμενος δεσμός (</a:t>
            </a:r>
            <a:r>
              <a:rPr lang="en-US" sz="2000" i="1" dirty="0">
                <a:latin typeface="+mn-lt"/>
              </a:rPr>
              <a:t>projected bond</a:t>
            </a:r>
            <a:r>
              <a:rPr lang="el-GR" sz="2000" i="1" dirty="0">
                <a:latin typeface="+mn-lt"/>
              </a:rPr>
              <a:t>). </a:t>
            </a:r>
            <a:endParaRPr lang="el-GR" sz="2000" dirty="0">
              <a:latin typeface="+mn-lt"/>
            </a:endParaRPr>
          </a:p>
        </p:txBody>
      </p:sp>
      <p:sp>
        <p:nvSpPr>
          <p:cNvPr id="22533" name="AutoShape 3" descr="ÎÏÎ¿ÏÎ­Î»ÎµÏÎ¼Î± ÎµÎ¹ÎºÏÎ½Î±Ï Î³Î¹Î± newman projections ethane">
            <a:extLst>
              <a:ext uri="{FF2B5EF4-FFF2-40B4-BE49-F238E27FC236}">
                <a16:creationId xmlns:a16="http://schemas.microsoft.com/office/drawing/2014/main" id="{C6893305-B5DB-4DDC-9305-5B333DB5921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2534" name="AutoShape 5" descr="ÎÏÎ¿ÏÎ­Î»ÎµÏÎ¼Î± ÎµÎ¹ÎºÏÎ½Î±Ï Î³Î¹Î± newman projections ethane">
            <a:extLst>
              <a:ext uri="{FF2B5EF4-FFF2-40B4-BE49-F238E27FC236}">
                <a16:creationId xmlns:a16="http://schemas.microsoft.com/office/drawing/2014/main" id="{6B211832-79AE-4888-8AE5-0F9A4F398BD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2535" name="AutoShape 7" descr="ÎÏÎ¿ÏÎ­Î»ÎµÏÎ¼Î± ÎµÎ¹ÎºÏÎ½Î±Ï Î³Î¹Î± newman projections ethane">
            <a:extLst>
              <a:ext uri="{FF2B5EF4-FFF2-40B4-BE49-F238E27FC236}">
                <a16:creationId xmlns:a16="http://schemas.microsoft.com/office/drawing/2014/main" id="{7013E57F-54F2-4ECF-9FAF-EA87CCC5ABD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2536" name="Picture 8" descr="C:\Users\user\Desktop\4bVQaNhcQfGrdpMnFWwT_newmanprojection3.png">
            <a:extLst>
              <a:ext uri="{FF2B5EF4-FFF2-40B4-BE49-F238E27FC236}">
                <a16:creationId xmlns:a16="http://schemas.microsoft.com/office/drawing/2014/main" id="{0CE6CD55-216F-4603-9B6C-BAAD593DF56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750" y="2708275"/>
            <a:ext cx="2560638" cy="287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11 - Ορθογώνιο">
            <a:extLst>
              <a:ext uri="{FF2B5EF4-FFF2-40B4-BE49-F238E27FC236}">
                <a16:creationId xmlns:a16="http://schemas.microsoft.com/office/drawing/2014/main" id="{2048ACDE-B3B8-4260-A99D-4A349E953615}"/>
              </a:ext>
            </a:extLst>
          </p:cNvPr>
          <p:cNvSpPr/>
          <p:nvPr/>
        </p:nvSpPr>
        <p:spPr>
          <a:xfrm>
            <a:off x="3635375" y="2636838"/>
            <a:ext cx="4572000" cy="3140075"/>
          </a:xfrm>
          <a:prstGeom prst="rect">
            <a:avLst/>
          </a:prstGeom>
        </p:spPr>
        <p:txBody>
          <a:bodyPr>
            <a:spAutoFit/>
          </a:bodyPr>
          <a:lstStyle/>
          <a:p>
            <a:pPr eaLnBrk="1" hangingPunct="1">
              <a:defRPr/>
            </a:pPr>
            <a:r>
              <a:rPr lang="el-GR" dirty="0">
                <a:latin typeface="+mn-lt"/>
              </a:rPr>
              <a:t>Για να σχεδιάσετε μία προβολή </a:t>
            </a:r>
            <a:r>
              <a:rPr lang="en-US" dirty="0">
                <a:latin typeface="+mn-lt"/>
              </a:rPr>
              <a:t>Newman</a:t>
            </a:r>
            <a:r>
              <a:rPr lang="el-GR" dirty="0">
                <a:latin typeface="+mn-lt"/>
              </a:rPr>
              <a:t>:</a:t>
            </a:r>
          </a:p>
          <a:p>
            <a:pPr eaLnBrk="1" hangingPunct="1">
              <a:buFont typeface="Wingdings" pitchFamily="2" charset="2"/>
              <a:buChar char="Ø"/>
              <a:defRPr/>
            </a:pPr>
            <a:r>
              <a:rPr lang="el-GR" dirty="0">
                <a:latin typeface="+mn-lt"/>
              </a:rPr>
              <a:t> Ξεκινήστε με ένα κύκλο. </a:t>
            </a:r>
          </a:p>
          <a:p>
            <a:pPr eaLnBrk="1" hangingPunct="1">
              <a:buFont typeface="Wingdings" pitchFamily="2" charset="2"/>
              <a:buChar char="Ø"/>
              <a:defRPr/>
            </a:pPr>
            <a:r>
              <a:rPr lang="el-GR" dirty="0">
                <a:latin typeface="+mn-lt"/>
              </a:rPr>
              <a:t> Οι δεσμοί στο </a:t>
            </a:r>
            <a:r>
              <a:rPr lang="el-GR" i="1" dirty="0">
                <a:latin typeface="+mn-lt"/>
              </a:rPr>
              <a:t>μπροστινό</a:t>
            </a:r>
            <a:r>
              <a:rPr lang="el-GR" dirty="0">
                <a:latin typeface="+mn-lt"/>
              </a:rPr>
              <a:t> ή</a:t>
            </a:r>
            <a:r>
              <a:rPr lang="el-GR" i="1" dirty="0">
                <a:latin typeface="+mn-lt"/>
              </a:rPr>
              <a:t> πλησιέστερο προς τον παρατηρητή</a:t>
            </a:r>
            <a:r>
              <a:rPr lang="el-GR" dirty="0">
                <a:latin typeface="+mn-lt"/>
              </a:rPr>
              <a:t> άτομο άνθρακα στον προβαλλόμενο δεσμό σχεδιάζονται στο κέντρο του κύκλου. </a:t>
            </a:r>
          </a:p>
          <a:p>
            <a:pPr eaLnBrk="1" hangingPunct="1">
              <a:buFont typeface="Wingdings" pitchFamily="2" charset="2"/>
              <a:buChar char="Ø"/>
              <a:defRPr/>
            </a:pPr>
            <a:r>
              <a:rPr lang="el-GR" dirty="0">
                <a:latin typeface="+mn-lt"/>
              </a:rPr>
              <a:t> Οι υπόλοιποι δεσμοί στο </a:t>
            </a:r>
            <a:r>
              <a:rPr lang="el-GR" i="1" dirty="0">
                <a:latin typeface="+mn-lt"/>
              </a:rPr>
              <a:t>πίσω</a:t>
            </a:r>
            <a:r>
              <a:rPr lang="el-GR" dirty="0">
                <a:latin typeface="+mn-lt"/>
              </a:rPr>
              <a:t> ή</a:t>
            </a:r>
            <a:r>
              <a:rPr lang="el-GR" i="1" dirty="0">
                <a:latin typeface="+mn-lt"/>
              </a:rPr>
              <a:t> πιο απομακρυσμένο από τον παρατηρητή</a:t>
            </a:r>
            <a:r>
              <a:rPr lang="el-GR" dirty="0">
                <a:latin typeface="+mn-lt"/>
              </a:rPr>
              <a:t> άτομο άνθρακα του προβαλλόμενου δεσμού σχεδιάζονται στην περιφέρεια του κύκλου. </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2E0C1224-717A-4B6B-B695-5375B237F7DB}"/>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23555" name="AutoShape 3" descr="ÎÏÎ¿ÏÎ­Î»ÎµÏÎ¼Î± ÎµÎ¹ÎºÏÎ½Î±Ï Î³Î¹Î± newman projections ethane">
            <a:extLst>
              <a:ext uri="{FF2B5EF4-FFF2-40B4-BE49-F238E27FC236}">
                <a16:creationId xmlns:a16="http://schemas.microsoft.com/office/drawing/2014/main" id="{9FD1C96C-E0C8-48B5-A515-3C5E6C6CE9A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3556" name="AutoShape 5" descr="ÎÏÎ¿ÏÎ­Î»ÎµÏÎ¼Î± ÎµÎ¹ÎºÏÎ½Î±Ï Î³Î¹Î± newman projections ethane">
            <a:extLst>
              <a:ext uri="{FF2B5EF4-FFF2-40B4-BE49-F238E27FC236}">
                <a16:creationId xmlns:a16="http://schemas.microsoft.com/office/drawing/2014/main" id="{E31CD19B-4E9C-46BF-B9CA-5ED95588B58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3557" name="AutoShape 7" descr="ÎÏÎ¿ÏÎ­Î»ÎµÏÎ¼Î± ÎµÎ¹ÎºÏÎ½Î±Ï Î³Î¹Î± newman projections ethane">
            <a:extLst>
              <a:ext uri="{FF2B5EF4-FFF2-40B4-BE49-F238E27FC236}">
                <a16:creationId xmlns:a16="http://schemas.microsoft.com/office/drawing/2014/main" id="{D16B9A10-F5A3-4B99-BD7D-314AA53CA3C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3558" name="10 - Ορθογώνιο">
            <a:extLst>
              <a:ext uri="{FF2B5EF4-FFF2-40B4-BE49-F238E27FC236}">
                <a16:creationId xmlns:a16="http://schemas.microsoft.com/office/drawing/2014/main" id="{A035EEB9-1F12-486B-8C6C-D37E855F7920}"/>
              </a:ext>
            </a:extLst>
          </p:cNvPr>
          <p:cNvSpPr>
            <a:spLocks noChangeArrowheads="1"/>
          </p:cNvSpPr>
          <p:nvPr/>
        </p:nvSpPr>
        <p:spPr bwMode="auto">
          <a:xfrm>
            <a:off x="323850" y="2073275"/>
            <a:ext cx="4608513"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indent="3048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 typeface="Wingdings" panose="05000000000000000000" pitchFamily="2" charset="2"/>
              <a:buChar char="v"/>
            </a:pPr>
            <a:r>
              <a:rPr lang="el-GR" altLang="el-GR" sz="2000" b="1" i="1">
                <a:solidFill>
                  <a:srgbClr val="231F20"/>
                </a:solidFill>
                <a:latin typeface="Georgia" panose="02040502050405020303" pitchFamily="18" charset="0"/>
              </a:rPr>
              <a:t>διαβαθμισμένη διαμόρφωση (</a:t>
            </a:r>
            <a:r>
              <a:rPr lang="en-US" altLang="el-GR" sz="2000" b="1" i="1">
                <a:solidFill>
                  <a:srgbClr val="231F20"/>
                </a:solidFill>
                <a:latin typeface="Georgia" panose="02040502050405020303" pitchFamily="18" charset="0"/>
              </a:rPr>
              <a:t>staggered conformation</a:t>
            </a:r>
            <a:r>
              <a:rPr lang="el-GR" altLang="el-GR" sz="2000" b="1" i="1">
                <a:solidFill>
                  <a:srgbClr val="231F20"/>
                </a:solidFill>
                <a:latin typeface="Georgia" panose="02040502050405020303" pitchFamily="18" charset="0"/>
              </a:rPr>
              <a:t>).</a:t>
            </a:r>
          </a:p>
        </p:txBody>
      </p:sp>
      <p:sp>
        <p:nvSpPr>
          <p:cNvPr id="23559" name="12 - Ορθογώνιο">
            <a:extLst>
              <a:ext uri="{FF2B5EF4-FFF2-40B4-BE49-F238E27FC236}">
                <a16:creationId xmlns:a16="http://schemas.microsoft.com/office/drawing/2014/main" id="{06F3F30D-83DE-45DD-9536-024C24673178}"/>
              </a:ext>
            </a:extLst>
          </p:cNvPr>
          <p:cNvSpPr>
            <a:spLocks noChangeArrowheads="1"/>
          </p:cNvSpPr>
          <p:nvPr/>
        </p:nvSpPr>
        <p:spPr bwMode="auto">
          <a:xfrm>
            <a:off x="323850" y="4521200"/>
            <a:ext cx="424815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indent="3048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 typeface="Wingdings" panose="05000000000000000000" pitchFamily="2" charset="2"/>
              <a:buChar char="v"/>
            </a:pPr>
            <a:r>
              <a:rPr lang="el-GR" altLang="el-GR" sz="2000" b="1" i="1">
                <a:solidFill>
                  <a:srgbClr val="231F20"/>
                </a:solidFill>
                <a:latin typeface="Georgia" panose="02040502050405020303" pitchFamily="18" charset="0"/>
              </a:rPr>
              <a:t>εκλειπτική διαμόρφωση (</a:t>
            </a:r>
            <a:r>
              <a:rPr lang="en-US" altLang="el-GR" sz="2000" b="1" i="1">
                <a:solidFill>
                  <a:srgbClr val="231F20"/>
                </a:solidFill>
                <a:latin typeface="Georgia" panose="02040502050405020303" pitchFamily="18" charset="0"/>
              </a:rPr>
              <a:t>eclipsed conformation</a:t>
            </a:r>
            <a:r>
              <a:rPr lang="el-GR" altLang="el-GR" sz="2000" b="1" i="1">
                <a:solidFill>
                  <a:srgbClr val="231F20"/>
                </a:solidFill>
                <a:latin typeface="Georgia" panose="02040502050405020303" pitchFamily="18" charset="0"/>
              </a:rPr>
              <a:t>).</a:t>
            </a:r>
            <a:endParaRPr lang="el-GR" altLang="el-GR" sz="2000" b="1">
              <a:latin typeface="Georgia" panose="02040502050405020303" pitchFamily="18" charset="0"/>
            </a:endParaRPr>
          </a:p>
        </p:txBody>
      </p:sp>
      <p:sp>
        <p:nvSpPr>
          <p:cNvPr id="23560" name="AutoShape 3" descr="ÎÏÎ¿ÏÎ­Î»ÎµÏÎ¼Î± ÎµÎ¹ÎºÏÎ½Î±Ï Î³Î¹Î± newman projections ethane">
            <a:extLst>
              <a:ext uri="{FF2B5EF4-FFF2-40B4-BE49-F238E27FC236}">
                <a16:creationId xmlns:a16="http://schemas.microsoft.com/office/drawing/2014/main" id="{E19FDB98-A02B-4A14-8A7D-2D933DD71247}"/>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3561" name="AutoShape 5" descr="ÎÏÎ¿ÏÎ­Î»ÎµÏÎ¼Î± ÎµÎ¹ÎºÏÎ½Î±Ï Î³Î¹Î± newman projections ethane">
            <a:extLst>
              <a:ext uri="{FF2B5EF4-FFF2-40B4-BE49-F238E27FC236}">
                <a16:creationId xmlns:a16="http://schemas.microsoft.com/office/drawing/2014/main" id="{AF036D19-7D07-4D4C-BC66-4FF75090FFD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3562" name="Picture 6" descr="C:\Users\user\Desktop\conformation2.png">
            <a:extLst>
              <a:ext uri="{FF2B5EF4-FFF2-40B4-BE49-F238E27FC236}">
                <a16:creationId xmlns:a16="http://schemas.microsoft.com/office/drawing/2014/main" id="{0ABA9848-2A60-4845-A1B5-F830F03F1CF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66121"/>
          <a:stretch>
            <a:fillRect/>
          </a:stretch>
        </p:blipFill>
        <p:spPr bwMode="auto">
          <a:xfrm>
            <a:off x="5076825" y="1484313"/>
            <a:ext cx="2601913" cy="2232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3563" name="Picture 6" descr="C:\Users\user\Desktop\conformation2.png">
            <a:extLst>
              <a:ext uri="{FF2B5EF4-FFF2-40B4-BE49-F238E27FC236}">
                <a16:creationId xmlns:a16="http://schemas.microsoft.com/office/drawing/2014/main" id="{C6FF7EB7-FCD4-425C-8A20-CAC8A427BD4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70613"/>
          <a:stretch>
            <a:fillRect/>
          </a:stretch>
        </p:blipFill>
        <p:spPr bwMode="auto">
          <a:xfrm>
            <a:off x="5364163" y="3887788"/>
            <a:ext cx="2376487" cy="234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16 - Ορθογώνιο">
            <a:extLst>
              <a:ext uri="{FF2B5EF4-FFF2-40B4-BE49-F238E27FC236}">
                <a16:creationId xmlns:a16="http://schemas.microsoft.com/office/drawing/2014/main" id="{E6C23F89-F913-423C-94E2-853E9A85496C}"/>
              </a:ext>
            </a:extLst>
          </p:cNvPr>
          <p:cNvSpPr/>
          <p:nvPr/>
        </p:nvSpPr>
        <p:spPr>
          <a:xfrm>
            <a:off x="323850" y="2708275"/>
            <a:ext cx="4679950" cy="831850"/>
          </a:xfrm>
          <a:prstGeom prst="rect">
            <a:avLst/>
          </a:prstGeom>
        </p:spPr>
        <p:txBody>
          <a:bodyPr>
            <a:spAutoFit/>
          </a:bodyPr>
          <a:lstStyle/>
          <a:p>
            <a:pPr eaLnBrk="1" hangingPunct="1">
              <a:defRPr/>
            </a:pPr>
            <a:r>
              <a:rPr lang="el-GR" sz="1600" dirty="0">
                <a:latin typeface="+mn-lt"/>
              </a:rPr>
              <a:t>Η μικρότερη δίεδρη γωνία στη διαβαθμισμένη διαμόρφωση είναι </a:t>
            </a:r>
            <a:r>
              <a:rPr lang="el-GR" sz="1600" i="1" dirty="0">
                <a:latin typeface="+mn-lt"/>
              </a:rPr>
              <a:t>θ </a:t>
            </a:r>
            <a:r>
              <a:rPr lang="el-GR" sz="1600" dirty="0">
                <a:latin typeface="+mn-lt"/>
              </a:rPr>
              <a:t>= 60°. </a:t>
            </a:r>
            <a:r>
              <a:rPr lang="en-US" sz="1600" dirty="0">
                <a:latin typeface="+mn-lt"/>
              </a:rPr>
              <a:t>(</a:t>
            </a:r>
            <a:r>
              <a:rPr lang="el-GR" sz="1600" dirty="0">
                <a:latin typeface="+mn-lt"/>
              </a:rPr>
              <a:t>Οι άλλες δίεδρες γωνίες είναι </a:t>
            </a:r>
            <a:r>
              <a:rPr lang="el-GR" sz="1600" i="1" dirty="0">
                <a:latin typeface="+mn-lt"/>
              </a:rPr>
              <a:t>θ </a:t>
            </a:r>
            <a:r>
              <a:rPr lang="en-US" sz="1600" dirty="0">
                <a:latin typeface="+mn-lt"/>
              </a:rPr>
              <a:t>= 180° </a:t>
            </a:r>
            <a:r>
              <a:rPr lang="el-GR" sz="1600" dirty="0">
                <a:latin typeface="+mn-lt"/>
              </a:rPr>
              <a:t>και </a:t>
            </a:r>
            <a:r>
              <a:rPr lang="el-GR" sz="1600" i="1" dirty="0">
                <a:latin typeface="+mn-lt"/>
              </a:rPr>
              <a:t>θ </a:t>
            </a:r>
            <a:r>
              <a:rPr lang="en-US" sz="1600" dirty="0">
                <a:latin typeface="+mn-lt"/>
              </a:rPr>
              <a:t>= 300°.)</a:t>
            </a:r>
            <a:endParaRPr lang="el-GR" sz="1600" dirty="0">
              <a:latin typeface="+mn-lt"/>
            </a:endParaRPr>
          </a:p>
        </p:txBody>
      </p:sp>
      <p:sp>
        <p:nvSpPr>
          <p:cNvPr id="18" name="17 - Ορθογώνιο">
            <a:extLst>
              <a:ext uri="{FF2B5EF4-FFF2-40B4-BE49-F238E27FC236}">
                <a16:creationId xmlns:a16="http://schemas.microsoft.com/office/drawing/2014/main" id="{7F6E8118-33FF-42D5-BA5E-20A79E3FECDE}"/>
              </a:ext>
            </a:extLst>
          </p:cNvPr>
          <p:cNvSpPr/>
          <p:nvPr/>
        </p:nvSpPr>
        <p:spPr>
          <a:xfrm>
            <a:off x="323850" y="5157788"/>
            <a:ext cx="4572000" cy="830262"/>
          </a:xfrm>
          <a:prstGeom prst="rect">
            <a:avLst/>
          </a:prstGeom>
        </p:spPr>
        <p:txBody>
          <a:bodyPr>
            <a:spAutoFit/>
          </a:bodyPr>
          <a:lstStyle/>
          <a:p>
            <a:pPr eaLnBrk="1" hangingPunct="1">
              <a:defRPr/>
            </a:pPr>
            <a:r>
              <a:rPr lang="el-GR" sz="1600" dirty="0">
                <a:latin typeface="+mn-lt"/>
              </a:rPr>
              <a:t>Η μικρότερη δίεδρη γωνία είναι </a:t>
            </a:r>
            <a:r>
              <a:rPr lang="en-US" sz="1600" dirty="0">
                <a:latin typeface="+mn-lt"/>
              </a:rPr>
              <a:t>is </a:t>
            </a:r>
            <a:r>
              <a:rPr lang="el-GR" sz="1600" i="1" dirty="0">
                <a:latin typeface="+mn-lt"/>
              </a:rPr>
              <a:t>θ </a:t>
            </a:r>
            <a:r>
              <a:rPr lang="el-GR" sz="1600" dirty="0">
                <a:latin typeface="+mn-lt"/>
              </a:rPr>
              <a:t>=  0°. </a:t>
            </a:r>
            <a:r>
              <a:rPr lang="en-US" sz="1600" dirty="0">
                <a:latin typeface="+mn-lt"/>
              </a:rPr>
              <a:t>(</a:t>
            </a:r>
            <a:r>
              <a:rPr lang="el-GR" sz="1600" dirty="0">
                <a:latin typeface="+mn-lt"/>
              </a:rPr>
              <a:t>Οι άλλες δίεδρες γωνίες είναι </a:t>
            </a:r>
            <a:r>
              <a:rPr lang="el-GR" sz="1600" i="1" dirty="0">
                <a:latin typeface="+mn-lt"/>
              </a:rPr>
              <a:t>θ </a:t>
            </a:r>
            <a:r>
              <a:rPr lang="en-US" sz="1600" dirty="0">
                <a:latin typeface="+mn-lt"/>
              </a:rPr>
              <a:t>= 120° </a:t>
            </a:r>
            <a:r>
              <a:rPr lang="el-GR" sz="1600" dirty="0">
                <a:latin typeface="+mn-lt"/>
              </a:rPr>
              <a:t>και </a:t>
            </a:r>
            <a:r>
              <a:rPr lang="el-GR" sz="1600" i="1" dirty="0">
                <a:latin typeface="+mn-lt"/>
              </a:rPr>
              <a:t>θ </a:t>
            </a:r>
            <a:r>
              <a:rPr lang="en-US" sz="1600" dirty="0">
                <a:latin typeface="+mn-lt"/>
              </a:rPr>
              <a:t>= 240°.) </a:t>
            </a:r>
            <a:endParaRPr lang="el-GR" sz="1600" dirty="0">
              <a:latin typeface="+mn-lt"/>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DC88ED53-1447-4AC4-A31C-E2B0E0B9E7F4}"/>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24579" name="AutoShape 3" descr="ÎÏÎ¿ÏÎ­Î»ÎµÏÎ¼Î± ÎµÎ¹ÎºÏÎ½Î±Ï Î³Î¹Î± newman projections ethane">
            <a:extLst>
              <a:ext uri="{FF2B5EF4-FFF2-40B4-BE49-F238E27FC236}">
                <a16:creationId xmlns:a16="http://schemas.microsoft.com/office/drawing/2014/main" id="{4B743F0D-B42E-4065-BDD4-7E750EA7AC4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4580" name="AutoShape 5" descr="ÎÏÎ¿ÏÎ­Î»ÎµÏÎ¼Î± ÎµÎ¹ÎºÏÎ½Î±Ï Î³Î¹Î± newman projections ethane">
            <a:extLst>
              <a:ext uri="{FF2B5EF4-FFF2-40B4-BE49-F238E27FC236}">
                <a16:creationId xmlns:a16="http://schemas.microsoft.com/office/drawing/2014/main" id="{3250AF73-83B2-45F9-A019-CF5A2D0155DA}"/>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4581" name="AutoShape 7" descr="ÎÏÎ¿ÏÎ­Î»ÎµÏÎ¼Î± ÎµÎ¹ÎºÏÎ½Î±Ï Î³Î¹Î± newman projections ethane">
            <a:extLst>
              <a:ext uri="{FF2B5EF4-FFF2-40B4-BE49-F238E27FC236}">
                <a16:creationId xmlns:a16="http://schemas.microsoft.com/office/drawing/2014/main" id="{8EE54204-FC3D-4AF7-9BCC-B097AF61A26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4582" name="AutoShape 3" descr="ÎÏÎ¿ÏÎ­Î»ÎµÏÎ¼Î± ÎµÎ¹ÎºÏÎ½Î±Ï Î³Î¹Î± newman projections ethane">
            <a:extLst>
              <a:ext uri="{FF2B5EF4-FFF2-40B4-BE49-F238E27FC236}">
                <a16:creationId xmlns:a16="http://schemas.microsoft.com/office/drawing/2014/main" id="{AEAB79BF-25D0-43F0-804D-44DB8347C46D}"/>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4583" name="AutoShape 5" descr="ÎÏÎ¿ÏÎ­Î»ÎµÏÎ¼Î± ÎµÎ¹ÎºÏÎ½Î±Ï Î³Î¹Î± newman projections ethane">
            <a:extLst>
              <a:ext uri="{FF2B5EF4-FFF2-40B4-BE49-F238E27FC236}">
                <a16:creationId xmlns:a16="http://schemas.microsoft.com/office/drawing/2014/main" id="{AA8DB619-5BCC-4639-9721-BDA05CDE3EC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4584" name="Picture 2" descr="ÎÏÎ¿ÏÎ­Î»ÎµÏÎ¼Î± ÎµÎ¹ÎºÏÎ½Î±Ï Î³Î¹Î± newman projections ethane">
            <a:extLst>
              <a:ext uri="{FF2B5EF4-FFF2-40B4-BE49-F238E27FC236}">
                <a16:creationId xmlns:a16="http://schemas.microsoft.com/office/drawing/2014/main" id="{B2B456D5-6833-4950-A795-9874F640591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4213" y="1557338"/>
            <a:ext cx="7696200" cy="3656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FBCB0651-502B-4124-B867-AD8773382A17}"/>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25603" name="AutoShape 3" descr="ÎÏÎ¿ÏÎ­Î»ÎµÏÎ¼Î± ÎµÎ¹ÎºÏÎ½Î±Ï Î³Î¹Î± newman projections ethane">
            <a:extLst>
              <a:ext uri="{FF2B5EF4-FFF2-40B4-BE49-F238E27FC236}">
                <a16:creationId xmlns:a16="http://schemas.microsoft.com/office/drawing/2014/main" id="{6F41164C-A20D-4BD7-B197-F50D221365B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5604" name="AutoShape 5" descr="ÎÏÎ¿ÏÎ­Î»ÎµÏÎ¼Î± ÎµÎ¹ÎºÏÎ½Î±Ï Î³Î¹Î± newman projections ethane">
            <a:extLst>
              <a:ext uri="{FF2B5EF4-FFF2-40B4-BE49-F238E27FC236}">
                <a16:creationId xmlns:a16="http://schemas.microsoft.com/office/drawing/2014/main" id="{302A14DD-C465-462A-90F9-51221C9D1A56}"/>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5605" name="AutoShape 7" descr="ÎÏÎ¿ÏÎ­Î»ÎµÏÎ¼Î± ÎµÎ¹ÎºÏÎ½Î±Ï Î³Î¹Î± newman projections ethane">
            <a:extLst>
              <a:ext uri="{FF2B5EF4-FFF2-40B4-BE49-F238E27FC236}">
                <a16:creationId xmlns:a16="http://schemas.microsoft.com/office/drawing/2014/main" id="{2D8F5F51-16D0-4336-874E-17644B664C3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5606" name="AutoShape 3" descr="ÎÏÎ¿ÏÎ­Î»ÎµÏÎ¼Î± ÎµÎ¹ÎºÏÎ½Î±Ï Î³Î¹Î± newman projections ethane">
            <a:extLst>
              <a:ext uri="{FF2B5EF4-FFF2-40B4-BE49-F238E27FC236}">
                <a16:creationId xmlns:a16="http://schemas.microsoft.com/office/drawing/2014/main" id="{7F91EA06-14CB-4DF9-B5BC-006D65E2D1F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5607" name="AutoShape 5" descr="ÎÏÎ¿ÏÎ­Î»ÎµÏÎ¼Î± ÎµÎ¹ÎºÏÎ½Î±Ï Î³Î¹Î± newman projections ethane">
            <a:extLst>
              <a:ext uri="{FF2B5EF4-FFF2-40B4-BE49-F238E27FC236}">
                <a16:creationId xmlns:a16="http://schemas.microsoft.com/office/drawing/2014/main" id="{60D6C359-8C0A-4AC7-B0B7-487DF2B53694}"/>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9" name="8 - Ορθογώνιο">
            <a:extLst>
              <a:ext uri="{FF2B5EF4-FFF2-40B4-BE49-F238E27FC236}">
                <a16:creationId xmlns:a16="http://schemas.microsoft.com/office/drawing/2014/main" id="{916A6250-A9D0-4810-883D-6DD0A3360B66}"/>
              </a:ext>
            </a:extLst>
          </p:cNvPr>
          <p:cNvSpPr/>
          <p:nvPr/>
        </p:nvSpPr>
        <p:spPr>
          <a:xfrm>
            <a:off x="250825" y="1484313"/>
            <a:ext cx="4330700" cy="400050"/>
          </a:xfrm>
          <a:prstGeom prst="rect">
            <a:avLst/>
          </a:prstGeom>
          <a:ln>
            <a:solidFill>
              <a:schemeClr val="accent1"/>
            </a:solidFill>
          </a:ln>
        </p:spPr>
        <p:txBody>
          <a:bodyPr wrap="none">
            <a:spAutoFit/>
          </a:bodyPr>
          <a:lstStyle/>
          <a:p>
            <a:pPr eaLnBrk="1" hangingPunct="1">
              <a:defRPr/>
            </a:pPr>
            <a:r>
              <a:rPr lang="el-GR" sz="2000" b="1" dirty="0">
                <a:latin typeface="+mn-lt"/>
              </a:rPr>
              <a:t>Οι διαμορφώσεις του βουτανίου</a:t>
            </a:r>
            <a:endParaRPr lang="el-GR" sz="2000" dirty="0">
              <a:latin typeface="+mn-lt"/>
            </a:endParaRPr>
          </a:p>
        </p:txBody>
      </p:sp>
      <p:sp>
        <p:nvSpPr>
          <p:cNvPr id="25609" name="AutoShape 4" descr="ÎÏÎ¿ÏÎ­Î»ÎµÏÎ¼Î± ÎµÎ¹ÎºÏÎ½Î±Ï Î³Î¹Î± butane newman projection c2-c3">
            <a:extLst>
              <a:ext uri="{FF2B5EF4-FFF2-40B4-BE49-F238E27FC236}">
                <a16:creationId xmlns:a16="http://schemas.microsoft.com/office/drawing/2014/main" id="{9143BFB0-BB46-46AD-9694-37A14886E72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5610" name="Picture 5" descr="C:\Users\user\Desktop\Conformations+of+butane_+Newman+projections.jpg">
            <a:extLst>
              <a:ext uri="{FF2B5EF4-FFF2-40B4-BE49-F238E27FC236}">
                <a16:creationId xmlns:a16="http://schemas.microsoft.com/office/drawing/2014/main" id="{F3AA1FB8-FC5D-43D1-8578-92F4179BD70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3850" y="1989138"/>
            <a:ext cx="5724525" cy="4292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5611" name="Picture 15" descr="butane">
            <a:extLst>
              <a:ext uri="{FF2B5EF4-FFF2-40B4-BE49-F238E27FC236}">
                <a16:creationId xmlns:a16="http://schemas.microsoft.com/office/drawing/2014/main" id="{620D4A37-21A9-43AC-B37E-9F52D7A240D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27763" y="2852738"/>
            <a:ext cx="2592387" cy="1944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A9C63935-FDD0-449C-BA86-180758694AAD}"/>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26627" name="AutoShape 3" descr="ÎÏÎ¿ÏÎ­Î»ÎµÏÎ¼Î± ÎµÎ¹ÎºÏÎ½Î±Ï Î³Î¹Î± newman projections ethane">
            <a:extLst>
              <a:ext uri="{FF2B5EF4-FFF2-40B4-BE49-F238E27FC236}">
                <a16:creationId xmlns:a16="http://schemas.microsoft.com/office/drawing/2014/main" id="{5C511802-FE3E-406B-AE71-F64EFE27DA94}"/>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6628" name="AutoShape 5" descr="ÎÏÎ¿ÏÎ­Î»ÎµÏÎ¼Î± ÎµÎ¹ÎºÏÎ½Î±Ï Î³Î¹Î± newman projections ethane">
            <a:extLst>
              <a:ext uri="{FF2B5EF4-FFF2-40B4-BE49-F238E27FC236}">
                <a16:creationId xmlns:a16="http://schemas.microsoft.com/office/drawing/2014/main" id="{33AEF7AD-5D3D-4C22-9B1F-AE2A865DA157}"/>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6629" name="AutoShape 7" descr="ÎÏÎ¿ÏÎ­Î»ÎµÏÎ¼Î± ÎµÎ¹ÎºÏÎ½Î±Ï Î³Î¹Î± newman projections ethane">
            <a:extLst>
              <a:ext uri="{FF2B5EF4-FFF2-40B4-BE49-F238E27FC236}">
                <a16:creationId xmlns:a16="http://schemas.microsoft.com/office/drawing/2014/main" id="{343E313F-4471-445A-B825-5EF6AE8F41E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6630" name="AutoShape 3" descr="ÎÏÎ¿ÏÎ­Î»ÎµÏÎ¼Î± ÎµÎ¹ÎºÏÎ½Î±Ï Î³Î¹Î± newman projections ethane">
            <a:extLst>
              <a:ext uri="{FF2B5EF4-FFF2-40B4-BE49-F238E27FC236}">
                <a16:creationId xmlns:a16="http://schemas.microsoft.com/office/drawing/2014/main" id="{E94871BA-A50E-4310-9CDF-B9FE8088883F}"/>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6631" name="AutoShape 5" descr="ÎÏÎ¿ÏÎ­Î»ÎµÏÎ¼Î± ÎµÎ¹ÎºÏÎ½Î±Ï Î³Î¹Î± newman projections ethane">
            <a:extLst>
              <a:ext uri="{FF2B5EF4-FFF2-40B4-BE49-F238E27FC236}">
                <a16:creationId xmlns:a16="http://schemas.microsoft.com/office/drawing/2014/main" id="{32B10F21-AD19-458D-944C-A631FC1A534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9" name="8 - Ορθογώνιο">
            <a:extLst>
              <a:ext uri="{FF2B5EF4-FFF2-40B4-BE49-F238E27FC236}">
                <a16:creationId xmlns:a16="http://schemas.microsoft.com/office/drawing/2014/main" id="{DA59F025-9327-4967-87E6-5D8132E123D4}"/>
              </a:ext>
            </a:extLst>
          </p:cNvPr>
          <p:cNvSpPr/>
          <p:nvPr/>
        </p:nvSpPr>
        <p:spPr>
          <a:xfrm>
            <a:off x="250825" y="1484313"/>
            <a:ext cx="4330700" cy="400050"/>
          </a:xfrm>
          <a:prstGeom prst="rect">
            <a:avLst/>
          </a:prstGeom>
          <a:ln>
            <a:solidFill>
              <a:schemeClr val="accent1"/>
            </a:solidFill>
          </a:ln>
        </p:spPr>
        <p:txBody>
          <a:bodyPr wrap="none">
            <a:spAutoFit/>
          </a:bodyPr>
          <a:lstStyle/>
          <a:p>
            <a:pPr eaLnBrk="1" hangingPunct="1">
              <a:defRPr/>
            </a:pPr>
            <a:r>
              <a:rPr lang="el-GR" sz="2000" b="1" dirty="0">
                <a:latin typeface="+mn-lt"/>
              </a:rPr>
              <a:t>Οι διαμορφώσεις του βουτανίου</a:t>
            </a:r>
            <a:endParaRPr lang="el-GR" sz="2000" dirty="0">
              <a:latin typeface="+mn-lt"/>
            </a:endParaRPr>
          </a:p>
        </p:txBody>
      </p:sp>
      <p:sp>
        <p:nvSpPr>
          <p:cNvPr id="26633" name="AutoShape 4" descr="ÎÏÎ¿ÏÎ­Î»ÎµÏÎ¼Î± ÎµÎ¹ÎºÏÎ½Î±Ï Î³Î¹Î± butane newman projection c2-c3">
            <a:extLst>
              <a:ext uri="{FF2B5EF4-FFF2-40B4-BE49-F238E27FC236}">
                <a16:creationId xmlns:a16="http://schemas.microsoft.com/office/drawing/2014/main" id="{9942B301-6C87-424E-828A-6D5BF6E40392}"/>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26634" name="Picture 2" descr="C:\Users\user\Desktop\butane.gif">
            <a:extLst>
              <a:ext uri="{FF2B5EF4-FFF2-40B4-BE49-F238E27FC236}">
                <a16:creationId xmlns:a16="http://schemas.microsoft.com/office/drawing/2014/main" id="{94A379FE-942F-41D2-9E81-89F05C61B20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0825" y="1989138"/>
            <a:ext cx="6670675" cy="417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6635" name="TextBox 2">
            <a:extLst>
              <a:ext uri="{FF2B5EF4-FFF2-40B4-BE49-F238E27FC236}">
                <a16:creationId xmlns:a16="http://schemas.microsoft.com/office/drawing/2014/main" id="{ABCE6333-C57E-42BB-B4FE-09CB95D12F7E}"/>
              </a:ext>
            </a:extLst>
          </p:cNvPr>
          <p:cNvSpPr txBox="1">
            <a:spLocks noChangeArrowheads="1"/>
          </p:cNvSpPr>
          <p:nvPr/>
        </p:nvSpPr>
        <p:spPr bwMode="auto">
          <a:xfrm>
            <a:off x="5508625" y="1500188"/>
            <a:ext cx="316706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altLang="el-GR"/>
              <a:t>(CH</a:t>
            </a:r>
            <a:r>
              <a:rPr lang="en-US" altLang="el-GR" baseline="-25000"/>
              <a:t>3</a:t>
            </a:r>
            <a:r>
              <a:rPr lang="en-US" altLang="el-GR"/>
              <a:t>)CH</a:t>
            </a:r>
            <a:r>
              <a:rPr lang="en-US" altLang="el-GR" baseline="-25000"/>
              <a:t>2</a:t>
            </a:r>
            <a:r>
              <a:rPr lang="en-US" altLang="el-GR"/>
              <a:t>-CH</a:t>
            </a:r>
            <a:r>
              <a:rPr lang="en-US" altLang="el-GR" baseline="-25000"/>
              <a:t>2</a:t>
            </a:r>
            <a:r>
              <a:rPr lang="en-US" altLang="el-GR"/>
              <a:t>(CH</a:t>
            </a:r>
            <a:r>
              <a:rPr lang="en-US" altLang="el-GR" baseline="-25000"/>
              <a:t>3</a:t>
            </a:r>
            <a:r>
              <a:rPr lang="en-US" altLang="el-GR"/>
              <a:t>)</a:t>
            </a:r>
            <a:endParaRPr lang="el-GR" altLang="el-G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a:extLst>
              <a:ext uri="{FF2B5EF4-FFF2-40B4-BE49-F238E27FC236}">
                <a16:creationId xmlns:a16="http://schemas.microsoft.com/office/drawing/2014/main" id="{89693730-1BF1-4257-9DE3-79C0A3C9DE41}"/>
              </a:ext>
            </a:extLst>
          </p:cNvPr>
          <p:cNvSpPr>
            <a:spLocks noGrp="1"/>
          </p:cNvSpPr>
          <p:nvPr>
            <p:ph type="title"/>
          </p:nvPr>
        </p:nvSpPr>
        <p:spPr/>
        <p:txBody>
          <a:bodyPr/>
          <a:lstStyle/>
          <a:p>
            <a:pPr>
              <a:defRPr/>
            </a:pPr>
            <a:r>
              <a:rPr lang="el-GR" dirty="0"/>
              <a:t>Διαμορφώσεις των </a:t>
            </a:r>
            <a:r>
              <a:rPr lang="el-GR" dirty="0" err="1"/>
              <a:t>αλκανίων</a:t>
            </a:r>
            <a:endParaRPr lang="el-GR" dirty="0"/>
          </a:p>
        </p:txBody>
      </p:sp>
      <p:sp>
        <p:nvSpPr>
          <p:cNvPr id="27651" name="AutoShape 3" descr="ÎÏÎ¿ÏÎ­Î»ÎµÏÎ¼Î± ÎµÎ¹ÎºÏÎ½Î±Ï Î³Î¹Î± newman projections ethane">
            <a:extLst>
              <a:ext uri="{FF2B5EF4-FFF2-40B4-BE49-F238E27FC236}">
                <a16:creationId xmlns:a16="http://schemas.microsoft.com/office/drawing/2014/main" id="{A6B50DD9-4521-4A43-B5D2-AEBD3CDF8111}"/>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7652" name="AutoShape 5" descr="ÎÏÎ¿ÏÎ­Î»ÎµÏÎ¼Î± ÎµÎ¹ÎºÏÎ½Î±Ï Î³Î¹Î± newman projections ethane">
            <a:extLst>
              <a:ext uri="{FF2B5EF4-FFF2-40B4-BE49-F238E27FC236}">
                <a16:creationId xmlns:a16="http://schemas.microsoft.com/office/drawing/2014/main" id="{AFE54F3C-CD7B-48E5-8D31-56ADD7CD42EC}"/>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7653" name="AutoShape 7" descr="ÎÏÎ¿ÏÎ­Î»ÎµÏÎ¼Î± ÎµÎ¹ÎºÏÎ½Î±Ï Î³Î¹Î± newman projections ethane">
            <a:extLst>
              <a:ext uri="{FF2B5EF4-FFF2-40B4-BE49-F238E27FC236}">
                <a16:creationId xmlns:a16="http://schemas.microsoft.com/office/drawing/2014/main" id="{85ABF999-6CA3-4EE4-BEF5-1FDF469C22E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7654" name="AutoShape 3" descr="ÎÏÎ¿ÏÎ­Î»ÎµÏÎ¼Î± ÎµÎ¹ÎºÏÎ½Î±Ï Î³Î¹Î± newman projections ethane">
            <a:extLst>
              <a:ext uri="{FF2B5EF4-FFF2-40B4-BE49-F238E27FC236}">
                <a16:creationId xmlns:a16="http://schemas.microsoft.com/office/drawing/2014/main" id="{FFCBFA21-F2E0-4B14-9F12-B82A1C4686EE}"/>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7655" name="AutoShape 5" descr="ÎÏÎ¿ÏÎ­Î»ÎµÏÎ¼Î± ÎµÎ¹ÎºÏÎ½Î±Ï Î³Î¹Î± newman projections ethane">
            <a:extLst>
              <a:ext uri="{FF2B5EF4-FFF2-40B4-BE49-F238E27FC236}">
                <a16:creationId xmlns:a16="http://schemas.microsoft.com/office/drawing/2014/main" id="{57F18F61-C1AC-46B0-AF37-60955EA1F408}"/>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9" name="8 - Ορθογώνιο">
            <a:extLst>
              <a:ext uri="{FF2B5EF4-FFF2-40B4-BE49-F238E27FC236}">
                <a16:creationId xmlns:a16="http://schemas.microsoft.com/office/drawing/2014/main" id="{28D69B51-D747-44DB-8AE6-15433C515A07}"/>
              </a:ext>
            </a:extLst>
          </p:cNvPr>
          <p:cNvSpPr/>
          <p:nvPr/>
        </p:nvSpPr>
        <p:spPr>
          <a:xfrm>
            <a:off x="250825" y="1484313"/>
            <a:ext cx="4330700" cy="400050"/>
          </a:xfrm>
          <a:prstGeom prst="rect">
            <a:avLst/>
          </a:prstGeom>
          <a:ln>
            <a:solidFill>
              <a:schemeClr val="accent1"/>
            </a:solidFill>
          </a:ln>
        </p:spPr>
        <p:txBody>
          <a:bodyPr wrap="none">
            <a:spAutoFit/>
          </a:bodyPr>
          <a:lstStyle/>
          <a:p>
            <a:pPr eaLnBrk="1" hangingPunct="1">
              <a:defRPr/>
            </a:pPr>
            <a:r>
              <a:rPr lang="el-GR" sz="2000" b="1" dirty="0">
                <a:latin typeface="+mn-lt"/>
              </a:rPr>
              <a:t>Οι διαμορφώσεις του βουτανίου</a:t>
            </a:r>
            <a:endParaRPr lang="el-GR" sz="2000" dirty="0">
              <a:latin typeface="+mn-lt"/>
            </a:endParaRPr>
          </a:p>
        </p:txBody>
      </p:sp>
      <p:sp>
        <p:nvSpPr>
          <p:cNvPr id="27657" name="AutoShape 4" descr="ÎÏÎ¿ÏÎ­Î»ÎµÏÎ¼Î± ÎµÎ¹ÎºÏÎ½Î±Ï Î³Î¹Î± butane newman projection c2-c3">
            <a:extLst>
              <a:ext uri="{FF2B5EF4-FFF2-40B4-BE49-F238E27FC236}">
                <a16:creationId xmlns:a16="http://schemas.microsoft.com/office/drawing/2014/main" id="{A99DB25D-364B-4E0D-8CBB-7FD79E45BB2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27658" name="Rectangle 25">
            <a:extLst>
              <a:ext uri="{FF2B5EF4-FFF2-40B4-BE49-F238E27FC236}">
                <a16:creationId xmlns:a16="http://schemas.microsoft.com/office/drawing/2014/main" id="{417DB104-3E82-4182-89F2-BD5912350397}"/>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27659" name="Group 1">
            <a:extLst>
              <a:ext uri="{FF2B5EF4-FFF2-40B4-BE49-F238E27FC236}">
                <a16:creationId xmlns:a16="http://schemas.microsoft.com/office/drawing/2014/main" id="{D9C8272E-1223-4DC1-945D-3BB39093F0E1}"/>
              </a:ext>
            </a:extLst>
          </p:cNvPr>
          <p:cNvGrpSpPr>
            <a:grpSpLocks/>
          </p:cNvGrpSpPr>
          <p:nvPr/>
        </p:nvGrpSpPr>
        <p:grpSpPr bwMode="auto">
          <a:xfrm>
            <a:off x="971550" y="3573463"/>
            <a:ext cx="1655763" cy="1655762"/>
            <a:chOff x="0" y="0"/>
            <a:chExt cx="1779" cy="1550"/>
          </a:xfrm>
        </p:grpSpPr>
        <p:pic>
          <p:nvPicPr>
            <p:cNvPr id="27720" name="Picture 24">
              <a:extLst>
                <a:ext uri="{FF2B5EF4-FFF2-40B4-BE49-F238E27FC236}">
                  <a16:creationId xmlns:a16="http://schemas.microsoft.com/office/drawing/2014/main" id="{40AA87BD-E718-488A-A20E-28B1051F0B6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0" y="239"/>
              <a:ext cx="563" cy="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1" name="Picture 23">
              <a:extLst>
                <a:ext uri="{FF2B5EF4-FFF2-40B4-BE49-F238E27FC236}">
                  <a16:creationId xmlns:a16="http://schemas.microsoft.com/office/drawing/2014/main" id="{86C8047E-4025-45CB-AFB8-A064D678F7D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2" y="854"/>
              <a:ext cx="563" cy="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2" name="Picture 22">
              <a:extLst>
                <a:ext uri="{FF2B5EF4-FFF2-40B4-BE49-F238E27FC236}">
                  <a16:creationId xmlns:a16="http://schemas.microsoft.com/office/drawing/2014/main" id="{E446F230-5911-4B64-ADD0-99E47A955A5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16" y="989"/>
              <a:ext cx="563" cy="56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3" name="Picture 21">
              <a:extLst>
                <a:ext uri="{FF2B5EF4-FFF2-40B4-BE49-F238E27FC236}">
                  <a16:creationId xmlns:a16="http://schemas.microsoft.com/office/drawing/2014/main" id="{24E34187-AFCA-4FF5-8380-DE629B16773B}"/>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67" y="653"/>
              <a:ext cx="700" cy="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4" name="Picture 20">
              <a:extLst>
                <a:ext uri="{FF2B5EF4-FFF2-40B4-BE49-F238E27FC236}">
                  <a16:creationId xmlns:a16="http://schemas.microsoft.com/office/drawing/2014/main" id="{74908C76-005E-4A64-ADEC-C5FECAA42BA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03" y="652"/>
              <a:ext cx="635" cy="7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5" name="Picture 19">
              <a:extLst>
                <a:ext uri="{FF2B5EF4-FFF2-40B4-BE49-F238E27FC236}">
                  <a16:creationId xmlns:a16="http://schemas.microsoft.com/office/drawing/2014/main" id="{E5534B16-AA28-472E-AB3D-1070BD8D09A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220" y="547"/>
              <a:ext cx="558" cy="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6" name="Picture 18">
              <a:extLst>
                <a:ext uri="{FF2B5EF4-FFF2-40B4-BE49-F238E27FC236}">
                  <a16:creationId xmlns:a16="http://schemas.microsoft.com/office/drawing/2014/main" id="{F748FA00-1295-43FC-A576-4A37505BB5D8}"/>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86" y="294"/>
              <a:ext cx="710" cy="6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7" name="Picture 17">
              <a:extLst>
                <a:ext uri="{FF2B5EF4-FFF2-40B4-BE49-F238E27FC236}">
                  <a16:creationId xmlns:a16="http://schemas.microsoft.com/office/drawing/2014/main" id="{8BB8C59E-61CD-4531-8150-415FBA231457}"/>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888" y="475"/>
              <a:ext cx="653" cy="7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8" name="Picture 16">
              <a:extLst>
                <a:ext uri="{FF2B5EF4-FFF2-40B4-BE49-F238E27FC236}">
                  <a16:creationId xmlns:a16="http://schemas.microsoft.com/office/drawing/2014/main" id="{9BD8EAB6-8354-4EBC-B03B-B38D48186B21}"/>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0" y="363"/>
              <a:ext cx="425" cy="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29" name="Picture 15">
              <a:extLst>
                <a:ext uri="{FF2B5EF4-FFF2-40B4-BE49-F238E27FC236}">
                  <a16:creationId xmlns:a16="http://schemas.microsoft.com/office/drawing/2014/main" id="{A9F7700E-F1CB-41BD-B84A-EDB196A9B64C}"/>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871" y="289"/>
              <a:ext cx="561" cy="4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30" name="Picture 14">
              <a:extLst>
                <a:ext uri="{FF2B5EF4-FFF2-40B4-BE49-F238E27FC236}">
                  <a16:creationId xmlns:a16="http://schemas.microsoft.com/office/drawing/2014/main" id="{899DF405-146C-45CB-A442-2878CFB3FA18}"/>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450" y="239"/>
              <a:ext cx="510" cy="5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31" name="Picture 13">
              <a:extLst>
                <a:ext uri="{FF2B5EF4-FFF2-40B4-BE49-F238E27FC236}">
                  <a16:creationId xmlns:a16="http://schemas.microsoft.com/office/drawing/2014/main" id="{18D2DB0F-B428-4E1F-9A4D-AA099AF60145}"/>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368" y="865"/>
              <a:ext cx="563" cy="5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32" name="Picture 12">
              <a:extLst>
                <a:ext uri="{FF2B5EF4-FFF2-40B4-BE49-F238E27FC236}">
                  <a16:creationId xmlns:a16="http://schemas.microsoft.com/office/drawing/2014/main" id="{6956681B-3A6E-400B-917D-DC0FA6A58682}"/>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949" y="690"/>
              <a:ext cx="563" cy="5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27733" name="Group 10">
              <a:extLst>
                <a:ext uri="{FF2B5EF4-FFF2-40B4-BE49-F238E27FC236}">
                  <a16:creationId xmlns:a16="http://schemas.microsoft.com/office/drawing/2014/main" id="{5C8DC3C4-F5E0-4AFE-B112-8A7D2EB88BCA}"/>
                </a:ext>
              </a:extLst>
            </p:cNvPr>
            <p:cNvGrpSpPr>
              <a:grpSpLocks/>
            </p:cNvGrpSpPr>
            <p:nvPr/>
          </p:nvGrpSpPr>
          <p:grpSpPr bwMode="auto">
            <a:xfrm>
              <a:off x="709" y="5"/>
              <a:ext cx="2" cy="476"/>
              <a:chOff x="709" y="5"/>
              <a:chExt cx="2" cy="476"/>
            </a:xfrm>
          </p:grpSpPr>
          <p:sp>
            <p:nvSpPr>
              <p:cNvPr id="27742" name="Freeform 11">
                <a:extLst>
                  <a:ext uri="{FF2B5EF4-FFF2-40B4-BE49-F238E27FC236}">
                    <a16:creationId xmlns:a16="http://schemas.microsoft.com/office/drawing/2014/main" id="{8B3EC69B-BCF6-4C2B-BE0F-26D50F45F97D}"/>
                  </a:ext>
                </a:extLst>
              </p:cNvPr>
              <p:cNvSpPr>
                <a:spLocks/>
              </p:cNvSpPr>
              <p:nvPr/>
            </p:nvSpPr>
            <p:spPr bwMode="auto">
              <a:xfrm>
                <a:off x="709" y="5"/>
                <a:ext cx="2" cy="476"/>
              </a:xfrm>
              <a:custGeom>
                <a:avLst/>
                <a:gdLst>
                  <a:gd name="T0" fmla="*/ 0 w 2"/>
                  <a:gd name="T1" fmla="*/ 476 h 476"/>
                  <a:gd name="T2" fmla="*/ 0 w 2"/>
                  <a:gd name="T3" fmla="*/ 0 h 476"/>
                  <a:gd name="T4" fmla="*/ 0 60000 65536"/>
                  <a:gd name="T5" fmla="*/ 0 60000 65536"/>
                  <a:gd name="T6" fmla="*/ 0 w 2"/>
                  <a:gd name="T7" fmla="*/ 0 h 476"/>
                  <a:gd name="T8" fmla="*/ 2 w 2"/>
                  <a:gd name="T9" fmla="*/ 476 h 476"/>
                </a:gdLst>
                <a:ahLst/>
                <a:cxnLst>
                  <a:cxn ang="T4">
                    <a:pos x="T0" y="T1"/>
                  </a:cxn>
                  <a:cxn ang="T5">
                    <a:pos x="T2" y="T3"/>
                  </a:cxn>
                </a:cxnLst>
                <a:rect l="T6" t="T7" r="T8" b="T9"/>
                <a:pathLst>
                  <a:path w="2" h="476">
                    <a:moveTo>
                      <a:pt x="0" y="476"/>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734" name="Group 8">
              <a:extLst>
                <a:ext uri="{FF2B5EF4-FFF2-40B4-BE49-F238E27FC236}">
                  <a16:creationId xmlns:a16="http://schemas.microsoft.com/office/drawing/2014/main" id="{3C4708E6-13A8-4356-B5B8-45E372352039}"/>
                </a:ext>
              </a:extLst>
            </p:cNvPr>
            <p:cNvGrpSpPr>
              <a:grpSpLocks/>
            </p:cNvGrpSpPr>
            <p:nvPr/>
          </p:nvGrpSpPr>
          <p:grpSpPr bwMode="auto">
            <a:xfrm>
              <a:off x="1149" y="5"/>
              <a:ext cx="2" cy="476"/>
              <a:chOff x="1149" y="5"/>
              <a:chExt cx="2" cy="476"/>
            </a:xfrm>
          </p:grpSpPr>
          <p:sp>
            <p:nvSpPr>
              <p:cNvPr id="27741" name="Freeform 9">
                <a:extLst>
                  <a:ext uri="{FF2B5EF4-FFF2-40B4-BE49-F238E27FC236}">
                    <a16:creationId xmlns:a16="http://schemas.microsoft.com/office/drawing/2014/main" id="{07D021BC-187D-4936-BA60-DD88CCC2AFCE}"/>
                  </a:ext>
                </a:extLst>
              </p:cNvPr>
              <p:cNvSpPr>
                <a:spLocks/>
              </p:cNvSpPr>
              <p:nvPr/>
            </p:nvSpPr>
            <p:spPr bwMode="auto">
              <a:xfrm>
                <a:off x="1149" y="5"/>
                <a:ext cx="2" cy="476"/>
              </a:xfrm>
              <a:custGeom>
                <a:avLst/>
                <a:gdLst>
                  <a:gd name="T0" fmla="*/ 0 w 2"/>
                  <a:gd name="T1" fmla="*/ 476 h 476"/>
                  <a:gd name="T2" fmla="*/ 0 w 2"/>
                  <a:gd name="T3" fmla="*/ 0 h 476"/>
                  <a:gd name="T4" fmla="*/ 0 60000 65536"/>
                  <a:gd name="T5" fmla="*/ 0 60000 65536"/>
                  <a:gd name="T6" fmla="*/ 0 w 2"/>
                  <a:gd name="T7" fmla="*/ 0 h 476"/>
                  <a:gd name="T8" fmla="*/ 2 w 2"/>
                  <a:gd name="T9" fmla="*/ 476 h 476"/>
                </a:gdLst>
                <a:ahLst/>
                <a:cxnLst>
                  <a:cxn ang="T4">
                    <a:pos x="T0" y="T1"/>
                  </a:cxn>
                  <a:cxn ang="T5">
                    <a:pos x="T2" y="T3"/>
                  </a:cxn>
                </a:cxnLst>
                <a:rect l="T6" t="T7" r="T8" b="T9"/>
                <a:pathLst>
                  <a:path w="2" h="476">
                    <a:moveTo>
                      <a:pt x="0" y="476"/>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735" name="Group 6">
              <a:extLst>
                <a:ext uri="{FF2B5EF4-FFF2-40B4-BE49-F238E27FC236}">
                  <a16:creationId xmlns:a16="http://schemas.microsoft.com/office/drawing/2014/main" id="{672F2B7B-F0DB-4B60-9F1C-0A44AFD64551}"/>
                </a:ext>
              </a:extLst>
            </p:cNvPr>
            <p:cNvGrpSpPr>
              <a:grpSpLocks/>
            </p:cNvGrpSpPr>
            <p:nvPr/>
          </p:nvGrpSpPr>
          <p:grpSpPr bwMode="auto">
            <a:xfrm>
              <a:off x="761" y="121"/>
              <a:ext cx="322" cy="2"/>
              <a:chOff x="761" y="121"/>
              <a:chExt cx="322" cy="2"/>
            </a:xfrm>
          </p:grpSpPr>
          <p:sp>
            <p:nvSpPr>
              <p:cNvPr id="27740" name="Freeform 7">
                <a:extLst>
                  <a:ext uri="{FF2B5EF4-FFF2-40B4-BE49-F238E27FC236}">
                    <a16:creationId xmlns:a16="http://schemas.microsoft.com/office/drawing/2014/main" id="{CD0EB859-46AE-4178-BF1B-71AD28A8E7D3}"/>
                  </a:ext>
                </a:extLst>
              </p:cNvPr>
              <p:cNvSpPr>
                <a:spLocks/>
              </p:cNvSpPr>
              <p:nvPr/>
            </p:nvSpPr>
            <p:spPr bwMode="auto">
              <a:xfrm>
                <a:off x="761" y="121"/>
                <a:ext cx="322" cy="2"/>
              </a:xfrm>
              <a:custGeom>
                <a:avLst/>
                <a:gdLst>
                  <a:gd name="T0" fmla="*/ 0 w 322"/>
                  <a:gd name="T1" fmla="*/ 0 h 2"/>
                  <a:gd name="T2" fmla="*/ 322 w 322"/>
                  <a:gd name="T3" fmla="*/ 0 h 2"/>
                  <a:gd name="T4" fmla="*/ 0 60000 65536"/>
                  <a:gd name="T5" fmla="*/ 0 60000 65536"/>
                  <a:gd name="T6" fmla="*/ 0 w 322"/>
                  <a:gd name="T7" fmla="*/ 0 h 2"/>
                  <a:gd name="T8" fmla="*/ 322 w 322"/>
                  <a:gd name="T9" fmla="*/ 2 h 2"/>
                </a:gdLst>
                <a:ahLst/>
                <a:cxnLst>
                  <a:cxn ang="T4">
                    <a:pos x="T0" y="T1"/>
                  </a:cxn>
                  <a:cxn ang="T5">
                    <a:pos x="T2" y="T3"/>
                  </a:cxn>
                </a:cxnLst>
                <a:rect l="T6" t="T7" r="T8" b="T9"/>
                <a:pathLst>
                  <a:path w="322" h="2">
                    <a:moveTo>
                      <a:pt x="0" y="0"/>
                    </a:moveTo>
                    <a:lnTo>
                      <a:pt x="322" y="0"/>
                    </a:lnTo>
                  </a:path>
                </a:pathLst>
              </a:custGeom>
              <a:noFill/>
              <a:ln w="6350">
                <a:solidFill>
                  <a:srgbClr val="9C258F"/>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736" name="Group 4">
              <a:extLst>
                <a:ext uri="{FF2B5EF4-FFF2-40B4-BE49-F238E27FC236}">
                  <a16:creationId xmlns:a16="http://schemas.microsoft.com/office/drawing/2014/main" id="{4AB4CCD4-3E34-4A92-9473-661FEA267FF6}"/>
                </a:ext>
              </a:extLst>
            </p:cNvPr>
            <p:cNvGrpSpPr>
              <a:grpSpLocks/>
            </p:cNvGrpSpPr>
            <p:nvPr/>
          </p:nvGrpSpPr>
          <p:grpSpPr bwMode="auto">
            <a:xfrm>
              <a:off x="1033" y="99"/>
              <a:ext cx="79" cy="50"/>
              <a:chOff x="1033" y="99"/>
              <a:chExt cx="79" cy="50"/>
            </a:xfrm>
          </p:grpSpPr>
          <p:sp>
            <p:nvSpPr>
              <p:cNvPr id="27739" name="Freeform 5">
                <a:extLst>
                  <a:ext uri="{FF2B5EF4-FFF2-40B4-BE49-F238E27FC236}">
                    <a16:creationId xmlns:a16="http://schemas.microsoft.com/office/drawing/2014/main" id="{4CB27193-E58F-44D7-B20D-9CAEC4C41216}"/>
                  </a:ext>
                </a:extLst>
              </p:cNvPr>
              <p:cNvSpPr>
                <a:spLocks/>
              </p:cNvSpPr>
              <p:nvPr/>
            </p:nvSpPr>
            <p:spPr bwMode="auto">
              <a:xfrm>
                <a:off x="1033" y="99"/>
                <a:ext cx="79" cy="50"/>
              </a:xfrm>
              <a:custGeom>
                <a:avLst/>
                <a:gdLst>
                  <a:gd name="T0" fmla="*/ 3 w 79"/>
                  <a:gd name="T1" fmla="*/ 0 h 50"/>
                  <a:gd name="T2" fmla="*/ 0 w 79"/>
                  <a:gd name="T3" fmla="*/ 49 h 50"/>
                  <a:gd name="T4" fmla="*/ 14 w 79"/>
                  <a:gd name="T5" fmla="*/ 43 h 50"/>
                  <a:gd name="T6" fmla="*/ 37 w 79"/>
                  <a:gd name="T7" fmla="*/ 35 h 50"/>
                  <a:gd name="T8" fmla="*/ 60 w 79"/>
                  <a:gd name="T9" fmla="*/ 29 h 50"/>
                  <a:gd name="T10" fmla="*/ 78 w 79"/>
                  <a:gd name="T11" fmla="*/ 25 h 50"/>
                  <a:gd name="T12" fmla="*/ 75 w 79"/>
                  <a:gd name="T13" fmla="*/ 22 h 50"/>
                  <a:gd name="T14" fmla="*/ 58 w 79"/>
                  <a:gd name="T15" fmla="*/ 19 h 50"/>
                  <a:gd name="T16" fmla="*/ 41 w 79"/>
                  <a:gd name="T17" fmla="*/ 13 h 50"/>
                  <a:gd name="T18" fmla="*/ 21 w 79"/>
                  <a:gd name="T19" fmla="*/ 7 h 50"/>
                  <a:gd name="T20" fmla="*/ 3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3" y="0"/>
                    </a:moveTo>
                    <a:lnTo>
                      <a:pt x="0" y="49"/>
                    </a:lnTo>
                    <a:lnTo>
                      <a:pt x="14" y="43"/>
                    </a:lnTo>
                    <a:lnTo>
                      <a:pt x="37" y="35"/>
                    </a:lnTo>
                    <a:lnTo>
                      <a:pt x="60" y="29"/>
                    </a:lnTo>
                    <a:lnTo>
                      <a:pt x="78" y="25"/>
                    </a:lnTo>
                    <a:lnTo>
                      <a:pt x="75" y="22"/>
                    </a:lnTo>
                    <a:lnTo>
                      <a:pt x="58" y="19"/>
                    </a:lnTo>
                    <a:lnTo>
                      <a:pt x="41" y="13"/>
                    </a:lnTo>
                    <a:lnTo>
                      <a:pt x="21" y="7"/>
                    </a:lnTo>
                    <a:lnTo>
                      <a:pt x="3"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27737" name="Group 2">
              <a:extLst>
                <a:ext uri="{FF2B5EF4-FFF2-40B4-BE49-F238E27FC236}">
                  <a16:creationId xmlns:a16="http://schemas.microsoft.com/office/drawing/2014/main" id="{547922BF-26D1-4A9C-9D4C-BA46612D62CD}"/>
                </a:ext>
              </a:extLst>
            </p:cNvPr>
            <p:cNvGrpSpPr>
              <a:grpSpLocks/>
            </p:cNvGrpSpPr>
            <p:nvPr/>
          </p:nvGrpSpPr>
          <p:grpSpPr bwMode="auto">
            <a:xfrm>
              <a:off x="741" y="97"/>
              <a:ext cx="79" cy="50"/>
              <a:chOff x="741" y="97"/>
              <a:chExt cx="79" cy="50"/>
            </a:xfrm>
          </p:grpSpPr>
          <p:sp>
            <p:nvSpPr>
              <p:cNvPr id="27738" name="Freeform 3">
                <a:extLst>
                  <a:ext uri="{FF2B5EF4-FFF2-40B4-BE49-F238E27FC236}">
                    <a16:creationId xmlns:a16="http://schemas.microsoft.com/office/drawing/2014/main" id="{9E52ED60-B814-4C91-8730-CE9426C95BC8}"/>
                  </a:ext>
                </a:extLst>
              </p:cNvPr>
              <p:cNvSpPr>
                <a:spLocks/>
              </p:cNvSpPr>
              <p:nvPr/>
            </p:nvSpPr>
            <p:spPr bwMode="auto">
              <a:xfrm>
                <a:off x="741" y="97"/>
                <a:ext cx="79" cy="50"/>
              </a:xfrm>
              <a:custGeom>
                <a:avLst/>
                <a:gdLst>
                  <a:gd name="T0" fmla="*/ 78 w 79"/>
                  <a:gd name="T1" fmla="*/ 0 h 50"/>
                  <a:gd name="T2" fmla="*/ 64 w 79"/>
                  <a:gd name="T3" fmla="*/ 6 h 50"/>
                  <a:gd name="T4" fmla="*/ 41 w 79"/>
                  <a:gd name="T5" fmla="*/ 14 h 50"/>
                  <a:gd name="T6" fmla="*/ 18 w 79"/>
                  <a:gd name="T7" fmla="*/ 21 h 50"/>
                  <a:gd name="T8" fmla="*/ 0 w 79"/>
                  <a:gd name="T9" fmla="*/ 25 h 50"/>
                  <a:gd name="T10" fmla="*/ 4 w 79"/>
                  <a:gd name="T11" fmla="*/ 27 h 50"/>
                  <a:gd name="T12" fmla="*/ 20 w 79"/>
                  <a:gd name="T13" fmla="*/ 30 h 50"/>
                  <a:gd name="T14" fmla="*/ 37 w 79"/>
                  <a:gd name="T15" fmla="*/ 36 h 50"/>
                  <a:gd name="T16" fmla="*/ 58 w 79"/>
                  <a:gd name="T17" fmla="*/ 43 h 50"/>
                  <a:gd name="T18" fmla="*/ 75 w 79"/>
                  <a:gd name="T19" fmla="*/ 50 h 50"/>
                  <a:gd name="T20" fmla="*/ 78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78" y="0"/>
                    </a:moveTo>
                    <a:lnTo>
                      <a:pt x="64" y="6"/>
                    </a:lnTo>
                    <a:lnTo>
                      <a:pt x="41" y="14"/>
                    </a:lnTo>
                    <a:lnTo>
                      <a:pt x="18" y="21"/>
                    </a:lnTo>
                    <a:lnTo>
                      <a:pt x="0" y="25"/>
                    </a:lnTo>
                    <a:lnTo>
                      <a:pt x="4" y="27"/>
                    </a:lnTo>
                    <a:lnTo>
                      <a:pt x="20" y="30"/>
                    </a:lnTo>
                    <a:lnTo>
                      <a:pt x="37" y="36"/>
                    </a:lnTo>
                    <a:lnTo>
                      <a:pt x="58" y="43"/>
                    </a:lnTo>
                    <a:lnTo>
                      <a:pt x="75" y="50"/>
                    </a:lnTo>
                    <a:lnTo>
                      <a:pt x="78"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27660" name="Rectangle 41">
            <a:extLst>
              <a:ext uri="{FF2B5EF4-FFF2-40B4-BE49-F238E27FC236}">
                <a16:creationId xmlns:a16="http://schemas.microsoft.com/office/drawing/2014/main" id="{ED3905A1-C6A9-4846-A2AD-339FC0D9E23A}"/>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27661" name="Group 26">
            <a:extLst>
              <a:ext uri="{FF2B5EF4-FFF2-40B4-BE49-F238E27FC236}">
                <a16:creationId xmlns:a16="http://schemas.microsoft.com/office/drawing/2014/main" id="{8807C8D0-AF14-4E46-8BBF-E701DF0EEAC2}"/>
              </a:ext>
            </a:extLst>
          </p:cNvPr>
          <p:cNvGrpSpPr>
            <a:grpSpLocks/>
          </p:cNvGrpSpPr>
          <p:nvPr/>
        </p:nvGrpSpPr>
        <p:grpSpPr bwMode="auto">
          <a:xfrm>
            <a:off x="3779838" y="3716338"/>
            <a:ext cx="1655762" cy="1584325"/>
            <a:chOff x="0" y="0"/>
            <a:chExt cx="1673" cy="1544"/>
          </a:xfrm>
        </p:grpSpPr>
        <p:pic>
          <p:nvPicPr>
            <p:cNvPr id="27706" name="Picture 40">
              <a:extLst>
                <a:ext uri="{FF2B5EF4-FFF2-40B4-BE49-F238E27FC236}">
                  <a16:creationId xmlns:a16="http://schemas.microsoft.com/office/drawing/2014/main" id="{432F2CFB-B920-43BC-BD88-1642B32A693B}"/>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740" y="360"/>
              <a:ext cx="564"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07" name="Picture 39">
              <a:extLst>
                <a:ext uri="{FF2B5EF4-FFF2-40B4-BE49-F238E27FC236}">
                  <a16:creationId xmlns:a16="http://schemas.microsoft.com/office/drawing/2014/main" id="{95A5F6DD-9A1A-4FDA-94E0-A6B0F134191B}"/>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685" y="978"/>
              <a:ext cx="564"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08" name="Picture 38">
              <a:extLst>
                <a:ext uri="{FF2B5EF4-FFF2-40B4-BE49-F238E27FC236}">
                  <a16:creationId xmlns:a16="http://schemas.microsoft.com/office/drawing/2014/main" id="{97C58BA6-5A03-4495-A9C1-C17F926C4E25}"/>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1121" y="851"/>
              <a:ext cx="552"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09" name="Picture 37">
              <a:extLst>
                <a:ext uri="{FF2B5EF4-FFF2-40B4-BE49-F238E27FC236}">
                  <a16:creationId xmlns:a16="http://schemas.microsoft.com/office/drawing/2014/main" id="{B595D06C-1F8A-4E00-8D44-0DB069C4E5F1}"/>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271" y="0"/>
              <a:ext cx="564"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0" name="Picture 36">
              <a:extLst>
                <a:ext uri="{FF2B5EF4-FFF2-40B4-BE49-F238E27FC236}">
                  <a16:creationId xmlns:a16="http://schemas.microsoft.com/office/drawing/2014/main" id="{3F018573-1C4A-4EEA-9B2A-22B4DF34E0C2}"/>
                </a:ext>
              </a:extLst>
            </p:cNvPr>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213" y="617"/>
              <a:ext cx="564"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1" name="Picture 35">
              <a:extLst>
                <a:ext uri="{FF2B5EF4-FFF2-40B4-BE49-F238E27FC236}">
                  <a16:creationId xmlns:a16="http://schemas.microsoft.com/office/drawing/2014/main" id="{0FED953C-09EA-4FBC-AACB-FF9327E9F603}"/>
                </a:ext>
              </a:extLst>
            </p:cNvPr>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775" y="774"/>
              <a:ext cx="659" cy="7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2" name="Picture 34">
              <a:extLst>
                <a:ext uri="{FF2B5EF4-FFF2-40B4-BE49-F238E27FC236}">
                  <a16:creationId xmlns:a16="http://schemas.microsoft.com/office/drawing/2014/main" id="{6C183019-44AB-4126-827C-6897E8C12BBE}"/>
                </a:ext>
              </a:extLst>
            </p:cNvP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669" y="416"/>
              <a:ext cx="701" cy="6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3" name="Picture 33">
              <a:extLst>
                <a:ext uri="{FF2B5EF4-FFF2-40B4-BE49-F238E27FC236}">
                  <a16:creationId xmlns:a16="http://schemas.microsoft.com/office/drawing/2014/main" id="{789803A5-6561-4A43-9FB2-3F4E10B8327C}"/>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304" y="414"/>
              <a:ext cx="637" cy="7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4" name="Picture 32">
              <a:extLst>
                <a:ext uri="{FF2B5EF4-FFF2-40B4-BE49-F238E27FC236}">
                  <a16:creationId xmlns:a16="http://schemas.microsoft.com/office/drawing/2014/main" id="{A8EAA69A-CFF9-4F2D-85A9-96D200144EF2}"/>
                </a:ext>
              </a:extLst>
            </p:cNvPr>
            <p:cNvPicPr>
              <a:picLocks noChangeAspect="1" noChangeArrowheads="1"/>
            </p:cNvPicPr>
            <p:nvPr/>
          </p:nvPicPr>
          <p:blipFill>
            <a:blip r:embed="rId23">
              <a:extLst>
                <a:ext uri="{28A0092B-C50C-407E-A947-70E740481C1C}">
                  <a14:useLocalDpi xmlns:a14="http://schemas.microsoft.com/office/drawing/2010/main" val="0"/>
                </a:ext>
              </a:extLst>
            </a:blip>
            <a:srcRect/>
            <a:stretch>
              <a:fillRect/>
            </a:stretch>
          </p:blipFill>
          <p:spPr bwMode="auto">
            <a:xfrm>
              <a:off x="187" y="56"/>
              <a:ext cx="711" cy="6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5" name="Picture 31">
              <a:extLst>
                <a:ext uri="{FF2B5EF4-FFF2-40B4-BE49-F238E27FC236}">
                  <a16:creationId xmlns:a16="http://schemas.microsoft.com/office/drawing/2014/main" id="{D16A99D1-0B3C-4CBA-B9EC-1B2A3C54A9D2}"/>
                </a:ext>
              </a:extLst>
            </p:cNvPr>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926" y="360"/>
              <a:ext cx="536" cy="5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6" name="Picture 30">
              <a:extLst>
                <a:ext uri="{FF2B5EF4-FFF2-40B4-BE49-F238E27FC236}">
                  <a16:creationId xmlns:a16="http://schemas.microsoft.com/office/drawing/2014/main" id="{B0624CAD-46BA-4F2A-91EB-E8E344D8EF92}"/>
                </a:ext>
              </a:extLst>
            </p:cNvPr>
            <p:cNvPicPr>
              <a:picLocks noChangeAspect="1" noChangeArrowheads="1"/>
            </p:cNvPicPr>
            <p:nvPr/>
          </p:nvPicPr>
          <p:blipFill>
            <a:blip r:embed="rId25">
              <a:extLst>
                <a:ext uri="{28A0092B-C50C-407E-A947-70E740481C1C}">
                  <a14:useLocalDpi xmlns:a14="http://schemas.microsoft.com/office/drawing/2010/main" val="0"/>
                </a:ext>
              </a:extLst>
            </a:blip>
            <a:srcRect/>
            <a:stretch>
              <a:fillRect/>
            </a:stretch>
          </p:blipFill>
          <p:spPr bwMode="auto">
            <a:xfrm>
              <a:off x="838" y="993"/>
              <a:ext cx="564" cy="5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7" name="Picture 29">
              <a:extLst>
                <a:ext uri="{FF2B5EF4-FFF2-40B4-BE49-F238E27FC236}">
                  <a16:creationId xmlns:a16="http://schemas.microsoft.com/office/drawing/2014/main" id="{A64E17C9-1F22-4C1E-8013-E8D69C97C2F5}"/>
                </a:ext>
              </a:extLst>
            </p:cNvPr>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0" y="125"/>
              <a:ext cx="426"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8" name="Picture 28">
              <a:extLst>
                <a:ext uri="{FF2B5EF4-FFF2-40B4-BE49-F238E27FC236}">
                  <a16:creationId xmlns:a16="http://schemas.microsoft.com/office/drawing/2014/main" id="{8B16A0FA-FDB0-435F-9EDD-05BD2D6E2D41}"/>
                </a:ext>
              </a:extLst>
            </p:cNvPr>
            <p:cNvPicPr>
              <a:picLocks noChangeAspect="1" noChangeArrowheads="1"/>
            </p:cNvPicPr>
            <p:nvPr/>
          </p:nvPicPr>
          <p:blipFill>
            <a:blip r:embed="rId27">
              <a:extLst>
                <a:ext uri="{28A0092B-C50C-407E-A947-70E740481C1C}">
                  <a14:useLocalDpi xmlns:a14="http://schemas.microsoft.com/office/drawing/2010/main" val="0"/>
                </a:ext>
              </a:extLst>
            </a:blip>
            <a:srcRect/>
            <a:stretch>
              <a:fillRect/>
            </a:stretch>
          </p:blipFill>
          <p:spPr bwMode="auto">
            <a:xfrm>
              <a:off x="451" y="0"/>
              <a:ext cx="537" cy="5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9" name="Picture 27">
              <a:extLst>
                <a:ext uri="{FF2B5EF4-FFF2-40B4-BE49-F238E27FC236}">
                  <a16:creationId xmlns:a16="http://schemas.microsoft.com/office/drawing/2014/main" id="{941E3118-5702-455F-A561-E7827D387468}"/>
                </a:ext>
              </a:extLst>
            </p:cNvPr>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368" y="628"/>
              <a:ext cx="564" cy="5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7662" name="Group 42">
            <a:extLst>
              <a:ext uri="{FF2B5EF4-FFF2-40B4-BE49-F238E27FC236}">
                <a16:creationId xmlns:a16="http://schemas.microsoft.com/office/drawing/2014/main" id="{9D610E54-6D4B-4742-BD43-8C5600523A08}"/>
              </a:ext>
            </a:extLst>
          </p:cNvPr>
          <p:cNvGrpSpPr>
            <a:grpSpLocks/>
          </p:cNvGrpSpPr>
          <p:nvPr/>
        </p:nvGrpSpPr>
        <p:grpSpPr bwMode="auto">
          <a:xfrm>
            <a:off x="6659563" y="3284538"/>
            <a:ext cx="1728787" cy="1657350"/>
            <a:chOff x="9097" y="-1927"/>
            <a:chExt cx="1683" cy="1639"/>
          </a:xfrm>
        </p:grpSpPr>
        <p:pic>
          <p:nvPicPr>
            <p:cNvPr id="27670" name="Picture 43">
              <a:extLst>
                <a:ext uri="{FF2B5EF4-FFF2-40B4-BE49-F238E27FC236}">
                  <a16:creationId xmlns:a16="http://schemas.microsoft.com/office/drawing/2014/main" id="{23600648-43B0-476D-A862-29219B25C054}"/>
                </a:ext>
              </a:extLst>
            </p:cNvPr>
            <p:cNvPicPr>
              <a:picLocks noChangeAspect="1" noChangeArrowheads="1"/>
            </p:cNvPicPr>
            <p:nvPr/>
          </p:nvPicPr>
          <p:blipFill>
            <a:blip r:embed="rId29">
              <a:extLst>
                <a:ext uri="{28A0092B-C50C-407E-A947-70E740481C1C}">
                  <a14:useLocalDpi xmlns:a14="http://schemas.microsoft.com/office/drawing/2010/main" val="0"/>
                </a:ext>
              </a:extLst>
            </a:blip>
            <a:srcRect/>
            <a:stretch>
              <a:fillRect/>
            </a:stretch>
          </p:blipFill>
          <p:spPr bwMode="auto">
            <a:xfrm>
              <a:off x="9840" y="-855"/>
              <a:ext cx="567"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1" name="Picture 44">
              <a:extLst>
                <a:ext uri="{FF2B5EF4-FFF2-40B4-BE49-F238E27FC236}">
                  <a16:creationId xmlns:a16="http://schemas.microsoft.com/office/drawing/2014/main" id="{34CA7A25-C05A-4B84-AA1D-EFBF2E8337B6}"/>
                </a:ext>
              </a:extLst>
            </p:cNvPr>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9790" y="-1478"/>
              <a:ext cx="567"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2" name="Picture 45">
              <a:extLst>
                <a:ext uri="{FF2B5EF4-FFF2-40B4-BE49-F238E27FC236}">
                  <a16:creationId xmlns:a16="http://schemas.microsoft.com/office/drawing/2014/main" id="{7FD83203-3DF6-4091-8EED-4BAB252CF652}"/>
                </a:ext>
              </a:extLst>
            </p:cNvPr>
            <p:cNvPicPr>
              <a:picLocks noChangeAspect="1" noChangeArrowheads="1"/>
            </p:cNvPicPr>
            <p:nvPr/>
          </p:nvPicPr>
          <p:blipFill>
            <a:blip r:embed="rId31">
              <a:extLst>
                <a:ext uri="{28A0092B-C50C-407E-A947-70E740481C1C}">
                  <a14:useLocalDpi xmlns:a14="http://schemas.microsoft.com/office/drawing/2010/main" val="0"/>
                </a:ext>
              </a:extLst>
            </a:blip>
            <a:srcRect/>
            <a:stretch>
              <a:fillRect/>
            </a:stretch>
          </p:blipFill>
          <p:spPr bwMode="auto">
            <a:xfrm>
              <a:off x="10226" y="-1345"/>
              <a:ext cx="554"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3" name="Picture 46">
              <a:extLst>
                <a:ext uri="{FF2B5EF4-FFF2-40B4-BE49-F238E27FC236}">
                  <a16:creationId xmlns:a16="http://schemas.microsoft.com/office/drawing/2014/main" id="{7349B7FE-374F-4141-9791-1C0DCF08529C}"/>
                </a:ext>
              </a:extLst>
            </p:cNvPr>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9369" y="-1477"/>
              <a:ext cx="552"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4" name="Picture 47">
              <a:extLst>
                <a:ext uri="{FF2B5EF4-FFF2-40B4-BE49-F238E27FC236}">
                  <a16:creationId xmlns:a16="http://schemas.microsoft.com/office/drawing/2014/main" id="{9C699E2D-F667-458C-BB03-5AF3B94E267D}"/>
                </a:ext>
              </a:extLst>
            </p:cNvPr>
            <p:cNvPicPr>
              <a:picLocks noChangeAspect="1" noChangeArrowheads="1"/>
            </p:cNvPicPr>
            <p:nvPr/>
          </p:nvPicPr>
          <p:blipFill>
            <a:blip r:embed="rId29">
              <a:extLst>
                <a:ext uri="{28A0092B-C50C-407E-A947-70E740481C1C}">
                  <a14:useLocalDpi xmlns:a14="http://schemas.microsoft.com/office/drawing/2010/main" val="0"/>
                </a:ext>
              </a:extLst>
            </a:blip>
            <a:srcRect/>
            <a:stretch>
              <a:fillRect/>
            </a:stretch>
          </p:blipFill>
          <p:spPr bwMode="auto">
            <a:xfrm>
              <a:off x="9310" y="-857"/>
              <a:ext cx="567"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5" name="Picture 48">
              <a:extLst>
                <a:ext uri="{FF2B5EF4-FFF2-40B4-BE49-F238E27FC236}">
                  <a16:creationId xmlns:a16="http://schemas.microsoft.com/office/drawing/2014/main" id="{BAF9B0E8-BABB-4495-BA04-A4F18BD38D0E}"/>
                </a:ext>
              </a:extLst>
            </p:cNvPr>
            <p:cNvPicPr>
              <a:picLocks noChangeAspect="1" noChangeArrowheads="1"/>
            </p:cNvPicPr>
            <p:nvPr/>
          </p:nvPicPr>
          <p:blipFill>
            <a:blip r:embed="rId33">
              <a:extLst>
                <a:ext uri="{28A0092B-C50C-407E-A947-70E740481C1C}">
                  <a14:useLocalDpi xmlns:a14="http://schemas.microsoft.com/office/drawing/2010/main" val="0"/>
                </a:ext>
              </a:extLst>
            </a:blip>
            <a:srcRect/>
            <a:stretch>
              <a:fillRect/>
            </a:stretch>
          </p:blipFill>
          <p:spPr bwMode="auto">
            <a:xfrm>
              <a:off x="9881" y="-1418"/>
              <a:ext cx="663" cy="7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6" name="Picture 49">
              <a:extLst>
                <a:ext uri="{FF2B5EF4-FFF2-40B4-BE49-F238E27FC236}">
                  <a16:creationId xmlns:a16="http://schemas.microsoft.com/office/drawing/2014/main" id="{103BF534-BFB0-45DD-B597-8CBD9DE7633E}"/>
                </a:ext>
              </a:extLst>
            </p:cNvPr>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9769" y="-984"/>
              <a:ext cx="704" cy="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7" name="Picture 50">
              <a:extLst>
                <a:ext uri="{FF2B5EF4-FFF2-40B4-BE49-F238E27FC236}">
                  <a16:creationId xmlns:a16="http://schemas.microsoft.com/office/drawing/2014/main" id="{E423B3EA-413B-414A-9A12-3C4B9C0ED520}"/>
                </a:ext>
              </a:extLst>
            </p:cNvPr>
            <p:cNvPicPr>
              <a:picLocks noChangeAspect="1" noChangeArrowheads="1"/>
            </p:cNvPicPr>
            <p:nvPr/>
          </p:nvPicPr>
          <p:blipFill>
            <a:blip r:embed="rId35">
              <a:extLst>
                <a:ext uri="{28A0092B-C50C-407E-A947-70E740481C1C}">
                  <a14:useLocalDpi xmlns:a14="http://schemas.microsoft.com/office/drawing/2010/main" val="0"/>
                </a:ext>
              </a:extLst>
            </a:blip>
            <a:srcRect/>
            <a:stretch>
              <a:fillRect/>
            </a:stretch>
          </p:blipFill>
          <p:spPr bwMode="auto">
            <a:xfrm>
              <a:off x="9402" y="-1061"/>
              <a:ext cx="639" cy="7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8" name="Picture 51">
              <a:extLst>
                <a:ext uri="{FF2B5EF4-FFF2-40B4-BE49-F238E27FC236}">
                  <a16:creationId xmlns:a16="http://schemas.microsoft.com/office/drawing/2014/main" id="{E1F032EB-0789-4823-97B5-08C5A5426F0D}"/>
                </a:ext>
              </a:extLst>
            </p:cNvPr>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9285" y="-1421"/>
              <a:ext cx="711" cy="6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79" name="Picture 52">
              <a:extLst>
                <a:ext uri="{FF2B5EF4-FFF2-40B4-BE49-F238E27FC236}">
                  <a16:creationId xmlns:a16="http://schemas.microsoft.com/office/drawing/2014/main" id="{5852929B-DC25-42FF-8F02-B800F74EB73C}"/>
                </a:ext>
              </a:extLst>
            </p:cNvPr>
            <p:cNvPicPr>
              <a:picLocks noChangeAspect="1" noChangeArrowheads="1"/>
            </p:cNvPicPr>
            <p:nvPr/>
          </p:nvPicPr>
          <p:blipFill>
            <a:blip r:embed="rId37">
              <a:extLst>
                <a:ext uri="{28A0092B-C50C-407E-A947-70E740481C1C}">
                  <a14:useLocalDpi xmlns:a14="http://schemas.microsoft.com/office/drawing/2010/main" val="0"/>
                </a:ext>
              </a:extLst>
            </a:blip>
            <a:srcRect/>
            <a:stretch>
              <a:fillRect/>
            </a:stretch>
          </p:blipFill>
          <p:spPr bwMode="auto">
            <a:xfrm>
              <a:off x="10024" y="-842"/>
              <a:ext cx="539" cy="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80" name="Picture 53">
              <a:extLst>
                <a:ext uri="{FF2B5EF4-FFF2-40B4-BE49-F238E27FC236}">
                  <a16:creationId xmlns:a16="http://schemas.microsoft.com/office/drawing/2014/main" id="{24031FC7-95FB-49C0-B53B-174350F4F2F0}"/>
                </a:ext>
              </a:extLst>
            </p:cNvPr>
            <p:cNvPicPr>
              <a:picLocks noChangeAspect="1" noChangeArrowheads="1"/>
            </p:cNvPicPr>
            <p:nvPr/>
          </p:nvPicPr>
          <p:blipFill>
            <a:blip r:embed="rId38">
              <a:extLst>
                <a:ext uri="{28A0092B-C50C-407E-A947-70E740481C1C}">
                  <a14:useLocalDpi xmlns:a14="http://schemas.microsoft.com/office/drawing/2010/main" val="0"/>
                </a:ext>
              </a:extLst>
            </a:blip>
            <a:srcRect/>
            <a:stretch>
              <a:fillRect/>
            </a:stretch>
          </p:blipFill>
          <p:spPr bwMode="auto">
            <a:xfrm>
              <a:off x="9951" y="-1477"/>
              <a:ext cx="563" cy="5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81" name="Picture 54">
              <a:extLst>
                <a:ext uri="{FF2B5EF4-FFF2-40B4-BE49-F238E27FC236}">
                  <a16:creationId xmlns:a16="http://schemas.microsoft.com/office/drawing/2014/main" id="{FA159ECE-757F-4E71-A5AA-73A66EF90705}"/>
                </a:ext>
              </a:extLst>
            </p:cNvPr>
            <p:cNvPicPr>
              <a:picLocks noChangeAspect="1" noChangeArrowheads="1"/>
            </p:cNvPicPr>
            <p:nvPr/>
          </p:nvPicPr>
          <p:blipFill>
            <a:blip r:embed="rId39">
              <a:extLst>
                <a:ext uri="{28A0092B-C50C-407E-A947-70E740481C1C}">
                  <a14:useLocalDpi xmlns:a14="http://schemas.microsoft.com/office/drawing/2010/main" val="0"/>
                </a:ext>
              </a:extLst>
            </a:blip>
            <a:srcRect/>
            <a:stretch>
              <a:fillRect/>
            </a:stretch>
          </p:blipFill>
          <p:spPr bwMode="auto">
            <a:xfrm>
              <a:off x="9097" y="-1351"/>
              <a:ext cx="428" cy="5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82" name="Picture 55">
              <a:extLst>
                <a:ext uri="{FF2B5EF4-FFF2-40B4-BE49-F238E27FC236}">
                  <a16:creationId xmlns:a16="http://schemas.microsoft.com/office/drawing/2014/main" id="{ABD9C46C-3080-4A97-86F2-45085CB402C0}"/>
                </a:ext>
              </a:extLst>
            </p:cNvPr>
            <p:cNvPicPr>
              <a:picLocks noChangeAspect="1" noChangeArrowheads="1"/>
            </p:cNvPicPr>
            <p:nvPr/>
          </p:nvPicPr>
          <p:blipFill>
            <a:blip r:embed="rId40">
              <a:extLst>
                <a:ext uri="{28A0092B-C50C-407E-A947-70E740481C1C}">
                  <a14:useLocalDpi xmlns:a14="http://schemas.microsoft.com/office/drawing/2010/main" val="0"/>
                </a:ext>
              </a:extLst>
            </a:blip>
            <a:srcRect/>
            <a:stretch>
              <a:fillRect/>
            </a:stretch>
          </p:blipFill>
          <p:spPr bwMode="auto">
            <a:xfrm>
              <a:off x="9550" y="-1477"/>
              <a:ext cx="527" cy="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83" name="Picture 56">
              <a:extLst>
                <a:ext uri="{FF2B5EF4-FFF2-40B4-BE49-F238E27FC236}">
                  <a16:creationId xmlns:a16="http://schemas.microsoft.com/office/drawing/2014/main" id="{BB0F6D20-E816-4B52-B750-3ACBDF2BAD95}"/>
                </a:ext>
              </a:extLst>
            </p:cNvPr>
            <p:cNvPicPr>
              <a:picLocks noChangeAspect="1" noChangeArrowheads="1"/>
            </p:cNvPicPr>
            <p:nvPr/>
          </p:nvPicPr>
          <p:blipFill>
            <a:blip r:embed="rId41">
              <a:extLst>
                <a:ext uri="{28A0092B-C50C-407E-A947-70E740481C1C}">
                  <a14:useLocalDpi xmlns:a14="http://schemas.microsoft.com/office/drawing/2010/main" val="0"/>
                </a:ext>
              </a:extLst>
            </a:blip>
            <a:srcRect/>
            <a:stretch>
              <a:fillRect/>
            </a:stretch>
          </p:blipFill>
          <p:spPr bwMode="auto">
            <a:xfrm>
              <a:off x="9467" y="-846"/>
              <a:ext cx="567" cy="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27684" name="Group 57">
              <a:extLst>
                <a:ext uri="{FF2B5EF4-FFF2-40B4-BE49-F238E27FC236}">
                  <a16:creationId xmlns:a16="http://schemas.microsoft.com/office/drawing/2014/main" id="{1B955D66-D710-40F2-9B4B-66EACE88BD8C}"/>
                </a:ext>
              </a:extLst>
            </p:cNvPr>
            <p:cNvGrpSpPr>
              <a:grpSpLocks/>
            </p:cNvGrpSpPr>
            <p:nvPr/>
          </p:nvGrpSpPr>
          <p:grpSpPr bwMode="auto">
            <a:xfrm>
              <a:off x="9812" y="-1706"/>
              <a:ext cx="2" cy="476"/>
              <a:chOff x="9812" y="-1706"/>
              <a:chExt cx="2" cy="476"/>
            </a:xfrm>
          </p:grpSpPr>
          <p:sp>
            <p:nvSpPr>
              <p:cNvPr id="27705" name="Freeform 58">
                <a:extLst>
                  <a:ext uri="{FF2B5EF4-FFF2-40B4-BE49-F238E27FC236}">
                    <a16:creationId xmlns:a16="http://schemas.microsoft.com/office/drawing/2014/main" id="{238B73B7-9309-4FA2-8249-840602E15A76}"/>
                  </a:ext>
                </a:extLst>
              </p:cNvPr>
              <p:cNvSpPr>
                <a:spLocks/>
              </p:cNvSpPr>
              <p:nvPr/>
            </p:nvSpPr>
            <p:spPr bwMode="auto">
              <a:xfrm>
                <a:off x="9812" y="-1706"/>
                <a:ext cx="2" cy="476"/>
              </a:xfrm>
              <a:custGeom>
                <a:avLst/>
                <a:gdLst>
                  <a:gd name="T0" fmla="*/ 0 w 2"/>
                  <a:gd name="T1" fmla="*/ 476 h 476"/>
                  <a:gd name="T2" fmla="*/ 0 w 2"/>
                  <a:gd name="T3" fmla="*/ 0 h 476"/>
                  <a:gd name="T4" fmla="*/ 0 60000 65536"/>
                  <a:gd name="T5" fmla="*/ 0 60000 65536"/>
                  <a:gd name="T6" fmla="*/ 0 w 2"/>
                  <a:gd name="T7" fmla="*/ 0 h 476"/>
                  <a:gd name="T8" fmla="*/ 2 w 2"/>
                  <a:gd name="T9" fmla="*/ 476 h 476"/>
                </a:gdLst>
                <a:ahLst/>
                <a:cxnLst>
                  <a:cxn ang="T4">
                    <a:pos x="T0" y="T1"/>
                  </a:cxn>
                  <a:cxn ang="T5">
                    <a:pos x="T2" y="T3"/>
                  </a:cxn>
                </a:cxnLst>
                <a:rect l="T6" t="T7" r="T8" b="T9"/>
                <a:pathLst>
                  <a:path w="2" h="476">
                    <a:moveTo>
                      <a:pt x="0" y="476"/>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85" name="Group 59">
              <a:extLst>
                <a:ext uri="{FF2B5EF4-FFF2-40B4-BE49-F238E27FC236}">
                  <a16:creationId xmlns:a16="http://schemas.microsoft.com/office/drawing/2014/main" id="{CFCF66BF-ECA2-4E6A-8BFC-5AC361051BAF}"/>
                </a:ext>
              </a:extLst>
            </p:cNvPr>
            <p:cNvGrpSpPr>
              <a:grpSpLocks/>
            </p:cNvGrpSpPr>
            <p:nvPr/>
          </p:nvGrpSpPr>
          <p:grpSpPr bwMode="auto">
            <a:xfrm>
              <a:off x="10252" y="-1706"/>
              <a:ext cx="2" cy="476"/>
              <a:chOff x="10252" y="-1706"/>
              <a:chExt cx="2" cy="476"/>
            </a:xfrm>
          </p:grpSpPr>
          <p:sp>
            <p:nvSpPr>
              <p:cNvPr id="27704" name="Freeform 60">
                <a:extLst>
                  <a:ext uri="{FF2B5EF4-FFF2-40B4-BE49-F238E27FC236}">
                    <a16:creationId xmlns:a16="http://schemas.microsoft.com/office/drawing/2014/main" id="{84D0A8AA-C634-4842-BF1B-789E5579B0FA}"/>
                  </a:ext>
                </a:extLst>
              </p:cNvPr>
              <p:cNvSpPr>
                <a:spLocks/>
              </p:cNvSpPr>
              <p:nvPr/>
            </p:nvSpPr>
            <p:spPr bwMode="auto">
              <a:xfrm>
                <a:off x="10252" y="-1706"/>
                <a:ext cx="2" cy="476"/>
              </a:xfrm>
              <a:custGeom>
                <a:avLst/>
                <a:gdLst>
                  <a:gd name="T0" fmla="*/ 0 w 2"/>
                  <a:gd name="T1" fmla="*/ 476 h 476"/>
                  <a:gd name="T2" fmla="*/ 0 w 2"/>
                  <a:gd name="T3" fmla="*/ 0 h 476"/>
                  <a:gd name="T4" fmla="*/ 0 60000 65536"/>
                  <a:gd name="T5" fmla="*/ 0 60000 65536"/>
                  <a:gd name="T6" fmla="*/ 0 w 2"/>
                  <a:gd name="T7" fmla="*/ 0 h 476"/>
                  <a:gd name="T8" fmla="*/ 2 w 2"/>
                  <a:gd name="T9" fmla="*/ 476 h 476"/>
                </a:gdLst>
                <a:ahLst/>
                <a:cxnLst>
                  <a:cxn ang="T4">
                    <a:pos x="T0" y="T1"/>
                  </a:cxn>
                  <a:cxn ang="T5">
                    <a:pos x="T2" y="T3"/>
                  </a:cxn>
                </a:cxnLst>
                <a:rect l="T6" t="T7" r="T8" b="T9"/>
                <a:pathLst>
                  <a:path w="2" h="476">
                    <a:moveTo>
                      <a:pt x="0" y="476"/>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86" name="Group 61">
              <a:extLst>
                <a:ext uri="{FF2B5EF4-FFF2-40B4-BE49-F238E27FC236}">
                  <a16:creationId xmlns:a16="http://schemas.microsoft.com/office/drawing/2014/main" id="{969920D6-C546-44AD-837E-DCAB49075C4B}"/>
                </a:ext>
              </a:extLst>
            </p:cNvPr>
            <p:cNvGrpSpPr>
              <a:grpSpLocks/>
            </p:cNvGrpSpPr>
            <p:nvPr/>
          </p:nvGrpSpPr>
          <p:grpSpPr bwMode="auto">
            <a:xfrm>
              <a:off x="9864" y="-1590"/>
              <a:ext cx="322" cy="2"/>
              <a:chOff x="9864" y="-1590"/>
              <a:chExt cx="322" cy="2"/>
            </a:xfrm>
          </p:grpSpPr>
          <p:sp>
            <p:nvSpPr>
              <p:cNvPr id="27703" name="Freeform 62">
                <a:extLst>
                  <a:ext uri="{FF2B5EF4-FFF2-40B4-BE49-F238E27FC236}">
                    <a16:creationId xmlns:a16="http://schemas.microsoft.com/office/drawing/2014/main" id="{B90F4513-4BCE-4CA2-A9BC-C8050D0C3D39}"/>
                  </a:ext>
                </a:extLst>
              </p:cNvPr>
              <p:cNvSpPr>
                <a:spLocks/>
              </p:cNvSpPr>
              <p:nvPr/>
            </p:nvSpPr>
            <p:spPr bwMode="auto">
              <a:xfrm>
                <a:off x="9864" y="-1590"/>
                <a:ext cx="322" cy="2"/>
              </a:xfrm>
              <a:custGeom>
                <a:avLst/>
                <a:gdLst>
                  <a:gd name="T0" fmla="*/ 0 w 322"/>
                  <a:gd name="T1" fmla="*/ 0 h 2"/>
                  <a:gd name="T2" fmla="*/ 322 w 322"/>
                  <a:gd name="T3" fmla="*/ 0 h 2"/>
                  <a:gd name="T4" fmla="*/ 0 60000 65536"/>
                  <a:gd name="T5" fmla="*/ 0 60000 65536"/>
                  <a:gd name="T6" fmla="*/ 0 w 322"/>
                  <a:gd name="T7" fmla="*/ 0 h 2"/>
                  <a:gd name="T8" fmla="*/ 322 w 322"/>
                  <a:gd name="T9" fmla="*/ 2 h 2"/>
                </a:gdLst>
                <a:ahLst/>
                <a:cxnLst>
                  <a:cxn ang="T4">
                    <a:pos x="T0" y="T1"/>
                  </a:cxn>
                  <a:cxn ang="T5">
                    <a:pos x="T2" y="T3"/>
                  </a:cxn>
                </a:cxnLst>
                <a:rect l="T6" t="T7" r="T8" b="T9"/>
                <a:pathLst>
                  <a:path w="322" h="2">
                    <a:moveTo>
                      <a:pt x="0" y="0"/>
                    </a:moveTo>
                    <a:lnTo>
                      <a:pt x="322" y="0"/>
                    </a:lnTo>
                  </a:path>
                </a:pathLst>
              </a:custGeom>
              <a:noFill/>
              <a:ln w="6350">
                <a:solidFill>
                  <a:srgbClr val="9C258F"/>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87" name="Group 63">
              <a:extLst>
                <a:ext uri="{FF2B5EF4-FFF2-40B4-BE49-F238E27FC236}">
                  <a16:creationId xmlns:a16="http://schemas.microsoft.com/office/drawing/2014/main" id="{DD9FB8F1-C2EA-44D8-9DDC-449A65846F0A}"/>
                </a:ext>
              </a:extLst>
            </p:cNvPr>
            <p:cNvGrpSpPr>
              <a:grpSpLocks/>
            </p:cNvGrpSpPr>
            <p:nvPr/>
          </p:nvGrpSpPr>
          <p:grpSpPr bwMode="auto">
            <a:xfrm>
              <a:off x="10136" y="-1612"/>
              <a:ext cx="79" cy="50"/>
              <a:chOff x="10136" y="-1612"/>
              <a:chExt cx="79" cy="50"/>
            </a:xfrm>
          </p:grpSpPr>
          <p:sp>
            <p:nvSpPr>
              <p:cNvPr id="27702" name="Freeform 64">
                <a:extLst>
                  <a:ext uri="{FF2B5EF4-FFF2-40B4-BE49-F238E27FC236}">
                    <a16:creationId xmlns:a16="http://schemas.microsoft.com/office/drawing/2014/main" id="{C95016F4-3739-4B4D-B670-1B1BDDFAD5E2}"/>
                  </a:ext>
                </a:extLst>
              </p:cNvPr>
              <p:cNvSpPr>
                <a:spLocks/>
              </p:cNvSpPr>
              <p:nvPr/>
            </p:nvSpPr>
            <p:spPr bwMode="auto">
              <a:xfrm>
                <a:off x="10136" y="-1612"/>
                <a:ext cx="79" cy="50"/>
              </a:xfrm>
              <a:custGeom>
                <a:avLst/>
                <a:gdLst>
                  <a:gd name="T0" fmla="*/ 3 w 79"/>
                  <a:gd name="T1" fmla="*/ 0 h 50"/>
                  <a:gd name="T2" fmla="*/ 0 w 79"/>
                  <a:gd name="T3" fmla="*/ 49 h 50"/>
                  <a:gd name="T4" fmla="*/ 14 w 79"/>
                  <a:gd name="T5" fmla="*/ 43 h 50"/>
                  <a:gd name="T6" fmla="*/ 37 w 79"/>
                  <a:gd name="T7" fmla="*/ 35 h 50"/>
                  <a:gd name="T8" fmla="*/ 60 w 79"/>
                  <a:gd name="T9" fmla="*/ 29 h 50"/>
                  <a:gd name="T10" fmla="*/ 78 w 79"/>
                  <a:gd name="T11" fmla="*/ 25 h 50"/>
                  <a:gd name="T12" fmla="*/ 75 w 79"/>
                  <a:gd name="T13" fmla="*/ 23 h 50"/>
                  <a:gd name="T14" fmla="*/ 58 w 79"/>
                  <a:gd name="T15" fmla="*/ 19 h 50"/>
                  <a:gd name="T16" fmla="*/ 41 w 79"/>
                  <a:gd name="T17" fmla="*/ 14 h 50"/>
                  <a:gd name="T18" fmla="*/ 21 w 79"/>
                  <a:gd name="T19" fmla="*/ 7 h 50"/>
                  <a:gd name="T20" fmla="*/ 3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3" y="0"/>
                    </a:moveTo>
                    <a:lnTo>
                      <a:pt x="0" y="49"/>
                    </a:lnTo>
                    <a:lnTo>
                      <a:pt x="14" y="43"/>
                    </a:lnTo>
                    <a:lnTo>
                      <a:pt x="37" y="35"/>
                    </a:lnTo>
                    <a:lnTo>
                      <a:pt x="60" y="29"/>
                    </a:lnTo>
                    <a:lnTo>
                      <a:pt x="78" y="25"/>
                    </a:lnTo>
                    <a:lnTo>
                      <a:pt x="75" y="23"/>
                    </a:lnTo>
                    <a:lnTo>
                      <a:pt x="58" y="19"/>
                    </a:lnTo>
                    <a:lnTo>
                      <a:pt x="41" y="14"/>
                    </a:lnTo>
                    <a:lnTo>
                      <a:pt x="21" y="7"/>
                    </a:lnTo>
                    <a:lnTo>
                      <a:pt x="3"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27688" name="Group 65">
              <a:extLst>
                <a:ext uri="{FF2B5EF4-FFF2-40B4-BE49-F238E27FC236}">
                  <a16:creationId xmlns:a16="http://schemas.microsoft.com/office/drawing/2014/main" id="{027428C2-8775-4633-85EA-EFA8BF227546}"/>
                </a:ext>
              </a:extLst>
            </p:cNvPr>
            <p:cNvGrpSpPr>
              <a:grpSpLocks/>
            </p:cNvGrpSpPr>
            <p:nvPr/>
          </p:nvGrpSpPr>
          <p:grpSpPr bwMode="auto">
            <a:xfrm>
              <a:off x="9844" y="-1613"/>
              <a:ext cx="79" cy="50"/>
              <a:chOff x="9844" y="-1613"/>
              <a:chExt cx="79" cy="50"/>
            </a:xfrm>
          </p:grpSpPr>
          <p:sp>
            <p:nvSpPr>
              <p:cNvPr id="27701" name="Freeform 66">
                <a:extLst>
                  <a:ext uri="{FF2B5EF4-FFF2-40B4-BE49-F238E27FC236}">
                    <a16:creationId xmlns:a16="http://schemas.microsoft.com/office/drawing/2014/main" id="{F70E93C1-EA1B-4699-A11B-2C50A9DCC1E3}"/>
                  </a:ext>
                </a:extLst>
              </p:cNvPr>
              <p:cNvSpPr>
                <a:spLocks/>
              </p:cNvSpPr>
              <p:nvPr/>
            </p:nvSpPr>
            <p:spPr bwMode="auto">
              <a:xfrm>
                <a:off x="9844" y="-1613"/>
                <a:ext cx="79" cy="50"/>
              </a:xfrm>
              <a:custGeom>
                <a:avLst/>
                <a:gdLst>
                  <a:gd name="T0" fmla="*/ 78 w 79"/>
                  <a:gd name="T1" fmla="*/ 0 h 50"/>
                  <a:gd name="T2" fmla="*/ 64 w 79"/>
                  <a:gd name="T3" fmla="*/ 5 h 50"/>
                  <a:gd name="T4" fmla="*/ 41 w 79"/>
                  <a:gd name="T5" fmla="*/ 13 h 50"/>
                  <a:gd name="T6" fmla="*/ 18 w 79"/>
                  <a:gd name="T7" fmla="*/ 20 h 50"/>
                  <a:gd name="T8" fmla="*/ 0 w 79"/>
                  <a:gd name="T9" fmla="*/ 24 h 50"/>
                  <a:gd name="T10" fmla="*/ 4 w 79"/>
                  <a:gd name="T11" fmla="*/ 26 h 50"/>
                  <a:gd name="T12" fmla="*/ 20 w 79"/>
                  <a:gd name="T13" fmla="*/ 30 h 50"/>
                  <a:gd name="T14" fmla="*/ 37 w 79"/>
                  <a:gd name="T15" fmla="*/ 35 h 50"/>
                  <a:gd name="T16" fmla="*/ 57 w 79"/>
                  <a:gd name="T17" fmla="*/ 42 h 50"/>
                  <a:gd name="T18" fmla="*/ 75 w 79"/>
                  <a:gd name="T19" fmla="*/ 49 h 50"/>
                  <a:gd name="T20" fmla="*/ 78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78" y="0"/>
                    </a:moveTo>
                    <a:lnTo>
                      <a:pt x="64" y="5"/>
                    </a:lnTo>
                    <a:lnTo>
                      <a:pt x="41" y="13"/>
                    </a:lnTo>
                    <a:lnTo>
                      <a:pt x="18" y="20"/>
                    </a:lnTo>
                    <a:lnTo>
                      <a:pt x="0" y="24"/>
                    </a:lnTo>
                    <a:lnTo>
                      <a:pt x="4" y="26"/>
                    </a:lnTo>
                    <a:lnTo>
                      <a:pt x="20" y="30"/>
                    </a:lnTo>
                    <a:lnTo>
                      <a:pt x="37" y="35"/>
                    </a:lnTo>
                    <a:lnTo>
                      <a:pt x="57" y="42"/>
                    </a:lnTo>
                    <a:lnTo>
                      <a:pt x="75" y="49"/>
                    </a:lnTo>
                    <a:lnTo>
                      <a:pt x="78"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27689" name="Group 67">
              <a:extLst>
                <a:ext uri="{FF2B5EF4-FFF2-40B4-BE49-F238E27FC236}">
                  <a16:creationId xmlns:a16="http://schemas.microsoft.com/office/drawing/2014/main" id="{1936634B-FC3B-4277-8D2C-3EC1C07FD684}"/>
                </a:ext>
              </a:extLst>
            </p:cNvPr>
            <p:cNvGrpSpPr>
              <a:grpSpLocks/>
            </p:cNvGrpSpPr>
            <p:nvPr/>
          </p:nvGrpSpPr>
          <p:grpSpPr bwMode="auto">
            <a:xfrm>
              <a:off x="9605" y="-1922"/>
              <a:ext cx="2" cy="476"/>
              <a:chOff x="9605" y="-1922"/>
              <a:chExt cx="2" cy="476"/>
            </a:xfrm>
          </p:grpSpPr>
          <p:sp>
            <p:nvSpPr>
              <p:cNvPr id="27700" name="Freeform 68">
                <a:extLst>
                  <a:ext uri="{FF2B5EF4-FFF2-40B4-BE49-F238E27FC236}">
                    <a16:creationId xmlns:a16="http://schemas.microsoft.com/office/drawing/2014/main" id="{74427EA3-CAC2-4F92-83B1-F129337CC581}"/>
                  </a:ext>
                </a:extLst>
              </p:cNvPr>
              <p:cNvSpPr>
                <a:spLocks/>
              </p:cNvSpPr>
              <p:nvPr/>
            </p:nvSpPr>
            <p:spPr bwMode="auto">
              <a:xfrm>
                <a:off x="9605" y="-1922"/>
                <a:ext cx="2" cy="476"/>
              </a:xfrm>
              <a:custGeom>
                <a:avLst/>
                <a:gdLst>
                  <a:gd name="T0" fmla="*/ 0 w 2"/>
                  <a:gd name="T1" fmla="*/ 476 h 476"/>
                  <a:gd name="T2" fmla="*/ 0 w 2"/>
                  <a:gd name="T3" fmla="*/ 0 h 476"/>
                  <a:gd name="T4" fmla="*/ 0 60000 65536"/>
                  <a:gd name="T5" fmla="*/ 0 60000 65536"/>
                  <a:gd name="T6" fmla="*/ 0 w 2"/>
                  <a:gd name="T7" fmla="*/ 0 h 476"/>
                  <a:gd name="T8" fmla="*/ 2 w 2"/>
                  <a:gd name="T9" fmla="*/ 476 h 476"/>
                </a:gdLst>
                <a:ahLst/>
                <a:cxnLst>
                  <a:cxn ang="T4">
                    <a:pos x="T0" y="T1"/>
                  </a:cxn>
                  <a:cxn ang="T5">
                    <a:pos x="T2" y="T3"/>
                  </a:cxn>
                </a:cxnLst>
                <a:rect l="T6" t="T7" r="T8" b="T9"/>
                <a:pathLst>
                  <a:path w="2" h="476">
                    <a:moveTo>
                      <a:pt x="0" y="476"/>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90" name="Group 69">
              <a:extLst>
                <a:ext uri="{FF2B5EF4-FFF2-40B4-BE49-F238E27FC236}">
                  <a16:creationId xmlns:a16="http://schemas.microsoft.com/office/drawing/2014/main" id="{53FB435D-AA3B-492A-96DF-A5C7E82E9090}"/>
                </a:ext>
              </a:extLst>
            </p:cNvPr>
            <p:cNvGrpSpPr>
              <a:grpSpLocks/>
            </p:cNvGrpSpPr>
            <p:nvPr/>
          </p:nvGrpSpPr>
          <p:grpSpPr bwMode="auto">
            <a:xfrm>
              <a:off x="10045" y="-1906"/>
              <a:ext cx="2" cy="280"/>
              <a:chOff x="10045" y="-1906"/>
              <a:chExt cx="2" cy="280"/>
            </a:xfrm>
          </p:grpSpPr>
          <p:sp>
            <p:nvSpPr>
              <p:cNvPr id="27699" name="Freeform 70">
                <a:extLst>
                  <a:ext uri="{FF2B5EF4-FFF2-40B4-BE49-F238E27FC236}">
                    <a16:creationId xmlns:a16="http://schemas.microsoft.com/office/drawing/2014/main" id="{4CA3EBD2-1959-492A-84AA-6726A11479F5}"/>
                  </a:ext>
                </a:extLst>
              </p:cNvPr>
              <p:cNvSpPr>
                <a:spLocks/>
              </p:cNvSpPr>
              <p:nvPr/>
            </p:nvSpPr>
            <p:spPr bwMode="auto">
              <a:xfrm>
                <a:off x="10045" y="-1906"/>
                <a:ext cx="2" cy="280"/>
              </a:xfrm>
              <a:custGeom>
                <a:avLst/>
                <a:gdLst>
                  <a:gd name="T0" fmla="*/ 0 w 2"/>
                  <a:gd name="T1" fmla="*/ 280 h 280"/>
                  <a:gd name="T2" fmla="*/ 0 w 2"/>
                  <a:gd name="T3" fmla="*/ 0 h 280"/>
                  <a:gd name="T4" fmla="*/ 0 60000 65536"/>
                  <a:gd name="T5" fmla="*/ 0 60000 65536"/>
                  <a:gd name="T6" fmla="*/ 0 w 2"/>
                  <a:gd name="T7" fmla="*/ 0 h 280"/>
                  <a:gd name="T8" fmla="*/ 2 w 2"/>
                  <a:gd name="T9" fmla="*/ 280 h 280"/>
                </a:gdLst>
                <a:ahLst/>
                <a:cxnLst>
                  <a:cxn ang="T4">
                    <a:pos x="T0" y="T1"/>
                  </a:cxn>
                  <a:cxn ang="T5">
                    <a:pos x="T2" y="T3"/>
                  </a:cxn>
                </a:cxnLst>
                <a:rect l="T6" t="T7" r="T8" b="T9"/>
                <a:pathLst>
                  <a:path w="2" h="280">
                    <a:moveTo>
                      <a:pt x="0" y="280"/>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91" name="Group 71">
              <a:extLst>
                <a:ext uri="{FF2B5EF4-FFF2-40B4-BE49-F238E27FC236}">
                  <a16:creationId xmlns:a16="http://schemas.microsoft.com/office/drawing/2014/main" id="{4C5DF565-1945-484A-A0FA-D1662324D274}"/>
                </a:ext>
              </a:extLst>
            </p:cNvPr>
            <p:cNvGrpSpPr>
              <a:grpSpLocks/>
            </p:cNvGrpSpPr>
            <p:nvPr/>
          </p:nvGrpSpPr>
          <p:grpSpPr bwMode="auto">
            <a:xfrm>
              <a:off x="10045" y="-1551"/>
              <a:ext cx="2" cy="124"/>
              <a:chOff x="10045" y="-1551"/>
              <a:chExt cx="2" cy="124"/>
            </a:xfrm>
          </p:grpSpPr>
          <p:sp>
            <p:nvSpPr>
              <p:cNvPr id="27698" name="Freeform 72">
                <a:extLst>
                  <a:ext uri="{FF2B5EF4-FFF2-40B4-BE49-F238E27FC236}">
                    <a16:creationId xmlns:a16="http://schemas.microsoft.com/office/drawing/2014/main" id="{28760915-D554-475D-AF44-40B61AF66FC4}"/>
                  </a:ext>
                </a:extLst>
              </p:cNvPr>
              <p:cNvSpPr>
                <a:spLocks/>
              </p:cNvSpPr>
              <p:nvPr/>
            </p:nvSpPr>
            <p:spPr bwMode="auto">
              <a:xfrm>
                <a:off x="10045" y="-1551"/>
                <a:ext cx="2" cy="124"/>
              </a:xfrm>
              <a:custGeom>
                <a:avLst/>
                <a:gdLst>
                  <a:gd name="T0" fmla="*/ 0 w 2"/>
                  <a:gd name="T1" fmla="*/ 123 h 124"/>
                  <a:gd name="T2" fmla="*/ 0 w 2"/>
                  <a:gd name="T3" fmla="*/ 0 h 124"/>
                  <a:gd name="T4" fmla="*/ 0 60000 65536"/>
                  <a:gd name="T5" fmla="*/ 0 60000 65536"/>
                  <a:gd name="T6" fmla="*/ 0 w 2"/>
                  <a:gd name="T7" fmla="*/ 0 h 124"/>
                  <a:gd name="T8" fmla="*/ 2 w 2"/>
                  <a:gd name="T9" fmla="*/ 124 h 124"/>
                </a:gdLst>
                <a:ahLst/>
                <a:cxnLst>
                  <a:cxn ang="T4">
                    <a:pos x="T0" y="T1"/>
                  </a:cxn>
                  <a:cxn ang="T5">
                    <a:pos x="T2" y="T3"/>
                  </a:cxn>
                </a:cxnLst>
                <a:rect l="T6" t="T7" r="T8" b="T9"/>
                <a:pathLst>
                  <a:path w="2" h="124">
                    <a:moveTo>
                      <a:pt x="0" y="123"/>
                    </a:moveTo>
                    <a:lnTo>
                      <a:pt x="0" y="0"/>
                    </a:lnTo>
                  </a:path>
                </a:pathLst>
              </a:custGeom>
              <a:noFill/>
              <a:ln w="6350">
                <a:solidFill>
                  <a:srgbClr val="9C258F"/>
                </a:solidFill>
                <a:prstDash val="dash"/>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92" name="Group 73">
              <a:extLst>
                <a:ext uri="{FF2B5EF4-FFF2-40B4-BE49-F238E27FC236}">
                  <a16:creationId xmlns:a16="http://schemas.microsoft.com/office/drawing/2014/main" id="{7BB5DCF0-4930-45AE-AE0F-19D87D083BAE}"/>
                </a:ext>
              </a:extLst>
            </p:cNvPr>
            <p:cNvGrpSpPr>
              <a:grpSpLocks/>
            </p:cNvGrpSpPr>
            <p:nvPr/>
          </p:nvGrpSpPr>
          <p:grpSpPr bwMode="auto">
            <a:xfrm>
              <a:off x="9657" y="-1790"/>
              <a:ext cx="322" cy="2"/>
              <a:chOff x="9657" y="-1790"/>
              <a:chExt cx="322" cy="2"/>
            </a:xfrm>
          </p:grpSpPr>
          <p:sp>
            <p:nvSpPr>
              <p:cNvPr id="27697" name="Freeform 74">
                <a:extLst>
                  <a:ext uri="{FF2B5EF4-FFF2-40B4-BE49-F238E27FC236}">
                    <a16:creationId xmlns:a16="http://schemas.microsoft.com/office/drawing/2014/main" id="{C20DAFAB-010A-49F5-BBCD-CB0D30972FBE}"/>
                  </a:ext>
                </a:extLst>
              </p:cNvPr>
              <p:cNvSpPr>
                <a:spLocks/>
              </p:cNvSpPr>
              <p:nvPr/>
            </p:nvSpPr>
            <p:spPr bwMode="auto">
              <a:xfrm>
                <a:off x="9657" y="-1790"/>
                <a:ext cx="322" cy="2"/>
              </a:xfrm>
              <a:custGeom>
                <a:avLst/>
                <a:gdLst>
                  <a:gd name="T0" fmla="*/ 0 w 322"/>
                  <a:gd name="T1" fmla="*/ 0 h 2"/>
                  <a:gd name="T2" fmla="*/ 322 w 322"/>
                  <a:gd name="T3" fmla="*/ 0 h 2"/>
                  <a:gd name="T4" fmla="*/ 0 60000 65536"/>
                  <a:gd name="T5" fmla="*/ 0 60000 65536"/>
                  <a:gd name="T6" fmla="*/ 0 w 322"/>
                  <a:gd name="T7" fmla="*/ 0 h 2"/>
                  <a:gd name="T8" fmla="*/ 322 w 322"/>
                  <a:gd name="T9" fmla="*/ 2 h 2"/>
                </a:gdLst>
                <a:ahLst/>
                <a:cxnLst>
                  <a:cxn ang="T4">
                    <a:pos x="T0" y="T1"/>
                  </a:cxn>
                  <a:cxn ang="T5">
                    <a:pos x="T2" y="T3"/>
                  </a:cxn>
                </a:cxnLst>
                <a:rect l="T6" t="T7" r="T8" b="T9"/>
                <a:pathLst>
                  <a:path w="322" h="2">
                    <a:moveTo>
                      <a:pt x="0" y="0"/>
                    </a:moveTo>
                    <a:lnTo>
                      <a:pt x="322" y="0"/>
                    </a:lnTo>
                  </a:path>
                </a:pathLst>
              </a:custGeom>
              <a:noFill/>
              <a:ln w="6350">
                <a:solidFill>
                  <a:srgbClr val="9C258F"/>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27693" name="Group 75">
              <a:extLst>
                <a:ext uri="{FF2B5EF4-FFF2-40B4-BE49-F238E27FC236}">
                  <a16:creationId xmlns:a16="http://schemas.microsoft.com/office/drawing/2014/main" id="{EDFE4AC0-86F3-4219-B373-23ED02772EDC}"/>
                </a:ext>
              </a:extLst>
            </p:cNvPr>
            <p:cNvGrpSpPr>
              <a:grpSpLocks/>
            </p:cNvGrpSpPr>
            <p:nvPr/>
          </p:nvGrpSpPr>
          <p:grpSpPr bwMode="auto">
            <a:xfrm>
              <a:off x="9930" y="-1812"/>
              <a:ext cx="79" cy="50"/>
              <a:chOff x="9930" y="-1812"/>
              <a:chExt cx="79" cy="50"/>
            </a:xfrm>
          </p:grpSpPr>
          <p:sp>
            <p:nvSpPr>
              <p:cNvPr id="27696" name="Freeform 76">
                <a:extLst>
                  <a:ext uri="{FF2B5EF4-FFF2-40B4-BE49-F238E27FC236}">
                    <a16:creationId xmlns:a16="http://schemas.microsoft.com/office/drawing/2014/main" id="{F4371386-8F8B-42B3-8AB5-5B09220BBF3F}"/>
                  </a:ext>
                </a:extLst>
              </p:cNvPr>
              <p:cNvSpPr>
                <a:spLocks/>
              </p:cNvSpPr>
              <p:nvPr/>
            </p:nvSpPr>
            <p:spPr bwMode="auto">
              <a:xfrm>
                <a:off x="9930" y="-1812"/>
                <a:ext cx="79" cy="50"/>
              </a:xfrm>
              <a:custGeom>
                <a:avLst/>
                <a:gdLst>
                  <a:gd name="T0" fmla="*/ 2 w 79"/>
                  <a:gd name="T1" fmla="*/ 0 h 50"/>
                  <a:gd name="T2" fmla="*/ 0 w 79"/>
                  <a:gd name="T3" fmla="*/ 49 h 50"/>
                  <a:gd name="T4" fmla="*/ 14 w 79"/>
                  <a:gd name="T5" fmla="*/ 43 h 50"/>
                  <a:gd name="T6" fmla="*/ 36 w 79"/>
                  <a:gd name="T7" fmla="*/ 35 h 50"/>
                  <a:gd name="T8" fmla="*/ 60 w 79"/>
                  <a:gd name="T9" fmla="*/ 29 h 50"/>
                  <a:gd name="T10" fmla="*/ 78 w 79"/>
                  <a:gd name="T11" fmla="*/ 25 h 50"/>
                  <a:gd name="T12" fmla="*/ 74 w 79"/>
                  <a:gd name="T13" fmla="*/ 23 h 50"/>
                  <a:gd name="T14" fmla="*/ 58 w 79"/>
                  <a:gd name="T15" fmla="*/ 19 h 50"/>
                  <a:gd name="T16" fmla="*/ 40 w 79"/>
                  <a:gd name="T17" fmla="*/ 14 h 50"/>
                  <a:gd name="T18" fmla="*/ 20 w 79"/>
                  <a:gd name="T19" fmla="*/ 7 h 50"/>
                  <a:gd name="T20" fmla="*/ 2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2" y="0"/>
                    </a:moveTo>
                    <a:lnTo>
                      <a:pt x="0" y="49"/>
                    </a:lnTo>
                    <a:lnTo>
                      <a:pt x="14" y="43"/>
                    </a:lnTo>
                    <a:lnTo>
                      <a:pt x="36" y="35"/>
                    </a:lnTo>
                    <a:lnTo>
                      <a:pt x="60" y="29"/>
                    </a:lnTo>
                    <a:lnTo>
                      <a:pt x="78" y="25"/>
                    </a:lnTo>
                    <a:lnTo>
                      <a:pt x="74" y="23"/>
                    </a:lnTo>
                    <a:lnTo>
                      <a:pt x="58" y="19"/>
                    </a:lnTo>
                    <a:lnTo>
                      <a:pt x="40" y="14"/>
                    </a:lnTo>
                    <a:lnTo>
                      <a:pt x="20" y="7"/>
                    </a:lnTo>
                    <a:lnTo>
                      <a:pt x="2"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27694" name="Group 77">
              <a:extLst>
                <a:ext uri="{FF2B5EF4-FFF2-40B4-BE49-F238E27FC236}">
                  <a16:creationId xmlns:a16="http://schemas.microsoft.com/office/drawing/2014/main" id="{82660470-C9EC-4919-9B67-822A4C269A68}"/>
                </a:ext>
              </a:extLst>
            </p:cNvPr>
            <p:cNvGrpSpPr>
              <a:grpSpLocks/>
            </p:cNvGrpSpPr>
            <p:nvPr/>
          </p:nvGrpSpPr>
          <p:grpSpPr bwMode="auto">
            <a:xfrm>
              <a:off x="9637" y="-1813"/>
              <a:ext cx="79" cy="50"/>
              <a:chOff x="9637" y="-1813"/>
              <a:chExt cx="79" cy="50"/>
            </a:xfrm>
          </p:grpSpPr>
          <p:sp>
            <p:nvSpPr>
              <p:cNvPr id="27695" name="Freeform 78">
                <a:extLst>
                  <a:ext uri="{FF2B5EF4-FFF2-40B4-BE49-F238E27FC236}">
                    <a16:creationId xmlns:a16="http://schemas.microsoft.com/office/drawing/2014/main" id="{99542DB3-4614-43B5-8FE7-0EE15F1C58F0}"/>
                  </a:ext>
                </a:extLst>
              </p:cNvPr>
              <p:cNvSpPr>
                <a:spLocks/>
              </p:cNvSpPr>
              <p:nvPr/>
            </p:nvSpPr>
            <p:spPr bwMode="auto">
              <a:xfrm>
                <a:off x="9637" y="-1813"/>
                <a:ext cx="79" cy="50"/>
              </a:xfrm>
              <a:custGeom>
                <a:avLst/>
                <a:gdLst>
                  <a:gd name="T0" fmla="*/ 78 w 79"/>
                  <a:gd name="T1" fmla="*/ 0 h 50"/>
                  <a:gd name="T2" fmla="*/ 64 w 79"/>
                  <a:gd name="T3" fmla="*/ 5 h 50"/>
                  <a:gd name="T4" fmla="*/ 41 w 79"/>
                  <a:gd name="T5" fmla="*/ 13 h 50"/>
                  <a:gd name="T6" fmla="*/ 18 w 79"/>
                  <a:gd name="T7" fmla="*/ 20 h 50"/>
                  <a:gd name="T8" fmla="*/ 0 w 79"/>
                  <a:gd name="T9" fmla="*/ 24 h 50"/>
                  <a:gd name="T10" fmla="*/ 4 w 79"/>
                  <a:gd name="T11" fmla="*/ 26 h 50"/>
                  <a:gd name="T12" fmla="*/ 20 w 79"/>
                  <a:gd name="T13" fmla="*/ 30 h 50"/>
                  <a:gd name="T14" fmla="*/ 38 w 79"/>
                  <a:gd name="T15" fmla="*/ 35 h 50"/>
                  <a:gd name="T16" fmla="*/ 58 w 79"/>
                  <a:gd name="T17" fmla="*/ 42 h 50"/>
                  <a:gd name="T18" fmla="*/ 75 w 79"/>
                  <a:gd name="T19" fmla="*/ 49 h 50"/>
                  <a:gd name="T20" fmla="*/ 78 w 79"/>
                  <a:gd name="T21" fmla="*/ 0 h 5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79"/>
                  <a:gd name="T34" fmla="*/ 0 h 50"/>
                  <a:gd name="T35" fmla="*/ 79 w 79"/>
                  <a:gd name="T36" fmla="*/ 50 h 5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79" h="50">
                    <a:moveTo>
                      <a:pt x="78" y="0"/>
                    </a:moveTo>
                    <a:lnTo>
                      <a:pt x="64" y="5"/>
                    </a:lnTo>
                    <a:lnTo>
                      <a:pt x="41" y="13"/>
                    </a:lnTo>
                    <a:lnTo>
                      <a:pt x="18" y="20"/>
                    </a:lnTo>
                    <a:lnTo>
                      <a:pt x="0" y="24"/>
                    </a:lnTo>
                    <a:lnTo>
                      <a:pt x="4" y="26"/>
                    </a:lnTo>
                    <a:lnTo>
                      <a:pt x="20" y="30"/>
                    </a:lnTo>
                    <a:lnTo>
                      <a:pt x="38" y="35"/>
                    </a:lnTo>
                    <a:lnTo>
                      <a:pt x="58" y="42"/>
                    </a:lnTo>
                    <a:lnTo>
                      <a:pt x="75" y="49"/>
                    </a:lnTo>
                    <a:lnTo>
                      <a:pt x="78" y="0"/>
                    </a:lnTo>
                    <a:close/>
                  </a:path>
                </a:pathLst>
              </a:custGeom>
              <a:solidFill>
                <a:srgbClr val="9C258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27663" name="Rectangle 116">
            <a:extLst>
              <a:ext uri="{FF2B5EF4-FFF2-40B4-BE49-F238E27FC236}">
                <a16:creationId xmlns:a16="http://schemas.microsoft.com/office/drawing/2014/main" id="{EC2D3E90-370F-4173-98C5-CEA7C6F2052C}"/>
              </a:ext>
            </a:extLst>
          </p:cNvPr>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l-GR"/>
          </a:p>
        </p:txBody>
      </p:sp>
      <p:sp>
        <p:nvSpPr>
          <p:cNvPr id="27664" name="Rectangle 127">
            <a:extLst>
              <a:ext uri="{FF2B5EF4-FFF2-40B4-BE49-F238E27FC236}">
                <a16:creationId xmlns:a16="http://schemas.microsoft.com/office/drawing/2014/main" id="{9395DB23-5045-4B04-915D-4D28084AE456}"/>
              </a:ext>
            </a:extLst>
          </p:cNvPr>
          <p:cNvSpPr>
            <a:spLocks noChangeArrowheads="1"/>
          </p:cNvSpPr>
          <p:nvPr/>
        </p:nvSpPr>
        <p:spPr bwMode="auto">
          <a:xfrm>
            <a:off x="971550" y="5508625"/>
            <a:ext cx="172402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l-GR" i="1"/>
              <a:t>gauche</a:t>
            </a:r>
            <a:r>
              <a:rPr lang="en-US" altLang="el-GR"/>
              <a:t>-butane</a:t>
            </a:r>
            <a:endParaRPr lang="el-GR" altLang="el-GR"/>
          </a:p>
        </p:txBody>
      </p:sp>
      <p:sp>
        <p:nvSpPr>
          <p:cNvPr id="27665" name="Rectangle 128">
            <a:extLst>
              <a:ext uri="{FF2B5EF4-FFF2-40B4-BE49-F238E27FC236}">
                <a16:creationId xmlns:a16="http://schemas.microsoft.com/office/drawing/2014/main" id="{9DA7E07B-9159-4026-B281-577CF8AD96C9}"/>
              </a:ext>
            </a:extLst>
          </p:cNvPr>
          <p:cNvSpPr>
            <a:spLocks noChangeArrowheads="1"/>
          </p:cNvSpPr>
          <p:nvPr/>
        </p:nvSpPr>
        <p:spPr bwMode="auto">
          <a:xfrm>
            <a:off x="4067175" y="5435600"/>
            <a:ext cx="13398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l-GR" i="1"/>
              <a:t>anti</a:t>
            </a:r>
            <a:r>
              <a:rPr lang="en-US" altLang="el-GR"/>
              <a:t>-butane</a:t>
            </a:r>
            <a:endParaRPr lang="el-GR" altLang="el-GR"/>
          </a:p>
        </p:txBody>
      </p:sp>
      <p:sp>
        <p:nvSpPr>
          <p:cNvPr id="27666" name="Rectangle 130">
            <a:extLst>
              <a:ext uri="{FF2B5EF4-FFF2-40B4-BE49-F238E27FC236}">
                <a16:creationId xmlns:a16="http://schemas.microsoft.com/office/drawing/2014/main" id="{B75BD00E-2250-461A-87B0-D0E3E00F9C1A}"/>
              </a:ext>
            </a:extLst>
          </p:cNvPr>
          <p:cNvSpPr>
            <a:spLocks noChangeArrowheads="1"/>
          </p:cNvSpPr>
          <p:nvPr/>
        </p:nvSpPr>
        <p:spPr bwMode="auto">
          <a:xfrm>
            <a:off x="6372225" y="5159375"/>
            <a:ext cx="2287588"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l-GR"/>
              <a:t>butane with C—CH</a:t>
            </a:r>
            <a:r>
              <a:rPr lang="en-US" altLang="el-GR" baseline="-25000"/>
              <a:t>3</a:t>
            </a:r>
          </a:p>
          <a:p>
            <a:pPr eaLnBrk="1" hangingPunct="1"/>
            <a:r>
              <a:rPr lang="en-US" altLang="el-GR"/>
              <a:t>bonds eclipsed</a:t>
            </a:r>
            <a:endParaRPr lang="el-GR" altLang="el-GR"/>
          </a:p>
        </p:txBody>
      </p:sp>
      <p:sp>
        <p:nvSpPr>
          <p:cNvPr id="132" name="Rectangle 131">
            <a:extLst>
              <a:ext uri="{FF2B5EF4-FFF2-40B4-BE49-F238E27FC236}">
                <a16:creationId xmlns:a16="http://schemas.microsoft.com/office/drawing/2014/main" id="{80978BD4-26E2-4DC5-8254-A885B35E4CCB}"/>
              </a:ext>
            </a:extLst>
          </p:cNvPr>
          <p:cNvSpPr/>
          <p:nvPr/>
        </p:nvSpPr>
        <p:spPr>
          <a:xfrm>
            <a:off x="539750" y="2492375"/>
            <a:ext cx="2592388" cy="1077913"/>
          </a:xfrm>
          <a:prstGeom prst="rect">
            <a:avLst/>
          </a:prstGeom>
        </p:spPr>
        <p:txBody>
          <a:bodyPr>
            <a:spAutoFit/>
          </a:bodyPr>
          <a:lstStyle/>
          <a:p>
            <a:pPr eaLnBrk="1" hangingPunct="1">
              <a:defRPr/>
            </a:pPr>
            <a:r>
              <a:rPr lang="el-GR" sz="1600" dirty="0">
                <a:latin typeface="+mn-lt"/>
              </a:rPr>
              <a:t>Η απόσταση </a:t>
            </a:r>
            <a:r>
              <a:rPr lang="en-US" sz="1600" dirty="0">
                <a:latin typeface="+mn-lt"/>
              </a:rPr>
              <a:t>H</a:t>
            </a:r>
            <a:r>
              <a:rPr lang="el-GR" sz="1600" dirty="0">
                <a:latin typeface="+mn-lt"/>
              </a:rPr>
              <a:t>–</a:t>
            </a:r>
            <a:r>
              <a:rPr lang="en-US" sz="1600" dirty="0">
                <a:latin typeface="+mn-lt"/>
              </a:rPr>
              <a:t>H </a:t>
            </a:r>
            <a:r>
              <a:rPr lang="el-GR" sz="1600" dirty="0">
                <a:latin typeface="+mn-lt"/>
              </a:rPr>
              <a:t>είναι μικρότερη από το άθροισμα των </a:t>
            </a:r>
            <a:r>
              <a:rPr lang="el-GR" sz="1600" dirty="0" err="1">
                <a:latin typeface="+mn-lt"/>
              </a:rPr>
              <a:t>ακτίνων</a:t>
            </a:r>
            <a:r>
              <a:rPr lang="el-GR" sz="1600" dirty="0">
                <a:latin typeface="+mn-lt"/>
              </a:rPr>
              <a:t>  </a:t>
            </a:r>
            <a:r>
              <a:rPr lang="en-US" sz="1600" dirty="0">
                <a:latin typeface="+mn-lt"/>
              </a:rPr>
              <a:t>van </a:t>
            </a:r>
            <a:r>
              <a:rPr lang="en-US" sz="1600" dirty="0" err="1">
                <a:latin typeface="+mn-lt"/>
              </a:rPr>
              <a:t>der</a:t>
            </a:r>
            <a:r>
              <a:rPr lang="en-US" sz="1600" dirty="0">
                <a:latin typeface="+mn-lt"/>
              </a:rPr>
              <a:t> Waals</a:t>
            </a:r>
            <a:endParaRPr lang="el-GR" sz="1600" dirty="0">
              <a:latin typeface="+mn-lt"/>
            </a:endParaRPr>
          </a:p>
        </p:txBody>
      </p:sp>
      <p:sp>
        <p:nvSpPr>
          <p:cNvPr id="133" name="Rectangle 132">
            <a:extLst>
              <a:ext uri="{FF2B5EF4-FFF2-40B4-BE49-F238E27FC236}">
                <a16:creationId xmlns:a16="http://schemas.microsoft.com/office/drawing/2014/main" id="{1E3206B0-9E23-432A-9145-E62B8D5FA437}"/>
              </a:ext>
            </a:extLst>
          </p:cNvPr>
          <p:cNvSpPr/>
          <p:nvPr/>
        </p:nvSpPr>
        <p:spPr>
          <a:xfrm>
            <a:off x="3492500" y="2708275"/>
            <a:ext cx="2159000" cy="584200"/>
          </a:xfrm>
          <a:prstGeom prst="rect">
            <a:avLst/>
          </a:prstGeom>
        </p:spPr>
        <p:txBody>
          <a:bodyPr>
            <a:spAutoFit/>
          </a:bodyPr>
          <a:lstStyle/>
          <a:p>
            <a:pPr eaLnBrk="1" hangingPunct="1">
              <a:defRPr/>
            </a:pPr>
            <a:r>
              <a:rPr lang="el-GR" sz="1600" dirty="0">
                <a:latin typeface="+mn-lt"/>
              </a:rPr>
              <a:t>Χωρίς  απώσεις </a:t>
            </a:r>
            <a:r>
              <a:rPr lang="en-US" sz="1600" dirty="0">
                <a:latin typeface="+mn-lt"/>
              </a:rPr>
              <a:t>van </a:t>
            </a:r>
            <a:r>
              <a:rPr lang="en-US" sz="1600" dirty="0" err="1">
                <a:latin typeface="+mn-lt"/>
              </a:rPr>
              <a:t>der</a:t>
            </a:r>
            <a:r>
              <a:rPr lang="en-US" sz="1600" dirty="0">
                <a:latin typeface="+mn-lt"/>
              </a:rPr>
              <a:t> Waals  </a:t>
            </a:r>
            <a:endParaRPr lang="el-GR" sz="1600" dirty="0">
              <a:latin typeface="+mn-lt"/>
            </a:endParaRPr>
          </a:p>
        </p:txBody>
      </p:sp>
      <p:sp>
        <p:nvSpPr>
          <p:cNvPr id="134" name="Rectangle 133">
            <a:extLst>
              <a:ext uri="{FF2B5EF4-FFF2-40B4-BE49-F238E27FC236}">
                <a16:creationId xmlns:a16="http://schemas.microsoft.com/office/drawing/2014/main" id="{C2C931C5-61B4-47E4-9E16-702F17592DEA}"/>
              </a:ext>
            </a:extLst>
          </p:cNvPr>
          <p:cNvSpPr/>
          <p:nvPr/>
        </p:nvSpPr>
        <p:spPr>
          <a:xfrm>
            <a:off x="6011863" y="2060575"/>
            <a:ext cx="2790825" cy="862013"/>
          </a:xfrm>
          <a:prstGeom prst="rect">
            <a:avLst/>
          </a:prstGeom>
        </p:spPr>
        <p:txBody>
          <a:bodyPr>
            <a:spAutoFit/>
          </a:bodyPr>
          <a:lstStyle/>
          <a:p>
            <a:pPr eaLnBrk="1" hangingPunct="1">
              <a:defRPr/>
            </a:pPr>
            <a:r>
              <a:rPr lang="el-GR" sz="1600" dirty="0">
                <a:latin typeface="+mn-lt"/>
              </a:rPr>
              <a:t>Οι αποστάσεις </a:t>
            </a:r>
            <a:r>
              <a:rPr lang="en-US" sz="1600" dirty="0">
                <a:latin typeface="+mn-lt"/>
              </a:rPr>
              <a:t>H</a:t>
            </a:r>
            <a:r>
              <a:rPr lang="el-GR" sz="1600" dirty="0">
                <a:latin typeface="+mn-lt"/>
              </a:rPr>
              <a:t>–</a:t>
            </a:r>
            <a:r>
              <a:rPr lang="en-US" sz="1600" dirty="0">
                <a:latin typeface="+mn-lt"/>
              </a:rPr>
              <a:t>H </a:t>
            </a:r>
            <a:r>
              <a:rPr lang="el-GR" sz="1600" dirty="0">
                <a:latin typeface="+mn-lt"/>
              </a:rPr>
              <a:t>είναι μικρότερες από το άθροισμα των </a:t>
            </a:r>
            <a:r>
              <a:rPr lang="el-GR" sz="1600" dirty="0" err="1">
                <a:latin typeface="+mn-lt"/>
              </a:rPr>
              <a:t>ακτίνων</a:t>
            </a:r>
            <a:r>
              <a:rPr lang="el-GR" sz="1600" dirty="0">
                <a:latin typeface="+mn-lt"/>
              </a:rPr>
              <a:t> </a:t>
            </a:r>
            <a:r>
              <a:rPr lang="en-US" sz="1600" dirty="0">
                <a:latin typeface="+mn-lt"/>
              </a:rPr>
              <a:t>van </a:t>
            </a:r>
            <a:r>
              <a:rPr lang="en-US" sz="1600" dirty="0" err="1">
                <a:latin typeface="+mn-lt"/>
              </a:rPr>
              <a:t>der</a:t>
            </a:r>
            <a:r>
              <a:rPr lang="en-US" sz="1600" dirty="0">
                <a:latin typeface="+mn-lt"/>
              </a:rPr>
              <a:t> Waals</a:t>
            </a:r>
            <a:endParaRPr lang="el-GR" sz="1600" dirty="0">
              <a:latin typeface="+mn-lt"/>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6009BD-C840-4421-9D98-C841B066CC30}"/>
              </a:ext>
            </a:extLst>
          </p:cNvPr>
          <p:cNvSpPr>
            <a:spLocks noGrp="1"/>
          </p:cNvSpPr>
          <p:nvPr>
            <p:ph type="title"/>
          </p:nvPr>
        </p:nvSpPr>
        <p:spPr/>
        <p:txBody>
          <a:bodyPr/>
          <a:lstStyle/>
          <a:p>
            <a:pPr>
              <a:defRPr/>
            </a:pPr>
            <a:r>
              <a:rPr lang="el-GR" dirty="0"/>
              <a:t>Άλλοι τρόποι σχεδιασμού διαμορφώσεων </a:t>
            </a:r>
          </a:p>
        </p:txBody>
      </p:sp>
      <p:sp>
        <p:nvSpPr>
          <p:cNvPr id="4" name="Rectangle 3">
            <a:extLst>
              <a:ext uri="{FF2B5EF4-FFF2-40B4-BE49-F238E27FC236}">
                <a16:creationId xmlns:a16="http://schemas.microsoft.com/office/drawing/2014/main" id="{769A0F0B-3134-4648-8BE3-2F328570B8BF}"/>
              </a:ext>
            </a:extLst>
          </p:cNvPr>
          <p:cNvSpPr/>
          <p:nvPr/>
        </p:nvSpPr>
        <p:spPr>
          <a:xfrm>
            <a:off x="250825" y="1412875"/>
            <a:ext cx="5761038" cy="369888"/>
          </a:xfrm>
          <a:prstGeom prst="rect">
            <a:avLst/>
          </a:prstGeom>
        </p:spPr>
        <p:txBody>
          <a:bodyPr>
            <a:spAutoFit/>
          </a:bodyPr>
          <a:lstStyle/>
          <a:p>
            <a:pPr lvl="1" eaLnBrk="1" hangingPunct="1">
              <a:buFont typeface="Wingdings" pitchFamily="2" charset="2"/>
              <a:buChar char="v"/>
              <a:defRPr/>
            </a:pPr>
            <a:r>
              <a:rPr lang="el-GR" dirty="0">
                <a:latin typeface="+mn-lt"/>
              </a:rPr>
              <a:t> Γραμμικές και σφηνοειδείς δομές</a:t>
            </a:r>
          </a:p>
        </p:txBody>
      </p:sp>
      <p:pic>
        <p:nvPicPr>
          <p:cNvPr id="28676" name="Picture 2">
            <a:extLst>
              <a:ext uri="{FF2B5EF4-FFF2-40B4-BE49-F238E27FC236}">
                <a16:creationId xmlns:a16="http://schemas.microsoft.com/office/drawing/2014/main" id="{E404056F-39A4-4AD8-8494-F9EE9F763DC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55650" y="1773238"/>
            <a:ext cx="5287963" cy="170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5">
            <a:extLst>
              <a:ext uri="{FF2B5EF4-FFF2-40B4-BE49-F238E27FC236}">
                <a16:creationId xmlns:a16="http://schemas.microsoft.com/office/drawing/2014/main" id="{2CE1243E-8AAB-465D-8501-1A423FD6E54C}"/>
              </a:ext>
            </a:extLst>
          </p:cNvPr>
          <p:cNvSpPr/>
          <p:nvPr/>
        </p:nvSpPr>
        <p:spPr>
          <a:xfrm>
            <a:off x="179388" y="3500438"/>
            <a:ext cx="7488237" cy="369887"/>
          </a:xfrm>
          <a:prstGeom prst="rect">
            <a:avLst/>
          </a:prstGeom>
        </p:spPr>
        <p:txBody>
          <a:bodyPr>
            <a:spAutoFit/>
          </a:bodyPr>
          <a:lstStyle/>
          <a:p>
            <a:pPr lvl="1" eaLnBrk="1" hangingPunct="1">
              <a:buFont typeface="Wingdings" pitchFamily="2" charset="2"/>
              <a:buChar char="v"/>
              <a:defRPr/>
            </a:pPr>
            <a:r>
              <a:rPr lang="el-GR" dirty="0">
                <a:latin typeface="+mn-lt"/>
              </a:rPr>
              <a:t> Προβολές </a:t>
            </a:r>
            <a:r>
              <a:rPr lang="el-GR" dirty="0" err="1">
                <a:latin typeface="+mn-lt"/>
              </a:rPr>
              <a:t>πλαγιογωνιακές</a:t>
            </a:r>
            <a:r>
              <a:rPr lang="el-GR" dirty="0">
                <a:latin typeface="+mn-lt"/>
              </a:rPr>
              <a:t> (</a:t>
            </a:r>
            <a:r>
              <a:rPr lang="en-US" dirty="0">
                <a:latin typeface="+mn-lt"/>
              </a:rPr>
              <a:t>sawhorse</a:t>
            </a:r>
            <a:r>
              <a:rPr lang="el-GR" dirty="0">
                <a:latin typeface="+mn-lt"/>
              </a:rPr>
              <a:t>)</a:t>
            </a:r>
          </a:p>
        </p:txBody>
      </p:sp>
      <p:pic>
        <p:nvPicPr>
          <p:cNvPr id="28678" name="Picture 4" descr="Αποτέλεσμα εικόνας για sawhorse projection">
            <a:extLst>
              <a:ext uri="{FF2B5EF4-FFF2-40B4-BE49-F238E27FC236}">
                <a16:creationId xmlns:a16="http://schemas.microsoft.com/office/drawing/2014/main" id="{6B371ACD-6D96-4E60-8B64-F359B9E9A4A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71550" y="3933825"/>
            <a:ext cx="3781425" cy="2314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EA7C17-C792-46BB-AE7B-25D3077C8778}"/>
              </a:ext>
            </a:extLst>
          </p:cNvPr>
          <p:cNvSpPr>
            <a:spLocks noGrp="1"/>
          </p:cNvSpPr>
          <p:nvPr>
            <p:ph type="title"/>
          </p:nvPr>
        </p:nvSpPr>
        <p:spPr/>
        <p:txBody>
          <a:bodyPr/>
          <a:lstStyle/>
          <a:p>
            <a:pPr>
              <a:defRPr/>
            </a:pPr>
            <a:r>
              <a:rPr lang="el-GR" dirty="0"/>
              <a:t>Συντακτικά ισομερή και ονοματολογία</a:t>
            </a:r>
          </a:p>
        </p:txBody>
      </p:sp>
      <p:sp>
        <p:nvSpPr>
          <p:cNvPr id="29699" name="Rectangle 1">
            <a:extLst>
              <a:ext uri="{FF2B5EF4-FFF2-40B4-BE49-F238E27FC236}">
                <a16:creationId xmlns:a16="http://schemas.microsoft.com/office/drawing/2014/main" id="{69CF6761-2B45-4679-8170-7B7E229F28E1}"/>
              </a:ext>
            </a:extLst>
          </p:cNvPr>
          <p:cNvSpPr>
            <a:spLocks noChangeArrowheads="1"/>
          </p:cNvSpPr>
          <p:nvPr/>
        </p:nvSpPr>
        <p:spPr bwMode="auto">
          <a:xfrm>
            <a:off x="250825" y="1557338"/>
            <a:ext cx="864235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just"/>
            <a:r>
              <a:rPr lang="el-GR" altLang="el-GR" b="1">
                <a:solidFill>
                  <a:srgbClr val="231F20"/>
                </a:solidFill>
                <a:latin typeface="Georgia" panose="02040502050405020303" pitchFamily="18" charset="0"/>
                <a:cs typeface="Times New Roman" panose="02020603050405020304" pitchFamily="18" charset="0"/>
              </a:rPr>
              <a:t>Ισομερή</a:t>
            </a:r>
            <a:r>
              <a:rPr lang="el-GR" altLang="el-GR">
                <a:solidFill>
                  <a:srgbClr val="231F20"/>
                </a:solidFill>
                <a:latin typeface="Georgia" panose="02040502050405020303" pitchFamily="18" charset="0"/>
                <a:cs typeface="Times New Roman" panose="02020603050405020304" pitchFamily="18" charset="0"/>
              </a:rPr>
              <a:t> </a:t>
            </a:r>
            <a:r>
              <a:rPr lang="el-GR" altLang="el-GR" b="1">
                <a:solidFill>
                  <a:srgbClr val="231F20"/>
                </a:solidFill>
                <a:latin typeface="Georgia" panose="02040502050405020303" pitchFamily="18" charset="0"/>
                <a:cs typeface="Times New Roman" panose="02020603050405020304" pitchFamily="18" charset="0"/>
              </a:rPr>
              <a:t>ή ισομερείς ενώσεις </a:t>
            </a:r>
            <a:r>
              <a:rPr lang="el-GR" altLang="el-GR">
                <a:solidFill>
                  <a:srgbClr val="231F20"/>
                </a:solidFill>
                <a:latin typeface="Georgia" panose="02040502050405020303" pitchFamily="18" charset="0"/>
                <a:cs typeface="Times New Roman" panose="02020603050405020304" pitchFamily="18" charset="0"/>
              </a:rPr>
              <a:t>ονομάζονται διαφορετικές ενώσεις που έχουν τον ίδιο μοριακό τύπο.</a:t>
            </a:r>
            <a:endParaRPr lang="el-GR" altLang="el-GR">
              <a:latin typeface="Georgia" panose="02040502050405020303" pitchFamily="18" charset="0"/>
            </a:endParaRPr>
          </a:p>
        </p:txBody>
      </p:sp>
      <p:sp>
        <p:nvSpPr>
          <p:cNvPr id="5" name="Rectangle 4">
            <a:extLst>
              <a:ext uri="{FF2B5EF4-FFF2-40B4-BE49-F238E27FC236}">
                <a16:creationId xmlns:a16="http://schemas.microsoft.com/office/drawing/2014/main" id="{ADB3C849-9764-400B-83BC-5EACFD5742BC}"/>
              </a:ext>
            </a:extLst>
          </p:cNvPr>
          <p:cNvSpPr/>
          <p:nvPr/>
        </p:nvSpPr>
        <p:spPr>
          <a:xfrm>
            <a:off x="250825" y="2349500"/>
            <a:ext cx="8569325" cy="922338"/>
          </a:xfrm>
          <a:prstGeom prst="rect">
            <a:avLst/>
          </a:prstGeom>
        </p:spPr>
        <p:txBody>
          <a:bodyPr>
            <a:spAutoFit/>
          </a:bodyPr>
          <a:lstStyle/>
          <a:p>
            <a:pPr eaLnBrk="1" hangingPunct="1">
              <a:defRPr/>
            </a:pPr>
            <a:r>
              <a:rPr lang="el-GR" b="1" dirty="0">
                <a:latin typeface="+mn-lt"/>
              </a:rPr>
              <a:t>Συντακτικά ισομερή </a:t>
            </a:r>
            <a:r>
              <a:rPr lang="el-GR" dirty="0">
                <a:latin typeface="+mn-lt"/>
              </a:rPr>
              <a:t>ή </a:t>
            </a:r>
            <a:r>
              <a:rPr lang="el-GR" b="1" dirty="0">
                <a:latin typeface="+mn-lt"/>
              </a:rPr>
              <a:t>δομικά ισομερή </a:t>
            </a:r>
            <a:r>
              <a:rPr lang="el-GR" dirty="0">
                <a:latin typeface="+mn-lt"/>
              </a:rPr>
              <a:t>ονομάζονται τα ισομερή τα οποία διαφέρουν στον τρόπο σύνδεσης των ατόμων τους, όπως το βουτάνιο και το </a:t>
            </a:r>
            <a:r>
              <a:rPr lang="el-GR" dirty="0" err="1">
                <a:latin typeface="+mn-lt"/>
              </a:rPr>
              <a:t>ισοβουτάνιο</a:t>
            </a:r>
            <a:r>
              <a:rPr lang="el-GR" dirty="0">
                <a:latin typeface="+mn-lt"/>
              </a:rPr>
              <a:t>.</a:t>
            </a:r>
          </a:p>
        </p:txBody>
      </p:sp>
      <p:pic>
        <p:nvPicPr>
          <p:cNvPr id="29701" name="Picture 2">
            <a:extLst>
              <a:ext uri="{FF2B5EF4-FFF2-40B4-BE49-F238E27FC236}">
                <a16:creationId xmlns:a16="http://schemas.microsoft.com/office/drawing/2014/main" id="{0A7FEFCE-01AC-4572-9AEE-BF32CB31FF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95513" y="3500438"/>
            <a:ext cx="3059112" cy="16176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56A617-3D50-4F35-8EA6-0A5FCC3046B3}"/>
              </a:ext>
            </a:extLst>
          </p:cNvPr>
          <p:cNvSpPr>
            <a:spLocks noGrp="1"/>
          </p:cNvSpPr>
          <p:nvPr>
            <p:ph type="title"/>
          </p:nvPr>
        </p:nvSpPr>
        <p:spPr/>
        <p:txBody>
          <a:bodyPr/>
          <a:lstStyle/>
          <a:p>
            <a:pPr>
              <a:defRPr/>
            </a:pPr>
            <a:r>
              <a:rPr lang="el-GR" dirty="0"/>
              <a:t>Ονοματολογία οργανικών ενώσεων</a:t>
            </a:r>
          </a:p>
        </p:txBody>
      </p:sp>
      <p:sp>
        <p:nvSpPr>
          <p:cNvPr id="29699" name="Rectangle 4">
            <a:extLst>
              <a:ext uri="{FF2B5EF4-FFF2-40B4-BE49-F238E27FC236}">
                <a16:creationId xmlns:a16="http://schemas.microsoft.com/office/drawing/2014/main" id="{B71426A8-094A-4E00-8341-D95D6F20C399}"/>
              </a:ext>
            </a:extLst>
          </p:cNvPr>
          <p:cNvSpPr>
            <a:spLocks noChangeArrowheads="1"/>
          </p:cNvSpPr>
          <p:nvPr/>
        </p:nvSpPr>
        <p:spPr bwMode="auto">
          <a:xfrm>
            <a:off x="250825" y="1484313"/>
            <a:ext cx="86423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Tx/>
              <a:buChar char="•"/>
              <a:defRPr/>
            </a:pPr>
            <a:r>
              <a:rPr lang="el-GR" altLang="el-GR" b="1" dirty="0">
                <a:latin typeface="+mn-lt"/>
              </a:rPr>
              <a:t> Ονοματολογία με βάση την υποκατάσταση των </a:t>
            </a:r>
            <a:r>
              <a:rPr lang="el-GR" altLang="el-GR" b="1" dirty="0" err="1">
                <a:latin typeface="+mn-lt"/>
              </a:rPr>
              <a:t>Αλκανίων</a:t>
            </a:r>
            <a:endParaRPr lang="en-US" altLang="el-GR" b="1" dirty="0">
              <a:latin typeface="+mn-lt"/>
            </a:endParaRPr>
          </a:p>
        </p:txBody>
      </p:sp>
      <p:sp>
        <p:nvSpPr>
          <p:cNvPr id="30724" name="Rectangle 6">
            <a:extLst>
              <a:ext uri="{FF2B5EF4-FFF2-40B4-BE49-F238E27FC236}">
                <a16:creationId xmlns:a16="http://schemas.microsoft.com/office/drawing/2014/main" id="{E03A40A9-75DF-4E66-8AAE-ACE75E875275}"/>
              </a:ext>
            </a:extLst>
          </p:cNvPr>
          <p:cNvSpPr>
            <a:spLocks noChangeArrowheads="1"/>
          </p:cNvSpPr>
          <p:nvPr/>
        </p:nvSpPr>
        <p:spPr bwMode="auto">
          <a:xfrm>
            <a:off x="250825" y="1844675"/>
            <a:ext cx="8569325"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tabLst>
                <a:tab pos="2819400" algn="l"/>
              </a:tabLst>
              <a:defRPr>
                <a:solidFill>
                  <a:schemeClr val="tx1"/>
                </a:solidFill>
                <a:latin typeface="Arial" panose="020B0604020202020204" pitchFamily="34" charset="0"/>
                <a:cs typeface="Arial" panose="020B0604020202020204" pitchFamily="34" charset="0"/>
              </a:defRPr>
            </a:lvl1pPr>
            <a:lvl2pPr marL="180975" indent="-180975">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lvl="1">
              <a:buClr>
                <a:srgbClr val="0054A6"/>
              </a:buClr>
              <a:buSzPct val="100000"/>
            </a:pPr>
            <a:r>
              <a:rPr lang="el-GR" altLang="el-GR" sz="1600" i="1">
                <a:latin typeface="Georgia" panose="02040502050405020303" pitchFamily="18" charset="0"/>
              </a:rPr>
              <a:t>1. Τα μη διακλαδισμένα αλκάνια ονομάζονται σύμφωνα με τον αριθμό των ανθράκων.</a:t>
            </a:r>
            <a:endParaRPr lang="el-GR" altLang="el-GR" sz="1600" i="1">
              <a:solidFill>
                <a:srgbClr val="231F20"/>
              </a:solidFill>
              <a:latin typeface="Georgia" panose="02040502050405020303" pitchFamily="18" charset="0"/>
            </a:endParaRPr>
          </a:p>
        </p:txBody>
      </p:sp>
      <p:sp>
        <p:nvSpPr>
          <p:cNvPr id="30725" name="Rectangle 94">
            <a:extLst>
              <a:ext uri="{FF2B5EF4-FFF2-40B4-BE49-F238E27FC236}">
                <a16:creationId xmlns:a16="http://schemas.microsoft.com/office/drawing/2014/main" id="{E90C3056-4C7B-4C68-9DB6-AF1DA0DF1463}"/>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0726" name="Rectangle 185">
            <a:extLst>
              <a:ext uri="{FF2B5EF4-FFF2-40B4-BE49-F238E27FC236}">
                <a16:creationId xmlns:a16="http://schemas.microsoft.com/office/drawing/2014/main" id="{350A8D59-CE52-44F1-AB17-123E22C58099}"/>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0727" name="Rectangle 276">
            <a:extLst>
              <a:ext uri="{FF2B5EF4-FFF2-40B4-BE49-F238E27FC236}">
                <a16:creationId xmlns:a16="http://schemas.microsoft.com/office/drawing/2014/main" id="{6F219459-6207-4CA0-8A78-E6C48D19D69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aphicFrame>
        <p:nvGraphicFramePr>
          <p:cNvPr id="3" name="Πίνακας 2">
            <a:extLst>
              <a:ext uri="{FF2B5EF4-FFF2-40B4-BE49-F238E27FC236}">
                <a16:creationId xmlns:a16="http://schemas.microsoft.com/office/drawing/2014/main" id="{3A44AD52-2625-4EB8-8040-EFB4E3043A2B}"/>
              </a:ext>
            </a:extLst>
          </p:cNvPr>
          <p:cNvGraphicFramePr>
            <a:graphicFrameLocks noGrp="1"/>
          </p:cNvGraphicFramePr>
          <p:nvPr/>
        </p:nvGraphicFramePr>
        <p:xfrm>
          <a:off x="1476375" y="2276475"/>
          <a:ext cx="5832475" cy="3944938"/>
        </p:xfrm>
        <a:graphic>
          <a:graphicData uri="http://schemas.openxmlformats.org/drawingml/2006/table">
            <a:tbl>
              <a:tblPr/>
              <a:tblGrid>
                <a:gridCol w="936625">
                  <a:extLst>
                    <a:ext uri="{9D8B030D-6E8A-4147-A177-3AD203B41FA5}">
                      <a16:colId xmlns:a16="http://schemas.microsoft.com/office/drawing/2014/main" val="20000"/>
                    </a:ext>
                  </a:extLst>
                </a:gridCol>
                <a:gridCol w="873125">
                  <a:extLst>
                    <a:ext uri="{9D8B030D-6E8A-4147-A177-3AD203B41FA5}">
                      <a16:colId xmlns:a16="http://schemas.microsoft.com/office/drawing/2014/main" val="20001"/>
                    </a:ext>
                  </a:extLst>
                </a:gridCol>
                <a:gridCol w="1531938">
                  <a:extLst>
                    <a:ext uri="{9D8B030D-6E8A-4147-A177-3AD203B41FA5}">
                      <a16:colId xmlns:a16="http://schemas.microsoft.com/office/drawing/2014/main" val="20002"/>
                    </a:ext>
                  </a:extLst>
                </a:gridCol>
                <a:gridCol w="817562">
                  <a:extLst>
                    <a:ext uri="{9D8B030D-6E8A-4147-A177-3AD203B41FA5}">
                      <a16:colId xmlns:a16="http://schemas.microsoft.com/office/drawing/2014/main" val="20003"/>
                    </a:ext>
                  </a:extLst>
                </a:gridCol>
                <a:gridCol w="806450">
                  <a:extLst>
                    <a:ext uri="{9D8B030D-6E8A-4147-A177-3AD203B41FA5}">
                      <a16:colId xmlns:a16="http://schemas.microsoft.com/office/drawing/2014/main" val="20004"/>
                    </a:ext>
                  </a:extLst>
                </a:gridCol>
                <a:gridCol w="866775">
                  <a:extLst>
                    <a:ext uri="{9D8B030D-6E8A-4147-A177-3AD203B41FA5}">
                      <a16:colId xmlns:a16="http://schemas.microsoft.com/office/drawing/2014/main" val="20005"/>
                    </a:ext>
                  </a:extLst>
                </a:gridCol>
              </a:tblGrid>
              <a:tr h="509586">
                <a:tc>
                  <a:txBody>
                    <a:bodyPr/>
                    <a:lstStyle/>
                    <a:p>
                      <a:pPr marL="127000" marR="0" lvl="0" indent="0" algn="l" defTabSz="914400" rtl="0" eaLnBrk="1" fontAlgn="base" latinLnBrk="0" hangingPunct="1">
                        <a:lnSpc>
                          <a:spcPct val="100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Compound name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Molecular formula</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23825" marR="0" lvl="0" indent="0" algn="l" defTabSz="914400" rtl="0" eaLnBrk="1" fontAlgn="base" latinLnBrk="0" hangingPunct="1">
                        <a:lnSpc>
                          <a:spcPct val="100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Condensed structural formula</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5888" marR="0" lvl="0" indent="0" algn="l" defTabSz="914400" rtl="0" eaLnBrk="1" fontAlgn="base" latinLnBrk="0" hangingPunct="1">
                        <a:lnSpc>
                          <a:spcPct val="100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Melting point (°C)</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07950" marR="0" lvl="0" indent="0" algn="l" defTabSz="914400" rtl="0" eaLnBrk="1" fontAlgn="base" latinLnBrk="0" hangingPunct="1">
                        <a:lnSpc>
                          <a:spcPct val="100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Boiling point (°C)</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07950" marR="0" lvl="0" indent="0" algn="l" defTabSz="914400" rtl="0" eaLnBrk="1" fontAlgn="base" latinLnBrk="0" hangingPunct="1">
                        <a:lnSpc>
                          <a:spcPts val="1000"/>
                        </a:lnSpc>
                        <a:spcBef>
                          <a:spcPts val="20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Density* (g mL</a:t>
                      </a:r>
                      <a:r>
                        <a:rPr kumimoji="0" lang="en-US" sz="500" b="1" i="0" u="none" strike="noStrike" cap="none" normalizeH="0" baseline="0">
                          <a:ln>
                            <a:noFill/>
                          </a:ln>
                          <a:solidFill>
                            <a:srgbClr val="FFFFFF"/>
                          </a:solidFill>
                          <a:effectLst/>
                          <a:latin typeface="Georgia" pitchFamily="18" charset="0"/>
                          <a:cs typeface="Arial" pitchFamily="34" charset="0"/>
                        </a:rPr>
                        <a:t>–1</a:t>
                      </a:r>
                      <a:r>
                        <a:rPr kumimoji="0" lang="en-US" sz="800" b="1" i="0" u="none" strike="noStrike" cap="none" normalizeH="0" baseline="0">
                          <a:ln>
                            <a:noFill/>
                          </a:ln>
                          <a:solidFill>
                            <a:srgbClr val="FFFFFF"/>
                          </a:solidFill>
                          <a:effectLst/>
                          <a:latin typeface="Georgia" pitchFamily="18" charset="0"/>
                          <a:cs typeface="Arial" pitchFamily="34" charset="0"/>
                        </a:rPr>
                        <a:t>)</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0"/>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methane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2182.5</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2161.7</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1"/>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ethane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2183.3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5557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288.6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2"/>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propane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365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2187.7</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5716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242.1</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3"/>
                  </a:ext>
                </a:extLst>
              </a:tr>
              <a:tr h="2587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butane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4</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10</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28588"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2138.3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2016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20.5</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4"/>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pentane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5</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12</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3176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2129.8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36.1</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0.6262</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5"/>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hexane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6</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14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4</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6510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295.3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68.7</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0.6603</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6"/>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heptane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7</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16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5</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619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290.6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ctr"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98.4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0.6837</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7"/>
                  </a:ext>
                </a:extLst>
              </a:tr>
              <a:tr h="2587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octane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8</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18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6</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635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256.8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125.7</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0.7026</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8"/>
                  </a:ext>
                </a:extLst>
              </a:tr>
              <a:tr h="258763">
                <a:tc>
                  <a:txBody>
                    <a:bodyPr/>
                    <a:lstStyle/>
                    <a:p>
                      <a:pPr marL="125413"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nonane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9</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20</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7</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66688"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253.5</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873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150.8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0.7177</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9"/>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decane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10</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22</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8</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71450"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229.7</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9367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174.0</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0.7299</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10"/>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undecane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11</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24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9</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6986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225.6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195.8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0.7402</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11"/>
                  </a:ext>
                </a:extLst>
              </a:tr>
              <a:tr h="258763">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dodecane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a:t>
                      </a:r>
                      <a:r>
                        <a:rPr kumimoji="0" lang="en-US" sz="500" b="0" i="0" u="none" strike="noStrike" cap="none" normalizeH="0" baseline="0">
                          <a:ln>
                            <a:noFill/>
                          </a:ln>
                          <a:solidFill>
                            <a:srgbClr val="000000"/>
                          </a:solidFill>
                          <a:effectLst/>
                          <a:latin typeface="Georgia" pitchFamily="18" charset="0"/>
                          <a:cs typeface="Arial" pitchFamily="34" charset="0"/>
                        </a:rPr>
                        <a:t>12</a:t>
                      </a:r>
                      <a:r>
                        <a:rPr kumimoji="0" lang="en-US" sz="800" b="0" i="0" u="none" strike="noStrike" cap="none" normalizeH="0" baseline="0">
                          <a:ln>
                            <a:noFill/>
                          </a:ln>
                          <a:solidFill>
                            <a:srgbClr val="000000"/>
                          </a:solidFill>
                          <a:effectLst/>
                          <a:latin typeface="Georgia" pitchFamily="18" charset="0"/>
                          <a:cs typeface="Arial" pitchFamily="34" charset="0"/>
                        </a:rPr>
                        <a:t>H</a:t>
                      </a:r>
                      <a:r>
                        <a:rPr kumimoji="0" lang="en-US" sz="500" b="0" i="0" u="none" strike="noStrike" cap="none" normalizeH="0" baseline="0">
                          <a:ln>
                            <a:noFill/>
                          </a:ln>
                          <a:solidFill>
                            <a:srgbClr val="000000"/>
                          </a:solidFill>
                          <a:effectLst/>
                          <a:latin typeface="Georgia" pitchFamily="18" charset="0"/>
                          <a:cs typeface="Arial" pitchFamily="34" charset="0"/>
                        </a:rPr>
                        <a:t>26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2</a:t>
                      </a:r>
                      <a:r>
                        <a:rPr kumimoji="0" lang="en-US" sz="800" b="0" i="0" u="none" strike="noStrike" cap="none" normalizeH="0" baseline="0">
                          <a:ln>
                            <a:noFill/>
                          </a:ln>
                          <a:solidFill>
                            <a:srgbClr val="000000"/>
                          </a:solidFill>
                          <a:effectLst/>
                          <a:latin typeface="Georgia" pitchFamily="18" charset="0"/>
                          <a:cs typeface="Arial" pitchFamily="34" charset="0"/>
                        </a:rPr>
                        <a:t>)</a:t>
                      </a:r>
                      <a:r>
                        <a:rPr kumimoji="0" lang="en-US" sz="500" b="0" i="0" u="none" strike="noStrike" cap="none" normalizeH="0" baseline="0">
                          <a:ln>
                            <a:noFill/>
                          </a:ln>
                          <a:solidFill>
                            <a:srgbClr val="000000"/>
                          </a:solidFill>
                          <a:effectLst/>
                          <a:latin typeface="Georgia" pitchFamily="18" charset="0"/>
                          <a:cs typeface="Arial" pitchFamily="34" charset="0"/>
                        </a:rPr>
                        <a:t>10</a:t>
                      </a:r>
                      <a:r>
                        <a:rPr kumimoji="0" lang="en-US" sz="800" b="0" i="0" u="none" strike="noStrike" cap="none" normalizeH="0" baseline="0">
                          <a:ln>
                            <a:noFill/>
                          </a:ln>
                          <a:solidFill>
                            <a:srgbClr val="000000"/>
                          </a:solidFill>
                          <a:effectLst/>
                          <a:latin typeface="Georgia" pitchFamily="18" charset="0"/>
                          <a:cs typeface="Arial" pitchFamily="34" charset="0"/>
                        </a:rPr>
                        <a:t>CH</a:t>
                      </a:r>
                      <a:r>
                        <a:rPr kumimoji="0" lang="en-US" sz="500" b="0" i="0" u="none" strike="noStrike" cap="none" normalizeH="0" baseline="0">
                          <a:ln>
                            <a:noFill/>
                          </a:ln>
                          <a:solidFill>
                            <a:srgbClr val="000000"/>
                          </a:solidFill>
                          <a:effectLst/>
                          <a:latin typeface="Georgia" pitchFamily="18" charset="0"/>
                          <a:cs typeface="Arial" pitchFamily="34" charset="0"/>
                        </a:rPr>
                        <a:t>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212725"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29.6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188913" marR="0" lvl="0" indent="0" algn="l" defTabSz="914400" rtl="0" eaLnBrk="1" fontAlgn="base" latinLnBrk="0" hangingPunct="1">
                        <a:lnSpc>
                          <a:spcPct val="100000"/>
                        </a:lnSpc>
                        <a:spcBef>
                          <a:spcPts val="138"/>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216.3</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0.7487</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12"/>
                  </a:ext>
                </a:extLst>
              </a:tr>
              <a:tr h="330199">
                <a:tc>
                  <a:txBody>
                    <a:bodyPr/>
                    <a:lstStyle/>
                    <a:p>
                      <a:pPr marL="12700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eicosane</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14300" marR="0" lvl="0" indent="0" algn="l" defTabSz="914400" rtl="0" eaLnBrk="1" fontAlgn="base" latinLnBrk="0" hangingPunct="1">
                        <a:lnSpc>
                          <a:spcPct val="100000"/>
                        </a:lnSpc>
                        <a:spcBef>
                          <a:spcPts val="150"/>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C</a:t>
                      </a:r>
                      <a:r>
                        <a:rPr kumimoji="0" lang="en-US" sz="500" b="1" i="0" u="none" strike="noStrike" cap="none" normalizeH="0" baseline="0">
                          <a:ln>
                            <a:noFill/>
                          </a:ln>
                          <a:solidFill>
                            <a:srgbClr val="FFFFFF"/>
                          </a:solidFill>
                          <a:effectLst/>
                          <a:latin typeface="Georgia" pitchFamily="18" charset="0"/>
                          <a:cs typeface="Arial" pitchFamily="34" charset="0"/>
                        </a:rPr>
                        <a:t>20</a:t>
                      </a:r>
                      <a:r>
                        <a:rPr kumimoji="0" lang="en-US" sz="800" b="1" i="0" u="none" strike="noStrike" cap="none" normalizeH="0" baseline="0">
                          <a:ln>
                            <a:noFill/>
                          </a:ln>
                          <a:solidFill>
                            <a:srgbClr val="FFFFFF"/>
                          </a:solidFill>
                          <a:effectLst/>
                          <a:latin typeface="Georgia" pitchFamily="18" charset="0"/>
                          <a:cs typeface="Arial" pitchFamily="34" charset="0"/>
                        </a:rPr>
                        <a:t>H</a:t>
                      </a:r>
                      <a:r>
                        <a:rPr kumimoji="0" lang="en-US" sz="500" b="1" i="0" u="none" strike="noStrike" cap="none" normalizeH="0" baseline="0">
                          <a:ln>
                            <a:noFill/>
                          </a:ln>
                          <a:solidFill>
                            <a:srgbClr val="FFFFFF"/>
                          </a:solidFill>
                          <a:effectLst/>
                          <a:latin typeface="Georgia" pitchFamily="18" charset="0"/>
                          <a:cs typeface="Arial" pitchFamily="34" charset="0"/>
                        </a:rPr>
                        <a:t>42</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23825"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CH</a:t>
                      </a:r>
                      <a:r>
                        <a:rPr kumimoji="0" lang="en-US" sz="500" b="1" i="0" u="none" strike="noStrike" cap="none" normalizeH="0" baseline="0">
                          <a:ln>
                            <a:noFill/>
                          </a:ln>
                          <a:solidFill>
                            <a:srgbClr val="FFFFFF"/>
                          </a:solidFill>
                          <a:effectLst/>
                          <a:latin typeface="Georgia" pitchFamily="18" charset="0"/>
                          <a:cs typeface="Arial" pitchFamily="34" charset="0"/>
                        </a:rPr>
                        <a:t>3</a:t>
                      </a:r>
                      <a:r>
                        <a:rPr kumimoji="0" lang="en-US" sz="800" b="1" i="0" u="none" strike="noStrike" cap="none" normalizeH="0" baseline="0">
                          <a:ln>
                            <a:noFill/>
                          </a:ln>
                          <a:solidFill>
                            <a:srgbClr val="FFFFFF"/>
                          </a:solidFill>
                          <a:effectLst/>
                          <a:latin typeface="Georgia" pitchFamily="18" charset="0"/>
                          <a:cs typeface="Arial" pitchFamily="34" charset="0"/>
                        </a:rPr>
                        <a:t>(CH</a:t>
                      </a:r>
                      <a:r>
                        <a:rPr kumimoji="0" lang="en-US" sz="500" b="1" i="0" u="none" strike="noStrike" cap="none" normalizeH="0" baseline="0">
                          <a:ln>
                            <a:noFill/>
                          </a:ln>
                          <a:solidFill>
                            <a:srgbClr val="FFFFFF"/>
                          </a:solidFill>
                          <a:effectLst/>
                          <a:latin typeface="Georgia" pitchFamily="18" charset="0"/>
                          <a:cs typeface="Arial" pitchFamily="34" charset="0"/>
                        </a:rPr>
                        <a:t>2</a:t>
                      </a:r>
                      <a:r>
                        <a:rPr kumimoji="0" lang="en-US" sz="800" b="1" i="0" u="none" strike="noStrike" cap="none" normalizeH="0" baseline="0">
                          <a:ln>
                            <a:noFill/>
                          </a:ln>
                          <a:solidFill>
                            <a:srgbClr val="FFFFFF"/>
                          </a:solidFill>
                          <a:effectLst/>
                          <a:latin typeface="Georgia" pitchFamily="18" charset="0"/>
                          <a:cs typeface="Arial" pitchFamily="34" charset="0"/>
                        </a:rPr>
                        <a:t>)</a:t>
                      </a:r>
                      <a:r>
                        <a:rPr kumimoji="0" lang="en-US" sz="500" b="1" i="0" u="none" strike="noStrike" cap="none" normalizeH="0" baseline="0">
                          <a:ln>
                            <a:noFill/>
                          </a:ln>
                          <a:solidFill>
                            <a:srgbClr val="FFFFFF"/>
                          </a:solidFill>
                          <a:effectLst/>
                          <a:latin typeface="Georgia" pitchFamily="18" charset="0"/>
                          <a:cs typeface="Arial" pitchFamily="34" charset="0"/>
                        </a:rPr>
                        <a:t>18</a:t>
                      </a:r>
                      <a:r>
                        <a:rPr kumimoji="0" lang="en-US" sz="800" b="1" i="0" u="none" strike="noStrike" cap="none" normalizeH="0" baseline="0">
                          <a:ln>
                            <a:noFill/>
                          </a:ln>
                          <a:solidFill>
                            <a:srgbClr val="FFFFFF"/>
                          </a:solidFill>
                          <a:effectLst/>
                          <a:latin typeface="Georgia" pitchFamily="18" charset="0"/>
                          <a:cs typeface="Arial" pitchFamily="34" charset="0"/>
                        </a:rPr>
                        <a:t>CH</a:t>
                      </a:r>
                      <a:r>
                        <a:rPr kumimoji="0" lang="en-US" sz="500" b="1" i="0" u="none" strike="noStrike" cap="none" normalizeH="0" baseline="0">
                          <a:ln>
                            <a:noFill/>
                          </a:ln>
                          <a:solidFill>
                            <a:srgbClr val="FFFFFF"/>
                          </a:solidFill>
                          <a:effectLst/>
                          <a:latin typeface="Georgia" pitchFamily="18" charset="0"/>
                          <a:cs typeface="Arial" pitchFamily="34" charset="0"/>
                        </a:rPr>
                        <a:t>3</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66688"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136.8</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82563"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343.0</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107950" marR="0" lvl="0" indent="0" algn="l" defTabSz="914400" rtl="0" eaLnBrk="1" fontAlgn="base" latinLnBrk="0" hangingPunct="1">
                        <a:lnSpc>
                          <a:spcPct val="100000"/>
                        </a:lnSpc>
                        <a:spcBef>
                          <a:spcPts val="138"/>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(solid at 20°C)</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13"/>
                  </a:ext>
                </a:extLst>
              </a:tr>
            </a:tbl>
          </a:graphicData>
        </a:graphic>
      </p:graphicFrame>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E68C36-CF15-4708-95F3-D6AE25D79C7A}"/>
              </a:ext>
            </a:extLst>
          </p:cNvPr>
          <p:cNvSpPr>
            <a:spLocks noGrp="1"/>
          </p:cNvSpPr>
          <p:nvPr>
            <p:ph type="title"/>
          </p:nvPr>
        </p:nvSpPr>
        <p:spPr/>
        <p:txBody>
          <a:bodyPr/>
          <a:lstStyle/>
          <a:p>
            <a:pPr>
              <a:defRPr/>
            </a:pPr>
            <a:r>
              <a:rPr lang="el-GR" dirty="0"/>
              <a:t>Ονοματολογία οργανικών ενώσεων</a:t>
            </a:r>
          </a:p>
        </p:txBody>
      </p:sp>
      <p:sp>
        <p:nvSpPr>
          <p:cNvPr id="31747" name="Rectangle 4">
            <a:extLst>
              <a:ext uri="{FF2B5EF4-FFF2-40B4-BE49-F238E27FC236}">
                <a16:creationId xmlns:a16="http://schemas.microsoft.com/office/drawing/2014/main" id="{E487D1CC-DE33-4328-9794-7F3921CC3AAE}"/>
              </a:ext>
            </a:extLst>
          </p:cNvPr>
          <p:cNvSpPr>
            <a:spLocks noChangeArrowheads="1"/>
          </p:cNvSpPr>
          <p:nvPr/>
        </p:nvSpPr>
        <p:spPr bwMode="auto">
          <a:xfrm>
            <a:off x="250825" y="1484313"/>
            <a:ext cx="86423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Tx/>
              <a:buChar char="•"/>
            </a:pPr>
            <a:r>
              <a:rPr lang="el-GR" altLang="el-GR" b="1">
                <a:latin typeface="Calibri" panose="020F0502020204030204" pitchFamily="34" charset="0"/>
              </a:rPr>
              <a:t> Ονοματολογία με βάση την υποκατάσταση των Αλκανίων</a:t>
            </a:r>
            <a:endParaRPr lang="en-US" altLang="el-GR" b="1">
              <a:latin typeface="Calibri" panose="020F0502020204030204" pitchFamily="34" charset="0"/>
            </a:endParaRPr>
          </a:p>
        </p:txBody>
      </p:sp>
      <p:sp>
        <p:nvSpPr>
          <p:cNvPr id="31748" name="Rectangle 6">
            <a:extLst>
              <a:ext uri="{FF2B5EF4-FFF2-40B4-BE49-F238E27FC236}">
                <a16:creationId xmlns:a16="http://schemas.microsoft.com/office/drawing/2014/main" id="{87E4A096-4FF2-45CB-9225-7BAF2022BE51}"/>
              </a:ext>
            </a:extLst>
          </p:cNvPr>
          <p:cNvSpPr>
            <a:spLocks noChangeArrowheads="1"/>
          </p:cNvSpPr>
          <p:nvPr/>
        </p:nvSpPr>
        <p:spPr bwMode="auto">
          <a:xfrm>
            <a:off x="323850" y="1854200"/>
            <a:ext cx="8569325" cy="2308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indent="449263">
              <a:tabLst>
                <a:tab pos="2819400" algn="l"/>
              </a:tabLst>
              <a:defRPr>
                <a:solidFill>
                  <a:schemeClr val="tx1"/>
                </a:solidFill>
                <a:latin typeface="Arial" panose="020B0604020202020204" pitchFamily="34" charset="0"/>
                <a:cs typeface="Arial" panose="020B0604020202020204" pitchFamily="34" charset="0"/>
              </a:defRPr>
            </a:lvl1pPr>
            <a:lvl2pPr marL="180975" indent="-180975">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lvl="1">
              <a:buClr>
                <a:srgbClr val="0054A6"/>
              </a:buClr>
              <a:buSzPct val="100000"/>
            </a:pPr>
            <a:r>
              <a:rPr lang="el-GR" altLang="el-GR" sz="1600" i="1">
                <a:solidFill>
                  <a:srgbClr val="231F20"/>
                </a:solidFill>
                <a:latin typeface="Georgia" panose="02040502050405020303" pitchFamily="18" charset="0"/>
              </a:rPr>
              <a:t>2. Για αλκάνια που περιέχουν διακλαδισμένες ανθρακικές αλυσίδες, προσδιορίστε την κύρια αλυσίδα.</a:t>
            </a:r>
            <a:endParaRPr lang="el-GR" altLang="el-GR" sz="1600">
              <a:latin typeface="Georgia" panose="02040502050405020303" pitchFamily="18" charset="0"/>
            </a:endParaRPr>
          </a:p>
          <a:p>
            <a:r>
              <a:rPr lang="el-GR" altLang="el-GR" sz="1600">
                <a:solidFill>
                  <a:srgbClr val="231F20"/>
                </a:solidFill>
                <a:latin typeface="Georgia" panose="02040502050405020303" pitchFamily="18" charset="0"/>
              </a:rPr>
              <a:t> Η </a:t>
            </a:r>
            <a:r>
              <a:rPr lang="el-GR" altLang="el-GR" sz="1600" b="1">
                <a:solidFill>
                  <a:srgbClr val="231F20"/>
                </a:solidFill>
                <a:latin typeface="Georgia" panose="02040502050405020303" pitchFamily="18" charset="0"/>
              </a:rPr>
              <a:t>κύρια αλυσίδα </a:t>
            </a:r>
            <a:r>
              <a:rPr lang="el-GR" altLang="el-GR" sz="1600">
                <a:solidFill>
                  <a:srgbClr val="231F20"/>
                </a:solidFill>
                <a:latin typeface="Georgia" panose="02040502050405020303" pitchFamily="18" charset="0"/>
              </a:rPr>
              <a:t>είναι η μεγαλύτερη, συνεχόμενη ανθρακική αλυσίδα στο μόριο.</a:t>
            </a:r>
          </a:p>
          <a:p>
            <a:endParaRPr lang="el-GR" altLang="el-GR" sz="1600">
              <a:solidFill>
                <a:srgbClr val="231F20"/>
              </a:solidFill>
              <a:latin typeface="Georgia" panose="02040502050405020303" pitchFamily="18" charset="0"/>
            </a:endParaRPr>
          </a:p>
          <a:p>
            <a:endParaRPr lang="el-GR" altLang="el-GR" sz="1600">
              <a:solidFill>
                <a:srgbClr val="231F20"/>
              </a:solidFill>
              <a:latin typeface="Georgia" panose="02040502050405020303" pitchFamily="18" charset="0"/>
            </a:endParaRPr>
          </a:p>
          <a:p>
            <a:endParaRPr lang="el-GR" altLang="el-GR" sz="1600">
              <a:solidFill>
                <a:srgbClr val="231F20"/>
              </a:solidFill>
              <a:latin typeface="Georgia" panose="02040502050405020303" pitchFamily="18" charset="0"/>
            </a:endParaRPr>
          </a:p>
          <a:p>
            <a:r>
              <a:rPr lang="el-GR" altLang="el-GR" sz="1600">
                <a:solidFill>
                  <a:srgbClr val="231F20"/>
                </a:solidFill>
                <a:latin typeface="Georgia" panose="02040502050405020303" pitchFamily="18" charset="0"/>
              </a:rPr>
              <a:t> </a:t>
            </a:r>
            <a:endParaRPr lang="en-US" altLang="el-GR" sz="1600">
              <a:solidFill>
                <a:srgbClr val="231F20"/>
              </a:solidFill>
              <a:latin typeface="Georgia" panose="02040502050405020303" pitchFamily="18" charset="0"/>
            </a:endParaRPr>
          </a:p>
          <a:p>
            <a:r>
              <a:rPr lang="el-GR" altLang="el-GR" sz="1600" i="1">
                <a:solidFill>
                  <a:srgbClr val="231F20"/>
                </a:solidFill>
                <a:latin typeface="Georgia" panose="02040502050405020303" pitchFamily="18" charset="0"/>
              </a:rPr>
              <a:t>3. Αν δύο ή περισσότερες αλυσίδες σε μία δομή έχουν το ίδιο μήκος, επιλέξτε ως κύρια αλυσίδα αυτή με τον μεγαλύτερο αριθμό διακλαδώσεων.</a:t>
            </a:r>
          </a:p>
        </p:txBody>
      </p:sp>
      <p:sp>
        <p:nvSpPr>
          <p:cNvPr id="31749" name="Rectangle 94">
            <a:extLst>
              <a:ext uri="{FF2B5EF4-FFF2-40B4-BE49-F238E27FC236}">
                <a16:creationId xmlns:a16="http://schemas.microsoft.com/office/drawing/2014/main" id="{7D18D141-102B-4EAC-A0BA-EE005A1FC044}"/>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1750" name="Rectangle 185">
            <a:extLst>
              <a:ext uri="{FF2B5EF4-FFF2-40B4-BE49-F238E27FC236}">
                <a16:creationId xmlns:a16="http://schemas.microsoft.com/office/drawing/2014/main" id="{E8E76740-C64A-4409-B6CF-7143AC944C4A}"/>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31751" name="Group 95">
            <a:extLst>
              <a:ext uri="{FF2B5EF4-FFF2-40B4-BE49-F238E27FC236}">
                <a16:creationId xmlns:a16="http://schemas.microsoft.com/office/drawing/2014/main" id="{0D4ECD57-D8FA-42F3-B13D-B743C501B127}"/>
              </a:ext>
            </a:extLst>
          </p:cNvPr>
          <p:cNvGrpSpPr>
            <a:grpSpLocks/>
          </p:cNvGrpSpPr>
          <p:nvPr/>
        </p:nvGrpSpPr>
        <p:grpSpPr bwMode="auto">
          <a:xfrm>
            <a:off x="1547813" y="3013075"/>
            <a:ext cx="2279650" cy="477838"/>
            <a:chOff x="0" y="0"/>
            <a:chExt cx="3312" cy="581"/>
          </a:xfrm>
        </p:grpSpPr>
        <p:grpSp>
          <p:nvGrpSpPr>
            <p:cNvPr id="31844" name="Group 183">
              <a:extLst>
                <a:ext uri="{FF2B5EF4-FFF2-40B4-BE49-F238E27FC236}">
                  <a16:creationId xmlns:a16="http://schemas.microsoft.com/office/drawing/2014/main" id="{2C27399D-AEB0-4F3F-A373-28E3BF5B48C5}"/>
                </a:ext>
              </a:extLst>
            </p:cNvPr>
            <p:cNvGrpSpPr>
              <a:grpSpLocks/>
            </p:cNvGrpSpPr>
            <p:nvPr/>
          </p:nvGrpSpPr>
          <p:grpSpPr bwMode="auto">
            <a:xfrm>
              <a:off x="1889" y="167"/>
              <a:ext cx="2" cy="211"/>
              <a:chOff x="1889" y="167"/>
              <a:chExt cx="2" cy="211"/>
            </a:xfrm>
          </p:grpSpPr>
          <p:sp>
            <p:nvSpPr>
              <p:cNvPr id="31932" name="Freeform 184">
                <a:extLst>
                  <a:ext uri="{FF2B5EF4-FFF2-40B4-BE49-F238E27FC236}">
                    <a16:creationId xmlns:a16="http://schemas.microsoft.com/office/drawing/2014/main" id="{239D94CE-9A42-4C3B-9C25-B0AADD3D3A48}"/>
                  </a:ext>
                </a:extLst>
              </p:cNvPr>
              <p:cNvSpPr>
                <a:spLocks/>
              </p:cNvSpPr>
              <p:nvPr/>
            </p:nvSpPr>
            <p:spPr bwMode="auto">
              <a:xfrm>
                <a:off x="1889" y="167"/>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45" name="Group 176">
              <a:extLst>
                <a:ext uri="{FF2B5EF4-FFF2-40B4-BE49-F238E27FC236}">
                  <a16:creationId xmlns:a16="http://schemas.microsoft.com/office/drawing/2014/main" id="{3881E2FF-2051-43E6-9DD9-19328E615264}"/>
                </a:ext>
              </a:extLst>
            </p:cNvPr>
            <p:cNvGrpSpPr>
              <a:grpSpLocks/>
            </p:cNvGrpSpPr>
            <p:nvPr/>
          </p:nvGrpSpPr>
          <p:grpSpPr bwMode="auto">
            <a:xfrm>
              <a:off x="1829" y="408"/>
              <a:ext cx="270" cy="134"/>
              <a:chOff x="1829" y="408"/>
              <a:chExt cx="270" cy="134"/>
            </a:xfrm>
          </p:grpSpPr>
          <p:sp>
            <p:nvSpPr>
              <p:cNvPr id="31926" name="Freeform 182">
                <a:extLst>
                  <a:ext uri="{FF2B5EF4-FFF2-40B4-BE49-F238E27FC236}">
                    <a16:creationId xmlns:a16="http://schemas.microsoft.com/office/drawing/2014/main" id="{C83765B3-27AF-4C16-92DA-29620242CFF6}"/>
                  </a:ext>
                </a:extLst>
              </p:cNvPr>
              <p:cNvSpPr>
                <a:spLocks/>
              </p:cNvSpPr>
              <p:nvPr/>
            </p:nvSpPr>
            <p:spPr bwMode="auto">
              <a:xfrm>
                <a:off x="1829" y="408"/>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5 h 134"/>
                  <a:gd name="T12" fmla="*/ 0 w 270"/>
                  <a:gd name="T13" fmla="*/ 67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8 h 134"/>
                  <a:gd name="T30" fmla="*/ 87 w 270"/>
                  <a:gd name="T31" fmla="*/ 128 h 134"/>
                  <a:gd name="T32" fmla="*/ 60 w 270"/>
                  <a:gd name="T33" fmla="*/ 125 h 134"/>
                  <a:gd name="T34" fmla="*/ 41 w 270"/>
                  <a:gd name="T35" fmla="*/ 116 h 134"/>
                  <a:gd name="T36" fmla="*/ 28 w 270"/>
                  <a:gd name="T37" fmla="*/ 102 h 134"/>
                  <a:gd name="T38" fmla="*/ 21 w 270"/>
                  <a:gd name="T39" fmla="*/ 82 h 134"/>
                  <a:gd name="T40" fmla="*/ 23 w 270"/>
                  <a:gd name="T41" fmla="*/ 54 h 134"/>
                  <a:gd name="T42" fmla="*/ 30 w 270"/>
                  <a:gd name="T43" fmla="*/ 32 h 134"/>
                  <a:gd name="T44" fmla="*/ 42 w 270"/>
                  <a:gd name="T45" fmla="*/ 16 h 134"/>
                  <a:gd name="T46" fmla="*/ 59 w 270"/>
                  <a:gd name="T47" fmla="*/ 8 h 134"/>
                  <a:gd name="T48" fmla="*/ 112 w 270"/>
                  <a:gd name="T49" fmla="*/ 8 h 134"/>
                  <a:gd name="T50" fmla="*/ 112 w 270"/>
                  <a:gd name="T51" fmla="*/ 6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5"/>
                    </a:lnTo>
                    <a:lnTo>
                      <a:pt x="0" y="67"/>
                    </a:lnTo>
                    <a:lnTo>
                      <a:pt x="3" y="87"/>
                    </a:lnTo>
                    <a:lnTo>
                      <a:pt x="11" y="106"/>
                    </a:lnTo>
                    <a:lnTo>
                      <a:pt x="25" y="122"/>
                    </a:lnTo>
                    <a:lnTo>
                      <a:pt x="45" y="132"/>
                    </a:lnTo>
                    <a:lnTo>
                      <a:pt x="77" y="134"/>
                    </a:lnTo>
                    <a:lnTo>
                      <a:pt x="97" y="133"/>
                    </a:lnTo>
                    <a:lnTo>
                      <a:pt x="108" y="131"/>
                    </a:lnTo>
                    <a:lnTo>
                      <a:pt x="110" y="128"/>
                    </a:lnTo>
                    <a:lnTo>
                      <a:pt x="87" y="128"/>
                    </a:lnTo>
                    <a:lnTo>
                      <a:pt x="60" y="125"/>
                    </a:lnTo>
                    <a:lnTo>
                      <a:pt x="41" y="116"/>
                    </a:lnTo>
                    <a:lnTo>
                      <a:pt x="28" y="102"/>
                    </a:lnTo>
                    <a:lnTo>
                      <a:pt x="21" y="82"/>
                    </a:lnTo>
                    <a:lnTo>
                      <a:pt x="23" y="54"/>
                    </a:lnTo>
                    <a:lnTo>
                      <a:pt x="30" y="32"/>
                    </a:lnTo>
                    <a:lnTo>
                      <a:pt x="42" y="16"/>
                    </a:lnTo>
                    <a:lnTo>
                      <a:pt x="59" y="8"/>
                    </a:lnTo>
                    <a:lnTo>
                      <a:pt x="112" y="8"/>
                    </a:lnTo>
                    <a:lnTo>
                      <a:pt x="112" y="6"/>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7" name="Freeform 181">
                <a:extLst>
                  <a:ext uri="{FF2B5EF4-FFF2-40B4-BE49-F238E27FC236}">
                    <a16:creationId xmlns:a16="http://schemas.microsoft.com/office/drawing/2014/main" id="{1B8E981A-7E25-47AF-B3A4-59605427258A}"/>
                  </a:ext>
                </a:extLst>
              </p:cNvPr>
              <p:cNvSpPr>
                <a:spLocks/>
              </p:cNvSpPr>
              <p:nvPr/>
            </p:nvSpPr>
            <p:spPr bwMode="auto">
              <a:xfrm>
                <a:off x="1829" y="408"/>
                <a:ext cx="270" cy="134"/>
              </a:xfrm>
              <a:custGeom>
                <a:avLst/>
                <a:gdLst>
                  <a:gd name="T0" fmla="*/ 115 w 270"/>
                  <a:gd name="T1" fmla="*/ 98 h 134"/>
                  <a:gd name="T2" fmla="*/ 103 w 270"/>
                  <a:gd name="T3" fmla="*/ 117 h 134"/>
                  <a:gd name="T4" fmla="*/ 87 w 270"/>
                  <a:gd name="T5" fmla="*/ 128 h 134"/>
                  <a:gd name="T6" fmla="*/ 110 w 270"/>
                  <a:gd name="T7" fmla="*/ 128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8"/>
                    </a:lnTo>
                    <a:lnTo>
                      <a:pt x="110" y="128"/>
                    </a:lnTo>
                    <a:lnTo>
                      <a:pt x="113" y="123"/>
                    </a:lnTo>
                    <a:lnTo>
                      <a:pt x="117" y="107"/>
                    </a:lnTo>
                    <a:lnTo>
                      <a:pt x="120" y="98"/>
                    </a:lnTo>
                    <a:lnTo>
                      <a:pt x="115"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8" name="Freeform 180">
                <a:extLst>
                  <a:ext uri="{FF2B5EF4-FFF2-40B4-BE49-F238E27FC236}">
                    <a16:creationId xmlns:a16="http://schemas.microsoft.com/office/drawing/2014/main" id="{E4E3DF16-2A72-4AC6-AF52-794979AD4C57}"/>
                  </a:ext>
                </a:extLst>
              </p:cNvPr>
              <p:cNvSpPr>
                <a:spLocks/>
              </p:cNvSpPr>
              <p:nvPr/>
            </p:nvSpPr>
            <p:spPr bwMode="auto">
              <a:xfrm>
                <a:off x="1829" y="408"/>
                <a:ext cx="270" cy="134"/>
              </a:xfrm>
              <a:custGeom>
                <a:avLst/>
                <a:gdLst>
                  <a:gd name="T0" fmla="*/ 112 w 270"/>
                  <a:gd name="T1" fmla="*/ 8 h 134"/>
                  <a:gd name="T2" fmla="*/ 59 w 270"/>
                  <a:gd name="T3" fmla="*/ 8 h 134"/>
                  <a:gd name="T4" fmla="*/ 86 w 270"/>
                  <a:gd name="T5" fmla="*/ 10 h 134"/>
                  <a:gd name="T6" fmla="*/ 102 w 270"/>
                  <a:gd name="T7" fmla="*/ 18 h 134"/>
                  <a:gd name="T8" fmla="*/ 115 w 270"/>
                  <a:gd name="T9" fmla="*/ 36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10"/>
                    </a:lnTo>
                    <a:lnTo>
                      <a:pt x="102" y="18"/>
                    </a:lnTo>
                    <a:lnTo>
                      <a:pt x="115" y="36"/>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9" name="Freeform 179">
                <a:extLst>
                  <a:ext uri="{FF2B5EF4-FFF2-40B4-BE49-F238E27FC236}">
                    <a16:creationId xmlns:a16="http://schemas.microsoft.com/office/drawing/2014/main" id="{DB119947-43A8-4C63-8ADD-C77713D02424}"/>
                  </a:ext>
                </a:extLst>
              </p:cNvPr>
              <p:cNvSpPr>
                <a:spLocks/>
              </p:cNvSpPr>
              <p:nvPr/>
            </p:nvSpPr>
            <p:spPr bwMode="auto">
              <a:xfrm>
                <a:off x="1829" y="408"/>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1 h 134"/>
                  <a:gd name="T10" fmla="*/ 149 w 270"/>
                  <a:gd name="T11" fmla="*/ 126 h 134"/>
                  <a:gd name="T12" fmla="*/ 147 w 270"/>
                  <a:gd name="T13" fmla="*/ 127 h 134"/>
                  <a:gd name="T14" fmla="*/ 131 w 270"/>
                  <a:gd name="T15" fmla="*/ 129 h 134"/>
                  <a:gd name="T16" fmla="*/ 131 w 270"/>
                  <a:gd name="T17" fmla="*/ 133 h 134"/>
                  <a:gd name="T18" fmla="*/ 183 w 270"/>
                  <a:gd name="T19" fmla="*/ 133 h 134"/>
                  <a:gd name="T20" fmla="*/ 183 w 270"/>
                  <a:gd name="T21" fmla="*/ 129 h 134"/>
                  <a:gd name="T22" fmla="*/ 167 w 270"/>
                  <a:gd name="T23" fmla="*/ 127 h 134"/>
                  <a:gd name="T24" fmla="*/ 165 w 270"/>
                  <a:gd name="T25" fmla="*/ 126 h 134"/>
                  <a:gd name="T26" fmla="*/ 165 w 270"/>
                  <a:gd name="T27" fmla="*/ 69 h 134"/>
                  <a:gd name="T28" fmla="*/ 252 w 270"/>
                  <a:gd name="T29" fmla="*/ 69 h 134"/>
                  <a:gd name="T30" fmla="*/ 252 w 270"/>
                  <a:gd name="T31" fmla="*/ 61 h 134"/>
                  <a:gd name="T32" fmla="*/ 165 w 270"/>
                  <a:gd name="T33" fmla="*/ 61 h 134"/>
                  <a:gd name="T34" fmla="*/ 165 w 270"/>
                  <a:gd name="T35" fmla="*/ 11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1"/>
                    </a:lnTo>
                    <a:lnTo>
                      <a:pt x="149" y="126"/>
                    </a:lnTo>
                    <a:lnTo>
                      <a:pt x="147" y="127"/>
                    </a:lnTo>
                    <a:lnTo>
                      <a:pt x="131" y="129"/>
                    </a:lnTo>
                    <a:lnTo>
                      <a:pt x="131" y="133"/>
                    </a:lnTo>
                    <a:lnTo>
                      <a:pt x="183" y="133"/>
                    </a:lnTo>
                    <a:lnTo>
                      <a:pt x="183" y="129"/>
                    </a:lnTo>
                    <a:lnTo>
                      <a:pt x="167" y="127"/>
                    </a:lnTo>
                    <a:lnTo>
                      <a:pt x="165" y="126"/>
                    </a:lnTo>
                    <a:lnTo>
                      <a:pt x="165" y="69"/>
                    </a:lnTo>
                    <a:lnTo>
                      <a:pt x="252" y="69"/>
                    </a:lnTo>
                    <a:lnTo>
                      <a:pt x="252" y="61"/>
                    </a:lnTo>
                    <a:lnTo>
                      <a:pt x="165" y="61"/>
                    </a:lnTo>
                    <a:lnTo>
                      <a:pt x="165" y="11"/>
                    </a:lnTo>
                    <a:lnTo>
                      <a:pt x="167" y="9"/>
                    </a:lnTo>
                    <a:lnTo>
                      <a:pt x="183" y="8"/>
                    </a:lnTo>
                    <a:lnTo>
                      <a:pt x="183"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30" name="Freeform 178">
                <a:extLst>
                  <a:ext uri="{FF2B5EF4-FFF2-40B4-BE49-F238E27FC236}">
                    <a16:creationId xmlns:a16="http://schemas.microsoft.com/office/drawing/2014/main" id="{1604A47D-9516-415C-A33C-6B3A09D70A5F}"/>
                  </a:ext>
                </a:extLst>
              </p:cNvPr>
              <p:cNvSpPr>
                <a:spLocks/>
              </p:cNvSpPr>
              <p:nvPr/>
            </p:nvSpPr>
            <p:spPr bwMode="auto">
              <a:xfrm>
                <a:off x="1829" y="408"/>
                <a:ext cx="270" cy="134"/>
              </a:xfrm>
              <a:custGeom>
                <a:avLst/>
                <a:gdLst>
                  <a:gd name="T0" fmla="*/ 252 w 270"/>
                  <a:gd name="T1" fmla="*/ 69 h 134"/>
                  <a:gd name="T2" fmla="*/ 235 w 270"/>
                  <a:gd name="T3" fmla="*/ 69 h 134"/>
                  <a:gd name="T4" fmla="*/ 235 w 270"/>
                  <a:gd name="T5" fmla="*/ 126 h 134"/>
                  <a:gd name="T6" fmla="*/ 233 w 270"/>
                  <a:gd name="T7" fmla="*/ 127 h 134"/>
                  <a:gd name="T8" fmla="*/ 216 w 270"/>
                  <a:gd name="T9" fmla="*/ 129 h 134"/>
                  <a:gd name="T10" fmla="*/ 216 w 270"/>
                  <a:gd name="T11" fmla="*/ 133 h 134"/>
                  <a:gd name="T12" fmla="*/ 270 w 270"/>
                  <a:gd name="T13" fmla="*/ 133 h 134"/>
                  <a:gd name="T14" fmla="*/ 270 w 270"/>
                  <a:gd name="T15" fmla="*/ 129 h 134"/>
                  <a:gd name="T16" fmla="*/ 253 w 270"/>
                  <a:gd name="T17" fmla="*/ 127 h 134"/>
                  <a:gd name="T18" fmla="*/ 252 w 270"/>
                  <a:gd name="T19" fmla="*/ 126 h 134"/>
                  <a:gd name="T20" fmla="*/ 252 w 270"/>
                  <a:gd name="T21" fmla="*/ 69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9"/>
                    </a:moveTo>
                    <a:lnTo>
                      <a:pt x="235" y="69"/>
                    </a:lnTo>
                    <a:lnTo>
                      <a:pt x="235" y="126"/>
                    </a:lnTo>
                    <a:lnTo>
                      <a:pt x="233" y="127"/>
                    </a:lnTo>
                    <a:lnTo>
                      <a:pt x="216" y="129"/>
                    </a:lnTo>
                    <a:lnTo>
                      <a:pt x="216" y="133"/>
                    </a:lnTo>
                    <a:lnTo>
                      <a:pt x="270" y="133"/>
                    </a:lnTo>
                    <a:lnTo>
                      <a:pt x="270" y="129"/>
                    </a:lnTo>
                    <a:lnTo>
                      <a:pt x="253" y="127"/>
                    </a:lnTo>
                    <a:lnTo>
                      <a:pt x="252" y="126"/>
                    </a:lnTo>
                    <a:lnTo>
                      <a:pt x="252" y="69"/>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31" name="Freeform 177">
                <a:extLst>
                  <a:ext uri="{FF2B5EF4-FFF2-40B4-BE49-F238E27FC236}">
                    <a16:creationId xmlns:a16="http://schemas.microsoft.com/office/drawing/2014/main" id="{BC1B498C-FA01-486C-AA8A-CEF0D9465463}"/>
                  </a:ext>
                </a:extLst>
              </p:cNvPr>
              <p:cNvSpPr>
                <a:spLocks/>
              </p:cNvSpPr>
              <p:nvPr/>
            </p:nvSpPr>
            <p:spPr bwMode="auto">
              <a:xfrm>
                <a:off x="1829" y="408"/>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1 h 134"/>
                  <a:gd name="T10" fmla="*/ 235 w 270"/>
                  <a:gd name="T11" fmla="*/ 61 h 134"/>
                  <a:gd name="T12" fmla="*/ 252 w 270"/>
                  <a:gd name="T13" fmla="*/ 61 h 134"/>
                  <a:gd name="T14" fmla="*/ 252 w 270"/>
                  <a:gd name="T15" fmla="*/ 11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1"/>
                    </a:lnTo>
                    <a:lnTo>
                      <a:pt x="235" y="61"/>
                    </a:lnTo>
                    <a:lnTo>
                      <a:pt x="252" y="61"/>
                    </a:lnTo>
                    <a:lnTo>
                      <a:pt x="252" y="11"/>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46" name="Group 171">
              <a:extLst>
                <a:ext uri="{FF2B5EF4-FFF2-40B4-BE49-F238E27FC236}">
                  <a16:creationId xmlns:a16="http://schemas.microsoft.com/office/drawing/2014/main" id="{332E3060-15FB-478B-903D-7C86FE531EC4}"/>
                </a:ext>
              </a:extLst>
            </p:cNvPr>
            <p:cNvGrpSpPr>
              <a:grpSpLocks/>
            </p:cNvGrpSpPr>
            <p:nvPr/>
          </p:nvGrpSpPr>
          <p:grpSpPr bwMode="auto">
            <a:xfrm>
              <a:off x="2113" y="490"/>
              <a:ext cx="49" cy="91"/>
              <a:chOff x="2113" y="490"/>
              <a:chExt cx="49" cy="91"/>
            </a:xfrm>
          </p:grpSpPr>
          <p:sp>
            <p:nvSpPr>
              <p:cNvPr id="31922" name="Freeform 175">
                <a:extLst>
                  <a:ext uri="{FF2B5EF4-FFF2-40B4-BE49-F238E27FC236}">
                    <a16:creationId xmlns:a16="http://schemas.microsoft.com/office/drawing/2014/main" id="{DC1AFD8C-B809-4A16-B24E-91603FADFB68}"/>
                  </a:ext>
                </a:extLst>
              </p:cNvPr>
              <p:cNvSpPr>
                <a:spLocks/>
              </p:cNvSpPr>
              <p:nvPr/>
            </p:nvSpPr>
            <p:spPr bwMode="auto">
              <a:xfrm>
                <a:off x="2113" y="490"/>
                <a:ext cx="49" cy="91"/>
              </a:xfrm>
              <a:custGeom>
                <a:avLst/>
                <a:gdLst>
                  <a:gd name="T0" fmla="*/ 3 w 49"/>
                  <a:gd name="T1" fmla="*/ 77 h 91"/>
                  <a:gd name="T2" fmla="*/ 0 w 49"/>
                  <a:gd name="T3" fmla="*/ 81 h 91"/>
                  <a:gd name="T4" fmla="*/ 1 w 49"/>
                  <a:gd name="T5" fmla="*/ 86 h 91"/>
                  <a:gd name="T6" fmla="*/ 4 w 49"/>
                  <a:gd name="T7" fmla="*/ 88 h 91"/>
                  <a:gd name="T8" fmla="*/ 8 w 49"/>
                  <a:gd name="T9" fmla="*/ 91 h 91"/>
                  <a:gd name="T10" fmla="*/ 14 w 49"/>
                  <a:gd name="T11" fmla="*/ 91 h 91"/>
                  <a:gd name="T12" fmla="*/ 31 w 49"/>
                  <a:gd name="T13" fmla="*/ 86 h 91"/>
                  <a:gd name="T14" fmla="*/ 33 w 49"/>
                  <a:gd name="T15" fmla="*/ 84 h 91"/>
                  <a:gd name="T16" fmla="*/ 14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6"/>
                    </a:lnTo>
                    <a:lnTo>
                      <a:pt x="4" y="88"/>
                    </a:lnTo>
                    <a:lnTo>
                      <a:pt x="8" y="91"/>
                    </a:lnTo>
                    <a:lnTo>
                      <a:pt x="14" y="91"/>
                    </a:lnTo>
                    <a:lnTo>
                      <a:pt x="31" y="86"/>
                    </a:lnTo>
                    <a:lnTo>
                      <a:pt x="33" y="84"/>
                    </a:lnTo>
                    <a:lnTo>
                      <a:pt x="14"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3" name="Freeform 174">
                <a:extLst>
                  <a:ext uri="{FF2B5EF4-FFF2-40B4-BE49-F238E27FC236}">
                    <a16:creationId xmlns:a16="http://schemas.microsoft.com/office/drawing/2014/main" id="{BDADCB5D-A5D4-497D-A522-2B5409AC1336}"/>
                  </a:ext>
                </a:extLst>
              </p:cNvPr>
              <p:cNvSpPr>
                <a:spLocks/>
              </p:cNvSpPr>
              <p:nvPr/>
            </p:nvSpPr>
            <p:spPr bwMode="auto">
              <a:xfrm>
                <a:off x="2113" y="490"/>
                <a:ext cx="49" cy="91"/>
              </a:xfrm>
              <a:custGeom>
                <a:avLst/>
                <a:gdLst>
                  <a:gd name="T0" fmla="*/ 42 w 49"/>
                  <a:gd name="T1" fmla="*/ 41 h 91"/>
                  <a:gd name="T2" fmla="*/ 31 w 49"/>
                  <a:gd name="T3" fmla="*/ 41 h 91"/>
                  <a:gd name="T4" fmla="*/ 40 w 49"/>
                  <a:gd name="T5" fmla="*/ 46 h 91"/>
                  <a:gd name="T6" fmla="*/ 40 w 49"/>
                  <a:gd name="T7" fmla="*/ 76 h 91"/>
                  <a:gd name="T8" fmla="*/ 30 w 49"/>
                  <a:gd name="T9" fmla="*/ 84 h 91"/>
                  <a:gd name="T10" fmla="*/ 33 w 49"/>
                  <a:gd name="T11" fmla="*/ 84 h 91"/>
                  <a:gd name="T12" fmla="*/ 48 w 49"/>
                  <a:gd name="T13" fmla="*/ 71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0" y="84"/>
                    </a:lnTo>
                    <a:lnTo>
                      <a:pt x="33" y="84"/>
                    </a:lnTo>
                    <a:lnTo>
                      <a:pt x="48" y="71"/>
                    </a:lnTo>
                    <a:lnTo>
                      <a:pt x="47" y="45"/>
                    </a:lnTo>
                    <a:lnTo>
                      <a:pt x="42"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4" name="Freeform 173">
                <a:extLst>
                  <a:ext uri="{FF2B5EF4-FFF2-40B4-BE49-F238E27FC236}">
                    <a16:creationId xmlns:a16="http://schemas.microsoft.com/office/drawing/2014/main" id="{78F96CF5-23B8-4E4F-96D4-45F4851B1050}"/>
                  </a:ext>
                </a:extLst>
              </p:cNvPr>
              <p:cNvSpPr>
                <a:spLocks/>
              </p:cNvSpPr>
              <p:nvPr/>
            </p:nvSpPr>
            <p:spPr bwMode="auto">
              <a:xfrm>
                <a:off x="2113" y="490"/>
                <a:ext cx="49" cy="91"/>
              </a:xfrm>
              <a:custGeom>
                <a:avLst/>
                <a:gdLst>
                  <a:gd name="T0" fmla="*/ 46 w 49"/>
                  <a:gd name="T1" fmla="*/ 7 h 91"/>
                  <a:gd name="T2" fmla="*/ 29 w 49"/>
                  <a:gd name="T3" fmla="*/ 7 h 91"/>
                  <a:gd name="T4" fmla="*/ 35 w 49"/>
                  <a:gd name="T5" fmla="*/ 11 h 91"/>
                  <a:gd name="T6" fmla="*/ 35 w 49"/>
                  <a:gd name="T7" fmla="*/ 29 h 91"/>
                  <a:gd name="T8" fmla="*/ 26 w 49"/>
                  <a:gd name="T9" fmla="*/ 34 h 91"/>
                  <a:gd name="T10" fmla="*/ 10 w 49"/>
                  <a:gd name="T11" fmla="*/ 40 h 91"/>
                  <a:gd name="T12" fmla="*/ 11 w 49"/>
                  <a:gd name="T13" fmla="*/ 43 h 91"/>
                  <a:gd name="T14" fmla="*/ 14 w 49"/>
                  <a:gd name="T15" fmla="*/ 43 h 91"/>
                  <a:gd name="T16" fmla="*/ 17 w 49"/>
                  <a:gd name="T17" fmla="*/ 41 h 91"/>
                  <a:gd name="T18" fmla="*/ 42 w 49"/>
                  <a:gd name="T19" fmla="*/ 41 h 91"/>
                  <a:gd name="T20" fmla="*/ 34 w 49"/>
                  <a:gd name="T21" fmla="*/ 35 h 91"/>
                  <a:gd name="T22" fmla="*/ 31 w 49"/>
                  <a:gd name="T23" fmla="*/ 34 h 91"/>
                  <a:gd name="T24" fmla="*/ 36 w 49"/>
                  <a:gd name="T25" fmla="*/ 31 h 91"/>
                  <a:gd name="T26" fmla="*/ 40 w 49"/>
                  <a:gd name="T27" fmla="*/ 28 h 91"/>
                  <a:gd name="T28" fmla="*/ 45 w 49"/>
                  <a:gd name="T29" fmla="*/ 24 h 91"/>
                  <a:gd name="T30" fmla="*/ 46 w 49"/>
                  <a:gd name="T31" fmla="*/ 21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9"/>
                    </a:lnTo>
                    <a:lnTo>
                      <a:pt x="26" y="34"/>
                    </a:lnTo>
                    <a:lnTo>
                      <a:pt x="10" y="40"/>
                    </a:lnTo>
                    <a:lnTo>
                      <a:pt x="11" y="43"/>
                    </a:lnTo>
                    <a:lnTo>
                      <a:pt x="14" y="43"/>
                    </a:lnTo>
                    <a:lnTo>
                      <a:pt x="17" y="41"/>
                    </a:lnTo>
                    <a:lnTo>
                      <a:pt x="42" y="41"/>
                    </a:lnTo>
                    <a:lnTo>
                      <a:pt x="34" y="35"/>
                    </a:lnTo>
                    <a:lnTo>
                      <a:pt x="31" y="34"/>
                    </a:lnTo>
                    <a:lnTo>
                      <a:pt x="36" y="31"/>
                    </a:lnTo>
                    <a:lnTo>
                      <a:pt x="40" y="28"/>
                    </a:lnTo>
                    <a:lnTo>
                      <a:pt x="45" y="24"/>
                    </a:lnTo>
                    <a:lnTo>
                      <a:pt x="46" y="21"/>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5" name="Freeform 172">
                <a:extLst>
                  <a:ext uri="{FF2B5EF4-FFF2-40B4-BE49-F238E27FC236}">
                    <a16:creationId xmlns:a16="http://schemas.microsoft.com/office/drawing/2014/main" id="{194BCEB7-1C67-4773-BA6B-9727097498AC}"/>
                  </a:ext>
                </a:extLst>
              </p:cNvPr>
              <p:cNvSpPr>
                <a:spLocks/>
              </p:cNvSpPr>
              <p:nvPr/>
            </p:nvSpPr>
            <p:spPr bwMode="auto">
              <a:xfrm>
                <a:off x="2113" y="490"/>
                <a:ext cx="49" cy="91"/>
              </a:xfrm>
              <a:custGeom>
                <a:avLst/>
                <a:gdLst>
                  <a:gd name="T0" fmla="*/ 38 w 49"/>
                  <a:gd name="T1" fmla="*/ 0 h 91"/>
                  <a:gd name="T2" fmla="*/ 18 w 49"/>
                  <a:gd name="T3" fmla="*/ 0 h 91"/>
                  <a:gd name="T4" fmla="*/ 12 w 49"/>
                  <a:gd name="T5" fmla="*/ 3 h 91"/>
                  <a:gd name="T6" fmla="*/ 8 w 49"/>
                  <a:gd name="T7" fmla="*/ 7 h 91"/>
                  <a:gd name="T8" fmla="*/ 2 w 49"/>
                  <a:gd name="T9" fmla="*/ 17 h 91"/>
                  <a:gd name="T10" fmla="*/ 5 w 49"/>
                  <a:gd name="T11" fmla="*/ 19 h 91"/>
                  <a:gd name="T12" fmla="*/ 8 w 49"/>
                  <a:gd name="T13" fmla="*/ 14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7"/>
                    </a:lnTo>
                    <a:lnTo>
                      <a:pt x="5" y="19"/>
                    </a:lnTo>
                    <a:lnTo>
                      <a:pt x="8" y="14"/>
                    </a:lnTo>
                    <a:lnTo>
                      <a:pt x="14" y="7"/>
                    </a:lnTo>
                    <a:lnTo>
                      <a:pt x="46" y="7"/>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47" name="Group 169">
              <a:extLst>
                <a:ext uri="{FF2B5EF4-FFF2-40B4-BE49-F238E27FC236}">
                  <a16:creationId xmlns:a16="http://schemas.microsoft.com/office/drawing/2014/main" id="{46076029-DBA3-4A0F-B4F9-11DFFE5B8706}"/>
                </a:ext>
              </a:extLst>
            </p:cNvPr>
            <p:cNvGrpSpPr>
              <a:grpSpLocks/>
            </p:cNvGrpSpPr>
            <p:nvPr/>
          </p:nvGrpSpPr>
          <p:grpSpPr bwMode="auto">
            <a:xfrm>
              <a:off x="372" y="68"/>
              <a:ext cx="210" cy="2"/>
              <a:chOff x="372" y="68"/>
              <a:chExt cx="210" cy="2"/>
            </a:xfrm>
          </p:grpSpPr>
          <p:sp>
            <p:nvSpPr>
              <p:cNvPr id="31921" name="Freeform 170">
                <a:extLst>
                  <a:ext uri="{FF2B5EF4-FFF2-40B4-BE49-F238E27FC236}">
                    <a16:creationId xmlns:a16="http://schemas.microsoft.com/office/drawing/2014/main" id="{B391EE09-004C-432C-B0D3-CD6A0A7B40CD}"/>
                  </a:ext>
                </a:extLst>
              </p:cNvPr>
              <p:cNvSpPr>
                <a:spLocks/>
              </p:cNvSpPr>
              <p:nvPr/>
            </p:nvSpPr>
            <p:spPr bwMode="auto">
              <a:xfrm>
                <a:off x="372"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48" name="Group 162">
              <a:extLst>
                <a:ext uri="{FF2B5EF4-FFF2-40B4-BE49-F238E27FC236}">
                  <a16:creationId xmlns:a16="http://schemas.microsoft.com/office/drawing/2014/main" id="{501015FC-A518-4C15-A583-30093F8248D2}"/>
                </a:ext>
              </a:extLst>
            </p:cNvPr>
            <p:cNvGrpSpPr>
              <a:grpSpLocks/>
            </p:cNvGrpSpPr>
            <p:nvPr/>
          </p:nvGrpSpPr>
          <p:grpSpPr bwMode="auto">
            <a:xfrm>
              <a:off x="613" y="0"/>
              <a:ext cx="270" cy="134"/>
              <a:chOff x="613" y="0"/>
              <a:chExt cx="270" cy="134"/>
            </a:xfrm>
          </p:grpSpPr>
          <p:sp>
            <p:nvSpPr>
              <p:cNvPr id="31915" name="Freeform 168">
                <a:extLst>
                  <a:ext uri="{FF2B5EF4-FFF2-40B4-BE49-F238E27FC236}">
                    <a16:creationId xmlns:a16="http://schemas.microsoft.com/office/drawing/2014/main" id="{7424EC47-2C1B-4123-8134-F748F4CE53C1}"/>
                  </a:ext>
                </a:extLst>
              </p:cNvPr>
              <p:cNvSpPr>
                <a:spLocks/>
              </p:cNvSpPr>
              <p:nvPr/>
            </p:nvSpPr>
            <p:spPr bwMode="auto">
              <a:xfrm>
                <a:off x="613"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4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7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1 w 270"/>
                  <a:gd name="T49" fmla="*/ 8 h 134"/>
                  <a:gd name="T50" fmla="*/ 111 w 270"/>
                  <a:gd name="T51" fmla="*/ 5 h 134"/>
                  <a:gd name="T52" fmla="*/ 105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4" y="132"/>
                    </a:lnTo>
                    <a:lnTo>
                      <a:pt x="76" y="134"/>
                    </a:lnTo>
                    <a:lnTo>
                      <a:pt x="96" y="133"/>
                    </a:lnTo>
                    <a:lnTo>
                      <a:pt x="107" y="131"/>
                    </a:lnTo>
                    <a:lnTo>
                      <a:pt x="109" y="127"/>
                    </a:lnTo>
                    <a:lnTo>
                      <a:pt x="86" y="127"/>
                    </a:lnTo>
                    <a:lnTo>
                      <a:pt x="60" y="125"/>
                    </a:lnTo>
                    <a:lnTo>
                      <a:pt x="40" y="116"/>
                    </a:lnTo>
                    <a:lnTo>
                      <a:pt x="27" y="101"/>
                    </a:lnTo>
                    <a:lnTo>
                      <a:pt x="21" y="81"/>
                    </a:lnTo>
                    <a:lnTo>
                      <a:pt x="22" y="53"/>
                    </a:lnTo>
                    <a:lnTo>
                      <a:pt x="29" y="31"/>
                    </a:lnTo>
                    <a:lnTo>
                      <a:pt x="41" y="16"/>
                    </a:lnTo>
                    <a:lnTo>
                      <a:pt x="58" y="8"/>
                    </a:lnTo>
                    <a:lnTo>
                      <a:pt x="111" y="8"/>
                    </a:lnTo>
                    <a:lnTo>
                      <a:pt x="111" y="5"/>
                    </a:lnTo>
                    <a:lnTo>
                      <a:pt x="105" y="4"/>
                    </a:lnTo>
                    <a:lnTo>
                      <a:pt x="92"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6" name="Freeform 167">
                <a:extLst>
                  <a:ext uri="{FF2B5EF4-FFF2-40B4-BE49-F238E27FC236}">
                    <a16:creationId xmlns:a16="http://schemas.microsoft.com/office/drawing/2014/main" id="{746CC969-4804-4598-8A9B-4C115DA03596}"/>
                  </a:ext>
                </a:extLst>
              </p:cNvPr>
              <p:cNvSpPr>
                <a:spLocks/>
              </p:cNvSpPr>
              <p:nvPr/>
            </p:nvSpPr>
            <p:spPr bwMode="auto">
              <a:xfrm>
                <a:off x="613"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6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6" y="107"/>
                    </a:lnTo>
                    <a:lnTo>
                      <a:pt x="119" y="98"/>
                    </a:lnTo>
                    <a:lnTo>
                      <a:pt x="114"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7" name="Freeform 166">
                <a:extLst>
                  <a:ext uri="{FF2B5EF4-FFF2-40B4-BE49-F238E27FC236}">
                    <a16:creationId xmlns:a16="http://schemas.microsoft.com/office/drawing/2014/main" id="{0DEF1188-6F94-463A-97FC-6447106E9B70}"/>
                  </a:ext>
                </a:extLst>
              </p:cNvPr>
              <p:cNvSpPr>
                <a:spLocks/>
              </p:cNvSpPr>
              <p:nvPr/>
            </p:nvSpPr>
            <p:spPr bwMode="auto">
              <a:xfrm>
                <a:off x="613" y="0"/>
                <a:ext cx="270" cy="134"/>
              </a:xfrm>
              <a:custGeom>
                <a:avLst/>
                <a:gdLst>
                  <a:gd name="T0" fmla="*/ 111 w 270"/>
                  <a:gd name="T1" fmla="*/ 8 h 134"/>
                  <a:gd name="T2" fmla="*/ 58 w 270"/>
                  <a:gd name="T3" fmla="*/ 8 h 134"/>
                  <a:gd name="T4" fmla="*/ 85 w 270"/>
                  <a:gd name="T5" fmla="*/ 9 h 134"/>
                  <a:gd name="T6" fmla="*/ 101 w 270"/>
                  <a:gd name="T7" fmla="*/ 18 h 134"/>
                  <a:gd name="T8" fmla="*/ 115 w 270"/>
                  <a:gd name="T9" fmla="*/ 35 h 134"/>
                  <a:gd name="T10" fmla="*/ 113 w 270"/>
                  <a:gd name="T11" fmla="*/ 25 h 134"/>
                  <a:gd name="T12" fmla="*/ 113 w 270"/>
                  <a:gd name="T13" fmla="*/ 16 h 134"/>
                  <a:gd name="T14" fmla="*/ 111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1" y="8"/>
                    </a:moveTo>
                    <a:lnTo>
                      <a:pt x="58" y="8"/>
                    </a:lnTo>
                    <a:lnTo>
                      <a:pt x="85" y="9"/>
                    </a:lnTo>
                    <a:lnTo>
                      <a:pt x="101" y="18"/>
                    </a:lnTo>
                    <a:lnTo>
                      <a:pt x="115" y="35"/>
                    </a:lnTo>
                    <a:lnTo>
                      <a:pt x="113" y="25"/>
                    </a:lnTo>
                    <a:lnTo>
                      <a:pt x="113" y="16"/>
                    </a:lnTo>
                    <a:lnTo>
                      <a:pt x="11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8" name="Freeform 165">
                <a:extLst>
                  <a:ext uri="{FF2B5EF4-FFF2-40B4-BE49-F238E27FC236}">
                    <a16:creationId xmlns:a16="http://schemas.microsoft.com/office/drawing/2014/main" id="{2A6A09C1-076E-4904-97FA-60B00E4E79BE}"/>
                  </a:ext>
                </a:extLst>
              </p:cNvPr>
              <p:cNvSpPr>
                <a:spLocks/>
              </p:cNvSpPr>
              <p:nvPr/>
            </p:nvSpPr>
            <p:spPr bwMode="auto">
              <a:xfrm>
                <a:off x="613"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9" name="Freeform 164">
                <a:extLst>
                  <a:ext uri="{FF2B5EF4-FFF2-40B4-BE49-F238E27FC236}">
                    <a16:creationId xmlns:a16="http://schemas.microsoft.com/office/drawing/2014/main" id="{F0E3E6A1-1777-4287-8C6F-014450D23E00}"/>
                  </a:ext>
                </a:extLst>
              </p:cNvPr>
              <p:cNvSpPr>
                <a:spLocks/>
              </p:cNvSpPr>
              <p:nvPr/>
            </p:nvSpPr>
            <p:spPr bwMode="auto">
              <a:xfrm>
                <a:off x="613" y="0"/>
                <a:ext cx="270" cy="134"/>
              </a:xfrm>
              <a:custGeom>
                <a:avLst/>
                <a:gdLst>
                  <a:gd name="T0" fmla="*/ 251 w 270"/>
                  <a:gd name="T1" fmla="*/ 68 h 134"/>
                  <a:gd name="T2" fmla="*/ 234 w 270"/>
                  <a:gd name="T3" fmla="*/ 68 h 134"/>
                  <a:gd name="T4" fmla="*/ 234 w 270"/>
                  <a:gd name="T5" fmla="*/ 126 h 134"/>
                  <a:gd name="T6" fmla="*/ 232 w 270"/>
                  <a:gd name="T7" fmla="*/ 127 h 134"/>
                  <a:gd name="T8" fmla="*/ 215 w 270"/>
                  <a:gd name="T9" fmla="*/ 128 h 134"/>
                  <a:gd name="T10" fmla="*/ 215 w 270"/>
                  <a:gd name="T11" fmla="*/ 133 h 134"/>
                  <a:gd name="T12" fmla="*/ 269 w 270"/>
                  <a:gd name="T13" fmla="*/ 133 h 134"/>
                  <a:gd name="T14" fmla="*/ 269 w 270"/>
                  <a:gd name="T15" fmla="*/ 128 h 134"/>
                  <a:gd name="T16" fmla="*/ 252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2" y="127"/>
                    </a:lnTo>
                    <a:lnTo>
                      <a:pt x="215" y="128"/>
                    </a:lnTo>
                    <a:lnTo>
                      <a:pt x="215" y="133"/>
                    </a:lnTo>
                    <a:lnTo>
                      <a:pt x="269" y="133"/>
                    </a:lnTo>
                    <a:lnTo>
                      <a:pt x="269" y="128"/>
                    </a:lnTo>
                    <a:lnTo>
                      <a:pt x="252"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20" name="Freeform 163">
                <a:extLst>
                  <a:ext uri="{FF2B5EF4-FFF2-40B4-BE49-F238E27FC236}">
                    <a16:creationId xmlns:a16="http://schemas.microsoft.com/office/drawing/2014/main" id="{D2DF3FFD-2DFB-4A87-8568-C3FA3F409B36}"/>
                  </a:ext>
                </a:extLst>
              </p:cNvPr>
              <p:cNvSpPr>
                <a:spLocks/>
              </p:cNvSpPr>
              <p:nvPr/>
            </p:nvSpPr>
            <p:spPr bwMode="auto">
              <a:xfrm>
                <a:off x="613" y="0"/>
                <a:ext cx="270" cy="134"/>
              </a:xfrm>
              <a:custGeom>
                <a:avLst/>
                <a:gdLst>
                  <a:gd name="T0" fmla="*/ 269 w 270"/>
                  <a:gd name="T1" fmla="*/ 3 h 134"/>
                  <a:gd name="T2" fmla="*/ 217 w 270"/>
                  <a:gd name="T3" fmla="*/ 3 h 134"/>
                  <a:gd name="T4" fmla="*/ 217 w 270"/>
                  <a:gd name="T5" fmla="*/ 8 h 134"/>
                  <a:gd name="T6" fmla="*/ 232 w 270"/>
                  <a:gd name="T7" fmla="*/ 9 h 134"/>
                  <a:gd name="T8" fmla="*/ 234 w 270"/>
                  <a:gd name="T9" fmla="*/ 10 h 134"/>
                  <a:gd name="T10" fmla="*/ 234 w 270"/>
                  <a:gd name="T11" fmla="*/ 60 h 134"/>
                  <a:gd name="T12" fmla="*/ 251 w 270"/>
                  <a:gd name="T13" fmla="*/ 60 h 134"/>
                  <a:gd name="T14" fmla="*/ 251 w 270"/>
                  <a:gd name="T15" fmla="*/ 10 h 134"/>
                  <a:gd name="T16" fmla="*/ 252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8"/>
                    </a:lnTo>
                    <a:lnTo>
                      <a:pt x="232" y="9"/>
                    </a:lnTo>
                    <a:lnTo>
                      <a:pt x="234" y="10"/>
                    </a:lnTo>
                    <a:lnTo>
                      <a:pt x="234" y="60"/>
                    </a:lnTo>
                    <a:lnTo>
                      <a:pt x="251" y="60"/>
                    </a:lnTo>
                    <a:lnTo>
                      <a:pt x="251" y="10"/>
                    </a:lnTo>
                    <a:lnTo>
                      <a:pt x="252" y="9"/>
                    </a:lnTo>
                    <a:lnTo>
                      <a:pt x="269" y="8"/>
                    </a:lnTo>
                    <a:lnTo>
                      <a:pt x="269"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49" name="Group 158">
              <a:extLst>
                <a:ext uri="{FF2B5EF4-FFF2-40B4-BE49-F238E27FC236}">
                  <a16:creationId xmlns:a16="http://schemas.microsoft.com/office/drawing/2014/main" id="{444A35F7-23D6-4963-82AC-CF146B1A2AD6}"/>
                </a:ext>
              </a:extLst>
            </p:cNvPr>
            <p:cNvGrpSpPr>
              <a:grpSpLocks/>
            </p:cNvGrpSpPr>
            <p:nvPr/>
          </p:nvGrpSpPr>
          <p:grpSpPr bwMode="auto">
            <a:xfrm>
              <a:off x="894" y="82"/>
              <a:ext cx="57" cy="90"/>
              <a:chOff x="894" y="82"/>
              <a:chExt cx="57" cy="90"/>
            </a:xfrm>
          </p:grpSpPr>
          <p:sp>
            <p:nvSpPr>
              <p:cNvPr id="31912" name="Freeform 161">
                <a:extLst>
                  <a:ext uri="{FF2B5EF4-FFF2-40B4-BE49-F238E27FC236}">
                    <a16:creationId xmlns:a16="http://schemas.microsoft.com/office/drawing/2014/main" id="{548F1F5A-716C-4D76-8A61-2AE347A1203F}"/>
                  </a:ext>
                </a:extLst>
              </p:cNvPr>
              <p:cNvSpPr>
                <a:spLocks/>
              </p:cNvSpPr>
              <p:nvPr/>
            </p:nvSpPr>
            <p:spPr bwMode="auto">
              <a:xfrm>
                <a:off x="894" y="8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4" y="44"/>
                    </a:lnTo>
                    <a:lnTo>
                      <a:pt x="51" y="35"/>
                    </a:lnTo>
                    <a:lnTo>
                      <a:pt x="51" y="9"/>
                    </a:lnTo>
                    <a:lnTo>
                      <a:pt x="5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3" name="Freeform 160">
                <a:extLst>
                  <a:ext uri="{FF2B5EF4-FFF2-40B4-BE49-F238E27FC236}">
                    <a16:creationId xmlns:a16="http://schemas.microsoft.com/office/drawing/2014/main" id="{54A1EC97-7696-4BF4-A265-537445BC34B2}"/>
                  </a:ext>
                </a:extLst>
              </p:cNvPr>
              <p:cNvSpPr>
                <a:spLocks/>
              </p:cNvSpPr>
              <p:nvPr/>
            </p:nvSpPr>
            <p:spPr bwMode="auto">
              <a:xfrm>
                <a:off x="894" y="82"/>
                <a:ext cx="57" cy="90"/>
              </a:xfrm>
              <a:custGeom>
                <a:avLst/>
                <a:gdLst>
                  <a:gd name="T0" fmla="*/ 53 w 57"/>
                  <a:gd name="T1" fmla="*/ 71 h 90"/>
                  <a:gd name="T2" fmla="*/ 49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8"/>
                    </a:lnTo>
                    <a:lnTo>
                      <a:pt x="56" y="72"/>
                    </a:lnTo>
                    <a:lnTo>
                      <a:pt x="53"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4" name="Freeform 159">
                <a:extLst>
                  <a:ext uri="{FF2B5EF4-FFF2-40B4-BE49-F238E27FC236}">
                    <a16:creationId xmlns:a16="http://schemas.microsoft.com/office/drawing/2014/main" id="{13E1400E-54CB-45AC-B34E-370885430BAF}"/>
                  </a:ext>
                </a:extLst>
              </p:cNvPr>
              <p:cNvSpPr>
                <a:spLocks/>
              </p:cNvSpPr>
              <p:nvPr/>
            </p:nvSpPr>
            <p:spPr bwMode="auto">
              <a:xfrm>
                <a:off x="894" y="82"/>
                <a:ext cx="57" cy="90"/>
              </a:xfrm>
              <a:custGeom>
                <a:avLst/>
                <a:gdLst>
                  <a:gd name="T0" fmla="*/ 40 w 57"/>
                  <a:gd name="T1" fmla="*/ 0 h 90"/>
                  <a:gd name="T2" fmla="*/ 20 w 57"/>
                  <a:gd name="T3" fmla="*/ 0 h 90"/>
                  <a:gd name="T4" fmla="*/ 13 w 57"/>
                  <a:gd name="T5" fmla="*/ 3 h 90"/>
                  <a:gd name="T6" fmla="*/ 9 w 57"/>
                  <a:gd name="T7" fmla="*/ 8 h 90"/>
                  <a:gd name="T8" fmla="*/ 1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1" y="19"/>
                    </a:lnTo>
                    <a:lnTo>
                      <a:pt x="4" y="21"/>
                    </a:lnTo>
                    <a:lnTo>
                      <a:pt x="8" y="16"/>
                    </a:lnTo>
                    <a:lnTo>
                      <a:pt x="13" y="8"/>
                    </a:lnTo>
                    <a:lnTo>
                      <a:pt x="51" y="8"/>
                    </a:lnTo>
                    <a:lnTo>
                      <a:pt x="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0" name="Group 156">
              <a:extLst>
                <a:ext uri="{FF2B5EF4-FFF2-40B4-BE49-F238E27FC236}">
                  <a16:creationId xmlns:a16="http://schemas.microsoft.com/office/drawing/2014/main" id="{29316CEA-6131-4B97-96A9-478071D8CC90}"/>
                </a:ext>
              </a:extLst>
            </p:cNvPr>
            <p:cNvGrpSpPr>
              <a:grpSpLocks/>
            </p:cNvGrpSpPr>
            <p:nvPr/>
          </p:nvGrpSpPr>
          <p:grpSpPr bwMode="auto">
            <a:xfrm>
              <a:off x="981" y="68"/>
              <a:ext cx="210" cy="2"/>
              <a:chOff x="981" y="68"/>
              <a:chExt cx="210" cy="2"/>
            </a:xfrm>
          </p:grpSpPr>
          <p:sp>
            <p:nvSpPr>
              <p:cNvPr id="31911" name="Freeform 157">
                <a:extLst>
                  <a:ext uri="{FF2B5EF4-FFF2-40B4-BE49-F238E27FC236}">
                    <a16:creationId xmlns:a16="http://schemas.microsoft.com/office/drawing/2014/main" id="{CF48B612-3639-481B-868C-71671CB7A01C}"/>
                  </a:ext>
                </a:extLst>
              </p:cNvPr>
              <p:cNvSpPr>
                <a:spLocks/>
              </p:cNvSpPr>
              <p:nvPr/>
            </p:nvSpPr>
            <p:spPr bwMode="auto">
              <a:xfrm>
                <a:off x="981"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51" name="Group 149">
              <a:extLst>
                <a:ext uri="{FF2B5EF4-FFF2-40B4-BE49-F238E27FC236}">
                  <a16:creationId xmlns:a16="http://schemas.microsoft.com/office/drawing/2014/main" id="{C4FA247C-E1D6-478F-A733-C89528FDCC1D}"/>
                </a:ext>
              </a:extLst>
            </p:cNvPr>
            <p:cNvGrpSpPr>
              <a:grpSpLocks/>
            </p:cNvGrpSpPr>
            <p:nvPr/>
          </p:nvGrpSpPr>
          <p:grpSpPr bwMode="auto">
            <a:xfrm>
              <a:off x="1221" y="0"/>
              <a:ext cx="270" cy="134"/>
              <a:chOff x="1221" y="0"/>
              <a:chExt cx="270" cy="134"/>
            </a:xfrm>
          </p:grpSpPr>
          <p:sp>
            <p:nvSpPr>
              <p:cNvPr id="31905" name="Freeform 155">
                <a:extLst>
                  <a:ext uri="{FF2B5EF4-FFF2-40B4-BE49-F238E27FC236}">
                    <a16:creationId xmlns:a16="http://schemas.microsoft.com/office/drawing/2014/main" id="{8E487174-7B85-4B24-ADCB-4A89B7BAA1AF}"/>
                  </a:ext>
                </a:extLst>
              </p:cNvPr>
              <p:cNvSpPr>
                <a:spLocks/>
              </p:cNvSpPr>
              <p:nvPr/>
            </p:nvSpPr>
            <p:spPr bwMode="auto">
              <a:xfrm>
                <a:off x="1221"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1 w 270"/>
                  <a:gd name="T17" fmla="*/ 106 h 134"/>
                  <a:gd name="T18" fmla="*/ 24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6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1"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6" name="Freeform 154">
                <a:extLst>
                  <a:ext uri="{FF2B5EF4-FFF2-40B4-BE49-F238E27FC236}">
                    <a16:creationId xmlns:a16="http://schemas.microsoft.com/office/drawing/2014/main" id="{4CEF979F-089D-41F9-9E68-2012B3D0CFAF}"/>
                  </a:ext>
                </a:extLst>
              </p:cNvPr>
              <p:cNvSpPr>
                <a:spLocks/>
              </p:cNvSpPr>
              <p:nvPr/>
            </p:nvSpPr>
            <p:spPr bwMode="auto">
              <a:xfrm>
                <a:off x="1221" y="0"/>
                <a:ext cx="270" cy="134"/>
              </a:xfrm>
              <a:custGeom>
                <a:avLst/>
                <a:gdLst>
                  <a:gd name="T0" fmla="*/ 114 w 270"/>
                  <a:gd name="T1" fmla="*/ 98 h 134"/>
                  <a:gd name="T2" fmla="*/ 102 w 270"/>
                  <a:gd name="T3" fmla="*/ 117 h 134"/>
                  <a:gd name="T4" fmla="*/ 86 w 270"/>
                  <a:gd name="T5" fmla="*/ 127 h 134"/>
                  <a:gd name="T6" fmla="*/ 110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10" y="127"/>
                    </a:lnTo>
                    <a:lnTo>
                      <a:pt x="112" y="123"/>
                    </a:lnTo>
                    <a:lnTo>
                      <a:pt x="117" y="107"/>
                    </a:lnTo>
                    <a:lnTo>
                      <a:pt x="119" y="98"/>
                    </a:lnTo>
                    <a:lnTo>
                      <a:pt x="114"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7" name="Freeform 153">
                <a:extLst>
                  <a:ext uri="{FF2B5EF4-FFF2-40B4-BE49-F238E27FC236}">
                    <a16:creationId xmlns:a16="http://schemas.microsoft.com/office/drawing/2014/main" id="{1BDE5367-32A5-4B1D-B4B8-48025F68952C}"/>
                  </a:ext>
                </a:extLst>
              </p:cNvPr>
              <p:cNvSpPr>
                <a:spLocks/>
              </p:cNvSpPr>
              <p:nvPr/>
            </p:nvSpPr>
            <p:spPr bwMode="auto">
              <a:xfrm>
                <a:off x="1221"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8" name="Freeform 152">
                <a:extLst>
                  <a:ext uri="{FF2B5EF4-FFF2-40B4-BE49-F238E27FC236}">
                    <a16:creationId xmlns:a16="http://schemas.microsoft.com/office/drawing/2014/main" id="{35CBEBD6-2C84-4378-83C2-AABE57DCC892}"/>
                  </a:ext>
                </a:extLst>
              </p:cNvPr>
              <p:cNvSpPr>
                <a:spLocks/>
              </p:cNvSpPr>
              <p:nvPr/>
            </p:nvSpPr>
            <p:spPr bwMode="auto">
              <a:xfrm>
                <a:off x="1221" y="0"/>
                <a:ext cx="270" cy="134"/>
              </a:xfrm>
              <a:custGeom>
                <a:avLst/>
                <a:gdLst>
                  <a:gd name="T0" fmla="*/ 182 w 270"/>
                  <a:gd name="T1" fmla="*/ 3 h 134"/>
                  <a:gd name="T2" fmla="*/ 129 w 270"/>
                  <a:gd name="T3" fmla="*/ 3 h 134"/>
                  <a:gd name="T4" fmla="*/ 129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9" name="Freeform 151">
                <a:extLst>
                  <a:ext uri="{FF2B5EF4-FFF2-40B4-BE49-F238E27FC236}">
                    <a16:creationId xmlns:a16="http://schemas.microsoft.com/office/drawing/2014/main" id="{EB12A4A4-7F11-463E-880B-BC48483BD99B}"/>
                  </a:ext>
                </a:extLst>
              </p:cNvPr>
              <p:cNvSpPr>
                <a:spLocks/>
              </p:cNvSpPr>
              <p:nvPr/>
            </p:nvSpPr>
            <p:spPr bwMode="auto">
              <a:xfrm>
                <a:off x="1221"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10" name="Freeform 150">
                <a:extLst>
                  <a:ext uri="{FF2B5EF4-FFF2-40B4-BE49-F238E27FC236}">
                    <a16:creationId xmlns:a16="http://schemas.microsoft.com/office/drawing/2014/main" id="{8F633311-EE4A-441D-9E13-0C45A78615DC}"/>
                  </a:ext>
                </a:extLst>
              </p:cNvPr>
              <p:cNvSpPr>
                <a:spLocks/>
              </p:cNvSpPr>
              <p:nvPr/>
            </p:nvSpPr>
            <p:spPr bwMode="auto">
              <a:xfrm>
                <a:off x="1221" y="0"/>
                <a:ext cx="270" cy="134"/>
              </a:xfrm>
              <a:custGeom>
                <a:avLst/>
                <a:gdLst>
                  <a:gd name="T0" fmla="*/ 270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4" y="10"/>
                    </a:lnTo>
                    <a:lnTo>
                      <a:pt x="234" y="60"/>
                    </a:lnTo>
                    <a:lnTo>
                      <a:pt x="251" y="60"/>
                    </a:lnTo>
                    <a:lnTo>
                      <a:pt x="251"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2" name="Group 145">
              <a:extLst>
                <a:ext uri="{FF2B5EF4-FFF2-40B4-BE49-F238E27FC236}">
                  <a16:creationId xmlns:a16="http://schemas.microsoft.com/office/drawing/2014/main" id="{BE5E311A-6F5F-411D-96D3-43BBA0AF1FAE}"/>
                </a:ext>
              </a:extLst>
            </p:cNvPr>
            <p:cNvGrpSpPr>
              <a:grpSpLocks/>
            </p:cNvGrpSpPr>
            <p:nvPr/>
          </p:nvGrpSpPr>
          <p:grpSpPr bwMode="auto">
            <a:xfrm>
              <a:off x="1502" y="82"/>
              <a:ext cx="57" cy="90"/>
              <a:chOff x="1502" y="82"/>
              <a:chExt cx="57" cy="90"/>
            </a:xfrm>
          </p:grpSpPr>
          <p:sp>
            <p:nvSpPr>
              <p:cNvPr id="31902" name="Freeform 148">
                <a:extLst>
                  <a:ext uri="{FF2B5EF4-FFF2-40B4-BE49-F238E27FC236}">
                    <a16:creationId xmlns:a16="http://schemas.microsoft.com/office/drawing/2014/main" id="{E114B9B8-1560-4BFB-9D07-CA5590C2A224}"/>
                  </a:ext>
                </a:extLst>
              </p:cNvPr>
              <p:cNvSpPr>
                <a:spLocks/>
              </p:cNvSpPr>
              <p:nvPr/>
            </p:nvSpPr>
            <p:spPr bwMode="auto">
              <a:xfrm>
                <a:off x="1502" y="8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5" y="44"/>
                    </a:lnTo>
                    <a:lnTo>
                      <a:pt x="51" y="35"/>
                    </a:lnTo>
                    <a:lnTo>
                      <a:pt x="51" y="9"/>
                    </a:lnTo>
                    <a:lnTo>
                      <a:pt x="5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3" name="Freeform 147">
                <a:extLst>
                  <a:ext uri="{FF2B5EF4-FFF2-40B4-BE49-F238E27FC236}">
                    <a16:creationId xmlns:a16="http://schemas.microsoft.com/office/drawing/2014/main" id="{B8EC382C-D8B9-4E0E-913F-E45111A016C2}"/>
                  </a:ext>
                </a:extLst>
              </p:cNvPr>
              <p:cNvSpPr>
                <a:spLocks/>
              </p:cNvSpPr>
              <p:nvPr/>
            </p:nvSpPr>
            <p:spPr bwMode="auto">
              <a:xfrm>
                <a:off x="1502" y="82"/>
                <a:ext cx="57" cy="90"/>
              </a:xfrm>
              <a:custGeom>
                <a:avLst/>
                <a:gdLst>
                  <a:gd name="T0" fmla="*/ 53 w 57"/>
                  <a:gd name="T1" fmla="*/ 71 h 90"/>
                  <a:gd name="T2" fmla="*/ 50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3" y="79"/>
                    </a:lnTo>
                    <a:lnTo>
                      <a:pt x="54" y="79"/>
                    </a:lnTo>
                    <a:lnTo>
                      <a:pt x="55" y="78"/>
                    </a:lnTo>
                    <a:lnTo>
                      <a:pt x="56" y="72"/>
                    </a:lnTo>
                    <a:lnTo>
                      <a:pt x="53"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904" name="Freeform 146">
                <a:extLst>
                  <a:ext uri="{FF2B5EF4-FFF2-40B4-BE49-F238E27FC236}">
                    <a16:creationId xmlns:a16="http://schemas.microsoft.com/office/drawing/2014/main" id="{F48173D5-A055-4F89-B571-20A23E1E9F41}"/>
                  </a:ext>
                </a:extLst>
              </p:cNvPr>
              <p:cNvSpPr>
                <a:spLocks/>
              </p:cNvSpPr>
              <p:nvPr/>
            </p:nvSpPr>
            <p:spPr bwMode="auto">
              <a:xfrm>
                <a:off x="1502" y="82"/>
                <a:ext cx="57" cy="90"/>
              </a:xfrm>
              <a:custGeom>
                <a:avLst/>
                <a:gdLst>
                  <a:gd name="T0" fmla="*/ 40 w 57"/>
                  <a:gd name="T1" fmla="*/ 0 h 90"/>
                  <a:gd name="T2" fmla="*/ 20 w 57"/>
                  <a:gd name="T3" fmla="*/ 0 h 90"/>
                  <a:gd name="T4" fmla="*/ 13 w 57"/>
                  <a:gd name="T5" fmla="*/ 3 h 90"/>
                  <a:gd name="T6" fmla="*/ 9 w 57"/>
                  <a:gd name="T7" fmla="*/ 8 h 90"/>
                  <a:gd name="T8" fmla="*/ 2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2" y="19"/>
                    </a:lnTo>
                    <a:lnTo>
                      <a:pt x="4" y="21"/>
                    </a:lnTo>
                    <a:lnTo>
                      <a:pt x="8" y="16"/>
                    </a:lnTo>
                    <a:lnTo>
                      <a:pt x="13" y="8"/>
                    </a:lnTo>
                    <a:lnTo>
                      <a:pt x="51" y="8"/>
                    </a:lnTo>
                    <a:lnTo>
                      <a:pt x="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3" name="Group 143">
              <a:extLst>
                <a:ext uri="{FF2B5EF4-FFF2-40B4-BE49-F238E27FC236}">
                  <a16:creationId xmlns:a16="http://schemas.microsoft.com/office/drawing/2014/main" id="{61F43998-875B-4E8A-B7C9-1FA336A87E84}"/>
                </a:ext>
              </a:extLst>
            </p:cNvPr>
            <p:cNvGrpSpPr>
              <a:grpSpLocks/>
            </p:cNvGrpSpPr>
            <p:nvPr/>
          </p:nvGrpSpPr>
          <p:grpSpPr bwMode="auto">
            <a:xfrm>
              <a:off x="1590" y="68"/>
              <a:ext cx="210" cy="2"/>
              <a:chOff x="1590" y="68"/>
              <a:chExt cx="210" cy="2"/>
            </a:xfrm>
          </p:grpSpPr>
          <p:sp>
            <p:nvSpPr>
              <p:cNvPr id="31901" name="Freeform 144">
                <a:extLst>
                  <a:ext uri="{FF2B5EF4-FFF2-40B4-BE49-F238E27FC236}">
                    <a16:creationId xmlns:a16="http://schemas.microsoft.com/office/drawing/2014/main" id="{C473E9AE-97BB-43C5-9514-ACBE3054AD61}"/>
                  </a:ext>
                </a:extLst>
              </p:cNvPr>
              <p:cNvSpPr>
                <a:spLocks/>
              </p:cNvSpPr>
              <p:nvPr/>
            </p:nvSpPr>
            <p:spPr bwMode="auto">
              <a:xfrm>
                <a:off x="1590"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54" name="Group 141">
              <a:extLst>
                <a:ext uri="{FF2B5EF4-FFF2-40B4-BE49-F238E27FC236}">
                  <a16:creationId xmlns:a16="http://schemas.microsoft.com/office/drawing/2014/main" id="{9401CC8A-50C6-4054-A8A7-60B6EEE5E986}"/>
                </a:ext>
              </a:extLst>
            </p:cNvPr>
            <p:cNvGrpSpPr>
              <a:grpSpLocks/>
            </p:cNvGrpSpPr>
            <p:nvPr/>
          </p:nvGrpSpPr>
          <p:grpSpPr bwMode="auto">
            <a:xfrm>
              <a:off x="2130" y="68"/>
              <a:ext cx="210" cy="2"/>
              <a:chOff x="2130" y="68"/>
              <a:chExt cx="210" cy="2"/>
            </a:xfrm>
          </p:grpSpPr>
          <p:sp>
            <p:nvSpPr>
              <p:cNvPr id="31900" name="Freeform 142">
                <a:extLst>
                  <a:ext uri="{FF2B5EF4-FFF2-40B4-BE49-F238E27FC236}">
                    <a16:creationId xmlns:a16="http://schemas.microsoft.com/office/drawing/2014/main" id="{62D332BD-9474-4E1E-9599-482F91733685}"/>
                  </a:ext>
                </a:extLst>
              </p:cNvPr>
              <p:cNvSpPr>
                <a:spLocks/>
              </p:cNvSpPr>
              <p:nvPr/>
            </p:nvSpPr>
            <p:spPr bwMode="auto">
              <a:xfrm>
                <a:off x="2130"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55" name="Group 134">
              <a:extLst>
                <a:ext uri="{FF2B5EF4-FFF2-40B4-BE49-F238E27FC236}">
                  <a16:creationId xmlns:a16="http://schemas.microsoft.com/office/drawing/2014/main" id="{28642A46-2E9E-4562-8415-58D69D688DD2}"/>
                </a:ext>
              </a:extLst>
            </p:cNvPr>
            <p:cNvGrpSpPr>
              <a:grpSpLocks/>
            </p:cNvGrpSpPr>
            <p:nvPr/>
          </p:nvGrpSpPr>
          <p:grpSpPr bwMode="auto">
            <a:xfrm>
              <a:off x="2370" y="0"/>
              <a:ext cx="270" cy="134"/>
              <a:chOff x="2370" y="0"/>
              <a:chExt cx="270" cy="134"/>
            </a:xfrm>
          </p:grpSpPr>
          <p:sp>
            <p:nvSpPr>
              <p:cNvPr id="31894" name="Freeform 140">
                <a:extLst>
                  <a:ext uri="{FF2B5EF4-FFF2-40B4-BE49-F238E27FC236}">
                    <a16:creationId xmlns:a16="http://schemas.microsoft.com/office/drawing/2014/main" id="{DF950478-B9ED-42FD-A303-6739A3D1AB7B}"/>
                  </a:ext>
                </a:extLst>
              </p:cNvPr>
              <p:cNvSpPr>
                <a:spLocks/>
              </p:cNvSpPr>
              <p:nvPr/>
            </p:nvSpPr>
            <p:spPr bwMode="auto">
              <a:xfrm>
                <a:off x="2370"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7 h 134"/>
                  <a:gd name="T30" fmla="*/ 87 w 270"/>
                  <a:gd name="T31" fmla="*/ 127 h 134"/>
                  <a:gd name="T32" fmla="*/ 61 w 270"/>
                  <a:gd name="T33" fmla="*/ 125 h 134"/>
                  <a:gd name="T34" fmla="*/ 41 w 270"/>
                  <a:gd name="T35" fmla="*/ 116 h 134"/>
                  <a:gd name="T36" fmla="*/ 28 w 270"/>
                  <a:gd name="T37" fmla="*/ 101 h 134"/>
                  <a:gd name="T38" fmla="*/ 22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7" y="134"/>
                    </a:lnTo>
                    <a:lnTo>
                      <a:pt x="97" y="133"/>
                    </a:lnTo>
                    <a:lnTo>
                      <a:pt x="108" y="131"/>
                    </a:lnTo>
                    <a:lnTo>
                      <a:pt x="110" y="127"/>
                    </a:lnTo>
                    <a:lnTo>
                      <a:pt x="87" y="127"/>
                    </a:lnTo>
                    <a:lnTo>
                      <a:pt x="61" y="125"/>
                    </a:lnTo>
                    <a:lnTo>
                      <a:pt x="41" y="116"/>
                    </a:lnTo>
                    <a:lnTo>
                      <a:pt x="28" y="101"/>
                    </a:lnTo>
                    <a:lnTo>
                      <a:pt x="22"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5" name="Freeform 139">
                <a:extLst>
                  <a:ext uri="{FF2B5EF4-FFF2-40B4-BE49-F238E27FC236}">
                    <a16:creationId xmlns:a16="http://schemas.microsoft.com/office/drawing/2014/main" id="{49F98A40-8869-4228-8304-737A81904FA9}"/>
                  </a:ext>
                </a:extLst>
              </p:cNvPr>
              <p:cNvSpPr>
                <a:spLocks/>
              </p:cNvSpPr>
              <p:nvPr/>
            </p:nvSpPr>
            <p:spPr bwMode="auto">
              <a:xfrm>
                <a:off x="2370"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6" name="Freeform 138">
                <a:extLst>
                  <a:ext uri="{FF2B5EF4-FFF2-40B4-BE49-F238E27FC236}">
                    <a16:creationId xmlns:a16="http://schemas.microsoft.com/office/drawing/2014/main" id="{56014FFA-E64A-4397-A89A-CE834C8B9F42}"/>
                  </a:ext>
                </a:extLst>
              </p:cNvPr>
              <p:cNvSpPr>
                <a:spLocks/>
              </p:cNvSpPr>
              <p:nvPr/>
            </p:nvSpPr>
            <p:spPr bwMode="auto">
              <a:xfrm>
                <a:off x="2370" y="0"/>
                <a:ext cx="270" cy="134"/>
              </a:xfrm>
              <a:custGeom>
                <a:avLst/>
                <a:gdLst>
                  <a:gd name="T0" fmla="*/ 112 w 270"/>
                  <a:gd name="T1" fmla="*/ 8 h 134"/>
                  <a:gd name="T2" fmla="*/ 59 w 270"/>
                  <a:gd name="T3" fmla="*/ 8 h 134"/>
                  <a:gd name="T4" fmla="*/ 86 w 270"/>
                  <a:gd name="T5" fmla="*/ 9 h 134"/>
                  <a:gd name="T6" fmla="*/ 102 w 270"/>
                  <a:gd name="T7" fmla="*/ 18 h 134"/>
                  <a:gd name="T8" fmla="*/ 116 w 270"/>
                  <a:gd name="T9" fmla="*/ 35 h 134"/>
                  <a:gd name="T10" fmla="*/ 114 w 270"/>
                  <a:gd name="T11" fmla="*/ 25 h 134"/>
                  <a:gd name="T12" fmla="*/ 114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9"/>
                    </a:lnTo>
                    <a:lnTo>
                      <a:pt x="102" y="18"/>
                    </a:lnTo>
                    <a:lnTo>
                      <a:pt x="116" y="35"/>
                    </a:lnTo>
                    <a:lnTo>
                      <a:pt x="114" y="25"/>
                    </a:lnTo>
                    <a:lnTo>
                      <a:pt x="114"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7" name="Freeform 137">
                <a:extLst>
                  <a:ext uri="{FF2B5EF4-FFF2-40B4-BE49-F238E27FC236}">
                    <a16:creationId xmlns:a16="http://schemas.microsoft.com/office/drawing/2014/main" id="{2C05F315-BC81-4DC0-B878-60BEBF14B713}"/>
                  </a:ext>
                </a:extLst>
              </p:cNvPr>
              <p:cNvSpPr>
                <a:spLocks/>
              </p:cNvSpPr>
              <p:nvPr/>
            </p:nvSpPr>
            <p:spPr bwMode="auto">
              <a:xfrm>
                <a:off x="2370" y="0"/>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0 h 134"/>
                  <a:gd name="T10" fmla="*/ 149 w 270"/>
                  <a:gd name="T11" fmla="*/ 126 h 134"/>
                  <a:gd name="T12" fmla="*/ 147 w 270"/>
                  <a:gd name="T13" fmla="*/ 127 h 134"/>
                  <a:gd name="T14" fmla="*/ 131 w 270"/>
                  <a:gd name="T15" fmla="*/ 128 h 134"/>
                  <a:gd name="T16" fmla="*/ 131 w 270"/>
                  <a:gd name="T17" fmla="*/ 133 h 134"/>
                  <a:gd name="T18" fmla="*/ 184 w 270"/>
                  <a:gd name="T19" fmla="*/ 133 h 134"/>
                  <a:gd name="T20" fmla="*/ 184 w 270"/>
                  <a:gd name="T21" fmla="*/ 128 h 134"/>
                  <a:gd name="T22" fmla="*/ 167 w 270"/>
                  <a:gd name="T23" fmla="*/ 127 h 134"/>
                  <a:gd name="T24" fmla="*/ 166 w 270"/>
                  <a:gd name="T25" fmla="*/ 126 h 134"/>
                  <a:gd name="T26" fmla="*/ 166 w 270"/>
                  <a:gd name="T27" fmla="*/ 68 h 134"/>
                  <a:gd name="T28" fmla="*/ 252 w 270"/>
                  <a:gd name="T29" fmla="*/ 68 h 134"/>
                  <a:gd name="T30" fmla="*/ 252 w 270"/>
                  <a:gd name="T31" fmla="*/ 60 h 134"/>
                  <a:gd name="T32" fmla="*/ 166 w 270"/>
                  <a:gd name="T33" fmla="*/ 60 h 134"/>
                  <a:gd name="T34" fmla="*/ 166 w 270"/>
                  <a:gd name="T35" fmla="*/ 10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8" name="Freeform 136">
                <a:extLst>
                  <a:ext uri="{FF2B5EF4-FFF2-40B4-BE49-F238E27FC236}">
                    <a16:creationId xmlns:a16="http://schemas.microsoft.com/office/drawing/2014/main" id="{84D642F2-2B7B-4BC9-ABAA-7BE214B51C94}"/>
                  </a:ext>
                </a:extLst>
              </p:cNvPr>
              <p:cNvSpPr>
                <a:spLocks/>
              </p:cNvSpPr>
              <p:nvPr/>
            </p:nvSpPr>
            <p:spPr bwMode="auto">
              <a:xfrm>
                <a:off x="2370" y="0"/>
                <a:ext cx="270" cy="134"/>
              </a:xfrm>
              <a:custGeom>
                <a:avLst/>
                <a:gdLst>
                  <a:gd name="T0" fmla="*/ 252 w 270"/>
                  <a:gd name="T1" fmla="*/ 68 h 134"/>
                  <a:gd name="T2" fmla="*/ 235 w 270"/>
                  <a:gd name="T3" fmla="*/ 68 h 134"/>
                  <a:gd name="T4" fmla="*/ 235 w 270"/>
                  <a:gd name="T5" fmla="*/ 126 h 134"/>
                  <a:gd name="T6" fmla="*/ 233 w 270"/>
                  <a:gd name="T7" fmla="*/ 127 h 134"/>
                  <a:gd name="T8" fmla="*/ 216 w 270"/>
                  <a:gd name="T9" fmla="*/ 128 h 134"/>
                  <a:gd name="T10" fmla="*/ 216 w 270"/>
                  <a:gd name="T11" fmla="*/ 133 h 134"/>
                  <a:gd name="T12" fmla="*/ 270 w 270"/>
                  <a:gd name="T13" fmla="*/ 133 h 134"/>
                  <a:gd name="T14" fmla="*/ 270 w 270"/>
                  <a:gd name="T15" fmla="*/ 128 h 134"/>
                  <a:gd name="T16" fmla="*/ 253 w 270"/>
                  <a:gd name="T17" fmla="*/ 127 h 134"/>
                  <a:gd name="T18" fmla="*/ 252 w 270"/>
                  <a:gd name="T19" fmla="*/ 126 h 134"/>
                  <a:gd name="T20" fmla="*/ 252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8"/>
                    </a:moveTo>
                    <a:lnTo>
                      <a:pt x="235" y="68"/>
                    </a:lnTo>
                    <a:lnTo>
                      <a:pt x="235" y="126"/>
                    </a:lnTo>
                    <a:lnTo>
                      <a:pt x="233" y="127"/>
                    </a:lnTo>
                    <a:lnTo>
                      <a:pt x="216" y="128"/>
                    </a:lnTo>
                    <a:lnTo>
                      <a:pt x="216" y="133"/>
                    </a:lnTo>
                    <a:lnTo>
                      <a:pt x="270" y="133"/>
                    </a:lnTo>
                    <a:lnTo>
                      <a:pt x="270" y="128"/>
                    </a:lnTo>
                    <a:lnTo>
                      <a:pt x="253" y="127"/>
                    </a:lnTo>
                    <a:lnTo>
                      <a:pt x="252" y="126"/>
                    </a:lnTo>
                    <a:lnTo>
                      <a:pt x="252"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9" name="Freeform 135">
                <a:extLst>
                  <a:ext uri="{FF2B5EF4-FFF2-40B4-BE49-F238E27FC236}">
                    <a16:creationId xmlns:a16="http://schemas.microsoft.com/office/drawing/2014/main" id="{CC073EC1-0F47-4CB5-A3AE-DE0F4CC8DB25}"/>
                  </a:ext>
                </a:extLst>
              </p:cNvPr>
              <p:cNvSpPr>
                <a:spLocks/>
              </p:cNvSpPr>
              <p:nvPr/>
            </p:nvSpPr>
            <p:spPr bwMode="auto">
              <a:xfrm>
                <a:off x="2370"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2 w 270"/>
                  <a:gd name="T13" fmla="*/ 60 h 134"/>
                  <a:gd name="T14" fmla="*/ 252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2" y="60"/>
                    </a:lnTo>
                    <a:lnTo>
                      <a:pt x="252"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6" name="Group 130">
              <a:extLst>
                <a:ext uri="{FF2B5EF4-FFF2-40B4-BE49-F238E27FC236}">
                  <a16:creationId xmlns:a16="http://schemas.microsoft.com/office/drawing/2014/main" id="{CDB0B3CA-4966-443D-B877-FEF9FB57140B}"/>
                </a:ext>
              </a:extLst>
            </p:cNvPr>
            <p:cNvGrpSpPr>
              <a:grpSpLocks/>
            </p:cNvGrpSpPr>
            <p:nvPr/>
          </p:nvGrpSpPr>
          <p:grpSpPr bwMode="auto">
            <a:xfrm>
              <a:off x="2651" y="82"/>
              <a:ext cx="57" cy="90"/>
              <a:chOff x="2651" y="82"/>
              <a:chExt cx="57" cy="90"/>
            </a:xfrm>
          </p:grpSpPr>
          <p:sp>
            <p:nvSpPr>
              <p:cNvPr id="31891" name="Freeform 133">
                <a:extLst>
                  <a:ext uri="{FF2B5EF4-FFF2-40B4-BE49-F238E27FC236}">
                    <a16:creationId xmlns:a16="http://schemas.microsoft.com/office/drawing/2014/main" id="{064D3C9E-CC6D-42B7-B770-29E066B1FCAE}"/>
                  </a:ext>
                </a:extLst>
              </p:cNvPr>
              <p:cNvSpPr>
                <a:spLocks/>
              </p:cNvSpPr>
              <p:nvPr/>
            </p:nvSpPr>
            <p:spPr bwMode="auto">
              <a:xfrm>
                <a:off x="2651" y="82"/>
                <a:ext cx="57" cy="90"/>
              </a:xfrm>
              <a:custGeom>
                <a:avLst/>
                <a:gdLst>
                  <a:gd name="T0" fmla="*/ 51 w 57"/>
                  <a:gd name="T1" fmla="*/ 8 h 90"/>
                  <a:gd name="T2" fmla="*/ 35 w 57"/>
                  <a:gd name="T3" fmla="*/ 8 h 90"/>
                  <a:gd name="T4" fmla="*/ 41 w 57"/>
                  <a:gd name="T5" fmla="*/ 16 h 90"/>
                  <a:gd name="T6" fmla="*/ 41 w 57"/>
                  <a:gd name="T7" fmla="*/ 41 h 90"/>
                  <a:gd name="T8" fmla="*/ 31 w 57"/>
                  <a:gd name="T9" fmla="*/ 53 h 90"/>
                  <a:gd name="T10" fmla="*/ 23 w 57"/>
                  <a:gd name="T11" fmla="*/ 63 h 90"/>
                  <a:gd name="T12" fmla="*/ 16 w 57"/>
                  <a:gd name="T13" fmla="*/ 71 h 90"/>
                  <a:gd name="T14" fmla="*/ 0 w 57"/>
                  <a:gd name="T15" fmla="*/ 87 h 90"/>
                  <a:gd name="T16" fmla="*/ 0 w 57"/>
                  <a:gd name="T17" fmla="*/ 89 h 90"/>
                  <a:gd name="T18" fmla="*/ 52 w 57"/>
                  <a:gd name="T19" fmla="*/ 89 h 90"/>
                  <a:gd name="T20" fmla="*/ 54 w 57"/>
                  <a:gd name="T21" fmla="*/ 83 h 90"/>
                  <a:gd name="T22" fmla="*/ 55 w 57"/>
                  <a:gd name="T23" fmla="*/ 79 h 90"/>
                  <a:gd name="T24" fmla="*/ 14 w 57"/>
                  <a:gd name="T25" fmla="*/ 79 h 90"/>
                  <a:gd name="T26" fmla="*/ 45 w 57"/>
                  <a:gd name="T27" fmla="*/ 44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5" y="8"/>
                    </a:lnTo>
                    <a:lnTo>
                      <a:pt x="41" y="16"/>
                    </a:lnTo>
                    <a:lnTo>
                      <a:pt x="41" y="41"/>
                    </a:lnTo>
                    <a:lnTo>
                      <a:pt x="31" y="53"/>
                    </a:lnTo>
                    <a:lnTo>
                      <a:pt x="23" y="63"/>
                    </a:lnTo>
                    <a:lnTo>
                      <a:pt x="16" y="71"/>
                    </a:lnTo>
                    <a:lnTo>
                      <a:pt x="0" y="87"/>
                    </a:lnTo>
                    <a:lnTo>
                      <a:pt x="0" y="89"/>
                    </a:lnTo>
                    <a:lnTo>
                      <a:pt x="52" y="89"/>
                    </a:lnTo>
                    <a:lnTo>
                      <a:pt x="54" y="83"/>
                    </a:lnTo>
                    <a:lnTo>
                      <a:pt x="55" y="79"/>
                    </a:lnTo>
                    <a:lnTo>
                      <a:pt x="14" y="79"/>
                    </a:lnTo>
                    <a:lnTo>
                      <a:pt x="45" y="44"/>
                    </a:lnTo>
                    <a:lnTo>
                      <a:pt x="52" y="35"/>
                    </a:lnTo>
                    <a:lnTo>
                      <a:pt x="52" y="9"/>
                    </a:lnTo>
                    <a:lnTo>
                      <a:pt x="5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2" name="Freeform 132">
                <a:extLst>
                  <a:ext uri="{FF2B5EF4-FFF2-40B4-BE49-F238E27FC236}">
                    <a16:creationId xmlns:a16="http://schemas.microsoft.com/office/drawing/2014/main" id="{6E3F74D9-361A-4BB6-A847-369E25F81755}"/>
                  </a:ext>
                </a:extLst>
              </p:cNvPr>
              <p:cNvSpPr>
                <a:spLocks/>
              </p:cNvSpPr>
              <p:nvPr/>
            </p:nvSpPr>
            <p:spPr bwMode="auto">
              <a:xfrm>
                <a:off x="2651" y="82"/>
                <a:ext cx="57" cy="90"/>
              </a:xfrm>
              <a:custGeom>
                <a:avLst/>
                <a:gdLst>
                  <a:gd name="T0" fmla="*/ 53 w 57"/>
                  <a:gd name="T1" fmla="*/ 71 h 90"/>
                  <a:gd name="T2" fmla="*/ 50 w 57"/>
                  <a:gd name="T3" fmla="*/ 79 h 90"/>
                  <a:gd name="T4" fmla="*/ 14 w 57"/>
                  <a:gd name="T5" fmla="*/ 79 h 90"/>
                  <a:gd name="T6" fmla="*/ 55 w 57"/>
                  <a:gd name="T7" fmla="*/ 79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79"/>
                    </a:lnTo>
                    <a:lnTo>
                      <a:pt x="55" y="79"/>
                    </a:lnTo>
                    <a:lnTo>
                      <a:pt x="55" y="78"/>
                    </a:lnTo>
                    <a:lnTo>
                      <a:pt x="57" y="72"/>
                    </a:lnTo>
                    <a:lnTo>
                      <a:pt x="53"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93" name="Freeform 131">
                <a:extLst>
                  <a:ext uri="{FF2B5EF4-FFF2-40B4-BE49-F238E27FC236}">
                    <a16:creationId xmlns:a16="http://schemas.microsoft.com/office/drawing/2014/main" id="{3211AA20-FB82-4E32-9AAF-37B1308AAF6A}"/>
                  </a:ext>
                </a:extLst>
              </p:cNvPr>
              <p:cNvSpPr>
                <a:spLocks/>
              </p:cNvSpPr>
              <p:nvPr/>
            </p:nvSpPr>
            <p:spPr bwMode="auto">
              <a:xfrm>
                <a:off x="2651" y="82"/>
                <a:ext cx="57" cy="90"/>
              </a:xfrm>
              <a:custGeom>
                <a:avLst/>
                <a:gdLst>
                  <a:gd name="T0" fmla="*/ 41 w 57"/>
                  <a:gd name="T1" fmla="*/ 0 h 90"/>
                  <a:gd name="T2" fmla="*/ 21 w 57"/>
                  <a:gd name="T3" fmla="*/ 0 h 90"/>
                  <a:gd name="T4" fmla="*/ 14 w 57"/>
                  <a:gd name="T5" fmla="*/ 3 h 90"/>
                  <a:gd name="T6" fmla="*/ 10 w 57"/>
                  <a:gd name="T7" fmla="*/ 8 h 90"/>
                  <a:gd name="T8" fmla="*/ 2 w 57"/>
                  <a:gd name="T9" fmla="*/ 19 h 90"/>
                  <a:gd name="T10" fmla="*/ 5 w 57"/>
                  <a:gd name="T11" fmla="*/ 21 h 90"/>
                  <a:gd name="T12" fmla="*/ 9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1" y="0"/>
                    </a:lnTo>
                    <a:lnTo>
                      <a:pt x="14" y="3"/>
                    </a:lnTo>
                    <a:lnTo>
                      <a:pt x="10" y="8"/>
                    </a:lnTo>
                    <a:lnTo>
                      <a:pt x="2" y="19"/>
                    </a:lnTo>
                    <a:lnTo>
                      <a:pt x="5" y="21"/>
                    </a:lnTo>
                    <a:lnTo>
                      <a:pt x="9" y="16"/>
                    </a:lnTo>
                    <a:lnTo>
                      <a:pt x="14" y="8"/>
                    </a:lnTo>
                    <a:lnTo>
                      <a:pt x="51" y="8"/>
                    </a:lnTo>
                    <a:lnTo>
                      <a:pt x="41"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7" name="Group 128">
              <a:extLst>
                <a:ext uri="{FF2B5EF4-FFF2-40B4-BE49-F238E27FC236}">
                  <a16:creationId xmlns:a16="http://schemas.microsoft.com/office/drawing/2014/main" id="{F7DCA47C-9F68-4A65-B3D2-26001BB95D56}"/>
                </a:ext>
              </a:extLst>
            </p:cNvPr>
            <p:cNvGrpSpPr>
              <a:grpSpLocks/>
            </p:cNvGrpSpPr>
            <p:nvPr/>
          </p:nvGrpSpPr>
          <p:grpSpPr bwMode="auto">
            <a:xfrm>
              <a:off x="2739" y="68"/>
              <a:ext cx="210" cy="2"/>
              <a:chOff x="2739" y="68"/>
              <a:chExt cx="210" cy="2"/>
            </a:xfrm>
          </p:grpSpPr>
          <p:sp>
            <p:nvSpPr>
              <p:cNvPr id="31890" name="Freeform 129">
                <a:extLst>
                  <a:ext uri="{FF2B5EF4-FFF2-40B4-BE49-F238E27FC236}">
                    <a16:creationId xmlns:a16="http://schemas.microsoft.com/office/drawing/2014/main" id="{509B0EAF-B15C-4B19-A3AE-AC76E3D8017F}"/>
                  </a:ext>
                </a:extLst>
              </p:cNvPr>
              <p:cNvSpPr>
                <a:spLocks/>
              </p:cNvSpPr>
              <p:nvPr/>
            </p:nvSpPr>
            <p:spPr bwMode="auto">
              <a:xfrm>
                <a:off x="2739" y="68"/>
                <a:ext cx="210" cy="2"/>
              </a:xfrm>
              <a:custGeom>
                <a:avLst/>
                <a:gdLst>
                  <a:gd name="T0" fmla="*/ 0 w 210"/>
                  <a:gd name="T1" fmla="*/ 0 h 2"/>
                  <a:gd name="T2" fmla="*/ 210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10"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858" name="Group 121">
              <a:extLst>
                <a:ext uri="{FF2B5EF4-FFF2-40B4-BE49-F238E27FC236}">
                  <a16:creationId xmlns:a16="http://schemas.microsoft.com/office/drawing/2014/main" id="{E2CC7E43-547D-4125-8A5E-20CFE06EBFBD}"/>
                </a:ext>
              </a:extLst>
            </p:cNvPr>
            <p:cNvGrpSpPr>
              <a:grpSpLocks/>
            </p:cNvGrpSpPr>
            <p:nvPr/>
          </p:nvGrpSpPr>
          <p:grpSpPr bwMode="auto">
            <a:xfrm>
              <a:off x="2980" y="0"/>
              <a:ext cx="270" cy="134"/>
              <a:chOff x="2980" y="0"/>
              <a:chExt cx="270" cy="134"/>
            </a:xfrm>
          </p:grpSpPr>
          <p:sp>
            <p:nvSpPr>
              <p:cNvPr id="31884" name="Freeform 127">
                <a:extLst>
                  <a:ext uri="{FF2B5EF4-FFF2-40B4-BE49-F238E27FC236}">
                    <a16:creationId xmlns:a16="http://schemas.microsoft.com/office/drawing/2014/main" id="{11D98DF7-2E85-494D-98FC-D7449ABEB7C3}"/>
                  </a:ext>
                </a:extLst>
              </p:cNvPr>
              <p:cNvSpPr>
                <a:spLocks/>
              </p:cNvSpPr>
              <p:nvPr/>
            </p:nvSpPr>
            <p:spPr bwMode="auto">
              <a:xfrm>
                <a:off x="2980"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5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8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5" y="132"/>
                    </a:lnTo>
                    <a:lnTo>
                      <a:pt x="76" y="134"/>
                    </a:lnTo>
                    <a:lnTo>
                      <a:pt x="96" y="133"/>
                    </a:lnTo>
                    <a:lnTo>
                      <a:pt x="107" y="131"/>
                    </a:lnTo>
                    <a:lnTo>
                      <a:pt x="109" y="127"/>
                    </a:lnTo>
                    <a:lnTo>
                      <a:pt x="86" y="127"/>
                    </a:lnTo>
                    <a:lnTo>
                      <a:pt x="60" y="125"/>
                    </a:lnTo>
                    <a:lnTo>
                      <a:pt x="40" y="116"/>
                    </a:lnTo>
                    <a:lnTo>
                      <a:pt x="28"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5" name="Freeform 126">
                <a:extLst>
                  <a:ext uri="{FF2B5EF4-FFF2-40B4-BE49-F238E27FC236}">
                    <a16:creationId xmlns:a16="http://schemas.microsoft.com/office/drawing/2014/main" id="{B12C1AB4-6601-4BFF-BD7F-A57C135F3740}"/>
                  </a:ext>
                </a:extLst>
              </p:cNvPr>
              <p:cNvSpPr>
                <a:spLocks/>
              </p:cNvSpPr>
              <p:nvPr/>
            </p:nvSpPr>
            <p:spPr bwMode="auto">
              <a:xfrm>
                <a:off x="2980"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7" y="107"/>
                    </a:lnTo>
                    <a:lnTo>
                      <a:pt x="119" y="98"/>
                    </a:lnTo>
                    <a:lnTo>
                      <a:pt x="114"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6" name="Freeform 125">
                <a:extLst>
                  <a:ext uri="{FF2B5EF4-FFF2-40B4-BE49-F238E27FC236}">
                    <a16:creationId xmlns:a16="http://schemas.microsoft.com/office/drawing/2014/main" id="{85306217-5F77-433F-AD6A-1DC558EF4A19}"/>
                  </a:ext>
                </a:extLst>
              </p:cNvPr>
              <p:cNvSpPr>
                <a:spLocks/>
              </p:cNvSpPr>
              <p:nvPr/>
            </p:nvSpPr>
            <p:spPr bwMode="auto">
              <a:xfrm>
                <a:off x="2980" y="0"/>
                <a:ext cx="270" cy="134"/>
              </a:xfrm>
              <a:custGeom>
                <a:avLst/>
                <a:gdLst>
                  <a:gd name="T0" fmla="*/ 112 w 270"/>
                  <a:gd name="T1" fmla="*/ 8 h 134"/>
                  <a:gd name="T2" fmla="*/ 58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8" y="8"/>
                    </a:lnTo>
                    <a:lnTo>
                      <a:pt x="85" y="9"/>
                    </a:lnTo>
                    <a:lnTo>
                      <a:pt x="101"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7" name="Freeform 124">
                <a:extLst>
                  <a:ext uri="{FF2B5EF4-FFF2-40B4-BE49-F238E27FC236}">
                    <a16:creationId xmlns:a16="http://schemas.microsoft.com/office/drawing/2014/main" id="{7B2958A1-27D5-4664-9CE3-35C825282217}"/>
                  </a:ext>
                </a:extLst>
              </p:cNvPr>
              <p:cNvSpPr>
                <a:spLocks/>
              </p:cNvSpPr>
              <p:nvPr/>
            </p:nvSpPr>
            <p:spPr bwMode="auto">
              <a:xfrm>
                <a:off x="2980"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8" name="Freeform 123">
                <a:extLst>
                  <a:ext uri="{FF2B5EF4-FFF2-40B4-BE49-F238E27FC236}">
                    <a16:creationId xmlns:a16="http://schemas.microsoft.com/office/drawing/2014/main" id="{BFF2CC05-37B2-4EEC-AE0A-9E178ED4E345}"/>
                  </a:ext>
                </a:extLst>
              </p:cNvPr>
              <p:cNvSpPr>
                <a:spLocks/>
              </p:cNvSpPr>
              <p:nvPr/>
            </p:nvSpPr>
            <p:spPr bwMode="auto">
              <a:xfrm>
                <a:off x="2980"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9" name="Freeform 122">
                <a:extLst>
                  <a:ext uri="{FF2B5EF4-FFF2-40B4-BE49-F238E27FC236}">
                    <a16:creationId xmlns:a16="http://schemas.microsoft.com/office/drawing/2014/main" id="{201A95EA-1BE4-4063-8579-1F3B0D83D2F6}"/>
                  </a:ext>
                </a:extLst>
              </p:cNvPr>
              <p:cNvSpPr>
                <a:spLocks/>
              </p:cNvSpPr>
              <p:nvPr/>
            </p:nvSpPr>
            <p:spPr bwMode="auto">
              <a:xfrm>
                <a:off x="2980" y="0"/>
                <a:ext cx="270" cy="134"/>
              </a:xfrm>
              <a:custGeom>
                <a:avLst/>
                <a:gdLst>
                  <a:gd name="T0" fmla="*/ 269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8"/>
                    </a:lnTo>
                    <a:lnTo>
                      <a:pt x="233" y="9"/>
                    </a:lnTo>
                    <a:lnTo>
                      <a:pt x="234" y="10"/>
                    </a:lnTo>
                    <a:lnTo>
                      <a:pt x="234" y="60"/>
                    </a:lnTo>
                    <a:lnTo>
                      <a:pt x="251" y="60"/>
                    </a:lnTo>
                    <a:lnTo>
                      <a:pt x="251" y="10"/>
                    </a:lnTo>
                    <a:lnTo>
                      <a:pt x="253" y="9"/>
                    </a:lnTo>
                    <a:lnTo>
                      <a:pt x="269" y="8"/>
                    </a:lnTo>
                    <a:lnTo>
                      <a:pt x="269"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59" name="Group 116">
              <a:extLst>
                <a:ext uri="{FF2B5EF4-FFF2-40B4-BE49-F238E27FC236}">
                  <a16:creationId xmlns:a16="http://schemas.microsoft.com/office/drawing/2014/main" id="{CE18F9E6-F7D8-4FE9-9CEF-367131A31B5B}"/>
                </a:ext>
              </a:extLst>
            </p:cNvPr>
            <p:cNvGrpSpPr>
              <a:grpSpLocks/>
            </p:cNvGrpSpPr>
            <p:nvPr/>
          </p:nvGrpSpPr>
          <p:grpSpPr bwMode="auto">
            <a:xfrm>
              <a:off x="3263" y="82"/>
              <a:ext cx="49" cy="91"/>
              <a:chOff x="3263" y="82"/>
              <a:chExt cx="49" cy="91"/>
            </a:xfrm>
          </p:grpSpPr>
          <p:sp>
            <p:nvSpPr>
              <p:cNvPr id="31880" name="Freeform 120">
                <a:extLst>
                  <a:ext uri="{FF2B5EF4-FFF2-40B4-BE49-F238E27FC236}">
                    <a16:creationId xmlns:a16="http://schemas.microsoft.com/office/drawing/2014/main" id="{12556458-D738-4E79-B252-599F6CF39731}"/>
                  </a:ext>
                </a:extLst>
              </p:cNvPr>
              <p:cNvSpPr>
                <a:spLocks/>
              </p:cNvSpPr>
              <p:nvPr/>
            </p:nvSpPr>
            <p:spPr bwMode="auto">
              <a:xfrm>
                <a:off x="3263" y="82"/>
                <a:ext cx="49" cy="91"/>
              </a:xfrm>
              <a:custGeom>
                <a:avLst/>
                <a:gdLst>
                  <a:gd name="T0" fmla="*/ 3 w 49"/>
                  <a:gd name="T1" fmla="*/ 77 h 91"/>
                  <a:gd name="T2" fmla="*/ 0 w 49"/>
                  <a:gd name="T3" fmla="*/ 81 h 91"/>
                  <a:gd name="T4" fmla="*/ 1 w 49"/>
                  <a:gd name="T5" fmla="*/ 85 h 91"/>
                  <a:gd name="T6" fmla="*/ 4 w 49"/>
                  <a:gd name="T7" fmla="*/ 88 h 91"/>
                  <a:gd name="T8" fmla="*/ 9 w 49"/>
                  <a:gd name="T9" fmla="*/ 91 h 91"/>
                  <a:gd name="T10" fmla="*/ 14 w 49"/>
                  <a:gd name="T11" fmla="*/ 91 h 91"/>
                  <a:gd name="T12" fmla="*/ 31 w 49"/>
                  <a:gd name="T13" fmla="*/ 86 h 91"/>
                  <a:gd name="T14" fmla="*/ 34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9" y="91"/>
                    </a:lnTo>
                    <a:lnTo>
                      <a:pt x="14" y="91"/>
                    </a:lnTo>
                    <a:lnTo>
                      <a:pt x="31" y="86"/>
                    </a:lnTo>
                    <a:lnTo>
                      <a:pt x="34" y="84"/>
                    </a:lnTo>
                    <a:lnTo>
                      <a:pt x="15" y="84"/>
                    </a:lnTo>
                    <a:lnTo>
                      <a:pt x="10" y="80"/>
                    </a:lnTo>
                    <a:lnTo>
                      <a:pt x="7" y="77"/>
                    </a:lnTo>
                    <a:lnTo>
                      <a:pt x="3" y="7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1" name="Freeform 119">
                <a:extLst>
                  <a:ext uri="{FF2B5EF4-FFF2-40B4-BE49-F238E27FC236}">
                    <a16:creationId xmlns:a16="http://schemas.microsoft.com/office/drawing/2014/main" id="{A928EF28-C3BF-44F9-BDB4-A011032C2F82}"/>
                  </a:ext>
                </a:extLst>
              </p:cNvPr>
              <p:cNvSpPr>
                <a:spLocks/>
              </p:cNvSpPr>
              <p:nvPr/>
            </p:nvSpPr>
            <p:spPr bwMode="auto">
              <a:xfrm>
                <a:off x="3263" y="82"/>
                <a:ext cx="49" cy="91"/>
              </a:xfrm>
              <a:custGeom>
                <a:avLst/>
                <a:gdLst>
                  <a:gd name="T0" fmla="*/ 43 w 49"/>
                  <a:gd name="T1" fmla="*/ 41 h 91"/>
                  <a:gd name="T2" fmla="*/ 31 w 49"/>
                  <a:gd name="T3" fmla="*/ 41 h 91"/>
                  <a:gd name="T4" fmla="*/ 41 w 49"/>
                  <a:gd name="T5" fmla="*/ 46 h 91"/>
                  <a:gd name="T6" fmla="*/ 41 w 49"/>
                  <a:gd name="T7" fmla="*/ 76 h 91"/>
                  <a:gd name="T8" fmla="*/ 31 w 49"/>
                  <a:gd name="T9" fmla="*/ 84 h 91"/>
                  <a:gd name="T10" fmla="*/ 34 w 49"/>
                  <a:gd name="T11" fmla="*/ 84 h 91"/>
                  <a:gd name="T12" fmla="*/ 48 w 49"/>
                  <a:gd name="T13" fmla="*/ 70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1" y="41"/>
                    </a:lnTo>
                    <a:lnTo>
                      <a:pt x="41" y="46"/>
                    </a:lnTo>
                    <a:lnTo>
                      <a:pt x="41" y="76"/>
                    </a:lnTo>
                    <a:lnTo>
                      <a:pt x="31" y="84"/>
                    </a:lnTo>
                    <a:lnTo>
                      <a:pt x="34" y="84"/>
                    </a:lnTo>
                    <a:lnTo>
                      <a:pt x="48" y="70"/>
                    </a:lnTo>
                    <a:lnTo>
                      <a:pt x="47" y="45"/>
                    </a:lnTo>
                    <a:lnTo>
                      <a:pt x="43" y="4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2" name="Freeform 118">
                <a:extLst>
                  <a:ext uri="{FF2B5EF4-FFF2-40B4-BE49-F238E27FC236}">
                    <a16:creationId xmlns:a16="http://schemas.microsoft.com/office/drawing/2014/main" id="{B5563393-D5A8-4A5C-BD06-D7063EFC270E}"/>
                  </a:ext>
                </a:extLst>
              </p:cNvPr>
              <p:cNvSpPr>
                <a:spLocks/>
              </p:cNvSpPr>
              <p:nvPr/>
            </p:nvSpPr>
            <p:spPr bwMode="auto">
              <a:xfrm>
                <a:off x="3263"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2 w 49"/>
                  <a:gd name="T13" fmla="*/ 43 h 91"/>
                  <a:gd name="T14" fmla="*/ 14 w 49"/>
                  <a:gd name="T15" fmla="*/ 42 h 91"/>
                  <a:gd name="T16" fmla="*/ 18 w 49"/>
                  <a:gd name="T17" fmla="*/ 41 h 91"/>
                  <a:gd name="T18" fmla="*/ 43 w 49"/>
                  <a:gd name="T19" fmla="*/ 41 h 91"/>
                  <a:gd name="T20" fmla="*/ 35 w 49"/>
                  <a:gd name="T21" fmla="*/ 34 h 91"/>
                  <a:gd name="T22" fmla="*/ 31 w 49"/>
                  <a:gd name="T23" fmla="*/ 34 h 91"/>
                  <a:gd name="T24" fmla="*/ 37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2" y="43"/>
                    </a:lnTo>
                    <a:lnTo>
                      <a:pt x="14" y="42"/>
                    </a:lnTo>
                    <a:lnTo>
                      <a:pt x="18" y="41"/>
                    </a:lnTo>
                    <a:lnTo>
                      <a:pt x="43" y="41"/>
                    </a:lnTo>
                    <a:lnTo>
                      <a:pt x="35" y="34"/>
                    </a:lnTo>
                    <a:lnTo>
                      <a:pt x="31" y="34"/>
                    </a:lnTo>
                    <a:lnTo>
                      <a:pt x="37" y="30"/>
                    </a:lnTo>
                    <a:lnTo>
                      <a:pt x="40" y="28"/>
                    </a:lnTo>
                    <a:lnTo>
                      <a:pt x="45" y="24"/>
                    </a:lnTo>
                    <a:lnTo>
                      <a:pt x="46" y="20"/>
                    </a:lnTo>
                    <a:lnTo>
                      <a:pt x="46" y="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83" name="Freeform 117">
                <a:extLst>
                  <a:ext uri="{FF2B5EF4-FFF2-40B4-BE49-F238E27FC236}">
                    <a16:creationId xmlns:a16="http://schemas.microsoft.com/office/drawing/2014/main" id="{59EE3B6E-6032-4092-BDFE-C5FF91D356F6}"/>
                  </a:ext>
                </a:extLst>
              </p:cNvPr>
              <p:cNvSpPr>
                <a:spLocks/>
              </p:cNvSpPr>
              <p:nvPr/>
            </p:nvSpPr>
            <p:spPr bwMode="auto">
              <a:xfrm>
                <a:off x="3263" y="82"/>
                <a:ext cx="49" cy="91"/>
              </a:xfrm>
              <a:custGeom>
                <a:avLst/>
                <a:gdLst>
                  <a:gd name="T0" fmla="*/ 39 w 49"/>
                  <a:gd name="T1" fmla="*/ 0 h 91"/>
                  <a:gd name="T2" fmla="*/ 19 w 49"/>
                  <a:gd name="T3" fmla="*/ 0 h 91"/>
                  <a:gd name="T4" fmla="*/ 12 w 49"/>
                  <a:gd name="T5" fmla="*/ 3 h 91"/>
                  <a:gd name="T6" fmla="*/ 8 w 49"/>
                  <a:gd name="T7" fmla="*/ 7 h 91"/>
                  <a:gd name="T8" fmla="*/ 3 w 49"/>
                  <a:gd name="T9" fmla="*/ 16 h 91"/>
                  <a:gd name="T10" fmla="*/ 5 w 49"/>
                  <a:gd name="T11" fmla="*/ 18 h 91"/>
                  <a:gd name="T12" fmla="*/ 8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2" y="3"/>
                    </a:lnTo>
                    <a:lnTo>
                      <a:pt x="8" y="7"/>
                    </a:lnTo>
                    <a:lnTo>
                      <a:pt x="3" y="16"/>
                    </a:lnTo>
                    <a:lnTo>
                      <a:pt x="5" y="18"/>
                    </a:lnTo>
                    <a:lnTo>
                      <a:pt x="8" y="13"/>
                    </a:lnTo>
                    <a:lnTo>
                      <a:pt x="14" y="7"/>
                    </a:lnTo>
                    <a:lnTo>
                      <a:pt x="46" y="7"/>
                    </a:lnTo>
                    <a:lnTo>
                      <a:pt x="39"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60" name="Group 109">
              <a:extLst>
                <a:ext uri="{FF2B5EF4-FFF2-40B4-BE49-F238E27FC236}">
                  <a16:creationId xmlns:a16="http://schemas.microsoft.com/office/drawing/2014/main" id="{4A3F5D17-8E45-49FE-8997-447277C1B0A3}"/>
                </a:ext>
              </a:extLst>
            </p:cNvPr>
            <p:cNvGrpSpPr>
              <a:grpSpLocks/>
            </p:cNvGrpSpPr>
            <p:nvPr/>
          </p:nvGrpSpPr>
          <p:grpSpPr bwMode="auto">
            <a:xfrm>
              <a:off x="1829" y="0"/>
              <a:ext cx="270" cy="134"/>
              <a:chOff x="1829" y="0"/>
              <a:chExt cx="270" cy="134"/>
            </a:xfrm>
          </p:grpSpPr>
          <p:sp>
            <p:nvSpPr>
              <p:cNvPr id="31874" name="Freeform 115">
                <a:extLst>
                  <a:ext uri="{FF2B5EF4-FFF2-40B4-BE49-F238E27FC236}">
                    <a16:creationId xmlns:a16="http://schemas.microsoft.com/office/drawing/2014/main" id="{704FC628-98B9-4330-A9E6-BE05EB62A0BC}"/>
                  </a:ext>
                </a:extLst>
              </p:cNvPr>
              <p:cNvSpPr>
                <a:spLocks/>
              </p:cNvSpPr>
              <p:nvPr/>
            </p:nvSpPr>
            <p:spPr bwMode="auto">
              <a:xfrm>
                <a:off x="1829"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7" y="134"/>
                    </a:lnTo>
                    <a:lnTo>
                      <a:pt x="97" y="133"/>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5" name="Freeform 114">
                <a:extLst>
                  <a:ext uri="{FF2B5EF4-FFF2-40B4-BE49-F238E27FC236}">
                    <a16:creationId xmlns:a16="http://schemas.microsoft.com/office/drawing/2014/main" id="{17FF8B85-BD33-45C0-AB80-C75E44610B2A}"/>
                  </a:ext>
                </a:extLst>
              </p:cNvPr>
              <p:cNvSpPr>
                <a:spLocks/>
              </p:cNvSpPr>
              <p:nvPr/>
            </p:nvSpPr>
            <p:spPr bwMode="auto">
              <a:xfrm>
                <a:off x="1829"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6" name="Freeform 113">
                <a:extLst>
                  <a:ext uri="{FF2B5EF4-FFF2-40B4-BE49-F238E27FC236}">
                    <a16:creationId xmlns:a16="http://schemas.microsoft.com/office/drawing/2014/main" id="{A68FB27D-90D0-49BD-9C1A-B5BE0EA8ADF5}"/>
                  </a:ext>
                </a:extLst>
              </p:cNvPr>
              <p:cNvSpPr>
                <a:spLocks/>
              </p:cNvSpPr>
              <p:nvPr/>
            </p:nvSpPr>
            <p:spPr bwMode="auto">
              <a:xfrm>
                <a:off x="1829" y="0"/>
                <a:ext cx="270" cy="134"/>
              </a:xfrm>
              <a:custGeom>
                <a:avLst/>
                <a:gdLst>
                  <a:gd name="T0" fmla="*/ 112 w 270"/>
                  <a:gd name="T1" fmla="*/ 8 h 134"/>
                  <a:gd name="T2" fmla="*/ 59 w 270"/>
                  <a:gd name="T3" fmla="*/ 8 h 134"/>
                  <a:gd name="T4" fmla="*/ 86 w 270"/>
                  <a:gd name="T5" fmla="*/ 9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9"/>
                    </a:lnTo>
                    <a:lnTo>
                      <a:pt x="102"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7" name="Freeform 112">
                <a:extLst>
                  <a:ext uri="{FF2B5EF4-FFF2-40B4-BE49-F238E27FC236}">
                    <a16:creationId xmlns:a16="http://schemas.microsoft.com/office/drawing/2014/main" id="{E2932066-0269-4E6E-AA40-6EF153C7C4C7}"/>
                  </a:ext>
                </a:extLst>
              </p:cNvPr>
              <p:cNvSpPr>
                <a:spLocks/>
              </p:cNvSpPr>
              <p:nvPr/>
            </p:nvSpPr>
            <p:spPr bwMode="auto">
              <a:xfrm>
                <a:off x="1829" y="0"/>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0 h 134"/>
                  <a:gd name="T10" fmla="*/ 149 w 270"/>
                  <a:gd name="T11" fmla="*/ 126 h 134"/>
                  <a:gd name="T12" fmla="*/ 147 w 270"/>
                  <a:gd name="T13" fmla="*/ 127 h 134"/>
                  <a:gd name="T14" fmla="*/ 131 w 270"/>
                  <a:gd name="T15" fmla="*/ 128 h 134"/>
                  <a:gd name="T16" fmla="*/ 131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2 w 270"/>
                  <a:gd name="T29" fmla="*/ 68 h 134"/>
                  <a:gd name="T30" fmla="*/ 252 w 270"/>
                  <a:gd name="T31" fmla="*/ 60 h 134"/>
                  <a:gd name="T32" fmla="*/ 165 w 270"/>
                  <a:gd name="T33" fmla="*/ 60 h 134"/>
                  <a:gd name="T34" fmla="*/ 165 w 270"/>
                  <a:gd name="T35" fmla="*/ 10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0"/>
                    </a:lnTo>
                    <a:lnTo>
                      <a:pt x="149" y="126"/>
                    </a:lnTo>
                    <a:lnTo>
                      <a:pt x="147" y="127"/>
                    </a:lnTo>
                    <a:lnTo>
                      <a:pt x="131" y="128"/>
                    </a:lnTo>
                    <a:lnTo>
                      <a:pt x="131" y="133"/>
                    </a:lnTo>
                    <a:lnTo>
                      <a:pt x="183" y="133"/>
                    </a:lnTo>
                    <a:lnTo>
                      <a:pt x="183" y="128"/>
                    </a:lnTo>
                    <a:lnTo>
                      <a:pt x="167" y="127"/>
                    </a:lnTo>
                    <a:lnTo>
                      <a:pt x="165" y="126"/>
                    </a:lnTo>
                    <a:lnTo>
                      <a:pt x="165" y="68"/>
                    </a:lnTo>
                    <a:lnTo>
                      <a:pt x="252" y="68"/>
                    </a:lnTo>
                    <a:lnTo>
                      <a:pt x="252" y="60"/>
                    </a:lnTo>
                    <a:lnTo>
                      <a:pt x="165" y="60"/>
                    </a:lnTo>
                    <a:lnTo>
                      <a:pt x="165" y="10"/>
                    </a:lnTo>
                    <a:lnTo>
                      <a:pt x="167" y="9"/>
                    </a:lnTo>
                    <a:lnTo>
                      <a:pt x="183" y="8"/>
                    </a:lnTo>
                    <a:lnTo>
                      <a:pt x="183"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8" name="Freeform 111">
                <a:extLst>
                  <a:ext uri="{FF2B5EF4-FFF2-40B4-BE49-F238E27FC236}">
                    <a16:creationId xmlns:a16="http://schemas.microsoft.com/office/drawing/2014/main" id="{3B14CD47-2C3C-423C-8BEF-FBA12CD53718}"/>
                  </a:ext>
                </a:extLst>
              </p:cNvPr>
              <p:cNvSpPr>
                <a:spLocks/>
              </p:cNvSpPr>
              <p:nvPr/>
            </p:nvSpPr>
            <p:spPr bwMode="auto">
              <a:xfrm>
                <a:off x="1829" y="0"/>
                <a:ext cx="270" cy="134"/>
              </a:xfrm>
              <a:custGeom>
                <a:avLst/>
                <a:gdLst>
                  <a:gd name="T0" fmla="*/ 252 w 270"/>
                  <a:gd name="T1" fmla="*/ 68 h 134"/>
                  <a:gd name="T2" fmla="*/ 235 w 270"/>
                  <a:gd name="T3" fmla="*/ 68 h 134"/>
                  <a:gd name="T4" fmla="*/ 235 w 270"/>
                  <a:gd name="T5" fmla="*/ 126 h 134"/>
                  <a:gd name="T6" fmla="*/ 233 w 270"/>
                  <a:gd name="T7" fmla="*/ 127 h 134"/>
                  <a:gd name="T8" fmla="*/ 216 w 270"/>
                  <a:gd name="T9" fmla="*/ 128 h 134"/>
                  <a:gd name="T10" fmla="*/ 216 w 270"/>
                  <a:gd name="T11" fmla="*/ 133 h 134"/>
                  <a:gd name="T12" fmla="*/ 270 w 270"/>
                  <a:gd name="T13" fmla="*/ 133 h 134"/>
                  <a:gd name="T14" fmla="*/ 270 w 270"/>
                  <a:gd name="T15" fmla="*/ 128 h 134"/>
                  <a:gd name="T16" fmla="*/ 253 w 270"/>
                  <a:gd name="T17" fmla="*/ 127 h 134"/>
                  <a:gd name="T18" fmla="*/ 252 w 270"/>
                  <a:gd name="T19" fmla="*/ 126 h 134"/>
                  <a:gd name="T20" fmla="*/ 252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8"/>
                    </a:moveTo>
                    <a:lnTo>
                      <a:pt x="235" y="68"/>
                    </a:lnTo>
                    <a:lnTo>
                      <a:pt x="235" y="126"/>
                    </a:lnTo>
                    <a:lnTo>
                      <a:pt x="233" y="127"/>
                    </a:lnTo>
                    <a:lnTo>
                      <a:pt x="216" y="128"/>
                    </a:lnTo>
                    <a:lnTo>
                      <a:pt x="216" y="133"/>
                    </a:lnTo>
                    <a:lnTo>
                      <a:pt x="270" y="133"/>
                    </a:lnTo>
                    <a:lnTo>
                      <a:pt x="270" y="128"/>
                    </a:lnTo>
                    <a:lnTo>
                      <a:pt x="253" y="127"/>
                    </a:lnTo>
                    <a:lnTo>
                      <a:pt x="252" y="126"/>
                    </a:lnTo>
                    <a:lnTo>
                      <a:pt x="252"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9" name="Freeform 110">
                <a:extLst>
                  <a:ext uri="{FF2B5EF4-FFF2-40B4-BE49-F238E27FC236}">
                    <a16:creationId xmlns:a16="http://schemas.microsoft.com/office/drawing/2014/main" id="{2EE245AE-A1AD-49C6-97DB-99CA42A6F152}"/>
                  </a:ext>
                </a:extLst>
              </p:cNvPr>
              <p:cNvSpPr>
                <a:spLocks/>
              </p:cNvSpPr>
              <p:nvPr/>
            </p:nvSpPr>
            <p:spPr bwMode="auto">
              <a:xfrm>
                <a:off x="1829"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2 w 270"/>
                  <a:gd name="T13" fmla="*/ 60 h 134"/>
                  <a:gd name="T14" fmla="*/ 252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2" y="60"/>
                    </a:lnTo>
                    <a:lnTo>
                      <a:pt x="252"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61" name="Group 105">
              <a:extLst>
                <a:ext uri="{FF2B5EF4-FFF2-40B4-BE49-F238E27FC236}">
                  <a16:creationId xmlns:a16="http://schemas.microsoft.com/office/drawing/2014/main" id="{E777D95D-7BDF-44D1-BB28-0AEC204E514F}"/>
                </a:ext>
              </a:extLst>
            </p:cNvPr>
            <p:cNvGrpSpPr>
              <a:grpSpLocks/>
            </p:cNvGrpSpPr>
            <p:nvPr/>
          </p:nvGrpSpPr>
          <p:grpSpPr bwMode="auto">
            <a:xfrm>
              <a:off x="0" y="3"/>
              <a:ext cx="141" cy="130"/>
              <a:chOff x="0" y="3"/>
              <a:chExt cx="141" cy="130"/>
            </a:xfrm>
          </p:grpSpPr>
          <p:sp>
            <p:nvSpPr>
              <p:cNvPr id="31871" name="Freeform 108">
                <a:extLst>
                  <a:ext uri="{FF2B5EF4-FFF2-40B4-BE49-F238E27FC236}">
                    <a16:creationId xmlns:a16="http://schemas.microsoft.com/office/drawing/2014/main" id="{BAFC639D-A7C4-4801-AEDD-A816E1628290}"/>
                  </a:ext>
                </a:extLst>
              </p:cNvPr>
              <p:cNvSpPr>
                <a:spLocks/>
              </p:cNvSpPr>
              <p:nvPr/>
            </p:nvSpPr>
            <p:spPr bwMode="auto">
              <a:xfrm>
                <a:off x="0" y="3"/>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5"/>
                    </a:lnTo>
                    <a:lnTo>
                      <a:pt x="5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2" name="Freeform 107">
                <a:extLst>
                  <a:ext uri="{FF2B5EF4-FFF2-40B4-BE49-F238E27FC236}">
                    <a16:creationId xmlns:a16="http://schemas.microsoft.com/office/drawing/2014/main" id="{9738646D-2154-4427-8AF9-E9CFA80236D2}"/>
                  </a:ext>
                </a:extLst>
              </p:cNvPr>
              <p:cNvSpPr>
                <a:spLocks/>
              </p:cNvSpPr>
              <p:nvPr/>
            </p:nvSpPr>
            <p:spPr bwMode="auto">
              <a:xfrm>
                <a:off x="0" y="3"/>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3" name="Freeform 106">
                <a:extLst>
                  <a:ext uri="{FF2B5EF4-FFF2-40B4-BE49-F238E27FC236}">
                    <a16:creationId xmlns:a16="http://schemas.microsoft.com/office/drawing/2014/main" id="{043CCD73-D491-4B0B-9AC5-DE3F3D14FD58}"/>
                  </a:ext>
                </a:extLst>
              </p:cNvPr>
              <p:cNvSpPr>
                <a:spLocks/>
              </p:cNvSpPr>
              <p:nvPr/>
            </p:nvSpPr>
            <p:spPr bwMode="auto">
              <a:xfrm>
                <a:off x="0" y="3"/>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62" name="Group 100">
              <a:extLst>
                <a:ext uri="{FF2B5EF4-FFF2-40B4-BE49-F238E27FC236}">
                  <a16:creationId xmlns:a16="http://schemas.microsoft.com/office/drawing/2014/main" id="{EE07F363-B754-485C-8F0C-807E92572D53}"/>
                </a:ext>
              </a:extLst>
            </p:cNvPr>
            <p:cNvGrpSpPr>
              <a:grpSpLocks/>
            </p:cNvGrpSpPr>
            <p:nvPr/>
          </p:nvGrpSpPr>
          <p:grpSpPr bwMode="auto">
            <a:xfrm>
              <a:off x="154" y="82"/>
              <a:ext cx="49" cy="91"/>
              <a:chOff x="154" y="82"/>
              <a:chExt cx="49" cy="91"/>
            </a:xfrm>
          </p:grpSpPr>
          <p:sp>
            <p:nvSpPr>
              <p:cNvPr id="31867" name="Freeform 104">
                <a:extLst>
                  <a:ext uri="{FF2B5EF4-FFF2-40B4-BE49-F238E27FC236}">
                    <a16:creationId xmlns:a16="http://schemas.microsoft.com/office/drawing/2014/main" id="{06E1EA3C-A2DE-42E7-9AC7-0AD012DBBC66}"/>
                  </a:ext>
                </a:extLst>
              </p:cNvPr>
              <p:cNvSpPr>
                <a:spLocks/>
              </p:cNvSpPr>
              <p:nvPr/>
            </p:nvSpPr>
            <p:spPr bwMode="auto">
              <a:xfrm>
                <a:off x="154" y="8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68" name="Freeform 103">
                <a:extLst>
                  <a:ext uri="{FF2B5EF4-FFF2-40B4-BE49-F238E27FC236}">
                    <a16:creationId xmlns:a16="http://schemas.microsoft.com/office/drawing/2014/main" id="{2B1A2CB1-9BD9-4967-BAA9-F83B093FB809}"/>
                  </a:ext>
                </a:extLst>
              </p:cNvPr>
              <p:cNvSpPr>
                <a:spLocks/>
              </p:cNvSpPr>
              <p:nvPr/>
            </p:nvSpPr>
            <p:spPr bwMode="auto">
              <a:xfrm>
                <a:off x="154" y="82"/>
                <a:ext cx="49" cy="91"/>
              </a:xfrm>
              <a:custGeom>
                <a:avLst/>
                <a:gdLst>
                  <a:gd name="T0" fmla="*/ 42 w 49"/>
                  <a:gd name="T1" fmla="*/ 41 h 91"/>
                  <a:gd name="T2" fmla="*/ 31 w 49"/>
                  <a:gd name="T3" fmla="*/ 41 h 91"/>
                  <a:gd name="T4" fmla="*/ 40 w 49"/>
                  <a:gd name="T5" fmla="*/ 46 h 91"/>
                  <a:gd name="T6" fmla="*/ 40 w 49"/>
                  <a:gd name="T7" fmla="*/ 76 h 91"/>
                  <a:gd name="T8" fmla="*/ 31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1" y="84"/>
                    </a:lnTo>
                    <a:lnTo>
                      <a:pt x="33" y="84"/>
                    </a:lnTo>
                    <a:lnTo>
                      <a:pt x="48" y="70"/>
                    </a:lnTo>
                    <a:lnTo>
                      <a:pt x="47" y="45"/>
                    </a:lnTo>
                    <a:lnTo>
                      <a:pt x="42" y="4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69" name="Freeform 102">
                <a:extLst>
                  <a:ext uri="{FF2B5EF4-FFF2-40B4-BE49-F238E27FC236}">
                    <a16:creationId xmlns:a16="http://schemas.microsoft.com/office/drawing/2014/main" id="{E5A1DE61-962C-44C3-976F-E769AB0B4CBB}"/>
                  </a:ext>
                </a:extLst>
              </p:cNvPr>
              <p:cNvSpPr>
                <a:spLocks/>
              </p:cNvSpPr>
              <p:nvPr/>
            </p:nvSpPr>
            <p:spPr bwMode="auto">
              <a:xfrm>
                <a:off x="154"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1 w 49"/>
                  <a:gd name="T13" fmla="*/ 43 h 91"/>
                  <a:gd name="T14" fmla="*/ 14 w 49"/>
                  <a:gd name="T15" fmla="*/ 42 h 91"/>
                  <a:gd name="T16" fmla="*/ 18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1" y="43"/>
                    </a:lnTo>
                    <a:lnTo>
                      <a:pt x="14" y="42"/>
                    </a:lnTo>
                    <a:lnTo>
                      <a:pt x="18" y="41"/>
                    </a:lnTo>
                    <a:lnTo>
                      <a:pt x="42" y="41"/>
                    </a:lnTo>
                    <a:lnTo>
                      <a:pt x="34" y="34"/>
                    </a:lnTo>
                    <a:lnTo>
                      <a:pt x="31" y="34"/>
                    </a:lnTo>
                    <a:lnTo>
                      <a:pt x="36" y="30"/>
                    </a:lnTo>
                    <a:lnTo>
                      <a:pt x="40" y="28"/>
                    </a:lnTo>
                    <a:lnTo>
                      <a:pt x="45" y="24"/>
                    </a:lnTo>
                    <a:lnTo>
                      <a:pt x="46" y="20"/>
                    </a:lnTo>
                    <a:lnTo>
                      <a:pt x="46" y="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70" name="Freeform 101">
                <a:extLst>
                  <a:ext uri="{FF2B5EF4-FFF2-40B4-BE49-F238E27FC236}">
                    <a16:creationId xmlns:a16="http://schemas.microsoft.com/office/drawing/2014/main" id="{09C06907-C70D-4E89-9D1B-78E74B08E839}"/>
                  </a:ext>
                </a:extLst>
              </p:cNvPr>
              <p:cNvSpPr>
                <a:spLocks/>
              </p:cNvSpPr>
              <p:nvPr/>
            </p:nvSpPr>
            <p:spPr bwMode="auto">
              <a:xfrm>
                <a:off x="154" y="8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8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8"/>
                    </a:lnTo>
                    <a:lnTo>
                      <a:pt x="8" y="13"/>
                    </a:lnTo>
                    <a:lnTo>
                      <a:pt x="14" y="7"/>
                    </a:lnTo>
                    <a:lnTo>
                      <a:pt x="46" y="7"/>
                    </a:lnTo>
                    <a:lnTo>
                      <a:pt x="38"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863" name="Group 96">
              <a:extLst>
                <a:ext uri="{FF2B5EF4-FFF2-40B4-BE49-F238E27FC236}">
                  <a16:creationId xmlns:a16="http://schemas.microsoft.com/office/drawing/2014/main" id="{35771620-EAC7-4399-BB61-BB0120015E44}"/>
                </a:ext>
              </a:extLst>
            </p:cNvPr>
            <p:cNvGrpSpPr>
              <a:grpSpLocks/>
            </p:cNvGrpSpPr>
            <p:nvPr/>
          </p:nvGrpSpPr>
          <p:grpSpPr bwMode="auto">
            <a:xfrm>
              <a:off x="223" y="0"/>
              <a:ext cx="120" cy="134"/>
              <a:chOff x="223" y="0"/>
              <a:chExt cx="120" cy="134"/>
            </a:xfrm>
          </p:grpSpPr>
          <p:sp>
            <p:nvSpPr>
              <p:cNvPr id="31864" name="Freeform 99">
                <a:extLst>
                  <a:ext uri="{FF2B5EF4-FFF2-40B4-BE49-F238E27FC236}">
                    <a16:creationId xmlns:a16="http://schemas.microsoft.com/office/drawing/2014/main" id="{E9BC0378-90C6-4CCA-AEDC-BAA5552663C3}"/>
                  </a:ext>
                </a:extLst>
              </p:cNvPr>
              <p:cNvSpPr>
                <a:spLocks/>
              </p:cNvSpPr>
              <p:nvPr/>
            </p:nvSpPr>
            <p:spPr bwMode="auto">
              <a:xfrm>
                <a:off x="223" y="0"/>
                <a:ext cx="120" cy="134"/>
              </a:xfrm>
              <a:custGeom>
                <a:avLst/>
                <a:gdLst>
                  <a:gd name="T0" fmla="*/ 92 w 120"/>
                  <a:gd name="T1" fmla="*/ 0 h 134"/>
                  <a:gd name="T2" fmla="*/ 75 w 120"/>
                  <a:gd name="T3" fmla="*/ 0 h 134"/>
                  <a:gd name="T4" fmla="*/ 51 w 120"/>
                  <a:gd name="T5" fmla="*/ 3 h 134"/>
                  <a:gd name="T6" fmla="*/ 31 w 120"/>
                  <a:gd name="T7" fmla="*/ 12 h 134"/>
                  <a:gd name="T8" fmla="*/ 15 w 120"/>
                  <a:gd name="T9" fmla="*/ 26 h 134"/>
                  <a:gd name="T10" fmla="*/ 4 w 120"/>
                  <a:gd name="T11" fmla="*/ 44 h 134"/>
                  <a:gd name="T12" fmla="*/ 0 w 120"/>
                  <a:gd name="T13" fmla="*/ 66 h 134"/>
                  <a:gd name="T14" fmla="*/ 2 w 120"/>
                  <a:gd name="T15" fmla="*/ 87 h 134"/>
                  <a:gd name="T16" fmla="*/ 11 w 120"/>
                  <a:gd name="T17" fmla="*/ 106 h 134"/>
                  <a:gd name="T18" fmla="*/ 24 w 120"/>
                  <a:gd name="T19" fmla="*/ 122 h 134"/>
                  <a:gd name="T20" fmla="*/ 45 w 120"/>
                  <a:gd name="T21" fmla="*/ 132 h 134"/>
                  <a:gd name="T22" fmla="*/ 76 w 120"/>
                  <a:gd name="T23" fmla="*/ 134 h 134"/>
                  <a:gd name="T24" fmla="*/ 97 w 120"/>
                  <a:gd name="T25" fmla="*/ 133 h 134"/>
                  <a:gd name="T26" fmla="*/ 108 w 120"/>
                  <a:gd name="T27" fmla="*/ 131 h 134"/>
                  <a:gd name="T28" fmla="*/ 110 w 120"/>
                  <a:gd name="T29" fmla="*/ 127 h 134"/>
                  <a:gd name="T30" fmla="*/ 86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29 w 120"/>
                  <a:gd name="T43" fmla="*/ 31 h 134"/>
                  <a:gd name="T44" fmla="*/ 41 w 120"/>
                  <a:gd name="T45" fmla="*/ 16 h 134"/>
                  <a:gd name="T46" fmla="*/ 59 w 120"/>
                  <a:gd name="T47" fmla="*/ 8 h 134"/>
                  <a:gd name="T48" fmla="*/ 112 w 120"/>
                  <a:gd name="T49" fmla="*/ 8 h 134"/>
                  <a:gd name="T50" fmla="*/ 111 w 120"/>
                  <a:gd name="T51" fmla="*/ 5 h 134"/>
                  <a:gd name="T52" fmla="*/ 106 w 120"/>
                  <a:gd name="T53" fmla="*/ 4 h 134"/>
                  <a:gd name="T54" fmla="*/ 92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2" y="0"/>
                    </a:moveTo>
                    <a:lnTo>
                      <a:pt x="75" y="0"/>
                    </a:lnTo>
                    <a:lnTo>
                      <a:pt x="51" y="3"/>
                    </a:lnTo>
                    <a:lnTo>
                      <a:pt x="31" y="12"/>
                    </a:lnTo>
                    <a:lnTo>
                      <a:pt x="15" y="26"/>
                    </a:lnTo>
                    <a:lnTo>
                      <a:pt x="4" y="44"/>
                    </a:lnTo>
                    <a:lnTo>
                      <a:pt x="0" y="66"/>
                    </a:lnTo>
                    <a:lnTo>
                      <a:pt x="2" y="87"/>
                    </a:lnTo>
                    <a:lnTo>
                      <a:pt x="11"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65" name="Freeform 98">
                <a:extLst>
                  <a:ext uri="{FF2B5EF4-FFF2-40B4-BE49-F238E27FC236}">
                    <a16:creationId xmlns:a16="http://schemas.microsoft.com/office/drawing/2014/main" id="{7100315C-5A5E-4B16-A592-A6469E7C485C}"/>
                  </a:ext>
                </a:extLst>
              </p:cNvPr>
              <p:cNvSpPr>
                <a:spLocks/>
              </p:cNvSpPr>
              <p:nvPr/>
            </p:nvSpPr>
            <p:spPr bwMode="auto">
              <a:xfrm>
                <a:off x="223" y="0"/>
                <a:ext cx="120" cy="134"/>
              </a:xfrm>
              <a:custGeom>
                <a:avLst/>
                <a:gdLst>
                  <a:gd name="T0" fmla="*/ 114 w 120"/>
                  <a:gd name="T1" fmla="*/ 98 h 134"/>
                  <a:gd name="T2" fmla="*/ 102 w 120"/>
                  <a:gd name="T3" fmla="*/ 117 h 134"/>
                  <a:gd name="T4" fmla="*/ 86 w 120"/>
                  <a:gd name="T5" fmla="*/ 127 h 134"/>
                  <a:gd name="T6" fmla="*/ 110 w 120"/>
                  <a:gd name="T7" fmla="*/ 127 h 134"/>
                  <a:gd name="T8" fmla="*/ 112 w 120"/>
                  <a:gd name="T9" fmla="*/ 123 h 134"/>
                  <a:gd name="T10" fmla="*/ 117 w 120"/>
                  <a:gd name="T11" fmla="*/ 107 h 134"/>
                  <a:gd name="T12" fmla="*/ 119 w 120"/>
                  <a:gd name="T13" fmla="*/ 98 h 134"/>
                  <a:gd name="T14" fmla="*/ 114 w 12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4" y="98"/>
                    </a:moveTo>
                    <a:lnTo>
                      <a:pt x="102" y="117"/>
                    </a:lnTo>
                    <a:lnTo>
                      <a:pt x="86" y="127"/>
                    </a:lnTo>
                    <a:lnTo>
                      <a:pt x="110" y="127"/>
                    </a:lnTo>
                    <a:lnTo>
                      <a:pt x="112" y="123"/>
                    </a:lnTo>
                    <a:lnTo>
                      <a:pt x="117" y="107"/>
                    </a:lnTo>
                    <a:lnTo>
                      <a:pt x="119" y="98"/>
                    </a:lnTo>
                    <a:lnTo>
                      <a:pt x="114"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66" name="Freeform 97">
                <a:extLst>
                  <a:ext uri="{FF2B5EF4-FFF2-40B4-BE49-F238E27FC236}">
                    <a16:creationId xmlns:a16="http://schemas.microsoft.com/office/drawing/2014/main" id="{000064A9-6B15-435F-B1D5-8E3B7367FE25}"/>
                  </a:ext>
                </a:extLst>
              </p:cNvPr>
              <p:cNvSpPr>
                <a:spLocks/>
              </p:cNvSpPr>
              <p:nvPr/>
            </p:nvSpPr>
            <p:spPr bwMode="auto">
              <a:xfrm>
                <a:off x="223" y="0"/>
                <a:ext cx="120" cy="134"/>
              </a:xfrm>
              <a:custGeom>
                <a:avLst/>
                <a:gdLst>
                  <a:gd name="T0" fmla="*/ 112 w 120"/>
                  <a:gd name="T1" fmla="*/ 8 h 134"/>
                  <a:gd name="T2" fmla="*/ 59 w 120"/>
                  <a:gd name="T3" fmla="*/ 8 h 134"/>
                  <a:gd name="T4" fmla="*/ 85 w 120"/>
                  <a:gd name="T5" fmla="*/ 9 h 134"/>
                  <a:gd name="T6" fmla="*/ 101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5" y="9"/>
                    </a:lnTo>
                    <a:lnTo>
                      <a:pt x="101"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31752" name="Rectangle 276">
            <a:extLst>
              <a:ext uri="{FF2B5EF4-FFF2-40B4-BE49-F238E27FC236}">
                <a16:creationId xmlns:a16="http://schemas.microsoft.com/office/drawing/2014/main" id="{62814E7A-53A9-4BAB-BB77-4ABDE6EBAEF6}"/>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31753" name="Group 186">
            <a:extLst>
              <a:ext uri="{FF2B5EF4-FFF2-40B4-BE49-F238E27FC236}">
                <a16:creationId xmlns:a16="http://schemas.microsoft.com/office/drawing/2014/main" id="{8F131EB7-5F19-40FC-99E8-0D8D2B6EDDA6}"/>
              </a:ext>
            </a:extLst>
          </p:cNvPr>
          <p:cNvGrpSpPr>
            <a:grpSpLocks/>
          </p:cNvGrpSpPr>
          <p:nvPr/>
        </p:nvGrpSpPr>
        <p:grpSpPr bwMode="auto">
          <a:xfrm>
            <a:off x="4932363" y="2987675"/>
            <a:ext cx="1639887" cy="487363"/>
            <a:chOff x="0" y="0"/>
            <a:chExt cx="2160" cy="583"/>
          </a:xfrm>
        </p:grpSpPr>
        <p:grpSp>
          <p:nvGrpSpPr>
            <p:cNvPr id="31755" name="Group 274">
              <a:extLst>
                <a:ext uri="{FF2B5EF4-FFF2-40B4-BE49-F238E27FC236}">
                  <a16:creationId xmlns:a16="http://schemas.microsoft.com/office/drawing/2014/main" id="{CD582300-F17B-4A38-9303-15E3DE248043}"/>
                </a:ext>
              </a:extLst>
            </p:cNvPr>
            <p:cNvGrpSpPr>
              <a:grpSpLocks/>
            </p:cNvGrpSpPr>
            <p:nvPr/>
          </p:nvGrpSpPr>
          <p:grpSpPr bwMode="auto">
            <a:xfrm>
              <a:off x="672" y="167"/>
              <a:ext cx="2" cy="211"/>
              <a:chOff x="672" y="167"/>
              <a:chExt cx="2" cy="211"/>
            </a:xfrm>
          </p:grpSpPr>
          <p:sp>
            <p:nvSpPr>
              <p:cNvPr id="31843" name="Freeform 275">
                <a:extLst>
                  <a:ext uri="{FF2B5EF4-FFF2-40B4-BE49-F238E27FC236}">
                    <a16:creationId xmlns:a16="http://schemas.microsoft.com/office/drawing/2014/main" id="{346F5C8D-5B58-4FB0-BE04-7C0407CF2FC6}"/>
                  </a:ext>
                </a:extLst>
              </p:cNvPr>
              <p:cNvSpPr>
                <a:spLocks/>
              </p:cNvSpPr>
              <p:nvPr/>
            </p:nvSpPr>
            <p:spPr bwMode="auto">
              <a:xfrm>
                <a:off x="672" y="167"/>
                <a:ext cx="2" cy="211"/>
              </a:xfrm>
              <a:custGeom>
                <a:avLst/>
                <a:gdLst>
                  <a:gd name="T0" fmla="*/ 0 w 2"/>
                  <a:gd name="T1" fmla="*/ 0 h 211"/>
                  <a:gd name="T2" fmla="*/ 0 w 2"/>
                  <a:gd name="T3" fmla="*/ 210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0"/>
                    </a:lnTo>
                  </a:path>
                </a:pathLst>
              </a:custGeom>
              <a:noFill/>
              <a:ln w="8382">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56" name="Group 270">
              <a:extLst>
                <a:ext uri="{FF2B5EF4-FFF2-40B4-BE49-F238E27FC236}">
                  <a16:creationId xmlns:a16="http://schemas.microsoft.com/office/drawing/2014/main" id="{7B187EC0-6C37-423D-8758-4E90A8995B9A}"/>
                </a:ext>
              </a:extLst>
            </p:cNvPr>
            <p:cNvGrpSpPr>
              <a:grpSpLocks/>
            </p:cNvGrpSpPr>
            <p:nvPr/>
          </p:nvGrpSpPr>
          <p:grpSpPr bwMode="auto">
            <a:xfrm>
              <a:off x="0" y="3"/>
              <a:ext cx="141" cy="130"/>
              <a:chOff x="0" y="3"/>
              <a:chExt cx="141" cy="130"/>
            </a:xfrm>
          </p:grpSpPr>
          <p:sp>
            <p:nvSpPr>
              <p:cNvPr id="31840" name="Freeform 273">
                <a:extLst>
                  <a:ext uri="{FF2B5EF4-FFF2-40B4-BE49-F238E27FC236}">
                    <a16:creationId xmlns:a16="http://schemas.microsoft.com/office/drawing/2014/main" id="{A1773000-1BD8-4628-B22C-6FEA2CCFE882}"/>
                  </a:ext>
                </a:extLst>
              </p:cNvPr>
              <p:cNvSpPr>
                <a:spLocks/>
              </p:cNvSpPr>
              <p:nvPr/>
            </p:nvSpPr>
            <p:spPr bwMode="auto">
              <a:xfrm>
                <a:off x="0" y="3"/>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41" name="Freeform 272">
                <a:extLst>
                  <a:ext uri="{FF2B5EF4-FFF2-40B4-BE49-F238E27FC236}">
                    <a16:creationId xmlns:a16="http://schemas.microsoft.com/office/drawing/2014/main" id="{56569E5C-4889-400B-AC82-D9D4CE77A40D}"/>
                  </a:ext>
                </a:extLst>
              </p:cNvPr>
              <p:cNvSpPr>
                <a:spLocks/>
              </p:cNvSpPr>
              <p:nvPr/>
            </p:nvSpPr>
            <p:spPr bwMode="auto">
              <a:xfrm>
                <a:off x="0" y="3"/>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42" name="Freeform 271">
                <a:extLst>
                  <a:ext uri="{FF2B5EF4-FFF2-40B4-BE49-F238E27FC236}">
                    <a16:creationId xmlns:a16="http://schemas.microsoft.com/office/drawing/2014/main" id="{A04A032C-CDC6-490B-A572-4FA75D19CC53}"/>
                  </a:ext>
                </a:extLst>
              </p:cNvPr>
              <p:cNvSpPr>
                <a:spLocks/>
              </p:cNvSpPr>
              <p:nvPr/>
            </p:nvSpPr>
            <p:spPr bwMode="auto">
              <a:xfrm>
                <a:off x="0" y="3"/>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57" name="Group 265">
              <a:extLst>
                <a:ext uri="{FF2B5EF4-FFF2-40B4-BE49-F238E27FC236}">
                  <a16:creationId xmlns:a16="http://schemas.microsoft.com/office/drawing/2014/main" id="{3B45980B-59A4-47C7-BCA0-0FF3A8580098}"/>
                </a:ext>
              </a:extLst>
            </p:cNvPr>
            <p:cNvGrpSpPr>
              <a:grpSpLocks/>
            </p:cNvGrpSpPr>
            <p:nvPr/>
          </p:nvGrpSpPr>
          <p:grpSpPr bwMode="auto">
            <a:xfrm>
              <a:off x="154" y="82"/>
              <a:ext cx="49" cy="91"/>
              <a:chOff x="154" y="82"/>
              <a:chExt cx="49" cy="91"/>
            </a:xfrm>
          </p:grpSpPr>
          <p:sp>
            <p:nvSpPr>
              <p:cNvPr id="31836" name="Freeform 269">
                <a:extLst>
                  <a:ext uri="{FF2B5EF4-FFF2-40B4-BE49-F238E27FC236}">
                    <a16:creationId xmlns:a16="http://schemas.microsoft.com/office/drawing/2014/main" id="{39DAB487-6AD7-472A-9084-C51EB979374E}"/>
                  </a:ext>
                </a:extLst>
              </p:cNvPr>
              <p:cNvSpPr>
                <a:spLocks/>
              </p:cNvSpPr>
              <p:nvPr/>
            </p:nvSpPr>
            <p:spPr bwMode="auto">
              <a:xfrm>
                <a:off x="154" y="8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7" name="Freeform 268">
                <a:extLst>
                  <a:ext uri="{FF2B5EF4-FFF2-40B4-BE49-F238E27FC236}">
                    <a16:creationId xmlns:a16="http://schemas.microsoft.com/office/drawing/2014/main" id="{975461FD-35C6-4A34-A10C-B5A6BE04C4E7}"/>
                  </a:ext>
                </a:extLst>
              </p:cNvPr>
              <p:cNvSpPr>
                <a:spLocks/>
              </p:cNvSpPr>
              <p:nvPr/>
            </p:nvSpPr>
            <p:spPr bwMode="auto">
              <a:xfrm>
                <a:off x="154" y="82"/>
                <a:ext cx="49" cy="91"/>
              </a:xfrm>
              <a:custGeom>
                <a:avLst/>
                <a:gdLst>
                  <a:gd name="T0" fmla="*/ 42 w 49"/>
                  <a:gd name="T1" fmla="*/ 41 h 91"/>
                  <a:gd name="T2" fmla="*/ 31 w 49"/>
                  <a:gd name="T3" fmla="*/ 41 h 91"/>
                  <a:gd name="T4" fmla="*/ 40 w 49"/>
                  <a:gd name="T5" fmla="*/ 46 h 91"/>
                  <a:gd name="T6" fmla="*/ 40 w 49"/>
                  <a:gd name="T7" fmla="*/ 76 h 91"/>
                  <a:gd name="T8" fmla="*/ 31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1" y="84"/>
                    </a:lnTo>
                    <a:lnTo>
                      <a:pt x="33" y="84"/>
                    </a:lnTo>
                    <a:lnTo>
                      <a:pt x="48" y="70"/>
                    </a:lnTo>
                    <a:lnTo>
                      <a:pt x="47" y="45"/>
                    </a:lnTo>
                    <a:lnTo>
                      <a:pt x="42"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8" name="Freeform 267">
                <a:extLst>
                  <a:ext uri="{FF2B5EF4-FFF2-40B4-BE49-F238E27FC236}">
                    <a16:creationId xmlns:a16="http://schemas.microsoft.com/office/drawing/2014/main" id="{7A3A6AA2-6057-4354-8783-2F12456B704E}"/>
                  </a:ext>
                </a:extLst>
              </p:cNvPr>
              <p:cNvSpPr>
                <a:spLocks/>
              </p:cNvSpPr>
              <p:nvPr/>
            </p:nvSpPr>
            <p:spPr bwMode="auto">
              <a:xfrm>
                <a:off x="154"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0 w 49"/>
                  <a:gd name="T11" fmla="*/ 40 h 91"/>
                  <a:gd name="T12" fmla="*/ 11 w 49"/>
                  <a:gd name="T13" fmla="*/ 43 h 91"/>
                  <a:gd name="T14" fmla="*/ 14 w 49"/>
                  <a:gd name="T15" fmla="*/ 42 h 91"/>
                  <a:gd name="T16" fmla="*/ 17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0" y="40"/>
                    </a:lnTo>
                    <a:lnTo>
                      <a:pt x="11" y="43"/>
                    </a:lnTo>
                    <a:lnTo>
                      <a:pt x="14" y="42"/>
                    </a:lnTo>
                    <a:lnTo>
                      <a:pt x="17" y="41"/>
                    </a:lnTo>
                    <a:lnTo>
                      <a:pt x="42" y="41"/>
                    </a:lnTo>
                    <a:lnTo>
                      <a:pt x="34" y="34"/>
                    </a:lnTo>
                    <a:lnTo>
                      <a:pt x="31" y="34"/>
                    </a:lnTo>
                    <a:lnTo>
                      <a:pt x="36" y="30"/>
                    </a:lnTo>
                    <a:lnTo>
                      <a:pt x="40" y="28"/>
                    </a:lnTo>
                    <a:lnTo>
                      <a:pt x="45" y="24"/>
                    </a:lnTo>
                    <a:lnTo>
                      <a:pt x="46"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9" name="Freeform 266">
                <a:extLst>
                  <a:ext uri="{FF2B5EF4-FFF2-40B4-BE49-F238E27FC236}">
                    <a16:creationId xmlns:a16="http://schemas.microsoft.com/office/drawing/2014/main" id="{60460B4C-58B7-4AF3-A7D0-A5563AD9FBBB}"/>
                  </a:ext>
                </a:extLst>
              </p:cNvPr>
              <p:cNvSpPr>
                <a:spLocks/>
              </p:cNvSpPr>
              <p:nvPr/>
            </p:nvSpPr>
            <p:spPr bwMode="auto">
              <a:xfrm>
                <a:off x="154" y="8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8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8"/>
                    </a:lnTo>
                    <a:lnTo>
                      <a:pt x="8" y="13"/>
                    </a:lnTo>
                    <a:lnTo>
                      <a:pt x="14" y="7"/>
                    </a:lnTo>
                    <a:lnTo>
                      <a:pt x="46" y="7"/>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58" name="Group 261">
              <a:extLst>
                <a:ext uri="{FF2B5EF4-FFF2-40B4-BE49-F238E27FC236}">
                  <a16:creationId xmlns:a16="http://schemas.microsoft.com/office/drawing/2014/main" id="{3A79F6EB-0BC7-4EDC-BD95-937CD2AD5961}"/>
                </a:ext>
              </a:extLst>
            </p:cNvPr>
            <p:cNvGrpSpPr>
              <a:grpSpLocks/>
            </p:cNvGrpSpPr>
            <p:nvPr/>
          </p:nvGrpSpPr>
          <p:grpSpPr bwMode="auto">
            <a:xfrm>
              <a:off x="223" y="0"/>
              <a:ext cx="120" cy="134"/>
              <a:chOff x="223" y="0"/>
              <a:chExt cx="120" cy="134"/>
            </a:xfrm>
          </p:grpSpPr>
          <p:sp>
            <p:nvSpPr>
              <p:cNvPr id="31833" name="Freeform 264">
                <a:extLst>
                  <a:ext uri="{FF2B5EF4-FFF2-40B4-BE49-F238E27FC236}">
                    <a16:creationId xmlns:a16="http://schemas.microsoft.com/office/drawing/2014/main" id="{A02141BA-509A-4F32-8BC5-4EAE41CA3F6A}"/>
                  </a:ext>
                </a:extLst>
              </p:cNvPr>
              <p:cNvSpPr>
                <a:spLocks/>
              </p:cNvSpPr>
              <p:nvPr/>
            </p:nvSpPr>
            <p:spPr bwMode="auto">
              <a:xfrm>
                <a:off x="223" y="0"/>
                <a:ext cx="120" cy="134"/>
              </a:xfrm>
              <a:custGeom>
                <a:avLst/>
                <a:gdLst>
                  <a:gd name="T0" fmla="*/ 92 w 120"/>
                  <a:gd name="T1" fmla="*/ 0 h 134"/>
                  <a:gd name="T2" fmla="*/ 75 w 120"/>
                  <a:gd name="T3" fmla="*/ 0 h 134"/>
                  <a:gd name="T4" fmla="*/ 51 w 120"/>
                  <a:gd name="T5" fmla="*/ 3 h 134"/>
                  <a:gd name="T6" fmla="*/ 31 w 120"/>
                  <a:gd name="T7" fmla="*/ 12 h 134"/>
                  <a:gd name="T8" fmla="*/ 15 w 120"/>
                  <a:gd name="T9" fmla="*/ 26 h 134"/>
                  <a:gd name="T10" fmla="*/ 4 w 120"/>
                  <a:gd name="T11" fmla="*/ 44 h 134"/>
                  <a:gd name="T12" fmla="*/ 0 w 120"/>
                  <a:gd name="T13" fmla="*/ 66 h 134"/>
                  <a:gd name="T14" fmla="*/ 2 w 120"/>
                  <a:gd name="T15" fmla="*/ 87 h 134"/>
                  <a:gd name="T16" fmla="*/ 10 w 120"/>
                  <a:gd name="T17" fmla="*/ 106 h 134"/>
                  <a:gd name="T18" fmla="*/ 24 w 120"/>
                  <a:gd name="T19" fmla="*/ 122 h 134"/>
                  <a:gd name="T20" fmla="*/ 45 w 120"/>
                  <a:gd name="T21" fmla="*/ 132 h 134"/>
                  <a:gd name="T22" fmla="*/ 76 w 120"/>
                  <a:gd name="T23" fmla="*/ 134 h 134"/>
                  <a:gd name="T24" fmla="*/ 97 w 120"/>
                  <a:gd name="T25" fmla="*/ 133 h 134"/>
                  <a:gd name="T26" fmla="*/ 108 w 120"/>
                  <a:gd name="T27" fmla="*/ 131 h 134"/>
                  <a:gd name="T28" fmla="*/ 110 w 120"/>
                  <a:gd name="T29" fmla="*/ 127 h 134"/>
                  <a:gd name="T30" fmla="*/ 86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29 w 120"/>
                  <a:gd name="T43" fmla="*/ 31 h 134"/>
                  <a:gd name="T44" fmla="*/ 41 w 120"/>
                  <a:gd name="T45" fmla="*/ 16 h 134"/>
                  <a:gd name="T46" fmla="*/ 59 w 120"/>
                  <a:gd name="T47" fmla="*/ 8 h 134"/>
                  <a:gd name="T48" fmla="*/ 112 w 120"/>
                  <a:gd name="T49" fmla="*/ 8 h 134"/>
                  <a:gd name="T50" fmla="*/ 111 w 120"/>
                  <a:gd name="T51" fmla="*/ 5 h 134"/>
                  <a:gd name="T52" fmla="*/ 106 w 120"/>
                  <a:gd name="T53" fmla="*/ 4 h 134"/>
                  <a:gd name="T54" fmla="*/ 92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2" y="0"/>
                    </a:moveTo>
                    <a:lnTo>
                      <a:pt x="75" y="0"/>
                    </a:lnTo>
                    <a:lnTo>
                      <a:pt x="51" y="3"/>
                    </a:lnTo>
                    <a:lnTo>
                      <a:pt x="31" y="12"/>
                    </a:lnTo>
                    <a:lnTo>
                      <a:pt x="15" y="26"/>
                    </a:lnTo>
                    <a:lnTo>
                      <a:pt x="4" y="44"/>
                    </a:lnTo>
                    <a:lnTo>
                      <a:pt x="0" y="66"/>
                    </a:lnTo>
                    <a:lnTo>
                      <a:pt x="2" y="87"/>
                    </a:lnTo>
                    <a:lnTo>
                      <a:pt x="10"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4" name="Freeform 263">
                <a:extLst>
                  <a:ext uri="{FF2B5EF4-FFF2-40B4-BE49-F238E27FC236}">
                    <a16:creationId xmlns:a16="http://schemas.microsoft.com/office/drawing/2014/main" id="{D507FD88-E861-4D08-B976-564B17B702BF}"/>
                  </a:ext>
                </a:extLst>
              </p:cNvPr>
              <p:cNvSpPr>
                <a:spLocks/>
              </p:cNvSpPr>
              <p:nvPr/>
            </p:nvSpPr>
            <p:spPr bwMode="auto">
              <a:xfrm>
                <a:off x="223" y="0"/>
                <a:ext cx="120" cy="134"/>
              </a:xfrm>
              <a:custGeom>
                <a:avLst/>
                <a:gdLst>
                  <a:gd name="T0" fmla="*/ 114 w 120"/>
                  <a:gd name="T1" fmla="*/ 98 h 134"/>
                  <a:gd name="T2" fmla="*/ 102 w 120"/>
                  <a:gd name="T3" fmla="*/ 117 h 134"/>
                  <a:gd name="T4" fmla="*/ 86 w 120"/>
                  <a:gd name="T5" fmla="*/ 127 h 134"/>
                  <a:gd name="T6" fmla="*/ 110 w 120"/>
                  <a:gd name="T7" fmla="*/ 127 h 134"/>
                  <a:gd name="T8" fmla="*/ 112 w 120"/>
                  <a:gd name="T9" fmla="*/ 123 h 134"/>
                  <a:gd name="T10" fmla="*/ 117 w 120"/>
                  <a:gd name="T11" fmla="*/ 107 h 134"/>
                  <a:gd name="T12" fmla="*/ 119 w 120"/>
                  <a:gd name="T13" fmla="*/ 98 h 134"/>
                  <a:gd name="T14" fmla="*/ 114 w 12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4" y="98"/>
                    </a:moveTo>
                    <a:lnTo>
                      <a:pt x="102"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5" name="Freeform 262">
                <a:extLst>
                  <a:ext uri="{FF2B5EF4-FFF2-40B4-BE49-F238E27FC236}">
                    <a16:creationId xmlns:a16="http://schemas.microsoft.com/office/drawing/2014/main" id="{04042E64-0E53-40A6-B1F4-A1D0ADC6436F}"/>
                  </a:ext>
                </a:extLst>
              </p:cNvPr>
              <p:cNvSpPr>
                <a:spLocks/>
              </p:cNvSpPr>
              <p:nvPr/>
            </p:nvSpPr>
            <p:spPr bwMode="auto">
              <a:xfrm>
                <a:off x="223" y="0"/>
                <a:ext cx="120" cy="134"/>
              </a:xfrm>
              <a:custGeom>
                <a:avLst/>
                <a:gdLst>
                  <a:gd name="T0" fmla="*/ 112 w 120"/>
                  <a:gd name="T1" fmla="*/ 8 h 134"/>
                  <a:gd name="T2" fmla="*/ 59 w 120"/>
                  <a:gd name="T3" fmla="*/ 8 h 134"/>
                  <a:gd name="T4" fmla="*/ 85 w 120"/>
                  <a:gd name="T5" fmla="*/ 9 h 134"/>
                  <a:gd name="T6" fmla="*/ 101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59" name="Group 259">
              <a:extLst>
                <a:ext uri="{FF2B5EF4-FFF2-40B4-BE49-F238E27FC236}">
                  <a16:creationId xmlns:a16="http://schemas.microsoft.com/office/drawing/2014/main" id="{669735E5-FA3C-483E-AB5A-875B6D7AF41F}"/>
                </a:ext>
              </a:extLst>
            </p:cNvPr>
            <p:cNvGrpSpPr>
              <a:grpSpLocks/>
            </p:cNvGrpSpPr>
            <p:nvPr/>
          </p:nvGrpSpPr>
          <p:grpSpPr bwMode="auto">
            <a:xfrm>
              <a:off x="373" y="68"/>
              <a:ext cx="210" cy="2"/>
              <a:chOff x="373" y="68"/>
              <a:chExt cx="210" cy="2"/>
            </a:xfrm>
          </p:grpSpPr>
          <p:sp>
            <p:nvSpPr>
              <p:cNvPr id="31832" name="Freeform 260">
                <a:extLst>
                  <a:ext uri="{FF2B5EF4-FFF2-40B4-BE49-F238E27FC236}">
                    <a16:creationId xmlns:a16="http://schemas.microsoft.com/office/drawing/2014/main" id="{B48CA249-F5C6-489E-ADDE-CB8B886E1585}"/>
                  </a:ext>
                </a:extLst>
              </p:cNvPr>
              <p:cNvSpPr>
                <a:spLocks/>
              </p:cNvSpPr>
              <p:nvPr/>
            </p:nvSpPr>
            <p:spPr bwMode="auto">
              <a:xfrm>
                <a:off x="373"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60" name="Group 257">
              <a:extLst>
                <a:ext uri="{FF2B5EF4-FFF2-40B4-BE49-F238E27FC236}">
                  <a16:creationId xmlns:a16="http://schemas.microsoft.com/office/drawing/2014/main" id="{6BD7ACAE-CB50-4AB6-9479-0E1038396676}"/>
                </a:ext>
              </a:extLst>
            </p:cNvPr>
            <p:cNvGrpSpPr>
              <a:grpSpLocks/>
            </p:cNvGrpSpPr>
            <p:nvPr/>
          </p:nvGrpSpPr>
          <p:grpSpPr bwMode="auto">
            <a:xfrm>
              <a:off x="913" y="68"/>
              <a:ext cx="210" cy="2"/>
              <a:chOff x="913" y="68"/>
              <a:chExt cx="210" cy="2"/>
            </a:xfrm>
          </p:grpSpPr>
          <p:sp>
            <p:nvSpPr>
              <p:cNvPr id="31831" name="Freeform 258">
                <a:extLst>
                  <a:ext uri="{FF2B5EF4-FFF2-40B4-BE49-F238E27FC236}">
                    <a16:creationId xmlns:a16="http://schemas.microsoft.com/office/drawing/2014/main" id="{47C1CCC4-5D48-4CFA-B7A5-3A60DFE45336}"/>
                  </a:ext>
                </a:extLst>
              </p:cNvPr>
              <p:cNvSpPr>
                <a:spLocks/>
              </p:cNvSpPr>
              <p:nvPr/>
            </p:nvSpPr>
            <p:spPr bwMode="auto">
              <a:xfrm>
                <a:off x="913"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61" name="Group 250">
              <a:extLst>
                <a:ext uri="{FF2B5EF4-FFF2-40B4-BE49-F238E27FC236}">
                  <a16:creationId xmlns:a16="http://schemas.microsoft.com/office/drawing/2014/main" id="{FA5ABE5C-413A-4F8F-937E-C797F55776FD}"/>
                </a:ext>
              </a:extLst>
            </p:cNvPr>
            <p:cNvGrpSpPr>
              <a:grpSpLocks/>
            </p:cNvGrpSpPr>
            <p:nvPr/>
          </p:nvGrpSpPr>
          <p:grpSpPr bwMode="auto">
            <a:xfrm>
              <a:off x="1153" y="0"/>
              <a:ext cx="270" cy="134"/>
              <a:chOff x="1153" y="0"/>
              <a:chExt cx="270" cy="134"/>
            </a:xfrm>
          </p:grpSpPr>
          <p:sp>
            <p:nvSpPr>
              <p:cNvPr id="31825" name="Freeform 256">
                <a:extLst>
                  <a:ext uri="{FF2B5EF4-FFF2-40B4-BE49-F238E27FC236}">
                    <a16:creationId xmlns:a16="http://schemas.microsoft.com/office/drawing/2014/main" id="{69D566A2-AD49-42AB-A1EE-27EC7C365F45}"/>
                  </a:ext>
                </a:extLst>
              </p:cNvPr>
              <p:cNvSpPr>
                <a:spLocks/>
              </p:cNvSpPr>
              <p:nvPr/>
            </p:nvSpPr>
            <p:spPr bwMode="auto">
              <a:xfrm>
                <a:off x="1153"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7" y="134"/>
                    </a:lnTo>
                    <a:lnTo>
                      <a:pt x="97" y="133"/>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6" name="Freeform 255">
                <a:extLst>
                  <a:ext uri="{FF2B5EF4-FFF2-40B4-BE49-F238E27FC236}">
                    <a16:creationId xmlns:a16="http://schemas.microsoft.com/office/drawing/2014/main" id="{87D8D54B-3965-40E4-96AF-53F865D1306D}"/>
                  </a:ext>
                </a:extLst>
              </p:cNvPr>
              <p:cNvSpPr>
                <a:spLocks/>
              </p:cNvSpPr>
              <p:nvPr/>
            </p:nvSpPr>
            <p:spPr bwMode="auto">
              <a:xfrm>
                <a:off x="1153"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7" name="Freeform 254">
                <a:extLst>
                  <a:ext uri="{FF2B5EF4-FFF2-40B4-BE49-F238E27FC236}">
                    <a16:creationId xmlns:a16="http://schemas.microsoft.com/office/drawing/2014/main" id="{2E67AB62-C127-4A7C-A14E-7D1FBC3EA966}"/>
                  </a:ext>
                </a:extLst>
              </p:cNvPr>
              <p:cNvSpPr>
                <a:spLocks/>
              </p:cNvSpPr>
              <p:nvPr/>
            </p:nvSpPr>
            <p:spPr bwMode="auto">
              <a:xfrm>
                <a:off x="1153" y="0"/>
                <a:ext cx="270" cy="134"/>
              </a:xfrm>
              <a:custGeom>
                <a:avLst/>
                <a:gdLst>
                  <a:gd name="T0" fmla="*/ 112 w 270"/>
                  <a:gd name="T1" fmla="*/ 8 h 134"/>
                  <a:gd name="T2" fmla="*/ 59 w 270"/>
                  <a:gd name="T3" fmla="*/ 8 h 134"/>
                  <a:gd name="T4" fmla="*/ 86 w 270"/>
                  <a:gd name="T5" fmla="*/ 9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9"/>
                    </a:lnTo>
                    <a:lnTo>
                      <a:pt x="102"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8" name="Freeform 253">
                <a:extLst>
                  <a:ext uri="{FF2B5EF4-FFF2-40B4-BE49-F238E27FC236}">
                    <a16:creationId xmlns:a16="http://schemas.microsoft.com/office/drawing/2014/main" id="{474089B8-6B16-4044-901B-0136F099B862}"/>
                  </a:ext>
                </a:extLst>
              </p:cNvPr>
              <p:cNvSpPr>
                <a:spLocks/>
              </p:cNvSpPr>
              <p:nvPr/>
            </p:nvSpPr>
            <p:spPr bwMode="auto">
              <a:xfrm>
                <a:off x="1153" y="0"/>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0 h 134"/>
                  <a:gd name="T10" fmla="*/ 149 w 270"/>
                  <a:gd name="T11" fmla="*/ 126 h 134"/>
                  <a:gd name="T12" fmla="*/ 147 w 270"/>
                  <a:gd name="T13" fmla="*/ 127 h 134"/>
                  <a:gd name="T14" fmla="*/ 131 w 270"/>
                  <a:gd name="T15" fmla="*/ 128 h 134"/>
                  <a:gd name="T16" fmla="*/ 131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2 w 270"/>
                  <a:gd name="T29" fmla="*/ 68 h 134"/>
                  <a:gd name="T30" fmla="*/ 252 w 270"/>
                  <a:gd name="T31" fmla="*/ 60 h 134"/>
                  <a:gd name="T32" fmla="*/ 165 w 270"/>
                  <a:gd name="T33" fmla="*/ 60 h 134"/>
                  <a:gd name="T34" fmla="*/ 165 w 270"/>
                  <a:gd name="T35" fmla="*/ 10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0"/>
                    </a:lnTo>
                    <a:lnTo>
                      <a:pt x="149" y="126"/>
                    </a:lnTo>
                    <a:lnTo>
                      <a:pt x="147" y="127"/>
                    </a:lnTo>
                    <a:lnTo>
                      <a:pt x="131" y="128"/>
                    </a:lnTo>
                    <a:lnTo>
                      <a:pt x="131" y="133"/>
                    </a:lnTo>
                    <a:lnTo>
                      <a:pt x="183" y="133"/>
                    </a:lnTo>
                    <a:lnTo>
                      <a:pt x="183" y="128"/>
                    </a:lnTo>
                    <a:lnTo>
                      <a:pt x="167" y="127"/>
                    </a:lnTo>
                    <a:lnTo>
                      <a:pt x="165" y="126"/>
                    </a:lnTo>
                    <a:lnTo>
                      <a:pt x="165" y="68"/>
                    </a:lnTo>
                    <a:lnTo>
                      <a:pt x="252" y="68"/>
                    </a:lnTo>
                    <a:lnTo>
                      <a:pt x="252" y="60"/>
                    </a:lnTo>
                    <a:lnTo>
                      <a:pt x="165" y="60"/>
                    </a:lnTo>
                    <a:lnTo>
                      <a:pt x="165" y="10"/>
                    </a:lnTo>
                    <a:lnTo>
                      <a:pt x="167" y="9"/>
                    </a:lnTo>
                    <a:lnTo>
                      <a:pt x="183" y="8"/>
                    </a:lnTo>
                    <a:lnTo>
                      <a:pt x="183"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9" name="Freeform 252">
                <a:extLst>
                  <a:ext uri="{FF2B5EF4-FFF2-40B4-BE49-F238E27FC236}">
                    <a16:creationId xmlns:a16="http://schemas.microsoft.com/office/drawing/2014/main" id="{C3B3720D-4587-43DB-BDA9-1817F8AC33B0}"/>
                  </a:ext>
                </a:extLst>
              </p:cNvPr>
              <p:cNvSpPr>
                <a:spLocks/>
              </p:cNvSpPr>
              <p:nvPr/>
            </p:nvSpPr>
            <p:spPr bwMode="auto">
              <a:xfrm>
                <a:off x="1153" y="0"/>
                <a:ext cx="270" cy="134"/>
              </a:xfrm>
              <a:custGeom>
                <a:avLst/>
                <a:gdLst>
                  <a:gd name="T0" fmla="*/ 252 w 270"/>
                  <a:gd name="T1" fmla="*/ 68 h 134"/>
                  <a:gd name="T2" fmla="*/ 235 w 270"/>
                  <a:gd name="T3" fmla="*/ 68 h 134"/>
                  <a:gd name="T4" fmla="*/ 235 w 270"/>
                  <a:gd name="T5" fmla="*/ 126 h 134"/>
                  <a:gd name="T6" fmla="*/ 233 w 270"/>
                  <a:gd name="T7" fmla="*/ 127 h 134"/>
                  <a:gd name="T8" fmla="*/ 216 w 270"/>
                  <a:gd name="T9" fmla="*/ 128 h 134"/>
                  <a:gd name="T10" fmla="*/ 216 w 270"/>
                  <a:gd name="T11" fmla="*/ 133 h 134"/>
                  <a:gd name="T12" fmla="*/ 270 w 270"/>
                  <a:gd name="T13" fmla="*/ 133 h 134"/>
                  <a:gd name="T14" fmla="*/ 270 w 270"/>
                  <a:gd name="T15" fmla="*/ 128 h 134"/>
                  <a:gd name="T16" fmla="*/ 253 w 270"/>
                  <a:gd name="T17" fmla="*/ 127 h 134"/>
                  <a:gd name="T18" fmla="*/ 252 w 270"/>
                  <a:gd name="T19" fmla="*/ 126 h 134"/>
                  <a:gd name="T20" fmla="*/ 252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8"/>
                    </a:moveTo>
                    <a:lnTo>
                      <a:pt x="235" y="68"/>
                    </a:lnTo>
                    <a:lnTo>
                      <a:pt x="235" y="126"/>
                    </a:lnTo>
                    <a:lnTo>
                      <a:pt x="233" y="127"/>
                    </a:lnTo>
                    <a:lnTo>
                      <a:pt x="216" y="128"/>
                    </a:lnTo>
                    <a:lnTo>
                      <a:pt x="216" y="133"/>
                    </a:lnTo>
                    <a:lnTo>
                      <a:pt x="270" y="133"/>
                    </a:lnTo>
                    <a:lnTo>
                      <a:pt x="270" y="128"/>
                    </a:lnTo>
                    <a:lnTo>
                      <a:pt x="253" y="127"/>
                    </a:lnTo>
                    <a:lnTo>
                      <a:pt x="252" y="126"/>
                    </a:lnTo>
                    <a:lnTo>
                      <a:pt x="252"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30" name="Freeform 251">
                <a:extLst>
                  <a:ext uri="{FF2B5EF4-FFF2-40B4-BE49-F238E27FC236}">
                    <a16:creationId xmlns:a16="http://schemas.microsoft.com/office/drawing/2014/main" id="{FF318AB5-8AC3-4F0C-8767-BFEFC6443289}"/>
                  </a:ext>
                </a:extLst>
              </p:cNvPr>
              <p:cNvSpPr>
                <a:spLocks/>
              </p:cNvSpPr>
              <p:nvPr/>
            </p:nvSpPr>
            <p:spPr bwMode="auto">
              <a:xfrm>
                <a:off x="1153"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2 w 270"/>
                  <a:gd name="T13" fmla="*/ 60 h 134"/>
                  <a:gd name="T14" fmla="*/ 252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2" y="60"/>
                    </a:lnTo>
                    <a:lnTo>
                      <a:pt x="252"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2" name="Group 246">
              <a:extLst>
                <a:ext uri="{FF2B5EF4-FFF2-40B4-BE49-F238E27FC236}">
                  <a16:creationId xmlns:a16="http://schemas.microsoft.com/office/drawing/2014/main" id="{13850546-6020-4DDE-AECC-F6D04DD81CDA}"/>
                </a:ext>
              </a:extLst>
            </p:cNvPr>
            <p:cNvGrpSpPr>
              <a:grpSpLocks/>
            </p:cNvGrpSpPr>
            <p:nvPr/>
          </p:nvGrpSpPr>
          <p:grpSpPr bwMode="auto">
            <a:xfrm>
              <a:off x="1434" y="82"/>
              <a:ext cx="57" cy="90"/>
              <a:chOff x="1434" y="82"/>
              <a:chExt cx="57" cy="90"/>
            </a:xfrm>
          </p:grpSpPr>
          <p:sp>
            <p:nvSpPr>
              <p:cNvPr id="31822" name="Freeform 249">
                <a:extLst>
                  <a:ext uri="{FF2B5EF4-FFF2-40B4-BE49-F238E27FC236}">
                    <a16:creationId xmlns:a16="http://schemas.microsoft.com/office/drawing/2014/main" id="{03DFE930-9727-4372-ABDA-27161B8AC83F}"/>
                  </a:ext>
                </a:extLst>
              </p:cNvPr>
              <p:cNvSpPr>
                <a:spLocks/>
              </p:cNvSpPr>
              <p:nvPr/>
            </p:nvSpPr>
            <p:spPr bwMode="auto">
              <a:xfrm>
                <a:off x="1434" y="82"/>
                <a:ext cx="57" cy="90"/>
              </a:xfrm>
              <a:custGeom>
                <a:avLst/>
                <a:gdLst>
                  <a:gd name="T0" fmla="*/ 51 w 57"/>
                  <a:gd name="T1" fmla="*/ 8 h 90"/>
                  <a:gd name="T2" fmla="*/ 34 w 57"/>
                  <a:gd name="T3" fmla="*/ 8 h 90"/>
                  <a:gd name="T4" fmla="*/ 41 w 57"/>
                  <a:gd name="T5" fmla="*/ 16 h 90"/>
                  <a:gd name="T6" fmla="*/ 41 w 57"/>
                  <a:gd name="T7" fmla="*/ 41 h 90"/>
                  <a:gd name="T8" fmla="*/ 31 w 57"/>
                  <a:gd name="T9" fmla="*/ 53 h 90"/>
                  <a:gd name="T10" fmla="*/ 23 w 57"/>
                  <a:gd name="T11" fmla="*/ 63 h 90"/>
                  <a:gd name="T12" fmla="*/ 16 w 57"/>
                  <a:gd name="T13" fmla="*/ 71 h 90"/>
                  <a:gd name="T14" fmla="*/ 0 w 57"/>
                  <a:gd name="T15" fmla="*/ 87 h 90"/>
                  <a:gd name="T16" fmla="*/ 0 w 57"/>
                  <a:gd name="T17" fmla="*/ 89 h 90"/>
                  <a:gd name="T18" fmla="*/ 52 w 57"/>
                  <a:gd name="T19" fmla="*/ 89 h 90"/>
                  <a:gd name="T20" fmla="*/ 54 w 57"/>
                  <a:gd name="T21" fmla="*/ 83 h 90"/>
                  <a:gd name="T22" fmla="*/ 55 w 57"/>
                  <a:gd name="T23" fmla="*/ 79 h 90"/>
                  <a:gd name="T24" fmla="*/ 14 w 57"/>
                  <a:gd name="T25" fmla="*/ 79 h 90"/>
                  <a:gd name="T26" fmla="*/ 45 w 57"/>
                  <a:gd name="T27" fmla="*/ 44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1" y="16"/>
                    </a:lnTo>
                    <a:lnTo>
                      <a:pt x="41" y="41"/>
                    </a:lnTo>
                    <a:lnTo>
                      <a:pt x="31" y="53"/>
                    </a:lnTo>
                    <a:lnTo>
                      <a:pt x="23" y="63"/>
                    </a:lnTo>
                    <a:lnTo>
                      <a:pt x="16" y="71"/>
                    </a:lnTo>
                    <a:lnTo>
                      <a:pt x="0" y="87"/>
                    </a:lnTo>
                    <a:lnTo>
                      <a:pt x="0" y="89"/>
                    </a:lnTo>
                    <a:lnTo>
                      <a:pt x="52" y="89"/>
                    </a:lnTo>
                    <a:lnTo>
                      <a:pt x="54" y="83"/>
                    </a:lnTo>
                    <a:lnTo>
                      <a:pt x="55" y="79"/>
                    </a:lnTo>
                    <a:lnTo>
                      <a:pt x="14" y="79"/>
                    </a:lnTo>
                    <a:lnTo>
                      <a:pt x="45" y="44"/>
                    </a:lnTo>
                    <a:lnTo>
                      <a:pt x="52" y="35"/>
                    </a:lnTo>
                    <a:lnTo>
                      <a:pt x="52" y="9"/>
                    </a:lnTo>
                    <a:lnTo>
                      <a:pt x="5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3" name="Freeform 248">
                <a:extLst>
                  <a:ext uri="{FF2B5EF4-FFF2-40B4-BE49-F238E27FC236}">
                    <a16:creationId xmlns:a16="http://schemas.microsoft.com/office/drawing/2014/main" id="{29AD3766-D0CD-4EA1-AE81-9B5FFFCD2746}"/>
                  </a:ext>
                </a:extLst>
              </p:cNvPr>
              <p:cNvSpPr>
                <a:spLocks/>
              </p:cNvSpPr>
              <p:nvPr/>
            </p:nvSpPr>
            <p:spPr bwMode="auto">
              <a:xfrm>
                <a:off x="1434" y="82"/>
                <a:ext cx="57" cy="90"/>
              </a:xfrm>
              <a:custGeom>
                <a:avLst/>
                <a:gdLst>
                  <a:gd name="T0" fmla="*/ 53 w 57"/>
                  <a:gd name="T1" fmla="*/ 71 h 90"/>
                  <a:gd name="T2" fmla="*/ 50 w 57"/>
                  <a:gd name="T3" fmla="*/ 79 h 90"/>
                  <a:gd name="T4" fmla="*/ 14 w 57"/>
                  <a:gd name="T5" fmla="*/ 79 h 90"/>
                  <a:gd name="T6" fmla="*/ 55 w 57"/>
                  <a:gd name="T7" fmla="*/ 79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79"/>
                    </a:lnTo>
                    <a:lnTo>
                      <a:pt x="55" y="79"/>
                    </a:lnTo>
                    <a:lnTo>
                      <a:pt x="55" y="78"/>
                    </a:lnTo>
                    <a:lnTo>
                      <a:pt x="57" y="72"/>
                    </a:lnTo>
                    <a:lnTo>
                      <a:pt x="53"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4" name="Freeform 247">
                <a:extLst>
                  <a:ext uri="{FF2B5EF4-FFF2-40B4-BE49-F238E27FC236}">
                    <a16:creationId xmlns:a16="http://schemas.microsoft.com/office/drawing/2014/main" id="{D56DC720-5C2C-4C39-9073-8C2573131B1A}"/>
                  </a:ext>
                </a:extLst>
              </p:cNvPr>
              <p:cNvSpPr>
                <a:spLocks/>
              </p:cNvSpPr>
              <p:nvPr/>
            </p:nvSpPr>
            <p:spPr bwMode="auto">
              <a:xfrm>
                <a:off x="1434" y="82"/>
                <a:ext cx="57" cy="90"/>
              </a:xfrm>
              <a:custGeom>
                <a:avLst/>
                <a:gdLst>
                  <a:gd name="T0" fmla="*/ 41 w 57"/>
                  <a:gd name="T1" fmla="*/ 0 h 90"/>
                  <a:gd name="T2" fmla="*/ 20 w 57"/>
                  <a:gd name="T3" fmla="*/ 0 h 90"/>
                  <a:gd name="T4" fmla="*/ 14 w 57"/>
                  <a:gd name="T5" fmla="*/ 3 h 90"/>
                  <a:gd name="T6" fmla="*/ 10 w 57"/>
                  <a:gd name="T7" fmla="*/ 8 h 90"/>
                  <a:gd name="T8" fmla="*/ 2 w 57"/>
                  <a:gd name="T9" fmla="*/ 19 h 90"/>
                  <a:gd name="T10" fmla="*/ 5 w 57"/>
                  <a:gd name="T11" fmla="*/ 21 h 90"/>
                  <a:gd name="T12" fmla="*/ 9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3"/>
                    </a:lnTo>
                    <a:lnTo>
                      <a:pt x="10" y="8"/>
                    </a:lnTo>
                    <a:lnTo>
                      <a:pt x="2" y="19"/>
                    </a:lnTo>
                    <a:lnTo>
                      <a:pt x="5" y="21"/>
                    </a:lnTo>
                    <a:lnTo>
                      <a:pt x="9" y="16"/>
                    </a:lnTo>
                    <a:lnTo>
                      <a:pt x="14" y="8"/>
                    </a:lnTo>
                    <a:lnTo>
                      <a:pt x="51" y="8"/>
                    </a:lnTo>
                    <a:lnTo>
                      <a:pt x="41"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3" name="Group 244">
              <a:extLst>
                <a:ext uri="{FF2B5EF4-FFF2-40B4-BE49-F238E27FC236}">
                  <a16:creationId xmlns:a16="http://schemas.microsoft.com/office/drawing/2014/main" id="{3C29187A-B0DB-41F1-9EAE-A652BEF27BBB}"/>
                </a:ext>
              </a:extLst>
            </p:cNvPr>
            <p:cNvGrpSpPr>
              <a:grpSpLocks/>
            </p:cNvGrpSpPr>
            <p:nvPr/>
          </p:nvGrpSpPr>
          <p:grpSpPr bwMode="auto">
            <a:xfrm>
              <a:off x="1522" y="68"/>
              <a:ext cx="210" cy="2"/>
              <a:chOff x="1522" y="68"/>
              <a:chExt cx="210" cy="2"/>
            </a:xfrm>
          </p:grpSpPr>
          <p:sp>
            <p:nvSpPr>
              <p:cNvPr id="31821" name="Freeform 245">
                <a:extLst>
                  <a:ext uri="{FF2B5EF4-FFF2-40B4-BE49-F238E27FC236}">
                    <a16:creationId xmlns:a16="http://schemas.microsoft.com/office/drawing/2014/main" id="{A28BF537-9399-43ED-839B-FCB88AE89F65}"/>
                  </a:ext>
                </a:extLst>
              </p:cNvPr>
              <p:cNvSpPr>
                <a:spLocks/>
              </p:cNvSpPr>
              <p:nvPr/>
            </p:nvSpPr>
            <p:spPr bwMode="auto">
              <a:xfrm>
                <a:off x="1522"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64" name="Group 237">
              <a:extLst>
                <a:ext uri="{FF2B5EF4-FFF2-40B4-BE49-F238E27FC236}">
                  <a16:creationId xmlns:a16="http://schemas.microsoft.com/office/drawing/2014/main" id="{84F914CC-10F4-4EAF-A697-120221287898}"/>
                </a:ext>
              </a:extLst>
            </p:cNvPr>
            <p:cNvGrpSpPr>
              <a:grpSpLocks/>
            </p:cNvGrpSpPr>
            <p:nvPr/>
          </p:nvGrpSpPr>
          <p:grpSpPr bwMode="auto">
            <a:xfrm>
              <a:off x="1763" y="0"/>
              <a:ext cx="270" cy="134"/>
              <a:chOff x="1763" y="0"/>
              <a:chExt cx="270" cy="134"/>
            </a:xfrm>
          </p:grpSpPr>
          <p:sp>
            <p:nvSpPr>
              <p:cNvPr id="31815" name="Freeform 243">
                <a:extLst>
                  <a:ext uri="{FF2B5EF4-FFF2-40B4-BE49-F238E27FC236}">
                    <a16:creationId xmlns:a16="http://schemas.microsoft.com/office/drawing/2014/main" id="{0FDF2E2C-D364-4F41-812F-1D8597C3BE72}"/>
                  </a:ext>
                </a:extLst>
              </p:cNvPr>
              <p:cNvSpPr>
                <a:spLocks/>
              </p:cNvSpPr>
              <p:nvPr/>
            </p:nvSpPr>
            <p:spPr bwMode="auto">
              <a:xfrm>
                <a:off x="1763"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4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7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1 w 270"/>
                  <a:gd name="T49" fmla="*/ 8 h 134"/>
                  <a:gd name="T50" fmla="*/ 111 w 270"/>
                  <a:gd name="T51" fmla="*/ 5 h 134"/>
                  <a:gd name="T52" fmla="*/ 105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4" y="132"/>
                    </a:lnTo>
                    <a:lnTo>
                      <a:pt x="76" y="134"/>
                    </a:lnTo>
                    <a:lnTo>
                      <a:pt x="96" y="133"/>
                    </a:lnTo>
                    <a:lnTo>
                      <a:pt x="107" y="131"/>
                    </a:lnTo>
                    <a:lnTo>
                      <a:pt x="109" y="127"/>
                    </a:lnTo>
                    <a:lnTo>
                      <a:pt x="86" y="127"/>
                    </a:lnTo>
                    <a:lnTo>
                      <a:pt x="60" y="125"/>
                    </a:lnTo>
                    <a:lnTo>
                      <a:pt x="40" y="116"/>
                    </a:lnTo>
                    <a:lnTo>
                      <a:pt x="27" y="101"/>
                    </a:lnTo>
                    <a:lnTo>
                      <a:pt x="21" y="81"/>
                    </a:lnTo>
                    <a:lnTo>
                      <a:pt x="22" y="53"/>
                    </a:lnTo>
                    <a:lnTo>
                      <a:pt x="29" y="31"/>
                    </a:lnTo>
                    <a:lnTo>
                      <a:pt x="41" y="16"/>
                    </a:lnTo>
                    <a:lnTo>
                      <a:pt x="58" y="8"/>
                    </a:lnTo>
                    <a:lnTo>
                      <a:pt x="111" y="8"/>
                    </a:lnTo>
                    <a:lnTo>
                      <a:pt x="111" y="5"/>
                    </a:lnTo>
                    <a:lnTo>
                      <a:pt x="105" y="4"/>
                    </a:lnTo>
                    <a:lnTo>
                      <a:pt x="92"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6" name="Freeform 242">
                <a:extLst>
                  <a:ext uri="{FF2B5EF4-FFF2-40B4-BE49-F238E27FC236}">
                    <a16:creationId xmlns:a16="http://schemas.microsoft.com/office/drawing/2014/main" id="{EAFC2DE6-80A2-463E-AB42-1DA771577676}"/>
                  </a:ext>
                </a:extLst>
              </p:cNvPr>
              <p:cNvSpPr>
                <a:spLocks/>
              </p:cNvSpPr>
              <p:nvPr/>
            </p:nvSpPr>
            <p:spPr bwMode="auto">
              <a:xfrm>
                <a:off x="1763"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6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6" y="107"/>
                    </a:lnTo>
                    <a:lnTo>
                      <a:pt x="119" y="98"/>
                    </a:lnTo>
                    <a:lnTo>
                      <a:pt x="114"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7" name="Freeform 241">
                <a:extLst>
                  <a:ext uri="{FF2B5EF4-FFF2-40B4-BE49-F238E27FC236}">
                    <a16:creationId xmlns:a16="http://schemas.microsoft.com/office/drawing/2014/main" id="{F695A37A-A179-49A9-A507-12F571AA3BF9}"/>
                  </a:ext>
                </a:extLst>
              </p:cNvPr>
              <p:cNvSpPr>
                <a:spLocks/>
              </p:cNvSpPr>
              <p:nvPr/>
            </p:nvSpPr>
            <p:spPr bwMode="auto">
              <a:xfrm>
                <a:off x="1763" y="0"/>
                <a:ext cx="270" cy="134"/>
              </a:xfrm>
              <a:custGeom>
                <a:avLst/>
                <a:gdLst>
                  <a:gd name="T0" fmla="*/ 111 w 270"/>
                  <a:gd name="T1" fmla="*/ 8 h 134"/>
                  <a:gd name="T2" fmla="*/ 58 w 270"/>
                  <a:gd name="T3" fmla="*/ 8 h 134"/>
                  <a:gd name="T4" fmla="*/ 85 w 270"/>
                  <a:gd name="T5" fmla="*/ 9 h 134"/>
                  <a:gd name="T6" fmla="*/ 101 w 270"/>
                  <a:gd name="T7" fmla="*/ 18 h 134"/>
                  <a:gd name="T8" fmla="*/ 115 w 270"/>
                  <a:gd name="T9" fmla="*/ 35 h 134"/>
                  <a:gd name="T10" fmla="*/ 113 w 270"/>
                  <a:gd name="T11" fmla="*/ 25 h 134"/>
                  <a:gd name="T12" fmla="*/ 113 w 270"/>
                  <a:gd name="T13" fmla="*/ 16 h 134"/>
                  <a:gd name="T14" fmla="*/ 111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1" y="8"/>
                    </a:moveTo>
                    <a:lnTo>
                      <a:pt x="58" y="8"/>
                    </a:lnTo>
                    <a:lnTo>
                      <a:pt x="85" y="9"/>
                    </a:lnTo>
                    <a:lnTo>
                      <a:pt x="101" y="18"/>
                    </a:lnTo>
                    <a:lnTo>
                      <a:pt x="115" y="35"/>
                    </a:lnTo>
                    <a:lnTo>
                      <a:pt x="113" y="25"/>
                    </a:lnTo>
                    <a:lnTo>
                      <a:pt x="113" y="16"/>
                    </a:lnTo>
                    <a:lnTo>
                      <a:pt x="11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8" name="Freeform 240">
                <a:extLst>
                  <a:ext uri="{FF2B5EF4-FFF2-40B4-BE49-F238E27FC236}">
                    <a16:creationId xmlns:a16="http://schemas.microsoft.com/office/drawing/2014/main" id="{63D48F67-CDE0-4143-A3D3-EA23F9C9E69D}"/>
                  </a:ext>
                </a:extLst>
              </p:cNvPr>
              <p:cNvSpPr>
                <a:spLocks/>
              </p:cNvSpPr>
              <p:nvPr/>
            </p:nvSpPr>
            <p:spPr bwMode="auto">
              <a:xfrm>
                <a:off x="1763"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9" name="Freeform 239">
                <a:extLst>
                  <a:ext uri="{FF2B5EF4-FFF2-40B4-BE49-F238E27FC236}">
                    <a16:creationId xmlns:a16="http://schemas.microsoft.com/office/drawing/2014/main" id="{CF2D50FB-5D6F-4F9F-BC74-AD7F695860D8}"/>
                  </a:ext>
                </a:extLst>
              </p:cNvPr>
              <p:cNvSpPr>
                <a:spLocks/>
              </p:cNvSpPr>
              <p:nvPr/>
            </p:nvSpPr>
            <p:spPr bwMode="auto">
              <a:xfrm>
                <a:off x="1763" y="0"/>
                <a:ext cx="270" cy="134"/>
              </a:xfrm>
              <a:custGeom>
                <a:avLst/>
                <a:gdLst>
                  <a:gd name="T0" fmla="*/ 251 w 270"/>
                  <a:gd name="T1" fmla="*/ 68 h 134"/>
                  <a:gd name="T2" fmla="*/ 234 w 270"/>
                  <a:gd name="T3" fmla="*/ 68 h 134"/>
                  <a:gd name="T4" fmla="*/ 234 w 270"/>
                  <a:gd name="T5" fmla="*/ 126 h 134"/>
                  <a:gd name="T6" fmla="*/ 232 w 270"/>
                  <a:gd name="T7" fmla="*/ 127 h 134"/>
                  <a:gd name="T8" fmla="*/ 215 w 270"/>
                  <a:gd name="T9" fmla="*/ 128 h 134"/>
                  <a:gd name="T10" fmla="*/ 215 w 270"/>
                  <a:gd name="T11" fmla="*/ 133 h 134"/>
                  <a:gd name="T12" fmla="*/ 269 w 270"/>
                  <a:gd name="T13" fmla="*/ 133 h 134"/>
                  <a:gd name="T14" fmla="*/ 269 w 270"/>
                  <a:gd name="T15" fmla="*/ 128 h 134"/>
                  <a:gd name="T16" fmla="*/ 252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2" y="127"/>
                    </a:lnTo>
                    <a:lnTo>
                      <a:pt x="215" y="128"/>
                    </a:lnTo>
                    <a:lnTo>
                      <a:pt x="215" y="133"/>
                    </a:lnTo>
                    <a:lnTo>
                      <a:pt x="269" y="133"/>
                    </a:lnTo>
                    <a:lnTo>
                      <a:pt x="269" y="128"/>
                    </a:lnTo>
                    <a:lnTo>
                      <a:pt x="252"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20" name="Freeform 238">
                <a:extLst>
                  <a:ext uri="{FF2B5EF4-FFF2-40B4-BE49-F238E27FC236}">
                    <a16:creationId xmlns:a16="http://schemas.microsoft.com/office/drawing/2014/main" id="{05B2C8D2-7C4E-4581-8816-F7231BBCC440}"/>
                  </a:ext>
                </a:extLst>
              </p:cNvPr>
              <p:cNvSpPr>
                <a:spLocks/>
              </p:cNvSpPr>
              <p:nvPr/>
            </p:nvSpPr>
            <p:spPr bwMode="auto">
              <a:xfrm>
                <a:off x="1763" y="0"/>
                <a:ext cx="270" cy="134"/>
              </a:xfrm>
              <a:custGeom>
                <a:avLst/>
                <a:gdLst>
                  <a:gd name="T0" fmla="*/ 269 w 270"/>
                  <a:gd name="T1" fmla="*/ 3 h 134"/>
                  <a:gd name="T2" fmla="*/ 216 w 270"/>
                  <a:gd name="T3" fmla="*/ 3 h 134"/>
                  <a:gd name="T4" fmla="*/ 216 w 270"/>
                  <a:gd name="T5" fmla="*/ 8 h 134"/>
                  <a:gd name="T6" fmla="*/ 232 w 270"/>
                  <a:gd name="T7" fmla="*/ 9 h 134"/>
                  <a:gd name="T8" fmla="*/ 234 w 270"/>
                  <a:gd name="T9" fmla="*/ 10 h 134"/>
                  <a:gd name="T10" fmla="*/ 234 w 270"/>
                  <a:gd name="T11" fmla="*/ 60 h 134"/>
                  <a:gd name="T12" fmla="*/ 251 w 270"/>
                  <a:gd name="T13" fmla="*/ 60 h 134"/>
                  <a:gd name="T14" fmla="*/ 251 w 270"/>
                  <a:gd name="T15" fmla="*/ 10 h 134"/>
                  <a:gd name="T16" fmla="*/ 252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6" y="3"/>
                    </a:lnTo>
                    <a:lnTo>
                      <a:pt x="216" y="8"/>
                    </a:lnTo>
                    <a:lnTo>
                      <a:pt x="232" y="9"/>
                    </a:lnTo>
                    <a:lnTo>
                      <a:pt x="234" y="10"/>
                    </a:lnTo>
                    <a:lnTo>
                      <a:pt x="234" y="60"/>
                    </a:lnTo>
                    <a:lnTo>
                      <a:pt x="251" y="60"/>
                    </a:lnTo>
                    <a:lnTo>
                      <a:pt x="251" y="10"/>
                    </a:lnTo>
                    <a:lnTo>
                      <a:pt x="252" y="9"/>
                    </a:lnTo>
                    <a:lnTo>
                      <a:pt x="269" y="8"/>
                    </a:lnTo>
                    <a:lnTo>
                      <a:pt x="269"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5" name="Group 232">
              <a:extLst>
                <a:ext uri="{FF2B5EF4-FFF2-40B4-BE49-F238E27FC236}">
                  <a16:creationId xmlns:a16="http://schemas.microsoft.com/office/drawing/2014/main" id="{D9E30531-B526-4101-ABF5-AC6B402C133A}"/>
                </a:ext>
              </a:extLst>
            </p:cNvPr>
            <p:cNvGrpSpPr>
              <a:grpSpLocks/>
            </p:cNvGrpSpPr>
            <p:nvPr/>
          </p:nvGrpSpPr>
          <p:grpSpPr bwMode="auto">
            <a:xfrm>
              <a:off x="2046" y="82"/>
              <a:ext cx="49" cy="91"/>
              <a:chOff x="2046" y="82"/>
              <a:chExt cx="49" cy="91"/>
            </a:xfrm>
          </p:grpSpPr>
          <p:sp>
            <p:nvSpPr>
              <p:cNvPr id="31811" name="Freeform 236">
                <a:extLst>
                  <a:ext uri="{FF2B5EF4-FFF2-40B4-BE49-F238E27FC236}">
                    <a16:creationId xmlns:a16="http://schemas.microsoft.com/office/drawing/2014/main" id="{ACFC7419-F4E4-43C0-8B27-5BF52AB2A2D1}"/>
                  </a:ext>
                </a:extLst>
              </p:cNvPr>
              <p:cNvSpPr>
                <a:spLocks/>
              </p:cNvSpPr>
              <p:nvPr/>
            </p:nvSpPr>
            <p:spPr bwMode="auto">
              <a:xfrm>
                <a:off x="2046" y="8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2" name="Freeform 235">
                <a:extLst>
                  <a:ext uri="{FF2B5EF4-FFF2-40B4-BE49-F238E27FC236}">
                    <a16:creationId xmlns:a16="http://schemas.microsoft.com/office/drawing/2014/main" id="{38E865B7-E6E4-4430-830F-DBDA1B60B5B7}"/>
                  </a:ext>
                </a:extLst>
              </p:cNvPr>
              <p:cNvSpPr>
                <a:spLocks/>
              </p:cNvSpPr>
              <p:nvPr/>
            </p:nvSpPr>
            <p:spPr bwMode="auto">
              <a:xfrm>
                <a:off x="2046" y="82"/>
                <a:ext cx="49" cy="91"/>
              </a:xfrm>
              <a:custGeom>
                <a:avLst/>
                <a:gdLst>
                  <a:gd name="T0" fmla="*/ 42 w 49"/>
                  <a:gd name="T1" fmla="*/ 41 h 91"/>
                  <a:gd name="T2" fmla="*/ 31 w 49"/>
                  <a:gd name="T3" fmla="*/ 41 h 91"/>
                  <a:gd name="T4" fmla="*/ 40 w 49"/>
                  <a:gd name="T5" fmla="*/ 46 h 91"/>
                  <a:gd name="T6" fmla="*/ 40 w 49"/>
                  <a:gd name="T7" fmla="*/ 76 h 91"/>
                  <a:gd name="T8" fmla="*/ 31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1" y="84"/>
                    </a:lnTo>
                    <a:lnTo>
                      <a:pt x="33" y="84"/>
                    </a:lnTo>
                    <a:lnTo>
                      <a:pt x="48" y="70"/>
                    </a:lnTo>
                    <a:lnTo>
                      <a:pt x="47" y="45"/>
                    </a:lnTo>
                    <a:lnTo>
                      <a:pt x="42" y="4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3" name="Freeform 234">
                <a:extLst>
                  <a:ext uri="{FF2B5EF4-FFF2-40B4-BE49-F238E27FC236}">
                    <a16:creationId xmlns:a16="http://schemas.microsoft.com/office/drawing/2014/main" id="{DE044E85-B5FC-455C-BD30-3F11DB320626}"/>
                  </a:ext>
                </a:extLst>
              </p:cNvPr>
              <p:cNvSpPr>
                <a:spLocks/>
              </p:cNvSpPr>
              <p:nvPr/>
            </p:nvSpPr>
            <p:spPr bwMode="auto">
              <a:xfrm>
                <a:off x="2046"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1 w 49"/>
                  <a:gd name="T13" fmla="*/ 43 h 91"/>
                  <a:gd name="T14" fmla="*/ 14 w 49"/>
                  <a:gd name="T15" fmla="*/ 42 h 91"/>
                  <a:gd name="T16" fmla="*/ 18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1" y="43"/>
                    </a:lnTo>
                    <a:lnTo>
                      <a:pt x="14" y="42"/>
                    </a:lnTo>
                    <a:lnTo>
                      <a:pt x="18" y="41"/>
                    </a:lnTo>
                    <a:lnTo>
                      <a:pt x="42" y="41"/>
                    </a:lnTo>
                    <a:lnTo>
                      <a:pt x="34" y="34"/>
                    </a:lnTo>
                    <a:lnTo>
                      <a:pt x="31" y="34"/>
                    </a:lnTo>
                    <a:lnTo>
                      <a:pt x="36" y="30"/>
                    </a:lnTo>
                    <a:lnTo>
                      <a:pt x="40" y="28"/>
                    </a:lnTo>
                    <a:lnTo>
                      <a:pt x="45" y="24"/>
                    </a:lnTo>
                    <a:lnTo>
                      <a:pt x="46" y="20"/>
                    </a:lnTo>
                    <a:lnTo>
                      <a:pt x="46" y="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4" name="Freeform 233">
                <a:extLst>
                  <a:ext uri="{FF2B5EF4-FFF2-40B4-BE49-F238E27FC236}">
                    <a16:creationId xmlns:a16="http://schemas.microsoft.com/office/drawing/2014/main" id="{FDFC8885-F8CC-4F71-A13D-12D025FDFB7A}"/>
                  </a:ext>
                </a:extLst>
              </p:cNvPr>
              <p:cNvSpPr>
                <a:spLocks/>
              </p:cNvSpPr>
              <p:nvPr/>
            </p:nvSpPr>
            <p:spPr bwMode="auto">
              <a:xfrm>
                <a:off x="2046" y="8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8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8"/>
                    </a:lnTo>
                    <a:lnTo>
                      <a:pt x="8" y="13"/>
                    </a:lnTo>
                    <a:lnTo>
                      <a:pt x="14" y="7"/>
                    </a:lnTo>
                    <a:lnTo>
                      <a:pt x="46" y="7"/>
                    </a:lnTo>
                    <a:lnTo>
                      <a:pt x="38"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6" name="Group 225">
              <a:extLst>
                <a:ext uri="{FF2B5EF4-FFF2-40B4-BE49-F238E27FC236}">
                  <a16:creationId xmlns:a16="http://schemas.microsoft.com/office/drawing/2014/main" id="{57712965-ED69-4553-85E7-7C66E7BA048A}"/>
                </a:ext>
              </a:extLst>
            </p:cNvPr>
            <p:cNvGrpSpPr>
              <a:grpSpLocks/>
            </p:cNvGrpSpPr>
            <p:nvPr/>
          </p:nvGrpSpPr>
          <p:grpSpPr bwMode="auto">
            <a:xfrm>
              <a:off x="612" y="0"/>
              <a:ext cx="270" cy="134"/>
              <a:chOff x="612" y="0"/>
              <a:chExt cx="270" cy="134"/>
            </a:xfrm>
          </p:grpSpPr>
          <p:sp>
            <p:nvSpPr>
              <p:cNvPr id="31805" name="Freeform 231">
                <a:extLst>
                  <a:ext uri="{FF2B5EF4-FFF2-40B4-BE49-F238E27FC236}">
                    <a16:creationId xmlns:a16="http://schemas.microsoft.com/office/drawing/2014/main" id="{3AE2EC83-C7FD-49A7-85D4-D961DB9EE2EF}"/>
                  </a:ext>
                </a:extLst>
              </p:cNvPr>
              <p:cNvSpPr>
                <a:spLocks/>
              </p:cNvSpPr>
              <p:nvPr/>
            </p:nvSpPr>
            <p:spPr bwMode="auto">
              <a:xfrm>
                <a:off x="612" y="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6" y="134"/>
                    </a:lnTo>
                    <a:lnTo>
                      <a:pt x="97" y="133"/>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6" name="Freeform 230">
                <a:extLst>
                  <a:ext uri="{FF2B5EF4-FFF2-40B4-BE49-F238E27FC236}">
                    <a16:creationId xmlns:a16="http://schemas.microsoft.com/office/drawing/2014/main" id="{43CED863-F28F-4F1E-9CCD-5837687B3AA5}"/>
                  </a:ext>
                </a:extLst>
              </p:cNvPr>
              <p:cNvSpPr>
                <a:spLocks/>
              </p:cNvSpPr>
              <p:nvPr/>
            </p:nvSpPr>
            <p:spPr bwMode="auto">
              <a:xfrm>
                <a:off x="612" y="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7" name="Freeform 229">
                <a:extLst>
                  <a:ext uri="{FF2B5EF4-FFF2-40B4-BE49-F238E27FC236}">
                    <a16:creationId xmlns:a16="http://schemas.microsoft.com/office/drawing/2014/main" id="{A1B9F98A-974D-4074-BA35-064A8A1C8AC0}"/>
                  </a:ext>
                </a:extLst>
              </p:cNvPr>
              <p:cNvSpPr>
                <a:spLocks/>
              </p:cNvSpPr>
              <p:nvPr/>
            </p:nvSpPr>
            <p:spPr bwMode="auto">
              <a:xfrm>
                <a:off x="612" y="0"/>
                <a:ext cx="270" cy="134"/>
              </a:xfrm>
              <a:custGeom>
                <a:avLst/>
                <a:gdLst>
                  <a:gd name="T0" fmla="*/ 112 w 270"/>
                  <a:gd name="T1" fmla="*/ 8 h 134"/>
                  <a:gd name="T2" fmla="*/ 59 w 270"/>
                  <a:gd name="T3" fmla="*/ 8 h 134"/>
                  <a:gd name="T4" fmla="*/ 85 w 270"/>
                  <a:gd name="T5" fmla="*/ 9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2"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8" name="Freeform 228">
                <a:extLst>
                  <a:ext uri="{FF2B5EF4-FFF2-40B4-BE49-F238E27FC236}">
                    <a16:creationId xmlns:a16="http://schemas.microsoft.com/office/drawing/2014/main" id="{08A515C9-60E8-4B5E-8F1D-5ACDBB43E261}"/>
                  </a:ext>
                </a:extLst>
              </p:cNvPr>
              <p:cNvSpPr>
                <a:spLocks/>
              </p:cNvSpPr>
              <p:nvPr/>
            </p:nvSpPr>
            <p:spPr bwMode="auto">
              <a:xfrm>
                <a:off x="612" y="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9" name="Freeform 227">
                <a:extLst>
                  <a:ext uri="{FF2B5EF4-FFF2-40B4-BE49-F238E27FC236}">
                    <a16:creationId xmlns:a16="http://schemas.microsoft.com/office/drawing/2014/main" id="{7E92572D-468B-4FBF-B5DE-A8B378696A0E}"/>
                  </a:ext>
                </a:extLst>
              </p:cNvPr>
              <p:cNvSpPr>
                <a:spLocks/>
              </p:cNvSpPr>
              <p:nvPr/>
            </p:nvSpPr>
            <p:spPr bwMode="auto">
              <a:xfrm>
                <a:off x="612" y="0"/>
                <a:ext cx="270" cy="134"/>
              </a:xfrm>
              <a:custGeom>
                <a:avLst/>
                <a:gdLst>
                  <a:gd name="T0" fmla="*/ 251 w 270"/>
                  <a:gd name="T1" fmla="*/ 68 h 134"/>
                  <a:gd name="T2" fmla="*/ 235 w 270"/>
                  <a:gd name="T3" fmla="*/ 68 h 134"/>
                  <a:gd name="T4" fmla="*/ 235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5" y="68"/>
                    </a:lnTo>
                    <a:lnTo>
                      <a:pt x="235" y="126"/>
                    </a:lnTo>
                    <a:lnTo>
                      <a:pt x="233" y="127"/>
                    </a:lnTo>
                    <a:lnTo>
                      <a:pt x="215" y="128"/>
                    </a:lnTo>
                    <a:lnTo>
                      <a:pt x="215" y="133"/>
                    </a:lnTo>
                    <a:lnTo>
                      <a:pt x="269" y="133"/>
                    </a:lnTo>
                    <a:lnTo>
                      <a:pt x="269" y="128"/>
                    </a:lnTo>
                    <a:lnTo>
                      <a:pt x="253"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10" name="Freeform 226">
                <a:extLst>
                  <a:ext uri="{FF2B5EF4-FFF2-40B4-BE49-F238E27FC236}">
                    <a16:creationId xmlns:a16="http://schemas.microsoft.com/office/drawing/2014/main" id="{28A140F0-3355-4C67-8093-08EC0D764023}"/>
                  </a:ext>
                </a:extLst>
              </p:cNvPr>
              <p:cNvSpPr>
                <a:spLocks/>
              </p:cNvSpPr>
              <p:nvPr/>
            </p:nvSpPr>
            <p:spPr bwMode="auto">
              <a:xfrm>
                <a:off x="612" y="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1" y="60"/>
                    </a:lnTo>
                    <a:lnTo>
                      <a:pt x="251"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7" name="Group 223">
              <a:extLst>
                <a:ext uri="{FF2B5EF4-FFF2-40B4-BE49-F238E27FC236}">
                  <a16:creationId xmlns:a16="http://schemas.microsoft.com/office/drawing/2014/main" id="{2FFFEDB7-1D63-419D-AAFC-9F9B8FC11DED}"/>
                </a:ext>
              </a:extLst>
            </p:cNvPr>
            <p:cNvGrpSpPr>
              <a:grpSpLocks/>
            </p:cNvGrpSpPr>
            <p:nvPr/>
          </p:nvGrpSpPr>
          <p:grpSpPr bwMode="auto">
            <a:xfrm>
              <a:off x="979" y="478"/>
              <a:ext cx="210" cy="2"/>
              <a:chOff x="979" y="478"/>
              <a:chExt cx="210" cy="2"/>
            </a:xfrm>
          </p:grpSpPr>
          <p:sp>
            <p:nvSpPr>
              <p:cNvPr id="31804" name="Freeform 224">
                <a:extLst>
                  <a:ext uri="{FF2B5EF4-FFF2-40B4-BE49-F238E27FC236}">
                    <a16:creationId xmlns:a16="http://schemas.microsoft.com/office/drawing/2014/main" id="{CE474C80-3332-4EA9-88F9-F48A67E2D00E}"/>
                  </a:ext>
                </a:extLst>
              </p:cNvPr>
              <p:cNvSpPr>
                <a:spLocks/>
              </p:cNvSpPr>
              <p:nvPr/>
            </p:nvSpPr>
            <p:spPr bwMode="auto">
              <a:xfrm>
                <a:off x="979" y="47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68" name="Group 216">
              <a:extLst>
                <a:ext uri="{FF2B5EF4-FFF2-40B4-BE49-F238E27FC236}">
                  <a16:creationId xmlns:a16="http://schemas.microsoft.com/office/drawing/2014/main" id="{7E003EED-B5BE-4AC0-9C98-B4982BD87B29}"/>
                </a:ext>
              </a:extLst>
            </p:cNvPr>
            <p:cNvGrpSpPr>
              <a:grpSpLocks/>
            </p:cNvGrpSpPr>
            <p:nvPr/>
          </p:nvGrpSpPr>
          <p:grpSpPr bwMode="auto">
            <a:xfrm>
              <a:off x="1219" y="410"/>
              <a:ext cx="270" cy="134"/>
              <a:chOff x="1219" y="410"/>
              <a:chExt cx="270" cy="134"/>
            </a:xfrm>
          </p:grpSpPr>
          <p:sp>
            <p:nvSpPr>
              <p:cNvPr id="31798" name="Freeform 222">
                <a:extLst>
                  <a:ext uri="{FF2B5EF4-FFF2-40B4-BE49-F238E27FC236}">
                    <a16:creationId xmlns:a16="http://schemas.microsoft.com/office/drawing/2014/main" id="{BB19B7DA-9402-480F-868B-5171A8E7DA87}"/>
                  </a:ext>
                </a:extLst>
              </p:cNvPr>
              <p:cNvSpPr>
                <a:spLocks/>
              </p:cNvSpPr>
              <p:nvPr/>
            </p:nvSpPr>
            <p:spPr bwMode="auto">
              <a:xfrm>
                <a:off x="1219" y="41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6" y="134"/>
                    </a:lnTo>
                    <a:lnTo>
                      <a:pt x="97" y="133"/>
                    </a:lnTo>
                    <a:lnTo>
                      <a:pt x="108" y="131"/>
                    </a:lnTo>
                    <a:lnTo>
                      <a:pt x="110" y="127"/>
                    </a:lnTo>
                    <a:lnTo>
                      <a:pt x="87" y="127"/>
                    </a:lnTo>
                    <a:lnTo>
                      <a:pt x="60"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9" name="Freeform 221">
                <a:extLst>
                  <a:ext uri="{FF2B5EF4-FFF2-40B4-BE49-F238E27FC236}">
                    <a16:creationId xmlns:a16="http://schemas.microsoft.com/office/drawing/2014/main" id="{3C2D0507-91C8-401E-953D-A303AAE4A8C7}"/>
                  </a:ext>
                </a:extLst>
              </p:cNvPr>
              <p:cNvSpPr>
                <a:spLocks/>
              </p:cNvSpPr>
              <p:nvPr/>
            </p:nvSpPr>
            <p:spPr bwMode="auto">
              <a:xfrm>
                <a:off x="1219" y="41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0" name="Freeform 220">
                <a:extLst>
                  <a:ext uri="{FF2B5EF4-FFF2-40B4-BE49-F238E27FC236}">
                    <a16:creationId xmlns:a16="http://schemas.microsoft.com/office/drawing/2014/main" id="{AC862238-8B93-4B29-9C13-3C54B97B7924}"/>
                  </a:ext>
                </a:extLst>
              </p:cNvPr>
              <p:cNvSpPr>
                <a:spLocks/>
              </p:cNvSpPr>
              <p:nvPr/>
            </p:nvSpPr>
            <p:spPr bwMode="auto">
              <a:xfrm>
                <a:off x="1219" y="410"/>
                <a:ext cx="270" cy="134"/>
              </a:xfrm>
              <a:custGeom>
                <a:avLst/>
                <a:gdLst>
                  <a:gd name="T0" fmla="*/ 112 w 270"/>
                  <a:gd name="T1" fmla="*/ 8 h 134"/>
                  <a:gd name="T2" fmla="*/ 59 w 270"/>
                  <a:gd name="T3" fmla="*/ 8 h 134"/>
                  <a:gd name="T4" fmla="*/ 85 w 270"/>
                  <a:gd name="T5" fmla="*/ 10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10"/>
                    </a:lnTo>
                    <a:lnTo>
                      <a:pt x="102"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1" name="Freeform 219">
                <a:extLst>
                  <a:ext uri="{FF2B5EF4-FFF2-40B4-BE49-F238E27FC236}">
                    <a16:creationId xmlns:a16="http://schemas.microsoft.com/office/drawing/2014/main" id="{85890541-D07D-4CA0-878F-731D05BE67EC}"/>
                  </a:ext>
                </a:extLst>
              </p:cNvPr>
              <p:cNvSpPr>
                <a:spLocks/>
              </p:cNvSpPr>
              <p:nvPr/>
            </p:nvSpPr>
            <p:spPr bwMode="auto">
              <a:xfrm>
                <a:off x="1219" y="41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2" name="Freeform 218">
                <a:extLst>
                  <a:ext uri="{FF2B5EF4-FFF2-40B4-BE49-F238E27FC236}">
                    <a16:creationId xmlns:a16="http://schemas.microsoft.com/office/drawing/2014/main" id="{9186B5FE-358E-478B-8825-BC9117A2B18A}"/>
                  </a:ext>
                </a:extLst>
              </p:cNvPr>
              <p:cNvSpPr>
                <a:spLocks/>
              </p:cNvSpPr>
              <p:nvPr/>
            </p:nvSpPr>
            <p:spPr bwMode="auto">
              <a:xfrm>
                <a:off x="1219" y="410"/>
                <a:ext cx="270" cy="134"/>
              </a:xfrm>
              <a:custGeom>
                <a:avLst/>
                <a:gdLst>
                  <a:gd name="T0" fmla="*/ 251 w 270"/>
                  <a:gd name="T1" fmla="*/ 68 h 134"/>
                  <a:gd name="T2" fmla="*/ 235 w 270"/>
                  <a:gd name="T3" fmla="*/ 68 h 134"/>
                  <a:gd name="T4" fmla="*/ 235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5" y="68"/>
                    </a:lnTo>
                    <a:lnTo>
                      <a:pt x="235" y="126"/>
                    </a:lnTo>
                    <a:lnTo>
                      <a:pt x="233" y="127"/>
                    </a:lnTo>
                    <a:lnTo>
                      <a:pt x="215" y="128"/>
                    </a:lnTo>
                    <a:lnTo>
                      <a:pt x="215" y="133"/>
                    </a:lnTo>
                    <a:lnTo>
                      <a:pt x="269" y="133"/>
                    </a:lnTo>
                    <a:lnTo>
                      <a:pt x="269" y="128"/>
                    </a:lnTo>
                    <a:lnTo>
                      <a:pt x="253" y="127"/>
                    </a:lnTo>
                    <a:lnTo>
                      <a:pt x="251" y="126"/>
                    </a:lnTo>
                    <a:lnTo>
                      <a:pt x="251"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803" name="Freeform 217">
                <a:extLst>
                  <a:ext uri="{FF2B5EF4-FFF2-40B4-BE49-F238E27FC236}">
                    <a16:creationId xmlns:a16="http://schemas.microsoft.com/office/drawing/2014/main" id="{F07DBEA6-2C9F-4D9B-AB60-6906131EAD8F}"/>
                  </a:ext>
                </a:extLst>
              </p:cNvPr>
              <p:cNvSpPr>
                <a:spLocks/>
              </p:cNvSpPr>
              <p:nvPr/>
            </p:nvSpPr>
            <p:spPr bwMode="auto">
              <a:xfrm>
                <a:off x="1219" y="41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1" y="60"/>
                    </a:lnTo>
                    <a:lnTo>
                      <a:pt x="251"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69" name="Group 212">
              <a:extLst>
                <a:ext uri="{FF2B5EF4-FFF2-40B4-BE49-F238E27FC236}">
                  <a16:creationId xmlns:a16="http://schemas.microsoft.com/office/drawing/2014/main" id="{DCDD559C-4033-4607-A319-8F7C6CFD450E}"/>
                </a:ext>
              </a:extLst>
            </p:cNvPr>
            <p:cNvGrpSpPr>
              <a:grpSpLocks/>
            </p:cNvGrpSpPr>
            <p:nvPr/>
          </p:nvGrpSpPr>
          <p:grpSpPr bwMode="auto">
            <a:xfrm>
              <a:off x="1500" y="492"/>
              <a:ext cx="57" cy="90"/>
              <a:chOff x="1500" y="492"/>
              <a:chExt cx="57" cy="90"/>
            </a:xfrm>
          </p:grpSpPr>
          <p:sp>
            <p:nvSpPr>
              <p:cNvPr id="31795" name="Freeform 215">
                <a:extLst>
                  <a:ext uri="{FF2B5EF4-FFF2-40B4-BE49-F238E27FC236}">
                    <a16:creationId xmlns:a16="http://schemas.microsoft.com/office/drawing/2014/main" id="{003D9BF9-09FD-4467-A29C-5D0DABABF56B}"/>
                  </a:ext>
                </a:extLst>
              </p:cNvPr>
              <p:cNvSpPr>
                <a:spLocks/>
              </p:cNvSpPr>
              <p:nvPr/>
            </p:nvSpPr>
            <p:spPr bwMode="auto">
              <a:xfrm>
                <a:off x="1500" y="492"/>
                <a:ext cx="57" cy="90"/>
              </a:xfrm>
              <a:custGeom>
                <a:avLst/>
                <a:gdLst>
                  <a:gd name="T0" fmla="*/ 51 w 57"/>
                  <a:gd name="T1" fmla="*/ 8 h 90"/>
                  <a:gd name="T2" fmla="*/ 34 w 57"/>
                  <a:gd name="T3" fmla="*/ 8 h 90"/>
                  <a:gd name="T4" fmla="*/ 41 w 57"/>
                  <a:gd name="T5" fmla="*/ 16 h 90"/>
                  <a:gd name="T6" fmla="*/ 41 w 57"/>
                  <a:gd name="T7" fmla="*/ 41 h 90"/>
                  <a:gd name="T8" fmla="*/ 31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4 w 57"/>
                  <a:gd name="T21" fmla="*/ 84 h 90"/>
                  <a:gd name="T22" fmla="*/ 55 w 57"/>
                  <a:gd name="T23" fmla="*/ 79 h 90"/>
                  <a:gd name="T24" fmla="*/ 14 w 57"/>
                  <a:gd name="T25" fmla="*/ 79 h 90"/>
                  <a:gd name="T26" fmla="*/ 45 w 57"/>
                  <a:gd name="T27" fmla="*/ 44 h 90"/>
                  <a:gd name="T28" fmla="*/ 52 w 57"/>
                  <a:gd name="T29" fmla="*/ 35 h 90"/>
                  <a:gd name="T30" fmla="*/ 52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1" y="16"/>
                    </a:lnTo>
                    <a:lnTo>
                      <a:pt x="41" y="41"/>
                    </a:lnTo>
                    <a:lnTo>
                      <a:pt x="31" y="53"/>
                    </a:lnTo>
                    <a:lnTo>
                      <a:pt x="22" y="63"/>
                    </a:lnTo>
                    <a:lnTo>
                      <a:pt x="15" y="71"/>
                    </a:lnTo>
                    <a:lnTo>
                      <a:pt x="0" y="87"/>
                    </a:lnTo>
                    <a:lnTo>
                      <a:pt x="0" y="89"/>
                    </a:lnTo>
                    <a:lnTo>
                      <a:pt x="52" y="89"/>
                    </a:lnTo>
                    <a:lnTo>
                      <a:pt x="54" y="84"/>
                    </a:lnTo>
                    <a:lnTo>
                      <a:pt x="55" y="79"/>
                    </a:lnTo>
                    <a:lnTo>
                      <a:pt x="14" y="79"/>
                    </a:lnTo>
                    <a:lnTo>
                      <a:pt x="45" y="44"/>
                    </a:lnTo>
                    <a:lnTo>
                      <a:pt x="52" y="35"/>
                    </a:lnTo>
                    <a:lnTo>
                      <a:pt x="52" y="9"/>
                    </a:lnTo>
                    <a:lnTo>
                      <a:pt x="51"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6" name="Freeform 214">
                <a:extLst>
                  <a:ext uri="{FF2B5EF4-FFF2-40B4-BE49-F238E27FC236}">
                    <a16:creationId xmlns:a16="http://schemas.microsoft.com/office/drawing/2014/main" id="{CD755332-6565-4293-9EF1-5BD18AFC0CDD}"/>
                  </a:ext>
                </a:extLst>
              </p:cNvPr>
              <p:cNvSpPr>
                <a:spLocks/>
              </p:cNvSpPr>
              <p:nvPr/>
            </p:nvSpPr>
            <p:spPr bwMode="auto">
              <a:xfrm>
                <a:off x="1500" y="492"/>
                <a:ext cx="57" cy="90"/>
              </a:xfrm>
              <a:custGeom>
                <a:avLst/>
                <a:gdLst>
                  <a:gd name="T0" fmla="*/ 53 w 57"/>
                  <a:gd name="T1" fmla="*/ 71 h 90"/>
                  <a:gd name="T2" fmla="*/ 50 w 57"/>
                  <a:gd name="T3" fmla="*/ 79 h 90"/>
                  <a:gd name="T4" fmla="*/ 14 w 57"/>
                  <a:gd name="T5" fmla="*/ 79 h 90"/>
                  <a:gd name="T6" fmla="*/ 55 w 57"/>
                  <a:gd name="T7" fmla="*/ 79 h 90"/>
                  <a:gd name="T8" fmla="*/ 55 w 57"/>
                  <a:gd name="T9" fmla="*/ 78 h 90"/>
                  <a:gd name="T10" fmla="*/ 57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50" y="79"/>
                    </a:lnTo>
                    <a:lnTo>
                      <a:pt x="14" y="79"/>
                    </a:lnTo>
                    <a:lnTo>
                      <a:pt x="55" y="79"/>
                    </a:lnTo>
                    <a:lnTo>
                      <a:pt x="55" y="78"/>
                    </a:lnTo>
                    <a:lnTo>
                      <a:pt x="57" y="72"/>
                    </a:lnTo>
                    <a:lnTo>
                      <a:pt x="53"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7" name="Freeform 213">
                <a:extLst>
                  <a:ext uri="{FF2B5EF4-FFF2-40B4-BE49-F238E27FC236}">
                    <a16:creationId xmlns:a16="http://schemas.microsoft.com/office/drawing/2014/main" id="{382FA88D-FD01-4D62-B120-BCF298BB3321}"/>
                  </a:ext>
                </a:extLst>
              </p:cNvPr>
              <p:cNvSpPr>
                <a:spLocks/>
              </p:cNvSpPr>
              <p:nvPr/>
            </p:nvSpPr>
            <p:spPr bwMode="auto">
              <a:xfrm>
                <a:off x="1500" y="492"/>
                <a:ext cx="57" cy="90"/>
              </a:xfrm>
              <a:custGeom>
                <a:avLst/>
                <a:gdLst>
                  <a:gd name="T0" fmla="*/ 41 w 57"/>
                  <a:gd name="T1" fmla="*/ 0 h 90"/>
                  <a:gd name="T2" fmla="*/ 20 w 57"/>
                  <a:gd name="T3" fmla="*/ 0 h 90"/>
                  <a:gd name="T4" fmla="*/ 14 w 57"/>
                  <a:gd name="T5" fmla="*/ 3 h 90"/>
                  <a:gd name="T6" fmla="*/ 10 w 57"/>
                  <a:gd name="T7" fmla="*/ 8 h 90"/>
                  <a:gd name="T8" fmla="*/ 2 w 57"/>
                  <a:gd name="T9" fmla="*/ 19 h 90"/>
                  <a:gd name="T10" fmla="*/ 5 w 57"/>
                  <a:gd name="T11" fmla="*/ 21 h 90"/>
                  <a:gd name="T12" fmla="*/ 9 w 57"/>
                  <a:gd name="T13" fmla="*/ 16 h 90"/>
                  <a:gd name="T14" fmla="*/ 14 w 57"/>
                  <a:gd name="T15" fmla="*/ 8 h 90"/>
                  <a:gd name="T16" fmla="*/ 51 w 57"/>
                  <a:gd name="T17" fmla="*/ 8 h 90"/>
                  <a:gd name="T18" fmla="*/ 41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1" y="0"/>
                    </a:moveTo>
                    <a:lnTo>
                      <a:pt x="20" y="0"/>
                    </a:lnTo>
                    <a:lnTo>
                      <a:pt x="14" y="3"/>
                    </a:lnTo>
                    <a:lnTo>
                      <a:pt x="10" y="8"/>
                    </a:lnTo>
                    <a:lnTo>
                      <a:pt x="2" y="19"/>
                    </a:lnTo>
                    <a:lnTo>
                      <a:pt x="5" y="21"/>
                    </a:lnTo>
                    <a:lnTo>
                      <a:pt x="9" y="16"/>
                    </a:lnTo>
                    <a:lnTo>
                      <a:pt x="14" y="8"/>
                    </a:lnTo>
                    <a:lnTo>
                      <a:pt x="51" y="8"/>
                    </a:lnTo>
                    <a:lnTo>
                      <a:pt x="41"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70" name="Group 210">
              <a:extLst>
                <a:ext uri="{FF2B5EF4-FFF2-40B4-BE49-F238E27FC236}">
                  <a16:creationId xmlns:a16="http://schemas.microsoft.com/office/drawing/2014/main" id="{33A34AA4-6C34-476F-9035-497C209CAD8F}"/>
                </a:ext>
              </a:extLst>
            </p:cNvPr>
            <p:cNvGrpSpPr>
              <a:grpSpLocks/>
            </p:cNvGrpSpPr>
            <p:nvPr/>
          </p:nvGrpSpPr>
          <p:grpSpPr bwMode="auto">
            <a:xfrm>
              <a:off x="1588" y="478"/>
              <a:ext cx="210" cy="2"/>
              <a:chOff x="1588" y="478"/>
              <a:chExt cx="210" cy="2"/>
            </a:xfrm>
          </p:grpSpPr>
          <p:sp>
            <p:nvSpPr>
              <p:cNvPr id="31794" name="Freeform 211">
                <a:extLst>
                  <a:ext uri="{FF2B5EF4-FFF2-40B4-BE49-F238E27FC236}">
                    <a16:creationId xmlns:a16="http://schemas.microsoft.com/office/drawing/2014/main" id="{95DB73B1-950C-4F49-AFD3-332CC1CD7CCB}"/>
                  </a:ext>
                </a:extLst>
              </p:cNvPr>
              <p:cNvSpPr>
                <a:spLocks/>
              </p:cNvSpPr>
              <p:nvPr/>
            </p:nvSpPr>
            <p:spPr bwMode="auto">
              <a:xfrm>
                <a:off x="1588" y="47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EC008C"/>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1771" name="Group 203">
              <a:extLst>
                <a:ext uri="{FF2B5EF4-FFF2-40B4-BE49-F238E27FC236}">
                  <a16:creationId xmlns:a16="http://schemas.microsoft.com/office/drawing/2014/main" id="{59FF9CDC-D6C0-4995-A815-C513BD06BB96}"/>
                </a:ext>
              </a:extLst>
            </p:cNvPr>
            <p:cNvGrpSpPr>
              <a:grpSpLocks/>
            </p:cNvGrpSpPr>
            <p:nvPr/>
          </p:nvGrpSpPr>
          <p:grpSpPr bwMode="auto">
            <a:xfrm>
              <a:off x="1828" y="410"/>
              <a:ext cx="270" cy="134"/>
              <a:chOff x="1828" y="410"/>
              <a:chExt cx="270" cy="134"/>
            </a:xfrm>
          </p:grpSpPr>
          <p:sp>
            <p:nvSpPr>
              <p:cNvPr id="31788" name="Freeform 209">
                <a:extLst>
                  <a:ext uri="{FF2B5EF4-FFF2-40B4-BE49-F238E27FC236}">
                    <a16:creationId xmlns:a16="http://schemas.microsoft.com/office/drawing/2014/main" id="{26A1D438-B722-4356-A816-8B0739E79D30}"/>
                  </a:ext>
                </a:extLst>
              </p:cNvPr>
              <p:cNvSpPr>
                <a:spLocks/>
              </p:cNvSpPr>
              <p:nvPr/>
            </p:nvSpPr>
            <p:spPr bwMode="auto">
              <a:xfrm>
                <a:off x="1828" y="410"/>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7 h 134"/>
                  <a:gd name="T30" fmla="*/ 87 w 270"/>
                  <a:gd name="T31" fmla="*/ 127 h 134"/>
                  <a:gd name="T32" fmla="*/ 61 w 270"/>
                  <a:gd name="T33" fmla="*/ 125 h 134"/>
                  <a:gd name="T34" fmla="*/ 41 w 270"/>
                  <a:gd name="T35" fmla="*/ 116 h 134"/>
                  <a:gd name="T36" fmla="*/ 28 w 270"/>
                  <a:gd name="T37" fmla="*/ 101 h 134"/>
                  <a:gd name="T38" fmla="*/ 21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5" y="44"/>
                    </a:lnTo>
                    <a:lnTo>
                      <a:pt x="0" y="66"/>
                    </a:lnTo>
                    <a:lnTo>
                      <a:pt x="3" y="87"/>
                    </a:lnTo>
                    <a:lnTo>
                      <a:pt x="11" y="106"/>
                    </a:lnTo>
                    <a:lnTo>
                      <a:pt x="25" y="122"/>
                    </a:lnTo>
                    <a:lnTo>
                      <a:pt x="45" y="132"/>
                    </a:lnTo>
                    <a:lnTo>
                      <a:pt x="77" y="134"/>
                    </a:lnTo>
                    <a:lnTo>
                      <a:pt x="97" y="133"/>
                    </a:lnTo>
                    <a:lnTo>
                      <a:pt x="108" y="131"/>
                    </a:lnTo>
                    <a:lnTo>
                      <a:pt x="110" y="127"/>
                    </a:lnTo>
                    <a:lnTo>
                      <a:pt x="87" y="127"/>
                    </a:lnTo>
                    <a:lnTo>
                      <a:pt x="61" y="125"/>
                    </a:lnTo>
                    <a:lnTo>
                      <a:pt x="41" y="116"/>
                    </a:lnTo>
                    <a:lnTo>
                      <a:pt x="28" y="101"/>
                    </a:lnTo>
                    <a:lnTo>
                      <a:pt x="21"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9" name="Freeform 208">
                <a:extLst>
                  <a:ext uri="{FF2B5EF4-FFF2-40B4-BE49-F238E27FC236}">
                    <a16:creationId xmlns:a16="http://schemas.microsoft.com/office/drawing/2014/main" id="{ADCADB7E-11BB-43BB-927D-D4F548868445}"/>
                  </a:ext>
                </a:extLst>
              </p:cNvPr>
              <p:cNvSpPr>
                <a:spLocks/>
              </p:cNvSpPr>
              <p:nvPr/>
            </p:nvSpPr>
            <p:spPr bwMode="auto">
              <a:xfrm>
                <a:off x="1828" y="41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0" name="Freeform 207">
                <a:extLst>
                  <a:ext uri="{FF2B5EF4-FFF2-40B4-BE49-F238E27FC236}">
                    <a16:creationId xmlns:a16="http://schemas.microsoft.com/office/drawing/2014/main" id="{FE0E8247-0CA7-4B09-A89C-A8DD1FBF453E}"/>
                  </a:ext>
                </a:extLst>
              </p:cNvPr>
              <p:cNvSpPr>
                <a:spLocks/>
              </p:cNvSpPr>
              <p:nvPr/>
            </p:nvSpPr>
            <p:spPr bwMode="auto">
              <a:xfrm>
                <a:off x="1828" y="410"/>
                <a:ext cx="270" cy="134"/>
              </a:xfrm>
              <a:custGeom>
                <a:avLst/>
                <a:gdLst>
                  <a:gd name="T0" fmla="*/ 112 w 270"/>
                  <a:gd name="T1" fmla="*/ 8 h 134"/>
                  <a:gd name="T2" fmla="*/ 59 w 270"/>
                  <a:gd name="T3" fmla="*/ 8 h 134"/>
                  <a:gd name="T4" fmla="*/ 86 w 270"/>
                  <a:gd name="T5" fmla="*/ 10 h 134"/>
                  <a:gd name="T6" fmla="*/ 102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10"/>
                    </a:lnTo>
                    <a:lnTo>
                      <a:pt x="102" y="18"/>
                    </a:lnTo>
                    <a:lnTo>
                      <a:pt x="115" y="35"/>
                    </a:lnTo>
                    <a:lnTo>
                      <a:pt x="114" y="25"/>
                    </a:lnTo>
                    <a:lnTo>
                      <a:pt x="113"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1" name="Freeform 206">
                <a:extLst>
                  <a:ext uri="{FF2B5EF4-FFF2-40B4-BE49-F238E27FC236}">
                    <a16:creationId xmlns:a16="http://schemas.microsoft.com/office/drawing/2014/main" id="{E79272C9-AB47-4BDE-BA56-3C34F31B532B}"/>
                  </a:ext>
                </a:extLst>
              </p:cNvPr>
              <p:cNvSpPr>
                <a:spLocks/>
              </p:cNvSpPr>
              <p:nvPr/>
            </p:nvSpPr>
            <p:spPr bwMode="auto">
              <a:xfrm>
                <a:off x="1828" y="410"/>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0 h 134"/>
                  <a:gd name="T10" fmla="*/ 149 w 270"/>
                  <a:gd name="T11" fmla="*/ 126 h 134"/>
                  <a:gd name="T12" fmla="*/ 147 w 270"/>
                  <a:gd name="T13" fmla="*/ 127 h 134"/>
                  <a:gd name="T14" fmla="*/ 131 w 270"/>
                  <a:gd name="T15" fmla="*/ 128 h 134"/>
                  <a:gd name="T16" fmla="*/ 131 w 270"/>
                  <a:gd name="T17" fmla="*/ 133 h 134"/>
                  <a:gd name="T18" fmla="*/ 184 w 270"/>
                  <a:gd name="T19" fmla="*/ 133 h 134"/>
                  <a:gd name="T20" fmla="*/ 184 w 270"/>
                  <a:gd name="T21" fmla="*/ 128 h 134"/>
                  <a:gd name="T22" fmla="*/ 167 w 270"/>
                  <a:gd name="T23" fmla="*/ 127 h 134"/>
                  <a:gd name="T24" fmla="*/ 166 w 270"/>
                  <a:gd name="T25" fmla="*/ 126 h 134"/>
                  <a:gd name="T26" fmla="*/ 166 w 270"/>
                  <a:gd name="T27" fmla="*/ 68 h 134"/>
                  <a:gd name="T28" fmla="*/ 252 w 270"/>
                  <a:gd name="T29" fmla="*/ 68 h 134"/>
                  <a:gd name="T30" fmla="*/ 252 w 270"/>
                  <a:gd name="T31" fmla="*/ 60 h 134"/>
                  <a:gd name="T32" fmla="*/ 166 w 270"/>
                  <a:gd name="T33" fmla="*/ 60 h 134"/>
                  <a:gd name="T34" fmla="*/ 166 w 270"/>
                  <a:gd name="T35" fmla="*/ 10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2" name="Freeform 205">
                <a:extLst>
                  <a:ext uri="{FF2B5EF4-FFF2-40B4-BE49-F238E27FC236}">
                    <a16:creationId xmlns:a16="http://schemas.microsoft.com/office/drawing/2014/main" id="{03DAE1E0-CCB8-48AF-AA7A-7D2387C5BE5B}"/>
                  </a:ext>
                </a:extLst>
              </p:cNvPr>
              <p:cNvSpPr>
                <a:spLocks/>
              </p:cNvSpPr>
              <p:nvPr/>
            </p:nvSpPr>
            <p:spPr bwMode="auto">
              <a:xfrm>
                <a:off x="1828" y="410"/>
                <a:ext cx="270" cy="134"/>
              </a:xfrm>
              <a:custGeom>
                <a:avLst/>
                <a:gdLst>
                  <a:gd name="T0" fmla="*/ 252 w 270"/>
                  <a:gd name="T1" fmla="*/ 68 h 134"/>
                  <a:gd name="T2" fmla="*/ 235 w 270"/>
                  <a:gd name="T3" fmla="*/ 68 h 134"/>
                  <a:gd name="T4" fmla="*/ 235 w 270"/>
                  <a:gd name="T5" fmla="*/ 126 h 134"/>
                  <a:gd name="T6" fmla="*/ 233 w 270"/>
                  <a:gd name="T7" fmla="*/ 127 h 134"/>
                  <a:gd name="T8" fmla="*/ 216 w 270"/>
                  <a:gd name="T9" fmla="*/ 128 h 134"/>
                  <a:gd name="T10" fmla="*/ 216 w 270"/>
                  <a:gd name="T11" fmla="*/ 133 h 134"/>
                  <a:gd name="T12" fmla="*/ 270 w 270"/>
                  <a:gd name="T13" fmla="*/ 133 h 134"/>
                  <a:gd name="T14" fmla="*/ 270 w 270"/>
                  <a:gd name="T15" fmla="*/ 128 h 134"/>
                  <a:gd name="T16" fmla="*/ 253 w 270"/>
                  <a:gd name="T17" fmla="*/ 127 h 134"/>
                  <a:gd name="T18" fmla="*/ 252 w 270"/>
                  <a:gd name="T19" fmla="*/ 126 h 134"/>
                  <a:gd name="T20" fmla="*/ 252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8"/>
                    </a:moveTo>
                    <a:lnTo>
                      <a:pt x="235" y="68"/>
                    </a:lnTo>
                    <a:lnTo>
                      <a:pt x="235" y="126"/>
                    </a:lnTo>
                    <a:lnTo>
                      <a:pt x="233" y="127"/>
                    </a:lnTo>
                    <a:lnTo>
                      <a:pt x="216" y="128"/>
                    </a:lnTo>
                    <a:lnTo>
                      <a:pt x="216" y="133"/>
                    </a:lnTo>
                    <a:lnTo>
                      <a:pt x="270" y="133"/>
                    </a:lnTo>
                    <a:lnTo>
                      <a:pt x="270" y="128"/>
                    </a:lnTo>
                    <a:lnTo>
                      <a:pt x="253" y="127"/>
                    </a:lnTo>
                    <a:lnTo>
                      <a:pt x="252" y="126"/>
                    </a:lnTo>
                    <a:lnTo>
                      <a:pt x="252"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93" name="Freeform 204">
                <a:extLst>
                  <a:ext uri="{FF2B5EF4-FFF2-40B4-BE49-F238E27FC236}">
                    <a16:creationId xmlns:a16="http://schemas.microsoft.com/office/drawing/2014/main" id="{5F45D294-C394-413D-8A6F-3EAC21FAB180}"/>
                  </a:ext>
                </a:extLst>
              </p:cNvPr>
              <p:cNvSpPr>
                <a:spLocks/>
              </p:cNvSpPr>
              <p:nvPr/>
            </p:nvSpPr>
            <p:spPr bwMode="auto">
              <a:xfrm>
                <a:off x="1828" y="41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2 w 270"/>
                  <a:gd name="T13" fmla="*/ 60 h 134"/>
                  <a:gd name="T14" fmla="*/ 252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2" y="60"/>
                    </a:lnTo>
                    <a:lnTo>
                      <a:pt x="252"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72" name="Group 198">
              <a:extLst>
                <a:ext uri="{FF2B5EF4-FFF2-40B4-BE49-F238E27FC236}">
                  <a16:creationId xmlns:a16="http://schemas.microsoft.com/office/drawing/2014/main" id="{2C7CC93E-D007-4949-B903-19024824D0C1}"/>
                </a:ext>
              </a:extLst>
            </p:cNvPr>
            <p:cNvGrpSpPr>
              <a:grpSpLocks/>
            </p:cNvGrpSpPr>
            <p:nvPr/>
          </p:nvGrpSpPr>
          <p:grpSpPr bwMode="auto">
            <a:xfrm>
              <a:off x="2112" y="492"/>
              <a:ext cx="49" cy="91"/>
              <a:chOff x="2112" y="492"/>
              <a:chExt cx="49" cy="91"/>
            </a:xfrm>
          </p:grpSpPr>
          <p:sp>
            <p:nvSpPr>
              <p:cNvPr id="31784" name="Freeform 202">
                <a:extLst>
                  <a:ext uri="{FF2B5EF4-FFF2-40B4-BE49-F238E27FC236}">
                    <a16:creationId xmlns:a16="http://schemas.microsoft.com/office/drawing/2014/main" id="{64080013-DA1A-4848-9650-3589D02F5DC2}"/>
                  </a:ext>
                </a:extLst>
              </p:cNvPr>
              <p:cNvSpPr>
                <a:spLocks/>
              </p:cNvSpPr>
              <p:nvPr/>
            </p:nvSpPr>
            <p:spPr bwMode="auto">
              <a:xfrm>
                <a:off x="2112" y="49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5" name="Freeform 201">
                <a:extLst>
                  <a:ext uri="{FF2B5EF4-FFF2-40B4-BE49-F238E27FC236}">
                    <a16:creationId xmlns:a16="http://schemas.microsoft.com/office/drawing/2014/main" id="{6E6E9EFD-C99F-48F2-AA88-13BEDFF4549E}"/>
                  </a:ext>
                </a:extLst>
              </p:cNvPr>
              <p:cNvSpPr>
                <a:spLocks/>
              </p:cNvSpPr>
              <p:nvPr/>
            </p:nvSpPr>
            <p:spPr bwMode="auto">
              <a:xfrm>
                <a:off x="2112" y="492"/>
                <a:ext cx="49" cy="91"/>
              </a:xfrm>
              <a:custGeom>
                <a:avLst/>
                <a:gdLst>
                  <a:gd name="T0" fmla="*/ 42 w 49"/>
                  <a:gd name="T1" fmla="*/ 41 h 91"/>
                  <a:gd name="T2" fmla="*/ 31 w 49"/>
                  <a:gd name="T3" fmla="*/ 41 h 91"/>
                  <a:gd name="T4" fmla="*/ 40 w 49"/>
                  <a:gd name="T5" fmla="*/ 46 h 91"/>
                  <a:gd name="T6" fmla="*/ 40 w 49"/>
                  <a:gd name="T7" fmla="*/ 76 h 91"/>
                  <a:gd name="T8" fmla="*/ 30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0" y="84"/>
                    </a:lnTo>
                    <a:lnTo>
                      <a:pt x="33" y="84"/>
                    </a:lnTo>
                    <a:lnTo>
                      <a:pt x="48" y="70"/>
                    </a:lnTo>
                    <a:lnTo>
                      <a:pt x="47" y="45"/>
                    </a:lnTo>
                    <a:lnTo>
                      <a:pt x="42" y="4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6" name="Freeform 200">
                <a:extLst>
                  <a:ext uri="{FF2B5EF4-FFF2-40B4-BE49-F238E27FC236}">
                    <a16:creationId xmlns:a16="http://schemas.microsoft.com/office/drawing/2014/main" id="{EF291F62-6487-4025-93DE-076BAF6F4885}"/>
                  </a:ext>
                </a:extLst>
              </p:cNvPr>
              <p:cNvSpPr>
                <a:spLocks/>
              </p:cNvSpPr>
              <p:nvPr/>
            </p:nvSpPr>
            <p:spPr bwMode="auto">
              <a:xfrm>
                <a:off x="2112" y="49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0 w 49"/>
                  <a:gd name="T11" fmla="*/ 40 h 91"/>
                  <a:gd name="T12" fmla="*/ 11 w 49"/>
                  <a:gd name="T13" fmla="*/ 43 h 91"/>
                  <a:gd name="T14" fmla="*/ 14 w 49"/>
                  <a:gd name="T15" fmla="*/ 42 h 91"/>
                  <a:gd name="T16" fmla="*/ 17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0" y="40"/>
                    </a:lnTo>
                    <a:lnTo>
                      <a:pt x="11" y="43"/>
                    </a:lnTo>
                    <a:lnTo>
                      <a:pt x="14" y="42"/>
                    </a:lnTo>
                    <a:lnTo>
                      <a:pt x="17" y="41"/>
                    </a:lnTo>
                    <a:lnTo>
                      <a:pt x="42" y="41"/>
                    </a:lnTo>
                    <a:lnTo>
                      <a:pt x="34" y="34"/>
                    </a:lnTo>
                    <a:lnTo>
                      <a:pt x="31" y="34"/>
                    </a:lnTo>
                    <a:lnTo>
                      <a:pt x="36" y="30"/>
                    </a:lnTo>
                    <a:lnTo>
                      <a:pt x="40" y="28"/>
                    </a:lnTo>
                    <a:lnTo>
                      <a:pt x="45" y="24"/>
                    </a:lnTo>
                    <a:lnTo>
                      <a:pt x="46" y="20"/>
                    </a:lnTo>
                    <a:lnTo>
                      <a:pt x="46" y="7"/>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7" name="Freeform 199">
                <a:extLst>
                  <a:ext uri="{FF2B5EF4-FFF2-40B4-BE49-F238E27FC236}">
                    <a16:creationId xmlns:a16="http://schemas.microsoft.com/office/drawing/2014/main" id="{CE1F3003-3A1C-4551-99B5-69A707634431}"/>
                  </a:ext>
                </a:extLst>
              </p:cNvPr>
              <p:cNvSpPr>
                <a:spLocks/>
              </p:cNvSpPr>
              <p:nvPr/>
            </p:nvSpPr>
            <p:spPr bwMode="auto">
              <a:xfrm>
                <a:off x="2112" y="49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9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9"/>
                    </a:lnTo>
                    <a:lnTo>
                      <a:pt x="8" y="13"/>
                    </a:lnTo>
                    <a:lnTo>
                      <a:pt x="14" y="7"/>
                    </a:lnTo>
                    <a:lnTo>
                      <a:pt x="46" y="7"/>
                    </a:lnTo>
                    <a:lnTo>
                      <a:pt x="38"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73" name="Group 191">
              <a:extLst>
                <a:ext uri="{FF2B5EF4-FFF2-40B4-BE49-F238E27FC236}">
                  <a16:creationId xmlns:a16="http://schemas.microsoft.com/office/drawing/2014/main" id="{C7594989-360F-47E2-BB8B-731817B737A2}"/>
                </a:ext>
              </a:extLst>
            </p:cNvPr>
            <p:cNvGrpSpPr>
              <a:grpSpLocks/>
            </p:cNvGrpSpPr>
            <p:nvPr/>
          </p:nvGrpSpPr>
          <p:grpSpPr bwMode="auto">
            <a:xfrm>
              <a:off x="611" y="410"/>
              <a:ext cx="270" cy="134"/>
              <a:chOff x="611" y="410"/>
              <a:chExt cx="270" cy="134"/>
            </a:xfrm>
          </p:grpSpPr>
          <p:sp>
            <p:nvSpPr>
              <p:cNvPr id="31778" name="Freeform 197">
                <a:extLst>
                  <a:ext uri="{FF2B5EF4-FFF2-40B4-BE49-F238E27FC236}">
                    <a16:creationId xmlns:a16="http://schemas.microsoft.com/office/drawing/2014/main" id="{918BC10A-15B0-4EFC-9AB0-C05C1B0E6C40}"/>
                  </a:ext>
                </a:extLst>
              </p:cNvPr>
              <p:cNvSpPr>
                <a:spLocks/>
              </p:cNvSpPr>
              <p:nvPr/>
            </p:nvSpPr>
            <p:spPr bwMode="auto">
              <a:xfrm>
                <a:off x="611" y="410"/>
                <a:ext cx="270" cy="134"/>
              </a:xfrm>
              <a:custGeom>
                <a:avLst/>
                <a:gdLst>
                  <a:gd name="T0" fmla="*/ 93 w 270"/>
                  <a:gd name="T1" fmla="*/ 0 h 134"/>
                  <a:gd name="T2" fmla="*/ 76 w 270"/>
                  <a:gd name="T3" fmla="*/ 0 h 134"/>
                  <a:gd name="T4" fmla="*/ 52 w 270"/>
                  <a:gd name="T5" fmla="*/ 3 h 134"/>
                  <a:gd name="T6" fmla="*/ 31 w 270"/>
                  <a:gd name="T7" fmla="*/ 12 h 134"/>
                  <a:gd name="T8" fmla="*/ 16 w 270"/>
                  <a:gd name="T9" fmla="*/ 26 h 134"/>
                  <a:gd name="T10" fmla="*/ 5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7 w 270"/>
                  <a:gd name="T23" fmla="*/ 134 h 134"/>
                  <a:gd name="T24" fmla="*/ 97 w 270"/>
                  <a:gd name="T25" fmla="*/ 133 h 134"/>
                  <a:gd name="T26" fmla="*/ 108 w 270"/>
                  <a:gd name="T27" fmla="*/ 131 h 134"/>
                  <a:gd name="T28" fmla="*/ 110 w 270"/>
                  <a:gd name="T29" fmla="*/ 127 h 134"/>
                  <a:gd name="T30" fmla="*/ 87 w 270"/>
                  <a:gd name="T31" fmla="*/ 127 h 134"/>
                  <a:gd name="T32" fmla="*/ 61 w 270"/>
                  <a:gd name="T33" fmla="*/ 125 h 134"/>
                  <a:gd name="T34" fmla="*/ 41 w 270"/>
                  <a:gd name="T35" fmla="*/ 116 h 134"/>
                  <a:gd name="T36" fmla="*/ 28 w 270"/>
                  <a:gd name="T37" fmla="*/ 101 h 134"/>
                  <a:gd name="T38" fmla="*/ 22 w 270"/>
                  <a:gd name="T39" fmla="*/ 81 h 134"/>
                  <a:gd name="T40" fmla="*/ 23 w 270"/>
                  <a:gd name="T41" fmla="*/ 53 h 134"/>
                  <a:gd name="T42" fmla="*/ 30 w 270"/>
                  <a:gd name="T43" fmla="*/ 31 h 134"/>
                  <a:gd name="T44" fmla="*/ 42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6" y="26"/>
                    </a:lnTo>
                    <a:lnTo>
                      <a:pt x="5" y="44"/>
                    </a:lnTo>
                    <a:lnTo>
                      <a:pt x="0" y="66"/>
                    </a:lnTo>
                    <a:lnTo>
                      <a:pt x="3" y="87"/>
                    </a:lnTo>
                    <a:lnTo>
                      <a:pt x="11" y="106"/>
                    </a:lnTo>
                    <a:lnTo>
                      <a:pt x="25" y="122"/>
                    </a:lnTo>
                    <a:lnTo>
                      <a:pt x="45" y="132"/>
                    </a:lnTo>
                    <a:lnTo>
                      <a:pt x="77" y="134"/>
                    </a:lnTo>
                    <a:lnTo>
                      <a:pt x="97" y="133"/>
                    </a:lnTo>
                    <a:lnTo>
                      <a:pt x="108" y="131"/>
                    </a:lnTo>
                    <a:lnTo>
                      <a:pt x="110" y="127"/>
                    </a:lnTo>
                    <a:lnTo>
                      <a:pt x="87" y="127"/>
                    </a:lnTo>
                    <a:lnTo>
                      <a:pt x="61" y="125"/>
                    </a:lnTo>
                    <a:lnTo>
                      <a:pt x="41" y="116"/>
                    </a:lnTo>
                    <a:lnTo>
                      <a:pt x="28" y="101"/>
                    </a:lnTo>
                    <a:lnTo>
                      <a:pt x="22" y="81"/>
                    </a:lnTo>
                    <a:lnTo>
                      <a:pt x="23" y="53"/>
                    </a:lnTo>
                    <a:lnTo>
                      <a:pt x="30" y="31"/>
                    </a:lnTo>
                    <a:lnTo>
                      <a:pt x="42" y="16"/>
                    </a:lnTo>
                    <a:lnTo>
                      <a:pt x="59" y="8"/>
                    </a:lnTo>
                    <a:lnTo>
                      <a:pt x="112" y="8"/>
                    </a:lnTo>
                    <a:lnTo>
                      <a:pt x="112" y="5"/>
                    </a:lnTo>
                    <a:lnTo>
                      <a:pt x="106" y="4"/>
                    </a:lnTo>
                    <a:lnTo>
                      <a:pt x="93"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79" name="Freeform 196">
                <a:extLst>
                  <a:ext uri="{FF2B5EF4-FFF2-40B4-BE49-F238E27FC236}">
                    <a16:creationId xmlns:a16="http://schemas.microsoft.com/office/drawing/2014/main" id="{43DF0496-A578-4822-AAE0-A40C418463C6}"/>
                  </a:ext>
                </a:extLst>
              </p:cNvPr>
              <p:cNvSpPr>
                <a:spLocks/>
              </p:cNvSpPr>
              <p:nvPr/>
            </p:nvSpPr>
            <p:spPr bwMode="auto">
              <a:xfrm>
                <a:off x="611" y="410"/>
                <a:ext cx="270" cy="134"/>
              </a:xfrm>
              <a:custGeom>
                <a:avLst/>
                <a:gdLst>
                  <a:gd name="T0" fmla="*/ 115 w 270"/>
                  <a:gd name="T1" fmla="*/ 98 h 134"/>
                  <a:gd name="T2" fmla="*/ 103 w 270"/>
                  <a:gd name="T3" fmla="*/ 117 h 134"/>
                  <a:gd name="T4" fmla="*/ 87 w 270"/>
                  <a:gd name="T5" fmla="*/ 127 h 134"/>
                  <a:gd name="T6" fmla="*/ 110 w 270"/>
                  <a:gd name="T7" fmla="*/ 127 h 134"/>
                  <a:gd name="T8" fmla="*/ 113 w 270"/>
                  <a:gd name="T9" fmla="*/ 123 h 134"/>
                  <a:gd name="T10" fmla="*/ 117 w 270"/>
                  <a:gd name="T11" fmla="*/ 107 h 134"/>
                  <a:gd name="T12" fmla="*/ 120 w 270"/>
                  <a:gd name="T13" fmla="*/ 98 h 134"/>
                  <a:gd name="T14" fmla="*/ 115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8"/>
                    </a:moveTo>
                    <a:lnTo>
                      <a:pt x="103" y="117"/>
                    </a:lnTo>
                    <a:lnTo>
                      <a:pt x="87" y="127"/>
                    </a:lnTo>
                    <a:lnTo>
                      <a:pt x="110" y="127"/>
                    </a:lnTo>
                    <a:lnTo>
                      <a:pt x="113" y="123"/>
                    </a:lnTo>
                    <a:lnTo>
                      <a:pt x="117" y="107"/>
                    </a:lnTo>
                    <a:lnTo>
                      <a:pt x="120" y="98"/>
                    </a:lnTo>
                    <a:lnTo>
                      <a:pt x="115" y="9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0" name="Freeform 195">
                <a:extLst>
                  <a:ext uri="{FF2B5EF4-FFF2-40B4-BE49-F238E27FC236}">
                    <a16:creationId xmlns:a16="http://schemas.microsoft.com/office/drawing/2014/main" id="{91BFAFA3-4704-4170-B0A8-C6BC7DE07444}"/>
                  </a:ext>
                </a:extLst>
              </p:cNvPr>
              <p:cNvSpPr>
                <a:spLocks/>
              </p:cNvSpPr>
              <p:nvPr/>
            </p:nvSpPr>
            <p:spPr bwMode="auto">
              <a:xfrm>
                <a:off x="611" y="410"/>
                <a:ext cx="270" cy="134"/>
              </a:xfrm>
              <a:custGeom>
                <a:avLst/>
                <a:gdLst>
                  <a:gd name="T0" fmla="*/ 112 w 270"/>
                  <a:gd name="T1" fmla="*/ 8 h 134"/>
                  <a:gd name="T2" fmla="*/ 59 w 270"/>
                  <a:gd name="T3" fmla="*/ 8 h 134"/>
                  <a:gd name="T4" fmla="*/ 86 w 270"/>
                  <a:gd name="T5" fmla="*/ 10 h 134"/>
                  <a:gd name="T6" fmla="*/ 102 w 270"/>
                  <a:gd name="T7" fmla="*/ 18 h 134"/>
                  <a:gd name="T8" fmla="*/ 116 w 270"/>
                  <a:gd name="T9" fmla="*/ 35 h 134"/>
                  <a:gd name="T10" fmla="*/ 114 w 270"/>
                  <a:gd name="T11" fmla="*/ 25 h 134"/>
                  <a:gd name="T12" fmla="*/ 114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6" y="10"/>
                    </a:lnTo>
                    <a:lnTo>
                      <a:pt x="102" y="18"/>
                    </a:lnTo>
                    <a:lnTo>
                      <a:pt x="116" y="35"/>
                    </a:lnTo>
                    <a:lnTo>
                      <a:pt x="114" y="25"/>
                    </a:lnTo>
                    <a:lnTo>
                      <a:pt x="114" y="16"/>
                    </a:lnTo>
                    <a:lnTo>
                      <a:pt x="112"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1" name="Freeform 194">
                <a:extLst>
                  <a:ext uri="{FF2B5EF4-FFF2-40B4-BE49-F238E27FC236}">
                    <a16:creationId xmlns:a16="http://schemas.microsoft.com/office/drawing/2014/main" id="{363F2000-4BA1-40EA-96A3-1FDF7647CC7D}"/>
                  </a:ext>
                </a:extLst>
              </p:cNvPr>
              <p:cNvSpPr>
                <a:spLocks/>
              </p:cNvSpPr>
              <p:nvPr/>
            </p:nvSpPr>
            <p:spPr bwMode="auto">
              <a:xfrm>
                <a:off x="611" y="410"/>
                <a:ext cx="270" cy="134"/>
              </a:xfrm>
              <a:custGeom>
                <a:avLst/>
                <a:gdLst>
                  <a:gd name="T0" fmla="*/ 183 w 270"/>
                  <a:gd name="T1" fmla="*/ 3 h 134"/>
                  <a:gd name="T2" fmla="*/ 130 w 270"/>
                  <a:gd name="T3" fmla="*/ 3 h 134"/>
                  <a:gd name="T4" fmla="*/ 130 w 270"/>
                  <a:gd name="T5" fmla="*/ 8 h 134"/>
                  <a:gd name="T6" fmla="*/ 147 w 270"/>
                  <a:gd name="T7" fmla="*/ 9 h 134"/>
                  <a:gd name="T8" fmla="*/ 149 w 270"/>
                  <a:gd name="T9" fmla="*/ 10 h 134"/>
                  <a:gd name="T10" fmla="*/ 149 w 270"/>
                  <a:gd name="T11" fmla="*/ 126 h 134"/>
                  <a:gd name="T12" fmla="*/ 147 w 270"/>
                  <a:gd name="T13" fmla="*/ 127 h 134"/>
                  <a:gd name="T14" fmla="*/ 131 w 270"/>
                  <a:gd name="T15" fmla="*/ 128 h 134"/>
                  <a:gd name="T16" fmla="*/ 131 w 270"/>
                  <a:gd name="T17" fmla="*/ 133 h 134"/>
                  <a:gd name="T18" fmla="*/ 184 w 270"/>
                  <a:gd name="T19" fmla="*/ 133 h 134"/>
                  <a:gd name="T20" fmla="*/ 184 w 270"/>
                  <a:gd name="T21" fmla="*/ 128 h 134"/>
                  <a:gd name="T22" fmla="*/ 167 w 270"/>
                  <a:gd name="T23" fmla="*/ 127 h 134"/>
                  <a:gd name="T24" fmla="*/ 166 w 270"/>
                  <a:gd name="T25" fmla="*/ 126 h 134"/>
                  <a:gd name="T26" fmla="*/ 166 w 270"/>
                  <a:gd name="T27" fmla="*/ 68 h 134"/>
                  <a:gd name="T28" fmla="*/ 252 w 270"/>
                  <a:gd name="T29" fmla="*/ 68 h 134"/>
                  <a:gd name="T30" fmla="*/ 252 w 270"/>
                  <a:gd name="T31" fmla="*/ 60 h 134"/>
                  <a:gd name="T32" fmla="*/ 166 w 270"/>
                  <a:gd name="T33" fmla="*/ 60 h 134"/>
                  <a:gd name="T34" fmla="*/ 166 w 270"/>
                  <a:gd name="T35" fmla="*/ 10 h 134"/>
                  <a:gd name="T36" fmla="*/ 167 w 270"/>
                  <a:gd name="T37" fmla="*/ 9 h 134"/>
                  <a:gd name="T38" fmla="*/ 183 w 270"/>
                  <a:gd name="T39" fmla="*/ 8 h 134"/>
                  <a:gd name="T40" fmla="*/ 183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3" y="3"/>
                    </a:moveTo>
                    <a:lnTo>
                      <a:pt x="130" y="3"/>
                    </a:lnTo>
                    <a:lnTo>
                      <a:pt x="130" y="8"/>
                    </a:lnTo>
                    <a:lnTo>
                      <a:pt x="147" y="9"/>
                    </a:lnTo>
                    <a:lnTo>
                      <a:pt x="149" y="10"/>
                    </a:lnTo>
                    <a:lnTo>
                      <a:pt x="149" y="126"/>
                    </a:lnTo>
                    <a:lnTo>
                      <a:pt x="147" y="127"/>
                    </a:lnTo>
                    <a:lnTo>
                      <a:pt x="131" y="128"/>
                    </a:lnTo>
                    <a:lnTo>
                      <a:pt x="131" y="133"/>
                    </a:lnTo>
                    <a:lnTo>
                      <a:pt x="184" y="133"/>
                    </a:lnTo>
                    <a:lnTo>
                      <a:pt x="184" y="128"/>
                    </a:lnTo>
                    <a:lnTo>
                      <a:pt x="167" y="127"/>
                    </a:lnTo>
                    <a:lnTo>
                      <a:pt x="166" y="126"/>
                    </a:lnTo>
                    <a:lnTo>
                      <a:pt x="166" y="68"/>
                    </a:lnTo>
                    <a:lnTo>
                      <a:pt x="252" y="68"/>
                    </a:lnTo>
                    <a:lnTo>
                      <a:pt x="252" y="60"/>
                    </a:lnTo>
                    <a:lnTo>
                      <a:pt x="166" y="60"/>
                    </a:lnTo>
                    <a:lnTo>
                      <a:pt x="166" y="10"/>
                    </a:lnTo>
                    <a:lnTo>
                      <a:pt x="167" y="9"/>
                    </a:lnTo>
                    <a:lnTo>
                      <a:pt x="183" y="8"/>
                    </a:lnTo>
                    <a:lnTo>
                      <a:pt x="183"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2" name="Freeform 193">
                <a:extLst>
                  <a:ext uri="{FF2B5EF4-FFF2-40B4-BE49-F238E27FC236}">
                    <a16:creationId xmlns:a16="http://schemas.microsoft.com/office/drawing/2014/main" id="{6CDFEB54-4258-4324-AFE3-B500C9089848}"/>
                  </a:ext>
                </a:extLst>
              </p:cNvPr>
              <p:cNvSpPr>
                <a:spLocks/>
              </p:cNvSpPr>
              <p:nvPr/>
            </p:nvSpPr>
            <p:spPr bwMode="auto">
              <a:xfrm>
                <a:off x="611" y="410"/>
                <a:ext cx="270" cy="134"/>
              </a:xfrm>
              <a:custGeom>
                <a:avLst/>
                <a:gdLst>
                  <a:gd name="T0" fmla="*/ 252 w 270"/>
                  <a:gd name="T1" fmla="*/ 68 h 134"/>
                  <a:gd name="T2" fmla="*/ 235 w 270"/>
                  <a:gd name="T3" fmla="*/ 68 h 134"/>
                  <a:gd name="T4" fmla="*/ 235 w 270"/>
                  <a:gd name="T5" fmla="*/ 126 h 134"/>
                  <a:gd name="T6" fmla="*/ 233 w 270"/>
                  <a:gd name="T7" fmla="*/ 127 h 134"/>
                  <a:gd name="T8" fmla="*/ 216 w 270"/>
                  <a:gd name="T9" fmla="*/ 128 h 134"/>
                  <a:gd name="T10" fmla="*/ 216 w 270"/>
                  <a:gd name="T11" fmla="*/ 133 h 134"/>
                  <a:gd name="T12" fmla="*/ 270 w 270"/>
                  <a:gd name="T13" fmla="*/ 133 h 134"/>
                  <a:gd name="T14" fmla="*/ 270 w 270"/>
                  <a:gd name="T15" fmla="*/ 128 h 134"/>
                  <a:gd name="T16" fmla="*/ 253 w 270"/>
                  <a:gd name="T17" fmla="*/ 127 h 134"/>
                  <a:gd name="T18" fmla="*/ 252 w 270"/>
                  <a:gd name="T19" fmla="*/ 126 h 134"/>
                  <a:gd name="T20" fmla="*/ 252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2" y="68"/>
                    </a:moveTo>
                    <a:lnTo>
                      <a:pt x="235" y="68"/>
                    </a:lnTo>
                    <a:lnTo>
                      <a:pt x="235" y="126"/>
                    </a:lnTo>
                    <a:lnTo>
                      <a:pt x="233" y="127"/>
                    </a:lnTo>
                    <a:lnTo>
                      <a:pt x="216" y="128"/>
                    </a:lnTo>
                    <a:lnTo>
                      <a:pt x="216" y="133"/>
                    </a:lnTo>
                    <a:lnTo>
                      <a:pt x="270" y="133"/>
                    </a:lnTo>
                    <a:lnTo>
                      <a:pt x="270" y="128"/>
                    </a:lnTo>
                    <a:lnTo>
                      <a:pt x="253" y="127"/>
                    </a:lnTo>
                    <a:lnTo>
                      <a:pt x="252" y="126"/>
                    </a:lnTo>
                    <a:lnTo>
                      <a:pt x="252" y="6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83" name="Freeform 192">
                <a:extLst>
                  <a:ext uri="{FF2B5EF4-FFF2-40B4-BE49-F238E27FC236}">
                    <a16:creationId xmlns:a16="http://schemas.microsoft.com/office/drawing/2014/main" id="{BFFAE2D6-07E4-456C-9FEB-BB58FD832AC4}"/>
                  </a:ext>
                </a:extLst>
              </p:cNvPr>
              <p:cNvSpPr>
                <a:spLocks/>
              </p:cNvSpPr>
              <p:nvPr/>
            </p:nvSpPr>
            <p:spPr bwMode="auto">
              <a:xfrm>
                <a:off x="611" y="410"/>
                <a:ext cx="270" cy="134"/>
              </a:xfrm>
              <a:custGeom>
                <a:avLst/>
                <a:gdLst>
                  <a:gd name="T0" fmla="*/ 270 w 270"/>
                  <a:gd name="T1" fmla="*/ 3 h 134"/>
                  <a:gd name="T2" fmla="*/ 217 w 270"/>
                  <a:gd name="T3" fmla="*/ 3 h 134"/>
                  <a:gd name="T4" fmla="*/ 217 w 270"/>
                  <a:gd name="T5" fmla="*/ 8 h 134"/>
                  <a:gd name="T6" fmla="*/ 233 w 270"/>
                  <a:gd name="T7" fmla="*/ 9 h 134"/>
                  <a:gd name="T8" fmla="*/ 235 w 270"/>
                  <a:gd name="T9" fmla="*/ 10 h 134"/>
                  <a:gd name="T10" fmla="*/ 235 w 270"/>
                  <a:gd name="T11" fmla="*/ 60 h 134"/>
                  <a:gd name="T12" fmla="*/ 252 w 270"/>
                  <a:gd name="T13" fmla="*/ 60 h 134"/>
                  <a:gd name="T14" fmla="*/ 252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5" y="10"/>
                    </a:lnTo>
                    <a:lnTo>
                      <a:pt x="235" y="60"/>
                    </a:lnTo>
                    <a:lnTo>
                      <a:pt x="252" y="60"/>
                    </a:lnTo>
                    <a:lnTo>
                      <a:pt x="252" y="10"/>
                    </a:lnTo>
                    <a:lnTo>
                      <a:pt x="253" y="9"/>
                    </a:lnTo>
                    <a:lnTo>
                      <a:pt x="270" y="8"/>
                    </a:lnTo>
                    <a:lnTo>
                      <a:pt x="270" y="3"/>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1774" name="Group 187">
              <a:extLst>
                <a:ext uri="{FF2B5EF4-FFF2-40B4-BE49-F238E27FC236}">
                  <a16:creationId xmlns:a16="http://schemas.microsoft.com/office/drawing/2014/main" id="{2AB0C206-4FDF-47DC-A352-9791E4CC6DDA}"/>
                </a:ext>
              </a:extLst>
            </p:cNvPr>
            <p:cNvGrpSpPr>
              <a:grpSpLocks/>
            </p:cNvGrpSpPr>
            <p:nvPr/>
          </p:nvGrpSpPr>
          <p:grpSpPr bwMode="auto">
            <a:xfrm>
              <a:off x="893" y="492"/>
              <a:ext cx="57" cy="90"/>
              <a:chOff x="893" y="492"/>
              <a:chExt cx="57" cy="90"/>
            </a:xfrm>
          </p:grpSpPr>
          <p:sp>
            <p:nvSpPr>
              <p:cNvPr id="31775" name="Freeform 190">
                <a:extLst>
                  <a:ext uri="{FF2B5EF4-FFF2-40B4-BE49-F238E27FC236}">
                    <a16:creationId xmlns:a16="http://schemas.microsoft.com/office/drawing/2014/main" id="{FCEA8BA7-7531-4338-8E64-78908D9B319C}"/>
                  </a:ext>
                </a:extLst>
              </p:cNvPr>
              <p:cNvSpPr>
                <a:spLocks/>
              </p:cNvSpPr>
              <p:nvPr/>
            </p:nvSpPr>
            <p:spPr bwMode="auto">
              <a:xfrm>
                <a:off x="893" y="492"/>
                <a:ext cx="57" cy="90"/>
              </a:xfrm>
              <a:custGeom>
                <a:avLst/>
                <a:gdLst>
                  <a:gd name="T0" fmla="*/ 50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1 w 57"/>
                  <a:gd name="T19" fmla="*/ 89 h 90"/>
                  <a:gd name="T20" fmla="*/ 53 w 57"/>
                  <a:gd name="T21" fmla="*/ 84 h 90"/>
                  <a:gd name="T22" fmla="*/ 54 w 57"/>
                  <a:gd name="T23" fmla="*/ 79 h 90"/>
                  <a:gd name="T24" fmla="*/ 13 w 57"/>
                  <a:gd name="T25" fmla="*/ 79 h 90"/>
                  <a:gd name="T26" fmla="*/ 44 w 57"/>
                  <a:gd name="T27" fmla="*/ 44 h 90"/>
                  <a:gd name="T28" fmla="*/ 51 w 57"/>
                  <a:gd name="T29" fmla="*/ 35 h 90"/>
                  <a:gd name="T30" fmla="*/ 51 w 57"/>
                  <a:gd name="T31" fmla="*/ 9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6"/>
                    </a:lnTo>
                    <a:lnTo>
                      <a:pt x="40" y="41"/>
                    </a:lnTo>
                    <a:lnTo>
                      <a:pt x="30" y="53"/>
                    </a:lnTo>
                    <a:lnTo>
                      <a:pt x="22" y="63"/>
                    </a:lnTo>
                    <a:lnTo>
                      <a:pt x="15" y="71"/>
                    </a:lnTo>
                    <a:lnTo>
                      <a:pt x="0" y="87"/>
                    </a:lnTo>
                    <a:lnTo>
                      <a:pt x="0" y="89"/>
                    </a:lnTo>
                    <a:lnTo>
                      <a:pt x="51" y="89"/>
                    </a:lnTo>
                    <a:lnTo>
                      <a:pt x="53" y="84"/>
                    </a:lnTo>
                    <a:lnTo>
                      <a:pt x="54" y="79"/>
                    </a:lnTo>
                    <a:lnTo>
                      <a:pt x="13" y="79"/>
                    </a:lnTo>
                    <a:lnTo>
                      <a:pt x="44" y="44"/>
                    </a:lnTo>
                    <a:lnTo>
                      <a:pt x="51" y="35"/>
                    </a:lnTo>
                    <a:lnTo>
                      <a:pt x="51" y="9"/>
                    </a:lnTo>
                    <a:lnTo>
                      <a:pt x="50" y="8"/>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76" name="Freeform 189">
                <a:extLst>
                  <a:ext uri="{FF2B5EF4-FFF2-40B4-BE49-F238E27FC236}">
                    <a16:creationId xmlns:a16="http://schemas.microsoft.com/office/drawing/2014/main" id="{1794AA21-DB44-411A-AB90-6BC290F0AA83}"/>
                  </a:ext>
                </a:extLst>
              </p:cNvPr>
              <p:cNvSpPr>
                <a:spLocks/>
              </p:cNvSpPr>
              <p:nvPr/>
            </p:nvSpPr>
            <p:spPr bwMode="auto">
              <a:xfrm>
                <a:off x="893" y="492"/>
                <a:ext cx="57" cy="90"/>
              </a:xfrm>
              <a:custGeom>
                <a:avLst/>
                <a:gdLst>
                  <a:gd name="T0" fmla="*/ 52 w 57"/>
                  <a:gd name="T1" fmla="*/ 71 h 90"/>
                  <a:gd name="T2" fmla="*/ 49 w 57"/>
                  <a:gd name="T3" fmla="*/ 79 h 90"/>
                  <a:gd name="T4" fmla="*/ 13 w 57"/>
                  <a:gd name="T5" fmla="*/ 79 h 90"/>
                  <a:gd name="T6" fmla="*/ 54 w 57"/>
                  <a:gd name="T7" fmla="*/ 79 h 90"/>
                  <a:gd name="T8" fmla="*/ 54 w 57"/>
                  <a:gd name="T9" fmla="*/ 78 h 90"/>
                  <a:gd name="T10" fmla="*/ 56 w 57"/>
                  <a:gd name="T11" fmla="*/ 72 h 90"/>
                  <a:gd name="T12" fmla="*/ 52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2" y="71"/>
                    </a:moveTo>
                    <a:lnTo>
                      <a:pt x="49" y="79"/>
                    </a:lnTo>
                    <a:lnTo>
                      <a:pt x="13" y="79"/>
                    </a:lnTo>
                    <a:lnTo>
                      <a:pt x="54" y="79"/>
                    </a:lnTo>
                    <a:lnTo>
                      <a:pt x="54" y="78"/>
                    </a:lnTo>
                    <a:lnTo>
                      <a:pt x="56" y="72"/>
                    </a:lnTo>
                    <a:lnTo>
                      <a:pt x="52" y="71"/>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1777" name="Freeform 188">
                <a:extLst>
                  <a:ext uri="{FF2B5EF4-FFF2-40B4-BE49-F238E27FC236}">
                    <a16:creationId xmlns:a16="http://schemas.microsoft.com/office/drawing/2014/main" id="{1EB38ADE-48D4-4678-A941-062287BE1FAF}"/>
                  </a:ext>
                </a:extLst>
              </p:cNvPr>
              <p:cNvSpPr>
                <a:spLocks/>
              </p:cNvSpPr>
              <p:nvPr/>
            </p:nvSpPr>
            <p:spPr bwMode="auto">
              <a:xfrm>
                <a:off x="893" y="492"/>
                <a:ext cx="57" cy="90"/>
              </a:xfrm>
              <a:custGeom>
                <a:avLst/>
                <a:gdLst>
                  <a:gd name="T0" fmla="*/ 40 w 57"/>
                  <a:gd name="T1" fmla="*/ 0 h 90"/>
                  <a:gd name="T2" fmla="*/ 20 w 57"/>
                  <a:gd name="T3" fmla="*/ 0 h 90"/>
                  <a:gd name="T4" fmla="*/ 13 w 57"/>
                  <a:gd name="T5" fmla="*/ 3 h 90"/>
                  <a:gd name="T6" fmla="*/ 9 w 57"/>
                  <a:gd name="T7" fmla="*/ 8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1" y="19"/>
                    </a:lnTo>
                    <a:lnTo>
                      <a:pt x="4" y="21"/>
                    </a:lnTo>
                    <a:lnTo>
                      <a:pt x="8" y="16"/>
                    </a:lnTo>
                    <a:lnTo>
                      <a:pt x="13" y="8"/>
                    </a:lnTo>
                    <a:lnTo>
                      <a:pt x="50" y="8"/>
                    </a:lnTo>
                    <a:lnTo>
                      <a:pt x="40" y="0"/>
                    </a:lnTo>
                    <a:close/>
                  </a:path>
                </a:pathLst>
              </a:custGeom>
              <a:solidFill>
                <a:srgbClr val="EC008C"/>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pic>
        <p:nvPicPr>
          <p:cNvPr id="31754" name="Picture 277">
            <a:extLst>
              <a:ext uri="{FF2B5EF4-FFF2-40B4-BE49-F238E27FC236}">
                <a16:creationId xmlns:a16="http://schemas.microsoft.com/office/drawing/2014/main" id="{0637A00F-EFDA-4199-8D52-EC805AF7B0E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71550" y="4357688"/>
            <a:ext cx="6954838" cy="1704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3BA5CF-F412-4EC5-A43A-7833044AB79A}"/>
              </a:ext>
            </a:extLst>
          </p:cNvPr>
          <p:cNvSpPr>
            <a:spLocks noGrp="1"/>
          </p:cNvSpPr>
          <p:nvPr>
            <p:ph type="title"/>
          </p:nvPr>
        </p:nvSpPr>
        <p:spPr/>
        <p:txBody>
          <a:bodyPr/>
          <a:lstStyle/>
          <a:p>
            <a:pPr>
              <a:defRPr/>
            </a:pPr>
            <a:r>
              <a:rPr lang="el-GR" dirty="0"/>
              <a:t>Ονοματολογία οργανικών ενώσεων</a:t>
            </a:r>
          </a:p>
        </p:txBody>
      </p:sp>
      <p:sp>
        <p:nvSpPr>
          <p:cNvPr id="32771" name="Rectangle 4">
            <a:extLst>
              <a:ext uri="{FF2B5EF4-FFF2-40B4-BE49-F238E27FC236}">
                <a16:creationId xmlns:a16="http://schemas.microsoft.com/office/drawing/2014/main" id="{4D22376B-B217-4B18-9153-B040B250D087}"/>
              </a:ext>
            </a:extLst>
          </p:cNvPr>
          <p:cNvSpPr>
            <a:spLocks noChangeArrowheads="1"/>
          </p:cNvSpPr>
          <p:nvPr/>
        </p:nvSpPr>
        <p:spPr bwMode="auto">
          <a:xfrm>
            <a:off x="250825" y="1484313"/>
            <a:ext cx="86423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Tx/>
              <a:buChar char="•"/>
            </a:pPr>
            <a:r>
              <a:rPr lang="el-GR" altLang="el-GR" b="1">
                <a:latin typeface="Calibri" panose="020F0502020204030204" pitchFamily="34" charset="0"/>
              </a:rPr>
              <a:t> Ονοματολογία με βάση την υποκατάσταση των Αλκανίων</a:t>
            </a:r>
            <a:endParaRPr lang="en-US" altLang="el-GR" b="1">
              <a:latin typeface="Calibri" panose="020F0502020204030204" pitchFamily="34" charset="0"/>
            </a:endParaRPr>
          </a:p>
        </p:txBody>
      </p:sp>
      <p:sp>
        <p:nvSpPr>
          <p:cNvPr id="32772" name="Rectangle 6">
            <a:extLst>
              <a:ext uri="{FF2B5EF4-FFF2-40B4-BE49-F238E27FC236}">
                <a16:creationId xmlns:a16="http://schemas.microsoft.com/office/drawing/2014/main" id="{8C61645C-D441-4F5C-8032-1E57FC87E65A}"/>
              </a:ext>
            </a:extLst>
          </p:cNvPr>
          <p:cNvSpPr>
            <a:spLocks noChangeArrowheads="1"/>
          </p:cNvSpPr>
          <p:nvPr/>
        </p:nvSpPr>
        <p:spPr bwMode="auto">
          <a:xfrm>
            <a:off x="250825" y="1844675"/>
            <a:ext cx="8569325" cy="2554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tabLst>
                <a:tab pos="2819400" algn="l"/>
              </a:tabLst>
              <a:defRPr>
                <a:solidFill>
                  <a:schemeClr val="tx1"/>
                </a:solidFill>
                <a:latin typeface="Arial" panose="020B0604020202020204" pitchFamily="34" charset="0"/>
                <a:cs typeface="Arial" panose="020B0604020202020204" pitchFamily="34" charset="0"/>
              </a:defRPr>
            </a:lvl1pPr>
            <a:lvl2pPr>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marL="0" lvl="1"/>
            <a:r>
              <a:rPr lang="el-GR" altLang="el-GR" sz="1600" i="1">
                <a:solidFill>
                  <a:srgbClr val="231F20"/>
                </a:solidFill>
                <a:latin typeface="Georgia" panose="02040502050405020303" pitchFamily="18" charset="0"/>
              </a:rPr>
              <a:t>4. Αριθμείστε τους άνθρακες της κύριας αλυσίδας διαδοχικά από το ένα άκρο αυτής στο άλλο, στην κατεύθυνση η οποία δίνει το μικρότερο αριθμό στο πρώτο σημείο διακλάδωσης.</a:t>
            </a:r>
          </a:p>
          <a:p>
            <a:pPr marL="0" lvl="1">
              <a:buFont typeface="Wingdings" panose="05000000000000000000" pitchFamily="2" charset="2"/>
              <a:buChar char="Ø"/>
            </a:pPr>
            <a:endParaRPr lang="el-GR" altLang="el-GR" sz="1600" i="1">
              <a:solidFill>
                <a:srgbClr val="231F20"/>
              </a:solidFill>
              <a:latin typeface="Georgia" panose="02040502050405020303" pitchFamily="18" charset="0"/>
            </a:endParaRPr>
          </a:p>
          <a:p>
            <a:pPr marL="0" lvl="1">
              <a:buFont typeface="Wingdings" panose="05000000000000000000" pitchFamily="2" charset="2"/>
              <a:buChar char="Ø"/>
            </a:pPr>
            <a:endParaRPr lang="el-GR" altLang="el-GR" sz="1600" i="1">
              <a:solidFill>
                <a:srgbClr val="231F20"/>
              </a:solidFill>
              <a:latin typeface="Georgia" panose="02040502050405020303" pitchFamily="18" charset="0"/>
            </a:endParaRPr>
          </a:p>
          <a:p>
            <a:pPr marL="0" lvl="1">
              <a:buFont typeface="Wingdings" panose="05000000000000000000" pitchFamily="2" charset="2"/>
              <a:buChar char="Ø"/>
            </a:pPr>
            <a:endParaRPr lang="el-GR" altLang="el-GR" sz="1600" i="1">
              <a:solidFill>
                <a:srgbClr val="231F20"/>
              </a:solidFill>
              <a:latin typeface="Georgia" panose="02040502050405020303" pitchFamily="18" charset="0"/>
            </a:endParaRPr>
          </a:p>
          <a:p>
            <a:pPr marL="0" lvl="1"/>
            <a:endParaRPr lang="en-US" altLang="el-GR" sz="1600" i="1">
              <a:solidFill>
                <a:srgbClr val="231F20"/>
              </a:solidFill>
              <a:latin typeface="Georgia" panose="02040502050405020303" pitchFamily="18" charset="0"/>
            </a:endParaRPr>
          </a:p>
          <a:p>
            <a:pPr marL="0" lvl="1"/>
            <a:endParaRPr lang="en-US" altLang="el-GR" sz="1600" i="1">
              <a:solidFill>
                <a:srgbClr val="231F20"/>
              </a:solidFill>
              <a:latin typeface="Georgia" panose="02040502050405020303" pitchFamily="18" charset="0"/>
            </a:endParaRPr>
          </a:p>
          <a:p>
            <a:pPr marL="0" lvl="1"/>
            <a:endParaRPr lang="el-GR" altLang="el-GR" sz="1600" i="1">
              <a:solidFill>
                <a:srgbClr val="231F20"/>
              </a:solidFill>
              <a:latin typeface="Georgia" panose="02040502050405020303" pitchFamily="18" charset="0"/>
            </a:endParaRPr>
          </a:p>
          <a:p>
            <a:pPr marL="0" lvl="1"/>
            <a:r>
              <a:rPr lang="el-GR" altLang="el-GR" sz="1600" i="1">
                <a:solidFill>
                  <a:srgbClr val="231F20"/>
                </a:solidFill>
                <a:latin typeface="Georgia" panose="02040502050405020303" pitchFamily="18" charset="0"/>
              </a:rPr>
              <a:t>5. Δώστε όνομα σε κάθε διακλάδωση και αναγνωρίστε τον αριθμό του άνθρακα της κύριας αλυσίδας στον οποίο υφίσταται. </a:t>
            </a:r>
          </a:p>
        </p:txBody>
      </p:sp>
      <p:sp>
        <p:nvSpPr>
          <p:cNvPr id="32773" name="Rectangle 94">
            <a:extLst>
              <a:ext uri="{FF2B5EF4-FFF2-40B4-BE49-F238E27FC236}">
                <a16:creationId xmlns:a16="http://schemas.microsoft.com/office/drawing/2014/main" id="{BE7448A3-3348-4C30-9A01-0A6D6A89999E}"/>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2774" name="Rectangle 185">
            <a:extLst>
              <a:ext uri="{FF2B5EF4-FFF2-40B4-BE49-F238E27FC236}">
                <a16:creationId xmlns:a16="http://schemas.microsoft.com/office/drawing/2014/main" id="{753D4DC8-E128-49A1-8D22-6314A660D4B3}"/>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2775" name="Rectangle 276">
            <a:extLst>
              <a:ext uri="{FF2B5EF4-FFF2-40B4-BE49-F238E27FC236}">
                <a16:creationId xmlns:a16="http://schemas.microsoft.com/office/drawing/2014/main" id="{8669B9F4-9CF4-46A9-AB0B-135427B9276E}"/>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2776" name="Rectangle 17">
            <a:extLst>
              <a:ext uri="{FF2B5EF4-FFF2-40B4-BE49-F238E27FC236}">
                <a16:creationId xmlns:a16="http://schemas.microsoft.com/office/drawing/2014/main" id="{DCF0265F-1CF0-4181-8A2C-9CF53D910BAB}"/>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32777" name="Group 1">
            <a:extLst>
              <a:ext uri="{FF2B5EF4-FFF2-40B4-BE49-F238E27FC236}">
                <a16:creationId xmlns:a16="http://schemas.microsoft.com/office/drawing/2014/main" id="{E33679AA-7957-4D5F-A414-338728E7E85E}"/>
              </a:ext>
            </a:extLst>
          </p:cNvPr>
          <p:cNvGrpSpPr>
            <a:grpSpLocks/>
          </p:cNvGrpSpPr>
          <p:nvPr/>
        </p:nvGrpSpPr>
        <p:grpSpPr bwMode="auto">
          <a:xfrm>
            <a:off x="1979613" y="2565400"/>
            <a:ext cx="4105275" cy="646113"/>
            <a:chOff x="0" y="0"/>
            <a:chExt cx="5436" cy="750"/>
          </a:xfrm>
        </p:grpSpPr>
        <p:pic>
          <p:nvPicPr>
            <p:cNvPr id="32779" name="Picture 16">
              <a:extLst>
                <a:ext uri="{FF2B5EF4-FFF2-40B4-BE49-F238E27FC236}">
                  <a16:creationId xmlns:a16="http://schemas.microsoft.com/office/drawing/2014/main" id="{10A1E7A3-831D-4F75-B2D1-7FC6737BE51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
              <a:ext cx="3751" cy="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80" name="Picture 15">
              <a:extLst>
                <a:ext uri="{FF2B5EF4-FFF2-40B4-BE49-F238E27FC236}">
                  <a16:creationId xmlns:a16="http://schemas.microsoft.com/office/drawing/2014/main" id="{19844B4D-D547-48B5-9E6D-57D6D1B187D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4" y="0"/>
              <a:ext cx="1422" cy="1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81" name="Picture 14">
              <a:extLst>
                <a:ext uri="{FF2B5EF4-FFF2-40B4-BE49-F238E27FC236}">
                  <a16:creationId xmlns:a16="http://schemas.microsoft.com/office/drawing/2014/main" id="{810BE971-9092-444E-86CC-CD4B909AC29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13" y="306"/>
              <a:ext cx="1623" cy="1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2782" name="Group 7">
              <a:extLst>
                <a:ext uri="{FF2B5EF4-FFF2-40B4-BE49-F238E27FC236}">
                  <a16:creationId xmlns:a16="http://schemas.microsoft.com/office/drawing/2014/main" id="{7652281B-168E-4358-9B13-518D2506724A}"/>
                </a:ext>
              </a:extLst>
            </p:cNvPr>
            <p:cNvGrpSpPr>
              <a:grpSpLocks/>
            </p:cNvGrpSpPr>
            <p:nvPr/>
          </p:nvGrpSpPr>
          <p:grpSpPr bwMode="auto">
            <a:xfrm>
              <a:off x="1825" y="577"/>
              <a:ext cx="270" cy="134"/>
              <a:chOff x="1825" y="577"/>
              <a:chExt cx="270" cy="134"/>
            </a:xfrm>
          </p:grpSpPr>
          <p:sp>
            <p:nvSpPr>
              <p:cNvPr id="32788" name="Freeform 13">
                <a:extLst>
                  <a:ext uri="{FF2B5EF4-FFF2-40B4-BE49-F238E27FC236}">
                    <a16:creationId xmlns:a16="http://schemas.microsoft.com/office/drawing/2014/main" id="{70FCCB94-68AC-42BB-AC1F-6FFC46CA2550}"/>
                  </a:ext>
                </a:extLst>
              </p:cNvPr>
              <p:cNvSpPr>
                <a:spLocks/>
              </p:cNvSpPr>
              <p:nvPr/>
            </p:nvSpPr>
            <p:spPr bwMode="auto">
              <a:xfrm>
                <a:off x="1825" y="577"/>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1 h 134"/>
                  <a:gd name="T20" fmla="*/ 45 w 270"/>
                  <a:gd name="T21" fmla="*/ 132 h 134"/>
                  <a:gd name="T22" fmla="*/ 76 w 270"/>
                  <a:gd name="T23" fmla="*/ 133 h 134"/>
                  <a:gd name="T24" fmla="*/ 96 w 270"/>
                  <a:gd name="T25" fmla="*/ 132 h 134"/>
                  <a:gd name="T26" fmla="*/ 107 w 270"/>
                  <a:gd name="T27" fmla="*/ 130 h 134"/>
                  <a:gd name="T28" fmla="*/ 109 w 270"/>
                  <a:gd name="T29" fmla="*/ 127 h 134"/>
                  <a:gd name="T30" fmla="*/ 86 w 270"/>
                  <a:gd name="T31" fmla="*/ 127 h 134"/>
                  <a:gd name="T32" fmla="*/ 60 w 270"/>
                  <a:gd name="T33" fmla="*/ 125 h 134"/>
                  <a:gd name="T34" fmla="*/ 40 w 270"/>
                  <a:gd name="T35" fmla="*/ 116 h 134"/>
                  <a:gd name="T36" fmla="*/ 28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1"/>
                    </a:lnTo>
                    <a:lnTo>
                      <a:pt x="45" y="132"/>
                    </a:lnTo>
                    <a:lnTo>
                      <a:pt x="76" y="133"/>
                    </a:lnTo>
                    <a:lnTo>
                      <a:pt x="96" y="132"/>
                    </a:lnTo>
                    <a:lnTo>
                      <a:pt x="107" y="130"/>
                    </a:lnTo>
                    <a:lnTo>
                      <a:pt x="109" y="127"/>
                    </a:lnTo>
                    <a:lnTo>
                      <a:pt x="86" y="127"/>
                    </a:lnTo>
                    <a:lnTo>
                      <a:pt x="60" y="125"/>
                    </a:lnTo>
                    <a:lnTo>
                      <a:pt x="40" y="116"/>
                    </a:lnTo>
                    <a:lnTo>
                      <a:pt x="28"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89" name="Freeform 12">
                <a:extLst>
                  <a:ext uri="{FF2B5EF4-FFF2-40B4-BE49-F238E27FC236}">
                    <a16:creationId xmlns:a16="http://schemas.microsoft.com/office/drawing/2014/main" id="{098A52A0-92FD-468B-A9E0-703C3DE15385}"/>
                  </a:ext>
                </a:extLst>
              </p:cNvPr>
              <p:cNvSpPr>
                <a:spLocks/>
              </p:cNvSpPr>
              <p:nvPr/>
            </p:nvSpPr>
            <p:spPr bwMode="auto">
              <a:xfrm>
                <a:off x="1825" y="577"/>
                <a:ext cx="270" cy="134"/>
              </a:xfrm>
              <a:custGeom>
                <a:avLst/>
                <a:gdLst>
                  <a:gd name="T0" fmla="*/ 114 w 270"/>
                  <a:gd name="T1" fmla="*/ 97 h 134"/>
                  <a:gd name="T2" fmla="*/ 102 w 270"/>
                  <a:gd name="T3" fmla="*/ 117 h 134"/>
                  <a:gd name="T4" fmla="*/ 86 w 270"/>
                  <a:gd name="T5" fmla="*/ 127 h 134"/>
                  <a:gd name="T6" fmla="*/ 109 w 270"/>
                  <a:gd name="T7" fmla="*/ 127 h 134"/>
                  <a:gd name="T8" fmla="*/ 112 w 270"/>
                  <a:gd name="T9" fmla="*/ 122 h 134"/>
                  <a:gd name="T10" fmla="*/ 117 w 270"/>
                  <a:gd name="T11" fmla="*/ 106 h 134"/>
                  <a:gd name="T12" fmla="*/ 119 w 270"/>
                  <a:gd name="T13" fmla="*/ 98 h 134"/>
                  <a:gd name="T14" fmla="*/ 114 w 27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7"/>
                    </a:moveTo>
                    <a:lnTo>
                      <a:pt x="102" y="117"/>
                    </a:lnTo>
                    <a:lnTo>
                      <a:pt x="86" y="127"/>
                    </a:lnTo>
                    <a:lnTo>
                      <a:pt x="109" y="127"/>
                    </a:lnTo>
                    <a:lnTo>
                      <a:pt x="112" y="122"/>
                    </a:lnTo>
                    <a:lnTo>
                      <a:pt x="117" y="106"/>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90" name="Freeform 11">
                <a:extLst>
                  <a:ext uri="{FF2B5EF4-FFF2-40B4-BE49-F238E27FC236}">
                    <a16:creationId xmlns:a16="http://schemas.microsoft.com/office/drawing/2014/main" id="{349D9FC8-CEB0-4A34-8581-EAA85EDF18AE}"/>
                  </a:ext>
                </a:extLst>
              </p:cNvPr>
              <p:cNvSpPr>
                <a:spLocks/>
              </p:cNvSpPr>
              <p:nvPr/>
            </p:nvSpPr>
            <p:spPr bwMode="auto">
              <a:xfrm>
                <a:off x="1825" y="577"/>
                <a:ext cx="270" cy="134"/>
              </a:xfrm>
              <a:custGeom>
                <a:avLst/>
                <a:gdLst>
                  <a:gd name="T0" fmla="*/ 112 w 270"/>
                  <a:gd name="T1" fmla="*/ 8 h 134"/>
                  <a:gd name="T2" fmla="*/ 58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8"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91" name="Freeform 10">
                <a:extLst>
                  <a:ext uri="{FF2B5EF4-FFF2-40B4-BE49-F238E27FC236}">
                    <a16:creationId xmlns:a16="http://schemas.microsoft.com/office/drawing/2014/main" id="{777D9E49-B9BD-4B39-8280-41E365B11B07}"/>
                  </a:ext>
                </a:extLst>
              </p:cNvPr>
              <p:cNvSpPr>
                <a:spLocks/>
              </p:cNvSpPr>
              <p:nvPr/>
            </p:nvSpPr>
            <p:spPr bwMode="auto">
              <a:xfrm>
                <a:off x="1825" y="577"/>
                <a:ext cx="270" cy="134"/>
              </a:xfrm>
              <a:custGeom>
                <a:avLst/>
                <a:gdLst>
                  <a:gd name="T0" fmla="*/ 182 w 270"/>
                  <a:gd name="T1" fmla="*/ 3 h 134"/>
                  <a:gd name="T2" fmla="*/ 129 w 270"/>
                  <a:gd name="T3" fmla="*/ 3 h 134"/>
                  <a:gd name="T4" fmla="*/ 129 w 270"/>
                  <a:gd name="T5" fmla="*/ 7 h 134"/>
                  <a:gd name="T6" fmla="*/ 146 w 270"/>
                  <a:gd name="T7" fmla="*/ 9 h 134"/>
                  <a:gd name="T8" fmla="*/ 148 w 270"/>
                  <a:gd name="T9" fmla="*/ 10 h 134"/>
                  <a:gd name="T10" fmla="*/ 148 w 270"/>
                  <a:gd name="T11" fmla="*/ 125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5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7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7"/>
                    </a:lnTo>
                    <a:lnTo>
                      <a:pt x="146" y="9"/>
                    </a:lnTo>
                    <a:lnTo>
                      <a:pt x="148" y="10"/>
                    </a:lnTo>
                    <a:lnTo>
                      <a:pt x="148" y="125"/>
                    </a:lnTo>
                    <a:lnTo>
                      <a:pt x="146" y="127"/>
                    </a:lnTo>
                    <a:lnTo>
                      <a:pt x="130" y="128"/>
                    </a:lnTo>
                    <a:lnTo>
                      <a:pt x="130" y="133"/>
                    </a:lnTo>
                    <a:lnTo>
                      <a:pt x="183" y="133"/>
                    </a:lnTo>
                    <a:lnTo>
                      <a:pt x="183" y="128"/>
                    </a:lnTo>
                    <a:lnTo>
                      <a:pt x="166" y="127"/>
                    </a:lnTo>
                    <a:lnTo>
                      <a:pt x="165" y="125"/>
                    </a:lnTo>
                    <a:lnTo>
                      <a:pt x="165" y="68"/>
                    </a:lnTo>
                    <a:lnTo>
                      <a:pt x="251" y="68"/>
                    </a:lnTo>
                    <a:lnTo>
                      <a:pt x="251" y="60"/>
                    </a:lnTo>
                    <a:lnTo>
                      <a:pt x="165" y="60"/>
                    </a:lnTo>
                    <a:lnTo>
                      <a:pt x="165" y="10"/>
                    </a:lnTo>
                    <a:lnTo>
                      <a:pt x="166" y="9"/>
                    </a:lnTo>
                    <a:lnTo>
                      <a:pt x="182" y="7"/>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92" name="Freeform 9">
                <a:extLst>
                  <a:ext uri="{FF2B5EF4-FFF2-40B4-BE49-F238E27FC236}">
                    <a16:creationId xmlns:a16="http://schemas.microsoft.com/office/drawing/2014/main" id="{084553B8-A4D1-4665-A4C2-8FACC4A352BB}"/>
                  </a:ext>
                </a:extLst>
              </p:cNvPr>
              <p:cNvSpPr>
                <a:spLocks/>
              </p:cNvSpPr>
              <p:nvPr/>
            </p:nvSpPr>
            <p:spPr bwMode="auto">
              <a:xfrm>
                <a:off x="1825" y="577"/>
                <a:ext cx="270" cy="134"/>
              </a:xfrm>
              <a:custGeom>
                <a:avLst/>
                <a:gdLst>
                  <a:gd name="T0" fmla="*/ 251 w 270"/>
                  <a:gd name="T1" fmla="*/ 68 h 134"/>
                  <a:gd name="T2" fmla="*/ 234 w 270"/>
                  <a:gd name="T3" fmla="*/ 68 h 134"/>
                  <a:gd name="T4" fmla="*/ 234 w 270"/>
                  <a:gd name="T5" fmla="*/ 125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5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5"/>
                    </a:lnTo>
                    <a:lnTo>
                      <a:pt x="233" y="127"/>
                    </a:lnTo>
                    <a:lnTo>
                      <a:pt x="215" y="128"/>
                    </a:lnTo>
                    <a:lnTo>
                      <a:pt x="215" y="133"/>
                    </a:lnTo>
                    <a:lnTo>
                      <a:pt x="269" y="133"/>
                    </a:lnTo>
                    <a:lnTo>
                      <a:pt x="269" y="128"/>
                    </a:lnTo>
                    <a:lnTo>
                      <a:pt x="253" y="127"/>
                    </a:lnTo>
                    <a:lnTo>
                      <a:pt x="251" y="125"/>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93" name="Freeform 8">
                <a:extLst>
                  <a:ext uri="{FF2B5EF4-FFF2-40B4-BE49-F238E27FC236}">
                    <a16:creationId xmlns:a16="http://schemas.microsoft.com/office/drawing/2014/main" id="{E623A8B3-30FA-42DB-AFAB-45FF1BECBF8B}"/>
                  </a:ext>
                </a:extLst>
              </p:cNvPr>
              <p:cNvSpPr>
                <a:spLocks/>
              </p:cNvSpPr>
              <p:nvPr/>
            </p:nvSpPr>
            <p:spPr bwMode="auto">
              <a:xfrm>
                <a:off x="1825" y="577"/>
                <a:ext cx="270" cy="134"/>
              </a:xfrm>
              <a:custGeom>
                <a:avLst/>
                <a:gdLst>
                  <a:gd name="T0" fmla="*/ 269 w 270"/>
                  <a:gd name="T1" fmla="*/ 3 h 134"/>
                  <a:gd name="T2" fmla="*/ 217 w 270"/>
                  <a:gd name="T3" fmla="*/ 3 h 134"/>
                  <a:gd name="T4" fmla="*/ 217 w 270"/>
                  <a:gd name="T5" fmla="*/ 7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69 w 270"/>
                  <a:gd name="T19" fmla="*/ 7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7"/>
                    </a:lnTo>
                    <a:lnTo>
                      <a:pt x="233" y="9"/>
                    </a:lnTo>
                    <a:lnTo>
                      <a:pt x="234" y="10"/>
                    </a:lnTo>
                    <a:lnTo>
                      <a:pt x="234" y="60"/>
                    </a:lnTo>
                    <a:lnTo>
                      <a:pt x="251" y="60"/>
                    </a:lnTo>
                    <a:lnTo>
                      <a:pt x="251" y="10"/>
                    </a:lnTo>
                    <a:lnTo>
                      <a:pt x="253" y="9"/>
                    </a:lnTo>
                    <a:lnTo>
                      <a:pt x="269" y="7"/>
                    </a:lnTo>
                    <a:lnTo>
                      <a:pt x="26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2783" name="Group 2">
              <a:extLst>
                <a:ext uri="{FF2B5EF4-FFF2-40B4-BE49-F238E27FC236}">
                  <a16:creationId xmlns:a16="http://schemas.microsoft.com/office/drawing/2014/main" id="{53F2FF98-6929-433D-B631-D3419F982FD0}"/>
                </a:ext>
              </a:extLst>
            </p:cNvPr>
            <p:cNvGrpSpPr>
              <a:grpSpLocks/>
            </p:cNvGrpSpPr>
            <p:nvPr/>
          </p:nvGrpSpPr>
          <p:grpSpPr bwMode="auto">
            <a:xfrm>
              <a:off x="2108" y="659"/>
              <a:ext cx="49" cy="91"/>
              <a:chOff x="2108" y="659"/>
              <a:chExt cx="49" cy="91"/>
            </a:xfrm>
          </p:grpSpPr>
          <p:sp>
            <p:nvSpPr>
              <p:cNvPr id="32784" name="Freeform 6">
                <a:extLst>
                  <a:ext uri="{FF2B5EF4-FFF2-40B4-BE49-F238E27FC236}">
                    <a16:creationId xmlns:a16="http://schemas.microsoft.com/office/drawing/2014/main" id="{6BA2CCBB-CCAC-478E-9AD4-C1588693DC67}"/>
                  </a:ext>
                </a:extLst>
              </p:cNvPr>
              <p:cNvSpPr>
                <a:spLocks/>
              </p:cNvSpPr>
              <p:nvPr/>
            </p:nvSpPr>
            <p:spPr bwMode="auto">
              <a:xfrm>
                <a:off x="2108" y="659"/>
                <a:ext cx="49" cy="91"/>
              </a:xfrm>
              <a:custGeom>
                <a:avLst/>
                <a:gdLst>
                  <a:gd name="T0" fmla="*/ 3 w 49"/>
                  <a:gd name="T1" fmla="*/ 76 h 91"/>
                  <a:gd name="T2" fmla="*/ 0 w 49"/>
                  <a:gd name="T3" fmla="*/ 81 h 91"/>
                  <a:gd name="T4" fmla="*/ 1 w 49"/>
                  <a:gd name="T5" fmla="*/ 85 h 91"/>
                  <a:gd name="T6" fmla="*/ 4 w 49"/>
                  <a:gd name="T7" fmla="*/ 88 h 91"/>
                  <a:gd name="T8" fmla="*/ 9 w 49"/>
                  <a:gd name="T9" fmla="*/ 90 h 91"/>
                  <a:gd name="T10" fmla="*/ 14 w 49"/>
                  <a:gd name="T11" fmla="*/ 90 h 91"/>
                  <a:gd name="T12" fmla="*/ 31 w 49"/>
                  <a:gd name="T13" fmla="*/ 86 h 91"/>
                  <a:gd name="T14" fmla="*/ 34 w 49"/>
                  <a:gd name="T15" fmla="*/ 83 h 91"/>
                  <a:gd name="T16" fmla="*/ 15 w 49"/>
                  <a:gd name="T17" fmla="*/ 83 h 91"/>
                  <a:gd name="T18" fmla="*/ 11 w 49"/>
                  <a:gd name="T19" fmla="*/ 80 h 91"/>
                  <a:gd name="T20" fmla="*/ 7 w 49"/>
                  <a:gd name="T21" fmla="*/ 77 h 91"/>
                  <a:gd name="T22" fmla="*/ 3 w 49"/>
                  <a:gd name="T23" fmla="*/ 76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6"/>
                    </a:moveTo>
                    <a:lnTo>
                      <a:pt x="0" y="81"/>
                    </a:lnTo>
                    <a:lnTo>
                      <a:pt x="1" y="85"/>
                    </a:lnTo>
                    <a:lnTo>
                      <a:pt x="4" y="88"/>
                    </a:lnTo>
                    <a:lnTo>
                      <a:pt x="9" y="90"/>
                    </a:lnTo>
                    <a:lnTo>
                      <a:pt x="14" y="90"/>
                    </a:lnTo>
                    <a:lnTo>
                      <a:pt x="31" y="86"/>
                    </a:lnTo>
                    <a:lnTo>
                      <a:pt x="34" y="83"/>
                    </a:lnTo>
                    <a:lnTo>
                      <a:pt x="15" y="83"/>
                    </a:lnTo>
                    <a:lnTo>
                      <a:pt x="11" y="80"/>
                    </a:lnTo>
                    <a:lnTo>
                      <a:pt x="7" y="77"/>
                    </a:lnTo>
                    <a:lnTo>
                      <a:pt x="3" y="7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85" name="Freeform 5">
                <a:extLst>
                  <a:ext uri="{FF2B5EF4-FFF2-40B4-BE49-F238E27FC236}">
                    <a16:creationId xmlns:a16="http://schemas.microsoft.com/office/drawing/2014/main" id="{89F6B033-2560-4C01-B0EB-639921D371BA}"/>
                  </a:ext>
                </a:extLst>
              </p:cNvPr>
              <p:cNvSpPr>
                <a:spLocks/>
              </p:cNvSpPr>
              <p:nvPr/>
            </p:nvSpPr>
            <p:spPr bwMode="auto">
              <a:xfrm>
                <a:off x="2108" y="659"/>
                <a:ext cx="49" cy="91"/>
              </a:xfrm>
              <a:custGeom>
                <a:avLst/>
                <a:gdLst>
                  <a:gd name="T0" fmla="*/ 43 w 49"/>
                  <a:gd name="T1" fmla="*/ 41 h 91"/>
                  <a:gd name="T2" fmla="*/ 32 w 49"/>
                  <a:gd name="T3" fmla="*/ 41 h 91"/>
                  <a:gd name="T4" fmla="*/ 41 w 49"/>
                  <a:gd name="T5" fmla="*/ 45 h 91"/>
                  <a:gd name="T6" fmla="*/ 41 w 49"/>
                  <a:gd name="T7" fmla="*/ 76 h 91"/>
                  <a:gd name="T8" fmla="*/ 31 w 49"/>
                  <a:gd name="T9" fmla="*/ 83 h 91"/>
                  <a:gd name="T10" fmla="*/ 34 w 49"/>
                  <a:gd name="T11" fmla="*/ 83 h 91"/>
                  <a:gd name="T12" fmla="*/ 48 w 49"/>
                  <a:gd name="T13" fmla="*/ 70 h 91"/>
                  <a:gd name="T14" fmla="*/ 47 w 49"/>
                  <a:gd name="T15" fmla="*/ 44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5"/>
                    </a:lnTo>
                    <a:lnTo>
                      <a:pt x="41" y="76"/>
                    </a:lnTo>
                    <a:lnTo>
                      <a:pt x="31" y="83"/>
                    </a:lnTo>
                    <a:lnTo>
                      <a:pt x="34" y="83"/>
                    </a:lnTo>
                    <a:lnTo>
                      <a:pt x="48" y="70"/>
                    </a:lnTo>
                    <a:lnTo>
                      <a:pt x="47" y="44"/>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86" name="Freeform 4">
                <a:extLst>
                  <a:ext uri="{FF2B5EF4-FFF2-40B4-BE49-F238E27FC236}">
                    <a16:creationId xmlns:a16="http://schemas.microsoft.com/office/drawing/2014/main" id="{0E3AD580-511F-40FE-B7FD-AF6492E53770}"/>
                  </a:ext>
                </a:extLst>
              </p:cNvPr>
              <p:cNvSpPr>
                <a:spLocks/>
              </p:cNvSpPr>
              <p:nvPr/>
            </p:nvSpPr>
            <p:spPr bwMode="auto">
              <a:xfrm>
                <a:off x="2108" y="659"/>
                <a:ext cx="49" cy="91"/>
              </a:xfrm>
              <a:custGeom>
                <a:avLst/>
                <a:gdLst>
                  <a:gd name="T0" fmla="*/ 46 w 49"/>
                  <a:gd name="T1" fmla="*/ 7 h 91"/>
                  <a:gd name="T2" fmla="*/ 29 w 49"/>
                  <a:gd name="T3" fmla="*/ 7 h 91"/>
                  <a:gd name="T4" fmla="*/ 35 w 49"/>
                  <a:gd name="T5" fmla="*/ 11 h 91"/>
                  <a:gd name="T6" fmla="*/ 35 w 49"/>
                  <a:gd name="T7" fmla="*/ 28 h 91"/>
                  <a:gd name="T8" fmla="*/ 26 w 49"/>
                  <a:gd name="T9" fmla="*/ 33 h 91"/>
                  <a:gd name="T10" fmla="*/ 11 w 49"/>
                  <a:gd name="T11" fmla="*/ 40 h 91"/>
                  <a:gd name="T12" fmla="*/ 12 w 49"/>
                  <a:gd name="T13" fmla="*/ 43 h 91"/>
                  <a:gd name="T14" fmla="*/ 14 w 49"/>
                  <a:gd name="T15" fmla="*/ 42 h 91"/>
                  <a:gd name="T16" fmla="*/ 18 w 49"/>
                  <a:gd name="T17" fmla="*/ 41 h 91"/>
                  <a:gd name="T18" fmla="*/ 43 w 49"/>
                  <a:gd name="T19" fmla="*/ 41 h 91"/>
                  <a:gd name="T20" fmla="*/ 35 w 49"/>
                  <a:gd name="T21" fmla="*/ 34 h 91"/>
                  <a:gd name="T22" fmla="*/ 31 w 49"/>
                  <a:gd name="T23" fmla="*/ 33 h 91"/>
                  <a:gd name="T24" fmla="*/ 37 w 49"/>
                  <a:gd name="T25" fmla="*/ 30 h 91"/>
                  <a:gd name="T26" fmla="*/ 40 w 49"/>
                  <a:gd name="T27" fmla="*/ 28 h 91"/>
                  <a:gd name="T28" fmla="*/ 45 w 49"/>
                  <a:gd name="T29" fmla="*/ 23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3"/>
                    </a:lnTo>
                    <a:lnTo>
                      <a:pt x="11" y="40"/>
                    </a:lnTo>
                    <a:lnTo>
                      <a:pt x="12" y="43"/>
                    </a:lnTo>
                    <a:lnTo>
                      <a:pt x="14" y="42"/>
                    </a:lnTo>
                    <a:lnTo>
                      <a:pt x="18" y="41"/>
                    </a:lnTo>
                    <a:lnTo>
                      <a:pt x="43" y="41"/>
                    </a:lnTo>
                    <a:lnTo>
                      <a:pt x="35" y="34"/>
                    </a:lnTo>
                    <a:lnTo>
                      <a:pt x="31" y="33"/>
                    </a:lnTo>
                    <a:lnTo>
                      <a:pt x="37" y="30"/>
                    </a:lnTo>
                    <a:lnTo>
                      <a:pt x="40" y="28"/>
                    </a:lnTo>
                    <a:lnTo>
                      <a:pt x="45" y="23"/>
                    </a:lnTo>
                    <a:lnTo>
                      <a:pt x="46"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2787" name="Freeform 3">
                <a:extLst>
                  <a:ext uri="{FF2B5EF4-FFF2-40B4-BE49-F238E27FC236}">
                    <a16:creationId xmlns:a16="http://schemas.microsoft.com/office/drawing/2014/main" id="{7F19FD02-1C92-4260-A538-696948FEECE5}"/>
                  </a:ext>
                </a:extLst>
              </p:cNvPr>
              <p:cNvSpPr>
                <a:spLocks/>
              </p:cNvSpPr>
              <p:nvPr/>
            </p:nvSpPr>
            <p:spPr bwMode="auto">
              <a:xfrm>
                <a:off x="2108" y="659"/>
                <a:ext cx="49" cy="91"/>
              </a:xfrm>
              <a:custGeom>
                <a:avLst/>
                <a:gdLst>
                  <a:gd name="T0" fmla="*/ 39 w 49"/>
                  <a:gd name="T1" fmla="*/ 0 h 91"/>
                  <a:gd name="T2" fmla="*/ 19 w 49"/>
                  <a:gd name="T3" fmla="*/ 0 h 91"/>
                  <a:gd name="T4" fmla="*/ 12 w 49"/>
                  <a:gd name="T5" fmla="*/ 3 h 91"/>
                  <a:gd name="T6" fmla="*/ 8 w 49"/>
                  <a:gd name="T7" fmla="*/ 7 h 91"/>
                  <a:gd name="T8" fmla="*/ 3 w 49"/>
                  <a:gd name="T9" fmla="*/ 16 h 91"/>
                  <a:gd name="T10" fmla="*/ 5 w 49"/>
                  <a:gd name="T11" fmla="*/ 18 h 91"/>
                  <a:gd name="T12" fmla="*/ 8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2" y="3"/>
                    </a:lnTo>
                    <a:lnTo>
                      <a:pt x="8" y="7"/>
                    </a:lnTo>
                    <a:lnTo>
                      <a:pt x="3" y="16"/>
                    </a:lnTo>
                    <a:lnTo>
                      <a:pt x="5" y="18"/>
                    </a:lnTo>
                    <a:lnTo>
                      <a:pt x="8"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sp>
        <p:nvSpPr>
          <p:cNvPr id="26" name="Text Box 7">
            <a:extLst>
              <a:ext uri="{FF2B5EF4-FFF2-40B4-BE49-F238E27FC236}">
                <a16:creationId xmlns:a16="http://schemas.microsoft.com/office/drawing/2014/main" id="{8FD1666C-F3EE-46C5-B854-24C2CE4CD164}"/>
              </a:ext>
            </a:extLst>
          </p:cNvPr>
          <p:cNvSpPr txBox="1">
            <a:spLocks noChangeArrowheads="1"/>
          </p:cNvSpPr>
          <p:nvPr/>
        </p:nvSpPr>
        <p:spPr bwMode="auto">
          <a:xfrm>
            <a:off x="1476375" y="4398963"/>
            <a:ext cx="5008563" cy="1077912"/>
          </a:xfrm>
          <a:prstGeom prst="rect">
            <a:avLst/>
          </a:prstGeom>
          <a:noFill/>
          <a:ln w="9525">
            <a:noFill/>
            <a:miter lim="800000"/>
            <a:headEnd/>
            <a:tailEnd/>
          </a:ln>
        </p:spPr>
        <p:txBody>
          <a:bodyPr>
            <a:spAutoFit/>
          </a:bodyPr>
          <a:lstStyle/>
          <a:p>
            <a:pPr eaLnBrk="1" hangingPunct="1">
              <a:spcBef>
                <a:spcPct val="50000"/>
              </a:spcBef>
              <a:defRPr/>
            </a:pPr>
            <a:r>
              <a:rPr lang="en-US" sz="1600" dirty="0">
                <a:latin typeface="+mn-lt"/>
                <a:cs typeface="Arial" charset="0"/>
              </a:rPr>
              <a:t>CH</a:t>
            </a:r>
            <a:r>
              <a:rPr lang="en-US" sz="1600" baseline="-25000" dirty="0">
                <a:latin typeface="+mn-lt"/>
                <a:cs typeface="Arial" charset="0"/>
              </a:rPr>
              <a:t>3</a:t>
            </a:r>
            <a:r>
              <a:rPr lang="en-US" sz="1600" dirty="0">
                <a:latin typeface="+mn-lt"/>
                <a:cs typeface="Arial" charset="0"/>
              </a:rPr>
              <a:t>-			</a:t>
            </a:r>
            <a:r>
              <a:rPr lang="el-GR" sz="1600" dirty="0" err="1">
                <a:latin typeface="+mn-lt"/>
                <a:cs typeface="Arial" charset="0"/>
              </a:rPr>
              <a:t>μέθυλο</a:t>
            </a:r>
            <a:r>
              <a:rPr lang="el-GR" sz="1600" dirty="0">
                <a:latin typeface="+mn-lt"/>
                <a:cs typeface="Arial" charset="0"/>
              </a:rPr>
              <a:t>-</a:t>
            </a:r>
            <a:endParaRPr lang="en-US" sz="1600" dirty="0">
              <a:latin typeface="+mn-lt"/>
              <a:cs typeface="Arial" charset="0"/>
            </a:endParaRPr>
          </a:p>
          <a:p>
            <a:pPr eaLnBrk="1" hangingPunct="1">
              <a:spcBef>
                <a:spcPct val="50000"/>
              </a:spcBef>
              <a:defRPr/>
            </a:pPr>
            <a:r>
              <a:rPr lang="en-US" sz="1600" dirty="0">
                <a:latin typeface="+mn-lt"/>
                <a:cs typeface="Arial" charset="0"/>
              </a:rPr>
              <a:t>C</a:t>
            </a:r>
            <a:r>
              <a:rPr lang="en-US" sz="1600" baseline="-25000" dirty="0">
                <a:latin typeface="+mn-lt"/>
                <a:cs typeface="Arial" charset="0"/>
              </a:rPr>
              <a:t>2</a:t>
            </a:r>
            <a:r>
              <a:rPr lang="en-US" sz="1600" dirty="0">
                <a:latin typeface="+mn-lt"/>
                <a:cs typeface="Arial" charset="0"/>
              </a:rPr>
              <a:t>H</a:t>
            </a:r>
            <a:r>
              <a:rPr lang="en-US" sz="1600" baseline="-25000" dirty="0">
                <a:latin typeface="+mn-lt"/>
                <a:cs typeface="Arial" charset="0"/>
              </a:rPr>
              <a:t>5</a:t>
            </a:r>
            <a:r>
              <a:rPr lang="en-US" sz="1600" dirty="0">
                <a:latin typeface="+mn-lt"/>
                <a:cs typeface="Arial" charset="0"/>
              </a:rPr>
              <a:t>-</a:t>
            </a:r>
            <a:r>
              <a:rPr lang="el-GR" sz="1600" dirty="0">
                <a:latin typeface="+mn-lt"/>
                <a:cs typeface="Arial" charset="0"/>
              </a:rPr>
              <a:t> ή </a:t>
            </a:r>
            <a:r>
              <a:rPr lang="en-US" sz="1600" dirty="0">
                <a:latin typeface="+mn-lt"/>
                <a:cs typeface="Arial" charset="0"/>
              </a:rPr>
              <a:t>CH</a:t>
            </a:r>
            <a:r>
              <a:rPr lang="en-US" sz="1600" baseline="-25000" dirty="0">
                <a:latin typeface="+mn-lt"/>
                <a:cs typeface="Arial" charset="0"/>
              </a:rPr>
              <a:t>3</a:t>
            </a:r>
            <a:r>
              <a:rPr lang="en-US" sz="1600" dirty="0">
                <a:latin typeface="+mn-lt"/>
                <a:cs typeface="Arial" charset="0"/>
              </a:rPr>
              <a:t>-CH</a:t>
            </a:r>
            <a:r>
              <a:rPr lang="en-US" sz="1600" baseline="-25000" dirty="0">
                <a:latin typeface="+mn-lt"/>
                <a:cs typeface="Arial" charset="0"/>
              </a:rPr>
              <a:t>2</a:t>
            </a:r>
            <a:r>
              <a:rPr lang="en-US" sz="1600" dirty="0">
                <a:latin typeface="+mn-lt"/>
                <a:cs typeface="Arial" charset="0"/>
              </a:rPr>
              <a:t>-	</a:t>
            </a:r>
            <a:r>
              <a:rPr lang="el-GR" sz="1600" dirty="0">
                <a:latin typeface="+mn-lt"/>
                <a:cs typeface="Arial" charset="0"/>
              </a:rPr>
              <a:t>	</a:t>
            </a:r>
            <a:r>
              <a:rPr lang="el-GR" sz="1600" dirty="0" err="1">
                <a:latin typeface="+mn-lt"/>
                <a:cs typeface="Arial" charset="0"/>
              </a:rPr>
              <a:t>αίθυλο</a:t>
            </a:r>
            <a:r>
              <a:rPr lang="el-GR" sz="1600" dirty="0">
                <a:latin typeface="+mn-lt"/>
                <a:cs typeface="Arial" charset="0"/>
              </a:rPr>
              <a:t>-</a:t>
            </a:r>
            <a:endParaRPr lang="en-US" sz="1600" dirty="0">
              <a:latin typeface="+mn-lt"/>
              <a:cs typeface="Arial" charset="0"/>
            </a:endParaRPr>
          </a:p>
          <a:p>
            <a:pPr eaLnBrk="1" hangingPunct="1">
              <a:spcBef>
                <a:spcPct val="50000"/>
              </a:spcBef>
              <a:defRPr/>
            </a:pPr>
            <a:r>
              <a:rPr lang="en-US" sz="1600" dirty="0">
                <a:latin typeface="+mn-lt"/>
                <a:cs typeface="Arial" charset="0"/>
              </a:rPr>
              <a:t>C</a:t>
            </a:r>
            <a:r>
              <a:rPr lang="en-US" sz="1600" baseline="-25000" dirty="0">
                <a:latin typeface="+mn-lt"/>
                <a:cs typeface="Arial" charset="0"/>
              </a:rPr>
              <a:t>3</a:t>
            </a:r>
            <a:r>
              <a:rPr lang="en-US" sz="1600" dirty="0">
                <a:latin typeface="+mn-lt"/>
                <a:cs typeface="Arial" charset="0"/>
              </a:rPr>
              <a:t>H</a:t>
            </a:r>
            <a:r>
              <a:rPr lang="en-US" sz="1600" baseline="-25000" dirty="0">
                <a:latin typeface="+mn-lt"/>
                <a:cs typeface="Arial" charset="0"/>
              </a:rPr>
              <a:t>7</a:t>
            </a:r>
            <a:r>
              <a:rPr lang="en-US" sz="1600" dirty="0">
                <a:latin typeface="+mn-lt"/>
                <a:cs typeface="Arial" charset="0"/>
              </a:rPr>
              <a:t>-</a:t>
            </a:r>
            <a:r>
              <a:rPr lang="el-GR" sz="1600" dirty="0">
                <a:latin typeface="+mn-lt"/>
                <a:cs typeface="Arial" charset="0"/>
              </a:rPr>
              <a:t> ή </a:t>
            </a:r>
            <a:r>
              <a:rPr lang="en-US" sz="1600" dirty="0">
                <a:latin typeface="+mn-lt"/>
                <a:cs typeface="Arial" charset="0"/>
              </a:rPr>
              <a:t>CH</a:t>
            </a:r>
            <a:r>
              <a:rPr lang="en-US" sz="1600" baseline="-25000" dirty="0">
                <a:latin typeface="+mn-lt"/>
                <a:cs typeface="Arial" charset="0"/>
              </a:rPr>
              <a:t>3</a:t>
            </a:r>
            <a:r>
              <a:rPr lang="en-US" sz="1600" dirty="0">
                <a:latin typeface="+mn-lt"/>
                <a:cs typeface="Arial" charset="0"/>
              </a:rPr>
              <a:t>-CH</a:t>
            </a:r>
            <a:r>
              <a:rPr lang="en-US" sz="1600" baseline="-25000" dirty="0">
                <a:latin typeface="+mn-lt"/>
                <a:cs typeface="Arial" charset="0"/>
              </a:rPr>
              <a:t>2</a:t>
            </a:r>
            <a:r>
              <a:rPr lang="en-US" sz="1600" dirty="0">
                <a:latin typeface="+mn-lt"/>
                <a:cs typeface="Arial" charset="0"/>
              </a:rPr>
              <a:t>-CH</a:t>
            </a:r>
            <a:r>
              <a:rPr lang="en-US" sz="1600" baseline="-25000" dirty="0">
                <a:latin typeface="+mn-lt"/>
                <a:cs typeface="Arial" charset="0"/>
              </a:rPr>
              <a:t>2</a:t>
            </a:r>
            <a:r>
              <a:rPr lang="en-US" sz="1600" dirty="0">
                <a:latin typeface="+mn-lt"/>
                <a:cs typeface="Arial" charset="0"/>
              </a:rPr>
              <a:t>-	</a:t>
            </a:r>
            <a:r>
              <a:rPr lang="el-GR" sz="1600" dirty="0">
                <a:latin typeface="+mn-lt"/>
                <a:cs typeface="Arial" charset="0"/>
              </a:rPr>
              <a:t>πρόπυλο-</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083D86-579A-41B9-8FF0-71512387A524}"/>
              </a:ext>
            </a:extLst>
          </p:cNvPr>
          <p:cNvSpPr>
            <a:spLocks noGrp="1"/>
          </p:cNvSpPr>
          <p:nvPr>
            <p:ph type="title"/>
          </p:nvPr>
        </p:nvSpPr>
        <p:spPr/>
        <p:txBody>
          <a:bodyPr/>
          <a:lstStyle/>
          <a:p>
            <a:pPr>
              <a:defRPr/>
            </a:pPr>
            <a:r>
              <a:rPr lang="el-GR" dirty="0"/>
              <a:t>Ονοματολογία οργανικών ενώσεων</a:t>
            </a:r>
          </a:p>
        </p:txBody>
      </p:sp>
      <p:sp>
        <p:nvSpPr>
          <p:cNvPr id="33795" name="Rectangle 94">
            <a:extLst>
              <a:ext uri="{FF2B5EF4-FFF2-40B4-BE49-F238E27FC236}">
                <a16:creationId xmlns:a16="http://schemas.microsoft.com/office/drawing/2014/main" id="{A22812D2-4335-4173-8026-D9B3FA9C757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3796" name="Rectangle 185">
            <a:extLst>
              <a:ext uri="{FF2B5EF4-FFF2-40B4-BE49-F238E27FC236}">
                <a16:creationId xmlns:a16="http://schemas.microsoft.com/office/drawing/2014/main" id="{766BF52B-96B9-4420-A50C-F05D21C5EBC8}"/>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3797" name="Rectangle 276">
            <a:extLst>
              <a:ext uri="{FF2B5EF4-FFF2-40B4-BE49-F238E27FC236}">
                <a16:creationId xmlns:a16="http://schemas.microsoft.com/office/drawing/2014/main" id="{AF3292EF-0586-4B01-8EBB-65360079F533}"/>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3798" name="Rectangle 17">
            <a:extLst>
              <a:ext uri="{FF2B5EF4-FFF2-40B4-BE49-F238E27FC236}">
                <a16:creationId xmlns:a16="http://schemas.microsoft.com/office/drawing/2014/main" id="{E09504CD-7D7D-4C7D-9AB2-F97E9501326B}"/>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33799" name="Picture 2" descr="G:\Πασχαλίδης\Loudon Organic Chemistry\Νέος φάκελος\wetransfer-3732ab\Πίνακας 2.2.jpg">
            <a:extLst>
              <a:ext uri="{FF2B5EF4-FFF2-40B4-BE49-F238E27FC236}">
                <a16:creationId xmlns:a16="http://schemas.microsoft.com/office/drawing/2014/main" id="{B219F82A-305A-4C37-9E50-5E0F1B99E15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27088" y="1755775"/>
            <a:ext cx="7383462" cy="4410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FB9B912-8777-43C5-A244-654016B8F678}"/>
              </a:ext>
            </a:extLst>
          </p:cNvPr>
          <p:cNvSpPr>
            <a:spLocks noGrp="1"/>
          </p:cNvSpPr>
          <p:nvPr>
            <p:ph type="title"/>
          </p:nvPr>
        </p:nvSpPr>
        <p:spPr/>
        <p:txBody>
          <a:bodyPr/>
          <a:lstStyle/>
          <a:p>
            <a:pPr>
              <a:defRPr/>
            </a:pPr>
            <a:r>
              <a:rPr lang="el-GR" dirty="0"/>
              <a:t>Ονοματολογία οργανικών ενώσεων</a:t>
            </a:r>
          </a:p>
        </p:txBody>
      </p:sp>
      <p:sp>
        <p:nvSpPr>
          <p:cNvPr id="34819" name="Rectangle 94">
            <a:extLst>
              <a:ext uri="{FF2B5EF4-FFF2-40B4-BE49-F238E27FC236}">
                <a16:creationId xmlns:a16="http://schemas.microsoft.com/office/drawing/2014/main" id="{2253A5F4-A5B5-4CD6-8367-EA84A18DA97E}"/>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4820" name="Rectangle 185">
            <a:extLst>
              <a:ext uri="{FF2B5EF4-FFF2-40B4-BE49-F238E27FC236}">
                <a16:creationId xmlns:a16="http://schemas.microsoft.com/office/drawing/2014/main" id="{54EC1100-08FE-442A-8745-BD280440BB22}"/>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4821" name="Rectangle 276">
            <a:extLst>
              <a:ext uri="{FF2B5EF4-FFF2-40B4-BE49-F238E27FC236}">
                <a16:creationId xmlns:a16="http://schemas.microsoft.com/office/drawing/2014/main" id="{73136F16-4A23-4C19-BD9A-A15D564EC2A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4822" name="Rectangle 17">
            <a:extLst>
              <a:ext uri="{FF2B5EF4-FFF2-40B4-BE49-F238E27FC236}">
                <a16:creationId xmlns:a16="http://schemas.microsoft.com/office/drawing/2014/main" id="{EE5F93B6-B2BB-4C44-BF09-DBB53D6128A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4823" name="Rectangle 25">
            <a:extLst>
              <a:ext uri="{FF2B5EF4-FFF2-40B4-BE49-F238E27FC236}">
                <a16:creationId xmlns:a16="http://schemas.microsoft.com/office/drawing/2014/main" id="{3CC58B38-703A-45D7-8ABF-03CBEC4794FD}"/>
              </a:ext>
            </a:extLst>
          </p:cNvPr>
          <p:cNvSpPr>
            <a:spLocks noChangeArrowheads="1"/>
          </p:cNvSpPr>
          <p:nvPr/>
        </p:nvSpPr>
        <p:spPr bwMode="auto">
          <a:xfrm>
            <a:off x="250825" y="1484313"/>
            <a:ext cx="86423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tabLst>
                <a:tab pos="2819400" algn="l"/>
              </a:tabLst>
              <a:defRPr>
                <a:solidFill>
                  <a:schemeClr val="tx1"/>
                </a:solidFill>
                <a:latin typeface="Arial" panose="020B0604020202020204" pitchFamily="34" charset="0"/>
                <a:cs typeface="Arial" panose="020B0604020202020204" pitchFamily="34" charset="0"/>
              </a:defRPr>
            </a:lvl1pPr>
            <a:lvl2pPr>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marL="0" lvl="1"/>
            <a:r>
              <a:rPr lang="el-GR" altLang="el-GR" sz="1600" i="1">
                <a:solidFill>
                  <a:srgbClr val="231F20"/>
                </a:solidFill>
                <a:latin typeface="Georgia" panose="02040502050405020303" pitchFamily="18" charset="0"/>
              </a:rPr>
              <a:t>6. Δομήστε το όνομα γράφοντας τον αριθμό του άνθρακα της κύριας αλυσίδας στον οποίο βρίσκεται ο υποκαταστάτης, ένα ενωτικό, το όνομα της διακλάδωσης και το όνομα του αλκανίου που αντιστοιχεί στην κύρια αλυσίδα. </a:t>
            </a:r>
          </a:p>
        </p:txBody>
      </p:sp>
      <p:sp>
        <p:nvSpPr>
          <p:cNvPr id="34824" name="Rectangle 91">
            <a:extLst>
              <a:ext uri="{FF2B5EF4-FFF2-40B4-BE49-F238E27FC236}">
                <a16:creationId xmlns:a16="http://schemas.microsoft.com/office/drawing/2014/main" id="{576FA15D-690F-4B50-939E-1B88A1068BDA}"/>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34825" name="Picture 92">
            <a:extLst>
              <a:ext uri="{FF2B5EF4-FFF2-40B4-BE49-F238E27FC236}">
                <a16:creationId xmlns:a16="http://schemas.microsoft.com/office/drawing/2014/main" id="{42E9FCBD-581A-43B0-890B-304C8D75308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68538" y="2420938"/>
            <a:ext cx="4067175" cy="1728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826" name="Rectangle 93">
            <a:extLst>
              <a:ext uri="{FF2B5EF4-FFF2-40B4-BE49-F238E27FC236}">
                <a16:creationId xmlns:a16="http://schemas.microsoft.com/office/drawing/2014/main" id="{21CB9586-076F-4313-BDD5-E335C7DEA685}"/>
              </a:ext>
            </a:extLst>
          </p:cNvPr>
          <p:cNvSpPr>
            <a:spLocks noChangeArrowheads="1"/>
          </p:cNvSpPr>
          <p:nvPr/>
        </p:nvSpPr>
        <p:spPr bwMode="auto">
          <a:xfrm>
            <a:off x="323850" y="4554538"/>
            <a:ext cx="5400675" cy="132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tabLst>
                <a:tab pos="1714500" algn="l"/>
              </a:tabLst>
              <a:defRPr>
                <a:solidFill>
                  <a:schemeClr val="tx1"/>
                </a:solidFill>
                <a:latin typeface="Arial" panose="020B0604020202020204" pitchFamily="34" charset="0"/>
                <a:cs typeface="Arial" panose="020B0604020202020204" pitchFamily="34" charset="0"/>
              </a:defRPr>
            </a:lvl1pPr>
            <a:lvl2pPr marL="742950" indent="-285750">
              <a:tabLst>
                <a:tab pos="1714500" algn="l"/>
              </a:tabLst>
              <a:defRPr>
                <a:solidFill>
                  <a:schemeClr val="tx1"/>
                </a:solidFill>
                <a:latin typeface="Arial" panose="020B0604020202020204" pitchFamily="34" charset="0"/>
                <a:cs typeface="Arial" panose="020B0604020202020204" pitchFamily="34" charset="0"/>
              </a:defRPr>
            </a:lvl2pPr>
            <a:lvl3pPr marL="1143000" indent="-228600">
              <a:tabLst>
                <a:tab pos="1714500" algn="l"/>
              </a:tabLst>
              <a:defRPr>
                <a:solidFill>
                  <a:schemeClr val="tx1"/>
                </a:solidFill>
                <a:latin typeface="Arial" panose="020B0604020202020204" pitchFamily="34" charset="0"/>
                <a:cs typeface="Arial" panose="020B0604020202020204" pitchFamily="34" charset="0"/>
              </a:defRPr>
            </a:lvl3pPr>
            <a:lvl4pPr marL="1600200" indent="-228600">
              <a:tabLst>
                <a:tab pos="1714500" algn="l"/>
              </a:tabLst>
              <a:defRPr>
                <a:solidFill>
                  <a:schemeClr val="tx1"/>
                </a:solidFill>
                <a:latin typeface="Arial" panose="020B0604020202020204" pitchFamily="34" charset="0"/>
                <a:cs typeface="Arial" panose="020B0604020202020204" pitchFamily="34" charset="0"/>
              </a:defRPr>
            </a:lvl4pPr>
            <a:lvl5pPr marL="2057400" indent="-228600">
              <a:tabLst>
                <a:tab pos="17145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17145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17145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17145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1714500" algn="l"/>
              </a:tabLst>
              <a:defRPr>
                <a:solidFill>
                  <a:schemeClr val="tx1"/>
                </a:solidFill>
                <a:latin typeface="Arial" panose="020B0604020202020204" pitchFamily="34" charset="0"/>
                <a:cs typeface="Arial" panose="020B0604020202020204" pitchFamily="34" charset="0"/>
              </a:defRPr>
            </a:lvl9pPr>
          </a:lstStyle>
          <a:p>
            <a:r>
              <a:rPr lang="el-GR" altLang="el-GR" sz="1600" i="1">
                <a:solidFill>
                  <a:srgbClr val="231F20"/>
                </a:solidFill>
                <a:latin typeface="Georgia" panose="02040502050405020303" pitchFamily="18" charset="0"/>
              </a:rPr>
              <a:t>7. Αν η κύρια αλυσίδα περιέχει πολλαπλές ομάδες υποκαταστατών, κάθε υποκαταστάτης λαμβάνει το δικό του αριθμό. Τα προθέματα δι-, τρι-, τετρα- κ.ο.κ χρησιμοποιούνται για να υποδείξουν τον αριθμό των όμοιων υποκαταστατών. </a:t>
            </a:r>
          </a:p>
        </p:txBody>
      </p:sp>
      <p:pic>
        <p:nvPicPr>
          <p:cNvPr id="34827" name="Picture 94">
            <a:extLst>
              <a:ext uri="{FF2B5EF4-FFF2-40B4-BE49-F238E27FC236}">
                <a16:creationId xmlns:a16="http://schemas.microsoft.com/office/drawing/2014/main" id="{BE3E30CC-8DB5-4D45-81D4-0CA14E5079E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95950" y="4254500"/>
            <a:ext cx="3122613" cy="203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Ορθογώνιο 3">
            <a:extLst>
              <a:ext uri="{FF2B5EF4-FFF2-40B4-BE49-F238E27FC236}">
                <a16:creationId xmlns:a16="http://schemas.microsoft.com/office/drawing/2014/main" id="{BC035478-5C0C-4C80-8756-4FB2F2D6E7A8}"/>
              </a:ext>
            </a:extLst>
          </p:cNvPr>
          <p:cNvSpPr/>
          <p:nvPr/>
        </p:nvSpPr>
        <p:spPr>
          <a:xfrm>
            <a:off x="6838950" y="5214938"/>
            <a:ext cx="469900" cy="158750"/>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sp>
        <p:nvSpPr>
          <p:cNvPr id="34829" name="TextBox 2">
            <a:extLst>
              <a:ext uri="{FF2B5EF4-FFF2-40B4-BE49-F238E27FC236}">
                <a16:creationId xmlns:a16="http://schemas.microsoft.com/office/drawing/2014/main" id="{9CF28C4F-8526-40E5-824B-4729CD358EEA}"/>
              </a:ext>
            </a:extLst>
          </p:cNvPr>
          <p:cNvSpPr txBox="1">
            <a:spLocks noChangeArrowheads="1"/>
          </p:cNvSpPr>
          <p:nvPr/>
        </p:nvSpPr>
        <p:spPr bwMode="auto">
          <a:xfrm>
            <a:off x="6750050" y="5157788"/>
            <a:ext cx="863600" cy="214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l-GR" altLang="el-GR" sz="800"/>
              <a:t>πεντάνιο</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63DE8C-30AA-471E-87B1-025C475B7CBF}"/>
              </a:ext>
            </a:extLst>
          </p:cNvPr>
          <p:cNvSpPr>
            <a:spLocks noGrp="1"/>
          </p:cNvSpPr>
          <p:nvPr>
            <p:ph type="title"/>
          </p:nvPr>
        </p:nvSpPr>
        <p:spPr/>
        <p:txBody>
          <a:bodyPr/>
          <a:lstStyle/>
          <a:p>
            <a:pPr>
              <a:defRPr/>
            </a:pPr>
            <a:r>
              <a:rPr lang="el-GR" dirty="0"/>
              <a:t>Ονοματολογία οργανικών ενώσεων</a:t>
            </a:r>
          </a:p>
        </p:txBody>
      </p:sp>
      <p:sp>
        <p:nvSpPr>
          <p:cNvPr id="35843" name="Rectangle 94">
            <a:extLst>
              <a:ext uri="{FF2B5EF4-FFF2-40B4-BE49-F238E27FC236}">
                <a16:creationId xmlns:a16="http://schemas.microsoft.com/office/drawing/2014/main" id="{A15A1D3D-4896-44BF-92A4-6F366B1EB41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5844" name="Rectangle 185">
            <a:extLst>
              <a:ext uri="{FF2B5EF4-FFF2-40B4-BE49-F238E27FC236}">
                <a16:creationId xmlns:a16="http://schemas.microsoft.com/office/drawing/2014/main" id="{29C47BCC-F39F-40BD-909B-79B257010495}"/>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5845" name="Rectangle 276">
            <a:extLst>
              <a:ext uri="{FF2B5EF4-FFF2-40B4-BE49-F238E27FC236}">
                <a16:creationId xmlns:a16="http://schemas.microsoft.com/office/drawing/2014/main" id="{A51402C4-C652-4F48-84AF-4FC4FF40887A}"/>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5846" name="Rectangle 17">
            <a:extLst>
              <a:ext uri="{FF2B5EF4-FFF2-40B4-BE49-F238E27FC236}">
                <a16:creationId xmlns:a16="http://schemas.microsoft.com/office/drawing/2014/main" id="{6828B277-31AD-4743-BFBE-645A8694417F}"/>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5847" name="Rectangle 91">
            <a:extLst>
              <a:ext uri="{FF2B5EF4-FFF2-40B4-BE49-F238E27FC236}">
                <a16:creationId xmlns:a16="http://schemas.microsoft.com/office/drawing/2014/main" id="{624BF8CA-4083-41C7-B753-33397C662DEF}"/>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5848" name="Rectangle 2">
            <a:extLst>
              <a:ext uri="{FF2B5EF4-FFF2-40B4-BE49-F238E27FC236}">
                <a16:creationId xmlns:a16="http://schemas.microsoft.com/office/drawing/2014/main" id="{F6EFE3D7-86F7-4807-8D85-8B4AEF9D6C91}"/>
              </a:ext>
            </a:extLst>
          </p:cNvPr>
          <p:cNvSpPr>
            <a:spLocks noChangeArrowheads="1"/>
          </p:cNvSpPr>
          <p:nvPr/>
        </p:nvSpPr>
        <p:spPr bwMode="auto">
          <a:xfrm>
            <a:off x="250825" y="1557338"/>
            <a:ext cx="8642350"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marL="342900" indent="-342900">
              <a:tabLst>
                <a:tab pos="2819400" algn="l"/>
              </a:tabLst>
              <a:defRPr>
                <a:solidFill>
                  <a:schemeClr val="tx1"/>
                </a:solidFill>
                <a:latin typeface="Arial" panose="020B0604020202020204" pitchFamily="34" charset="0"/>
                <a:cs typeface="Arial" panose="020B0604020202020204" pitchFamily="34" charset="0"/>
              </a:defRPr>
            </a:lvl1pPr>
            <a:lvl2pPr>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marL="0" lvl="1">
              <a:buClr>
                <a:srgbClr val="0054A6"/>
              </a:buClr>
              <a:buSzPct val="100000"/>
            </a:pPr>
            <a:r>
              <a:rPr lang="el-GR" altLang="el-GR" sz="1600" i="1">
                <a:solidFill>
                  <a:srgbClr val="231F20"/>
                </a:solidFill>
                <a:latin typeface="Georgia" panose="02040502050405020303" pitchFamily="18" charset="0"/>
              </a:rPr>
              <a:t>8. Εάν ομάδες υποκαταστατών βρίσκονται σε περισσότερους από έναν άνθρακες της κύριας αλυσίδας, εναλλακτικά αριθμημένα σχήματα συγκρίνονται αριθμό προς αριθμό και επιλέγεται εκείνο που δίνει το μικρότερο αριθμό στο πρώτο σημείο διαφοροποίησης.</a:t>
            </a:r>
          </a:p>
        </p:txBody>
      </p:sp>
      <p:pic>
        <p:nvPicPr>
          <p:cNvPr id="35849" name="Picture 1">
            <a:extLst>
              <a:ext uri="{FF2B5EF4-FFF2-40B4-BE49-F238E27FC236}">
                <a16:creationId xmlns:a16="http://schemas.microsoft.com/office/drawing/2014/main" id="{AAFD8A55-A413-4021-915A-0785D964CF5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38363" y="2420938"/>
            <a:ext cx="4076700" cy="2160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D983E0-3057-4C36-911F-0E65E5951CED}"/>
              </a:ext>
            </a:extLst>
          </p:cNvPr>
          <p:cNvSpPr>
            <a:spLocks noGrp="1"/>
          </p:cNvSpPr>
          <p:nvPr>
            <p:ph type="title"/>
          </p:nvPr>
        </p:nvSpPr>
        <p:spPr/>
        <p:txBody>
          <a:bodyPr/>
          <a:lstStyle/>
          <a:p>
            <a:pPr>
              <a:defRPr/>
            </a:pPr>
            <a:r>
              <a:rPr lang="el-GR" dirty="0"/>
              <a:t>Ονοματολογία οργανικών ενώσεων</a:t>
            </a:r>
          </a:p>
        </p:txBody>
      </p:sp>
      <p:sp>
        <p:nvSpPr>
          <p:cNvPr id="36867" name="Rectangle 94">
            <a:extLst>
              <a:ext uri="{FF2B5EF4-FFF2-40B4-BE49-F238E27FC236}">
                <a16:creationId xmlns:a16="http://schemas.microsoft.com/office/drawing/2014/main" id="{C7C0BBB5-0E37-44C8-9F43-50AB0FC7186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6868" name="Rectangle 185">
            <a:extLst>
              <a:ext uri="{FF2B5EF4-FFF2-40B4-BE49-F238E27FC236}">
                <a16:creationId xmlns:a16="http://schemas.microsoft.com/office/drawing/2014/main" id="{C7462EFE-A5CD-4BBE-89C2-74D22B512FD3}"/>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6869" name="Rectangle 276">
            <a:extLst>
              <a:ext uri="{FF2B5EF4-FFF2-40B4-BE49-F238E27FC236}">
                <a16:creationId xmlns:a16="http://schemas.microsoft.com/office/drawing/2014/main" id="{F6F94216-A77B-4CBB-AC99-B54B76BBB20B}"/>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6870" name="Rectangle 17">
            <a:extLst>
              <a:ext uri="{FF2B5EF4-FFF2-40B4-BE49-F238E27FC236}">
                <a16:creationId xmlns:a16="http://schemas.microsoft.com/office/drawing/2014/main" id="{0F98471A-22CF-46CE-9BE1-32B4F61DBAE0}"/>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6871" name="Rectangle 91">
            <a:extLst>
              <a:ext uri="{FF2B5EF4-FFF2-40B4-BE49-F238E27FC236}">
                <a16:creationId xmlns:a16="http://schemas.microsoft.com/office/drawing/2014/main" id="{2F621BEA-C442-4EA9-B8BB-57A95211F6A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6872" name="Rectangle 1">
            <a:extLst>
              <a:ext uri="{FF2B5EF4-FFF2-40B4-BE49-F238E27FC236}">
                <a16:creationId xmlns:a16="http://schemas.microsoft.com/office/drawing/2014/main" id="{F1E3A771-BBE2-43C4-A5B9-365980EC85DC}"/>
              </a:ext>
            </a:extLst>
          </p:cNvPr>
          <p:cNvSpPr>
            <a:spLocks noChangeArrowheads="1"/>
          </p:cNvSpPr>
          <p:nvPr/>
        </p:nvSpPr>
        <p:spPr bwMode="auto">
          <a:xfrm>
            <a:off x="250825" y="1484313"/>
            <a:ext cx="8642350"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marL="342900" indent="-342900">
              <a:tabLst>
                <a:tab pos="2819400" algn="l"/>
              </a:tabLst>
              <a:defRPr>
                <a:solidFill>
                  <a:schemeClr val="tx1"/>
                </a:solidFill>
                <a:latin typeface="Arial" panose="020B0604020202020204" pitchFamily="34" charset="0"/>
                <a:cs typeface="Arial" panose="020B0604020202020204" pitchFamily="34" charset="0"/>
              </a:defRPr>
            </a:lvl1pPr>
            <a:lvl2pPr>
              <a:tabLst>
                <a:tab pos="2819400" algn="l"/>
              </a:tabLst>
              <a:defRPr>
                <a:solidFill>
                  <a:schemeClr val="tx1"/>
                </a:solidFill>
                <a:latin typeface="Arial" panose="020B0604020202020204" pitchFamily="34" charset="0"/>
                <a:cs typeface="Arial" panose="020B0604020202020204" pitchFamily="34" charset="0"/>
              </a:defRPr>
            </a:lvl2pPr>
            <a:lvl3pPr marL="1143000" indent="-228600">
              <a:tabLst>
                <a:tab pos="2819400" algn="l"/>
              </a:tabLst>
              <a:defRPr>
                <a:solidFill>
                  <a:schemeClr val="tx1"/>
                </a:solidFill>
                <a:latin typeface="Arial" panose="020B0604020202020204" pitchFamily="34" charset="0"/>
                <a:cs typeface="Arial" panose="020B0604020202020204" pitchFamily="34" charset="0"/>
              </a:defRPr>
            </a:lvl3pPr>
            <a:lvl4pPr marL="1600200" indent="-228600">
              <a:tabLst>
                <a:tab pos="2819400" algn="l"/>
              </a:tabLst>
              <a:defRPr>
                <a:solidFill>
                  <a:schemeClr val="tx1"/>
                </a:solidFill>
                <a:latin typeface="Arial" panose="020B0604020202020204" pitchFamily="34" charset="0"/>
                <a:cs typeface="Arial" panose="020B0604020202020204" pitchFamily="34" charset="0"/>
              </a:defRPr>
            </a:lvl4pPr>
            <a:lvl5pPr marL="2057400" indent="-228600">
              <a:tabLst>
                <a:tab pos="2819400" algn="l"/>
              </a:tabLst>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tabLst>
                <a:tab pos="2819400" algn="l"/>
              </a:tabLst>
              <a:defRPr>
                <a:solidFill>
                  <a:schemeClr val="tx1"/>
                </a:solidFill>
                <a:latin typeface="Arial" panose="020B0604020202020204" pitchFamily="34" charset="0"/>
                <a:cs typeface="Arial" panose="020B0604020202020204" pitchFamily="34" charset="0"/>
              </a:defRPr>
            </a:lvl9pPr>
          </a:lstStyle>
          <a:p>
            <a:pPr marL="0" lvl="1">
              <a:buClr>
                <a:srgbClr val="0054A6"/>
              </a:buClr>
              <a:buSzPct val="100000"/>
            </a:pPr>
            <a:r>
              <a:rPr lang="el-GR" altLang="el-GR" sz="1600" i="1">
                <a:solidFill>
                  <a:srgbClr val="231F20"/>
                </a:solidFill>
                <a:latin typeface="Georgia" panose="02040502050405020303" pitchFamily="18" charset="0"/>
              </a:rPr>
              <a:t>9. Οι ομάδες υποκαταστατών αναφέρονται με αλφαβητική σειρά στο όνομα, ανεξάρτητα από τη θέση τους στην κύρια αλυσίδα. Τα αριθμητικά προθέματα δι-, τρι-, τετρα-, κ.ο.κ καθώς επίσης και προθέματα που συνοδεύονται με ενωτικά  </a:t>
            </a:r>
            <a:r>
              <a:rPr lang="en-US" altLang="el-GR" sz="1600" i="1">
                <a:solidFill>
                  <a:srgbClr val="231F20"/>
                </a:solidFill>
                <a:latin typeface="Georgia" panose="02040502050405020303" pitchFamily="18" charset="0"/>
              </a:rPr>
              <a:t>tert</a:t>
            </a:r>
            <a:r>
              <a:rPr lang="el-GR" altLang="el-GR" sz="1600" i="1">
                <a:solidFill>
                  <a:srgbClr val="231F20"/>
                </a:solidFill>
                <a:latin typeface="Georgia" panose="02040502050405020303" pitchFamily="18" charset="0"/>
              </a:rPr>
              <a:t>- και </a:t>
            </a:r>
            <a:r>
              <a:rPr lang="en-US" altLang="el-GR" sz="1600" i="1">
                <a:solidFill>
                  <a:srgbClr val="231F20"/>
                </a:solidFill>
                <a:latin typeface="Georgia" panose="02040502050405020303" pitchFamily="18" charset="0"/>
              </a:rPr>
              <a:t>sec</a:t>
            </a:r>
            <a:r>
              <a:rPr lang="el-GR" altLang="el-GR" sz="1600" i="1">
                <a:solidFill>
                  <a:srgbClr val="231F20"/>
                </a:solidFill>
                <a:latin typeface="Georgia" panose="02040502050405020303" pitchFamily="18" charset="0"/>
              </a:rPr>
              <a:t>-, αγνοούνται στην αλφαβητική ταξινόμηση, αλλά τα προθέματα ισο, νεο, και κυκλο λαμβάνονται υπόψη στην αλφαβητική ταξινόμηση των ομάδων υποκαταστατών.</a:t>
            </a:r>
          </a:p>
        </p:txBody>
      </p:sp>
      <p:pic>
        <p:nvPicPr>
          <p:cNvPr id="36873" name="Picture 2">
            <a:extLst>
              <a:ext uri="{FF2B5EF4-FFF2-40B4-BE49-F238E27FC236}">
                <a16:creationId xmlns:a16="http://schemas.microsoft.com/office/drawing/2014/main" id="{D820B488-C5DC-4D41-A4EC-7D9736EC65D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61988" y="2997200"/>
            <a:ext cx="7959725" cy="2592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6874" name="Rectangle 120">
            <a:extLst>
              <a:ext uri="{FF2B5EF4-FFF2-40B4-BE49-F238E27FC236}">
                <a16:creationId xmlns:a16="http://schemas.microsoft.com/office/drawing/2014/main" id="{9382801D-E212-449D-BFE8-59B60CAC9684}"/>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B5FB9C-AE87-4F36-B2A1-0467144B49B1}"/>
              </a:ext>
            </a:extLst>
          </p:cNvPr>
          <p:cNvSpPr>
            <a:spLocks noGrp="1"/>
          </p:cNvSpPr>
          <p:nvPr>
            <p:ph type="title"/>
          </p:nvPr>
        </p:nvSpPr>
        <p:spPr/>
        <p:txBody>
          <a:bodyPr/>
          <a:lstStyle/>
          <a:p>
            <a:pPr>
              <a:defRPr/>
            </a:pPr>
            <a:r>
              <a:rPr lang="el-GR" dirty="0"/>
              <a:t>Ονοματολογία οργανικών ενώσεων</a:t>
            </a:r>
          </a:p>
        </p:txBody>
      </p:sp>
      <p:sp>
        <p:nvSpPr>
          <p:cNvPr id="37891" name="Rectangle 94">
            <a:extLst>
              <a:ext uri="{FF2B5EF4-FFF2-40B4-BE49-F238E27FC236}">
                <a16:creationId xmlns:a16="http://schemas.microsoft.com/office/drawing/2014/main" id="{912CA45E-B083-44CD-AFD8-507D9B8746F0}"/>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7892" name="Rectangle 185">
            <a:extLst>
              <a:ext uri="{FF2B5EF4-FFF2-40B4-BE49-F238E27FC236}">
                <a16:creationId xmlns:a16="http://schemas.microsoft.com/office/drawing/2014/main" id="{B9FE6AED-C620-45F8-B6EF-5B583E5E92E6}"/>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7893" name="Rectangle 276">
            <a:extLst>
              <a:ext uri="{FF2B5EF4-FFF2-40B4-BE49-F238E27FC236}">
                <a16:creationId xmlns:a16="http://schemas.microsoft.com/office/drawing/2014/main" id="{3E260B01-4DC5-4A0F-BA9B-12DCAA114F78}"/>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7894" name="Rectangle 17">
            <a:extLst>
              <a:ext uri="{FF2B5EF4-FFF2-40B4-BE49-F238E27FC236}">
                <a16:creationId xmlns:a16="http://schemas.microsoft.com/office/drawing/2014/main" id="{1ACF84F1-072D-4978-912C-BB3011318361}"/>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7895" name="Rectangle 91">
            <a:extLst>
              <a:ext uri="{FF2B5EF4-FFF2-40B4-BE49-F238E27FC236}">
                <a16:creationId xmlns:a16="http://schemas.microsoft.com/office/drawing/2014/main" id="{6083F399-02EE-47AD-93BE-E45CA3D2E205}"/>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7896" name="Rectangle 11">
            <a:extLst>
              <a:ext uri="{FF2B5EF4-FFF2-40B4-BE49-F238E27FC236}">
                <a16:creationId xmlns:a16="http://schemas.microsoft.com/office/drawing/2014/main" id="{E1483315-77A2-4AF8-9570-E4F137E96430}"/>
              </a:ext>
            </a:extLst>
          </p:cNvPr>
          <p:cNvSpPr>
            <a:spLocks noChangeArrowheads="1"/>
          </p:cNvSpPr>
          <p:nvPr/>
        </p:nvSpPr>
        <p:spPr bwMode="auto">
          <a:xfrm>
            <a:off x="196850" y="1565275"/>
            <a:ext cx="8569325"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sz="1600" i="1">
                <a:solidFill>
                  <a:srgbClr val="231F20"/>
                </a:solidFill>
                <a:latin typeface="Georgia" panose="02040502050405020303" pitchFamily="18" charset="0"/>
              </a:rPr>
              <a:t>10. Εάν η αρίθμηση των διαφορετικών ομάδων δεν επιλύεται από τους άλλους κανόνες, η πρώτη αναφερόμενη ομάδα λαμβάνει τον μικρότερο αριθμό. </a:t>
            </a:r>
          </a:p>
        </p:txBody>
      </p:sp>
      <p:sp>
        <p:nvSpPr>
          <p:cNvPr id="37897" name="Rectangle 120">
            <a:extLst>
              <a:ext uri="{FF2B5EF4-FFF2-40B4-BE49-F238E27FC236}">
                <a16:creationId xmlns:a16="http://schemas.microsoft.com/office/drawing/2014/main" id="{654769B0-52C0-417E-BB9E-C8CE3B7EBD8C}"/>
              </a:ext>
            </a:extLst>
          </p:cNvPr>
          <p:cNvSpPr>
            <a:spLocks noChangeArrowheads="1"/>
          </p:cNvSpPr>
          <p:nvPr/>
        </p:nvSpPr>
        <p:spPr bwMode="auto">
          <a:xfrm>
            <a:off x="0" y="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37898" name="Group 3">
            <a:extLst>
              <a:ext uri="{FF2B5EF4-FFF2-40B4-BE49-F238E27FC236}">
                <a16:creationId xmlns:a16="http://schemas.microsoft.com/office/drawing/2014/main" id="{87977F1E-0724-496B-8BB4-2FEA51176D6C}"/>
              </a:ext>
            </a:extLst>
          </p:cNvPr>
          <p:cNvGrpSpPr>
            <a:grpSpLocks/>
          </p:cNvGrpSpPr>
          <p:nvPr/>
        </p:nvGrpSpPr>
        <p:grpSpPr bwMode="auto">
          <a:xfrm>
            <a:off x="584200" y="2566988"/>
            <a:ext cx="3195638" cy="585787"/>
            <a:chOff x="0" y="0"/>
            <a:chExt cx="3880" cy="582"/>
          </a:xfrm>
        </p:grpSpPr>
        <p:grpSp>
          <p:nvGrpSpPr>
            <p:cNvPr id="37901" name="Group 118">
              <a:extLst>
                <a:ext uri="{FF2B5EF4-FFF2-40B4-BE49-F238E27FC236}">
                  <a16:creationId xmlns:a16="http://schemas.microsoft.com/office/drawing/2014/main" id="{EBAD1318-3DA7-4D73-9536-93699BA4A18A}"/>
                </a:ext>
              </a:extLst>
            </p:cNvPr>
            <p:cNvGrpSpPr>
              <a:grpSpLocks/>
            </p:cNvGrpSpPr>
            <p:nvPr/>
          </p:nvGrpSpPr>
          <p:grpSpPr bwMode="auto">
            <a:xfrm>
              <a:off x="373" y="68"/>
              <a:ext cx="210" cy="2"/>
              <a:chOff x="373" y="68"/>
              <a:chExt cx="210" cy="2"/>
            </a:xfrm>
          </p:grpSpPr>
          <p:sp>
            <p:nvSpPr>
              <p:cNvPr id="38016" name="Freeform 119">
                <a:extLst>
                  <a:ext uri="{FF2B5EF4-FFF2-40B4-BE49-F238E27FC236}">
                    <a16:creationId xmlns:a16="http://schemas.microsoft.com/office/drawing/2014/main" id="{63B04443-A927-4E68-9566-F47F19F2CCC4}"/>
                  </a:ext>
                </a:extLst>
              </p:cNvPr>
              <p:cNvSpPr>
                <a:spLocks/>
              </p:cNvSpPr>
              <p:nvPr/>
            </p:nvSpPr>
            <p:spPr bwMode="auto">
              <a:xfrm>
                <a:off x="373"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02" name="Group 114">
              <a:extLst>
                <a:ext uri="{FF2B5EF4-FFF2-40B4-BE49-F238E27FC236}">
                  <a16:creationId xmlns:a16="http://schemas.microsoft.com/office/drawing/2014/main" id="{43DD3CA0-25CD-4C77-AA9B-5F2E05986D67}"/>
                </a:ext>
              </a:extLst>
            </p:cNvPr>
            <p:cNvGrpSpPr>
              <a:grpSpLocks/>
            </p:cNvGrpSpPr>
            <p:nvPr/>
          </p:nvGrpSpPr>
          <p:grpSpPr bwMode="auto">
            <a:xfrm>
              <a:off x="0" y="3"/>
              <a:ext cx="141" cy="130"/>
              <a:chOff x="0" y="3"/>
              <a:chExt cx="141" cy="130"/>
            </a:xfrm>
          </p:grpSpPr>
          <p:sp>
            <p:nvSpPr>
              <p:cNvPr id="38013" name="Freeform 117">
                <a:extLst>
                  <a:ext uri="{FF2B5EF4-FFF2-40B4-BE49-F238E27FC236}">
                    <a16:creationId xmlns:a16="http://schemas.microsoft.com/office/drawing/2014/main" id="{8E00FED6-4657-4447-A00C-AA2BE6A34337}"/>
                  </a:ext>
                </a:extLst>
              </p:cNvPr>
              <p:cNvSpPr>
                <a:spLocks/>
              </p:cNvSpPr>
              <p:nvPr/>
            </p:nvSpPr>
            <p:spPr bwMode="auto">
              <a:xfrm>
                <a:off x="0" y="3"/>
                <a:ext cx="141" cy="130"/>
              </a:xfrm>
              <a:custGeom>
                <a:avLst/>
                <a:gdLst>
                  <a:gd name="T0" fmla="*/ 53 w 141"/>
                  <a:gd name="T1" fmla="*/ 0 h 130"/>
                  <a:gd name="T2" fmla="*/ 0 w 141"/>
                  <a:gd name="T3" fmla="*/ 0 h 130"/>
                  <a:gd name="T4" fmla="*/ 0 w 141"/>
                  <a:gd name="T5" fmla="*/ 5 h 130"/>
                  <a:gd name="T6" fmla="*/ 17 w 141"/>
                  <a:gd name="T7" fmla="*/ 6 h 130"/>
                  <a:gd name="T8" fmla="*/ 19 w 141"/>
                  <a:gd name="T9" fmla="*/ 7 h 130"/>
                  <a:gd name="T10" fmla="*/ 19 w 141"/>
                  <a:gd name="T11" fmla="*/ 123 h 130"/>
                  <a:gd name="T12" fmla="*/ 17 w 141"/>
                  <a:gd name="T13" fmla="*/ 124 h 130"/>
                  <a:gd name="T14" fmla="*/ 1 w 141"/>
                  <a:gd name="T15" fmla="*/ 125 h 130"/>
                  <a:gd name="T16" fmla="*/ 1 w 141"/>
                  <a:gd name="T17" fmla="*/ 130 h 130"/>
                  <a:gd name="T18" fmla="*/ 54 w 141"/>
                  <a:gd name="T19" fmla="*/ 130 h 130"/>
                  <a:gd name="T20" fmla="*/ 54 w 141"/>
                  <a:gd name="T21" fmla="*/ 125 h 130"/>
                  <a:gd name="T22" fmla="*/ 37 w 141"/>
                  <a:gd name="T23" fmla="*/ 124 h 130"/>
                  <a:gd name="T24" fmla="*/ 36 w 141"/>
                  <a:gd name="T25" fmla="*/ 123 h 130"/>
                  <a:gd name="T26" fmla="*/ 36 w 141"/>
                  <a:gd name="T27" fmla="*/ 65 h 130"/>
                  <a:gd name="T28" fmla="*/ 122 w 141"/>
                  <a:gd name="T29" fmla="*/ 65 h 130"/>
                  <a:gd name="T30" fmla="*/ 122 w 141"/>
                  <a:gd name="T31" fmla="*/ 57 h 130"/>
                  <a:gd name="T32" fmla="*/ 36 w 141"/>
                  <a:gd name="T33" fmla="*/ 57 h 130"/>
                  <a:gd name="T34" fmla="*/ 36 w 141"/>
                  <a:gd name="T35" fmla="*/ 7 h 130"/>
                  <a:gd name="T36" fmla="*/ 37 w 141"/>
                  <a:gd name="T37" fmla="*/ 6 h 130"/>
                  <a:gd name="T38" fmla="*/ 53 w 141"/>
                  <a:gd name="T39" fmla="*/ 5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5"/>
                    </a:lnTo>
                    <a:lnTo>
                      <a:pt x="17" y="6"/>
                    </a:lnTo>
                    <a:lnTo>
                      <a:pt x="19" y="7"/>
                    </a:lnTo>
                    <a:lnTo>
                      <a:pt x="19" y="123"/>
                    </a:lnTo>
                    <a:lnTo>
                      <a:pt x="17" y="124"/>
                    </a:lnTo>
                    <a:lnTo>
                      <a:pt x="1" y="125"/>
                    </a:lnTo>
                    <a:lnTo>
                      <a:pt x="1" y="130"/>
                    </a:lnTo>
                    <a:lnTo>
                      <a:pt x="54" y="130"/>
                    </a:lnTo>
                    <a:lnTo>
                      <a:pt x="54" y="125"/>
                    </a:lnTo>
                    <a:lnTo>
                      <a:pt x="37" y="124"/>
                    </a:lnTo>
                    <a:lnTo>
                      <a:pt x="36" y="123"/>
                    </a:lnTo>
                    <a:lnTo>
                      <a:pt x="36" y="65"/>
                    </a:lnTo>
                    <a:lnTo>
                      <a:pt x="122" y="65"/>
                    </a:lnTo>
                    <a:lnTo>
                      <a:pt x="122" y="57"/>
                    </a:lnTo>
                    <a:lnTo>
                      <a:pt x="36" y="57"/>
                    </a:lnTo>
                    <a:lnTo>
                      <a:pt x="36" y="7"/>
                    </a:lnTo>
                    <a:lnTo>
                      <a:pt x="37" y="6"/>
                    </a:lnTo>
                    <a:lnTo>
                      <a:pt x="53" y="5"/>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14" name="Freeform 116">
                <a:extLst>
                  <a:ext uri="{FF2B5EF4-FFF2-40B4-BE49-F238E27FC236}">
                    <a16:creationId xmlns:a16="http://schemas.microsoft.com/office/drawing/2014/main" id="{B8EFE1A0-0D8F-495C-9859-87BF65EC1808}"/>
                  </a:ext>
                </a:extLst>
              </p:cNvPr>
              <p:cNvSpPr>
                <a:spLocks/>
              </p:cNvSpPr>
              <p:nvPr/>
            </p:nvSpPr>
            <p:spPr bwMode="auto">
              <a:xfrm>
                <a:off x="0" y="3"/>
                <a:ext cx="141" cy="130"/>
              </a:xfrm>
              <a:custGeom>
                <a:avLst/>
                <a:gdLst>
                  <a:gd name="T0" fmla="*/ 122 w 141"/>
                  <a:gd name="T1" fmla="*/ 65 h 130"/>
                  <a:gd name="T2" fmla="*/ 105 w 141"/>
                  <a:gd name="T3" fmla="*/ 65 h 130"/>
                  <a:gd name="T4" fmla="*/ 105 w 141"/>
                  <a:gd name="T5" fmla="*/ 123 h 130"/>
                  <a:gd name="T6" fmla="*/ 103 w 141"/>
                  <a:gd name="T7" fmla="*/ 124 h 130"/>
                  <a:gd name="T8" fmla="*/ 86 w 141"/>
                  <a:gd name="T9" fmla="*/ 125 h 130"/>
                  <a:gd name="T10" fmla="*/ 86 w 141"/>
                  <a:gd name="T11" fmla="*/ 130 h 130"/>
                  <a:gd name="T12" fmla="*/ 140 w 141"/>
                  <a:gd name="T13" fmla="*/ 130 h 130"/>
                  <a:gd name="T14" fmla="*/ 140 w 141"/>
                  <a:gd name="T15" fmla="*/ 125 h 130"/>
                  <a:gd name="T16" fmla="*/ 123 w 141"/>
                  <a:gd name="T17" fmla="*/ 124 h 130"/>
                  <a:gd name="T18" fmla="*/ 122 w 141"/>
                  <a:gd name="T19" fmla="*/ 123 h 130"/>
                  <a:gd name="T20" fmla="*/ 122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2" y="65"/>
                    </a:moveTo>
                    <a:lnTo>
                      <a:pt x="105" y="65"/>
                    </a:lnTo>
                    <a:lnTo>
                      <a:pt x="105" y="123"/>
                    </a:lnTo>
                    <a:lnTo>
                      <a:pt x="103" y="124"/>
                    </a:lnTo>
                    <a:lnTo>
                      <a:pt x="86" y="125"/>
                    </a:lnTo>
                    <a:lnTo>
                      <a:pt x="86" y="130"/>
                    </a:lnTo>
                    <a:lnTo>
                      <a:pt x="140" y="130"/>
                    </a:lnTo>
                    <a:lnTo>
                      <a:pt x="140" y="125"/>
                    </a:lnTo>
                    <a:lnTo>
                      <a:pt x="123" y="124"/>
                    </a:lnTo>
                    <a:lnTo>
                      <a:pt x="122" y="123"/>
                    </a:lnTo>
                    <a:lnTo>
                      <a:pt x="122"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15" name="Freeform 115">
                <a:extLst>
                  <a:ext uri="{FF2B5EF4-FFF2-40B4-BE49-F238E27FC236}">
                    <a16:creationId xmlns:a16="http://schemas.microsoft.com/office/drawing/2014/main" id="{D794FE65-776A-4274-BFB4-FBC6A0E5E2A7}"/>
                  </a:ext>
                </a:extLst>
              </p:cNvPr>
              <p:cNvSpPr>
                <a:spLocks/>
              </p:cNvSpPr>
              <p:nvPr/>
            </p:nvSpPr>
            <p:spPr bwMode="auto">
              <a:xfrm>
                <a:off x="0" y="3"/>
                <a:ext cx="141" cy="130"/>
              </a:xfrm>
              <a:custGeom>
                <a:avLst/>
                <a:gdLst>
                  <a:gd name="T0" fmla="*/ 140 w 141"/>
                  <a:gd name="T1" fmla="*/ 0 h 130"/>
                  <a:gd name="T2" fmla="*/ 87 w 141"/>
                  <a:gd name="T3" fmla="*/ 0 h 130"/>
                  <a:gd name="T4" fmla="*/ 87 w 141"/>
                  <a:gd name="T5" fmla="*/ 5 h 130"/>
                  <a:gd name="T6" fmla="*/ 103 w 141"/>
                  <a:gd name="T7" fmla="*/ 6 h 130"/>
                  <a:gd name="T8" fmla="*/ 105 w 141"/>
                  <a:gd name="T9" fmla="*/ 7 h 130"/>
                  <a:gd name="T10" fmla="*/ 105 w 141"/>
                  <a:gd name="T11" fmla="*/ 57 h 130"/>
                  <a:gd name="T12" fmla="*/ 122 w 141"/>
                  <a:gd name="T13" fmla="*/ 57 h 130"/>
                  <a:gd name="T14" fmla="*/ 122 w 141"/>
                  <a:gd name="T15" fmla="*/ 7 h 130"/>
                  <a:gd name="T16" fmla="*/ 123 w 141"/>
                  <a:gd name="T17" fmla="*/ 6 h 130"/>
                  <a:gd name="T18" fmla="*/ 140 w 141"/>
                  <a:gd name="T19" fmla="*/ 5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5"/>
                    </a:lnTo>
                    <a:lnTo>
                      <a:pt x="103" y="6"/>
                    </a:lnTo>
                    <a:lnTo>
                      <a:pt x="105" y="7"/>
                    </a:lnTo>
                    <a:lnTo>
                      <a:pt x="105" y="57"/>
                    </a:lnTo>
                    <a:lnTo>
                      <a:pt x="122" y="57"/>
                    </a:lnTo>
                    <a:lnTo>
                      <a:pt x="122" y="7"/>
                    </a:lnTo>
                    <a:lnTo>
                      <a:pt x="123" y="6"/>
                    </a:lnTo>
                    <a:lnTo>
                      <a:pt x="140" y="5"/>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3" name="Group 109">
              <a:extLst>
                <a:ext uri="{FF2B5EF4-FFF2-40B4-BE49-F238E27FC236}">
                  <a16:creationId xmlns:a16="http://schemas.microsoft.com/office/drawing/2014/main" id="{EE5A91B3-09B0-414D-B539-1D84A9FE76B3}"/>
                </a:ext>
              </a:extLst>
            </p:cNvPr>
            <p:cNvGrpSpPr>
              <a:grpSpLocks/>
            </p:cNvGrpSpPr>
            <p:nvPr/>
          </p:nvGrpSpPr>
          <p:grpSpPr bwMode="auto">
            <a:xfrm>
              <a:off x="154" y="82"/>
              <a:ext cx="49" cy="91"/>
              <a:chOff x="154" y="82"/>
              <a:chExt cx="49" cy="91"/>
            </a:xfrm>
          </p:grpSpPr>
          <p:sp>
            <p:nvSpPr>
              <p:cNvPr id="38009" name="Freeform 113">
                <a:extLst>
                  <a:ext uri="{FF2B5EF4-FFF2-40B4-BE49-F238E27FC236}">
                    <a16:creationId xmlns:a16="http://schemas.microsoft.com/office/drawing/2014/main" id="{76D5F39A-2CBA-4480-8028-F2952D853B70}"/>
                  </a:ext>
                </a:extLst>
              </p:cNvPr>
              <p:cNvSpPr>
                <a:spLocks/>
              </p:cNvSpPr>
              <p:nvPr/>
            </p:nvSpPr>
            <p:spPr bwMode="auto">
              <a:xfrm>
                <a:off x="154" y="82"/>
                <a:ext cx="49" cy="91"/>
              </a:xfrm>
              <a:custGeom>
                <a:avLst/>
                <a:gdLst>
                  <a:gd name="T0" fmla="*/ 3 w 49"/>
                  <a:gd name="T1" fmla="*/ 77 h 91"/>
                  <a:gd name="T2" fmla="*/ 0 w 49"/>
                  <a:gd name="T3" fmla="*/ 81 h 91"/>
                  <a:gd name="T4" fmla="*/ 1 w 49"/>
                  <a:gd name="T5" fmla="*/ 85 h 91"/>
                  <a:gd name="T6" fmla="*/ 4 w 49"/>
                  <a:gd name="T7" fmla="*/ 88 h 91"/>
                  <a:gd name="T8" fmla="*/ 8 w 49"/>
                  <a:gd name="T9" fmla="*/ 91 h 91"/>
                  <a:gd name="T10" fmla="*/ 14 w 49"/>
                  <a:gd name="T11" fmla="*/ 91 h 91"/>
                  <a:gd name="T12" fmla="*/ 31 w 49"/>
                  <a:gd name="T13" fmla="*/ 86 h 91"/>
                  <a:gd name="T14" fmla="*/ 33 w 49"/>
                  <a:gd name="T15" fmla="*/ 84 h 91"/>
                  <a:gd name="T16" fmla="*/ 15 w 49"/>
                  <a:gd name="T17" fmla="*/ 84 h 91"/>
                  <a:gd name="T18" fmla="*/ 10 w 49"/>
                  <a:gd name="T19" fmla="*/ 80 h 91"/>
                  <a:gd name="T20" fmla="*/ 7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8" y="91"/>
                    </a:lnTo>
                    <a:lnTo>
                      <a:pt x="14" y="91"/>
                    </a:lnTo>
                    <a:lnTo>
                      <a:pt x="31" y="86"/>
                    </a:lnTo>
                    <a:lnTo>
                      <a:pt x="33" y="84"/>
                    </a:lnTo>
                    <a:lnTo>
                      <a:pt x="15" y="84"/>
                    </a:lnTo>
                    <a:lnTo>
                      <a:pt x="10" y="80"/>
                    </a:lnTo>
                    <a:lnTo>
                      <a:pt x="7"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10" name="Freeform 112">
                <a:extLst>
                  <a:ext uri="{FF2B5EF4-FFF2-40B4-BE49-F238E27FC236}">
                    <a16:creationId xmlns:a16="http://schemas.microsoft.com/office/drawing/2014/main" id="{10F71DBC-7A74-4EF2-90A3-55730DC05933}"/>
                  </a:ext>
                </a:extLst>
              </p:cNvPr>
              <p:cNvSpPr>
                <a:spLocks/>
              </p:cNvSpPr>
              <p:nvPr/>
            </p:nvSpPr>
            <p:spPr bwMode="auto">
              <a:xfrm>
                <a:off x="154" y="82"/>
                <a:ext cx="49" cy="91"/>
              </a:xfrm>
              <a:custGeom>
                <a:avLst/>
                <a:gdLst>
                  <a:gd name="T0" fmla="*/ 42 w 49"/>
                  <a:gd name="T1" fmla="*/ 41 h 91"/>
                  <a:gd name="T2" fmla="*/ 31 w 49"/>
                  <a:gd name="T3" fmla="*/ 41 h 91"/>
                  <a:gd name="T4" fmla="*/ 40 w 49"/>
                  <a:gd name="T5" fmla="*/ 46 h 91"/>
                  <a:gd name="T6" fmla="*/ 40 w 49"/>
                  <a:gd name="T7" fmla="*/ 76 h 91"/>
                  <a:gd name="T8" fmla="*/ 31 w 49"/>
                  <a:gd name="T9" fmla="*/ 84 h 91"/>
                  <a:gd name="T10" fmla="*/ 33 w 49"/>
                  <a:gd name="T11" fmla="*/ 84 h 91"/>
                  <a:gd name="T12" fmla="*/ 48 w 49"/>
                  <a:gd name="T13" fmla="*/ 70 h 91"/>
                  <a:gd name="T14" fmla="*/ 47 w 49"/>
                  <a:gd name="T15" fmla="*/ 45 h 91"/>
                  <a:gd name="T16" fmla="*/ 42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2" y="41"/>
                    </a:moveTo>
                    <a:lnTo>
                      <a:pt x="31" y="41"/>
                    </a:lnTo>
                    <a:lnTo>
                      <a:pt x="40" y="46"/>
                    </a:lnTo>
                    <a:lnTo>
                      <a:pt x="40" y="76"/>
                    </a:lnTo>
                    <a:lnTo>
                      <a:pt x="31" y="84"/>
                    </a:lnTo>
                    <a:lnTo>
                      <a:pt x="33" y="84"/>
                    </a:lnTo>
                    <a:lnTo>
                      <a:pt x="48" y="70"/>
                    </a:lnTo>
                    <a:lnTo>
                      <a:pt x="47" y="45"/>
                    </a:lnTo>
                    <a:lnTo>
                      <a:pt x="42"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11" name="Freeform 111">
                <a:extLst>
                  <a:ext uri="{FF2B5EF4-FFF2-40B4-BE49-F238E27FC236}">
                    <a16:creationId xmlns:a16="http://schemas.microsoft.com/office/drawing/2014/main" id="{A6F12365-6ACE-416E-A6D5-F35CF80C887A}"/>
                  </a:ext>
                </a:extLst>
              </p:cNvPr>
              <p:cNvSpPr>
                <a:spLocks/>
              </p:cNvSpPr>
              <p:nvPr/>
            </p:nvSpPr>
            <p:spPr bwMode="auto">
              <a:xfrm>
                <a:off x="154"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1 w 49"/>
                  <a:gd name="T13" fmla="*/ 43 h 91"/>
                  <a:gd name="T14" fmla="*/ 14 w 49"/>
                  <a:gd name="T15" fmla="*/ 42 h 91"/>
                  <a:gd name="T16" fmla="*/ 18 w 49"/>
                  <a:gd name="T17" fmla="*/ 41 h 91"/>
                  <a:gd name="T18" fmla="*/ 42 w 49"/>
                  <a:gd name="T19" fmla="*/ 41 h 91"/>
                  <a:gd name="T20" fmla="*/ 34 w 49"/>
                  <a:gd name="T21" fmla="*/ 34 h 91"/>
                  <a:gd name="T22" fmla="*/ 31 w 49"/>
                  <a:gd name="T23" fmla="*/ 34 h 91"/>
                  <a:gd name="T24" fmla="*/ 36 w 49"/>
                  <a:gd name="T25" fmla="*/ 30 h 91"/>
                  <a:gd name="T26" fmla="*/ 40 w 49"/>
                  <a:gd name="T27" fmla="*/ 28 h 91"/>
                  <a:gd name="T28" fmla="*/ 45 w 49"/>
                  <a:gd name="T29" fmla="*/ 24 h 91"/>
                  <a:gd name="T30" fmla="*/ 46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1" y="43"/>
                    </a:lnTo>
                    <a:lnTo>
                      <a:pt x="14" y="42"/>
                    </a:lnTo>
                    <a:lnTo>
                      <a:pt x="18" y="41"/>
                    </a:lnTo>
                    <a:lnTo>
                      <a:pt x="42" y="41"/>
                    </a:lnTo>
                    <a:lnTo>
                      <a:pt x="34" y="34"/>
                    </a:lnTo>
                    <a:lnTo>
                      <a:pt x="31" y="34"/>
                    </a:lnTo>
                    <a:lnTo>
                      <a:pt x="36" y="30"/>
                    </a:lnTo>
                    <a:lnTo>
                      <a:pt x="40" y="28"/>
                    </a:lnTo>
                    <a:lnTo>
                      <a:pt x="45" y="24"/>
                    </a:lnTo>
                    <a:lnTo>
                      <a:pt x="46"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12" name="Freeform 110">
                <a:extLst>
                  <a:ext uri="{FF2B5EF4-FFF2-40B4-BE49-F238E27FC236}">
                    <a16:creationId xmlns:a16="http://schemas.microsoft.com/office/drawing/2014/main" id="{0856274B-4FB5-440D-988E-2B171048D3E2}"/>
                  </a:ext>
                </a:extLst>
              </p:cNvPr>
              <p:cNvSpPr>
                <a:spLocks/>
              </p:cNvSpPr>
              <p:nvPr/>
            </p:nvSpPr>
            <p:spPr bwMode="auto">
              <a:xfrm>
                <a:off x="154" y="82"/>
                <a:ext cx="49" cy="91"/>
              </a:xfrm>
              <a:custGeom>
                <a:avLst/>
                <a:gdLst>
                  <a:gd name="T0" fmla="*/ 38 w 49"/>
                  <a:gd name="T1" fmla="*/ 0 h 91"/>
                  <a:gd name="T2" fmla="*/ 18 w 49"/>
                  <a:gd name="T3" fmla="*/ 0 h 91"/>
                  <a:gd name="T4" fmla="*/ 12 w 49"/>
                  <a:gd name="T5" fmla="*/ 3 h 91"/>
                  <a:gd name="T6" fmla="*/ 8 w 49"/>
                  <a:gd name="T7" fmla="*/ 7 h 91"/>
                  <a:gd name="T8" fmla="*/ 2 w 49"/>
                  <a:gd name="T9" fmla="*/ 16 h 91"/>
                  <a:gd name="T10" fmla="*/ 5 w 49"/>
                  <a:gd name="T11" fmla="*/ 18 h 91"/>
                  <a:gd name="T12" fmla="*/ 8 w 49"/>
                  <a:gd name="T13" fmla="*/ 13 h 91"/>
                  <a:gd name="T14" fmla="*/ 14 w 49"/>
                  <a:gd name="T15" fmla="*/ 7 h 91"/>
                  <a:gd name="T16" fmla="*/ 46 w 49"/>
                  <a:gd name="T17" fmla="*/ 7 h 91"/>
                  <a:gd name="T18" fmla="*/ 38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8" y="0"/>
                    </a:moveTo>
                    <a:lnTo>
                      <a:pt x="18" y="0"/>
                    </a:lnTo>
                    <a:lnTo>
                      <a:pt x="12" y="3"/>
                    </a:lnTo>
                    <a:lnTo>
                      <a:pt x="8" y="7"/>
                    </a:lnTo>
                    <a:lnTo>
                      <a:pt x="2" y="16"/>
                    </a:lnTo>
                    <a:lnTo>
                      <a:pt x="5" y="18"/>
                    </a:lnTo>
                    <a:lnTo>
                      <a:pt x="8" y="13"/>
                    </a:lnTo>
                    <a:lnTo>
                      <a:pt x="14" y="7"/>
                    </a:lnTo>
                    <a:lnTo>
                      <a:pt x="46" y="7"/>
                    </a:lnTo>
                    <a:lnTo>
                      <a:pt x="38"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4" name="Group 99">
              <a:extLst>
                <a:ext uri="{FF2B5EF4-FFF2-40B4-BE49-F238E27FC236}">
                  <a16:creationId xmlns:a16="http://schemas.microsoft.com/office/drawing/2014/main" id="{E6ADC35D-6919-4531-B9CF-11D0D1346CEC}"/>
                </a:ext>
              </a:extLst>
            </p:cNvPr>
            <p:cNvGrpSpPr>
              <a:grpSpLocks/>
            </p:cNvGrpSpPr>
            <p:nvPr/>
          </p:nvGrpSpPr>
          <p:grpSpPr bwMode="auto">
            <a:xfrm>
              <a:off x="223" y="0"/>
              <a:ext cx="660" cy="134"/>
              <a:chOff x="223" y="0"/>
              <a:chExt cx="660" cy="134"/>
            </a:xfrm>
          </p:grpSpPr>
          <p:sp>
            <p:nvSpPr>
              <p:cNvPr id="38000" name="Freeform 108">
                <a:extLst>
                  <a:ext uri="{FF2B5EF4-FFF2-40B4-BE49-F238E27FC236}">
                    <a16:creationId xmlns:a16="http://schemas.microsoft.com/office/drawing/2014/main" id="{9B112E4E-BB1C-4C82-9C66-88F1C9D2CBD0}"/>
                  </a:ext>
                </a:extLst>
              </p:cNvPr>
              <p:cNvSpPr>
                <a:spLocks/>
              </p:cNvSpPr>
              <p:nvPr/>
            </p:nvSpPr>
            <p:spPr bwMode="auto">
              <a:xfrm>
                <a:off x="223" y="0"/>
                <a:ext cx="660" cy="134"/>
              </a:xfrm>
              <a:custGeom>
                <a:avLst/>
                <a:gdLst>
                  <a:gd name="T0" fmla="*/ 92 w 660"/>
                  <a:gd name="T1" fmla="*/ 0 h 134"/>
                  <a:gd name="T2" fmla="*/ 75 w 660"/>
                  <a:gd name="T3" fmla="*/ 0 h 134"/>
                  <a:gd name="T4" fmla="*/ 51 w 660"/>
                  <a:gd name="T5" fmla="*/ 3 h 134"/>
                  <a:gd name="T6" fmla="*/ 31 w 660"/>
                  <a:gd name="T7" fmla="*/ 12 h 134"/>
                  <a:gd name="T8" fmla="*/ 15 w 660"/>
                  <a:gd name="T9" fmla="*/ 26 h 134"/>
                  <a:gd name="T10" fmla="*/ 4 w 660"/>
                  <a:gd name="T11" fmla="*/ 44 h 134"/>
                  <a:gd name="T12" fmla="*/ 0 w 660"/>
                  <a:gd name="T13" fmla="*/ 66 h 134"/>
                  <a:gd name="T14" fmla="*/ 2 w 660"/>
                  <a:gd name="T15" fmla="*/ 87 h 134"/>
                  <a:gd name="T16" fmla="*/ 11 w 660"/>
                  <a:gd name="T17" fmla="*/ 106 h 134"/>
                  <a:gd name="T18" fmla="*/ 24 w 660"/>
                  <a:gd name="T19" fmla="*/ 122 h 134"/>
                  <a:gd name="T20" fmla="*/ 45 w 660"/>
                  <a:gd name="T21" fmla="*/ 132 h 134"/>
                  <a:gd name="T22" fmla="*/ 76 w 660"/>
                  <a:gd name="T23" fmla="*/ 134 h 134"/>
                  <a:gd name="T24" fmla="*/ 97 w 660"/>
                  <a:gd name="T25" fmla="*/ 133 h 134"/>
                  <a:gd name="T26" fmla="*/ 108 w 660"/>
                  <a:gd name="T27" fmla="*/ 131 h 134"/>
                  <a:gd name="T28" fmla="*/ 110 w 660"/>
                  <a:gd name="T29" fmla="*/ 127 h 134"/>
                  <a:gd name="T30" fmla="*/ 86 w 660"/>
                  <a:gd name="T31" fmla="*/ 127 h 134"/>
                  <a:gd name="T32" fmla="*/ 60 w 660"/>
                  <a:gd name="T33" fmla="*/ 125 h 134"/>
                  <a:gd name="T34" fmla="*/ 41 w 660"/>
                  <a:gd name="T35" fmla="*/ 116 h 134"/>
                  <a:gd name="T36" fmla="*/ 28 w 660"/>
                  <a:gd name="T37" fmla="*/ 101 h 134"/>
                  <a:gd name="T38" fmla="*/ 21 w 660"/>
                  <a:gd name="T39" fmla="*/ 81 h 134"/>
                  <a:gd name="T40" fmla="*/ 23 w 660"/>
                  <a:gd name="T41" fmla="*/ 53 h 134"/>
                  <a:gd name="T42" fmla="*/ 29 w 660"/>
                  <a:gd name="T43" fmla="*/ 31 h 134"/>
                  <a:gd name="T44" fmla="*/ 41 w 660"/>
                  <a:gd name="T45" fmla="*/ 16 h 134"/>
                  <a:gd name="T46" fmla="*/ 59 w 660"/>
                  <a:gd name="T47" fmla="*/ 8 h 134"/>
                  <a:gd name="T48" fmla="*/ 112 w 660"/>
                  <a:gd name="T49" fmla="*/ 8 h 134"/>
                  <a:gd name="T50" fmla="*/ 111 w 660"/>
                  <a:gd name="T51" fmla="*/ 5 h 134"/>
                  <a:gd name="T52" fmla="*/ 106 w 660"/>
                  <a:gd name="T53" fmla="*/ 4 h 134"/>
                  <a:gd name="T54" fmla="*/ 92 w 66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660"/>
                  <a:gd name="T85" fmla="*/ 0 h 134"/>
                  <a:gd name="T86" fmla="*/ 660 w 66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660" h="134">
                    <a:moveTo>
                      <a:pt x="92" y="0"/>
                    </a:moveTo>
                    <a:lnTo>
                      <a:pt x="75" y="0"/>
                    </a:lnTo>
                    <a:lnTo>
                      <a:pt x="51" y="3"/>
                    </a:lnTo>
                    <a:lnTo>
                      <a:pt x="31" y="12"/>
                    </a:lnTo>
                    <a:lnTo>
                      <a:pt x="15" y="26"/>
                    </a:lnTo>
                    <a:lnTo>
                      <a:pt x="4" y="44"/>
                    </a:lnTo>
                    <a:lnTo>
                      <a:pt x="0" y="66"/>
                    </a:lnTo>
                    <a:lnTo>
                      <a:pt x="2" y="87"/>
                    </a:lnTo>
                    <a:lnTo>
                      <a:pt x="11"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1" name="Freeform 107">
                <a:extLst>
                  <a:ext uri="{FF2B5EF4-FFF2-40B4-BE49-F238E27FC236}">
                    <a16:creationId xmlns:a16="http://schemas.microsoft.com/office/drawing/2014/main" id="{6AEECA1B-7F14-4D5F-BC2C-EFD7A75DB642}"/>
                  </a:ext>
                </a:extLst>
              </p:cNvPr>
              <p:cNvSpPr>
                <a:spLocks/>
              </p:cNvSpPr>
              <p:nvPr/>
            </p:nvSpPr>
            <p:spPr bwMode="auto">
              <a:xfrm>
                <a:off x="223" y="0"/>
                <a:ext cx="660" cy="134"/>
              </a:xfrm>
              <a:custGeom>
                <a:avLst/>
                <a:gdLst>
                  <a:gd name="T0" fmla="*/ 114 w 660"/>
                  <a:gd name="T1" fmla="*/ 98 h 134"/>
                  <a:gd name="T2" fmla="*/ 102 w 660"/>
                  <a:gd name="T3" fmla="*/ 117 h 134"/>
                  <a:gd name="T4" fmla="*/ 86 w 660"/>
                  <a:gd name="T5" fmla="*/ 127 h 134"/>
                  <a:gd name="T6" fmla="*/ 110 w 660"/>
                  <a:gd name="T7" fmla="*/ 127 h 134"/>
                  <a:gd name="T8" fmla="*/ 112 w 660"/>
                  <a:gd name="T9" fmla="*/ 123 h 134"/>
                  <a:gd name="T10" fmla="*/ 117 w 660"/>
                  <a:gd name="T11" fmla="*/ 107 h 134"/>
                  <a:gd name="T12" fmla="*/ 119 w 660"/>
                  <a:gd name="T13" fmla="*/ 98 h 134"/>
                  <a:gd name="T14" fmla="*/ 114 w 66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660"/>
                  <a:gd name="T25" fmla="*/ 0 h 134"/>
                  <a:gd name="T26" fmla="*/ 660 w 66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60" h="134">
                    <a:moveTo>
                      <a:pt x="114" y="98"/>
                    </a:moveTo>
                    <a:lnTo>
                      <a:pt x="102"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2" name="Freeform 106">
                <a:extLst>
                  <a:ext uri="{FF2B5EF4-FFF2-40B4-BE49-F238E27FC236}">
                    <a16:creationId xmlns:a16="http://schemas.microsoft.com/office/drawing/2014/main" id="{2607D9C2-E71D-4EA4-A2F1-97D8E1238EC7}"/>
                  </a:ext>
                </a:extLst>
              </p:cNvPr>
              <p:cNvSpPr>
                <a:spLocks/>
              </p:cNvSpPr>
              <p:nvPr/>
            </p:nvSpPr>
            <p:spPr bwMode="auto">
              <a:xfrm>
                <a:off x="223" y="0"/>
                <a:ext cx="660" cy="134"/>
              </a:xfrm>
              <a:custGeom>
                <a:avLst/>
                <a:gdLst>
                  <a:gd name="T0" fmla="*/ 112 w 660"/>
                  <a:gd name="T1" fmla="*/ 8 h 134"/>
                  <a:gd name="T2" fmla="*/ 59 w 660"/>
                  <a:gd name="T3" fmla="*/ 8 h 134"/>
                  <a:gd name="T4" fmla="*/ 85 w 660"/>
                  <a:gd name="T5" fmla="*/ 9 h 134"/>
                  <a:gd name="T6" fmla="*/ 101 w 660"/>
                  <a:gd name="T7" fmla="*/ 18 h 134"/>
                  <a:gd name="T8" fmla="*/ 115 w 660"/>
                  <a:gd name="T9" fmla="*/ 35 h 134"/>
                  <a:gd name="T10" fmla="*/ 114 w 660"/>
                  <a:gd name="T11" fmla="*/ 25 h 134"/>
                  <a:gd name="T12" fmla="*/ 113 w 660"/>
                  <a:gd name="T13" fmla="*/ 16 h 134"/>
                  <a:gd name="T14" fmla="*/ 112 w 66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660"/>
                  <a:gd name="T25" fmla="*/ 0 h 134"/>
                  <a:gd name="T26" fmla="*/ 660 w 66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6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3" name="Freeform 105">
                <a:extLst>
                  <a:ext uri="{FF2B5EF4-FFF2-40B4-BE49-F238E27FC236}">
                    <a16:creationId xmlns:a16="http://schemas.microsoft.com/office/drawing/2014/main" id="{CB5EC45B-82EC-4C36-A97D-97E7B469C679}"/>
                  </a:ext>
                </a:extLst>
              </p:cNvPr>
              <p:cNvSpPr>
                <a:spLocks/>
              </p:cNvSpPr>
              <p:nvPr/>
            </p:nvSpPr>
            <p:spPr bwMode="auto">
              <a:xfrm>
                <a:off x="223" y="0"/>
                <a:ext cx="660" cy="134"/>
              </a:xfrm>
              <a:custGeom>
                <a:avLst/>
                <a:gdLst>
                  <a:gd name="T0" fmla="*/ 482 w 660"/>
                  <a:gd name="T1" fmla="*/ 0 h 134"/>
                  <a:gd name="T2" fmla="*/ 465 w 660"/>
                  <a:gd name="T3" fmla="*/ 0 h 134"/>
                  <a:gd name="T4" fmla="*/ 441 w 660"/>
                  <a:gd name="T5" fmla="*/ 3 h 134"/>
                  <a:gd name="T6" fmla="*/ 421 w 660"/>
                  <a:gd name="T7" fmla="*/ 12 h 134"/>
                  <a:gd name="T8" fmla="*/ 405 w 660"/>
                  <a:gd name="T9" fmla="*/ 26 h 134"/>
                  <a:gd name="T10" fmla="*/ 394 w 660"/>
                  <a:gd name="T11" fmla="*/ 44 h 134"/>
                  <a:gd name="T12" fmla="*/ 390 w 660"/>
                  <a:gd name="T13" fmla="*/ 66 h 134"/>
                  <a:gd name="T14" fmla="*/ 392 w 660"/>
                  <a:gd name="T15" fmla="*/ 87 h 134"/>
                  <a:gd name="T16" fmla="*/ 400 w 660"/>
                  <a:gd name="T17" fmla="*/ 106 h 134"/>
                  <a:gd name="T18" fmla="*/ 414 w 660"/>
                  <a:gd name="T19" fmla="*/ 122 h 134"/>
                  <a:gd name="T20" fmla="*/ 434 w 660"/>
                  <a:gd name="T21" fmla="*/ 132 h 134"/>
                  <a:gd name="T22" fmla="*/ 466 w 660"/>
                  <a:gd name="T23" fmla="*/ 134 h 134"/>
                  <a:gd name="T24" fmla="*/ 486 w 660"/>
                  <a:gd name="T25" fmla="*/ 133 h 134"/>
                  <a:gd name="T26" fmla="*/ 497 w 660"/>
                  <a:gd name="T27" fmla="*/ 131 h 134"/>
                  <a:gd name="T28" fmla="*/ 499 w 660"/>
                  <a:gd name="T29" fmla="*/ 127 h 134"/>
                  <a:gd name="T30" fmla="*/ 476 w 660"/>
                  <a:gd name="T31" fmla="*/ 127 h 134"/>
                  <a:gd name="T32" fmla="*/ 450 w 660"/>
                  <a:gd name="T33" fmla="*/ 125 h 134"/>
                  <a:gd name="T34" fmla="*/ 430 w 660"/>
                  <a:gd name="T35" fmla="*/ 116 h 134"/>
                  <a:gd name="T36" fmla="*/ 417 w 660"/>
                  <a:gd name="T37" fmla="*/ 101 h 134"/>
                  <a:gd name="T38" fmla="*/ 411 w 660"/>
                  <a:gd name="T39" fmla="*/ 81 h 134"/>
                  <a:gd name="T40" fmla="*/ 412 w 660"/>
                  <a:gd name="T41" fmla="*/ 53 h 134"/>
                  <a:gd name="T42" fmla="*/ 419 w 660"/>
                  <a:gd name="T43" fmla="*/ 31 h 134"/>
                  <a:gd name="T44" fmla="*/ 431 w 660"/>
                  <a:gd name="T45" fmla="*/ 16 h 134"/>
                  <a:gd name="T46" fmla="*/ 448 w 660"/>
                  <a:gd name="T47" fmla="*/ 8 h 134"/>
                  <a:gd name="T48" fmla="*/ 501 w 660"/>
                  <a:gd name="T49" fmla="*/ 8 h 134"/>
                  <a:gd name="T50" fmla="*/ 501 w 660"/>
                  <a:gd name="T51" fmla="*/ 5 h 134"/>
                  <a:gd name="T52" fmla="*/ 495 w 660"/>
                  <a:gd name="T53" fmla="*/ 4 h 134"/>
                  <a:gd name="T54" fmla="*/ 482 w 66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660"/>
                  <a:gd name="T85" fmla="*/ 0 h 134"/>
                  <a:gd name="T86" fmla="*/ 660 w 66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660" h="134">
                    <a:moveTo>
                      <a:pt x="482" y="0"/>
                    </a:moveTo>
                    <a:lnTo>
                      <a:pt x="465" y="0"/>
                    </a:lnTo>
                    <a:lnTo>
                      <a:pt x="441" y="3"/>
                    </a:lnTo>
                    <a:lnTo>
                      <a:pt x="421" y="12"/>
                    </a:lnTo>
                    <a:lnTo>
                      <a:pt x="405" y="26"/>
                    </a:lnTo>
                    <a:lnTo>
                      <a:pt x="394" y="44"/>
                    </a:lnTo>
                    <a:lnTo>
                      <a:pt x="390" y="66"/>
                    </a:lnTo>
                    <a:lnTo>
                      <a:pt x="392" y="87"/>
                    </a:lnTo>
                    <a:lnTo>
                      <a:pt x="400" y="106"/>
                    </a:lnTo>
                    <a:lnTo>
                      <a:pt x="414" y="122"/>
                    </a:lnTo>
                    <a:lnTo>
                      <a:pt x="434" y="132"/>
                    </a:lnTo>
                    <a:lnTo>
                      <a:pt x="466" y="134"/>
                    </a:lnTo>
                    <a:lnTo>
                      <a:pt x="486" y="133"/>
                    </a:lnTo>
                    <a:lnTo>
                      <a:pt x="497" y="131"/>
                    </a:lnTo>
                    <a:lnTo>
                      <a:pt x="499" y="127"/>
                    </a:lnTo>
                    <a:lnTo>
                      <a:pt x="476" y="127"/>
                    </a:lnTo>
                    <a:lnTo>
                      <a:pt x="450" y="125"/>
                    </a:lnTo>
                    <a:lnTo>
                      <a:pt x="430" y="116"/>
                    </a:lnTo>
                    <a:lnTo>
                      <a:pt x="417" y="101"/>
                    </a:lnTo>
                    <a:lnTo>
                      <a:pt x="411" y="81"/>
                    </a:lnTo>
                    <a:lnTo>
                      <a:pt x="412" y="53"/>
                    </a:lnTo>
                    <a:lnTo>
                      <a:pt x="419" y="31"/>
                    </a:lnTo>
                    <a:lnTo>
                      <a:pt x="431" y="16"/>
                    </a:lnTo>
                    <a:lnTo>
                      <a:pt x="448" y="8"/>
                    </a:lnTo>
                    <a:lnTo>
                      <a:pt x="501" y="8"/>
                    </a:lnTo>
                    <a:lnTo>
                      <a:pt x="501" y="5"/>
                    </a:lnTo>
                    <a:lnTo>
                      <a:pt x="495" y="4"/>
                    </a:lnTo>
                    <a:lnTo>
                      <a:pt x="48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4" name="Freeform 104">
                <a:extLst>
                  <a:ext uri="{FF2B5EF4-FFF2-40B4-BE49-F238E27FC236}">
                    <a16:creationId xmlns:a16="http://schemas.microsoft.com/office/drawing/2014/main" id="{8738CBA4-419E-4EE7-A3CC-F3501B5E385F}"/>
                  </a:ext>
                </a:extLst>
              </p:cNvPr>
              <p:cNvSpPr>
                <a:spLocks/>
              </p:cNvSpPr>
              <p:nvPr/>
            </p:nvSpPr>
            <p:spPr bwMode="auto">
              <a:xfrm>
                <a:off x="223" y="0"/>
                <a:ext cx="660" cy="134"/>
              </a:xfrm>
              <a:custGeom>
                <a:avLst/>
                <a:gdLst>
                  <a:gd name="T0" fmla="*/ 504 w 660"/>
                  <a:gd name="T1" fmla="*/ 98 h 134"/>
                  <a:gd name="T2" fmla="*/ 492 w 660"/>
                  <a:gd name="T3" fmla="*/ 117 h 134"/>
                  <a:gd name="T4" fmla="*/ 476 w 660"/>
                  <a:gd name="T5" fmla="*/ 127 h 134"/>
                  <a:gd name="T6" fmla="*/ 499 w 660"/>
                  <a:gd name="T7" fmla="*/ 127 h 134"/>
                  <a:gd name="T8" fmla="*/ 502 w 660"/>
                  <a:gd name="T9" fmla="*/ 123 h 134"/>
                  <a:gd name="T10" fmla="*/ 506 w 660"/>
                  <a:gd name="T11" fmla="*/ 107 h 134"/>
                  <a:gd name="T12" fmla="*/ 509 w 660"/>
                  <a:gd name="T13" fmla="*/ 98 h 134"/>
                  <a:gd name="T14" fmla="*/ 504 w 66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660"/>
                  <a:gd name="T25" fmla="*/ 0 h 134"/>
                  <a:gd name="T26" fmla="*/ 660 w 66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60" h="134">
                    <a:moveTo>
                      <a:pt x="504" y="98"/>
                    </a:moveTo>
                    <a:lnTo>
                      <a:pt x="492" y="117"/>
                    </a:lnTo>
                    <a:lnTo>
                      <a:pt x="476" y="127"/>
                    </a:lnTo>
                    <a:lnTo>
                      <a:pt x="499" y="127"/>
                    </a:lnTo>
                    <a:lnTo>
                      <a:pt x="502" y="123"/>
                    </a:lnTo>
                    <a:lnTo>
                      <a:pt x="506" y="107"/>
                    </a:lnTo>
                    <a:lnTo>
                      <a:pt x="509" y="98"/>
                    </a:lnTo>
                    <a:lnTo>
                      <a:pt x="50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5" name="Freeform 103">
                <a:extLst>
                  <a:ext uri="{FF2B5EF4-FFF2-40B4-BE49-F238E27FC236}">
                    <a16:creationId xmlns:a16="http://schemas.microsoft.com/office/drawing/2014/main" id="{0079713A-B39A-4192-9B4B-3282EFA5B520}"/>
                  </a:ext>
                </a:extLst>
              </p:cNvPr>
              <p:cNvSpPr>
                <a:spLocks/>
              </p:cNvSpPr>
              <p:nvPr/>
            </p:nvSpPr>
            <p:spPr bwMode="auto">
              <a:xfrm>
                <a:off x="223" y="0"/>
                <a:ext cx="660" cy="134"/>
              </a:xfrm>
              <a:custGeom>
                <a:avLst/>
                <a:gdLst>
                  <a:gd name="T0" fmla="*/ 501 w 660"/>
                  <a:gd name="T1" fmla="*/ 8 h 134"/>
                  <a:gd name="T2" fmla="*/ 448 w 660"/>
                  <a:gd name="T3" fmla="*/ 8 h 134"/>
                  <a:gd name="T4" fmla="*/ 475 w 660"/>
                  <a:gd name="T5" fmla="*/ 9 h 134"/>
                  <a:gd name="T6" fmla="*/ 491 w 660"/>
                  <a:gd name="T7" fmla="*/ 18 h 134"/>
                  <a:gd name="T8" fmla="*/ 505 w 660"/>
                  <a:gd name="T9" fmla="*/ 35 h 134"/>
                  <a:gd name="T10" fmla="*/ 503 w 660"/>
                  <a:gd name="T11" fmla="*/ 25 h 134"/>
                  <a:gd name="T12" fmla="*/ 503 w 660"/>
                  <a:gd name="T13" fmla="*/ 16 h 134"/>
                  <a:gd name="T14" fmla="*/ 501 w 66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660"/>
                  <a:gd name="T25" fmla="*/ 0 h 134"/>
                  <a:gd name="T26" fmla="*/ 660 w 66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60" h="134">
                    <a:moveTo>
                      <a:pt x="501" y="8"/>
                    </a:moveTo>
                    <a:lnTo>
                      <a:pt x="448" y="8"/>
                    </a:lnTo>
                    <a:lnTo>
                      <a:pt x="475" y="9"/>
                    </a:lnTo>
                    <a:lnTo>
                      <a:pt x="491" y="18"/>
                    </a:lnTo>
                    <a:lnTo>
                      <a:pt x="505" y="35"/>
                    </a:lnTo>
                    <a:lnTo>
                      <a:pt x="503" y="25"/>
                    </a:lnTo>
                    <a:lnTo>
                      <a:pt x="503" y="16"/>
                    </a:lnTo>
                    <a:lnTo>
                      <a:pt x="50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6" name="Freeform 102">
                <a:extLst>
                  <a:ext uri="{FF2B5EF4-FFF2-40B4-BE49-F238E27FC236}">
                    <a16:creationId xmlns:a16="http://schemas.microsoft.com/office/drawing/2014/main" id="{CE9F735A-D43F-41C0-AAE1-5EAF26CCACC5}"/>
                  </a:ext>
                </a:extLst>
              </p:cNvPr>
              <p:cNvSpPr>
                <a:spLocks/>
              </p:cNvSpPr>
              <p:nvPr/>
            </p:nvSpPr>
            <p:spPr bwMode="auto">
              <a:xfrm>
                <a:off x="223" y="0"/>
                <a:ext cx="660" cy="134"/>
              </a:xfrm>
              <a:custGeom>
                <a:avLst/>
                <a:gdLst>
                  <a:gd name="T0" fmla="*/ 572 w 660"/>
                  <a:gd name="T1" fmla="*/ 3 h 134"/>
                  <a:gd name="T2" fmla="*/ 519 w 660"/>
                  <a:gd name="T3" fmla="*/ 3 h 134"/>
                  <a:gd name="T4" fmla="*/ 519 w 660"/>
                  <a:gd name="T5" fmla="*/ 8 h 134"/>
                  <a:gd name="T6" fmla="*/ 536 w 660"/>
                  <a:gd name="T7" fmla="*/ 9 h 134"/>
                  <a:gd name="T8" fmla="*/ 538 w 660"/>
                  <a:gd name="T9" fmla="*/ 10 h 134"/>
                  <a:gd name="T10" fmla="*/ 538 w 660"/>
                  <a:gd name="T11" fmla="*/ 126 h 134"/>
                  <a:gd name="T12" fmla="*/ 536 w 660"/>
                  <a:gd name="T13" fmla="*/ 127 h 134"/>
                  <a:gd name="T14" fmla="*/ 520 w 660"/>
                  <a:gd name="T15" fmla="*/ 128 h 134"/>
                  <a:gd name="T16" fmla="*/ 520 w 660"/>
                  <a:gd name="T17" fmla="*/ 133 h 134"/>
                  <a:gd name="T18" fmla="*/ 573 w 660"/>
                  <a:gd name="T19" fmla="*/ 133 h 134"/>
                  <a:gd name="T20" fmla="*/ 573 w 660"/>
                  <a:gd name="T21" fmla="*/ 128 h 134"/>
                  <a:gd name="T22" fmla="*/ 556 w 660"/>
                  <a:gd name="T23" fmla="*/ 127 h 134"/>
                  <a:gd name="T24" fmla="*/ 555 w 660"/>
                  <a:gd name="T25" fmla="*/ 126 h 134"/>
                  <a:gd name="T26" fmla="*/ 555 w 660"/>
                  <a:gd name="T27" fmla="*/ 68 h 134"/>
                  <a:gd name="T28" fmla="*/ 641 w 660"/>
                  <a:gd name="T29" fmla="*/ 68 h 134"/>
                  <a:gd name="T30" fmla="*/ 641 w 660"/>
                  <a:gd name="T31" fmla="*/ 60 h 134"/>
                  <a:gd name="T32" fmla="*/ 555 w 660"/>
                  <a:gd name="T33" fmla="*/ 60 h 134"/>
                  <a:gd name="T34" fmla="*/ 555 w 660"/>
                  <a:gd name="T35" fmla="*/ 10 h 134"/>
                  <a:gd name="T36" fmla="*/ 556 w 660"/>
                  <a:gd name="T37" fmla="*/ 9 h 134"/>
                  <a:gd name="T38" fmla="*/ 572 w 660"/>
                  <a:gd name="T39" fmla="*/ 8 h 134"/>
                  <a:gd name="T40" fmla="*/ 572 w 66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660"/>
                  <a:gd name="T64" fmla="*/ 0 h 134"/>
                  <a:gd name="T65" fmla="*/ 660 w 66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660" h="134">
                    <a:moveTo>
                      <a:pt x="572" y="3"/>
                    </a:moveTo>
                    <a:lnTo>
                      <a:pt x="519" y="3"/>
                    </a:lnTo>
                    <a:lnTo>
                      <a:pt x="519" y="8"/>
                    </a:lnTo>
                    <a:lnTo>
                      <a:pt x="536" y="9"/>
                    </a:lnTo>
                    <a:lnTo>
                      <a:pt x="538" y="10"/>
                    </a:lnTo>
                    <a:lnTo>
                      <a:pt x="538" y="126"/>
                    </a:lnTo>
                    <a:lnTo>
                      <a:pt x="536" y="127"/>
                    </a:lnTo>
                    <a:lnTo>
                      <a:pt x="520" y="128"/>
                    </a:lnTo>
                    <a:lnTo>
                      <a:pt x="520" y="133"/>
                    </a:lnTo>
                    <a:lnTo>
                      <a:pt x="573" y="133"/>
                    </a:lnTo>
                    <a:lnTo>
                      <a:pt x="573" y="128"/>
                    </a:lnTo>
                    <a:lnTo>
                      <a:pt x="556" y="127"/>
                    </a:lnTo>
                    <a:lnTo>
                      <a:pt x="555" y="126"/>
                    </a:lnTo>
                    <a:lnTo>
                      <a:pt x="555" y="68"/>
                    </a:lnTo>
                    <a:lnTo>
                      <a:pt x="641" y="68"/>
                    </a:lnTo>
                    <a:lnTo>
                      <a:pt x="641" y="60"/>
                    </a:lnTo>
                    <a:lnTo>
                      <a:pt x="555" y="60"/>
                    </a:lnTo>
                    <a:lnTo>
                      <a:pt x="555" y="10"/>
                    </a:lnTo>
                    <a:lnTo>
                      <a:pt x="556" y="9"/>
                    </a:lnTo>
                    <a:lnTo>
                      <a:pt x="572" y="8"/>
                    </a:lnTo>
                    <a:lnTo>
                      <a:pt x="57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7" name="Freeform 101">
                <a:extLst>
                  <a:ext uri="{FF2B5EF4-FFF2-40B4-BE49-F238E27FC236}">
                    <a16:creationId xmlns:a16="http://schemas.microsoft.com/office/drawing/2014/main" id="{C9C704A0-9678-4E5F-9587-E22CFC8ACDB5}"/>
                  </a:ext>
                </a:extLst>
              </p:cNvPr>
              <p:cNvSpPr>
                <a:spLocks/>
              </p:cNvSpPr>
              <p:nvPr/>
            </p:nvSpPr>
            <p:spPr bwMode="auto">
              <a:xfrm>
                <a:off x="223" y="0"/>
                <a:ext cx="660" cy="134"/>
              </a:xfrm>
              <a:custGeom>
                <a:avLst/>
                <a:gdLst>
                  <a:gd name="T0" fmla="*/ 641 w 660"/>
                  <a:gd name="T1" fmla="*/ 68 h 134"/>
                  <a:gd name="T2" fmla="*/ 624 w 660"/>
                  <a:gd name="T3" fmla="*/ 68 h 134"/>
                  <a:gd name="T4" fmla="*/ 624 w 660"/>
                  <a:gd name="T5" fmla="*/ 126 h 134"/>
                  <a:gd name="T6" fmla="*/ 622 w 660"/>
                  <a:gd name="T7" fmla="*/ 127 h 134"/>
                  <a:gd name="T8" fmla="*/ 605 w 660"/>
                  <a:gd name="T9" fmla="*/ 128 h 134"/>
                  <a:gd name="T10" fmla="*/ 605 w 660"/>
                  <a:gd name="T11" fmla="*/ 133 h 134"/>
                  <a:gd name="T12" fmla="*/ 659 w 660"/>
                  <a:gd name="T13" fmla="*/ 133 h 134"/>
                  <a:gd name="T14" fmla="*/ 659 w 660"/>
                  <a:gd name="T15" fmla="*/ 128 h 134"/>
                  <a:gd name="T16" fmla="*/ 642 w 660"/>
                  <a:gd name="T17" fmla="*/ 127 h 134"/>
                  <a:gd name="T18" fmla="*/ 641 w 660"/>
                  <a:gd name="T19" fmla="*/ 126 h 134"/>
                  <a:gd name="T20" fmla="*/ 641 w 66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60"/>
                  <a:gd name="T34" fmla="*/ 0 h 134"/>
                  <a:gd name="T35" fmla="*/ 660 w 66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60" h="134">
                    <a:moveTo>
                      <a:pt x="641" y="68"/>
                    </a:moveTo>
                    <a:lnTo>
                      <a:pt x="624" y="68"/>
                    </a:lnTo>
                    <a:lnTo>
                      <a:pt x="624" y="126"/>
                    </a:lnTo>
                    <a:lnTo>
                      <a:pt x="622" y="127"/>
                    </a:lnTo>
                    <a:lnTo>
                      <a:pt x="605" y="128"/>
                    </a:lnTo>
                    <a:lnTo>
                      <a:pt x="605" y="133"/>
                    </a:lnTo>
                    <a:lnTo>
                      <a:pt x="659" y="133"/>
                    </a:lnTo>
                    <a:lnTo>
                      <a:pt x="659" y="128"/>
                    </a:lnTo>
                    <a:lnTo>
                      <a:pt x="642" y="127"/>
                    </a:lnTo>
                    <a:lnTo>
                      <a:pt x="641" y="126"/>
                    </a:lnTo>
                    <a:lnTo>
                      <a:pt x="64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8008" name="Freeform 100">
                <a:extLst>
                  <a:ext uri="{FF2B5EF4-FFF2-40B4-BE49-F238E27FC236}">
                    <a16:creationId xmlns:a16="http://schemas.microsoft.com/office/drawing/2014/main" id="{352BEF64-D706-4715-A64B-A337F6875B9D}"/>
                  </a:ext>
                </a:extLst>
              </p:cNvPr>
              <p:cNvSpPr>
                <a:spLocks/>
              </p:cNvSpPr>
              <p:nvPr/>
            </p:nvSpPr>
            <p:spPr bwMode="auto">
              <a:xfrm>
                <a:off x="223" y="0"/>
                <a:ext cx="660" cy="134"/>
              </a:xfrm>
              <a:custGeom>
                <a:avLst/>
                <a:gdLst>
                  <a:gd name="T0" fmla="*/ 659 w 660"/>
                  <a:gd name="T1" fmla="*/ 3 h 134"/>
                  <a:gd name="T2" fmla="*/ 606 w 660"/>
                  <a:gd name="T3" fmla="*/ 3 h 134"/>
                  <a:gd name="T4" fmla="*/ 606 w 660"/>
                  <a:gd name="T5" fmla="*/ 8 h 134"/>
                  <a:gd name="T6" fmla="*/ 622 w 660"/>
                  <a:gd name="T7" fmla="*/ 9 h 134"/>
                  <a:gd name="T8" fmla="*/ 624 w 660"/>
                  <a:gd name="T9" fmla="*/ 10 h 134"/>
                  <a:gd name="T10" fmla="*/ 624 w 660"/>
                  <a:gd name="T11" fmla="*/ 60 h 134"/>
                  <a:gd name="T12" fmla="*/ 641 w 660"/>
                  <a:gd name="T13" fmla="*/ 60 h 134"/>
                  <a:gd name="T14" fmla="*/ 641 w 660"/>
                  <a:gd name="T15" fmla="*/ 10 h 134"/>
                  <a:gd name="T16" fmla="*/ 642 w 660"/>
                  <a:gd name="T17" fmla="*/ 9 h 134"/>
                  <a:gd name="T18" fmla="*/ 659 w 660"/>
                  <a:gd name="T19" fmla="*/ 8 h 134"/>
                  <a:gd name="T20" fmla="*/ 659 w 66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660"/>
                  <a:gd name="T34" fmla="*/ 0 h 134"/>
                  <a:gd name="T35" fmla="*/ 660 w 66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660" h="134">
                    <a:moveTo>
                      <a:pt x="659" y="3"/>
                    </a:moveTo>
                    <a:lnTo>
                      <a:pt x="606" y="3"/>
                    </a:lnTo>
                    <a:lnTo>
                      <a:pt x="606" y="8"/>
                    </a:lnTo>
                    <a:lnTo>
                      <a:pt x="622" y="9"/>
                    </a:lnTo>
                    <a:lnTo>
                      <a:pt x="624" y="10"/>
                    </a:lnTo>
                    <a:lnTo>
                      <a:pt x="624" y="60"/>
                    </a:lnTo>
                    <a:lnTo>
                      <a:pt x="641" y="60"/>
                    </a:lnTo>
                    <a:lnTo>
                      <a:pt x="641" y="10"/>
                    </a:lnTo>
                    <a:lnTo>
                      <a:pt x="642" y="9"/>
                    </a:lnTo>
                    <a:lnTo>
                      <a:pt x="659" y="8"/>
                    </a:lnTo>
                    <a:lnTo>
                      <a:pt x="65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5" name="Group 97">
              <a:extLst>
                <a:ext uri="{FF2B5EF4-FFF2-40B4-BE49-F238E27FC236}">
                  <a16:creationId xmlns:a16="http://schemas.microsoft.com/office/drawing/2014/main" id="{97A46C77-C40E-472A-B23E-D8903F769BE4}"/>
                </a:ext>
              </a:extLst>
            </p:cNvPr>
            <p:cNvGrpSpPr>
              <a:grpSpLocks/>
            </p:cNvGrpSpPr>
            <p:nvPr/>
          </p:nvGrpSpPr>
          <p:grpSpPr bwMode="auto">
            <a:xfrm>
              <a:off x="980" y="68"/>
              <a:ext cx="210" cy="2"/>
              <a:chOff x="980" y="68"/>
              <a:chExt cx="210" cy="2"/>
            </a:xfrm>
          </p:grpSpPr>
          <p:sp>
            <p:nvSpPr>
              <p:cNvPr id="37999" name="Freeform 98">
                <a:extLst>
                  <a:ext uri="{FF2B5EF4-FFF2-40B4-BE49-F238E27FC236}">
                    <a16:creationId xmlns:a16="http://schemas.microsoft.com/office/drawing/2014/main" id="{43EA05FF-F632-4CBE-A82C-A702543993A2}"/>
                  </a:ext>
                </a:extLst>
              </p:cNvPr>
              <p:cNvSpPr>
                <a:spLocks/>
              </p:cNvSpPr>
              <p:nvPr/>
            </p:nvSpPr>
            <p:spPr bwMode="auto">
              <a:xfrm>
                <a:off x="980"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06" name="Group 90">
              <a:extLst>
                <a:ext uri="{FF2B5EF4-FFF2-40B4-BE49-F238E27FC236}">
                  <a16:creationId xmlns:a16="http://schemas.microsoft.com/office/drawing/2014/main" id="{91C5BCBA-E29B-45BD-9E25-E8821F57E831}"/>
                </a:ext>
              </a:extLst>
            </p:cNvPr>
            <p:cNvGrpSpPr>
              <a:grpSpLocks/>
            </p:cNvGrpSpPr>
            <p:nvPr/>
          </p:nvGrpSpPr>
          <p:grpSpPr bwMode="auto">
            <a:xfrm>
              <a:off x="1230" y="0"/>
              <a:ext cx="270" cy="134"/>
              <a:chOff x="1230" y="0"/>
              <a:chExt cx="270" cy="134"/>
            </a:xfrm>
          </p:grpSpPr>
          <p:sp>
            <p:nvSpPr>
              <p:cNvPr id="37993" name="Freeform 96">
                <a:extLst>
                  <a:ext uri="{FF2B5EF4-FFF2-40B4-BE49-F238E27FC236}">
                    <a16:creationId xmlns:a16="http://schemas.microsoft.com/office/drawing/2014/main" id="{A45856FE-05B3-4E35-8B61-8F1C97A5B26B}"/>
                  </a:ext>
                </a:extLst>
              </p:cNvPr>
              <p:cNvSpPr>
                <a:spLocks/>
              </p:cNvSpPr>
              <p:nvPr/>
            </p:nvSpPr>
            <p:spPr bwMode="auto">
              <a:xfrm>
                <a:off x="1230"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6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3" y="87"/>
                    </a:lnTo>
                    <a:lnTo>
                      <a:pt x="11" y="106"/>
                    </a:lnTo>
                    <a:lnTo>
                      <a:pt x="25"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4" name="Freeform 95">
                <a:extLst>
                  <a:ext uri="{FF2B5EF4-FFF2-40B4-BE49-F238E27FC236}">
                    <a16:creationId xmlns:a16="http://schemas.microsoft.com/office/drawing/2014/main" id="{C72F5CBF-FF77-45E9-8231-B736B8AACD20}"/>
                  </a:ext>
                </a:extLst>
              </p:cNvPr>
              <p:cNvSpPr>
                <a:spLocks/>
              </p:cNvSpPr>
              <p:nvPr/>
            </p:nvSpPr>
            <p:spPr bwMode="auto">
              <a:xfrm>
                <a:off x="1230" y="0"/>
                <a:ext cx="270" cy="134"/>
              </a:xfrm>
              <a:custGeom>
                <a:avLst/>
                <a:gdLst>
                  <a:gd name="T0" fmla="*/ 114 w 270"/>
                  <a:gd name="T1" fmla="*/ 98 h 134"/>
                  <a:gd name="T2" fmla="*/ 103 w 270"/>
                  <a:gd name="T3" fmla="*/ 117 h 134"/>
                  <a:gd name="T4" fmla="*/ 86 w 270"/>
                  <a:gd name="T5" fmla="*/ 127 h 134"/>
                  <a:gd name="T6" fmla="*/ 110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3"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5" name="Freeform 94">
                <a:extLst>
                  <a:ext uri="{FF2B5EF4-FFF2-40B4-BE49-F238E27FC236}">
                    <a16:creationId xmlns:a16="http://schemas.microsoft.com/office/drawing/2014/main" id="{F482550F-F4D8-4345-8E30-23956304D772}"/>
                  </a:ext>
                </a:extLst>
              </p:cNvPr>
              <p:cNvSpPr>
                <a:spLocks/>
              </p:cNvSpPr>
              <p:nvPr/>
            </p:nvSpPr>
            <p:spPr bwMode="auto">
              <a:xfrm>
                <a:off x="1230"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6" name="Freeform 93">
                <a:extLst>
                  <a:ext uri="{FF2B5EF4-FFF2-40B4-BE49-F238E27FC236}">
                    <a16:creationId xmlns:a16="http://schemas.microsoft.com/office/drawing/2014/main" id="{618EDD64-7036-4CC0-82C0-08DB093D2E86}"/>
                  </a:ext>
                </a:extLst>
              </p:cNvPr>
              <p:cNvSpPr>
                <a:spLocks/>
              </p:cNvSpPr>
              <p:nvPr/>
            </p:nvSpPr>
            <p:spPr bwMode="auto">
              <a:xfrm>
                <a:off x="1230" y="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7" name="Freeform 92">
                <a:extLst>
                  <a:ext uri="{FF2B5EF4-FFF2-40B4-BE49-F238E27FC236}">
                    <a16:creationId xmlns:a16="http://schemas.microsoft.com/office/drawing/2014/main" id="{D5223C3C-B94F-41AD-9B5F-6BB83C891E99}"/>
                  </a:ext>
                </a:extLst>
              </p:cNvPr>
              <p:cNvSpPr>
                <a:spLocks/>
              </p:cNvSpPr>
              <p:nvPr/>
            </p:nvSpPr>
            <p:spPr bwMode="auto">
              <a:xfrm>
                <a:off x="1230"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8" name="Freeform 91">
                <a:extLst>
                  <a:ext uri="{FF2B5EF4-FFF2-40B4-BE49-F238E27FC236}">
                    <a16:creationId xmlns:a16="http://schemas.microsoft.com/office/drawing/2014/main" id="{C730AC81-A38F-4A47-A488-B76C3D447FE3}"/>
                  </a:ext>
                </a:extLst>
              </p:cNvPr>
              <p:cNvSpPr>
                <a:spLocks/>
              </p:cNvSpPr>
              <p:nvPr/>
            </p:nvSpPr>
            <p:spPr bwMode="auto">
              <a:xfrm>
                <a:off x="1230" y="0"/>
                <a:ext cx="270" cy="134"/>
              </a:xfrm>
              <a:custGeom>
                <a:avLst/>
                <a:gdLst>
                  <a:gd name="T0" fmla="*/ 270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4" y="10"/>
                    </a:lnTo>
                    <a:lnTo>
                      <a:pt x="234"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7" name="Group 86">
              <a:extLst>
                <a:ext uri="{FF2B5EF4-FFF2-40B4-BE49-F238E27FC236}">
                  <a16:creationId xmlns:a16="http://schemas.microsoft.com/office/drawing/2014/main" id="{39E6F6D3-7A60-4399-9674-28A91E5F0C34}"/>
                </a:ext>
              </a:extLst>
            </p:cNvPr>
            <p:cNvGrpSpPr>
              <a:grpSpLocks/>
            </p:cNvGrpSpPr>
            <p:nvPr/>
          </p:nvGrpSpPr>
          <p:grpSpPr bwMode="auto">
            <a:xfrm>
              <a:off x="894" y="82"/>
              <a:ext cx="57" cy="90"/>
              <a:chOff x="894" y="82"/>
              <a:chExt cx="57" cy="90"/>
            </a:xfrm>
          </p:grpSpPr>
          <p:sp>
            <p:nvSpPr>
              <p:cNvPr id="37990" name="Freeform 89">
                <a:extLst>
                  <a:ext uri="{FF2B5EF4-FFF2-40B4-BE49-F238E27FC236}">
                    <a16:creationId xmlns:a16="http://schemas.microsoft.com/office/drawing/2014/main" id="{5A982462-D9C2-424D-8A78-6F5150626995}"/>
                  </a:ext>
                </a:extLst>
              </p:cNvPr>
              <p:cNvSpPr>
                <a:spLocks/>
              </p:cNvSpPr>
              <p:nvPr/>
            </p:nvSpPr>
            <p:spPr bwMode="auto">
              <a:xfrm>
                <a:off x="894" y="82"/>
                <a:ext cx="57" cy="90"/>
              </a:xfrm>
              <a:custGeom>
                <a:avLst/>
                <a:gdLst>
                  <a:gd name="T0" fmla="*/ 50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9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4" y="44"/>
                    </a:lnTo>
                    <a:lnTo>
                      <a:pt x="51" y="35"/>
                    </a:lnTo>
                    <a:lnTo>
                      <a:pt x="51" y="9"/>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1" name="Freeform 88">
                <a:extLst>
                  <a:ext uri="{FF2B5EF4-FFF2-40B4-BE49-F238E27FC236}">
                    <a16:creationId xmlns:a16="http://schemas.microsoft.com/office/drawing/2014/main" id="{6E4A4D43-CAA8-437A-A46D-F6D24647914E}"/>
                  </a:ext>
                </a:extLst>
              </p:cNvPr>
              <p:cNvSpPr>
                <a:spLocks/>
              </p:cNvSpPr>
              <p:nvPr/>
            </p:nvSpPr>
            <p:spPr bwMode="auto">
              <a:xfrm>
                <a:off x="894" y="82"/>
                <a:ext cx="57" cy="90"/>
              </a:xfrm>
              <a:custGeom>
                <a:avLst/>
                <a:gdLst>
                  <a:gd name="T0" fmla="*/ 53 w 57"/>
                  <a:gd name="T1" fmla="*/ 71 h 90"/>
                  <a:gd name="T2" fmla="*/ 49 w 57"/>
                  <a:gd name="T3" fmla="*/ 79 h 90"/>
                  <a:gd name="T4" fmla="*/ 13 w 57"/>
                  <a:gd name="T5" fmla="*/ 79 h 90"/>
                  <a:gd name="T6" fmla="*/ 54 w 57"/>
                  <a:gd name="T7" fmla="*/ 79 h 90"/>
                  <a:gd name="T8" fmla="*/ 54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4"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92" name="Freeform 87">
                <a:extLst>
                  <a:ext uri="{FF2B5EF4-FFF2-40B4-BE49-F238E27FC236}">
                    <a16:creationId xmlns:a16="http://schemas.microsoft.com/office/drawing/2014/main" id="{07B29E3F-0E8E-4D37-99D4-213DCDA439FA}"/>
                  </a:ext>
                </a:extLst>
              </p:cNvPr>
              <p:cNvSpPr>
                <a:spLocks/>
              </p:cNvSpPr>
              <p:nvPr/>
            </p:nvSpPr>
            <p:spPr bwMode="auto">
              <a:xfrm>
                <a:off x="894" y="82"/>
                <a:ext cx="57" cy="90"/>
              </a:xfrm>
              <a:custGeom>
                <a:avLst/>
                <a:gdLst>
                  <a:gd name="T0" fmla="*/ 40 w 57"/>
                  <a:gd name="T1" fmla="*/ 0 h 90"/>
                  <a:gd name="T2" fmla="*/ 20 w 57"/>
                  <a:gd name="T3" fmla="*/ 0 h 90"/>
                  <a:gd name="T4" fmla="*/ 13 w 57"/>
                  <a:gd name="T5" fmla="*/ 3 h 90"/>
                  <a:gd name="T6" fmla="*/ 9 w 57"/>
                  <a:gd name="T7" fmla="*/ 8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8" name="Group 79">
              <a:extLst>
                <a:ext uri="{FF2B5EF4-FFF2-40B4-BE49-F238E27FC236}">
                  <a16:creationId xmlns:a16="http://schemas.microsoft.com/office/drawing/2014/main" id="{0C3B0F27-0B23-4344-9C03-02D9A54546B2}"/>
                </a:ext>
              </a:extLst>
            </p:cNvPr>
            <p:cNvGrpSpPr>
              <a:grpSpLocks/>
            </p:cNvGrpSpPr>
            <p:nvPr/>
          </p:nvGrpSpPr>
          <p:grpSpPr bwMode="auto">
            <a:xfrm>
              <a:off x="1224" y="409"/>
              <a:ext cx="270" cy="134"/>
              <a:chOff x="1224" y="409"/>
              <a:chExt cx="270" cy="134"/>
            </a:xfrm>
          </p:grpSpPr>
          <p:sp>
            <p:nvSpPr>
              <p:cNvPr id="37984" name="Freeform 85">
                <a:extLst>
                  <a:ext uri="{FF2B5EF4-FFF2-40B4-BE49-F238E27FC236}">
                    <a16:creationId xmlns:a16="http://schemas.microsoft.com/office/drawing/2014/main" id="{D72A7FF0-F254-4EFF-AD18-5EA232135986}"/>
                  </a:ext>
                </a:extLst>
              </p:cNvPr>
              <p:cNvSpPr>
                <a:spLocks/>
              </p:cNvSpPr>
              <p:nvPr/>
            </p:nvSpPr>
            <p:spPr bwMode="auto">
              <a:xfrm>
                <a:off x="1224" y="409"/>
                <a:ext cx="270" cy="134"/>
              </a:xfrm>
              <a:custGeom>
                <a:avLst/>
                <a:gdLst>
                  <a:gd name="T0" fmla="*/ 93 w 270"/>
                  <a:gd name="T1" fmla="*/ 0 h 134"/>
                  <a:gd name="T2" fmla="*/ 76 w 270"/>
                  <a:gd name="T3" fmla="*/ 0 h 134"/>
                  <a:gd name="T4" fmla="*/ 52 w 270"/>
                  <a:gd name="T5" fmla="*/ 3 h 134"/>
                  <a:gd name="T6" fmla="*/ 31 w 270"/>
                  <a:gd name="T7" fmla="*/ 12 h 134"/>
                  <a:gd name="T8" fmla="*/ 15 w 270"/>
                  <a:gd name="T9" fmla="*/ 26 h 134"/>
                  <a:gd name="T10" fmla="*/ 4 w 270"/>
                  <a:gd name="T11" fmla="*/ 44 h 134"/>
                  <a:gd name="T12" fmla="*/ 0 w 270"/>
                  <a:gd name="T13" fmla="*/ 66 h 134"/>
                  <a:gd name="T14" fmla="*/ 3 w 270"/>
                  <a:gd name="T15" fmla="*/ 87 h 134"/>
                  <a:gd name="T16" fmla="*/ 11 w 270"/>
                  <a:gd name="T17" fmla="*/ 106 h 134"/>
                  <a:gd name="T18" fmla="*/ 25 w 270"/>
                  <a:gd name="T19" fmla="*/ 121 h 134"/>
                  <a:gd name="T20" fmla="*/ 45 w 270"/>
                  <a:gd name="T21" fmla="*/ 132 h 134"/>
                  <a:gd name="T22" fmla="*/ 76 w 270"/>
                  <a:gd name="T23" fmla="*/ 133 h 134"/>
                  <a:gd name="T24" fmla="*/ 97 w 270"/>
                  <a:gd name="T25" fmla="*/ 132 h 134"/>
                  <a:gd name="T26" fmla="*/ 108 w 270"/>
                  <a:gd name="T27" fmla="*/ 130 h 134"/>
                  <a:gd name="T28" fmla="*/ 110 w 270"/>
                  <a:gd name="T29" fmla="*/ 127 h 134"/>
                  <a:gd name="T30" fmla="*/ 87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2 w 270"/>
                  <a:gd name="T51" fmla="*/ 5 h 134"/>
                  <a:gd name="T52" fmla="*/ 106 w 270"/>
                  <a:gd name="T53" fmla="*/ 4 h 134"/>
                  <a:gd name="T54" fmla="*/ 93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3" y="0"/>
                    </a:moveTo>
                    <a:lnTo>
                      <a:pt x="76" y="0"/>
                    </a:lnTo>
                    <a:lnTo>
                      <a:pt x="52" y="3"/>
                    </a:lnTo>
                    <a:lnTo>
                      <a:pt x="31" y="12"/>
                    </a:lnTo>
                    <a:lnTo>
                      <a:pt x="15" y="26"/>
                    </a:lnTo>
                    <a:lnTo>
                      <a:pt x="4" y="44"/>
                    </a:lnTo>
                    <a:lnTo>
                      <a:pt x="0" y="66"/>
                    </a:lnTo>
                    <a:lnTo>
                      <a:pt x="3" y="87"/>
                    </a:lnTo>
                    <a:lnTo>
                      <a:pt x="11" y="106"/>
                    </a:lnTo>
                    <a:lnTo>
                      <a:pt x="25" y="121"/>
                    </a:lnTo>
                    <a:lnTo>
                      <a:pt x="45" y="132"/>
                    </a:lnTo>
                    <a:lnTo>
                      <a:pt x="76" y="133"/>
                    </a:lnTo>
                    <a:lnTo>
                      <a:pt x="97" y="132"/>
                    </a:lnTo>
                    <a:lnTo>
                      <a:pt x="108" y="130"/>
                    </a:lnTo>
                    <a:lnTo>
                      <a:pt x="110" y="127"/>
                    </a:lnTo>
                    <a:lnTo>
                      <a:pt x="87" y="127"/>
                    </a:lnTo>
                    <a:lnTo>
                      <a:pt x="60" y="125"/>
                    </a:lnTo>
                    <a:lnTo>
                      <a:pt x="41" y="116"/>
                    </a:lnTo>
                    <a:lnTo>
                      <a:pt x="28" y="101"/>
                    </a:lnTo>
                    <a:lnTo>
                      <a:pt x="21" y="81"/>
                    </a:lnTo>
                    <a:lnTo>
                      <a:pt x="23" y="53"/>
                    </a:lnTo>
                    <a:lnTo>
                      <a:pt x="29" y="31"/>
                    </a:lnTo>
                    <a:lnTo>
                      <a:pt x="41" y="16"/>
                    </a:lnTo>
                    <a:lnTo>
                      <a:pt x="59" y="8"/>
                    </a:lnTo>
                    <a:lnTo>
                      <a:pt x="112" y="8"/>
                    </a:lnTo>
                    <a:lnTo>
                      <a:pt x="112" y="5"/>
                    </a:lnTo>
                    <a:lnTo>
                      <a:pt x="106" y="4"/>
                    </a:lnTo>
                    <a:lnTo>
                      <a:pt x="9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5" name="Freeform 84">
                <a:extLst>
                  <a:ext uri="{FF2B5EF4-FFF2-40B4-BE49-F238E27FC236}">
                    <a16:creationId xmlns:a16="http://schemas.microsoft.com/office/drawing/2014/main" id="{B38DE517-39EB-4163-A743-7372CCEAF626}"/>
                  </a:ext>
                </a:extLst>
              </p:cNvPr>
              <p:cNvSpPr>
                <a:spLocks/>
              </p:cNvSpPr>
              <p:nvPr/>
            </p:nvSpPr>
            <p:spPr bwMode="auto">
              <a:xfrm>
                <a:off x="1224" y="409"/>
                <a:ext cx="270" cy="134"/>
              </a:xfrm>
              <a:custGeom>
                <a:avLst/>
                <a:gdLst>
                  <a:gd name="T0" fmla="*/ 115 w 270"/>
                  <a:gd name="T1" fmla="*/ 97 h 134"/>
                  <a:gd name="T2" fmla="*/ 103 w 270"/>
                  <a:gd name="T3" fmla="*/ 117 h 134"/>
                  <a:gd name="T4" fmla="*/ 87 w 270"/>
                  <a:gd name="T5" fmla="*/ 127 h 134"/>
                  <a:gd name="T6" fmla="*/ 110 w 270"/>
                  <a:gd name="T7" fmla="*/ 127 h 134"/>
                  <a:gd name="T8" fmla="*/ 113 w 270"/>
                  <a:gd name="T9" fmla="*/ 122 h 134"/>
                  <a:gd name="T10" fmla="*/ 117 w 270"/>
                  <a:gd name="T11" fmla="*/ 106 h 134"/>
                  <a:gd name="T12" fmla="*/ 120 w 270"/>
                  <a:gd name="T13" fmla="*/ 98 h 134"/>
                  <a:gd name="T14" fmla="*/ 115 w 27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5" y="97"/>
                    </a:moveTo>
                    <a:lnTo>
                      <a:pt x="103" y="117"/>
                    </a:lnTo>
                    <a:lnTo>
                      <a:pt x="87" y="127"/>
                    </a:lnTo>
                    <a:lnTo>
                      <a:pt x="110" y="127"/>
                    </a:lnTo>
                    <a:lnTo>
                      <a:pt x="113" y="122"/>
                    </a:lnTo>
                    <a:lnTo>
                      <a:pt x="117" y="106"/>
                    </a:lnTo>
                    <a:lnTo>
                      <a:pt x="120" y="98"/>
                    </a:lnTo>
                    <a:lnTo>
                      <a:pt x="115"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6" name="Freeform 83">
                <a:extLst>
                  <a:ext uri="{FF2B5EF4-FFF2-40B4-BE49-F238E27FC236}">
                    <a16:creationId xmlns:a16="http://schemas.microsoft.com/office/drawing/2014/main" id="{8D14DAA4-EF50-40D7-A260-48301BED67C2}"/>
                  </a:ext>
                </a:extLst>
              </p:cNvPr>
              <p:cNvSpPr>
                <a:spLocks/>
              </p:cNvSpPr>
              <p:nvPr/>
            </p:nvSpPr>
            <p:spPr bwMode="auto">
              <a:xfrm>
                <a:off x="1224" y="409"/>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7" name="Freeform 82">
                <a:extLst>
                  <a:ext uri="{FF2B5EF4-FFF2-40B4-BE49-F238E27FC236}">
                    <a16:creationId xmlns:a16="http://schemas.microsoft.com/office/drawing/2014/main" id="{B545F1E1-E197-4382-886C-86C98A01A598}"/>
                  </a:ext>
                </a:extLst>
              </p:cNvPr>
              <p:cNvSpPr>
                <a:spLocks/>
              </p:cNvSpPr>
              <p:nvPr/>
            </p:nvSpPr>
            <p:spPr bwMode="auto">
              <a:xfrm>
                <a:off x="1224" y="409"/>
                <a:ext cx="270" cy="134"/>
              </a:xfrm>
              <a:custGeom>
                <a:avLst/>
                <a:gdLst>
                  <a:gd name="T0" fmla="*/ 182 w 270"/>
                  <a:gd name="T1" fmla="*/ 3 h 134"/>
                  <a:gd name="T2" fmla="*/ 130 w 270"/>
                  <a:gd name="T3" fmla="*/ 3 h 134"/>
                  <a:gd name="T4" fmla="*/ 130 w 270"/>
                  <a:gd name="T5" fmla="*/ 7 h 134"/>
                  <a:gd name="T6" fmla="*/ 147 w 270"/>
                  <a:gd name="T7" fmla="*/ 9 h 134"/>
                  <a:gd name="T8" fmla="*/ 148 w 270"/>
                  <a:gd name="T9" fmla="*/ 10 h 134"/>
                  <a:gd name="T10" fmla="*/ 148 w 270"/>
                  <a:gd name="T11" fmla="*/ 125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5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7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7"/>
                    </a:lnTo>
                    <a:lnTo>
                      <a:pt x="147" y="9"/>
                    </a:lnTo>
                    <a:lnTo>
                      <a:pt x="148" y="10"/>
                    </a:lnTo>
                    <a:lnTo>
                      <a:pt x="148" y="125"/>
                    </a:lnTo>
                    <a:lnTo>
                      <a:pt x="147" y="127"/>
                    </a:lnTo>
                    <a:lnTo>
                      <a:pt x="130" y="128"/>
                    </a:lnTo>
                    <a:lnTo>
                      <a:pt x="130" y="133"/>
                    </a:lnTo>
                    <a:lnTo>
                      <a:pt x="183" y="133"/>
                    </a:lnTo>
                    <a:lnTo>
                      <a:pt x="183" y="128"/>
                    </a:lnTo>
                    <a:lnTo>
                      <a:pt x="167" y="127"/>
                    </a:lnTo>
                    <a:lnTo>
                      <a:pt x="165" y="125"/>
                    </a:lnTo>
                    <a:lnTo>
                      <a:pt x="165" y="68"/>
                    </a:lnTo>
                    <a:lnTo>
                      <a:pt x="251" y="68"/>
                    </a:lnTo>
                    <a:lnTo>
                      <a:pt x="251" y="60"/>
                    </a:lnTo>
                    <a:lnTo>
                      <a:pt x="165" y="60"/>
                    </a:lnTo>
                    <a:lnTo>
                      <a:pt x="165" y="10"/>
                    </a:lnTo>
                    <a:lnTo>
                      <a:pt x="167" y="9"/>
                    </a:lnTo>
                    <a:lnTo>
                      <a:pt x="182" y="7"/>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8" name="Freeform 81">
                <a:extLst>
                  <a:ext uri="{FF2B5EF4-FFF2-40B4-BE49-F238E27FC236}">
                    <a16:creationId xmlns:a16="http://schemas.microsoft.com/office/drawing/2014/main" id="{7FDBEDEE-BF89-444F-A0AA-D6275F214908}"/>
                  </a:ext>
                </a:extLst>
              </p:cNvPr>
              <p:cNvSpPr>
                <a:spLocks/>
              </p:cNvSpPr>
              <p:nvPr/>
            </p:nvSpPr>
            <p:spPr bwMode="auto">
              <a:xfrm>
                <a:off x="1224" y="409"/>
                <a:ext cx="270" cy="134"/>
              </a:xfrm>
              <a:custGeom>
                <a:avLst/>
                <a:gdLst>
                  <a:gd name="T0" fmla="*/ 251 w 270"/>
                  <a:gd name="T1" fmla="*/ 68 h 134"/>
                  <a:gd name="T2" fmla="*/ 235 w 270"/>
                  <a:gd name="T3" fmla="*/ 68 h 134"/>
                  <a:gd name="T4" fmla="*/ 235 w 270"/>
                  <a:gd name="T5" fmla="*/ 125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5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5" y="68"/>
                    </a:lnTo>
                    <a:lnTo>
                      <a:pt x="235" y="125"/>
                    </a:lnTo>
                    <a:lnTo>
                      <a:pt x="233" y="127"/>
                    </a:lnTo>
                    <a:lnTo>
                      <a:pt x="215" y="128"/>
                    </a:lnTo>
                    <a:lnTo>
                      <a:pt x="215" y="133"/>
                    </a:lnTo>
                    <a:lnTo>
                      <a:pt x="269" y="133"/>
                    </a:lnTo>
                    <a:lnTo>
                      <a:pt x="269" y="128"/>
                    </a:lnTo>
                    <a:lnTo>
                      <a:pt x="253" y="127"/>
                    </a:lnTo>
                    <a:lnTo>
                      <a:pt x="251" y="125"/>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9" name="Freeform 80">
                <a:extLst>
                  <a:ext uri="{FF2B5EF4-FFF2-40B4-BE49-F238E27FC236}">
                    <a16:creationId xmlns:a16="http://schemas.microsoft.com/office/drawing/2014/main" id="{EECA8404-3D16-49E1-B199-D735E38F4C05}"/>
                  </a:ext>
                </a:extLst>
              </p:cNvPr>
              <p:cNvSpPr>
                <a:spLocks/>
              </p:cNvSpPr>
              <p:nvPr/>
            </p:nvSpPr>
            <p:spPr bwMode="auto">
              <a:xfrm>
                <a:off x="1224" y="409"/>
                <a:ext cx="270" cy="134"/>
              </a:xfrm>
              <a:custGeom>
                <a:avLst/>
                <a:gdLst>
                  <a:gd name="T0" fmla="*/ 270 w 270"/>
                  <a:gd name="T1" fmla="*/ 3 h 134"/>
                  <a:gd name="T2" fmla="*/ 217 w 270"/>
                  <a:gd name="T3" fmla="*/ 3 h 134"/>
                  <a:gd name="T4" fmla="*/ 217 w 270"/>
                  <a:gd name="T5" fmla="*/ 7 h 134"/>
                  <a:gd name="T6" fmla="*/ 233 w 270"/>
                  <a:gd name="T7" fmla="*/ 9 h 134"/>
                  <a:gd name="T8" fmla="*/ 235 w 270"/>
                  <a:gd name="T9" fmla="*/ 10 h 134"/>
                  <a:gd name="T10" fmla="*/ 235 w 270"/>
                  <a:gd name="T11" fmla="*/ 60 h 134"/>
                  <a:gd name="T12" fmla="*/ 251 w 270"/>
                  <a:gd name="T13" fmla="*/ 60 h 134"/>
                  <a:gd name="T14" fmla="*/ 251 w 270"/>
                  <a:gd name="T15" fmla="*/ 10 h 134"/>
                  <a:gd name="T16" fmla="*/ 253 w 270"/>
                  <a:gd name="T17" fmla="*/ 9 h 134"/>
                  <a:gd name="T18" fmla="*/ 270 w 270"/>
                  <a:gd name="T19" fmla="*/ 7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7"/>
                    </a:lnTo>
                    <a:lnTo>
                      <a:pt x="233" y="9"/>
                    </a:lnTo>
                    <a:lnTo>
                      <a:pt x="235" y="10"/>
                    </a:lnTo>
                    <a:lnTo>
                      <a:pt x="235" y="60"/>
                    </a:lnTo>
                    <a:lnTo>
                      <a:pt x="251" y="60"/>
                    </a:lnTo>
                    <a:lnTo>
                      <a:pt x="251" y="10"/>
                    </a:lnTo>
                    <a:lnTo>
                      <a:pt x="253" y="9"/>
                    </a:lnTo>
                    <a:lnTo>
                      <a:pt x="270" y="7"/>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09" name="Group 74">
              <a:extLst>
                <a:ext uri="{FF2B5EF4-FFF2-40B4-BE49-F238E27FC236}">
                  <a16:creationId xmlns:a16="http://schemas.microsoft.com/office/drawing/2014/main" id="{141A1A9A-D1CC-4E63-A9C7-6EF3041C7481}"/>
                </a:ext>
              </a:extLst>
            </p:cNvPr>
            <p:cNvGrpSpPr>
              <a:grpSpLocks/>
            </p:cNvGrpSpPr>
            <p:nvPr/>
          </p:nvGrpSpPr>
          <p:grpSpPr bwMode="auto">
            <a:xfrm>
              <a:off x="1507" y="491"/>
              <a:ext cx="49" cy="91"/>
              <a:chOff x="1507" y="491"/>
              <a:chExt cx="49" cy="91"/>
            </a:xfrm>
          </p:grpSpPr>
          <p:sp>
            <p:nvSpPr>
              <p:cNvPr id="37980" name="Freeform 78">
                <a:extLst>
                  <a:ext uri="{FF2B5EF4-FFF2-40B4-BE49-F238E27FC236}">
                    <a16:creationId xmlns:a16="http://schemas.microsoft.com/office/drawing/2014/main" id="{EF03414D-7292-4DCD-8072-C7ABD99CD48D}"/>
                  </a:ext>
                </a:extLst>
              </p:cNvPr>
              <p:cNvSpPr>
                <a:spLocks/>
              </p:cNvSpPr>
              <p:nvPr/>
            </p:nvSpPr>
            <p:spPr bwMode="auto">
              <a:xfrm>
                <a:off x="1507" y="491"/>
                <a:ext cx="49" cy="91"/>
              </a:xfrm>
              <a:custGeom>
                <a:avLst/>
                <a:gdLst>
                  <a:gd name="T0" fmla="*/ 3 w 49"/>
                  <a:gd name="T1" fmla="*/ 76 h 91"/>
                  <a:gd name="T2" fmla="*/ 0 w 49"/>
                  <a:gd name="T3" fmla="*/ 81 h 91"/>
                  <a:gd name="T4" fmla="*/ 1 w 49"/>
                  <a:gd name="T5" fmla="*/ 85 h 91"/>
                  <a:gd name="T6" fmla="*/ 4 w 49"/>
                  <a:gd name="T7" fmla="*/ 88 h 91"/>
                  <a:gd name="T8" fmla="*/ 9 w 49"/>
                  <a:gd name="T9" fmla="*/ 90 h 91"/>
                  <a:gd name="T10" fmla="*/ 15 w 49"/>
                  <a:gd name="T11" fmla="*/ 90 h 91"/>
                  <a:gd name="T12" fmla="*/ 32 w 49"/>
                  <a:gd name="T13" fmla="*/ 86 h 91"/>
                  <a:gd name="T14" fmla="*/ 34 w 49"/>
                  <a:gd name="T15" fmla="*/ 83 h 91"/>
                  <a:gd name="T16" fmla="*/ 15 w 49"/>
                  <a:gd name="T17" fmla="*/ 83 h 91"/>
                  <a:gd name="T18" fmla="*/ 11 w 49"/>
                  <a:gd name="T19" fmla="*/ 80 h 91"/>
                  <a:gd name="T20" fmla="*/ 8 w 49"/>
                  <a:gd name="T21" fmla="*/ 77 h 91"/>
                  <a:gd name="T22" fmla="*/ 3 w 49"/>
                  <a:gd name="T23" fmla="*/ 76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6"/>
                    </a:moveTo>
                    <a:lnTo>
                      <a:pt x="0" y="81"/>
                    </a:lnTo>
                    <a:lnTo>
                      <a:pt x="1" y="85"/>
                    </a:lnTo>
                    <a:lnTo>
                      <a:pt x="4" y="88"/>
                    </a:lnTo>
                    <a:lnTo>
                      <a:pt x="9" y="90"/>
                    </a:lnTo>
                    <a:lnTo>
                      <a:pt x="15" y="90"/>
                    </a:lnTo>
                    <a:lnTo>
                      <a:pt x="32" y="86"/>
                    </a:lnTo>
                    <a:lnTo>
                      <a:pt x="34" y="83"/>
                    </a:lnTo>
                    <a:lnTo>
                      <a:pt x="15" y="83"/>
                    </a:lnTo>
                    <a:lnTo>
                      <a:pt x="11" y="80"/>
                    </a:lnTo>
                    <a:lnTo>
                      <a:pt x="8" y="77"/>
                    </a:lnTo>
                    <a:lnTo>
                      <a:pt x="3" y="7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1" name="Freeform 77">
                <a:extLst>
                  <a:ext uri="{FF2B5EF4-FFF2-40B4-BE49-F238E27FC236}">
                    <a16:creationId xmlns:a16="http://schemas.microsoft.com/office/drawing/2014/main" id="{0B1EB58B-704A-4420-B019-D8E4D24BCAF9}"/>
                  </a:ext>
                </a:extLst>
              </p:cNvPr>
              <p:cNvSpPr>
                <a:spLocks/>
              </p:cNvSpPr>
              <p:nvPr/>
            </p:nvSpPr>
            <p:spPr bwMode="auto">
              <a:xfrm>
                <a:off x="1507" y="491"/>
                <a:ext cx="49" cy="91"/>
              </a:xfrm>
              <a:custGeom>
                <a:avLst/>
                <a:gdLst>
                  <a:gd name="T0" fmla="*/ 43 w 49"/>
                  <a:gd name="T1" fmla="*/ 41 h 91"/>
                  <a:gd name="T2" fmla="*/ 32 w 49"/>
                  <a:gd name="T3" fmla="*/ 41 h 91"/>
                  <a:gd name="T4" fmla="*/ 41 w 49"/>
                  <a:gd name="T5" fmla="*/ 45 h 91"/>
                  <a:gd name="T6" fmla="*/ 41 w 49"/>
                  <a:gd name="T7" fmla="*/ 76 h 91"/>
                  <a:gd name="T8" fmla="*/ 31 w 49"/>
                  <a:gd name="T9" fmla="*/ 83 h 91"/>
                  <a:gd name="T10" fmla="*/ 34 w 49"/>
                  <a:gd name="T11" fmla="*/ 83 h 91"/>
                  <a:gd name="T12" fmla="*/ 49 w 49"/>
                  <a:gd name="T13" fmla="*/ 70 h 91"/>
                  <a:gd name="T14" fmla="*/ 47 w 49"/>
                  <a:gd name="T15" fmla="*/ 44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5"/>
                    </a:lnTo>
                    <a:lnTo>
                      <a:pt x="41" y="76"/>
                    </a:lnTo>
                    <a:lnTo>
                      <a:pt x="31" y="83"/>
                    </a:lnTo>
                    <a:lnTo>
                      <a:pt x="34" y="83"/>
                    </a:lnTo>
                    <a:lnTo>
                      <a:pt x="49" y="70"/>
                    </a:lnTo>
                    <a:lnTo>
                      <a:pt x="47" y="44"/>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2" name="Freeform 76">
                <a:extLst>
                  <a:ext uri="{FF2B5EF4-FFF2-40B4-BE49-F238E27FC236}">
                    <a16:creationId xmlns:a16="http://schemas.microsoft.com/office/drawing/2014/main" id="{4D4A556E-EE4B-437B-922C-5BE883C0DFC8}"/>
                  </a:ext>
                </a:extLst>
              </p:cNvPr>
              <p:cNvSpPr>
                <a:spLocks/>
              </p:cNvSpPr>
              <p:nvPr/>
            </p:nvSpPr>
            <p:spPr bwMode="auto">
              <a:xfrm>
                <a:off x="1507" y="491"/>
                <a:ext cx="49" cy="91"/>
              </a:xfrm>
              <a:custGeom>
                <a:avLst/>
                <a:gdLst>
                  <a:gd name="T0" fmla="*/ 46 w 49"/>
                  <a:gd name="T1" fmla="*/ 7 h 91"/>
                  <a:gd name="T2" fmla="*/ 29 w 49"/>
                  <a:gd name="T3" fmla="*/ 7 h 91"/>
                  <a:gd name="T4" fmla="*/ 35 w 49"/>
                  <a:gd name="T5" fmla="*/ 11 h 91"/>
                  <a:gd name="T6" fmla="*/ 35 w 49"/>
                  <a:gd name="T7" fmla="*/ 28 h 91"/>
                  <a:gd name="T8" fmla="*/ 26 w 49"/>
                  <a:gd name="T9" fmla="*/ 33 h 91"/>
                  <a:gd name="T10" fmla="*/ 11 w 49"/>
                  <a:gd name="T11" fmla="*/ 40 h 91"/>
                  <a:gd name="T12" fmla="*/ 12 w 49"/>
                  <a:gd name="T13" fmla="*/ 43 h 91"/>
                  <a:gd name="T14" fmla="*/ 14 w 49"/>
                  <a:gd name="T15" fmla="*/ 42 h 91"/>
                  <a:gd name="T16" fmla="*/ 18 w 49"/>
                  <a:gd name="T17" fmla="*/ 41 h 91"/>
                  <a:gd name="T18" fmla="*/ 43 w 49"/>
                  <a:gd name="T19" fmla="*/ 41 h 91"/>
                  <a:gd name="T20" fmla="*/ 35 w 49"/>
                  <a:gd name="T21" fmla="*/ 34 h 91"/>
                  <a:gd name="T22" fmla="*/ 31 w 49"/>
                  <a:gd name="T23" fmla="*/ 33 h 91"/>
                  <a:gd name="T24" fmla="*/ 37 w 49"/>
                  <a:gd name="T25" fmla="*/ 30 h 91"/>
                  <a:gd name="T26" fmla="*/ 41 w 49"/>
                  <a:gd name="T27" fmla="*/ 28 h 91"/>
                  <a:gd name="T28" fmla="*/ 45 w 49"/>
                  <a:gd name="T29" fmla="*/ 23 h 91"/>
                  <a:gd name="T30" fmla="*/ 47 w 49"/>
                  <a:gd name="T31" fmla="*/ 20 h 91"/>
                  <a:gd name="T32" fmla="*/ 47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3"/>
                    </a:lnTo>
                    <a:lnTo>
                      <a:pt x="11" y="40"/>
                    </a:lnTo>
                    <a:lnTo>
                      <a:pt x="12" y="43"/>
                    </a:lnTo>
                    <a:lnTo>
                      <a:pt x="14" y="42"/>
                    </a:lnTo>
                    <a:lnTo>
                      <a:pt x="18" y="41"/>
                    </a:lnTo>
                    <a:lnTo>
                      <a:pt x="43" y="41"/>
                    </a:lnTo>
                    <a:lnTo>
                      <a:pt x="35" y="34"/>
                    </a:lnTo>
                    <a:lnTo>
                      <a:pt x="31" y="33"/>
                    </a:lnTo>
                    <a:lnTo>
                      <a:pt x="37" y="30"/>
                    </a:lnTo>
                    <a:lnTo>
                      <a:pt x="41" y="28"/>
                    </a:lnTo>
                    <a:lnTo>
                      <a:pt x="45" y="23"/>
                    </a:lnTo>
                    <a:lnTo>
                      <a:pt x="47" y="20"/>
                    </a:lnTo>
                    <a:lnTo>
                      <a:pt x="47" y="7"/>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83" name="Freeform 75">
                <a:extLst>
                  <a:ext uri="{FF2B5EF4-FFF2-40B4-BE49-F238E27FC236}">
                    <a16:creationId xmlns:a16="http://schemas.microsoft.com/office/drawing/2014/main" id="{45FCCD95-35AE-49B4-93C6-92AD48B19096}"/>
                  </a:ext>
                </a:extLst>
              </p:cNvPr>
              <p:cNvSpPr>
                <a:spLocks/>
              </p:cNvSpPr>
              <p:nvPr/>
            </p:nvSpPr>
            <p:spPr bwMode="auto">
              <a:xfrm>
                <a:off x="1507" y="491"/>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8 h 91"/>
                  <a:gd name="T12" fmla="*/ 9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8"/>
                    </a:lnTo>
                    <a:lnTo>
                      <a:pt x="9"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0" name="Group 72">
              <a:extLst>
                <a:ext uri="{FF2B5EF4-FFF2-40B4-BE49-F238E27FC236}">
                  <a16:creationId xmlns:a16="http://schemas.microsoft.com/office/drawing/2014/main" id="{3B13119C-FCCA-4638-BF57-9A06D910DB08}"/>
                </a:ext>
              </a:extLst>
            </p:cNvPr>
            <p:cNvGrpSpPr>
              <a:grpSpLocks/>
            </p:cNvGrpSpPr>
            <p:nvPr/>
          </p:nvGrpSpPr>
          <p:grpSpPr bwMode="auto">
            <a:xfrm>
              <a:off x="1290" y="166"/>
              <a:ext cx="2" cy="211"/>
              <a:chOff x="1290" y="166"/>
              <a:chExt cx="2" cy="211"/>
            </a:xfrm>
          </p:grpSpPr>
          <p:sp>
            <p:nvSpPr>
              <p:cNvPr id="37979" name="Freeform 73">
                <a:extLst>
                  <a:ext uri="{FF2B5EF4-FFF2-40B4-BE49-F238E27FC236}">
                    <a16:creationId xmlns:a16="http://schemas.microsoft.com/office/drawing/2014/main" id="{0FA00907-6D0D-4E4C-82C6-FF79025F6C2B}"/>
                  </a:ext>
                </a:extLst>
              </p:cNvPr>
              <p:cNvSpPr>
                <a:spLocks/>
              </p:cNvSpPr>
              <p:nvPr/>
            </p:nvSpPr>
            <p:spPr bwMode="auto">
              <a:xfrm>
                <a:off x="1290" y="166"/>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11" name="Group 70">
              <a:extLst>
                <a:ext uri="{FF2B5EF4-FFF2-40B4-BE49-F238E27FC236}">
                  <a16:creationId xmlns:a16="http://schemas.microsoft.com/office/drawing/2014/main" id="{A9E3BF9A-5F16-4202-8BDD-86ED78A130CB}"/>
                </a:ext>
              </a:extLst>
            </p:cNvPr>
            <p:cNvGrpSpPr>
              <a:grpSpLocks/>
            </p:cNvGrpSpPr>
            <p:nvPr/>
          </p:nvGrpSpPr>
          <p:grpSpPr bwMode="auto">
            <a:xfrm>
              <a:off x="1530" y="68"/>
              <a:ext cx="210" cy="2"/>
              <a:chOff x="1530" y="68"/>
              <a:chExt cx="210" cy="2"/>
            </a:xfrm>
          </p:grpSpPr>
          <p:sp>
            <p:nvSpPr>
              <p:cNvPr id="37978" name="Freeform 71">
                <a:extLst>
                  <a:ext uri="{FF2B5EF4-FFF2-40B4-BE49-F238E27FC236}">
                    <a16:creationId xmlns:a16="http://schemas.microsoft.com/office/drawing/2014/main" id="{6BAC8E71-65BF-4438-A943-7ECE19F6FABD}"/>
                  </a:ext>
                </a:extLst>
              </p:cNvPr>
              <p:cNvSpPr>
                <a:spLocks/>
              </p:cNvSpPr>
              <p:nvPr/>
            </p:nvSpPr>
            <p:spPr bwMode="auto">
              <a:xfrm>
                <a:off x="1530"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12" name="Group 63">
              <a:extLst>
                <a:ext uri="{FF2B5EF4-FFF2-40B4-BE49-F238E27FC236}">
                  <a16:creationId xmlns:a16="http://schemas.microsoft.com/office/drawing/2014/main" id="{71CF9F00-85A8-4317-A41A-4207AF7D1B68}"/>
                </a:ext>
              </a:extLst>
            </p:cNvPr>
            <p:cNvGrpSpPr>
              <a:grpSpLocks/>
            </p:cNvGrpSpPr>
            <p:nvPr/>
          </p:nvGrpSpPr>
          <p:grpSpPr bwMode="auto">
            <a:xfrm>
              <a:off x="1770" y="0"/>
              <a:ext cx="270" cy="134"/>
              <a:chOff x="1770" y="0"/>
              <a:chExt cx="270" cy="134"/>
            </a:xfrm>
          </p:grpSpPr>
          <p:sp>
            <p:nvSpPr>
              <p:cNvPr id="37972" name="Freeform 69">
                <a:extLst>
                  <a:ext uri="{FF2B5EF4-FFF2-40B4-BE49-F238E27FC236}">
                    <a16:creationId xmlns:a16="http://schemas.microsoft.com/office/drawing/2014/main" id="{ACC1F25A-A0B7-4B81-809C-CE23F0AF558A}"/>
                  </a:ext>
                </a:extLst>
              </p:cNvPr>
              <p:cNvSpPr>
                <a:spLocks/>
              </p:cNvSpPr>
              <p:nvPr/>
            </p:nvSpPr>
            <p:spPr bwMode="auto">
              <a:xfrm>
                <a:off x="1770"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4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7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4" y="132"/>
                    </a:lnTo>
                    <a:lnTo>
                      <a:pt x="76" y="134"/>
                    </a:lnTo>
                    <a:lnTo>
                      <a:pt x="96" y="133"/>
                    </a:lnTo>
                    <a:lnTo>
                      <a:pt x="107" y="131"/>
                    </a:lnTo>
                    <a:lnTo>
                      <a:pt x="109" y="127"/>
                    </a:lnTo>
                    <a:lnTo>
                      <a:pt x="86" y="127"/>
                    </a:lnTo>
                    <a:lnTo>
                      <a:pt x="60" y="125"/>
                    </a:lnTo>
                    <a:lnTo>
                      <a:pt x="40" y="116"/>
                    </a:lnTo>
                    <a:lnTo>
                      <a:pt x="27"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3" name="Freeform 68">
                <a:extLst>
                  <a:ext uri="{FF2B5EF4-FFF2-40B4-BE49-F238E27FC236}">
                    <a16:creationId xmlns:a16="http://schemas.microsoft.com/office/drawing/2014/main" id="{2EAC0DCA-5FEA-4992-8796-4C17BDFFA1CD}"/>
                  </a:ext>
                </a:extLst>
              </p:cNvPr>
              <p:cNvSpPr>
                <a:spLocks/>
              </p:cNvSpPr>
              <p:nvPr/>
            </p:nvSpPr>
            <p:spPr bwMode="auto">
              <a:xfrm>
                <a:off x="1770"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4" name="Freeform 67">
                <a:extLst>
                  <a:ext uri="{FF2B5EF4-FFF2-40B4-BE49-F238E27FC236}">
                    <a16:creationId xmlns:a16="http://schemas.microsoft.com/office/drawing/2014/main" id="{0EA3E7C8-FB16-4232-8E64-D351F2048DA5}"/>
                  </a:ext>
                </a:extLst>
              </p:cNvPr>
              <p:cNvSpPr>
                <a:spLocks/>
              </p:cNvSpPr>
              <p:nvPr/>
            </p:nvSpPr>
            <p:spPr bwMode="auto">
              <a:xfrm>
                <a:off x="1770" y="0"/>
                <a:ext cx="270" cy="134"/>
              </a:xfrm>
              <a:custGeom>
                <a:avLst/>
                <a:gdLst>
                  <a:gd name="T0" fmla="*/ 112 w 270"/>
                  <a:gd name="T1" fmla="*/ 8 h 134"/>
                  <a:gd name="T2" fmla="*/ 58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8"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5" name="Freeform 66">
                <a:extLst>
                  <a:ext uri="{FF2B5EF4-FFF2-40B4-BE49-F238E27FC236}">
                    <a16:creationId xmlns:a16="http://schemas.microsoft.com/office/drawing/2014/main" id="{495A3246-365B-4509-B727-FC8AFE081CCC}"/>
                  </a:ext>
                </a:extLst>
              </p:cNvPr>
              <p:cNvSpPr>
                <a:spLocks/>
              </p:cNvSpPr>
              <p:nvPr/>
            </p:nvSpPr>
            <p:spPr bwMode="auto">
              <a:xfrm>
                <a:off x="1770"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6" name="Freeform 65">
                <a:extLst>
                  <a:ext uri="{FF2B5EF4-FFF2-40B4-BE49-F238E27FC236}">
                    <a16:creationId xmlns:a16="http://schemas.microsoft.com/office/drawing/2014/main" id="{F5292283-2F2D-4785-9D59-8B626AE5502E}"/>
                  </a:ext>
                </a:extLst>
              </p:cNvPr>
              <p:cNvSpPr>
                <a:spLocks/>
              </p:cNvSpPr>
              <p:nvPr/>
            </p:nvSpPr>
            <p:spPr bwMode="auto">
              <a:xfrm>
                <a:off x="1770"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7" name="Freeform 64">
                <a:extLst>
                  <a:ext uri="{FF2B5EF4-FFF2-40B4-BE49-F238E27FC236}">
                    <a16:creationId xmlns:a16="http://schemas.microsoft.com/office/drawing/2014/main" id="{B3915C6F-0394-4C4C-B2A6-F1AFFB57F8D7}"/>
                  </a:ext>
                </a:extLst>
              </p:cNvPr>
              <p:cNvSpPr>
                <a:spLocks/>
              </p:cNvSpPr>
              <p:nvPr/>
            </p:nvSpPr>
            <p:spPr bwMode="auto">
              <a:xfrm>
                <a:off x="1770" y="0"/>
                <a:ext cx="270" cy="134"/>
              </a:xfrm>
              <a:custGeom>
                <a:avLst/>
                <a:gdLst>
                  <a:gd name="T0" fmla="*/ 269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8"/>
                    </a:lnTo>
                    <a:lnTo>
                      <a:pt x="233" y="9"/>
                    </a:lnTo>
                    <a:lnTo>
                      <a:pt x="234" y="10"/>
                    </a:lnTo>
                    <a:lnTo>
                      <a:pt x="234" y="60"/>
                    </a:lnTo>
                    <a:lnTo>
                      <a:pt x="251" y="60"/>
                    </a:lnTo>
                    <a:lnTo>
                      <a:pt x="251" y="10"/>
                    </a:lnTo>
                    <a:lnTo>
                      <a:pt x="253" y="9"/>
                    </a:lnTo>
                    <a:lnTo>
                      <a:pt x="269" y="8"/>
                    </a:lnTo>
                    <a:lnTo>
                      <a:pt x="26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3" name="Group 61">
              <a:extLst>
                <a:ext uri="{FF2B5EF4-FFF2-40B4-BE49-F238E27FC236}">
                  <a16:creationId xmlns:a16="http://schemas.microsoft.com/office/drawing/2014/main" id="{447332F9-D8BF-406E-9C4A-F99E43A35AC6}"/>
                </a:ext>
              </a:extLst>
            </p:cNvPr>
            <p:cNvGrpSpPr>
              <a:grpSpLocks/>
            </p:cNvGrpSpPr>
            <p:nvPr/>
          </p:nvGrpSpPr>
          <p:grpSpPr bwMode="auto">
            <a:xfrm>
              <a:off x="2687" y="68"/>
              <a:ext cx="210" cy="2"/>
              <a:chOff x="2687" y="68"/>
              <a:chExt cx="210" cy="2"/>
            </a:xfrm>
          </p:grpSpPr>
          <p:sp>
            <p:nvSpPr>
              <p:cNvPr id="37971" name="Freeform 62">
                <a:extLst>
                  <a:ext uri="{FF2B5EF4-FFF2-40B4-BE49-F238E27FC236}">
                    <a16:creationId xmlns:a16="http://schemas.microsoft.com/office/drawing/2014/main" id="{6D37F4C1-C208-4CF0-8294-B506B7B0274E}"/>
                  </a:ext>
                </a:extLst>
              </p:cNvPr>
              <p:cNvSpPr>
                <a:spLocks/>
              </p:cNvSpPr>
              <p:nvPr/>
            </p:nvSpPr>
            <p:spPr bwMode="auto">
              <a:xfrm>
                <a:off x="2687"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14" name="Group 54">
              <a:extLst>
                <a:ext uri="{FF2B5EF4-FFF2-40B4-BE49-F238E27FC236}">
                  <a16:creationId xmlns:a16="http://schemas.microsoft.com/office/drawing/2014/main" id="{4FF7E76B-F956-4E8B-85A8-4F2A8876393C}"/>
                </a:ext>
              </a:extLst>
            </p:cNvPr>
            <p:cNvGrpSpPr>
              <a:grpSpLocks/>
            </p:cNvGrpSpPr>
            <p:nvPr/>
          </p:nvGrpSpPr>
          <p:grpSpPr bwMode="auto">
            <a:xfrm>
              <a:off x="2937" y="0"/>
              <a:ext cx="270" cy="134"/>
              <a:chOff x="2937" y="0"/>
              <a:chExt cx="270" cy="134"/>
            </a:xfrm>
          </p:grpSpPr>
          <p:sp>
            <p:nvSpPr>
              <p:cNvPr id="37965" name="Freeform 60">
                <a:extLst>
                  <a:ext uri="{FF2B5EF4-FFF2-40B4-BE49-F238E27FC236}">
                    <a16:creationId xmlns:a16="http://schemas.microsoft.com/office/drawing/2014/main" id="{4D028E08-0E2C-4055-B63B-0BCFF7152BAB}"/>
                  </a:ext>
                </a:extLst>
              </p:cNvPr>
              <p:cNvSpPr>
                <a:spLocks/>
              </p:cNvSpPr>
              <p:nvPr/>
            </p:nvSpPr>
            <p:spPr bwMode="auto">
              <a:xfrm>
                <a:off x="2937"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0 w 270"/>
                  <a:gd name="T17" fmla="*/ 106 h 134"/>
                  <a:gd name="T18" fmla="*/ 24 w 270"/>
                  <a:gd name="T19" fmla="*/ 122 h 134"/>
                  <a:gd name="T20" fmla="*/ 44 w 270"/>
                  <a:gd name="T21" fmla="*/ 132 h 134"/>
                  <a:gd name="T22" fmla="*/ 76 w 270"/>
                  <a:gd name="T23" fmla="*/ 134 h 134"/>
                  <a:gd name="T24" fmla="*/ 96 w 270"/>
                  <a:gd name="T25" fmla="*/ 133 h 134"/>
                  <a:gd name="T26" fmla="*/ 107 w 270"/>
                  <a:gd name="T27" fmla="*/ 131 h 134"/>
                  <a:gd name="T28" fmla="*/ 109 w 270"/>
                  <a:gd name="T29" fmla="*/ 127 h 134"/>
                  <a:gd name="T30" fmla="*/ 86 w 270"/>
                  <a:gd name="T31" fmla="*/ 127 h 134"/>
                  <a:gd name="T32" fmla="*/ 60 w 270"/>
                  <a:gd name="T33" fmla="*/ 125 h 134"/>
                  <a:gd name="T34" fmla="*/ 40 w 270"/>
                  <a:gd name="T35" fmla="*/ 116 h 134"/>
                  <a:gd name="T36" fmla="*/ 27 w 270"/>
                  <a:gd name="T37" fmla="*/ 101 h 134"/>
                  <a:gd name="T38" fmla="*/ 21 w 270"/>
                  <a:gd name="T39" fmla="*/ 81 h 134"/>
                  <a:gd name="T40" fmla="*/ 22 w 270"/>
                  <a:gd name="T41" fmla="*/ 53 h 134"/>
                  <a:gd name="T42" fmla="*/ 29 w 270"/>
                  <a:gd name="T43" fmla="*/ 31 h 134"/>
                  <a:gd name="T44" fmla="*/ 41 w 270"/>
                  <a:gd name="T45" fmla="*/ 16 h 134"/>
                  <a:gd name="T46" fmla="*/ 58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0" y="106"/>
                    </a:lnTo>
                    <a:lnTo>
                      <a:pt x="24" y="122"/>
                    </a:lnTo>
                    <a:lnTo>
                      <a:pt x="44" y="132"/>
                    </a:lnTo>
                    <a:lnTo>
                      <a:pt x="76" y="134"/>
                    </a:lnTo>
                    <a:lnTo>
                      <a:pt x="96" y="133"/>
                    </a:lnTo>
                    <a:lnTo>
                      <a:pt x="107" y="131"/>
                    </a:lnTo>
                    <a:lnTo>
                      <a:pt x="109" y="127"/>
                    </a:lnTo>
                    <a:lnTo>
                      <a:pt x="86" y="127"/>
                    </a:lnTo>
                    <a:lnTo>
                      <a:pt x="60" y="125"/>
                    </a:lnTo>
                    <a:lnTo>
                      <a:pt x="40" y="116"/>
                    </a:lnTo>
                    <a:lnTo>
                      <a:pt x="27" y="101"/>
                    </a:lnTo>
                    <a:lnTo>
                      <a:pt x="21" y="81"/>
                    </a:lnTo>
                    <a:lnTo>
                      <a:pt x="22" y="53"/>
                    </a:lnTo>
                    <a:lnTo>
                      <a:pt x="29" y="31"/>
                    </a:lnTo>
                    <a:lnTo>
                      <a:pt x="41" y="16"/>
                    </a:lnTo>
                    <a:lnTo>
                      <a:pt x="58"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6" name="Freeform 59">
                <a:extLst>
                  <a:ext uri="{FF2B5EF4-FFF2-40B4-BE49-F238E27FC236}">
                    <a16:creationId xmlns:a16="http://schemas.microsoft.com/office/drawing/2014/main" id="{A8113E19-B8A4-479D-8034-B64649753EEF}"/>
                  </a:ext>
                </a:extLst>
              </p:cNvPr>
              <p:cNvSpPr>
                <a:spLocks/>
              </p:cNvSpPr>
              <p:nvPr/>
            </p:nvSpPr>
            <p:spPr bwMode="auto">
              <a:xfrm>
                <a:off x="2937" y="0"/>
                <a:ext cx="270" cy="134"/>
              </a:xfrm>
              <a:custGeom>
                <a:avLst/>
                <a:gdLst>
                  <a:gd name="T0" fmla="*/ 114 w 270"/>
                  <a:gd name="T1" fmla="*/ 98 h 134"/>
                  <a:gd name="T2" fmla="*/ 102 w 270"/>
                  <a:gd name="T3" fmla="*/ 117 h 134"/>
                  <a:gd name="T4" fmla="*/ 86 w 270"/>
                  <a:gd name="T5" fmla="*/ 127 h 134"/>
                  <a:gd name="T6" fmla="*/ 109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09"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7" name="Freeform 58">
                <a:extLst>
                  <a:ext uri="{FF2B5EF4-FFF2-40B4-BE49-F238E27FC236}">
                    <a16:creationId xmlns:a16="http://schemas.microsoft.com/office/drawing/2014/main" id="{40A562E7-459A-46E2-9747-209267C0169A}"/>
                  </a:ext>
                </a:extLst>
              </p:cNvPr>
              <p:cNvSpPr>
                <a:spLocks/>
              </p:cNvSpPr>
              <p:nvPr/>
            </p:nvSpPr>
            <p:spPr bwMode="auto">
              <a:xfrm>
                <a:off x="2937" y="0"/>
                <a:ext cx="270" cy="134"/>
              </a:xfrm>
              <a:custGeom>
                <a:avLst/>
                <a:gdLst>
                  <a:gd name="T0" fmla="*/ 112 w 270"/>
                  <a:gd name="T1" fmla="*/ 8 h 134"/>
                  <a:gd name="T2" fmla="*/ 58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8"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8" name="Freeform 57">
                <a:extLst>
                  <a:ext uri="{FF2B5EF4-FFF2-40B4-BE49-F238E27FC236}">
                    <a16:creationId xmlns:a16="http://schemas.microsoft.com/office/drawing/2014/main" id="{AC14FFC7-83E2-4FD6-84A0-BE541650205B}"/>
                  </a:ext>
                </a:extLst>
              </p:cNvPr>
              <p:cNvSpPr>
                <a:spLocks/>
              </p:cNvSpPr>
              <p:nvPr/>
            </p:nvSpPr>
            <p:spPr bwMode="auto">
              <a:xfrm>
                <a:off x="2937" y="0"/>
                <a:ext cx="270" cy="134"/>
              </a:xfrm>
              <a:custGeom>
                <a:avLst/>
                <a:gdLst>
                  <a:gd name="T0" fmla="*/ 182 w 270"/>
                  <a:gd name="T1" fmla="*/ 3 h 134"/>
                  <a:gd name="T2" fmla="*/ 129 w 270"/>
                  <a:gd name="T3" fmla="*/ 3 h 134"/>
                  <a:gd name="T4" fmla="*/ 129 w 270"/>
                  <a:gd name="T5" fmla="*/ 8 h 134"/>
                  <a:gd name="T6" fmla="*/ 146 w 270"/>
                  <a:gd name="T7" fmla="*/ 9 h 134"/>
                  <a:gd name="T8" fmla="*/ 148 w 270"/>
                  <a:gd name="T9" fmla="*/ 10 h 134"/>
                  <a:gd name="T10" fmla="*/ 148 w 270"/>
                  <a:gd name="T11" fmla="*/ 126 h 134"/>
                  <a:gd name="T12" fmla="*/ 146 w 270"/>
                  <a:gd name="T13" fmla="*/ 127 h 134"/>
                  <a:gd name="T14" fmla="*/ 130 w 270"/>
                  <a:gd name="T15" fmla="*/ 128 h 134"/>
                  <a:gd name="T16" fmla="*/ 130 w 270"/>
                  <a:gd name="T17" fmla="*/ 133 h 134"/>
                  <a:gd name="T18" fmla="*/ 183 w 270"/>
                  <a:gd name="T19" fmla="*/ 133 h 134"/>
                  <a:gd name="T20" fmla="*/ 183 w 270"/>
                  <a:gd name="T21" fmla="*/ 128 h 134"/>
                  <a:gd name="T22" fmla="*/ 166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6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6" y="9"/>
                    </a:lnTo>
                    <a:lnTo>
                      <a:pt x="148" y="10"/>
                    </a:lnTo>
                    <a:lnTo>
                      <a:pt x="148" y="126"/>
                    </a:lnTo>
                    <a:lnTo>
                      <a:pt x="146" y="127"/>
                    </a:lnTo>
                    <a:lnTo>
                      <a:pt x="130" y="128"/>
                    </a:lnTo>
                    <a:lnTo>
                      <a:pt x="130" y="133"/>
                    </a:lnTo>
                    <a:lnTo>
                      <a:pt x="183" y="133"/>
                    </a:lnTo>
                    <a:lnTo>
                      <a:pt x="183" y="128"/>
                    </a:lnTo>
                    <a:lnTo>
                      <a:pt x="166" y="127"/>
                    </a:lnTo>
                    <a:lnTo>
                      <a:pt x="165" y="126"/>
                    </a:lnTo>
                    <a:lnTo>
                      <a:pt x="165" y="68"/>
                    </a:lnTo>
                    <a:lnTo>
                      <a:pt x="251" y="68"/>
                    </a:lnTo>
                    <a:lnTo>
                      <a:pt x="251" y="60"/>
                    </a:lnTo>
                    <a:lnTo>
                      <a:pt x="165" y="60"/>
                    </a:lnTo>
                    <a:lnTo>
                      <a:pt x="165" y="10"/>
                    </a:lnTo>
                    <a:lnTo>
                      <a:pt x="166"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9" name="Freeform 56">
                <a:extLst>
                  <a:ext uri="{FF2B5EF4-FFF2-40B4-BE49-F238E27FC236}">
                    <a16:creationId xmlns:a16="http://schemas.microsoft.com/office/drawing/2014/main" id="{7B97CAF1-B952-4AB3-B85F-98408EC30262}"/>
                  </a:ext>
                </a:extLst>
              </p:cNvPr>
              <p:cNvSpPr>
                <a:spLocks/>
              </p:cNvSpPr>
              <p:nvPr/>
            </p:nvSpPr>
            <p:spPr bwMode="auto">
              <a:xfrm>
                <a:off x="2937"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70" name="Freeform 55">
                <a:extLst>
                  <a:ext uri="{FF2B5EF4-FFF2-40B4-BE49-F238E27FC236}">
                    <a16:creationId xmlns:a16="http://schemas.microsoft.com/office/drawing/2014/main" id="{F3085625-F85B-4F08-95F1-2AE35FBD253A}"/>
                  </a:ext>
                </a:extLst>
              </p:cNvPr>
              <p:cNvSpPr>
                <a:spLocks/>
              </p:cNvSpPr>
              <p:nvPr/>
            </p:nvSpPr>
            <p:spPr bwMode="auto">
              <a:xfrm>
                <a:off x="2937" y="0"/>
                <a:ext cx="270" cy="134"/>
              </a:xfrm>
              <a:custGeom>
                <a:avLst/>
                <a:gdLst>
                  <a:gd name="T0" fmla="*/ 269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69 w 270"/>
                  <a:gd name="T19" fmla="*/ 8 h 134"/>
                  <a:gd name="T20" fmla="*/ 269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69" y="3"/>
                    </a:moveTo>
                    <a:lnTo>
                      <a:pt x="217" y="3"/>
                    </a:lnTo>
                    <a:lnTo>
                      <a:pt x="217" y="8"/>
                    </a:lnTo>
                    <a:lnTo>
                      <a:pt x="233" y="9"/>
                    </a:lnTo>
                    <a:lnTo>
                      <a:pt x="234" y="10"/>
                    </a:lnTo>
                    <a:lnTo>
                      <a:pt x="234" y="60"/>
                    </a:lnTo>
                    <a:lnTo>
                      <a:pt x="251" y="60"/>
                    </a:lnTo>
                    <a:lnTo>
                      <a:pt x="251" y="10"/>
                    </a:lnTo>
                    <a:lnTo>
                      <a:pt x="253" y="9"/>
                    </a:lnTo>
                    <a:lnTo>
                      <a:pt x="269" y="8"/>
                    </a:lnTo>
                    <a:lnTo>
                      <a:pt x="269"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5" name="Group 50">
              <a:extLst>
                <a:ext uri="{FF2B5EF4-FFF2-40B4-BE49-F238E27FC236}">
                  <a16:creationId xmlns:a16="http://schemas.microsoft.com/office/drawing/2014/main" id="{B9695872-2341-4626-9D96-E7F68594A225}"/>
                </a:ext>
              </a:extLst>
            </p:cNvPr>
            <p:cNvGrpSpPr>
              <a:grpSpLocks/>
            </p:cNvGrpSpPr>
            <p:nvPr/>
          </p:nvGrpSpPr>
          <p:grpSpPr bwMode="auto">
            <a:xfrm>
              <a:off x="3218" y="82"/>
              <a:ext cx="57" cy="90"/>
              <a:chOff x="3218" y="82"/>
              <a:chExt cx="57" cy="90"/>
            </a:xfrm>
          </p:grpSpPr>
          <p:sp>
            <p:nvSpPr>
              <p:cNvPr id="37962" name="Freeform 53">
                <a:extLst>
                  <a:ext uri="{FF2B5EF4-FFF2-40B4-BE49-F238E27FC236}">
                    <a16:creationId xmlns:a16="http://schemas.microsoft.com/office/drawing/2014/main" id="{C9BBBA7C-A658-4A86-A89F-93693600F4B0}"/>
                  </a:ext>
                </a:extLst>
              </p:cNvPr>
              <p:cNvSpPr>
                <a:spLocks/>
              </p:cNvSpPr>
              <p:nvPr/>
            </p:nvSpPr>
            <p:spPr bwMode="auto">
              <a:xfrm>
                <a:off x="3218" y="8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5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5"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3" name="Freeform 52">
                <a:extLst>
                  <a:ext uri="{FF2B5EF4-FFF2-40B4-BE49-F238E27FC236}">
                    <a16:creationId xmlns:a16="http://schemas.microsoft.com/office/drawing/2014/main" id="{3AA0EED2-BDA5-45A3-AB90-3EC7D7518BB0}"/>
                  </a:ext>
                </a:extLst>
              </p:cNvPr>
              <p:cNvSpPr>
                <a:spLocks/>
              </p:cNvSpPr>
              <p:nvPr/>
            </p:nvSpPr>
            <p:spPr bwMode="auto">
              <a:xfrm>
                <a:off x="3218" y="82"/>
                <a:ext cx="57" cy="90"/>
              </a:xfrm>
              <a:custGeom>
                <a:avLst/>
                <a:gdLst>
                  <a:gd name="T0" fmla="*/ 53 w 57"/>
                  <a:gd name="T1" fmla="*/ 71 h 90"/>
                  <a:gd name="T2" fmla="*/ 49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4" name="Freeform 51">
                <a:extLst>
                  <a:ext uri="{FF2B5EF4-FFF2-40B4-BE49-F238E27FC236}">
                    <a16:creationId xmlns:a16="http://schemas.microsoft.com/office/drawing/2014/main" id="{E93CFE84-D95C-4C0A-932C-DD7E5ACCE8F2}"/>
                  </a:ext>
                </a:extLst>
              </p:cNvPr>
              <p:cNvSpPr>
                <a:spLocks/>
              </p:cNvSpPr>
              <p:nvPr/>
            </p:nvSpPr>
            <p:spPr bwMode="auto">
              <a:xfrm>
                <a:off x="3218" y="82"/>
                <a:ext cx="57" cy="90"/>
              </a:xfrm>
              <a:custGeom>
                <a:avLst/>
                <a:gdLst>
                  <a:gd name="T0" fmla="*/ 40 w 57"/>
                  <a:gd name="T1" fmla="*/ 0 h 90"/>
                  <a:gd name="T2" fmla="*/ 20 w 57"/>
                  <a:gd name="T3" fmla="*/ 0 h 90"/>
                  <a:gd name="T4" fmla="*/ 13 w 57"/>
                  <a:gd name="T5" fmla="*/ 3 h 90"/>
                  <a:gd name="T6" fmla="*/ 9 w 57"/>
                  <a:gd name="T7" fmla="*/ 8 h 90"/>
                  <a:gd name="T8" fmla="*/ 2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2" y="19"/>
                    </a:lnTo>
                    <a:lnTo>
                      <a:pt x="4" y="21"/>
                    </a:lnTo>
                    <a:lnTo>
                      <a:pt x="8" y="16"/>
                    </a:lnTo>
                    <a:lnTo>
                      <a:pt x="13"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6" name="Group 48">
              <a:extLst>
                <a:ext uri="{FF2B5EF4-FFF2-40B4-BE49-F238E27FC236}">
                  <a16:creationId xmlns:a16="http://schemas.microsoft.com/office/drawing/2014/main" id="{46859898-8EEF-4FAE-B951-0A85D8AC42AF}"/>
                </a:ext>
              </a:extLst>
            </p:cNvPr>
            <p:cNvGrpSpPr>
              <a:grpSpLocks/>
            </p:cNvGrpSpPr>
            <p:nvPr/>
          </p:nvGrpSpPr>
          <p:grpSpPr bwMode="auto">
            <a:xfrm>
              <a:off x="3304" y="68"/>
              <a:ext cx="210" cy="2"/>
              <a:chOff x="3304" y="68"/>
              <a:chExt cx="210" cy="2"/>
            </a:xfrm>
          </p:grpSpPr>
          <p:sp>
            <p:nvSpPr>
              <p:cNvPr id="37961" name="Freeform 49">
                <a:extLst>
                  <a:ext uri="{FF2B5EF4-FFF2-40B4-BE49-F238E27FC236}">
                    <a16:creationId xmlns:a16="http://schemas.microsoft.com/office/drawing/2014/main" id="{A2CBC6F1-DA7E-4A3B-8444-CAA2ED1E5B89}"/>
                  </a:ext>
                </a:extLst>
              </p:cNvPr>
              <p:cNvSpPr>
                <a:spLocks/>
              </p:cNvSpPr>
              <p:nvPr/>
            </p:nvSpPr>
            <p:spPr bwMode="auto">
              <a:xfrm>
                <a:off x="3304"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17" name="Group 41">
              <a:extLst>
                <a:ext uri="{FF2B5EF4-FFF2-40B4-BE49-F238E27FC236}">
                  <a16:creationId xmlns:a16="http://schemas.microsoft.com/office/drawing/2014/main" id="{F0F307E6-585A-446A-835B-27F229C34452}"/>
                </a:ext>
              </a:extLst>
            </p:cNvPr>
            <p:cNvGrpSpPr>
              <a:grpSpLocks/>
            </p:cNvGrpSpPr>
            <p:nvPr/>
          </p:nvGrpSpPr>
          <p:grpSpPr bwMode="auto">
            <a:xfrm>
              <a:off x="3548" y="0"/>
              <a:ext cx="270" cy="134"/>
              <a:chOff x="3548" y="0"/>
              <a:chExt cx="270" cy="134"/>
            </a:xfrm>
          </p:grpSpPr>
          <p:sp>
            <p:nvSpPr>
              <p:cNvPr id="37955" name="Freeform 47">
                <a:extLst>
                  <a:ext uri="{FF2B5EF4-FFF2-40B4-BE49-F238E27FC236}">
                    <a16:creationId xmlns:a16="http://schemas.microsoft.com/office/drawing/2014/main" id="{1EC4D5A4-AC0F-4EC0-B58F-C224F66A3525}"/>
                  </a:ext>
                </a:extLst>
              </p:cNvPr>
              <p:cNvSpPr>
                <a:spLocks/>
              </p:cNvSpPr>
              <p:nvPr/>
            </p:nvSpPr>
            <p:spPr bwMode="auto">
              <a:xfrm>
                <a:off x="3548"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3 w 270"/>
                  <a:gd name="T15" fmla="*/ 87 h 134"/>
                  <a:gd name="T16" fmla="*/ 11 w 270"/>
                  <a:gd name="T17" fmla="*/ 106 h 134"/>
                  <a:gd name="T18" fmla="*/ 25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6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3" y="87"/>
                    </a:lnTo>
                    <a:lnTo>
                      <a:pt x="11" y="106"/>
                    </a:lnTo>
                    <a:lnTo>
                      <a:pt x="25"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6" name="Freeform 46">
                <a:extLst>
                  <a:ext uri="{FF2B5EF4-FFF2-40B4-BE49-F238E27FC236}">
                    <a16:creationId xmlns:a16="http://schemas.microsoft.com/office/drawing/2014/main" id="{CE19DAD0-FF04-42C4-A6D4-740C3EA46338}"/>
                  </a:ext>
                </a:extLst>
              </p:cNvPr>
              <p:cNvSpPr>
                <a:spLocks/>
              </p:cNvSpPr>
              <p:nvPr/>
            </p:nvSpPr>
            <p:spPr bwMode="auto">
              <a:xfrm>
                <a:off x="3548" y="0"/>
                <a:ext cx="270" cy="134"/>
              </a:xfrm>
              <a:custGeom>
                <a:avLst/>
                <a:gdLst>
                  <a:gd name="T0" fmla="*/ 114 w 270"/>
                  <a:gd name="T1" fmla="*/ 98 h 134"/>
                  <a:gd name="T2" fmla="*/ 103 w 270"/>
                  <a:gd name="T3" fmla="*/ 117 h 134"/>
                  <a:gd name="T4" fmla="*/ 86 w 270"/>
                  <a:gd name="T5" fmla="*/ 127 h 134"/>
                  <a:gd name="T6" fmla="*/ 110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3"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7" name="Freeform 45">
                <a:extLst>
                  <a:ext uri="{FF2B5EF4-FFF2-40B4-BE49-F238E27FC236}">
                    <a16:creationId xmlns:a16="http://schemas.microsoft.com/office/drawing/2014/main" id="{63EB175C-0720-4791-BFDF-40C90ABA688B}"/>
                  </a:ext>
                </a:extLst>
              </p:cNvPr>
              <p:cNvSpPr>
                <a:spLocks/>
              </p:cNvSpPr>
              <p:nvPr/>
            </p:nvSpPr>
            <p:spPr bwMode="auto">
              <a:xfrm>
                <a:off x="3548"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8" name="Freeform 44">
                <a:extLst>
                  <a:ext uri="{FF2B5EF4-FFF2-40B4-BE49-F238E27FC236}">
                    <a16:creationId xmlns:a16="http://schemas.microsoft.com/office/drawing/2014/main" id="{E2F1FC73-DBEE-4B3C-80BB-A0E10F0FAB19}"/>
                  </a:ext>
                </a:extLst>
              </p:cNvPr>
              <p:cNvSpPr>
                <a:spLocks/>
              </p:cNvSpPr>
              <p:nvPr/>
            </p:nvSpPr>
            <p:spPr bwMode="auto">
              <a:xfrm>
                <a:off x="3548" y="0"/>
                <a:ext cx="270" cy="134"/>
              </a:xfrm>
              <a:custGeom>
                <a:avLst/>
                <a:gdLst>
                  <a:gd name="T0" fmla="*/ 182 w 270"/>
                  <a:gd name="T1" fmla="*/ 3 h 134"/>
                  <a:gd name="T2" fmla="*/ 130 w 270"/>
                  <a:gd name="T3" fmla="*/ 3 h 134"/>
                  <a:gd name="T4" fmla="*/ 130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30" y="3"/>
                    </a:lnTo>
                    <a:lnTo>
                      <a:pt x="130"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9" name="Freeform 43">
                <a:extLst>
                  <a:ext uri="{FF2B5EF4-FFF2-40B4-BE49-F238E27FC236}">
                    <a16:creationId xmlns:a16="http://schemas.microsoft.com/office/drawing/2014/main" id="{EEE48562-8251-46E3-8ED5-A341EE913E80}"/>
                  </a:ext>
                </a:extLst>
              </p:cNvPr>
              <p:cNvSpPr>
                <a:spLocks/>
              </p:cNvSpPr>
              <p:nvPr/>
            </p:nvSpPr>
            <p:spPr bwMode="auto">
              <a:xfrm>
                <a:off x="3548"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60" name="Freeform 42">
                <a:extLst>
                  <a:ext uri="{FF2B5EF4-FFF2-40B4-BE49-F238E27FC236}">
                    <a16:creationId xmlns:a16="http://schemas.microsoft.com/office/drawing/2014/main" id="{198CC29C-56D7-4C7E-9169-F5667129A0D1}"/>
                  </a:ext>
                </a:extLst>
              </p:cNvPr>
              <p:cNvSpPr>
                <a:spLocks/>
              </p:cNvSpPr>
              <p:nvPr/>
            </p:nvSpPr>
            <p:spPr bwMode="auto">
              <a:xfrm>
                <a:off x="3548" y="0"/>
                <a:ext cx="270" cy="134"/>
              </a:xfrm>
              <a:custGeom>
                <a:avLst/>
                <a:gdLst>
                  <a:gd name="T0" fmla="*/ 270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4" y="10"/>
                    </a:lnTo>
                    <a:lnTo>
                      <a:pt x="234"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8" name="Group 36">
              <a:extLst>
                <a:ext uri="{FF2B5EF4-FFF2-40B4-BE49-F238E27FC236}">
                  <a16:creationId xmlns:a16="http://schemas.microsoft.com/office/drawing/2014/main" id="{FE1094B5-555F-496F-A4D8-7A396DC63AC5}"/>
                </a:ext>
              </a:extLst>
            </p:cNvPr>
            <p:cNvGrpSpPr>
              <a:grpSpLocks/>
            </p:cNvGrpSpPr>
            <p:nvPr/>
          </p:nvGrpSpPr>
          <p:grpSpPr bwMode="auto">
            <a:xfrm>
              <a:off x="3831" y="82"/>
              <a:ext cx="49" cy="91"/>
              <a:chOff x="3831" y="82"/>
              <a:chExt cx="49" cy="91"/>
            </a:xfrm>
          </p:grpSpPr>
          <p:sp>
            <p:nvSpPr>
              <p:cNvPr id="37951" name="Freeform 40">
                <a:extLst>
                  <a:ext uri="{FF2B5EF4-FFF2-40B4-BE49-F238E27FC236}">
                    <a16:creationId xmlns:a16="http://schemas.microsoft.com/office/drawing/2014/main" id="{0E7FC8F2-F4A9-46B0-8037-AE5A84EB3B96}"/>
                  </a:ext>
                </a:extLst>
              </p:cNvPr>
              <p:cNvSpPr>
                <a:spLocks/>
              </p:cNvSpPr>
              <p:nvPr/>
            </p:nvSpPr>
            <p:spPr bwMode="auto">
              <a:xfrm>
                <a:off x="3831" y="82"/>
                <a:ext cx="49" cy="91"/>
              </a:xfrm>
              <a:custGeom>
                <a:avLst/>
                <a:gdLst>
                  <a:gd name="T0" fmla="*/ 3 w 49"/>
                  <a:gd name="T1" fmla="*/ 77 h 91"/>
                  <a:gd name="T2" fmla="*/ 0 w 49"/>
                  <a:gd name="T3" fmla="*/ 81 h 91"/>
                  <a:gd name="T4" fmla="*/ 1 w 49"/>
                  <a:gd name="T5" fmla="*/ 85 h 91"/>
                  <a:gd name="T6" fmla="*/ 4 w 49"/>
                  <a:gd name="T7" fmla="*/ 88 h 91"/>
                  <a:gd name="T8" fmla="*/ 9 w 49"/>
                  <a:gd name="T9" fmla="*/ 91 h 91"/>
                  <a:gd name="T10" fmla="*/ 15 w 49"/>
                  <a:gd name="T11" fmla="*/ 91 h 91"/>
                  <a:gd name="T12" fmla="*/ 31 w 49"/>
                  <a:gd name="T13" fmla="*/ 86 h 91"/>
                  <a:gd name="T14" fmla="*/ 34 w 49"/>
                  <a:gd name="T15" fmla="*/ 84 h 91"/>
                  <a:gd name="T16" fmla="*/ 15 w 49"/>
                  <a:gd name="T17" fmla="*/ 84 h 91"/>
                  <a:gd name="T18" fmla="*/ 11 w 49"/>
                  <a:gd name="T19" fmla="*/ 80 h 91"/>
                  <a:gd name="T20" fmla="*/ 8 w 49"/>
                  <a:gd name="T21" fmla="*/ 77 h 91"/>
                  <a:gd name="T22" fmla="*/ 3 w 49"/>
                  <a:gd name="T23" fmla="*/ 77 h 91"/>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9"/>
                  <a:gd name="T37" fmla="*/ 0 h 91"/>
                  <a:gd name="T38" fmla="*/ 49 w 49"/>
                  <a:gd name="T39" fmla="*/ 91 h 91"/>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9" h="91">
                    <a:moveTo>
                      <a:pt x="3" y="77"/>
                    </a:moveTo>
                    <a:lnTo>
                      <a:pt x="0" y="81"/>
                    </a:lnTo>
                    <a:lnTo>
                      <a:pt x="1" y="85"/>
                    </a:lnTo>
                    <a:lnTo>
                      <a:pt x="4" y="88"/>
                    </a:lnTo>
                    <a:lnTo>
                      <a:pt x="9" y="91"/>
                    </a:lnTo>
                    <a:lnTo>
                      <a:pt x="15" y="91"/>
                    </a:lnTo>
                    <a:lnTo>
                      <a:pt x="31" y="86"/>
                    </a:lnTo>
                    <a:lnTo>
                      <a:pt x="34" y="84"/>
                    </a:lnTo>
                    <a:lnTo>
                      <a:pt x="15" y="84"/>
                    </a:lnTo>
                    <a:lnTo>
                      <a:pt x="11" y="80"/>
                    </a:lnTo>
                    <a:lnTo>
                      <a:pt x="8" y="77"/>
                    </a:lnTo>
                    <a:lnTo>
                      <a:pt x="3" y="7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2" name="Freeform 39">
                <a:extLst>
                  <a:ext uri="{FF2B5EF4-FFF2-40B4-BE49-F238E27FC236}">
                    <a16:creationId xmlns:a16="http://schemas.microsoft.com/office/drawing/2014/main" id="{765FA93A-4D08-4071-BC70-5D114B9EB464}"/>
                  </a:ext>
                </a:extLst>
              </p:cNvPr>
              <p:cNvSpPr>
                <a:spLocks/>
              </p:cNvSpPr>
              <p:nvPr/>
            </p:nvSpPr>
            <p:spPr bwMode="auto">
              <a:xfrm>
                <a:off x="3831" y="82"/>
                <a:ext cx="49" cy="91"/>
              </a:xfrm>
              <a:custGeom>
                <a:avLst/>
                <a:gdLst>
                  <a:gd name="T0" fmla="*/ 43 w 49"/>
                  <a:gd name="T1" fmla="*/ 41 h 91"/>
                  <a:gd name="T2" fmla="*/ 32 w 49"/>
                  <a:gd name="T3" fmla="*/ 41 h 91"/>
                  <a:gd name="T4" fmla="*/ 41 w 49"/>
                  <a:gd name="T5" fmla="*/ 46 h 91"/>
                  <a:gd name="T6" fmla="*/ 41 w 49"/>
                  <a:gd name="T7" fmla="*/ 76 h 91"/>
                  <a:gd name="T8" fmla="*/ 31 w 49"/>
                  <a:gd name="T9" fmla="*/ 84 h 91"/>
                  <a:gd name="T10" fmla="*/ 34 w 49"/>
                  <a:gd name="T11" fmla="*/ 84 h 91"/>
                  <a:gd name="T12" fmla="*/ 49 w 49"/>
                  <a:gd name="T13" fmla="*/ 70 h 91"/>
                  <a:gd name="T14" fmla="*/ 47 w 49"/>
                  <a:gd name="T15" fmla="*/ 45 h 91"/>
                  <a:gd name="T16" fmla="*/ 43 w 49"/>
                  <a:gd name="T17" fmla="*/ 41 h 91"/>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9"/>
                  <a:gd name="T28" fmla="*/ 0 h 91"/>
                  <a:gd name="T29" fmla="*/ 49 w 49"/>
                  <a:gd name="T30" fmla="*/ 91 h 91"/>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9" h="91">
                    <a:moveTo>
                      <a:pt x="43" y="41"/>
                    </a:moveTo>
                    <a:lnTo>
                      <a:pt x="32" y="41"/>
                    </a:lnTo>
                    <a:lnTo>
                      <a:pt x="41" y="46"/>
                    </a:lnTo>
                    <a:lnTo>
                      <a:pt x="41" y="76"/>
                    </a:lnTo>
                    <a:lnTo>
                      <a:pt x="31" y="84"/>
                    </a:lnTo>
                    <a:lnTo>
                      <a:pt x="34" y="84"/>
                    </a:lnTo>
                    <a:lnTo>
                      <a:pt x="49" y="70"/>
                    </a:lnTo>
                    <a:lnTo>
                      <a:pt x="47" y="45"/>
                    </a:lnTo>
                    <a:lnTo>
                      <a:pt x="43" y="4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3" name="Freeform 38">
                <a:extLst>
                  <a:ext uri="{FF2B5EF4-FFF2-40B4-BE49-F238E27FC236}">
                    <a16:creationId xmlns:a16="http://schemas.microsoft.com/office/drawing/2014/main" id="{B824D7BC-DA63-41E7-AA28-4F80E957AF03}"/>
                  </a:ext>
                </a:extLst>
              </p:cNvPr>
              <p:cNvSpPr>
                <a:spLocks/>
              </p:cNvSpPr>
              <p:nvPr/>
            </p:nvSpPr>
            <p:spPr bwMode="auto">
              <a:xfrm>
                <a:off x="3831" y="82"/>
                <a:ext cx="49" cy="91"/>
              </a:xfrm>
              <a:custGeom>
                <a:avLst/>
                <a:gdLst>
                  <a:gd name="T0" fmla="*/ 46 w 49"/>
                  <a:gd name="T1" fmla="*/ 7 h 91"/>
                  <a:gd name="T2" fmla="*/ 29 w 49"/>
                  <a:gd name="T3" fmla="*/ 7 h 91"/>
                  <a:gd name="T4" fmla="*/ 35 w 49"/>
                  <a:gd name="T5" fmla="*/ 11 h 91"/>
                  <a:gd name="T6" fmla="*/ 35 w 49"/>
                  <a:gd name="T7" fmla="*/ 28 h 91"/>
                  <a:gd name="T8" fmla="*/ 26 w 49"/>
                  <a:gd name="T9" fmla="*/ 34 h 91"/>
                  <a:gd name="T10" fmla="*/ 11 w 49"/>
                  <a:gd name="T11" fmla="*/ 40 h 91"/>
                  <a:gd name="T12" fmla="*/ 12 w 49"/>
                  <a:gd name="T13" fmla="*/ 43 h 91"/>
                  <a:gd name="T14" fmla="*/ 14 w 49"/>
                  <a:gd name="T15" fmla="*/ 42 h 91"/>
                  <a:gd name="T16" fmla="*/ 18 w 49"/>
                  <a:gd name="T17" fmla="*/ 41 h 91"/>
                  <a:gd name="T18" fmla="*/ 43 w 49"/>
                  <a:gd name="T19" fmla="*/ 41 h 91"/>
                  <a:gd name="T20" fmla="*/ 35 w 49"/>
                  <a:gd name="T21" fmla="*/ 34 h 91"/>
                  <a:gd name="T22" fmla="*/ 31 w 49"/>
                  <a:gd name="T23" fmla="*/ 34 h 91"/>
                  <a:gd name="T24" fmla="*/ 37 w 49"/>
                  <a:gd name="T25" fmla="*/ 30 h 91"/>
                  <a:gd name="T26" fmla="*/ 41 w 49"/>
                  <a:gd name="T27" fmla="*/ 28 h 91"/>
                  <a:gd name="T28" fmla="*/ 45 w 49"/>
                  <a:gd name="T29" fmla="*/ 24 h 91"/>
                  <a:gd name="T30" fmla="*/ 47 w 49"/>
                  <a:gd name="T31" fmla="*/ 20 h 91"/>
                  <a:gd name="T32" fmla="*/ 46 w 49"/>
                  <a:gd name="T33" fmla="*/ 7 h 91"/>
                  <a:gd name="T34" fmla="*/ 46 w 49"/>
                  <a:gd name="T35" fmla="*/ 7 h 91"/>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9"/>
                  <a:gd name="T55" fmla="*/ 0 h 91"/>
                  <a:gd name="T56" fmla="*/ 49 w 49"/>
                  <a:gd name="T57" fmla="*/ 91 h 91"/>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9" h="91">
                    <a:moveTo>
                      <a:pt x="46" y="7"/>
                    </a:moveTo>
                    <a:lnTo>
                      <a:pt x="29" y="7"/>
                    </a:lnTo>
                    <a:lnTo>
                      <a:pt x="35" y="11"/>
                    </a:lnTo>
                    <a:lnTo>
                      <a:pt x="35" y="28"/>
                    </a:lnTo>
                    <a:lnTo>
                      <a:pt x="26" y="34"/>
                    </a:lnTo>
                    <a:lnTo>
                      <a:pt x="11" y="40"/>
                    </a:lnTo>
                    <a:lnTo>
                      <a:pt x="12" y="43"/>
                    </a:lnTo>
                    <a:lnTo>
                      <a:pt x="14" y="42"/>
                    </a:lnTo>
                    <a:lnTo>
                      <a:pt x="18" y="41"/>
                    </a:lnTo>
                    <a:lnTo>
                      <a:pt x="43" y="41"/>
                    </a:lnTo>
                    <a:lnTo>
                      <a:pt x="35" y="34"/>
                    </a:lnTo>
                    <a:lnTo>
                      <a:pt x="31" y="34"/>
                    </a:lnTo>
                    <a:lnTo>
                      <a:pt x="37" y="30"/>
                    </a:lnTo>
                    <a:lnTo>
                      <a:pt x="41" y="28"/>
                    </a:lnTo>
                    <a:lnTo>
                      <a:pt x="45" y="24"/>
                    </a:lnTo>
                    <a:lnTo>
                      <a:pt x="47" y="20"/>
                    </a:lnTo>
                    <a:lnTo>
                      <a:pt x="46" y="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54" name="Freeform 37">
                <a:extLst>
                  <a:ext uri="{FF2B5EF4-FFF2-40B4-BE49-F238E27FC236}">
                    <a16:creationId xmlns:a16="http://schemas.microsoft.com/office/drawing/2014/main" id="{C31BEB56-BDE3-4039-B185-EB59B1AFC81A}"/>
                  </a:ext>
                </a:extLst>
              </p:cNvPr>
              <p:cNvSpPr>
                <a:spLocks/>
              </p:cNvSpPr>
              <p:nvPr/>
            </p:nvSpPr>
            <p:spPr bwMode="auto">
              <a:xfrm>
                <a:off x="3831" y="82"/>
                <a:ext cx="49" cy="91"/>
              </a:xfrm>
              <a:custGeom>
                <a:avLst/>
                <a:gdLst>
                  <a:gd name="T0" fmla="*/ 39 w 49"/>
                  <a:gd name="T1" fmla="*/ 0 h 91"/>
                  <a:gd name="T2" fmla="*/ 19 w 49"/>
                  <a:gd name="T3" fmla="*/ 0 h 91"/>
                  <a:gd name="T4" fmla="*/ 13 w 49"/>
                  <a:gd name="T5" fmla="*/ 3 h 91"/>
                  <a:gd name="T6" fmla="*/ 9 w 49"/>
                  <a:gd name="T7" fmla="*/ 7 h 91"/>
                  <a:gd name="T8" fmla="*/ 3 w 49"/>
                  <a:gd name="T9" fmla="*/ 16 h 91"/>
                  <a:gd name="T10" fmla="*/ 6 w 49"/>
                  <a:gd name="T11" fmla="*/ 18 h 91"/>
                  <a:gd name="T12" fmla="*/ 9 w 49"/>
                  <a:gd name="T13" fmla="*/ 13 h 91"/>
                  <a:gd name="T14" fmla="*/ 14 w 49"/>
                  <a:gd name="T15" fmla="*/ 7 h 91"/>
                  <a:gd name="T16" fmla="*/ 46 w 49"/>
                  <a:gd name="T17" fmla="*/ 7 h 91"/>
                  <a:gd name="T18" fmla="*/ 39 w 49"/>
                  <a:gd name="T19" fmla="*/ 0 h 91"/>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49"/>
                  <a:gd name="T31" fmla="*/ 0 h 91"/>
                  <a:gd name="T32" fmla="*/ 49 w 49"/>
                  <a:gd name="T33" fmla="*/ 91 h 91"/>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49" h="91">
                    <a:moveTo>
                      <a:pt x="39" y="0"/>
                    </a:moveTo>
                    <a:lnTo>
                      <a:pt x="19" y="0"/>
                    </a:lnTo>
                    <a:lnTo>
                      <a:pt x="13" y="3"/>
                    </a:lnTo>
                    <a:lnTo>
                      <a:pt x="9" y="7"/>
                    </a:lnTo>
                    <a:lnTo>
                      <a:pt x="3" y="16"/>
                    </a:lnTo>
                    <a:lnTo>
                      <a:pt x="6" y="18"/>
                    </a:lnTo>
                    <a:lnTo>
                      <a:pt x="9" y="13"/>
                    </a:lnTo>
                    <a:lnTo>
                      <a:pt x="14" y="7"/>
                    </a:lnTo>
                    <a:lnTo>
                      <a:pt x="46" y="7"/>
                    </a:lnTo>
                    <a:lnTo>
                      <a:pt x="3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19" name="Group 34">
              <a:extLst>
                <a:ext uri="{FF2B5EF4-FFF2-40B4-BE49-F238E27FC236}">
                  <a16:creationId xmlns:a16="http://schemas.microsoft.com/office/drawing/2014/main" id="{AF6C75FD-6B25-4902-B281-4DDDA0C6BFF3}"/>
                </a:ext>
              </a:extLst>
            </p:cNvPr>
            <p:cNvGrpSpPr>
              <a:grpSpLocks/>
            </p:cNvGrpSpPr>
            <p:nvPr/>
          </p:nvGrpSpPr>
          <p:grpSpPr bwMode="auto">
            <a:xfrm>
              <a:off x="2137" y="68"/>
              <a:ext cx="210" cy="2"/>
              <a:chOff x="2137" y="68"/>
              <a:chExt cx="210" cy="2"/>
            </a:xfrm>
          </p:grpSpPr>
          <p:sp>
            <p:nvSpPr>
              <p:cNvPr id="37950" name="Freeform 35">
                <a:extLst>
                  <a:ext uri="{FF2B5EF4-FFF2-40B4-BE49-F238E27FC236}">
                    <a16:creationId xmlns:a16="http://schemas.microsoft.com/office/drawing/2014/main" id="{FE655DF1-9DC1-47B9-89A4-76604AD5D757}"/>
                  </a:ext>
                </a:extLst>
              </p:cNvPr>
              <p:cNvSpPr>
                <a:spLocks/>
              </p:cNvSpPr>
              <p:nvPr/>
            </p:nvSpPr>
            <p:spPr bwMode="auto">
              <a:xfrm>
                <a:off x="2137" y="68"/>
                <a:ext cx="210" cy="2"/>
              </a:xfrm>
              <a:custGeom>
                <a:avLst/>
                <a:gdLst>
                  <a:gd name="T0" fmla="*/ 0 w 210"/>
                  <a:gd name="T1" fmla="*/ 0 h 2"/>
                  <a:gd name="T2" fmla="*/ 209 w 210"/>
                  <a:gd name="T3" fmla="*/ 0 h 2"/>
                  <a:gd name="T4" fmla="*/ 0 60000 65536"/>
                  <a:gd name="T5" fmla="*/ 0 60000 65536"/>
                  <a:gd name="T6" fmla="*/ 0 w 210"/>
                  <a:gd name="T7" fmla="*/ 0 h 2"/>
                  <a:gd name="T8" fmla="*/ 210 w 210"/>
                  <a:gd name="T9" fmla="*/ 2 h 2"/>
                </a:gdLst>
                <a:ahLst/>
                <a:cxnLst>
                  <a:cxn ang="T4">
                    <a:pos x="T0" y="T1"/>
                  </a:cxn>
                  <a:cxn ang="T5">
                    <a:pos x="T2" y="T3"/>
                  </a:cxn>
                </a:cxnLst>
                <a:rect l="T6" t="T7" r="T8" b="T9"/>
                <a:pathLst>
                  <a:path w="210" h="2">
                    <a:moveTo>
                      <a:pt x="0" y="0"/>
                    </a:moveTo>
                    <a:lnTo>
                      <a:pt x="209" y="0"/>
                    </a:lnTo>
                  </a:path>
                </a:pathLst>
              </a:custGeom>
              <a:noFill/>
              <a:ln w="8128">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37920" name="Group 27">
              <a:extLst>
                <a:ext uri="{FF2B5EF4-FFF2-40B4-BE49-F238E27FC236}">
                  <a16:creationId xmlns:a16="http://schemas.microsoft.com/office/drawing/2014/main" id="{2CE37349-72BC-4960-A7F3-FA3BBA16862C}"/>
                </a:ext>
              </a:extLst>
            </p:cNvPr>
            <p:cNvGrpSpPr>
              <a:grpSpLocks/>
            </p:cNvGrpSpPr>
            <p:nvPr/>
          </p:nvGrpSpPr>
          <p:grpSpPr bwMode="auto">
            <a:xfrm>
              <a:off x="2387" y="0"/>
              <a:ext cx="270" cy="134"/>
              <a:chOff x="2387" y="0"/>
              <a:chExt cx="270" cy="134"/>
            </a:xfrm>
          </p:grpSpPr>
          <p:sp>
            <p:nvSpPr>
              <p:cNvPr id="37944" name="Freeform 33">
                <a:extLst>
                  <a:ext uri="{FF2B5EF4-FFF2-40B4-BE49-F238E27FC236}">
                    <a16:creationId xmlns:a16="http://schemas.microsoft.com/office/drawing/2014/main" id="{92D915EF-331F-44A7-A067-C9B46E617B6D}"/>
                  </a:ext>
                </a:extLst>
              </p:cNvPr>
              <p:cNvSpPr>
                <a:spLocks/>
              </p:cNvSpPr>
              <p:nvPr/>
            </p:nvSpPr>
            <p:spPr bwMode="auto">
              <a:xfrm>
                <a:off x="2387" y="0"/>
                <a:ext cx="270" cy="134"/>
              </a:xfrm>
              <a:custGeom>
                <a:avLst/>
                <a:gdLst>
                  <a:gd name="T0" fmla="*/ 92 w 270"/>
                  <a:gd name="T1" fmla="*/ 0 h 134"/>
                  <a:gd name="T2" fmla="*/ 75 w 270"/>
                  <a:gd name="T3" fmla="*/ 0 h 134"/>
                  <a:gd name="T4" fmla="*/ 51 w 270"/>
                  <a:gd name="T5" fmla="*/ 3 h 134"/>
                  <a:gd name="T6" fmla="*/ 31 w 270"/>
                  <a:gd name="T7" fmla="*/ 12 h 134"/>
                  <a:gd name="T8" fmla="*/ 15 w 270"/>
                  <a:gd name="T9" fmla="*/ 26 h 134"/>
                  <a:gd name="T10" fmla="*/ 4 w 270"/>
                  <a:gd name="T11" fmla="*/ 44 h 134"/>
                  <a:gd name="T12" fmla="*/ 0 w 270"/>
                  <a:gd name="T13" fmla="*/ 66 h 134"/>
                  <a:gd name="T14" fmla="*/ 2 w 270"/>
                  <a:gd name="T15" fmla="*/ 87 h 134"/>
                  <a:gd name="T16" fmla="*/ 11 w 270"/>
                  <a:gd name="T17" fmla="*/ 106 h 134"/>
                  <a:gd name="T18" fmla="*/ 24 w 270"/>
                  <a:gd name="T19" fmla="*/ 122 h 134"/>
                  <a:gd name="T20" fmla="*/ 45 w 270"/>
                  <a:gd name="T21" fmla="*/ 132 h 134"/>
                  <a:gd name="T22" fmla="*/ 76 w 270"/>
                  <a:gd name="T23" fmla="*/ 134 h 134"/>
                  <a:gd name="T24" fmla="*/ 97 w 270"/>
                  <a:gd name="T25" fmla="*/ 133 h 134"/>
                  <a:gd name="T26" fmla="*/ 108 w 270"/>
                  <a:gd name="T27" fmla="*/ 131 h 134"/>
                  <a:gd name="T28" fmla="*/ 110 w 270"/>
                  <a:gd name="T29" fmla="*/ 127 h 134"/>
                  <a:gd name="T30" fmla="*/ 86 w 270"/>
                  <a:gd name="T31" fmla="*/ 127 h 134"/>
                  <a:gd name="T32" fmla="*/ 60 w 270"/>
                  <a:gd name="T33" fmla="*/ 125 h 134"/>
                  <a:gd name="T34" fmla="*/ 41 w 270"/>
                  <a:gd name="T35" fmla="*/ 116 h 134"/>
                  <a:gd name="T36" fmla="*/ 28 w 270"/>
                  <a:gd name="T37" fmla="*/ 101 h 134"/>
                  <a:gd name="T38" fmla="*/ 21 w 270"/>
                  <a:gd name="T39" fmla="*/ 81 h 134"/>
                  <a:gd name="T40" fmla="*/ 23 w 270"/>
                  <a:gd name="T41" fmla="*/ 53 h 134"/>
                  <a:gd name="T42" fmla="*/ 29 w 270"/>
                  <a:gd name="T43" fmla="*/ 31 h 134"/>
                  <a:gd name="T44" fmla="*/ 41 w 270"/>
                  <a:gd name="T45" fmla="*/ 16 h 134"/>
                  <a:gd name="T46" fmla="*/ 59 w 270"/>
                  <a:gd name="T47" fmla="*/ 8 h 134"/>
                  <a:gd name="T48" fmla="*/ 112 w 270"/>
                  <a:gd name="T49" fmla="*/ 8 h 134"/>
                  <a:gd name="T50" fmla="*/ 111 w 270"/>
                  <a:gd name="T51" fmla="*/ 5 h 134"/>
                  <a:gd name="T52" fmla="*/ 106 w 270"/>
                  <a:gd name="T53" fmla="*/ 4 h 134"/>
                  <a:gd name="T54" fmla="*/ 92 w 27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270"/>
                  <a:gd name="T85" fmla="*/ 0 h 134"/>
                  <a:gd name="T86" fmla="*/ 270 w 27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270" h="134">
                    <a:moveTo>
                      <a:pt x="92" y="0"/>
                    </a:moveTo>
                    <a:lnTo>
                      <a:pt x="75" y="0"/>
                    </a:lnTo>
                    <a:lnTo>
                      <a:pt x="51" y="3"/>
                    </a:lnTo>
                    <a:lnTo>
                      <a:pt x="31" y="12"/>
                    </a:lnTo>
                    <a:lnTo>
                      <a:pt x="15" y="26"/>
                    </a:lnTo>
                    <a:lnTo>
                      <a:pt x="4" y="44"/>
                    </a:lnTo>
                    <a:lnTo>
                      <a:pt x="0" y="66"/>
                    </a:lnTo>
                    <a:lnTo>
                      <a:pt x="2" y="87"/>
                    </a:lnTo>
                    <a:lnTo>
                      <a:pt x="11" y="106"/>
                    </a:lnTo>
                    <a:lnTo>
                      <a:pt x="24" y="122"/>
                    </a:lnTo>
                    <a:lnTo>
                      <a:pt x="45" y="132"/>
                    </a:lnTo>
                    <a:lnTo>
                      <a:pt x="76" y="134"/>
                    </a:lnTo>
                    <a:lnTo>
                      <a:pt x="97" y="133"/>
                    </a:lnTo>
                    <a:lnTo>
                      <a:pt x="108" y="131"/>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5" name="Freeform 32">
                <a:extLst>
                  <a:ext uri="{FF2B5EF4-FFF2-40B4-BE49-F238E27FC236}">
                    <a16:creationId xmlns:a16="http://schemas.microsoft.com/office/drawing/2014/main" id="{EE1DC4EE-9C3A-4F37-8C68-4D053E04F71D}"/>
                  </a:ext>
                </a:extLst>
              </p:cNvPr>
              <p:cNvSpPr>
                <a:spLocks/>
              </p:cNvSpPr>
              <p:nvPr/>
            </p:nvSpPr>
            <p:spPr bwMode="auto">
              <a:xfrm>
                <a:off x="2387" y="0"/>
                <a:ext cx="270" cy="134"/>
              </a:xfrm>
              <a:custGeom>
                <a:avLst/>
                <a:gdLst>
                  <a:gd name="T0" fmla="*/ 114 w 270"/>
                  <a:gd name="T1" fmla="*/ 98 h 134"/>
                  <a:gd name="T2" fmla="*/ 102 w 270"/>
                  <a:gd name="T3" fmla="*/ 117 h 134"/>
                  <a:gd name="T4" fmla="*/ 86 w 270"/>
                  <a:gd name="T5" fmla="*/ 127 h 134"/>
                  <a:gd name="T6" fmla="*/ 110 w 270"/>
                  <a:gd name="T7" fmla="*/ 127 h 134"/>
                  <a:gd name="T8" fmla="*/ 112 w 270"/>
                  <a:gd name="T9" fmla="*/ 123 h 134"/>
                  <a:gd name="T10" fmla="*/ 117 w 270"/>
                  <a:gd name="T11" fmla="*/ 107 h 134"/>
                  <a:gd name="T12" fmla="*/ 119 w 270"/>
                  <a:gd name="T13" fmla="*/ 98 h 134"/>
                  <a:gd name="T14" fmla="*/ 114 w 270"/>
                  <a:gd name="T15" fmla="*/ 9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4" y="98"/>
                    </a:moveTo>
                    <a:lnTo>
                      <a:pt x="102" y="117"/>
                    </a:lnTo>
                    <a:lnTo>
                      <a:pt x="86" y="127"/>
                    </a:lnTo>
                    <a:lnTo>
                      <a:pt x="110" y="127"/>
                    </a:lnTo>
                    <a:lnTo>
                      <a:pt x="112" y="123"/>
                    </a:lnTo>
                    <a:lnTo>
                      <a:pt x="117" y="107"/>
                    </a:lnTo>
                    <a:lnTo>
                      <a:pt x="119" y="98"/>
                    </a:lnTo>
                    <a:lnTo>
                      <a:pt x="114" y="9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6" name="Freeform 31">
                <a:extLst>
                  <a:ext uri="{FF2B5EF4-FFF2-40B4-BE49-F238E27FC236}">
                    <a16:creationId xmlns:a16="http://schemas.microsoft.com/office/drawing/2014/main" id="{03C82655-9D6A-480A-A29E-2B54F61DF756}"/>
                  </a:ext>
                </a:extLst>
              </p:cNvPr>
              <p:cNvSpPr>
                <a:spLocks/>
              </p:cNvSpPr>
              <p:nvPr/>
            </p:nvSpPr>
            <p:spPr bwMode="auto">
              <a:xfrm>
                <a:off x="2387" y="0"/>
                <a:ext cx="270" cy="134"/>
              </a:xfrm>
              <a:custGeom>
                <a:avLst/>
                <a:gdLst>
                  <a:gd name="T0" fmla="*/ 112 w 270"/>
                  <a:gd name="T1" fmla="*/ 8 h 134"/>
                  <a:gd name="T2" fmla="*/ 59 w 270"/>
                  <a:gd name="T3" fmla="*/ 8 h 134"/>
                  <a:gd name="T4" fmla="*/ 85 w 270"/>
                  <a:gd name="T5" fmla="*/ 9 h 134"/>
                  <a:gd name="T6" fmla="*/ 101 w 270"/>
                  <a:gd name="T7" fmla="*/ 18 h 134"/>
                  <a:gd name="T8" fmla="*/ 115 w 270"/>
                  <a:gd name="T9" fmla="*/ 35 h 134"/>
                  <a:gd name="T10" fmla="*/ 114 w 270"/>
                  <a:gd name="T11" fmla="*/ 25 h 134"/>
                  <a:gd name="T12" fmla="*/ 113 w 270"/>
                  <a:gd name="T13" fmla="*/ 16 h 134"/>
                  <a:gd name="T14" fmla="*/ 112 w 27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270"/>
                  <a:gd name="T25" fmla="*/ 0 h 134"/>
                  <a:gd name="T26" fmla="*/ 270 w 27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7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7" name="Freeform 30">
                <a:extLst>
                  <a:ext uri="{FF2B5EF4-FFF2-40B4-BE49-F238E27FC236}">
                    <a16:creationId xmlns:a16="http://schemas.microsoft.com/office/drawing/2014/main" id="{B1520A5C-FB62-496E-98D8-8EFB0787832F}"/>
                  </a:ext>
                </a:extLst>
              </p:cNvPr>
              <p:cNvSpPr>
                <a:spLocks/>
              </p:cNvSpPr>
              <p:nvPr/>
            </p:nvSpPr>
            <p:spPr bwMode="auto">
              <a:xfrm>
                <a:off x="2387" y="0"/>
                <a:ext cx="270" cy="134"/>
              </a:xfrm>
              <a:custGeom>
                <a:avLst/>
                <a:gdLst>
                  <a:gd name="T0" fmla="*/ 182 w 270"/>
                  <a:gd name="T1" fmla="*/ 3 h 134"/>
                  <a:gd name="T2" fmla="*/ 129 w 270"/>
                  <a:gd name="T3" fmla="*/ 3 h 134"/>
                  <a:gd name="T4" fmla="*/ 129 w 270"/>
                  <a:gd name="T5" fmla="*/ 8 h 134"/>
                  <a:gd name="T6" fmla="*/ 147 w 270"/>
                  <a:gd name="T7" fmla="*/ 9 h 134"/>
                  <a:gd name="T8" fmla="*/ 148 w 270"/>
                  <a:gd name="T9" fmla="*/ 10 h 134"/>
                  <a:gd name="T10" fmla="*/ 148 w 270"/>
                  <a:gd name="T11" fmla="*/ 126 h 134"/>
                  <a:gd name="T12" fmla="*/ 147 w 270"/>
                  <a:gd name="T13" fmla="*/ 127 h 134"/>
                  <a:gd name="T14" fmla="*/ 130 w 270"/>
                  <a:gd name="T15" fmla="*/ 128 h 134"/>
                  <a:gd name="T16" fmla="*/ 130 w 270"/>
                  <a:gd name="T17" fmla="*/ 133 h 134"/>
                  <a:gd name="T18" fmla="*/ 183 w 270"/>
                  <a:gd name="T19" fmla="*/ 133 h 134"/>
                  <a:gd name="T20" fmla="*/ 183 w 270"/>
                  <a:gd name="T21" fmla="*/ 128 h 134"/>
                  <a:gd name="T22" fmla="*/ 167 w 270"/>
                  <a:gd name="T23" fmla="*/ 127 h 134"/>
                  <a:gd name="T24" fmla="*/ 165 w 270"/>
                  <a:gd name="T25" fmla="*/ 126 h 134"/>
                  <a:gd name="T26" fmla="*/ 165 w 270"/>
                  <a:gd name="T27" fmla="*/ 68 h 134"/>
                  <a:gd name="T28" fmla="*/ 251 w 270"/>
                  <a:gd name="T29" fmla="*/ 68 h 134"/>
                  <a:gd name="T30" fmla="*/ 251 w 270"/>
                  <a:gd name="T31" fmla="*/ 60 h 134"/>
                  <a:gd name="T32" fmla="*/ 165 w 270"/>
                  <a:gd name="T33" fmla="*/ 60 h 134"/>
                  <a:gd name="T34" fmla="*/ 165 w 270"/>
                  <a:gd name="T35" fmla="*/ 10 h 134"/>
                  <a:gd name="T36" fmla="*/ 167 w 270"/>
                  <a:gd name="T37" fmla="*/ 9 h 134"/>
                  <a:gd name="T38" fmla="*/ 182 w 270"/>
                  <a:gd name="T39" fmla="*/ 8 h 134"/>
                  <a:gd name="T40" fmla="*/ 182 w 270"/>
                  <a:gd name="T41" fmla="*/ 3 h 134"/>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270"/>
                  <a:gd name="T64" fmla="*/ 0 h 134"/>
                  <a:gd name="T65" fmla="*/ 270 w 270"/>
                  <a:gd name="T66" fmla="*/ 134 h 134"/>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270" h="134">
                    <a:moveTo>
                      <a:pt x="182" y="3"/>
                    </a:moveTo>
                    <a:lnTo>
                      <a:pt x="129" y="3"/>
                    </a:lnTo>
                    <a:lnTo>
                      <a:pt x="129" y="8"/>
                    </a:lnTo>
                    <a:lnTo>
                      <a:pt x="147" y="9"/>
                    </a:lnTo>
                    <a:lnTo>
                      <a:pt x="148" y="10"/>
                    </a:lnTo>
                    <a:lnTo>
                      <a:pt x="148" y="126"/>
                    </a:lnTo>
                    <a:lnTo>
                      <a:pt x="147" y="127"/>
                    </a:lnTo>
                    <a:lnTo>
                      <a:pt x="130" y="128"/>
                    </a:lnTo>
                    <a:lnTo>
                      <a:pt x="130" y="133"/>
                    </a:lnTo>
                    <a:lnTo>
                      <a:pt x="183" y="133"/>
                    </a:lnTo>
                    <a:lnTo>
                      <a:pt x="183" y="128"/>
                    </a:lnTo>
                    <a:lnTo>
                      <a:pt x="167" y="127"/>
                    </a:lnTo>
                    <a:lnTo>
                      <a:pt x="165" y="126"/>
                    </a:lnTo>
                    <a:lnTo>
                      <a:pt x="165" y="68"/>
                    </a:lnTo>
                    <a:lnTo>
                      <a:pt x="251" y="68"/>
                    </a:lnTo>
                    <a:lnTo>
                      <a:pt x="251" y="60"/>
                    </a:lnTo>
                    <a:lnTo>
                      <a:pt x="165" y="60"/>
                    </a:lnTo>
                    <a:lnTo>
                      <a:pt x="165" y="10"/>
                    </a:lnTo>
                    <a:lnTo>
                      <a:pt x="167" y="9"/>
                    </a:lnTo>
                    <a:lnTo>
                      <a:pt x="182" y="8"/>
                    </a:lnTo>
                    <a:lnTo>
                      <a:pt x="182"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8" name="Freeform 29">
                <a:extLst>
                  <a:ext uri="{FF2B5EF4-FFF2-40B4-BE49-F238E27FC236}">
                    <a16:creationId xmlns:a16="http://schemas.microsoft.com/office/drawing/2014/main" id="{C2DC96D6-0633-4AA4-B2F6-0AD6A5C40BD6}"/>
                  </a:ext>
                </a:extLst>
              </p:cNvPr>
              <p:cNvSpPr>
                <a:spLocks/>
              </p:cNvSpPr>
              <p:nvPr/>
            </p:nvSpPr>
            <p:spPr bwMode="auto">
              <a:xfrm>
                <a:off x="2387" y="0"/>
                <a:ext cx="270" cy="134"/>
              </a:xfrm>
              <a:custGeom>
                <a:avLst/>
                <a:gdLst>
                  <a:gd name="T0" fmla="*/ 251 w 270"/>
                  <a:gd name="T1" fmla="*/ 68 h 134"/>
                  <a:gd name="T2" fmla="*/ 234 w 270"/>
                  <a:gd name="T3" fmla="*/ 68 h 134"/>
                  <a:gd name="T4" fmla="*/ 234 w 270"/>
                  <a:gd name="T5" fmla="*/ 126 h 134"/>
                  <a:gd name="T6" fmla="*/ 233 w 270"/>
                  <a:gd name="T7" fmla="*/ 127 h 134"/>
                  <a:gd name="T8" fmla="*/ 215 w 270"/>
                  <a:gd name="T9" fmla="*/ 128 h 134"/>
                  <a:gd name="T10" fmla="*/ 215 w 270"/>
                  <a:gd name="T11" fmla="*/ 133 h 134"/>
                  <a:gd name="T12" fmla="*/ 269 w 270"/>
                  <a:gd name="T13" fmla="*/ 133 h 134"/>
                  <a:gd name="T14" fmla="*/ 269 w 270"/>
                  <a:gd name="T15" fmla="*/ 128 h 134"/>
                  <a:gd name="T16" fmla="*/ 253 w 270"/>
                  <a:gd name="T17" fmla="*/ 127 h 134"/>
                  <a:gd name="T18" fmla="*/ 251 w 270"/>
                  <a:gd name="T19" fmla="*/ 126 h 134"/>
                  <a:gd name="T20" fmla="*/ 251 w 270"/>
                  <a:gd name="T21" fmla="*/ 68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51" y="68"/>
                    </a:moveTo>
                    <a:lnTo>
                      <a:pt x="234" y="68"/>
                    </a:lnTo>
                    <a:lnTo>
                      <a:pt x="234" y="126"/>
                    </a:lnTo>
                    <a:lnTo>
                      <a:pt x="233" y="127"/>
                    </a:lnTo>
                    <a:lnTo>
                      <a:pt x="215" y="128"/>
                    </a:lnTo>
                    <a:lnTo>
                      <a:pt x="215" y="133"/>
                    </a:lnTo>
                    <a:lnTo>
                      <a:pt x="269" y="133"/>
                    </a:lnTo>
                    <a:lnTo>
                      <a:pt x="269" y="128"/>
                    </a:lnTo>
                    <a:lnTo>
                      <a:pt x="253" y="127"/>
                    </a:lnTo>
                    <a:lnTo>
                      <a:pt x="251" y="126"/>
                    </a:lnTo>
                    <a:lnTo>
                      <a:pt x="251" y="6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9" name="Freeform 28">
                <a:extLst>
                  <a:ext uri="{FF2B5EF4-FFF2-40B4-BE49-F238E27FC236}">
                    <a16:creationId xmlns:a16="http://schemas.microsoft.com/office/drawing/2014/main" id="{1858D1FE-0339-4D18-918D-93A755C35414}"/>
                  </a:ext>
                </a:extLst>
              </p:cNvPr>
              <p:cNvSpPr>
                <a:spLocks/>
              </p:cNvSpPr>
              <p:nvPr/>
            </p:nvSpPr>
            <p:spPr bwMode="auto">
              <a:xfrm>
                <a:off x="2387" y="0"/>
                <a:ext cx="270" cy="134"/>
              </a:xfrm>
              <a:custGeom>
                <a:avLst/>
                <a:gdLst>
                  <a:gd name="T0" fmla="*/ 270 w 270"/>
                  <a:gd name="T1" fmla="*/ 3 h 134"/>
                  <a:gd name="T2" fmla="*/ 217 w 270"/>
                  <a:gd name="T3" fmla="*/ 3 h 134"/>
                  <a:gd name="T4" fmla="*/ 217 w 270"/>
                  <a:gd name="T5" fmla="*/ 8 h 134"/>
                  <a:gd name="T6" fmla="*/ 233 w 270"/>
                  <a:gd name="T7" fmla="*/ 9 h 134"/>
                  <a:gd name="T8" fmla="*/ 234 w 270"/>
                  <a:gd name="T9" fmla="*/ 10 h 134"/>
                  <a:gd name="T10" fmla="*/ 234 w 270"/>
                  <a:gd name="T11" fmla="*/ 60 h 134"/>
                  <a:gd name="T12" fmla="*/ 251 w 270"/>
                  <a:gd name="T13" fmla="*/ 60 h 134"/>
                  <a:gd name="T14" fmla="*/ 251 w 270"/>
                  <a:gd name="T15" fmla="*/ 10 h 134"/>
                  <a:gd name="T16" fmla="*/ 253 w 270"/>
                  <a:gd name="T17" fmla="*/ 9 h 134"/>
                  <a:gd name="T18" fmla="*/ 270 w 270"/>
                  <a:gd name="T19" fmla="*/ 8 h 134"/>
                  <a:gd name="T20" fmla="*/ 270 w 270"/>
                  <a:gd name="T21" fmla="*/ 3 h 13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270"/>
                  <a:gd name="T34" fmla="*/ 0 h 134"/>
                  <a:gd name="T35" fmla="*/ 270 w 270"/>
                  <a:gd name="T36" fmla="*/ 134 h 13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270" h="134">
                    <a:moveTo>
                      <a:pt x="270" y="3"/>
                    </a:moveTo>
                    <a:lnTo>
                      <a:pt x="217" y="3"/>
                    </a:lnTo>
                    <a:lnTo>
                      <a:pt x="217" y="8"/>
                    </a:lnTo>
                    <a:lnTo>
                      <a:pt x="233" y="9"/>
                    </a:lnTo>
                    <a:lnTo>
                      <a:pt x="234" y="10"/>
                    </a:lnTo>
                    <a:lnTo>
                      <a:pt x="234" y="60"/>
                    </a:lnTo>
                    <a:lnTo>
                      <a:pt x="251" y="60"/>
                    </a:lnTo>
                    <a:lnTo>
                      <a:pt x="251" y="10"/>
                    </a:lnTo>
                    <a:lnTo>
                      <a:pt x="253" y="9"/>
                    </a:lnTo>
                    <a:lnTo>
                      <a:pt x="270" y="8"/>
                    </a:lnTo>
                    <a:lnTo>
                      <a:pt x="270" y="3"/>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1" name="Group 23">
              <a:extLst>
                <a:ext uri="{FF2B5EF4-FFF2-40B4-BE49-F238E27FC236}">
                  <a16:creationId xmlns:a16="http://schemas.microsoft.com/office/drawing/2014/main" id="{B0F72C7F-0117-41A8-87B0-8D85C8D9459B}"/>
                </a:ext>
              </a:extLst>
            </p:cNvPr>
            <p:cNvGrpSpPr>
              <a:grpSpLocks/>
            </p:cNvGrpSpPr>
            <p:nvPr/>
          </p:nvGrpSpPr>
          <p:grpSpPr bwMode="auto">
            <a:xfrm>
              <a:off x="2051" y="82"/>
              <a:ext cx="57" cy="90"/>
              <a:chOff x="2051" y="82"/>
              <a:chExt cx="57" cy="90"/>
            </a:xfrm>
          </p:grpSpPr>
          <p:sp>
            <p:nvSpPr>
              <p:cNvPr id="37941" name="Freeform 26">
                <a:extLst>
                  <a:ext uri="{FF2B5EF4-FFF2-40B4-BE49-F238E27FC236}">
                    <a16:creationId xmlns:a16="http://schemas.microsoft.com/office/drawing/2014/main" id="{7D719DE9-0751-450F-9457-91A5900EB2A8}"/>
                  </a:ext>
                </a:extLst>
              </p:cNvPr>
              <p:cNvSpPr>
                <a:spLocks/>
              </p:cNvSpPr>
              <p:nvPr/>
            </p:nvSpPr>
            <p:spPr bwMode="auto">
              <a:xfrm>
                <a:off x="2051" y="82"/>
                <a:ext cx="57" cy="90"/>
              </a:xfrm>
              <a:custGeom>
                <a:avLst/>
                <a:gdLst>
                  <a:gd name="T0" fmla="*/ 51 w 57"/>
                  <a:gd name="T1" fmla="*/ 8 h 90"/>
                  <a:gd name="T2" fmla="*/ 34 w 57"/>
                  <a:gd name="T3" fmla="*/ 8 h 90"/>
                  <a:gd name="T4" fmla="*/ 40 w 57"/>
                  <a:gd name="T5" fmla="*/ 16 h 90"/>
                  <a:gd name="T6" fmla="*/ 40 w 57"/>
                  <a:gd name="T7" fmla="*/ 41 h 90"/>
                  <a:gd name="T8" fmla="*/ 30 w 57"/>
                  <a:gd name="T9" fmla="*/ 53 h 90"/>
                  <a:gd name="T10" fmla="*/ 22 w 57"/>
                  <a:gd name="T11" fmla="*/ 63 h 90"/>
                  <a:gd name="T12" fmla="*/ 15 w 57"/>
                  <a:gd name="T13" fmla="*/ 71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9 h 90"/>
                  <a:gd name="T32" fmla="*/ 51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1" y="8"/>
                    </a:moveTo>
                    <a:lnTo>
                      <a:pt x="34" y="8"/>
                    </a:lnTo>
                    <a:lnTo>
                      <a:pt x="40" y="16"/>
                    </a:lnTo>
                    <a:lnTo>
                      <a:pt x="40" y="41"/>
                    </a:lnTo>
                    <a:lnTo>
                      <a:pt x="30" y="53"/>
                    </a:lnTo>
                    <a:lnTo>
                      <a:pt x="22" y="63"/>
                    </a:lnTo>
                    <a:lnTo>
                      <a:pt x="15" y="71"/>
                    </a:lnTo>
                    <a:lnTo>
                      <a:pt x="0" y="87"/>
                    </a:lnTo>
                    <a:lnTo>
                      <a:pt x="0" y="89"/>
                    </a:lnTo>
                    <a:lnTo>
                      <a:pt x="52" y="89"/>
                    </a:lnTo>
                    <a:lnTo>
                      <a:pt x="53" y="83"/>
                    </a:lnTo>
                    <a:lnTo>
                      <a:pt x="54" y="79"/>
                    </a:lnTo>
                    <a:lnTo>
                      <a:pt x="13" y="79"/>
                    </a:lnTo>
                    <a:lnTo>
                      <a:pt x="44" y="44"/>
                    </a:lnTo>
                    <a:lnTo>
                      <a:pt x="51" y="35"/>
                    </a:lnTo>
                    <a:lnTo>
                      <a:pt x="51" y="9"/>
                    </a:lnTo>
                    <a:lnTo>
                      <a:pt x="51"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2" name="Freeform 25">
                <a:extLst>
                  <a:ext uri="{FF2B5EF4-FFF2-40B4-BE49-F238E27FC236}">
                    <a16:creationId xmlns:a16="http://schemas.microsoft.com/office/drawing/2014/main" id="{318B1DA6-0C4C-496C-8F0D-3B875A70BAE8}"/>
                  </a:ext>
                </a:extLst>
              </p:cNvPr>
              <p:cNvSpPr>
                <a:spLocks/>
              </p:cNvSpPr>
              <p:nvPr/>
            </p:nvSpPr>
            <p:spPr bwMode="auto">
              <a:xfrm>
                <a:off x="2051" y="82"/>
                <a:ext cx="57" cy="90"/>
              </a:xfrm>
              <a:custGeom>
                <a:avLst/>
                <a:gdLst>
                  <a:gd name="T0" fmla="*/ 53 w 57"/>
                  <a:gd name="T1" fmla="*/ 71 h 90"/>
                  <a:gd name="T2" fmla="*/ 49 w 57"/>
                  <a:gd name="T3" fmla="*/ 79 h 90"/>
                  <a:gd name="T4" fmla="*/ 13 w 57"/>
                  <a:gd name="T5" fmla="*/ 79 h 90"/>
                  <a:gd name="T6" fmla="*/ 54 w 57"/>
                  <a:gd name="T7" fmla="*/ 79 h 90"/>
                  <a:gd name="T8" fmla="*/ 55 w 57"/>
                  <a:gd name="T9" fmla="*/ 78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8"/>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3" name="Freeform 24">
                <a:extLst>
                  <a:ext uri="{FF2B5EF4-FFF2-40B4-BE49-F238E27FC236}">
                    <a16:creationId xmlns:a16="http://schemas.microsoft.com/office/drawing/2014/main" id="{DBDE454E-A05D-4D69-BC73-3206DC0EAAA4}"/>
                  </a:ext>
                </a:extLst>
              </p:cNvPr>
              <p:cNvSpPr>
                <a:spLocks/>
              </p:cNvSpPr>
              <p:nvPr/>
            </p:nvSpPr>
            <p:spPr bwMode="auto">
              <a:xfrm>
                <a:off x="2051" y="82"/>
                <a:ext cx="57" cy="90"/>
              </a:xfrm>
              <a:custGeom>
                <a:avLst/>
                <a:gdLst>
                  <a:gd name="T0" fmla="*/ 40 w 57"/>
                  <a:gd name="T1" fmla="*/ 0 h 90"/>
                  <a:gd name="T2" fmla="*/ 20 w 57"/>
                  <a:gd name="T3" fmla="*/ 0 h 90"/>
                  <a:gd name="T4" fmla="*/ 13 w 57"/>
                  <a:gd name="T5" fmla="*/ 3 h 90"/>
                  <a:gd name="T6" fmla="*/ 9 w 57"/>
                  <a:gd name="T7" fmla="*/ 8 h 90"/>
                  <a:gd name="T8" fmla="*/ 1 w 57"/>
                  <a:gd name="T9" fmla="*/ 19 h 90"/>
                  <a:gd name="T10" fmla="*/ 4 w 57"/>
                  <a:gd name="T11" fmla="*/ 21 h 90"/>
                  <a:gd name="T12" fmla="*/ 8 w 57"/>
                  <a:gd name="T13" fmla="*/ 16 h 90"/>
                  <a:gd name="T14" fmla="*/ 13 w 57"/>
                  <a:gd name="T15" fmla="*/ 8 h 90"/>
                  <a:gd name="T16" fmla="*/ 51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1" y="19"/>
                    </a:lnTo>
                    <a:lnTo>
                      <a:pt x="4" y="21"/>
                    </a:lnTo>
                    <a:lnTo>
                      <a:pt x="8" y="16"/>
                    </a:lnTo>
                    <a:lnTo>
                      <a:pt x="13" y="8"/>
                    </a:lnTo>
                    <a:lnTo>
                      <a:pt x="51"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2" name="Group 19">
              <a:extLst>
                <a:ext uri="{FF2B5EF4-FFF2-40B4-BE49-F238E27FC236}">
                  <a16:creationId xmlns:a16="http://schemas.microsoft.com/office/drawing/2014/main" id="{43456F61-62BD-426A-B322-0B743E2AC0E8}"/>
                </a:ext>
              </a:extLst>
            </p:cNvPr>
            <p:cNvGrpSpPr>
              <a:grpSpLocks/>
            </p:cNvGrpSpPr>
            <p:nvPr/>
          </p:nvGrpSpPr>
          <p:grpSpPr bwMode="auto">
            <a:xfrm>
              <a:off x="2387" y="409"/>
              <a:ext cx="120" cy="134"/>
              <a:chOff x="2387" y="409"/>
              <a:chExt cx="120" cy="134"/>
            </a:xfrm>
          </p:grpSpPr>
          <p:sp>
            <p:nvSpPr>
              <p:cNvPr id="37938" name="Freeform 22">
                <a:extLst>
                  <a:ext uri="{FF2B5EF4-FFF2-40B4-BE49-F238E27FC236}">
                    <a16:creationId xmlns:a16="http://schemas.microsoft.com/office/drawing/2014/main" id="{A34CD7D3-E63F-473A-AB06-2B4CE4D53D95}"/>
                  </a:ext>
                </a:extLst>
              </p:cNvPr>
              <p:cNvSpPr>
                <a:spLocks/>
              </p:cNvSpPr>
              <p:nvPr/>
            </p:nvSpPr>
            <p:spPr bwMode="auto">
              <a:xfrm>
                <a:off x="2387" y="409"/>
                <a:ext cx="120" cy="134"/>
              </a:xfrm>
              <a:custGeom>
                <a:avLst/>
                <a:gdLst>
                  <a:gd name="T0" fmla="*/ 92 w 120"/>
                  <a:gd name="T1" fmla="*/ 0 h 134"/>
                  <a:gd name="T2" fmla="*/ 75 w 120"/>
                  <a:gd name="T3" fmla="*/ 0 h 134"/>
                  <a:gd name="T4" fmla="*/ 51 w 120"/>
                  <a:gd name="T5" fmla="*/ 3 h 134"/>
                  <a:gd name="T6" fmla="*/ 31 w 120"/>
                  <a:gd name="T7" fmla="*/ 12 h 134"/>
                  <a:gd name="T8" fmla="*/ 15 w 120"/>
                  <a:gd name="T9" fmla="*/ 26 h 134"/>
                  <a:gd name="T10" fmla="*/ 4 w 120"/>
                  <a:gd name="T11" fmla="*/ 44 h 134"/>
                  <a:gd name="T12" fmla="*/ 0 w 120"/>
                  <a:gd name="T13" fmla="*/ 66 h 134"/>
                  <a:gd name="T14" fmla="*/ 3 w 120"/>
                  <a:gd name="T15" fmla="*/ 87 h 134"/>
                  <a:gd name="T16" fmla="*/ 11 w 120"/>
                  <a:gd name="T17" fmla="*/ 106 h 134"/>
                  <a:gd name="T18" fmla="*/ 25 w 120"/>
                  <a:gd name="T19" fmla="*/ 121 h 134"/>
                  <a:gd name="T20" fmla="*/ 45 w 120"/>
                  <a:gd name="T21" fmla="*/ 132 h 134"/>
                  <a:gd name="T22" fmla="*/ 76 w 120"/>
                  <a:gd name="T23" fmla="*/ 133 h 134"/>
                  <a:gd name="T24" fmla="*/ 97 w 120"/>
                  <a:gd name="T25" fmla="*/ 132 h 134"/>
                  <a:gd name="T26" fmla="*/ 108 w 120"/>
                  <a:gd name="T27" fmla="*/ 130 h 134"/>
                  <a:gd name="T28" fmla="*/ 110 w 120"/>
                  <a:gd name="T29" fmla="*/ 127 h 134"/>
                  <a:gd name="T30" fmla="*/ 86 w 120"/>
                  <a:gd name="T31" fmla="*/ 127 h 134"/>
                  <a:gd name="T32" fmla="*/ 60 w 120"/>
                  <a:gd name="T33" fmla="*/ 125 h 134"/>
                  <a:gd name="T34" fmla="*/ 41 w 120"/>
                  <a:gd name="T35" fmla="*/ 116 h 134"/>
                  <a:gd name="T36" fmla="*/ 28 w 120"/>
                  <a:gd name="T37" fmla="*/ 101 h 134"/>
                  <a:gd name="T38" fmla="*/ 21 w 120"/>
                  <a:gd name="T39" fmla="*/ 81 h 134"/>
                  <a:gd name="T40" fmla="*/ 23 w 120"/>
                  <a:gd name="T41" fmla="*/ 53 h 134"/>
                  <a:gd name="T42" fmla="*/ 29 w 120"/>
                  <a:gd name="T43" fmla="*/ 31 h 134"/>
                  <a:gd name="T44" fmla="*/ 41 w 120"/>
                  <a:gd name="T45" fmla="*/ 16 h 134"/>
                  <a:gd name="T46" fmla="*/ 59 w 120"/>
                  <a:gd name="T47" fmla="*/ 8 h 134"/>
                  <a:gd name="T48" fmla="*/ 112 w 120"/>
                  <a:gd name="T49" fmla="*/ 8 h 134"/>
                  <a:gd name="T50" fmla="*/ 111 w 120"/>
                  <a:gd name="T51" fmla="*/ 5 h 134"/>
                  <a:gd name="T52" fmla="*/ 106 w 120"/>
                  <a:gd name="T53" fmla="*/ 4 h 134"/>
                  <a:gd name="T54" fmla="*/ 92 w 120"/>
                  <a:gd name="T55" fmla="*/ 0 h 134"/>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120"/>
                  <a:gd name="T85" fmla="*/ 0 h 134"/>
                  <a:gd name="T86" fmla="*/ 120 w 120"/>
                  <a:gd name="T87" fmla="*/ 134 h 134"/>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120" h="134">
                    <a:moveTo>
                      <a:pt x="92" y="0"/>
                    </a:moveTo>
                    <a:lnTo>
                      <a:pt x="75" y="0"/>
                    </a:lnTo>
                    <a:lnTo>
                      <a:pt x="51" y="3"/>
                    </a:lnTo>
                    <a:lnTo>
                      <a:pt x="31" y="12"/>
                    </a:lnTo>
                    <a:lnTo>
                      <a:pt x="15" y="26"/>
                    </a:lnTo>
                    <a:lnTo>
                      <a:pt x="4" y="44"/>
                    </a:lnTo>
                    <a:lnTo>
                      <a:pt x="0" y="66"/>
                    </a:lnTo>
                    <a:lnTo>
                      <a:pt x="3" y="87"/>
                    </a:lnTo>
                    <a:lnTo>
                      <a:pt x="11" y="106"/>
                    </a:lnTo>
                    <a:lnTo>
                      <a:pt x="25" y="121"/>
                    </a:lnTo>
                    <a:lnTo>
                      <a:pt x="45" y="132"/>
                    </a:lnTo>
                    <a:lnTo>
                      <a:pt x="76" y="133"/>
                    </a:lnTo>
                    <a:lnTo>
                      <a:pt x="97" y="132"/>
                    </a:lnTo>
                    <a:lnTo>
                      <a:pt x="108" y="130"/>
                    </a:lnTo>
                    <a:lnTo>
                      <a:pt x="110" y="127"/>
                    </a:lnTo>
                    <a:lnTo>
                      <a:pt x="86" y="127"/>
                    </a:lnTo>
                    <a:lnTo>
                      <a:pt x="60" y="125"/>
                    </a:lnTo>
                    <a:lnTo>
                      <a:pt x="41" y="116"/>
                    </a:lnTo>
                    <a:lnTo>
                      <a:pt x="28" y="101"/>
                    </a:lnTo>
                    <a:lnTo>
                      <a:pt x="21" y="81"/>
                    </a:lnTo>
                    <a:lnTo>
                      <a:pt x="23" y="53"/>
                    </a:lnTo>
                    <a:lnTo>
                      <a:pt x="29" y="31"/>
                    </a:lnTo>
                    <a:lnTo>
                      <a:pt x="41" y="16"/>
                    </a:lnTo>
                    <a:lnTo>
                      <a:pt x="59" y="8"/>
                    </a:lnTo>
                    <a:lnTo>
                      <a:pt x="112" y="8"/>
                    </a:lnTo>
                    <a:lnTo>
                      <a:pt x="111" y="5"/>
                    </a:lnTo>
                    <a:lnTo>
                      <a:pt x="106" y="4"/>
                    </a:lnTo>
                    <a:lnTo>
                      <a:pt x="92"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9" name="Freeform 21">
                <a:extLst>
                  <a:ext uri="{FF2B5EF4-FFF2-40B4-BE49-F238E27FC236}">
                    <a16:creationId xmlns:a16="http://schemas.microsoft.com/office/drawing/2014/main" id="{0D43D1E2-FEF6-45BC-8AA8-138B258B3989}"/>
                  </a:ext>
                </a:extLst>
              </p:cNvPr>
              <p:cNvSpPr>
                <a:spLocks/>
              </p:cNvSpPr>
              <p:nvPr/>
            </p:nvSpPr>
            <p:spPr bwMode="auto">
              <a:xfrm>
                <a:off x="2387" y="409"/>
                <a:ext cx="120" cy="134"/>
              </a:xfrm>
              <a:custGeom>
                <a:avLst/>
                <a:gdLst>
                  <a:gd name="T0" fmla="*/ 114 w 120"/>
                  <a:gd name="T1" fmla="*/ 97 h 134"/>
                  <a:gd name="T2" fmla="*/ 103 w 120"/>
                  <a:gd name="T3" fmla="*/ 117 h 134"/>
                  <a:gd name="T4" fmla="*/ 86 w 120"/>
                  <a:gd name="T5" fmla="*/ 127 h 134"/>
                  <a:gd name="T6" fmla="*/ 110 w 120"/>
                  <a:gd name="T7" fmla="*/ 127 h 134"/>
                  <a:gd name="T8" fmla="*/ 112 w 120"/>
                  <a:gd name="T9" fmla="*/ 122 h 134"/>
                  <a:gd name="T10" fmla="*/ 117 w 120"/>
                  <a:gd name="T11" fmla="*/ 106 h 134"/>
                  <a:gd name="T12" fmla="*/ 119 w 120"/>
                  <a:gd name="T13" fmla="*/ 98 h 134"/>
                  <a:gd name="T14" fmla="*/ 114 w 120"/>
                  <a:gd name="T15" fmla="*/ 97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4" y="97"/>
                    </a:moveTo>
                    <a:lnTo>
                      <a:pt x="103" y="117"/>
                    </a:lnTo>
                    <a:lnTo>
                      <a:pt x="86" y="127"/>
                    </a:lnTo>
                    <a:lnTo>
                      <a:pt x="110" y="127"/>
                    </a:lnTo>
                    <a:lnTo>
                      <a:pt x="112" y="122"/>
                    </a:lnTo>
                    <a:lnTo>
                      <a:pt x="117" y="106"/>
                    </a:lnTo>
                    <a:lnTo>
                      <a:pt x="119" y="98"/>
                    </a:lnTo>
                    <a:lnTo>
                      <a:pt x="114" y="97"/>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40" name="Freeform 20">
                <a:extLst>
                  <a:ext uri="{FF2B5EF4-FFF2-40B4-BE49-F238E27FC236}">
                    <a16:creationId xmlns:a16="http://schemas.microsoft.com/office/drawing/2014/main" id="{D821225D-89DB-41DE-B385-C52A79F25B9C}"/>
                  </a:ext>
                </a:extLst>
              </p:cNvPr>
              <p:cNvSpPr>
                <a:spLocks/>
              </p:cNvSpPr>
              <p:nvPr/>
            </p:nvSpPr>
            <p:spPr bwMode="auto">
              <a:xfrm>
                <a:off x="2387" y="409"/>
                <a:ext cx="120" cy="134"/>
              </a:xfrm>
              <a:custGeom>
                <a:avLst/>
                <a:gdLst>
                  <a:gd name="T0" fmla="*/ 112 w 120"/>
                  <a:gd name="T1" fmla="*/ 8 h 134"/>
                  <a:gd name="T2" fmla="*/ 59 w 120"/>
                  <a:gd name="T3" fmla="*/ 8 h 134"/>
                  <a:gd name="T4" fmla="*/ 85 w 120"/>
                  <a:gd name="T5" fmla="*/ 9 h 134"/>
                  <a:gd name="T6" fmla="*/ 101 w 120"/>
                  <a:gd name="T7" fmla="*/ 18 h 134"/>
                  <a:gd name="T8" fmla="*/ 115 w 120"/>
                  <a:gd name="T9" fmla="*/ 35 h 134"/>
                  <a:gd name="T10" fmla="*/ 114 w 120"/>
                  <a:gd name="T11" fmla="*/ 25 h 134"/>
                  <a:gd name="T12" fmla="*/ 113 w 120"/>
                  <a:gd name="T13" fmla="*/ 16 h 134"/>
                  <a:gd name="T14" fmla="*/ 112 w 120"/>
                  <a:gd name="T15" fmla="*/ 8 h 134"/>
                  <a:gd name="T16" fmla="*/ 0 60000 65536"/>
                  <a:gd name="T17" fmla="*/ 0 60000 65536"/>
                  <a:gd name="T18" fmla="*/ 0 60000 65536"/>
                  <a:gd name="T19" fmla="*/ 0 60000 65536"/>
                  <a:gd name="T20" fmla="*/ 0 60000 65536"/>
                  <a:gd name="T21" fmla="*/ 0 60000 65536"/>
                  <a:gd name="T22" fmla="*/ 0 60000 65536"/>
                  <a:gd name="T23" fmla="*/ 0 60000 65536"/>
                  <a:gd name="T24" fmla="*/ 0 w 120"/>
                  <a:gd name="T25" fmla="*/ 0 h 134"/>
                  <a:gd name="T26" fmla="*/ 120 w 120"/>
                  <a:gd name="T27" fmla="*/ 134 h 13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20" h="134">
                    <a:moveTo>
                      <a:pt x="112" y="8"/>
                    </a:moveTo>
                    <a:lnTo>
                      <a:pt x="59" y="8"/>
                    </a:lnTo>
                    <a:lnTo>
                      <a:pt x="85" y="9"/>
                    </a:lnTo>
                    <a:lnTo>
                      <a:pt x="101" y="18"/>
                    </a:lnTo>
                    <a:lnTo>
                      <a:pt x="115" y="35"/>
                    </a:lnTo>
                    <a:lnTo>
                      <a:pt x="114" y="25"/>
                    </a:lnTo>
                    <a:lnTo>
                      <a:pt x="113" y="16"/>
                    </a:lnTo>
                    <a:lnTo>
                      <a:pt x="112"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3" name="Group 15">
              <a:extLst>
                <a:ext uri="{FF2B5EF4-FFF2-40B4-BE49-F238E27FC236}">
                  <a16:creationId xmlns:a16="http://schemas.microsoft.com/office/drawing/2014/main" id="{FC6C465E-8F1B-4E35-8144-7237EBE57D4F}"/>
                </a:ext>
              </a:extLst>
            </p:cNvPr>
            <p:cNvGrpSpPr>
              <a:grpSpLocks/>
            </p:cNvGrpSpPr>
            <p:nvPr/>
          </p:nvGrpSpPr>
          <p:grpSpPr bwMode="auto">
            <a:xfrm>
              <a:off x="2515" y="491"/>
              <a:ext cx="57" cy="90"/>
              <a:chOff x="2515" y="491"/>
              <a:chExt cx="57" cy="90"/>
            </a:xfrm>
          </p:grpSpPr>
          <p:sp>
            <p:nvSpPr>
              <p:cNvPr id="37935" name="Freeform 18">
                <a:extLst>
                  <a:ext uri="{FF2B5EF4-FFF2-40B4-BE49-F238E27FC236}">
                    <a16:creationId xmlns:a16="http://schemas.microsoft.com/office/drawing/2014/main" id="{4845FBA4-3918-49E1-91DE-E2D9C5C73D81}"/>
                  </a:ext>
                </a:extLst>
              </p:cNvPr>
              <p:cNvSpPr>
                <a:spLocks/>
              </p:cNvSpPr>
              <p:nvPr/>
            </p:nvSpPr>
            <p:spPr bwMode="auto">
              <a:xfrm>
                <a:off x="2515" y="491"/>
                <a:ext cx="57" cy="90"/>
              </a:xfrm>
              <a:custGeom>
                <a:avLst/>
                <a:gdLst>
                  <a:gd name="T0" fmla="*/ 50 w 57"/>
                  <a:gd name="T1" fmla="*/ 8 h 90"/>
                  <a:gd name="T2" fmla="*/ 34 w 57"/>
                  <a:gd name="T3" fmla="*/ 8 h 90"/>
                  <a:gd name="T4" fmla="*/ 40 w 57"/>
                  <a:gd name="T5" fmla="*/ 16 h 90"/>
                  <a:gd name="T6" fmla="*/ 40 w 57"/>
                  <a:gd name="T7" fmla="*/ 41 h 90"/>
                  <a:gd name="T8" fmla="*/ 30 w 57"/>
                  <a:gd name="T9" fmla="*/ 53 h 90"/>
                  <a:gd name="T10" fmla="*/ 22 w 57"/>
                  <a:gd name="T11" fmla="*/ 62 h 90"/>
                  <a:gd name="T12" fmla="*/ 15 w 57"/>
                  <a:gd name="T13" fmla="*/ 70 h 90"/>
                  <a:gd name="T14" fmla="*/ 0 w 57"/>
                  <a:gd name="T15" fmla="*/ 87 h 90"/>
                  <a:gd name="T16" fmla="*/ 0 w 57"/>
                  <a:gd name="T17" fmla="*/ 89 h 90"/>
                  <a:gd name="T18" fmla="*/ 52 w 57"/>
                  <a:gd name="T19" fmla="*/ 89 h 90"/>
                  <a:gd name="T20" fmla="*/ 53 w 57"/>
                  <a:gd name="T21" fmla="*/ 83 h 90"/>
                  <a:gd name="T22" fmla="*/ 54 w 57"/>
                  <a:gd name="T23" fmla="*/ 79 h 90"/>
                  <a:gd name="T24" fmla="*/ 13 w 57"/>
                  <a:gd name="T25" fmla="*/ 79 h 90"/>
                  <a:gd name="T26" fmla="*/ 44 w 57"/>
                  <a:gd name="T27" fmla="*/ 44 h 90"/>
                  <a:gd name="T28" fmla="*/ 51 w 57"/>
                  <a:gd name="T29" fmla="*/ 35 h 90"/>
                  <a:gd name="T30" fmla="*/ 51 w 57"/>
                  <a:gd name="T31" fmla="*/ 8 h 90"/>
                  <a:gd name="T32" fmla="*/ 50 w 57"/>
                  <a:gd name="T33" fmla="*/ 8 h 9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57"/>
                  <a:gd name="T52" fmla="*/ 0 h 90"/>
                  <a:gd name="T53" fmla="*/ 57 w 57"/>
                  <a:gd name="T54" fmla="*/ 90 h 90"/>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57" h="90">
                    <a:moveTo>
                      <a:pt x="50" y="8"/>
                    </a:moveTo>
                    <a:lnTo>
                      <a:pt x="34" y="8"/>
                    </a:lnTo>
                    <a:lnTo>
                      <a:pt x="40" y="16"/>
                    </a:lnTo>
                    <a:lnTo>
                      <a:pt x="40" y="41"/>
                    </a:lnTo>
                    <a:lnTo>
                      <a:pt x="30" y="53"/>
                    </a:lnTo>
                    <a:lnTo>
                      <a:pt x="22" y="62"/>
                    </a:lnTo>
                    <a:lnTo>
                      <a:pt x="15" y="70"/>
                    </a:lnTo>
                    <a:lnTo>
                      <a:pt x="0" y="87"/>
                    </a:lnTo>
                    <a:lnTo>
                      <a:pt x="0" y="89"/>
                    </a:lnTo>
                    <a:lnTo>
                      <a:pt x="52" y="89"/>
                    </a:lnTo>
                    <a:lnTo>
                      <a:pt x="53" y="83"/>
                    </a:lnTo>
                    <a:lnTo>
                      <a:pt x="54" y="79"/>
                    </a:lnTo>
                    <a:lnTo>
                      <a:pt x="13" y="79"/>
                    </a:lnTo>
                    <a:lnTo>
                      <a:pt x="44" y="44"/>
                    </a:lnTo>
                    <a:lnTo>
                      <a:pt x="51" y="35"/>
                    </a:lnTo>
                    <a:lnTo>
                      <a:pt x="51" y="8"/>
                    </a:lnTo>
                    <a:lnTo>
                      <a:pt x="50" y="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6" name="Freeform 17">
                <a:extLst>
                  <a:ext uri="{FF2B5EF4-FFF2-40B4-BE49-F238E27FC236}">
                    <a16:creationId xmlns:a16="http://schemas.microsoft.com/office/drawing/2014/main" id="{1D4570AC-D645-4399-80C9-8BA19B483C7F}"/>
                  </a:ext>
                </a:extLst>
              </p:cNvPr>
              <p:cNvSpPr>
                <a:spLocks/>
              </p:cNvSpPr>
              <p:nvPr/>
            </p:nvSpPr>
            <p:spPr bwMode="auto">
              <a:xfrm>
                <a:off x="2515" y="491"/>
                <a:ext cx="57" cy="90"/>
              </a:xfrm>
              <a:custGeom>
                <a:avLst/>
                <a:gdLst>
                  <a:gd name="T0" fmla="*/ 53 w 57"/>
                  <a:gd name="T1" fmla="*/ 71 h 90"/>
                  <a:gd name="T2" fmla="*/ 49 w 57"/>
                  <a:gd name="T3" fmla="*/ 79 h 90"/>
                  <a:gd name="T4" fmla="*/ 13 w 57"/>
                  <a:gd name="T5" fmla="*/ 79 h 90"/>
                  <a:gd name="T6" fmla="*/ 54 w 57"/>
                  <a:gd name="T7" fmla="*/ 79 h 90"/>
                  <a:gd name="T8" fmla="*/ 55 w 57"/>
                  <a:gd name="T9" fmla="*/ 77 h 90"/>
                  <a:gd name="T10" fmla="*/ 56 w 57"/>
                  <a:gd name="T11" fmla="*/ 72 h 90"/>
                  <a:gd name="T12" fmla="*/ 53 w 57"/>
                  <a:gd name="T13" fmla="*/ 71 h 90"/>
                  <a:gd name="T14" fmla="*/ 0 60000 65536"/>
                  <a:gd name="T15" fmla="*/ 0 60000 65536"/>
                  <a:gd name="T16" fmla="*/ 0 60000 65536"/>
                  <a:gd name="T17" fmla="*/ 0 60000 65536"/>
                  <a:gd name="T18" fmla="*/ 0 60000 65536"/>
                  <a:gd name="T19" fmla="*/ 0 60000 65536"/>
                  <a:gd name="T20" fmla="*/ 0 60000 65536"/>
                  <a:gd name="T21" fmla="*/ 0 w 57"/>
                  <a:gd name="T22" fmla="*/ 0 h 90"/>
                  <a:gd name="T23" fmla="*/ 57 w 57"/>
                  <a:gd name="T24" fmla="*/ 90 h 9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57" h="90">
                    <a:moveTo>
                      <a:pt x="53" y="71"/>
                    </a:moveTo>
                    <a:lnTo>
                      <a:pt x="49" y="79"/>
                    </a:lnTo>
                    <a:lnTo>
                      <a:pt x="13" y="79"/>
                    </a:lnTo>
                    <a:lnTo>
                      <a:pt x="54" y="79"/>
                    </a:lnTo>
                    <a:lnTo>
                      <a:pt x="55" y="77"/>
                    </a:lnTo>
                    <a:lnTo>
                      <a:pt x="56" y="72"/>
                    </a:lnTo>
                    <a:lnTo>
                      <a:pt x="53" y="71"/>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7" name="Freeform 16">
                <a:extLst>
                  <a:ext uri="{FF2B5EF4-FFF2-40B4-BE49-F238E27FC236}">
                    <a16:creationId xmlns:a16="http://schemas.microsoft.com/office/drawing/2014/main" id="{A3F71C19-F901-490C-8256-4FF7BAD45DC6}"/>
                  </a:ext>
                </a:extLst>
              </p:cNvPr>
              <p:cNvSpPr>
                <a:spLocks/>
              </p:cNvSpPr>
              <p:nvPr/>
            </p:nvSpPr>
            <p:spPr bwMode="auto">
              <a:xfrm>
                <a:off x="2515" y="491"/>
                <a:ext cx="57" cy="90"/>
              </a:xfrm>
              <a:custGeom>
                <a:avLst/>
                <a:gdLst>
                  <a:gd name="T0" fmla="*/ 40 w 57"/>
                  <a:gd name="T1" fmla="*/ 0 h 90"/>
                  <a:gd name="T2" fmla="*/ 20 w 57"/>
                  <a:gd name="T3" fmla="*/ 0 h 90"/>
                  <a:gd name="T4" fmla="*/ 13 w 57"/>
                  <a:gd name="T5" fmla="*/ 3 h 90"/>
                  <a:gd name="T6" fmla="*/ 9 w 57"/>
                  <a:gd name="T7" fmla="*/ 8 h 90"/>
                  <a:gd name="T8" fmla="*/ 1 w 57"/>
                  <a:gd name="T9" fmla="*/ 19 h 90"/>
                  <a:gd name="T10" fmla="*/ 4 w 57"/>
                  <a:gd name="T11" fmla="*/ 21 h 90"/>
                  <a:gd name="T12" fmla="*/ 8 w 57"/>
                  <a:gd name="T13" fmla="*/ 16 h 90"/>
                  <a:gd name="T14" fmla="*/ 13 w 57"/>
                  <a:gd name="T15" fmla="*/ 8 h 90"/>
                  <a:gd name="T16" fmla="*/ 50 w 57"/>
                  <a:gd name="T17" fmla="*/ 8 h 90"/>
                  <a:gd name="T18" fmla="*/ 40 w 57"/>
                  <a:gd name="T19" fmla="*/ 0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7"/>
                  <a:gd name="T31" fmla="*/ 0 h 90"/>
                  <a:gd name="T32" fmla="*/ 57 w 57"/>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7" h="90">
                    <a:moveTo>
                      <a:pt x="40" y="0"/>
                    </a:moveTo>
                    <a:lnTo>
                      <a:pt x="20" y="0"/>
                    </a:lnTo>
                    <a:lnTo>
                      <a:pt x="13" y="3"/>
                    </a:lnTo>
                    <a:lnTo>
                      <a:pt x="9" y="8"/>
                    </a:lnTo>
                    <a:lnTo>
                      <a:pt x="1" y="19"/>
                    </a:lnTo>
                    <a:lnTo>
                      <a:pt x="4" y="21"/>
                    </a:lnTo>
                    <a:lnTo>
                      <a:pt x="8" y="16"/>
                    </a:lnTo>
                    <a:lnTo>
                      <a:pt x="13" y="8"/>
                    </a:lnTo>
                    <a:lnTo>
                      <a:pt x="50" y="8"/>
                    </a:lnTo>
                    <a:lnTo>
                      <a:pt x="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4" name="Group 11">
              <a:extLst>
                <a:ext uri="{FF2B5EF4-FFF2-40B4-BE49-F238E27FC236}">
                  <a16:creationId xmlns:a16="http://schemas.microsoft.com/office/drawing/2014/main" id="{522050E3-3521-4C05-92EE-0C08411930DA}"/>
                </a:ext>
              </a:extLst>
            </p:cNvPr>
            <p:cNvGrpSpPr>
              <a:grpSpLocks/>
            </p:cNvGrpSpPr>
            <p:nvPr/>
          </p:nvGrpSpPr>
          <p:grpSpPr bwMode="auto">
            <a:xfrm>
              <a:off x="2584" y="412"/>
              <a:ext cx="141" cy="130"/>
              <a:chOff x="2584" y="412"/>
              <a:chExt cx="141" cy="130"/>
            </a:xfrm>
          </p:grpSpPr>
          <p:sp>
            <p:nvSpPr>
              <p:cNvPr id="37932" name="Freeform 14">
                <a:extLst>
                  <a:ext uri="{FF2B5EF4-FFF2-40B4-BE49-F238E27FC236}">
                    <a16:creationId xmlns:a16="http://schemas.microsoft.com/office/drawing/2014/main" id="{59C525F3-1C58-4A35-AF30-E97A305895B1}"/>
                  </a:ext>
                </a:extLst>
              </p:cNvPr>
              <p:cNvSpPr>
                <a:spLocks/>
              </p:cNvSpPr>
              <p:nvPr/>
            </p:nvSpPr>
            <p:spPr bwMode="auto">
              <a:xfrm>
                <a:off x="2584" y="412"/>
                <a:ext cx="141" cy="130"/>
              </a:xfrm>
              <a:custGeom>
                <a:avLst/>
                <a:gdLst>
                  <a:gd name="T0" fmla="*/ 53 w 141"/>
                  <a:gd name="T1" fmla="*/ 0 h 130"/>
                  <a:gd name="T2" fmla="*/ 0 w 141"/>
                  <a:gd name="T3" fmla="*/ 0 h 130"/>
                  <a:gd name="T4" fmla="*/ 0 w 141"/>
                  <a:gd name="T5" fmla="*/ 4 h 130"/>
                  <a:gd name="T6" fmla="*/ 17 w 141"/>
                  <a:gd name="T7" fmla="*/ 6 h 130"/>
                  <a:gd name="T8" fmla="*/ 19 w 141"/>
                  <a:gd name="T9" fmla="*/ 7 h 130"/>
                  <a:gd name="T10" fmla="*/ 19 w 141"/>
                  <a:gd name="T11" fmla="*/ 122 h 130"/>
                  <a:gd name="T12" fmla="*/ 17 w 141"/>
                  <a:gd name="T13" fmla="*/ 124 h 130"/>
                  <a:gd name="T14" fmla="*/ 1 w 141"/>
                  <a:gd name="T15" fmla="*/ 125 h 130"/>
                  <a:gd name="T16" fmla="*/ 1 w 141"/>
                  <a:gd name="T17" fmla="*/ 130 h 130"/>
                  <a:gd name="T18" fmla="*/ 53 w 141"/>
                  <a:gd name="T19" fmla="*/ 130 h 130"/>
                  <a:gd name="T20" fmla="*/ 53 w 141"/>
                  <a:gd name="T21" fmla="*/ 125 h 130"/>
                  <a:gd name="T22" fmla="*/ 37 w 141"/>
                  <a:gd name="T23" fmla="*/ 124 h 130"/>
                  <a:gd name="T24" fmla="*/ 35 w 141"/>
                  <a:gd name="T25" fmla="*/ 122 h 130"/>
                  <a:gd name="T26" fmla="*/ 35 w 141"/>
                  <a:gd name="T27" fmla="*/ 65 h 130"/>
                  <a:gd name="T28" fmla="*/ 121 w 141"/>
                  <a:gd name="T29" fmla="*/ 65 h 130"/>
                  <a:gd name="T30" fmla="*/ 121 w 141"/>
                  <a:gd name="T31" fmla="*/ 57 h 130"/>
                  <a:gd name="T32" fmla="*/ 35 w 141"/>
                  <a:gd name="T33" fmla="*/ 57 h 130"/>
                  <a:gd name="T34" fmla="*/ 35 w 141"/>
                  <a:gd name="T35" fmla="*/ 7 h 130"/>
                  <a:gd name="T36" fmla="*/ 37 w 141"/>
                  <a:gd name="T37" fmla="*/ 6 h 130"/>
                  <a:gd name="T38" fmla="*/ 53 w 141"/>
                  <a:gd name="T39" fmla="*/ 4 h 130"/>
                  <a:gd name="T40" fmla="*/ 53 w 141"/>
                  <a:gd name="T41" fmla="*/ 0 h 130"/>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w 141"/>
                  <a:gd name="T64" fmla="*/ 0 h 130"/>
                  <a:gd name="T65" fmla="*/ 141 w 141"/>
                  <a:gd name="T66" fmla="*/ 130 h 130"/>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T63" t="T64" r="T65" b="T66"/>
                <a:pathLst>
                  <a:path w="141" h="130">
                    <a:moveTo>
                      <a:pt x="53" y="0"/>
                    </a:moveTo>
                    <a:lnTo>
                      <a:pt x="0" y="0"/>
                    </a:lnTo>
                    <a:lnTo>
                      <a:pt x="0" y="4"/>
                    </a:lnTo>
                    <a:lnTo>
                      <a:pt x="17" y="6"/>
                    </a:lnTo>
                    <a:lnTo>
                      <a:pt x="19" y="7"/>
                    </a:lnTo>
                    <a:lnTo>
                      <a:pt x="19" y="122"/>
                    </a:lnTo>
                    <a:lnTo>
                      <a:pt x="17" y="124"/>
                    </a:lnTo>
                    <a:lnTo>
                      <a:pt x="1" y="125"/>
                    </a:lnTo>
                    <a:lnTo>
                      <a:pt x="1" y="130"/>
                    </a:lnTo>
                    <a:lnTo>
                      <a:pt x="53" y="130"/>
                    </a:lnTo>
                    <a:lnTo>
                      <a:pt x="53" y="125"/>
                    </a:lnTo>
                    <a:lnTo>
                      <a:pt x="37" y="124"/>
                    </a:lnTo>
                    <a:lnTo>
                      <a:pt x="35" y="122"/>
                    </a:lnTo>
                    <a:lnTo>
                      <a:pt x="35" y="65"/>
                    </a:lnTo>
                    <a:lnTo>
                      <a:pt x="121" y="65"/>
                    </a:lnTo>
                    <a:lnTo>
                      <a:pt x="121" y="57"/>
                    </a:lnTo>
                    <a:lnTo>
                      <a:pt x="35" y="57"/>
                    </a:lnTo>
                    <a:lnTo>
                      <a:pt x="35" y="7"/>
                    </a:lnTo>
                    <a:lnTo>
                      <a:pt x="37" y="6"/>
                    </a:lnTo>
                    <a:lnTo>
                      <a:pt x="53" y="4"/>
                    </a:lnTo>
                    <a:lnTo>
                      <a:pt x="53"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3" name="Freeform 13">
                <a:extLst>
                  <a:ext uri="{FF2B5EF4-FFF2-40B4-BE49-F238E27FC236}">
                    <a16:creationId xmlns:a16="http://schemas.microsoft.com/office/drawing/2014/main" id="{45BF8F06-8024-48E0-BC91-C02B80682534}"/>
                  </a:ext>
                </a:extLst>
              </p:cNvPr>
              <p:cNvSpPr>
                <a:spLocks/>
              </p:cNvSpPr>
              <p:nvPr/>
            </p:nvSpPr>
            <p:spPr bwMode="auto">
              <a:xfrm>
                <a:off x="2584" y="412"/>
                <a:ext cx="141" cy="130"/>
              </a:xfrm>
              <a:custGeom>
                <a:avLst/>
                <a:gdLst>
                  <a:gd name="T0" fmla="*/ 121 w 141"/>
                  <a:gd name="T1" fmla="*/ 65 h 130"/>
                  <a:gd name="T2" fmla="*/ 105 w 141"/>
                  <a:gd name="T3" fmla="*/ 65 h 130"/>
                  <a:gd name="T4" fmla="*/ 105 w 141"/>
                  <a:gd name="T5" fmla="*/ 122 h 130"/>
                  <a:gd name="T6" fmla="*/ 103 w 141"/>
                  <a:gd name="T7" fmla="*/ 124 h 130"/>
                  <a:gd name="T8" fmla="*/ 85 w 141"/>
                  <a:gd name="T9" fmla="*/ 125 h 130"/>
                  <a:gd name="T10" fmla="*/ 85 w 141"/>
                  <a:gd name="T11" fmla="*/ 130 h 130"/>
                  <a:gd name="T12" fmla="*/ 139 w 141"/>
                  <a:gd name="T13" fmla="*/ 130 h 130"/>
                  <a:gd name="T14" fmla="*/ 139 w 141"/>
                  <a:gd name="T15" fmla="*/ 125 h 130"/>
                  <a:gd name="T16" fmla="*/ 123 w 141"/>
                  <a:gd name="T17" fmla="*/ 124 h 130"/>
                  <a:gd name="T18" fmla="*/ 121 w 141"/>
                  <a:gd name="T19" fmla="*/ 122 h 130"/>
                  <a:gd name="T20" fmla="*/ 121 w 141"/>
                  <a:gd name="T21" fmla="*/ 65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21" y="65"/>
                    </a:moveTo>
                    <a:lnTo>
                      <a:pt x="105" y="65"/>
                    </a:lnTo>
                    <a:lnTo>
                      <a:pt x="105" y="122"/>
                    </a:lnTo>
                    <a:lnTo>
                      <a:pt x="103" y="124"/>
                    </a:lnTo>
                    <a:lnTo>
                      <a:pt x="85" y="125"/>
                    </a:lnTo>
                    <a:lnTo>
                      <a:pt x="85" y="130"/>
                    </a:lnTo>
                    <a:lnTo>
                      <a:pt x="139" y="130"/>
                    </a:lnTo>
                    <a:lnTo>
                      <a:pt x="139" y="125"/>
                    </a:lnTo>
                    <a:lnTo>
                      <a:pt x="123" y="124"/>
                    </a:lnTo>
                    <a:lnTo>
                      <a:pt x="121" y="122"/>
                    </a:lnTo>
                    <a:lnTo>
                      <a:pt x="121" y="6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4" name="Freeform 12">
                <a:extLst>
                  <a:ext uri="{FF2B5EF4-FFF2-40B4-BE49-F238E27FC236}">
                    <a16:creationId xmlns:a16="http://schemas.microsoft.com/office/drawing/2014/main" id="{ABA1C4C1-E4DC-4AB3-92A8-FF45DC08688C}"/>
                  </a:ext>
                </a:extLst>
              </p:cNvPr>
              <p:cNvSpPr>
                <a:spLocks/>
              </p:cNvSpPr>
              <p:nvPr/>
            </p:nvSpPr>
            <p:spPr bwMode="auto">
              <a:xfrm>
                <a:off x="2584" y="412"/>
                <a:ext cx="141" cy="130"/>
              </a:xfrm>
              <a:custGeom>
                <a:avLst/>
                <a:gdLst>
                  <a:gd name="T0" fmla="*/ 140 w 141"/>
                  <a:gd name="T1" fmla="*/ 0 h 130"/>
                  <a:gd name="T2" fmla="*/ 87 w 141"/>
                  <a:gd name="T3" fmla="*/ 0 h 130"/>
                  <a:gd name="T4" fmla="*/ 87 w 141"/>
                  <a:gd name="T5" fmla="*/ 4 h 130"/>
                  <a:gd name="T6" fmla="*/ 103 w 141"/>
                  <a:gd name="T7" fmla="*/ 6 h 130"/>
                  <a:gd name="T8" fmla="*/ 105 w 141"/>
                  <a:gd name="T9" fmla="*/ 7 h 130"/>
                  <a:gd name="T10" fmla="*/ 105 w 141"/>
                  <a:gd name="T11" fmla="*/ 57 h 130"/>
                  <a:gd name="T12" fmla="*/ 121 w 141"/>
                  <a:gd name="T13" fmla="*/ 57 h 130"/>
                  <a:gd name="T14" fmla="*/ 121 w 141"/>
                  <a:gd name="T15" fmla="*/ 7 h 130"/>
                  <a:gd name="T16" fmla="*/ 123 w 141"/>
                  <a:gd name="T17" fmla="*/ 6 h 130"/>
                  <a:gd name="T18" fmla="*/ 140 w 141"/>
                  <a:gd name="T19" fmla="*/ 4 h 130"/>
                  <a:gd name="T20" fmla="*/ 140 w 141"/>
                  <a:gd name="T21" fmla="*/ 0 h 13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141"/>
                  <a:gd name="T34" fmla="*/ 0 h 130"/>
                  <a:gd name="T35" fmla="*/ 141 w 141"/>
                  <a:gd name="T36" fmla="*/ 130 h 13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141" h="130">
                    <a:moveTo>
                      <a:pt x="140" y="0"/>
                    </a:moveTo>
                    <a:lnTo>
                      <a:pt x="87" y="0"/>
                    </a:lnTo>
                    <a:lnTo>
                      <a:pt x="87" y="4"/>
                    </a:lnTo>
                    <a:lnTo>
                      <a:pt x="103" y="6"/>
                    </a:lnTo>
                    <a:lnTo>
                      <a:pt x="105" y="7"/>
                    </a:lnTo>
                    <a:lnTo>
                      <a:pt x="105" y="57"/>
                    </a:lnTo>
                    <a:lnTo>
                      <a:pt x="121" y="57"/>
                    </a:lnTo>
                    <a:lnTo>
                      <a:pt x="121" y="7"/>
                    </a:lnTo>
                    <a:lnTo>
                      <a:pt x="123" y="6"/>
                    </a:lnTo>
                    <a:lnTo>
                      <a:pt x="140" y="4"/>
                    </a:lnTo>
                    <a:lnTo>
                      <a:pt x="140"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5" name="Group 6">
              <a:extLst>
                <a:ext uri="{FF2B5EF4-FFF2-40B4-BE49-F238E27FC236}">
                  <a16:creationId xmlns:a16="http://schemas.microsoft.com/office/drawing/2014/main" id="{80718348-137D-4F95-9E23-2C7CD616EDD3}"/>
                </a:ext>
              </a:extLst>
            </p:cNvPr>
            <p:cNvGrpSpPr>
              <a:grpSpLocks/>
            </p:cNvGrpSpPr>
            <p:nvPr/>
          </p:nvGrpSpPr>
          <p:grpSpPr bwMode="auto">
            <a:xfrm>
              <a:off x="2738" y="492"/>
              <a:ext cx="53" cy="90"/>
              <a:chOff x="2738" y="492"/>
              <a:chExt cx="53" cy="90"/>
            </a:xfrm>
          </p:grpSpPr>
          <p:sp>
            <p:nvSpPr>
              <p:cNvPr id="37928" name="Freeform 10">
                <a:extLst>
                  <a:ext uri="{FF2B5EF4-FFF2-40B4-BE49-F238E27FC236}">
                    <a16:creationId xmlns:a16="http://schemas.microsoft.com/office/drawing/2014/main" id="{8FE9C6DC-C4CA-4B97-B0C9-19EAEE25AFDB}"/>
                  </a:ext>
                </a:extLst>
              </p:cNvPr>
              <p:cNvSpPr>
                <a:spLocks/>
              </p:cNvSpPr>
              <p:nvPr/>
            </p:nvSpPr>
            <p:spPr bwMode="auto">
              <a:xfrm>
                <a:off x="2738" y="492"/>
                <a:ext cx="53" cy="90"/>
              </a:xfrm>
              <a:custGeom>
                <a:avLst/>
                <a:gdLst>
                  <a:gd name="T0" fmla="*/ 3 w 53"/>
                  <a:gd name="T1" fmla="*/ 75 h 90"/>
                  <a:gd name="T2" fmla="*/ 0 w 53"/>
                  <a:gd name="T3" fmla="*/ 80 h 90"/>
                  <a:gd name="T4" fmla="*/ 1 w 53"/>
                  <a:gd name="T5" fmla="*/ 84 h 90"/>
                  <a:gd name="T6" fmla="*/ 4 w 53"/>
                  <a:gd name="T7" fmla="*/ 87 h 90"/>
                  <a:gd name="T8" fmla="*/ 9 w 53"/>
                  <a:gd name="T9" fmla="*/ 89 h 90"/>
                  <a:gd name="T10" fmla="*/ 24 w 53"/>
                  <a:gd name="T11" fmla="*/ 89 h 90"/>
                  <a:gd name="T12" fmla="*/ 33 w 53"/>
                  <a:gd name="T13" fmla="*/ 86 h 90"/>
                  <a:gd name="T14" fmla="*/ 37 w 53"/>
                  <a:gd name="T15" fmla="*/ 82 h 90"/>
                  <a:gd name="T16" fmla="*/ 15 w 53"/>
                  <a:gd name="T17" fmla="*/ 82 h 90"/>
                  <a:gd name="T18" fmla="*/ 7 w 53"/>
                  <a:gd name="T19" fmla="*/ 76 h 90"/>
                  <a:gd name="T20" fmla="*/ 3 w 53"/>
                  <a:gd name="T21" fmla="*/ 75 h 9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53"/>
                  <a:gd name="T34" fmla="*/ 0 h 90"/>
                  <a:gd name="T35" fmla="*/ 53 w 53"/>
                  <a:gd name="T36" fmla="*/ 90 h 9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53" h="90">
                    <a:moveTo>
                      <a:pt x="3" y="75"/>
                    </a:moveTo>
                    <a:lnTo>
                      <a:pt x="0" y="80"/>
                    </a:lnTo>
                    <a:lnTo>
                      <a:pt x="1" y="84"/>
                    </a:lnTo>
                    <a:lnTo>
                      <a:pt x="4" y="87"/>
                    </a:lnTo>
                    <a:lnTo>
                      <a:pt x="9" y="89"/>
                    </a:lnTo>
                    <a:lnTo>
                      <a:pt x="24" y="89"/>
                    </a:lnTo>
                    <a:lnTo>
                      <a:pt x="33" y="86"/>
                    </a:lnTo>
                    <a:lnTo>
                      <a:pt x="37" y="82"/>
                    </a:lnTo>
                    <a:lnTo>
                      <a:pt x="15" y="82"/>
                    </a:lnTo>
                    <a:lnTo>
                      <a:pt x="7" y="76"/>
                    </a:lnTo>
                    <a:lnTo>
                      <a:pt x="3" y="75"/>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29" name="Freeform 9">
                <a:extLst>
                  <a:ext uri="{FF2B5EF4-FFF2-40B4-BE49-F238E27FC236}">
                    <a16:creationId xmlns:a16="http://schemas.microsoft.com/office/drawing/2014/main" id="{FDB596E6-A206-4039-A43A-1CB636224CA3}"/>
                  </a:ext>
                </a:extLst>
              </p:cNvPr>
              <p:cNvSpPr>
                <a:spLocks/>
              </p:cNvSpPr>
              <p:nvPr/>
            </p:nvSpPr>
            <p:spPr bwMode="auto">
              <a:xfrm>
                <a:off x="2738" y="492"/>
                <a:ext cx="53" cy="90"/>
              </a:xfrm>
              <a:custGeom>
                <a:avLst/>
                <a:gdLst>
                  <a:gd name="T0" fmla="*/ 50 w 53"/>
                  <a:gd name="T1" fmla="*/ 38 h 90"/>
                  <a:gd name="T2" fmla="*/ 34 w 53"/>
                  <a:gd name="T3" fmla="*/ 38 h 90"/>
                  <a:gd name="T4" fmla="*/ 41 w 53"/>
                  <a:gd name="T5" fmla="*/ 48 h 90"/>
                  <a:gd name="T6" fmla="*/ 41 w 53"/>
                  <a:gd name="T7" fmla="*/ 72 h 90"/>
                  <a:gd name="T8" fmla="*/ 35 w 53"/>
                  <a:gd name="T9" fmla="*/ 82 h 90"/>
                  <a:gd name="T10" fmla="*/ 37 w 53"/>
                  <a:gd name="T11" fmla="*/ 82 h 90"/>
                  <a:gd name="T12" fmla="*/ 49 w 53"/>
                  <a:gd name="T13" fmla="*/ 72 h 90"/>
                  <a:gd name="T14" fmla="*/ 53 w 53"/>
                  <a:gd name="T15" fmla="*/ 64 h 90"/>
                  <a:gd name="T16" fmla="*/ 53 w 53"/>
                  <a:gd name="T17" fmla="*/ 43 h 90"/>
                  <a:gd name="T18" fmla="*/ 50 w 53"/>
                  <a:gd name="T19" fmla="*/ 38 h 90"/>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3"/>
                  <a:gd name="T31" fmla="*/ 0 h 90"/>
                  <a:gd name="T32" fmla="*/ 53 w 53"/>
                  <a:gd name="T33" fmla="*/ 90 h 90"/>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3" h="90">
                    <a:moveTo>
                      <a:pt x="50" y="38"/>
                    </a:moveTo>
                    <a:lnTo>
                      <a:pt x="34" y="38"/>
                    </a:lnTo>
                    <a:lnTo>
                      <a:pt x="41" y="48"/>
                    </a:lnTo>
                    <a:lnTo>
                      <a:pt x="41" y="72"/>
                    </a:lnTo>
                    <a:lnTo>
                      <a:pt x="35" y="82"/>
                    </a:lnTo>
                    <a:lnTo>
                      <a:pt x="37" y="82"/>
                    </a:lnTo>
                    <a:lnTo>
                      <a:pt x="49" y="72"/>
                    </a:lnTo>
                    <a:lnTo>
                      <a:pt x="53" y="64"/>
                    </a:lnTo>
                    <a:lnTo>
                      <a:pt x="53" y="43"/>
                    </a:lnTo>
                    <a:lnTo>
                      <a:pt x="50" y="38"/>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0" name="Freeform 8">
                <a:extLst>
                  <a:ext uri="{FF2B5EF4-FFF2-40B4-BE49-F238E27FC236}">
                    <a16:creationId xmlns:a16="http://schemas.microsoft.com/office/drawing/2014/main" id="{4874F57D-B5BA-4BCC-925C-BF96CDE66F04}"/>
                  </a:ext>
                </a:extLst>
              </p:cNvPr>
              <p:cNvSpPr>
                <a:spLocks/>
              </p:cNvSpPr>
              <p:nvPr/>
            </p:nvSpPr>
            <p:spPr bwMode="auto">
              <a:xfrm>
                <a:off x="2738" y="492"/>
                <a:ext cx="53" cy="90"/>
              </a:xfrm>
              <a:custGeom>
                <a:avLst/>
                <a:gdLst>
                  <a:gd name="T0" fmla="*/ 49 w 53"/>
                  <a:gd name="T1" fmla="*/ 0 h 90"/>
                  <a:gd name="T2" fmla="*/ 9 w 53"/>
                  <a:gd name="T3" fmla="*/ 0 h 90"/>
                  <a:gd name="T4" fmla="*/ 4 w 53"/>
                  <a:gd name="T5" fmla="*/ 41 h 90"/>
                  <a:gd name="T6" fmla="*/ 7 w 53"/>
                  <a:gd name="T7" fmla="*/ 40 h 90"/>
                  <a:gd name="T8" fmla="*/ 12 w 53"/>
                  <a:gd name="T9" fmla="*/ 38 h 90"/>
                  <a:gd name="T10" fmla="*/ 50 w 53"/>
                  <a:gd name="T11" fmla="*/ 38 h 90"/>
                  <a:gd name="T12" fmla="*/ 47 w 53"/>
                  <a:gd name="T13" fmla="*/ 34 h 90"/>
                  <a:gd name="T14" fmla="*/ 10 w 53"/>
                  <a:gd name="T15" fmla="*/ 34 h 90"/>
                  <a:gd name="T16" fmla="*/ 13 w 53"/>
                  <a:gd name="T17" fmla="*/ 10 h 90"/>
                  <a:gd name="T18" fmla="*/ 47 w 53"/>
                  <a:gd name="T19" fmla="*/ 10 h 90"/>
                  <a:gd name="T20" fmla="*/ 49 w 53"/>
                  <a:gd name="T21" fmla="*/ 0 h 9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53"/>
                  <a:gd name="T34" fmla="*/ 0 h 90"/>
                  <a:gd name="T35" fmla="*/ 53 w 53"/>
                  <a:gd name="T36" fmla="*/ 90 h 9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53" h="90">
                    <a:moveTo>
                      <a:pt x="49" y="0"/>
                    </a:moveTo>
                    <a:lnTo>
                      <a:pt x="9" y="0"/>
                    </a:lnTo>
                    <a:lnTo>
                      <a:pt x="4" y="41"/>
                    </a:lnTo>
                    <a:lnTo>
                      <a:pt x="7" y="40"/>
                    </a:lnTo>
                    <a:lnTo>
                      <a:pt x="12" y="38"/>
                    </a:lnTo>
                    <a:lnTo>
                      <a:pt x="50" y="38"/>
                    </a:lnTo>
                    <a:lnTo>
                      <a:pt x="47" y="34"/>
                    </a:lnTo>
                    <a:lnTo>
                      <a:pt x="10" y="34"/>
                    </a:lnTo>
                    <a:lnTo>
                      <a:pt x="13" y="10"/>
                    </a:lnTo>
                    <a:lnTo>
                      <a:pt x="47" y="10"/>
                    </a:lnTo>
                    <a:lnTo>
                      <a:pt x="49"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37931" name="Freeform 7">
                <a:extLst>
                  <a:ext uri="{FF2B5EF4-FFF2-40B4-BE49-F238E27FC236}">
                    <a16:creationId xmlns:a16="http://schemas.microsoft.com/office/drawing/2014/main" id="{16D114F4-EB8D-4618-B98E-CEB27C620132}"/>
                  </a:ext>
                </a:extLst>
              </p:cNvPr>
              <p:cNvSpPr>
                <a:spLocks/>
              </p:cNvSpPr>
              <p:nvPr/>
            </p:nvSpPr>
            <p:spPr bwMode="auto">
              <a:xfrm>
                <a:off x="2738" y="492"/>
                <a:ext cx="53" cy="90"/>
              </a:xfrm>
              <a:custGeom>
                <a:avLst/>
                <a:gdLst>
                  <a:gd name="T0" fmla="*/ 44 w 53"/>
                  <a:gd name="T1" fmla="*/ 30 h 90"/>
                  <a:gd name="T2" fmla="*/ 22 w 53"/>
                  <a:gd name="T3" fmla="*/ 30 h 90"/>
                  <a:gd name="T4" fmla="*/ 15 w 53"/>
                  <a:gd name="T5" fmla="*/ 32 h 90"/>
                  <a:gd name="T6" fmla="*/ 10 w 53"/>
                  <a:gd name="T7" fmla="*/ 34 h 90"/>
                  <a:gd name="T8" fmla="*/ 47 w 53"/>
                  <a:gd name="T9" fmla="*/ 34 h 90"/>
                  <a:gd name="T10" fmla="*/ 44 w 53"/>
                  <a:gd name="T11" fmla="*/ 30 h 90"/>
                  <a:gd name="T12" fmla="*/ 0 60000 65536"/>
                  <a:gd name="T13" fmla="*/ 0 60000 65536"/>
                  <a:gd name="T14" fmla="*/ 0 60000 65536"/>
                  <a:gd name="T15" fmla="*/ 0 60000 65536"/>
                  <a:gd name="T16" fmla="*/ 0 60000 65536"/>
                  <a:gd name="T17" fmla="*/ 0 60000 65536"/>
                  <a:gd name="T18" fmla="*/ 0 w 53"/>
                  <a:gd name="T19" fmla="*/ 0 h 90"/>
                  <a:gd name="T20" fmla="*/ 53 w 53"/>
                  <a:gd name="T21" fmla="*/ 90 h 90"/>
                </a:gdLst>
                <a:ahLst/>
                <a:cxnLst>
                  <a:cxn ang="T12">
                    <a:pos x="T0" y="T1"/>
                  </a:cxn>
                  <a:cxn ang="T13">
                    <a:pos x="T2" y="T3"/>
                  </a:cxn>
                  <a:cxn ang="T14">
                    <a:pos x="T4" y="T5"/>
                  </a:cxn>
                  <a:cxn ang="T15">
                    <a:pos x="T6" y="T7"/>
                  </a:cxn>
                  <a:cxn ang="T16">
                    <a:pos x="T8" y="T9"/>
                  </a:cxn>
                  <a:cxn ang="T17">
                    <a:pos x="T10" y="T11"/>
                  </a:cxn>
                </a:cxnLst>
                <a:rect l="T18" t="T19" r="T20" b="T21"/>
                <a:pathLst>
                  <a:path w="53" h="90">
                    <a:moveTo>
                      <a:pt x="44" y="30"/>
                    </a:moveTo>
                    <a:lnTo>
                      <a:pt x="22" y="30"/>
                    </a:lnTo>
                    <a:lnTo>
                      <a:pt x="15" y="32"/>
                    </a:lnTo>
                    <a:lnTo>
                      <a:pt x="10" y="34"/>
                    </a:lnTo>
                    <a:lnTo>
                      <a:pt x="47" y="34"/>
                    </a:lnTo>
                    <a:lnTo>
                      <a:pt x="44" y="3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37926" name="Group 4">
              <a:extLst>
                <a:ext uri="{FF2B5EF4-FFF2-40B4-BE49-F238E27FC236}">
                  <a16:creationId xmlns:a16="http://schemas.microsoft.com/office/drawing/2014/main" id="{3119CB83-F078-4A85-9E05-24208C1BE0AE}"/>
                </a:ext>
              </a:extLst>
            </p:cNvPr>
            <p:cNvGrpSpPr>
              <a:grpSpLocks/>
            </p:cNvGrpSpPr>
            <p:nvPr/>
          </p:nvGrpSpPr>
          <p:grpSpPr bwMode="auto">
            <a:xfrm>
              <a:off x="2447" y="166"/>
              <a:ext cx="2" cy="211"/>
              <a:chOff x="2447" y="166"/>
              <a:chExt cx="2" cy="211"/>
            </a:xfrm>
          </p:grpSpPr>
          <p:sp>
            <p:nvSpPr>
              <p:cNvPr id="37927" name="Freeform 5">
                <a:extLst>
                  <a:ext uri="{FF2B5EF4-FFF2-40B4-BE49-F238E27FC236}">
                    <a16:creationId xmlns:a16="http://schemas.microsoft.com/office/drawing/2014/main" id="{93B86E0C-79B6-4F7E-8953-C0C6B13ED03A}"/>
                  </a:ext>
                </a:extLst>
              </p:cNvPr>
              <p:cNvSpPr>
                <a:spLocks/>
              </p:cNvSpPr>
              <p:nvPr/>
            </p:nvSpPr>
            <p:spPr bwMode="auto">
              <a:xfrm>
                <a:off x="2447" y="166"/>
                <a:ext cx="2" cy="211"/>
              </a:xfrm>
              <a:custGeom>
                <a:avLst/>
                <a:gdLst>
                  <a:gd name="T0" fmla="*/ 0 w 2"/>
                  <a:gd name="T1" fmla="*/ 0 h 211"/>
                  <a:gd name="T2" fmla="*/ 0 w 2"/>
                  <a:gd name="T3" fmla="*/ 211 h 211"/>
                  <a:gd name="T4" fmla="*/ 0 60000 65536"/>
                  <a:gd name="T5" fmla="*/ 0 60000 65536"/>
                  <a:gd name="T6" fmla="*/ 0 w 2"/>
                  <a:gd name="T7" fmla="*/ 0 h 211"/>
                  <a:gd name="T8" fmla="*/ 2 w 2"/>
                  <a:gd name="T9" fmla="*/ 211 h 211"/>
                </a:gdLst>
                <a:ahLst/>
                <a:cxnLst>
                  <a:cxn ang="T4">
                    <a:pos x="T0" y="T1"/>
                  </a:cxn>
                  <a:cxn ang="T5">
                    <a:pos x="T2" y="T3"/>
                  </a:cxn>
                </a:cxnLst>
                <a:rect l="T6" t="T7" r="T8" b="T9"/>
                <a:pathLst>
                  <a:path w="2" h="211">
                    <a:moveTo>
                      <a:pt x="0" y="0"/>
                    </a:moveTo>
                    <a:lnTo>
                      <a:pt x="0" y="211"/>
                    </a:lnTo>
                  </a:path>
                </a:pathLst>
              </a:custGeom>
              <a:noFill/>
              <a:ln w="8382">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sp>
        <p:nvSpPr>
          <p:cNvPr id="36875" name="Rectangle 130">
            <a:extLst>
              <a:ext uri="{FF2B5EF4-FFF2-40B4-BE49-F238E27FC236}">
                <a16:creationId xmlns:a16="http://schemas.microsoft.com/office/drawing/2014/main" id="{F08FC929-8DC1-4693-8139-1E85EDE10DB5}"/>
              </a:ext>
            </a:extLst>
          </p:cNvPr>
          <p:cNvSpPr>
            <a:spLocks noChangeArrowheads="1"/>
          </p:cNvSpPr>
          <p:nvPr/>
        </p:nvSpPr>
        <p:spPr bwMode="auto">
          <a:xfrm>
            <a:off x="1293813" y="3333750"/>
            <a:ext cx="1700212" cy="24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r>
              <a:rPr lang="el-GR" altLang="el-GR" sz="1000" dirty="0">
                <a:latin typeface="+mn-lt"/>
              </a:rPr>
              <a:t>3-αιθυλο-5-μεθυλοεπτάνιο</a:t>
            </a:r>
          </a:p>
        </p:txBody>
      </p:sp>
      <p:sp>
        <p:nvSpPr>
          <p:cNvPr id="36876" name="Rectangle 121">
            <a:extLst>
              <a:ext uri="{FF2B5EF4-FFF2-40B4-BE49-F238E27FC236}">
                <a16:creationId xmlns:a16="http://schemas.microsoft.com/office/drawing/2014/main" id="{9851FB89-E4C4-46CE-9CF3-A0F44A566C2B}"/>
              </a:ext>
            </a:extLst>
          </p:cNvPr>
          <p:cNvSpPr>
            <a:spLocks noChangeArrowheads="1"/>
          </p:cNvSpPr>
          <p:nvPr/>
        </p:nvSpPr>
        <p:spPr bwMode="auto">
          <a:xfrm>
            <a:off x="363538" y="3768725"/>
            <a:ext cx="8402637" cy="738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just">
              <a:defRPr/>
            </a:pPr>
            <a:r>
              <a:rPr lang="el-GR" altLang="el-GR" sz="1400" dirty="0">
                <a:solidFill>
                  <a:srgbClr val="231F20"/>
                </a:solidFill>
                <a:latin typeface="+mn-lt"/>
                <a:cs typeface="Times New Roman" panose="02020603050405020304" pitchFamily="18" charset="0"/>
              </a:rPr>
              <a:t>Η εφαρμογή των κανόνων 1–9 δεν υπαγορεύει μία επιλογή μεταξύ των ονομάτων  3-αιθυλο- 5-μεθυλοεπτάνιο και 5-αιθυλο-3-μεθυλοεπτάνιο. Επειδή η </a:t>
            </a:r>
            <a:r>
              <a:rPr lang="el-GR" altLang="el-GR" sz="1400" dirty="0" err="1">
                <a:solidFill>
                  <a:srgbClr val="231F20"/>
                </a:solidFill>
                <a:latin typeface="+mn-lt"/>
                <a:cs typeface="Times New Roman" panose="02020603050405020304" pitchFamily="18" charset="0"/>
              </a:rPr>
              <a:t>αιθυλο</a:t>
            </a:r>
            <a:r>
              <a:rPr lang="el-GR" altLang="el-GR" sz="1400" dirty="0">
                <a:solidFill>
                  <a:srgbClr val="231F20"/>
                </a:solidFill>
                <a:latin typeface="+mn-lt"/>
                <a:cs typeface="Times New Roman" panose="02020603050405020304" pitchFamily="18" charset="0"/>
              </a:rPr>
              <a:t> ομάδα αναφέρεται πρώτη στο όνομα (κανόνας 9), λαμβάνει το μικρότερο αριθμό, από τον κανόνα 10.</a:t>
            </a:r>
            <a:endParaRPr lang="el-GR" altLang="el-GR" sz="1400" dirty="0">
              <a:latin typeface="+mn-lt"/>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A6EBB3-0E13-420D-82A8-25FA4D2364CF}"/>
              </a:ext>
            </a:extLst>
          </p:cNvPr>
          <p:cNvSpPr>
            <a:spLocks noGrp="1"/>
          </p:cNvSpPr>
          <p:nvPr>
            <p:ph type="title"/>
          </p:nvPr>
        </p:nvSpPr>
        <p:spPr/>
        <p:txBody>
          <a:bodyPr/>
          <a:lstStyle/>
          <a:p>
            <a:pPr>
              <a:defRPr/>
            </a:pPr>
            <a:r>
              <a:rPr lang="el-GR" sz="2800" dirty="0"/>
              <a:t>Κατηγοριοποίηση της Υποκατάστασης του Άνθρακα</a:t>
            </a:r>
          </a:p>
        </p:txBody>
      </p:sp>
      <p:sp>
        <p:nvSpPr>
          <p:cNvPr id="4" name="Rectangle 3">
            <a:extLst>
              <a:ext uri="{FF2B5EF4-FFF2-40B4-BE49-F238E27FC236}">
                <a16:creationId xmlns:a16="http://schemas.microsoft.com/office/drawing/2014/main" id="{024E44BE-B2C3-437E-85FA-F484AE54A89E}"/>
              </a:ext>
            </a:extLst>
          </p:cNvPr>
          <p:cNvSpPr/>
          <p:nvPr/>
        </p:nvSpPr>
        <p:spPr>
          <a:xfrm>
            <a:off x="323850" y="1557338"/>
            <a:ext cx="8424863" cy="922337"/>
          </a:xfrm>
          <a:prstGeom prst="rect">
            <a:avLst/>
          </a:prstGeom>
        </p:spPr>
        <p:txBody>
          <a:bodyPr>
            <a:spAutoFit/>
          </a:bodyPr>
          <a:lstStyle/>
          <a:p>
            <a:pPr eaLnBrk="1" hangingPunct="1">
              <a:defRPr/>
            </a:pPr>
            <a:r>
              <a:rPr lang="el-GR" dirty="0">
                <a:latin typeface="+mn-lt"/>
              </a:rPr>
              <a:t>Ένα άτομο άνθρακα ονομάζεται </a:t>
            </a:r>
            <a:r>
              <a:rPr lang="el-GR" b="1" dirty="0" err="1">
                <a:latin typeface="+mn-lt"/>
              </a:rPr>
              <a:t>πρωτοταγές</a:t>
            </a:r>
            <a:r>
              <a:rPr lang="el-GR" dirty="0">
                <a:latin typeface="+mn-lt"/>
              </a:rPr>
              <a:t>, </a:t>
            </a:r>
            <a:r>
              <a:rPr lang="el-GR" b="1" dirty="0">
                <a:latin typeface="+mn-lt"/>
              </a:rPr>
              <a:t>δευτεροταγές</a:t>
            </a:r>
            <a:r>
              <a:rPr lang="el-GR" dirty="0">
                <a:latin typeface="+mn-lt"/>
              </a:rPr>
              <a:t>, </a:t>
            </a:r>
            <a:r>
              <a:rPr lang="el-GR" b="1" dirty="0">
                <a:latin typeface="+mn-lt"/>
              </a:rPr>
              <a:t>τριτοταγές </a:t>
            </a:r>
            <a:r>
              <a:rPr lang="el-GR" dirty="0">
                <a:latin typeface="+mn-lt"/>
              </a:rPr>
              <a:t>ή </a:t>
            </a:r>
            <a:r>
              <a:rPr lang="el-GR" b="1" dirty="0">
                <a:latin typeface="+mn-lt"/>
              </a:rPr>
              <a:t>τεταρτοταγές </a:t>
            </a:r>
            <a:r>
              <a:rPr lang="el-GR" dirty="0">
                <a:latin typeface="+mn-lt"/>
              </a:rPr>
              <a:t>όταν είναι συνδεδεμένο με ένα, δύο, τρία ή τέσσερα άλλα άτομα άνθρακα, αντίστοιχα.</a:t>
            </a:r>
          </a:p>
        </p:txBody>
      </p:sp>
      <p:pic>
        <p:nvPicPr>
          <p:cNvPr id="38916" name="Picture 2">
            <a:extLst>
              <a:ext uri="{FF2B5EF4-FFF2-40B4-BE49-F238E27FC236}">
                <a16:creationId xmlns:a16="http://schemas.microsoft.com/office/drawing/2014/main" id="{E97DBA31-B1D4-4A6B-8F52-D5EBF6BB8F1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63713" y="2636838"/>
            <a:ext cx="4479925" cy="1982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673C1B-BBBB-4B5D-8CD9-1656C3FEE1E6}"/>
              </a:ext>
            </a:extLst>
          </p:cNvPr>
          <p:cNvSpPr>
            <a:spLocks noGrp="1"/>
          </p:cNvSpPr>
          <p:nvPr>
            <p:ph type="title"/>
          </p:nvPr>
        </p:nvSpPr>
        <p:spPr/>
        <p:txBody>
          <a:bodyPr/>
          <a:lstStyle/>
          <a:p>
            <a:pPr>
              <a:defRPr/>
            </a:pPr>
            <a:r>
              <a:rPr lang="el-GR" sz="2800" b="1" dirty="0"/>
              <a:t>ΦΥΣΙΚΕΣ ΙΔΙΟΤΗΤΕΣ ΤΩΝ ΑΛΚΑΝΙΩΝ</a:t>
            </a:r>
            <a:endParaRPr lang="el-GR" sz="2800" dirty="0"/>
          </a:p>
        </p:txBody>
      </p:sp>
      <p:sp>
        <p:nvSpPr>
          <p:cNvPr id="39939" name="AutoShape 295" descr="Αποτέλεσμα εικόνας για boiling points of some unbranched alkanes">
            <a:extLst>
              <a:ext uri="{FF2B5EF4-FFF2-40B4-BE49-F238E27FC236}">
                <a16:creationId xmlns:a16="http://schemas.microsoft.com/office/drawing/2014/main" id="{9B3E8042-C0A2-4F8D-80E2-439075C49705}"/>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39940" name="AutoShape 297" descr="Αποτέλεσμα εικόνας για boiling points of some unbranched alkanes">
            <a:extLst>
              <a:ext uri="{FF2B5EF4-FFF2-40B4-BE49-F238E27FC236}">
                <a16:creationId xmlns:a16="http://schemas.microsoft.com/office/drawing/2014/main" id="{F416C694-CE46-4733-94B5-7F9AB20423FB}"/>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39941" name="Picture 299" descr="Αποτέλεσμα εικόνας για boiling points of some unbranched alkanes">
            <a:extLst>
              <a:ext uri="{FF2B5EF4-FFF2-40B4-BE49-F238E27FC236}">
                <a16:creationId xmlns:a16="http://schemas.microsoft.com/office/drawing/2014/main" id="{DFBA64D7-7C45-4F2D-BAE6-875EE7CB9EF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5521" r="7701" b="6973"/>
          <a:stretch>
            <a:fillRect/>
          </a:stretch>
        </p:blipFill>
        <p:spPr bwMode="auto">
          <a:xfrm>
            <a:off x="330200" y="1557338"/>
            <a:ext cx="4491038" cy="3609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9942" name="Ορθογώνιο 2">
            <a:extLst>
              <a:ext uri="{FF2B5EF4-FFF2-40B4-BE49-F238E27FC236}">
                <a16:creationId xmlns:a16="http://schemas.microsoft.com/office/drawing/2014/main" id="{A435B889-FF9F-4C01-902F-281DC39CF1E8}"/>
              </a:ext>
            </a:extLst>
          </p:cNvPr>
          <p:cNvSpPr>
            <a:spLocks noChangeArrowheads="1"/>
          </p:cNvSpPr>
          <p:nvPr/>
        </p:nvSpPr>
        <p:spPr bwMode="auto">
          <a:xfrm>
            <a:off x="4932363" y="1751013"/>
            <a:ext cx="3849687" cy="2862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l-GR" altLang="el-GR" i="1">
                <a:solidFill>
                  <a:srgbClr val="231F20"/>
                </a:solidFill>
                <a:latin typeface="Georgia" panose="02040502050405020303" pitchFamily="18" charset="0"/>
                <a:cs typeface="Times New Roman" panose="02020603050405020304" pitchFamily="18" charset="0"/>
              </a:rPr>
              <a:t>Η ομαλή αύξηση του σημείου ζέσης κατά 20–30 °</a:t>
            </a:r>
            <a:r>
              <a:rPr lang="en-US" altLang="el-GR" i="1">
                <a:solidFill>
                  <a:srgbClr val="231F20"/>
                </a:solidFill>
                <a:latin typeface="Georgia" panose="02040502050405020303" pitchFamily="18" charset="0"/>
                <a:cs typeface="Times New Roman" panose="02020603050405020304" pitchFamily="18" charset="0"/>
              </a:rPr>
              <a:t>C </a:t>
            </a:r>
            <a:r>
              <a:rPr lang="el-GR" altLang="el-GR" i="1">
                <a:solidFill>
                  <a:srgbClr val="231F20"/>
                </a:solidFill>
                <a:latin typeface="Georgia" panose="02040502050405020303" pitchFamily="18" charset="0"/>
                <a:cs typeface="Times New Roman" panose="02020603050405020304" pitchFamily="18" charset="0"/>
              </a:rPr>
              <a:t>ανά άτομο άνθρακα εντός μιας σειράς είναι μια γενική τάση, που παρατηρείται σε πολλές κατηγορίες οργανικών ενώσεων. </a:t>
            </a:r>
            <a:endParaRPr lang="en-US" altLang="el-GR" i="1">
              <a:solidFill>
                <a:srgbClr val="231F20"/>
              </a:solidFill>
              <a:latin typeface="Georgia" panose="02040502050405020303" pitchFamily="18" charset="0"/>
              <a:cs typeface="Times New Roman" panose="02020603050405020304" pitchFamily="18" charset="0"/>
            </a:endParaRPr>
          </a:p>
          <a:p>
            <a:pPr eaLnBrk="1" hangingPunct="1"/>
            <a:endParaRPr lang="en-US" altLang="el-GR" i="1">
              <a:solidFill>
                <a:srgbClr val="231F20"/>
              </a:solidFill>
              <a:latin typeface="Georgia" panose="02040502050405020303" pitchFamily="18" charset="0"/>
              <a:cs typeface="Times New Roman" panose="02020603050405020304" pitchFamily="18" charset="0"/>
            </a:endParaRPr>
          </a:p>
          <a:p>
            <a:pPr eaLnBrk="1" hangingPunct="1"/>
            <a:r>
              <a:rPr lang="el-GR" altLang="el-GR">
                <a:solidFill>
                  <a:srgbClr val="231F20"/>
                </a:solidFill>
                <a:latin typeface="Georgia" panose="02040502050405020303" pitchFamily="18" charset="0"/>
                <a:cs typeface="Times New Roman" panose="02020603050405020304" pitchFamily="18" charset="0"/>
              </a:rPr>
              <a:t>Η βάση αυτής της τάσης είναι οι </a:t>
            </a:r>
            <a:r>
              <a:rPr lang="el-GR" altLang="el-GR" i="1">
                <a:solidFill>
                  <a:srgbClr val="231F20"/>
                </a:solidFill>
                <a:latin typeface="Georgia" panose="02040502050405020303" pitchFamily="18" charset="0"/>
                <a:cs typeface="Times New Roman" panose="02020603050405020304" pitchFamily="18" charset="0"/>
              </a:rPr>
              <a:t>μη ομοιοπολικές αλληλεπιδράσεις μεταξύ των μορίων</a:t>
            </a:r>
            <a:r>
              <a:rPr lang="el-GR" altLang="el-GR">
                <a:solidFill>
                  <a:srgbClr val="231F20"/>
                </a:solidFill>
                <a:latin typeface="Georgia" panose="02040502050405020303" pitchFamily="18" charset="0"/>
                <a:cs typeface="Times New Roman" panose="02020603050405020304" pitchFamily="18" charset="0"/>
              </a:rPr>
              <a:t> στην υγρή κατάσταση</a:t>
            </a:r>
            <a:r>
              <a:rPr lang="en-US" altLang="el-GR">
                <a:solidFill>
                  <a:srgbClr val="231F20"/>
                </a:solidFill>
                <a:latin typeface="Georgia" panose="02040502050405020303" pitchFamily="18" charset="0"/>
                <a:cs typeface="Times New Roman" panose="02020603050405020304" pitchFamily="18" charset="0"/>
              </a:rPr>
              <a:t>.</a:t>
            </a:r>
            <a:endParaRPr lang="el-GR" altLang="el-GR">
              <a:latin typeface="Georgia" panose="02040502050405020303" pitchFamily="18" charset="0"/>
            </a:endParaRP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292E4F-0EE5-481F-A954-6239C653C1D7}"/>
              </a:ext>
            </a:extLst>
          </p:cNvPr>
          <p:cNvSpPr>
            <a:spLocks noGrp="1"/>
          </p:cNvSpPr>
          <p:nvPr>
            <p:ph type="title"/>
          </p:nvPr>
        </p:nvSpPr>
        <p:spPr/>
        <p:txBody>
          <a:bodyPr/>
          <a:lstStyle/>
          <a:p>
            <a:pPr>
              <a:defRPr/>
            </a:pPr>
            <a:r>
              <a:rPr lang="el-GR" sz="2800" b="1" dirty="0"/>
              <a:t>ΦΥΣΙΚΕΣ ΙΔΙΟΤΗΤΕΣ ΤΩΝ ΑΛΚΑΝΙΩΝ</a:t>
            </a:r>
            <a:endParaRPr lang="el-GR" sz="2800" dirty="0"/>
          </a:p>
        </p:txBody>
      </p:sp>
      <p:sp>
        <p:nvSpPr>
          <p:cNvPr id="3" name="Ορθογώνιο 2">
            <a:extLst>
              <a:ext uri="{FF2B5EF4-FFF2-40B4-BE49-F238E27FC236}">
                <a16:creationId xmlns:a16="http://schemas.microsoft.com/office/drawing/2014/main" id="{0A1BE18D-92FE-4AF8-A65D-7E839E7807E5}"/>
              </a:ext>
            </a:extLst>
          </p:cNvPr>
          <p:cNvSpPr/>
          <p:nvPr/>
        </p:nvSpPr>
        <p:spPr>
          <a:xfrm>
            <a:off x="301625" y="4965700"/>
            <a:ext cx="8540750" cy="1200150"/>
          </a:xfrm>
          <a:prstGeom prst="rect">
            <a:avLst/>
          </a:prstGeom>
        </p:spPr>
        <p:txBody>
          <a:bodyPr>
            <a:spAutoFit/>
          </a:bodyPr>
          <a:lstStyle/>
          <a:p>
            <a:pPr eaLnBrk="1" hangingPunct="1">
              <a:defRPr/>
            </a:pPr>
            <a:r>
              <a:rPr lang="el-GR" dirty="0">
                <a:solidFill>
                  <a:srgbClr val="231F20"/>
                </a:solidFill>
                <a:latin typeface="+mn-lt"/>
                <a:ea typeface="Calibri" panose="020F0502020204030204" pitchFamily="34" charset="0"/>
                <a:cs typeface="Times New Roman" panose="02020603050405020304" pitchFamily="18" charset="0"/>
              </a:rPr>
              <a:t>Αυτό αντικατοπτρίζει την αποτελεσματικότερη στοίχιση των </a:t>
            </a:r>
            <a:r>
              <a:rPr lang="el-GR" dirty="0" err="1">
                <a:solidFill>
                  <a:srgbClr val="231F20"/>
                </a:solidFill>
                <a:latin typeface="+mn-lt"/>
                <a:ea typeface="Calibri" panose="020F0502020204030204" pitchFamily="34" charset="0"/>
                <a:cs typeface="Times New Roman" panose="02020603050405020304" pitchFamily="18" charset="0"/>
              </a:rPr>
              <a:t>αλκανίων</a:t>
            </a:r>
            <a:r>
              <a:rPr lang="en-US" dirty="0">
                <a:solidFill>
                  <a:srgbClr val="231F20"/>
                </a:solidFill>
                <a:latin typeface="+mn-lt"/>
                <a:ea typeface="Calibri" panose="020F0502020204030204" pitchFamily="34" charset="0"/>
                <a:cs typeface="Times New Roman" panose="02020603050405020304" pitchFamily="18" charset="0"/>
              </a:rPr>
              <a:t>,</a:t>
            </a:r>
            <a:r>
              <a:rPr lang="el-GR" dirty="0">
                <a:solidFill>
                  <a:srgbClr val="231F20"/>
                </a:solidFill>
                <a:latin typeface="+mn-lt"/>
                <a:ea typeface="Calibri" panose="020F0502020204030204" pitchFamily="34" charset="0"/>
                <a:cs typeface="Times New Roman" panose="02020603050405020304" pitchFamily="18" charset="0"/>
              </a:rPr>
              <a:t> με άρτιο αριθμό ανθράκων στην κρυσταλλική στερεή κατάσταση. </a:t>
            </a:r>
            <a:r>
              <a:rPr lang="el-GR" spc="10" dirty="0">
                <a:solidFill>
                  <a:srgbClr val="231F20"/>
                </a:solidFill>
                <a:latin typeface="+mn-lt"/>
                <a:ea typeface="Calibri" panose="020F0502020204030204" pitchFamily="34" charset="0"/>
                <a:cs typeface="Times New Roman" panose="02020603050405020304" pitchFamily="18" charset="0"/>
              </a:rPr>
              <a:t>Με άλλα λόγια</a:t>
            </a:r>
            <a:r>
              <a:rPr lang="el-GR" spc="-10" dirty="0">
                <a:solidFill>
                  <a:srgbClr val="231F20"/>
                </a:solidFill>
                <a:latin typeface="+mn-lt"/>
                <a:ea typeface="Calibri" panose="020F0502020204030204" pitchFamily="34" charset="0"/>
                <a:cs typeface="Times New Roman" panose="02020603050405020304" pitchFamily="18" charset="0"/>
              </a:rPr>
              <a:t>,</a:t>
            </a:r>
            <a:r>
              <a:rPr lang="el-GR" spc="10" dirty="0">
                <a:solidFill>
                  <a:srgbClr val="231F20"/>
                </a:solidFill>
                <a:latin typeface="+mn-lt"/>
                <a:ea typeface="Calibri" panose="020F0502020204030204" pitchFamily="34" charset="0"/>
                <a:cs typeface="Times New Roman" panose="02020603050405020304" pitchFamily="18" charset="0"/>
              </a:rPr>
              <a:t> </a:t>
            </a:r>
            <a:r>
              <a:rPr lang="el-GR" spc="5" dirty="0">
                <a:solidFill>
                  <a:srgbClr val="231F20"/>
                </a:solidFill>
                <a:latin typeface="+mn-lt"/>
                <a:ea typeface="Calibri" panose="020F0502020204030204" pitchFamily="34" charset="0"/>
                <a:cs typeface="Times New Roman" panose="02020603050405020304" pitchFamily="18" charset="0"/>
              </a:rPr>
              <a:t>τα μόρια των </a:t>
            </a:r>
            <a:r>
              <a:rPr lang="el-GR" spc="5" dirty="0" err="1">
                <a:solidFill>
                  <a:srgbClr val="231F20"/>
                </a:solidFill>
                <a:latin typeface="+mn-lt"/>
                <a:ea typeface="Calibri" panose="020F0502020204030204" pitchFamily="34" charset="0"/>
                <a:cs typeface="Times New Roman" panose="02020603050405020304" pitchFamily="18" charset="0"/>
              </a:rPr>
              <a:t>αλκανίων</a:t>
            </a:r>
            <a:r>
              <a:rPr lang="el-GR" spc="5" dirty="0">
                <a:solidFill>
                  <a:srgbClr val="231F20"/>
                </a:solidFill>
                <a:latin typeface="+mn-lt"/>
                <a:ea typeface="Calibri" panose="020F0502020204030204" pitchFamily="34" charset="0"/>
                <a:cs typeface="Times New Roman" panose="02020603050405020304" pitchFamily="18" charset="0"/>
              </a:rPr>
              <a:t> με περιττό αριθμό ανθράκων </a:t>
            </a:r>
            <a:r>
              <a:rPr lang="el-GR" spc="10" dirty="0">
                <a:solidFill>
                  <a:srgbClr val="231F20"/>
                </a:solidFill>
                <a:latin typeface="+mn-lt"/>
                <a:ea typeface="Calibri" panose="020F0502020204030204" pitchFamily="34" charset="0"/>
                <a:cs typeface="Times New Roman" panose="02020603050405020304" pitchFamily="18" charset="0"/>
              </a:rPr>
              <a:t> δεν “</a:t>
            </a:r>
            <a:r>
              <a:rPr lang="el-GR" spc="10" dirty="0" err="1">
                <a:solidFill>
                  <a:srgbClr val="231F20"/>
                </a:solidFill>
                <a:latin typeface="+mn-lt"/>
                <a:ea typeface="Calibri" panose="020F0502020204030204" pitchFamily="34" charset="0"/>
                <a:cs typeface="Times New Roman" panose="02020603050405020304" pitchFamily="18" charset="0"/>
              </a:rPr>
              <a:t>συναρμολογούνται</a:t>
            </a:r>
            <a:r>
              <a:rPr lang="el-GR" spc="10" dirty="0">
                <a:solidFill>
                  <a:srgbClr val="231F20"/>
                </a:solidFill>
                <a:latin typeface="+mn-lt"/>
                <a:ea typeface="Calibri" panose="020F0502020204030204" pitchFamily="34" charset="0"/>
                <a:cs typeface="Times New Roman" panose="02020603050405020304" pitchFamily="18" charset="0"/>
              </a:rPr>
              <a:t>” τόσο καλά στον κρύσταλλο όσο τα μόρια των </a:t>
            </a:r>
            <a:r>
              <a:rPr lang="el-GR" spc="10" dirty="0" err="1">
                <a:solidFill>
                  <a:srgbClr val="231F20"/>
                </a:solidFill>
                <a:latin typeface="+mn-lt"/>
                <a:ea typeface="Calibri" panose="020F0502020204030204" pitchFamily="34" charset="0"/>
                <a:cs typeface="Times New Roman" panose="02020603050405020304" pitchFamily="18" charset="0"/>
              </a:rPr>
              <a:t>αλκανίων</a:t>
            </a:r>
            <a:r>
              <a:rPr lang="el-GR" spc="10" dirty="0">
                <a:solidFill>
                  <a:srgbClr val="231F20"/>
                </a:solidFill>
                <a:latin typeface="+mn-lt"/>
                <a:ea typeface="Calibri" panose="020F0502020204030204" pitchFamily="34" charset="0"/>
                <a:cs typeface="Times New Roman" panose="02020603050405020304" pitchFamily="18" charset="0"/>
              </a:rPr>
              <a:t> με άρτιο αριθμό ανθράκων.</a:t>
            </a:r>
            <a:endParaRPr lang="el-GR" dirty="0">
              <a:latin typeface="+mn-lt"/>
            </a:endParaRPr>
          </a:p>
        </p:txBody>
      </p:sp>
      <p:grpSp>
        <p:nvGrpSpPr>
          <p:cNvPr id="40964" name="Ομάδα 4">
            <a:extLst>
              <a:ext uri="{FF2B5EF4-FFF2-40B4-BE49-F238E27FC236}">
                <a16:creationId xmlns:a16="http://schemas.microsoft.com/office/drawing/2014/main" id="{821FDFA9-AFAB-49DE-BD4E-FF325E1448BC}"/>
              </a:ext>
            </a:extLst>
          </p:cNvPr>
          <p:cNvGrpSpPr>
            <a:grpSpLocks/>
          </p:cNvGrpSpPr>
          <p:nvPr/>
        </p:nvGrpSpPr>
        <p:grpSpPr bwMode="auto">
          <a:xfrm>
            <a:off x="301625" y="1484313"/>
            <a:ext cx="5710238" cy="3168650"/>
            <a:chOff x="301625" y="1484313"/>
            <a:chExt cx="6076950" cy="3384550"/>
          </a:xfrm>
        </p:grpSpPr>
        <p:pic>
          <p:nvPicPr>
            <p:cNvPr id="40966" name="Picture 293" descr="Αποτέλεσμα εικόνας για boiling points of some unbranched alkanes">
              <a:extLst>
                <a:ext uri="{FF2B5EF4-FFF2-40B4-BE49-F238E27FC236}">
                  <a16:creationId xmlns:a16="http://schemas.microsoft.com/office/drawing/2014/main" id="{14C27EE5-2A73-46F4-AC96-E2FF4BA6F02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4735" b="21088"/>
            <a:stretch>
              <a:fillRect/>
            </a:stretch>
          </p:blipFill>
          <p:spPr bwMode="auto">
            <a:xfrm>
              <a:off x="301625" y="1484313"/>
              <a:ext cx="6076950" cy="3384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Ορθογώνιο 3">
              <a:extLst>
                <a:ext uri="{FF2B5EF4-FFF2-40B4-BE49-F238E27FC236}">
                  <a16:creationId xmlns:a16="http://schemas.microsoft.com/office/drawing/2014/main" id="{D29167E4-49FB-4B94-8608-93FBCDA5C400}"/>
                </a:ext>
              </a:extLst>
            </p:cNvPr>
            <p:cNvSpPr/>
            <p:nvPr/>
          </p:nvSpPr>
          <p:spPr>
            <a:xfrm>
              <a:off x="396234" y="4149900"/>
              <a:ext cx="2735219" cy="718963"/>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l-GR"/>
            </a:p>
          </p:txBody>
        </p:sp>
      </p:grpSp>
      <p:pic>
        <p:nvPicPr>
          <p:cNvPr id="40965" name="Picture 8" descr="influence-of-structure-on-boiling-points-and-melting-points-greater-surface-area-leads-to-higher-boiling-point-linear-also-greater-symmetry-leads-to-higher-melting-points.">
            <a:extLst>
              <a:ext uri="{FF2B5EF4-FFF2-40B4-BE49-F238E27FC236}">
                <a16:creationId xmlns:a16="http://schemas.microsoft.com/office/drawing/2014/main" id="{A313DCEF-A4A5-4798-BE18-C0818B821A0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49925" y="3068638"/>
            <a:ext cx="3214688" cy="1943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052EDA-35A0-4C7A-AC43-05F12DB1F658}"/>
              </a:ext>
            </a:extLst>
          </p:cNvPr>
          <p:cNvSpPr>
            <a:spLocks noGrp="1"/>
          </p:cNvSpPr>
          <p:nvPr>
            <p:ph type="title"/>
          </p:nvPr>
        </p:nvSpPr>
        <p:spPr/>
        <p:txBody>
          <a:bodyPr/>
          <a:lstStyle/>
          <a:p>
            <a:pPr>
              <a:defRPr/>
            </a:pPr>
            <a:r>
              <a:rPr lang="el-GR" sz="2800" b="1" dirty="0"/>
              <a:t>ΦΥΣΙΚΕΣ ΙΔΙΟΤΗΤΕΣ ΤΩΝ ΑΛΚΑΝΙΩΝ</a:t>
            </a:r>
            <a:endParaRPr lang="el-GR" sz="2800" dirty="0"/>
          </a:p>
        </p:txBody>
      </p:sp>
      <p:sp>
        <p:nvSpPr>
          <p:cNvPr id="41987" name="AutoShape 295" descr="Αποτέλεσμα εικόνας για boiling points of some unbranched alkanes">
            <a:extLst>
              <a:ext uri="{FF2B5EF4-FFF2-40B4-BE49-F238E27FC236}">
                <a16:creationId xmlns:a16="http://schemas.microsoft.com/office/drawing/2014/main" id="{CCF9B7CA-73F1-4321-871F-6F4A912944A9}"/>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
        <p:nvSpPr>
          <p:cNvPr id="41988" name="AutoShape 297" descr="Αποτέλεσμα εικόνας για boiling points of some unbranched alkanes">
            <a:extLst>
              <a:ext uri="{FF2B5EF4-FFF2-40B4-BE49-F238E27FC236}">
                <a16:creationId xmlns:a16="http://schemas.microsoft.com/office/drawing/2014/main" id="{5B9EBAF7-5F0B-4A0C-9319-FF817F71ABC0}"/>
              </a:ext>
            </a:extLst>
          </p:cNvPr>
          <p:cNvSpPr>
            <a:spLocks noChangeAspect="1" noChangeArrowheads="1"/>
          </p:cNvSpPr>
          <p:nvPr/>
        </p:nvSpPr>
        <p:spPr bwMode="auto">
          <a:xfrm>
            <a:off x="155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pic>
        <p:nvPicPr>
          <p:cNvPr id="41989" name="Picture 2" descr="ÎÏÎ¿ÏÎ­Î»ÎµÏÎ¼Î± ÎµÎ¹ÎºÏÎ½Î±Ï Î³Î¹Î± branched chain hydrocarbon melting points">
            <a:extLst>
              <a:ext uri="{FF2B5EF4-FFF2-40B4-BE49-F238E27FC236}">
                <a16:creationId xmlns:a16="http://schemas.microsoft.com/office/drawing/2014/main" id="{6A889D8E-9851-4ED0-B64D-92F6FF0BA58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2988" y="1773238"/>
            <a:ext cx="7072312" cy="4418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Θέση περιεχομένου 2">
            <a:extLst>
              <a:ext uri="{FF2B5EF4-FFF2-40B4-BE49-F238E27FC236}">
                <a16:creationId xmlns:a16="http://schemas.microsoft.com/office/drawing/2014/main" id="{351363B1-0460-440A-AFA9-C09B9767A5C6}"/>
              </a:ext>
            </a:extLst>
          </p:cNvPr>
          <p:cNvSpPr>
            <a:spLocks noGrp="1"/>
          </p:cNvSpPr>
          <p:nvPr>
            <p:ph sz="quarter" idx="1"/>
          </p:nvPr>
        </p:nvSpPr>
        <p:spPr>
          <a:xfrm>
            <a:off x="301625" y="1527175"/>
            <a:ext cx="8504238" cy="4572000"/>
          </a:xfrm>
        </p:spPr>
        <p:txBody>
          <a:bodyPr/>
          <a:lstStyle/>
          <a:p>
            <a:pPr>
              <a:defRPr/>
            </a:pPr>
            <a:r>
              <a:rPr lang="el-GR" dirty="0"/>
              <a:t>Η διπολική ροπή</a:t>
            </a:r>
          </a:p>
          <a:p>
            <a:pPr marL="0" indent="0">
              <a:buFont typeface="Wingdings 2" panose="05020102010507070707" pitchFamily="18" charset="2"/>
              <a:buNone/>
              <a:defRPr/>
            </a:pPr>
            <a:r>
              <a:rPr lang="el-GR" sz="2000" dirty="0"/>
              <a:t>Η διπολική ροπή ενός μορίου προσδιορίζει την </a:t>
            </a:r>
            <a:r>
              <a:rPr lang="el-GR" sz="2000" i="1" dirty="0"/>
              <a:t>πολικότητά</a:t>
            </a:r>
            <a:r>
              <a:rPr lang="el-GR" sz="2000" dirty="0"/>
              <a:t> του.</a:t>
            </a:r>
          </a:p>
          <a:p>
            <a:pPr>
              <a:defRPr/>
            </a:pPr>
            <a:r>
              <a:rPr lang="el-GR" dirty="0"/>
              <a:t>η διαλυτότητα και</a:t>
            </a:r>
          </a:p>
          <a:p>
            <a:pPr marL="0" indent="0">
              <a:buFont typeface="Wingdings 2" panose="05020102010507070707" pitchFamily="18" charset="2"/>
              <a:buNone/>
              <a:defRPr/>
            </a:pPr>
            <a:r>
              <a:rPr lang="el-GR" sz="2000" dirty="0"/>
              <a:t>Οι διαλυτότητες είναι σημαντικές για τον προσδιορισμό του κατάλληλου διαλύτη για παρασκευή διαλυμάτων, καθώς οι περισσότερες αντιδράσεις πραγματοποιούνται σε διαλύματα.  </a:t>
            </a:r>
          </a:p>
          <a:p>
            <a:pPr>
              <a:defRPr/>
            </a:pPr>
            <a:r>
              <a:rPr lang="el-GR" dirty="0"/>
              <a:t>η πυκνότητα</a:t>
            </a:r>
          </a:p>
          <a:p>
            <a:pPr marL="0" indent="0">
              <a:buFont typeface="Wingdings 2" panose="05020102010507070707" pitchFamily="18" charset="2"/>
              <a:buNone/>
              <a:defRPr/>
            </a:pPr>
            <a:r>
              <a:rPr lang="el-GR" sz="2000" dirty="0"/>
              <a:t>Καθορίζει τον τρόπο χειρισμού της ένωσης. Αν μία ένωση, αδιάλυτη στο νερό, έχει μεγαλύτερη ή μικρότερη πυκνότητα από το νερό, καθορίζει αν θα βρεθεί στην κατώτερη ή ανώτερη στοιβάδα, όταν προστεθεί στο νερό. </a:t>
            </a:r>
          </a:p>
        </p:txBody>
      </p:sp>
      <p:sp>
        <p:nvSpPr>
          <p:cNvPr id="4" name="Title 1">
            <a:extLst>
              <a:ext uri="{FF2B5EF4-FFF2-40B4-BE49-F238E27FC236}">
                <a16:creationId xmlns:a16="http://schemas.microsoft.com/office/drawing/2014/main" id="{76D88F33-1793-4695-893D-A2DF3735EA1C}"/>
              </a:ext>
            </a:extLst>
          </p:cNvPr>
          <p:cNvSpPr>
            <a:spLocks noGrp="1"/>
          </p:cNvSpPr>
          <p:nvPr>
            <p:ph type="title"/>
          </p:nvPr>
        </p:nvSpPr>
        <p:spPr/>
        <p:txBody>
          <a:bodyPr/>
          <a:lstStyle/>
          <a:p>
            <a:pPr>
              <a:defRPr/>
            </a:pPr>
            <a:r>
              <a:rPr lang="el-GR" sz="2800" b="1" dirty="0"/>
              <a:t>ΦΥΣΙΚΕΣ ΙΔΙΟΤΗΤΕΣ ΤΩΝ ΑΛΚΑΝΙΩΝ</a:t>
            </a:r>
            <a:endParaRPr lang="el-GR" sz="2800" dirty="0"/>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8EF6C681-1A9D-4BE0-BCA4-5BB81D98C7FD}"/>
              </a:ext>
            </a:extLst>
          </p:cNvPr>
          <p:cNvSpPr>
            <a:spLocks noGrp="1"/>
          </p:cNvSpPr>
          <p:nvPr>
            <p:ph type="title"/>
          </p:nvPr>
        </p:nvSpPr>
        <p:spPr/>
        <p:txBody>
          <a:bodyPr/>
          <a:lstStyle/>
          <a:p>
            <a:pPr>
              <a:defRPr/>
            </a:pPr>
            <a:r>
              <a:rPr lang="el-GR" dirty="0"/>
              <a:t>Καύση </a:t>
            </a:r>
            <a:r>
              <a:rPr lang="el-GR" dirty="0" err="1"/>
              <a:t>αλκανίων</a:t>
            </a:r>
            <a:endParaRPr lang="el-GR" dirty="0"/>
          </a:p>
        </p:txBody>
      </p:sp>
      <p:sp>
        <p:nvSpPr>
          <p:cNvPr id="4" name="Rectangle 4">
            <a:extLst>
              <a:ext uri="{FF2B5EF4-FFF2-40B4-BE49-F238E27FC236}">
                <a16:creationId xmlns:a16="http://schemas.microsoft.com/office/drawing/2014/main" id="{6CD737E5-4ECF-4704-84E2-E0A4C08DCC6E}"/>
              </a:ext>
            </a:extLst>
          </p:cNvPr>
          <p:cNvSpPr>
            <a:spLocks noChangeArrowheads="1"/>
          </p:cNvSpPr>
          <p:nvPr/>
        </p:nvSpPr>
        <p:spPr bwMode="auto">
          <a:xfrm>
            <a:off x="571500" y="1887538"/>
            <a:ext cx="7816850" cy="4246562"/>
          </a:xfrm>
          <a:prstGeom prst="rect">
            <a:avLst/>
          </a:prstGeom>
          <a:noFill/>
          <a:ln w="9525">
            <a:noFill/>
            <a:miter lim="800000"/>
            <a:headEnd/>
            <a:tailEnd/>
          </a:ln>
          <a:effectLst/>
        </p:spPr>
        <p:txBody>
          <a:bodyPr anchor="ctr">
            <a:spAutoFit/>
          </a:bodyPr>
          <a:lstStyle/>
          <a:p>
            <a:pPr eaLnBrk="1" hangingPunct="1">
              <a:defRPr/>
            </a:pPr>
            <a:r>
              <a:rPr lang="el-GR" b="1" dirty="0">
                <a:latin typeface="+mn-lt"/>
                <a:cs typeface="Arial" charset="0"/>
              </a:rPr>
              <a:t>Τέλεια καύση</a:t>
            </a:r>
          </a:p>
          <a:p>
            <a:pPr lvl="1" eaLnBrk="1" hangingPunct="1">
              <a:defRPr/>
            </a:pPr>
            <a:r>
              <a:rPr lang="el-GR" dirty="0">
                <a:latin typeface="+mn-lt"/>
                <a:cs typeface="Arial" charset="0"/>
              </a:rPr>
              <a:t>C</a:t>
            </a:r>
            <a:r>
              <a:rPr lang="el-GR" i="1" baseline="-25000" dirty="0">
                <a:latin typeface="+mn-lt"/>
                <a:cs typeface="Arial" charset="0"/>
              </a:rPr>
              <a:t>n</a:t>
            </a:r>
            <a:r>
              <a:rPr lang="el-GR" dirty="0">
                <a:latin typeface="+mn-lt"/>
                <a:cs typeface="Arial" charset="0"/>
              </a:rPr>
              <a:t>H</a:t>
            </a:r>
            <a:r>
              <a:rPr lang="el-GR" baseline="-25000" dirty="0">
                <a:latin typeface="+mn-lt"/>
                <a:cs typeface="Arial" charset="0"/>
              </a:rPr>
              <a:t>2</a:t>
            </a:r>
            <a:r>
              <a:rPr lang="el-GR" i="1" baseline="-25000" dirty="0">
                <a:latin typeface="+mn-lt"/>
                <a:cs typeface="Arial" charset="0"/>
              </a:rPr>
              <a:t>n</a:t>
            </a:r>
            <a:r>
              <a:rPr lang="el-GR" baseline="-25000" dirty="0">
                <a:latin typeface="+mn-lt"/>
                <a:cs typeface="Arial" charset="0"/>
              </a:rPr>
              <a:t>+2</a:t>
            </a:r>
            <a:r>
              <a:rPr lang="el-GR" dirty="0">
                <a:latin typeface="+mn-lt"/>
                <a:cs typeface="Arial" charset="0"/>
              </a:rPr>
              <a:t> +  O</a:t>
            </a:r>
            <a:r>
              <a:rPr lang="el-GR" baseline="-25000" dirty="0">
                <a:latin typeface="+mn-lt"/>
                <a:cs typeface="Arial" charset="0"/>
              </a:rPr>
              <a:t>2</a:t>
            </a:r>
            <a:r>
              <a:rPr lang="el-GR" dirty="0">
                <a:latin typeface="+mn-lt"/>
                <a:cs typeface="Arial" charset="0"/>
              </a:rPr>
              <a:t> → (</a:t>
            </a:r>
            <a:r>
              <a:rPr lang="el-GR" i="1" dirty="0">
                <a:latin typeface="+mn-lt"/>
                <a:cs typeface="Arial" charset="0"/>
              </a:rPr>
              <a:t>n</a:t>
            </a:r>
            <a:r>
              <a:rPr lang="el-GR" dirty="0">
                <a:latin typeface="+mn-lt"/>
                <a:cs typeface="Arial" charset="0"/>
              </a:rPr>
              <a:t>+1)H</a:t>
            </a:r>
            <a:r>
              <a:rPr lang="el-GR" baseline="-25000" dirty="0">
                <a:latin typeface="+mn-lt"/>
                <a:cs typeface="Arial" charset="0"/>
              </a:rPr>
              <a:t>2</a:t>
            </a:r>
            <a:r>
              <a:rPr lang="el-GR" dirty="0">
                <a:latin typeface="+mn-lt"/>
                <a:cs typeface="Arial" charset="0"/>
              </a:rPr>
              <a:t>O + </a:t>
            </a:r>
            <a:r>
              <a:rPr lang="el-GR" i="1" dirty="0">
                <a:latin typeface="+mn-lt"/>
                <a:cs typeface="Arial" charset="0"/>
              </a:rPr>
              <a:t>n</a:t>
            </a:r>
            <a:r>
              <a:rPr lang="el-GR" dirty="0">
                <a:latin typeface="+mn-lt"/>
                <a:cs typeface="Arial" charset="0"/>
              </a:rPr>
              <a:t>CO</a:t>
            </a:r>
            <a:r>
              <a:rPr lang="el-GR" baseline="-25000" dirty="0">
                <a:latin typeface="+mn-lt"/>
                <a:cs typeface="Arial" charset="0"/>
              </a:rPr>
              <a:t>2</a:t>
            </a:r>
            <a:r>
              <a:rPr lang="el-GR" dirty="0">
                <a:latin typeface="+mn-lt"/>
                <a:cs typeface="Arial" charset="0"/>
              </a:rPr>
              <a:t> </a:t>
            </a:r>
            <a:r>
              <a:rPr lang="en-US" dirty="0">
                <a:latin typeface="+mn-lt"/>
                <a:cs typeface="Arial" charset="0"/>
              </a:rPr>
              <a:t>+ </a:t>
            </a:r>
            <a:r>
              <a:rPr lang="el-GR" dirty="0">
                <a:latin typeface="+mn-lt"/>
                <a:cs typeface="Arial" charset="0"/>
              </a:rPr>
              <a:t>Δ</a:t>
            </a:r>
            <a:r>
              <a:rPr lang="en-US" dirty="0">
                <a:latin typeface="+mn-lt"/>
                <a:cs typeface="Arial" charset="0"/>
              </a:rPr>
              <a:t>H</a:t>
            </a:r>
            <a:endParaRPr lang="el-GR" dirty="0">
              <a:latin typeface="+mn-lt"/>
              <a:cs typeface="Arial" charset="0"/>
            </a:endParaRPr>
          </a:p>
          <a:p>
            <a:pPr lvl="1" eaLnBrk="1" hangingPunct="1">
              <a:defRPr/>
            </a:pPr>
            <a:endParaRPr lang="el-GR" dirty="0">
              <a:latin typeface="+mn-lt"/>
              <a:cs typeface="Arial" charset="0"/>
            </a:endParaRPr>
          </a:p>
          <a:p>
            <a:pPr lvl="1" indent="-457200" eaLnBrk="1" hangingPunct="1">
              <a:defRPr/>
            </a:pPr>
            <a:r>
              <a:rPr lang="el-GR" b="1" dirty="0">
                <a:latin typeface="+mn-lt"/>
                <a:cs typeface="Arial" charset="0"/>
              </a:rPr>
              <a:t>Ατελής καύση</a:t>
            </a:r>
          </a:p>
          <a:p>
            <a:pPr lvl="1" eaLnBrk="1" hangingPunct="1">
              <a:defRPr/>
            </a:pPr>
            <a:r>
              <a:rPr lang="el-GR" dirty="0">
                <a:latin typeface="+mn-lt"/>
                <a:cs typeface="Arial" charset="0"/>
              </a:rPr>
              <a:t>C</a:t>
            </a:r>
            <a:r>
              <a:rPr lang="el-GR" i="1" baseline="-25000" dirty="0">
                <a:latin typeface="+mn-lt"/>
                <a:cs typeface="Arial" charset="0"/>
              </a:rPr>
              <a:t>n</a:t>
            </a:r>
            <a:r>
              <a:rPr lang="el-GR" dirty="0">
                <a:latin typeface="+mn-lt"/>
                <a:cs typeface="Arial" charset="0"/>
              </a:rPr>
              <a:t>H</a:t>
            </a:r>
            <a:r>
              <a:rPr lang="el-GR" baseline="-25000" dirty="0">
                <a:latin typeface="+mn-lt"/>
                <a:cs typeface="Arial" charset="0"/>
              </a:rPr>
              <a:t>2</a:t>
            </a:r>
            <a:r>
              <a:rPr lang="el-GR" i="1" baseline="-25000" dirty="0">
                <a:latin typeface="+mn-lt"/>
                <a:cs typeface="Arial" charset="0"/>
              </a:rPr>
              <a:t>n</a:t>
            </a:r>
            <a:r>
              <a:rPr lang="el-GR" baseline="-25000" dirty="0">
                <a:latin typeface="+mn-lt"/>
                <a:cs typeface="Arial" charset="0"/>
              </a:rPr>
              <a:t>+2</a:t>
            </a:r>
            <a:r>
              <a:rPr lang="el-GR" dirty="0">
                <a:latin typeface="+mn-lt"/>
                <a:cs typeface="Arial" charset="0"/>
              </a:rPr>
              <a:t> + </a:t>
            </a:r>
            <a:r>
              <a:rPr lang="el-GR" i="1" dirty="0">
                <a:latin typeface="+mn-lt"/>
                <a:cs typeface="Arial" charset="0"/>
              </a:rPr>
              <a:t>nΟ</a:t>
            </a:r>
            <a:r>
              <a:rPr lang="el-GR" i="1" baseline="-25000" dirty="0">
                <a:latin typeface="+mn-lt"/>
                <a:cs typeface="Arial" charset="0"/>
              </a:rPr>
              <a:t>2</a:t>
            </a:r>
            <a:r>
              <a:rPr lang="el-GR" dirty="0">
                <a:latin typeface="+mn-lt"/>
                <a:cs typeface="Arial" charset="0"/>
              </a:rPr>
              <a:t> → (</a:t>
            </a:r>
            <a:r>
              <a:rPr lang="el-GR" i="1" dirty="0" err="1">
                <a:latin typeface="+mn-lt"/>
                <a:cs typeface="Arial" charset="0"/>
              </a:rPr>
              <a:t>n</a:t>
            </a:r>
            <a:r>
              <a:rPr lang="el-GR" dirty="0" err="1">
                <a:latin typeface="+mn-lt"/>
                <a:cs typeface="Arial" charset="0"/>
              </a:rPr>
              <a:t>+1</a:t>
            </a:r>
            <a:r>
              <a:rPr lang="el-GR" dirty="0">
                <a:latin typeface="+mn-lt"/>
                <a:cs typeface="Arial" charset="0"/>
              </a:rPr>
              <a:t>)H</a:t>
            </a:r>
            <a:r>
              <a:rPr lang="el-GR" baseline="-25000" dirty="0">
                <a:latin typeface="+mn-lt"/>
                <a:cs typeface="Arial" charset="0"/>
              </a:rPr>
              <a:t>2</a:t>
            </a:r>
            <a:r>
              <a:rPr lang="el-GR" dirty="0">
                <a:latin typeface="+mn-lt"/>
                <a:cs typeface="Arial" charset="0"/>
              </a:rPr>
              <a:t>O + </a:t>
            </a:r>
            <a:r>
              <a:rPr lang="el-GR" i="1" dirty="0">
                <a:latin typeface="+mn-lt"/>
                <a:cs typeface="Arial" charset="0"/>
              </a:rPr>
              <a:t>n</a:t>
            </a:r>
            <a:r>
              <a:rPr lang="en-US" dirty="0">
                <a:latin typeface="+mn-lt"/>
                <a:cs typeface="Arial" charset="0"/>
              </a:rPr>
              <a:t>CO</a:t>
            </a:r>
            <a:endParaRPr lang="el-GR" dirty="0">
              <a:latin typeface="+mn-lt"/>
              <a:cs typeface="Arial" charset="0"/>
            </a:endParaRPr>
          </a:p>
          <a:p>
            <a:pPr eaLnBrk="1" hangingPunct="1">
              <a:defRPr/>
            </a:pPr>
            <a:endParaRPr lang="en-US" dirty="0">
              <a:latin typeface="+mn-lt"/>
              <a:cs typeface="Arial" charset="0"/>
            </a:endParaRPr>
          </a:p>
          <a:p>
            <a:pPr eaLnBrk="1" hangingPunct="1">
              <a:defRPr/>
            </a:pPr>
            <a:r>
              <a:rPr lang="el-GR" dirty="0">
                <a:latin typeface="+mn-lt"/>
                <a:cs typeface="Arial" charset="0"/>
              </a:rPr>
              <a:t>Παράδειγμα:</a:t>
            </a:r>
          </a:p>
          <a:p>
            <a:pPr lvl="1" eaLnBrk="1" hangingPunct="1">
              <a:defRPr/>
            </a:pPr>
            <a:r>
              <a:rPr lang="el-GR" dirty="0">
                <a:latin typeface="+mn-lt"/>
                <a:cs typeface="Arial" charset="0"/>
              </a:rPr>
              <a:t>CH</a:t>
            </a:r>
            <a:r>
              <a:rPr lang="el-GR" baseline="-25000" dirty="0">
                <a:latin typeface="+mn-lt"/>
                <a:cs typeface="Arial" charset="0"/>
              </a:rPr>
              <a:t>4 </a:t>
            </a:r>
            <a:r>
              <a:rPr lang="el-GR" dirty="0">
                <a:latin typeface="+mn-lt"/>
                <a:cs typeface="Arial" charset="0"/>
              </a:rPr>
              <a:t>+ 2O</a:t>
            </a:r>
            <a:r>
              <a:rPr lang="el-GR" baseline="-25000" dirty="0">
                <a:latin typeface="+mn-lt"/>
                <a:cs typeface="Arial" charset="0"/>
              </a:rPr>
              <a:t>2</a:t>
            </a:r>
            <a:r>
              <a:rPr lang="el-GR" dirty="0">
                <a:latin typeface="+mn-lt"/>
                <a:cs typeface="Arial" charset="0"/>
              </a:rPr>
              <a:t> → CO</a:t>
            </a:r>
            <a:r>
              <a:rPr lang="el-GR" baseline="-25000" dirty="0">
                <a:latin typeface="+mn-lt"/>
                <a:cs typeface="Arial" charset="0"/>
              </a:rPr>
              <a:t>2</a:t>
            </a:r>
            <a:r>
              <a:rPr lang="el-GR" dirty="0">
                <a:latin typeface="+mn-lt"/>
                <a:cs typeface="Arial" charset="0"/>
              </a:rPr>
              <a:t> + 2H</a:t>
            </a:r>
            <a:r>
              <a:rPr lang="el-GR" baseline="-25000" dirty="0">
                <a:latin typeface="+mn-lt"/>
                <a:cs typeface="Arial" charset="0"/>
              </a:rPr>
              <a:t>2</a:t>
            </a:r>
            <a:r>
              <a:rPr lang="el-GR" dirty="0">
                <a:latin typeface="+mn-lt"/>
                <a:cs typeface="Arial" charset="0"/>
              </a:rPr>
              <a:t>O +213 </a:t>
            </a:r>
            <a:r>
              <a:rPr lang="en-US" dirty="0">
                <a:latin typeface="+mn-lt"/>
                <a:cs typeface="Arial" charset="0"/>
              </a:rPr>
              <a:t>kcal/</a:t>
            </a:r>
            <a:r>
              <a:rPr lang="en-US" dirty="0" err="1">
                <a:latin typeface="+mn-lt"/>
                <a:cs typeface="Arial" charset="0"/>
              </a:rPr>
              <a:t>moL</a:t>
            </a:r>
            <a:endParaRPr lang="el-GR" dirty="0">
              <a:latin typeface="+mn-lt"/>
              <a:cs typeface="Arial" charset="0"/>
            </a:endParaRPr>
          </a:p>
          <a:p>
            <a:pPr lvl="1" eaLnBrk="1" hangingPunct="1">
              <a:defRPr/>
            </a:pPr>
            <a:r>
              <a:rPr lang="el-GR" dirty="0">
                <a:latin typeface="+mn-lt"/>
                <a:cs typeface="Arial" charset="0"/>
              </a:rPr>
              <a:t>C</a:t>
            </a:r>
            <a:r>
              <a:rPr lang="en-US" baseline="-25000" dirty="0">
                <a:latin typeface="+mn-lt"/>
                <a:cs typeface="Arial" charset="0"/>
              </a:rPr>
              <a:t>2</a:t>
            </a:r>
            <a:r>
              <a:rPr lang="el-GR" dirty="0">
                <a:latin typeface="+mn-lt"/>
                <a:cs typeface="Arial" charset="0"/>
              </a:rPr>
              <a:t>H</a:t>
            </a:r>
            <a:r>
              <a:rPr lang="en-US" baseline="-25000" dirty="0">
                <a:latin typeface="+mn-lt"/>
                <a:cs typeface="Arial" charset="0"/>
              </a:rPr>
              <a:t>6</a:t>
            </a:r>
            <a:r>
              <a:rPr lang="el-GR" dirty="0">
                <a:latin typeface="+mn-lt"/>
                <a:cs typeface="Arial" charset="0"/>
              </a:rPr>
              <a:t> + </a:t>
            </a:r>
            <a:r>
              <a:rPr lang="en-US" dirty="0">
                <a:latin typeface="+mn-lt"/>
                <a:cs typeface="Arial" charset="0"/>
              </a:rPr>
              <a:t>7/2</a:t>
            </a:r>
            <a:r>
              <a:rPr lang="el-GR" dirty="0">
                <a:latin typeface="+mn-lt"/>
                <a:cs typeface="Arial" charset="0"/>
              </a:rPr>
              <a:t>O</a:t>
            </a:r>
            <a:r>
              <a:rPr lang="el-GR" baseline="-25000" dirty="0">
                <a:latin typeface="+mn-lt"/>
                <a:cs typeface="Arial" charset="0"/>
              </a:rPr>
              <a:t>2</a:t>
            </a:r>
            <a:r>
              <a:rPr lang="el-GR" dirty="0">
                <a:latin typeface="+mn-lt"/>
                <a:cs typeface="Arial" charset="0"/>
              </a:rPr>
              <a:t> → </a:t>
            </a:r>
            <a:r>
              <a:rPr lang="en-US" dirty="0">
                <a:latin typeface="+mn-lt"/>
                <a:cs typeface="Arial" charset="0"/>
              </a:rPr>
              <a:t>2</a:t>
            </a:r>
            <a:r>
              <a:rPr lang="el-GR" dirty="0">
                <a:latin typeface="+mn-lt"/>
                <a:cs typeface="Arial" charset="0"/>
              </a:rPr>
              <a:t>CO</a:t>
            </a:r>
            <a:r>
              <a:rPr lang="en-US" baseline="-25000" dirty="0">
                <a:latin typeface="+mn-lt"/>
                <a:cs typeface="Arial" charset="0"/>
              </a:rPr>
              <a:t>2</a:t>
            </a:r>
            <a:r>
              <a:rPr lang="el-GR" dirty="0">
                <a:latin typeface="+mn-lt"/>
                <a:cs typeface="Arial" charset="0"/>
              </a:rPr>
              <a:t> + </a:t>
            </a:r>
            <a:r>
              <a:rPr lang="en-US" dirty="0">
                <a:latin typeface="+mn-lt"/>
                <a:cs typeface="Arial" charset="0"/>
              </a:rPr>
              <a:t>3</a:t>
            </a:r>
            <a:r>
              <a:rPr lang="el-GR" dirty="0">
                <a:latin typeface="+mn-lt"/>
                <a:cs typeface="Arial" charset="0"/>
              </a:rPr>
              <a:t>H</a:t>
            </a:r>
            <a:r>
              <a:rPr lang="el-GR" baseline="-25000" dirty="0">
                <a:latin typeface="+mn-lt"/>
                <a:cs typeface="Arial" charset="0"/>
              </a:rPr>
              <a:t>2</a:t>
            </a:r>
            <a:r>
              <a:rPr lang="el-GR" dirty="0">
                <a:latin typeface="+mn-lt"/>
                <a:cs typeface="Arial" charset="0"/>
              </a:rPr>
              <a:t>O +</a:t>
            </a:r>
            <a:r>
              <a:rPr lang="en-US" dirty="0">
                <a:latin typeface="+mn-lt"/>
                <a:cs typeface="Arial" charset="0"/>
              </a:rPr>
              <a:t>369</a:t>
            </a:r>
            <a:r>
              <a:rPr lang="el-GR" dirty="0">
                <a:latin typeface="+mn-lt"/>
                <a:cs typeface="Arial" charset="0"/>
              </a:rPr>
              <a:t> </a:t>
            </a:r>
            <a:r>
              <a:rPr lang="en-US" dirty="0">
                <a:latin typeface="+mn-lt"/>
                <a:cs typeface="Arial" charset="0"/>
              </a:rPr>
              <a:t>kcal/</a:t>
            </a:r>
            <a:r>
              <a:rPr lang="en-US" dirty="0" err="1">
                <a:latin typeface="+mn-lt"/>
                <a:cs typeface="Arial" charset="0"/>
              </a:rPr>
              <a:t>moL</a:t>
            </a:r>
            <a:endParaRPr lang="el-GR" dirty="0">
              <a:latin typeface="+mn-lt"/>
              <a:cs typeface="Arial" charset="0"/>
            </a:endParaRPr>
          </a:p>
          <a:p>
            <a:pPr eaLnBrk="1" hangingPunct="1">
              <a:defRPr/>
            </a:pPr>
            <a:endParaRPr lang="en-US" dirty="0">
              <a:latin typeface="+mn-lt"/>
              <a:cs typeface="Arial" charset="0"/>
            </a:endParaRPr>
          </a:p>
          <a:p>
            <a:pPr eaLnBrk="1" hangingPunct="1">
              <a:defRPr/>
            </a:pPr>
            <a:r>
              <a:rPr lang="el-GR" dirty="0">
                <a:latin typeface="+mn-lt"/>
                <a:cs typeface="Arial" charset="0"/>
              </a:rPr>
              <a:t>Αν </a:t>
            </a:r>
            <a:r>
              <a:rPr lang="en-US" b="1" dirty="0">
                <a:latin typeface="+mn-lt"/>
                <a:cs typeface="Arial" charset="0"/>
              </a:rPr>
              <a:t>n</a:t>
            </a:r>
            <a:r>
              <a:rPr lang="el-GR" dirty="0">
                <a:latin typeface="+mn-lt"/>
                <a:cs typeface="Arial" charset="0"/>
              </a:rPr>
              <a:t> ο αριθμός των ατόμων </a:t>
            </a:r>
            <a:r>
              <a:rPr lang="en-US" dirty="0">
                <a:latin typeface="+mn-lt"/>
                <a:cs typeface="Arial" charset="0"/>
              </a:rPr>
              <a:t>C</a:t>
            </a:r>
            <a:r>
              <a:rPr lang="el-GR" dirty="0">
                <a:latin typeface="+mn-lt"/>
                <a:cs typeface="Arial" charset="0"/>
              </a:rPr>
              <a:t> του </a:t>
            </a:r>
            <a:r>
              <a:rPr lang="el-GR" dirty="0" err="1">
                <a:latin typeface="+mn-lt"/>
                <a:cs typeface="Arial" charset="0"/>
              </a:rPr>
              <a:t>αλκανίου</a:t>
            </a:r>
            <a:r>
              <a:rPr lang="el-GR" dirty="0">
                <a:latin typeface="+mn-lt"/>
                <a:cs typeface="Arial" charset="0"/>
              </a:rPr>
              <a:t>, η θερμότητα που εκλύεται κατά την καύση είναι </a:t>
            </a:r>
            <a:r>
              <a:rPr lang="el-GR" b="1" dirty="0">
                <a:latin typeface="+mn-lt"/>
                <a:cs typeface="Arial" charset="0"/>
              </a:rPr>
              <a:t>Δ</a:t>
            </a:r>
            <a:r>
              <a:rPr lang="en-US" b="1" dirty="0">
                <a:latin typeface="+mn-lt"/>
                <a:cs typeface="Arial" charset="0"/>
              </a:rPr>
              <a:t>H=157n+55 kcal/</a:t>
            </a:r>
            <a:r>
              <a:rPr lang="en-US" b="1" dirty="0" err="1">
                <a:latin typeface="+mn-lt"/>
                <a:cs typeface="Arial" charset="0"/>
              </a:rPr>
              <a:t>moL</a:t>
            </a:r>
            <a:endParaRPr lang="en-US" b="1" dirty="0">
              <a:latin typeface="+mn-lt"/>
              <a:cs typeface="Arial" charset="0"/>
            </a:endParaRPr>
          </a:p>
          <a:p>
            <a:pPr eaLnBrk="1" hangingPunct="1">
              <a:defRPr/>
            </a:pPr>
            <a:endParaRPr lang="en-US" dirty="0">
              <a:latin typeface="+mn-lt"/>
              <a:cs typeface="Arial" charset="0"/>
            </a:endParaRPr>
          </a:p>
          <a:p>
            <a:pPr eaLnBrk="1" hangingPunct="1">
              <a:defRPr/>
            </a:pPr>
            <a:endParaRPr lang="en-US" dirty="0">
              <a:latin typeface="+mn-lt"/>
              <a:cs typeface="Arial" charset="0"/>
            </a:endParaRPr>
          </a:p>
          <a:p>
            <a:pPr eaLnBrk="1" hangingPunct="1">
              <a:defRPr/>
            </a:pPr>
            <a:r>
              <a:rPr lang="el-GR" dirty="0">
                <a:latin typeface="+mn-lt"/>
                <a:cs typeface="Times New Roman"/>
              </a:rPr>
              <a:t>* </a:t>
            </a:r>
            <a:r>
              <a:rPr lang="el-GR" dirty="0">
                <a:latin typeface="+mn-lt"/>
                <a:cs typeface="Arial" charset="0"/>
              </a:rPr>
              <a:t>650 </a:t>
            </a:r>
            <a:r>
              <a:rPr lang="el-GR" dirty="0" err="1">
                <a:latin typeface="+mn-lt"/>
                <a:cs typeface="Arial" charset="0"/>
              </a:rPr>
              <a:t>kJ</a:t>
            </a:r>
            <a:r>
              <a:rPr lang="el-GR" dirty="0">
                <a:latin typeface="+mn-lt"/>
                <a:cs typeface="Arial" charset="0"/>
              </a:rPr>
              <a:t>/</a:t>
            </a:r>
            <a:r>
              <a:rPr lang="el-GR" dirty="0" err="1">
                <a:latin typeface="+mn-lt"/>
                <a:cs typeface="Arial" charset="0"/>
              </a:rPr>
              <a:t>mol</a:t>
            </a:r>
            <a:r>
              <a:rPr lang="el-GR" dirty="0">
                <a:latin typeface="+mn-lt"/>
                <a:cs typeface="Arial" charset="0"/>
              </a:rPr>
              <a:t> ανά ομάδα -CH</a:t>
            </a:r>
            <a:r>
              <a:rPr lang="el-GR" baseline="-25000" dirty="0">
                <a:latin typeface="+mn-lt"/>
                <a:cs typeface="Arial" charset="0"/>
              </a:rPr>
              <a:t>2</a:t>
            </a:r>
            <a:r>
              <a:rPr lang="el-GR" dirty="0">
                <a:latin typeface="+mn-lt"/>
                <a:cs typeface="Arial" charset="0"/>
              </a:rPr>
              <a:t>-</a:t>
            </a:r>
            <a:endParaRPr lang="en-US" dirty="0">
              <a:latin typeface="+mn-lt"/>
              <a:cs typeface="Arial" charset="0"/>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21215CA1-4826-476B-B47E-AABAF0673FCD}"/>
              </a:ext>
            </a:extLst>
          </p:cNvPr>
          <p:cNvSpPr>
            <a:spLocks noGrp="1"/>
          </p:cNvSpPr>
          <p:nvPr>
            <p:ph type="title"/>
          </p:nvPr>
        </p:nvSpPr>
        <p:spPr/>
        <p:txBody>
          <a:bodyPr/>
          <a:lstStyle/>
          <a:p>
            <a:pPr>
              <a:defRPr/>
            </a:pPr>
            <a:r>
              <a:rPr lang="el-GR" sz="2800" b="1" dirty="0"/>
              <a:t>ΥΠΑΡΞΗ ΚΑΙ ΧΡΗΣΗ ΤΩΝ ΑΛΚΑΝΙΩΝ</a:t>
            </a:r>
            <a:endParaRPr lang="el-GR" sz="2800" dirty="0"/>
          </a:p>
        </p:txBody>
      </p:sp>
      <p:sp>
        <p:nvSpPr>
          <p:cNvPr id="45059" name="Rectangle 165">
            <a:extLst>
              <a:ext uri="{FF2B5EF4-FFF2-40B4-BE49-F238E27FC236}">
                <a16:creationId xmlns:a16="http://schemas.microsoft.com/office/drawing/2014/main" id="{3CA9F808-056B-4C87-B126-2D2163FF07B1}"/>
              </a:ext>
            </a:extLst>
          </p:cNvPr>
          <p:cNvSpPr>
            <a:spLocks noChangeArrowheads="1"/>
          </p:cNvSpPr>
          <p:nvPr/>
        </p:nvSpPr>
        <p:spPr bwMode="auto">
          <a:xfrm>
            <a:off x="1403350" y="1989138"/>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grpSp>
        <p:nvGrpSpPr>
          <p:cNvPr id="45060" name="Group 1">
            <a:extLst>
              <a:ext uri="{FF2B5EF4-FFF2-40B4-BE49-F238E27FC236}">
                <a16:creationId xmlns:a16="http://schemas.microsoft.com/office/drawing/2014/main" id="{E70F493B-21D6-4F2A-A8B2-E921C6A75180}"/>
              </a:ext>
            </a:extLst>
          </p:cNvPr>
          <p:cNvGrpSpPr>
            <a:grpSpLocks/>
          </p:cNvGrpSpPr>
          <p:nvPr/>
        </p:nvGrpSpPr>
        <p:grpSpPr bwMode="auto">
          <a:xfrm>
            <a:off x="1403350" y="1989138"/>
            <a:ext cx="1243013" cy="3624262"/>
            <a:chOff x="0" y="0"/>
            <a:chExt cx="1957" cy="5707"/>
          </a:xfrm>
        </p:grpSpPr>
        <p:pic>
          <p:nvPicPr>
            <p:cNvPr id="45112" name="Picture 164">
              <a:extLst>
                <a:ext uri="{FF2B5EF4-FFF2-40B4-BE49-F238E27FC236}">
                  <a16:creationId xmlns:a16="http://schemas.microsoft.com/office/drawing/2014/main" id="{BC0BAFC0-4042-442A-991C-ABCFE72625C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3" y="333"/>
              <a:ext cx="1440" cy="47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45113" name="Group 162">
              <a:extLst>
                <a:ext uri="{FF2B5EF4-FFF2-40B4-BE49-F238E27FC236}">
                  <a16:creationId xmlns:a16="http://schemas.microsoft.com/office/drawing/2014/main" id="{0874FA15-518D-4666-9972-9D45F2858504}"/>
                </a:ext>
              </a:extLst>
            </p:cNvPr>
            <p:cNvGrpSpPr>
              <a:grpSpLocks/>
            </p:cNvGrpSpPr>
            <p:nvPr/>
          </p:nvGrpSpPr>
          <p:grpSpPr bwMode="auto">
            <a:xfrm>
              <a:off x="23" y="333"/>
              <a:ext cx="1440" cy="4744"/>
              <a:chOff x="23" y="333"/>
              <a:chExt cx="1440" cy="4744"/>
            </a:xfrm>
          </p:grpSpPr>
          <p:sp>
            <p:nvSpPr>
              <p:cNvPr id="45274" name="Freeform 163">
                <a:extLst>
                  <a:ext uri="{FF2B5EF4-FFF2-40B4-BE49-F238E27FC236}">
                    <a16:creationId xmlns:a16="http://schemas.microsoft.com/office/drawing/2014/main" id="{390DC4B9-9573-421F-A15E-006723019E81}"/>
                  </a:ext>
                </a:extLst>
              </p:cNvPr>
              <p:cNvSpPr>
                <a:spLocks/>
              </p:cNvSpPr>
              <p:nvPr/>
            </p:nvSpPr>
            <p:spPr bwMode="auto">
              <a:xfrm>
                <a:off x="23" y="333"/>
                <a:ext cx="1440" cy="4744"/>
              </a:xfrm>
              <a:custGeom>
                <a:avLst/>
                <a:gdLst>
                  <a:gd name="T0" fmla="*/ 0 w 1440"/>
                  <a:gd name="T1" fmla="*/ 802 h 4744"/>
                  <a:gd name="T2" fmla="*/ 59 w 1440"/>
                  <a:gd name="T3" fmla="*/ 713 h 4744"/>
                  <a:gd name="T4" fmla="*/ 122 w 1440"/>
                  <a:gd name="T5" fmla="*/ 633 h 4744"/>
                  <a:gd name="T6" fmla="*/ 189 w 1440"/>
                  <a:gd name="T7" fmla="*/ 562 h 4744"/>
                  <a:gd name="T8" fmla="*/ 260 w 1440"/>
                  <a:gd name="T9" fmla="*/ 501 h 4744"/>
                  <a:gd name="T10" fmla="*/ 334 w 1440"/>
                  <a:gd name="T11" fmla="*/ 450 h 4744"/>
                  <a:gd name="T12" fmla="*/ 410 w 1440"/>
                  <a:gd name="T13" fmla="*/ 407 h 4744"/>
                  <a:gd name="T14" fmla="*/ 489 w 1440"/>
                  <a:gd name="T15" fmla="*/ 375 h 4744"/>
                  <a:gd name="T16" fmla="*/ 569 w 1440"/>
                  <a:gd name="T17" fmla="*/ 351 h 4744"/>
                  <a:gd name="T18" fmla="*/ 649 w 1440"/>
                  <a:gd name="T19" fmla="*/ 338 h 4744"/>
                  <a:gd name="T20" fmla="*/ 730 w 1440"/>
                  <a:gd name="T21" fmla="*/ 333 h 4744"/>
                  <a:gd name="T22" fmla="*/ 811 w 1440"/>
                  <a:gd name="T23" fmla="*/ 339 h 4744"/>
                  <a:gd name="T24" fmla="*/ 891 w 1440"/>
                  <a:gd name="T25" fmla="*/ 353 h 4744"/>
                  <a:gd name="T26" fmla="*/ 970 w 1440"/>
                  <a:gd name="T27" fmla="*/ 377 h 4744"/>
                  <a:gd name="T28" fmla="*/ 1047 w 1440"/>
                  <a:gd name="T29" fmla="*/ 411 h 4744"/>
                  <a:gd name="T30" fmla="*/ 1122 w 1440"/>
                  <a:gd name="T31" fmla="*/ 455 h 4744"/>
                  <a:gd name="T32" fmla="*/ 1193 w 1440"/>
                  <a:gd name="T33" fmla="*/ 507 h 4744"/>
                  <a:gd name="T34" fmla="*/ 1262 w 1440"/>
                  <a:gd name="T35" fmla="*/ 570 h 4744"/>
                  <a:gd name="T36" fmla="*/ 1326 w 1440"/>
                  <a:gd name="T37" fmla="*/ 642 h 4744"/>
                  <a:gd name="T38" fmla="*/ 1386 w 1440"/>
                  <a:gd name="T39" fmla="*/ 723 h 4744"/>
                  <a:gd name="T40" fmla="*/ 1440 w 1440"/>
                  <a:gd name="T41" fmla="*/ 814 h 4744"/>
                  <a:gd name="T42" fmla="*/ 1440 w 1440"/>
                  <a:gd name="T43" fmla="*/ 4590 h 4744"/>
                  <a:gd name="T44" fmla="*/ 1389 w 1440"/>
                  <a:gd name="T45" fmla="*/ 4684 h 4744"/>
                  <a:gd name="T46" fmla="*/ 1332 w 1440"/>
                  <a:gd name="T47" fmla="*/ 4768 h 4744"/>
                  <a:gd name="T48" fmla="*/ 1270 w 1440"/>
                  <a:gd name="T49" fmla="*/ 4842 h 4744"/>
                  <a:gd name="T50" fmla="*/ 1204 w 1440"/>
                  <a:gd name="T51" fmla="*/ 4906 h 4744"/>
                  <a:gd name="T52" fmla="*/ 1133 w 1440"/>
                  <a:gd name="T53" fmla="*/ 4959 h 4744"/>
                  <a:gd name="T54" fmla="*/ 1059 w 1440"/>
                  <a:gd name="T55" fmla="*/ 5003 h 4744"/>
                  <a:gd name="T56" fmla="*/ 982 w 1440"/>
                  <a:gd name="T57" fmla="*/ 5036 h 4744"/>
                  <a:gd name="T58" fmla="*/ 903 w 1440"/>
                  <a:gd name="T59" fmla="*/ 5060 h 4744"/>
                  <a:gd name="T60" fmla="*/ 822 w 1440"/>
                  <a:gd name="T61" fmla="*/ 5073 h 4744"/>
                  <a:gd name="T62" fmla="*/ 740 w 1440"/>
                  <a:gd name="T63" fmla="*/ 5077 h 4744"/>
                  <a:gd name="T64" fmla="*/ 658 w 1440"/>
                  <a:gd name="T65" fmla="*/ 5070 h 4744"/>
                  <a:gd name="T66" fmla="*/ 576 w 1440"/>
                  <a:gd name="T67" fmla="*/ 5054 h 4744"/>
                  <a:gd name="T68" fmla="*/ 495 w 1440"/>
                  <a:gd name="T69" fmla="*/ 5028 h 4744"/>
                  <a:gd name="T70" fmla="*/ 416 w 1440"/>
                  <a:gd name="T71" fmla="*/ 4993 h 4744"/>
                  <a:gd name="T72" fmla="*/ 338 w 1440"/>
                  <a:gd name="T73" fmla="*/ 4947 h 4744"/>
                  <a:gd name="T74" fmla="*/ 263 w 1440"/>
                  <a:gd name="T75" fmla="*/ 4892 h 4744"/>
                  <a:gd name="T76" fmla="*/ 191 w 1440"/>
                  <a:gd name="T77" fmla="*/ 4828 h 4744"/>
                  <a:gd name="T78" fmla="*/ 123 w 1440"/>
                  <a:gd name="T79" fmla="*/ 4754 h 4744"/>
                  <a:gd name="T80" fmla="*/ 59 w 1440"/>
                  <a:gd name="T81" fmla="*/ 4670 h 4744"/>
                  <a:gd name="T82" fmla="*/ 0 w 1440"/>
                  <a:gd name="T83" fmla="*/ 4577 h 4744"/>
                  <a:gd name="T84" fmla="*/ 0 w 1440"/>
                  <a:gd name="T85" fmla="*/ 802 h 4744"/>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w 1440"/>
                  <a:gd name="T130" fmla="*/ 0 h 4744"/>
                  <a:gd name="T131" fmla="*/ 1440 w 1440"/>
                  <a:gd name="T132" fmla="*/ 4744 h 4744"/>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T129" t="T130" r="T131" b="T132"/>
                <a:pathLst>
                  <a:path w="1440" h="4744">
                    <a:moveTo>
                      <a:pt x="0" y="469"/>
                    </a:moveTo>
                    <a:lnTo>
                      <a:pt x="59" y="380"/>
                    </a:lnTo>
                    <a:lnTo>
                      <a:pt x="122" y="300"/>
                    </a:lnTo>
                    <a:lnTo>
                      <a:pt x="189" y="229"/>
                    </a:lnTo>
                    <a:lnTo>
                      <a:pt x="260" y="168"/>
                    </a:lnTo>
                    <a:lnTo>
                      <a:pt x="334" y="117"/>
                    </a:lnTo>
                    <a:lnTo>
                      <a:pt x="410" y="74"/>
                    </a:lnTo>
                    <a:lnTo>
                      <a:pt x="489" y="42"/>
                    </a:lnTo>
                    <a:lnTo>
                      <a:pt x="569" y="18"/>
                    </a:lnTo>
                    <a:lnTo>
                      <a:pt x="649" y="5"/>
                    </a:lnTo>
                    <a:lnTo>
                      <a:pt x="730" y="0"/>
                    </a:lnTo>
                    <a:lnTo>
                      <a:pt x="811" y="6"/>
                    </a:lnTo>
                    <a:lnTo>
                      <a:pt x="891" y="20"/>
                    </a:lnTo>
                    <a:lnTo>
                      <a:pt x="970" y="44"/>
                    </a:lnTo>
                    <a:lnTo>
                      <a:pt x="1047" y="78"/>
                    </a:lnTo>
                    <a:lnTo>
                      <a:pt x="1122" y="122"/>
                    </a:lnTo>
                    <a:lnTo>
                      <a:pt x="1193" y="174"/>
                    </a:lnTo>
                    <a:lnTo>
                      <a:pt x="1262" y="237"/>
                    </a:lnTo>
                    <a:lnTo>
                      <a:pt x="1326" y="309"/>
                    </a:lnTo>
                    <a:lnTo>
                      <a:pt x="1386" y="390"/>
                    </a:lnTo>
                    <a:lnTo>
                      <a:pt x="1440" y="481"/>
                    </a:lnTo>
                    <a:lnTo>
                      <a:pt x="1440" y="4257"/>
                    </a:lnTo>
                    <a:lnTo>
                      <a:pt x="1389" y="4351"/>
                    </a:lnTo>
                    <a:lnTo>
                      <a:pt x="1332" y="4435"/>
                    </a:lnTo>
                    <a:lnTo>
                      <a:pt x="1270" y="4509"/>
                    </a:lnTo>
                    <a:lnTo>
                      <a:pt x="1204" y="4573"/>
                    </a:lnTo>
                    <a:lnTo>
                      <a:pt x="1133" y="4626"/>
                    </a:lnTo>
                    <a:lnTo>
                      <a:pt x="1059" y="4670"/>
                    </a:lnTo>
                    <a:lnTo>
                      <a:pt x="982" y="4703"/>
                    </a:lnTo>
                    <a:lnTo>
                      <a:pt x="903" y="4727"/>
                    </a:lnTo>
                    <a:lnTo>
                      <a:pt x="822" y="4740"/>
                    </a:lnTo>
                    <a:lnTo>
                      <a:pt x="740" y="4744"/>
                    </a:lnTo>
                    <a:lnTo>
                      <a:pt x="658" y="4737"/>
                    </a:lnTo>
                    <a:lnTo>
                      <a:pt x="576" y="4721"/>
                    </a:lnTo>
                    <a:lnTo>
                      <a:pt x="495" y="4695"/>
                    </a:lnTo>
                    <a:lnTo>
                      <a:pt x="416" y="4660"/>
                    </a:lnTo>
                    <a:lnTo>
                      <a:pt x="338" y="4614"/>
                    </a:lnTo>
                    <a:lnTo>
                      <a:pt x="263" y="4559"/>
                    </a:lnTo>
                    <a:lnTo>
                      <a:pt x="191" y="4495"/>
                    </a:lnTo>
                    <a:lnTo>
                      <a:pt x="123" y="4421"/>
                    </a:lnTo>
                    <a:lnTo>
                      <a:pt x="59" y="4337"/>
                    </a:lnTo>
                    <a:lnTo>
                      <a:pt x="0" y="4244"/>
                    </a:lnTo>
                    <a:lnTo>
                      <a:pt x="0" y="469"/>
                    </a:lnTo>
                    <a:close/>
                  </a:path>
                </a:pathLst>
              </a:custGeom>
              <a:noFill/>
              <a:ln w="127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14" name="Group 160">
              <a:extLst>
                <a:ext uri="{FF2B5EF4-FFF2-40B4-BE49-F238E27FC236}">
                  <a16:creationId xmlns:a16="http://schemas.microsoft.com/office/drawing/2014/main" id="{43465E4A-BC9F-4784-95F5-F288578D85D1}"/>
                </a:ext>
              </a:extLst>
            </p:cNvPr>
            <p:cNvGrpSpPr>
              <a:grpSpLocks/>
            </p:cNvGrpSpPr>
            <p:nvPr/>
          </p:nvGrpSpPr>
          <p:grpSpPr bwMode="auto">
            <a:xfrm>
              <a:off x="30" y="4215"/>
              <a:ext cx="1420" cy="855"/>
              <a:chOff x="30" y="4215"/>
              <a:chExt cx="1420" cy="855"/>
            </a:xfrm>
          </p:grpSpPr>
          <p:sp>
            <p:nvSpPr>
              <p:cNvPr id="45273" name="Freeform 161">
                <a:extLst>
                  <a:ext uri="{FF2B5EF4-FFF2-40B4-BE49-F238E27FC236}">
                    <a16:creationId xmlns:a16="http://schemas.microsoft.com/office/drawing/2014/main" id="{F00624AB-7DA8-4827-BCC6-ABC2F7EB8108}"/>
                  </a:ext>
                </a:extLst>
              </p:cNvPr>
              <p:cNvSpPr>
                <a:spLocks/>
              </p:cNvSpPr>
              <p:nvPr/>
            </p:nvSpPr>
            <p:spPr bwMode="auto">
              <a:xfrm>
                <a:off x="30" y="4215"/>
                <a:ext cx="1420" cy="855"/>
              </a:xfrm>
              <a:custGeom>
                <a:avLst/>
                <a:gdLst>
                  <a:gd name="T0" fmla="*/ 0 w 1420"/>
                  <a:gd name="T1" fmla="*/ 4215 h 855"/>
                  <a:gd name="T2" fmla="*/ 0 w 1420"/>
                  <a:gd name="T3" fmla="*/ 4571 h 855"/>
                  <a:gd name="T4" fmla="*/ 58 w 1420"/>
                  <a:gd name="T5" fmla="*/ 4664 h 855"/>
                  <a:gd name="T6" fmla="*/ 121 w 1420"/>
                  <a:gd name="T7" fmla="*/ 4747 h 855"/>
                  <a:gd name="T8" fmla="*/ 188 w 1420"/>
                  <a:gd name="T9" fmla="*/ 4821 h 855"/>
                  <a:gd name="T10" fmla="*/ 259 w 1420"/>
                  <a:gd name="T11" fmla="*/ 4886 h 855"/>
                  <a:gd name="T12" fmla="*/ 333 w 1420"/>
                  <a:gd name="T13" fmla="*/ 4941 h 855"/>
                  <a:gd name="T14" fmla="*/ 409 w 1420"/>
                  <a:gd name="T15" fmla="*/ 4986 h 855"/>
                  <a:gd name="T16" fmla="*/ 488 w 1420"/>
                  <a:gd name="T17" fmla="*/ 5022 h 855"/>
                  <a:gd name="T18" fmla="*/ 568 w 1420"/>
                  <a:gd name="T19" fmla="*/ 5048 h 855"/>
                  <a:gd name="T20" fmla="*/ 649 w 1420"/>
                  <a:gd name="T21" fmla="*/ 5064 h 855"/>
                  <a:gd name="T22" fmla="*/ 730 w 1420"/>
                  <a:gd name="T23" fmla="*/ 5070 h 855"/>
                  <a:gd name="T24" fmla="*/ 810 w 1420"/>
                  <a:gd name="T25" fmla="*/ 5066 h 855"/>
                  <a:gd name="T26" fmla="*/ 890 w 1420"/>
                  <a:gd name="T27" fmla="*/ 5053 h 855"/>
                  <a:gd name="T28" fmla="*/ 968 w 1420"/>
                  <a:gd name="T29" fmla="*/ 5030 h 855"/>
                  <a:gd name="T30" fmla="*/ 1044 w 1420"/>
                  <a:gd name="T31" fmla="*/ 4996 h 855"/>
                  <a:gd name="T32" fmla="*/ 1117 w 1420"/>
                  <a:gd name="T33" fmla="*/ 4953 h 855"/>
                  <a:gd name="T34" fmla="*/ 1186 w 1420"/>
                  <a:gd name="T35" fmla="*/ 4899 h 855"/>
                  <a:gd name="T36" fmla="*/ 1252 w 1420"/>
                  <a:gd name="T37" fmla="*/ 4835 h 855"/>
                  <a:gd name="T38" fmla="*/ 1313 w 1420"/>
                  <a:gd name="T39" fmla="*/ 4761 h 855"/>
                  <a:gd name="T40" fmla="*/ 1370 w 1420"/>
                  <a:gd name="T41" fmla="*/ 4677 h 855"/>
                  <a:gd name="T42" fmla="*/ 1420 w 1420"/>
                  <a:gd name="T43" fmla="*/ 4583 h 855"/>
                  <a:gd name="T44" fmla="*/ 1420 w 1420"/>
                  <a:gd name="T45" fmla="*/ 4222 h 855"/>
                  <a:gd name="T46" fmla="*/ 0 w 1420"/>
                  <a:gd name="T47" fmla="*/ 4215 h 855"/>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1420"/>
                  <a:gd name="T73" fmla="*/ 0 h 855"/>
                  <a:gd name="T74" fmla="*/ 1420 w 1420"/>
                  <a:gd name="T75" fmla="*/ 855 h 855"/>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1420" h="855">
                    <a:moveTo>
                      <a:pt x="0" y="0"/>
                    </a:moveTo>
                    <a:lnTo>
                      <a:pt x="0" y="356"/>
                    </a:lnTo>
                    <a:lnTo>
                      <a:pt x="58" y="449"/>
                    </a:lnTo>
                    <a:lnTo>
                      <a:pt x="121" y="532"/>
                    </a:lnTo>
                    <a:lnTo>
                      <a:pt x="188" y="606"/>
                    </a:lnTo>
                    <a:lnTo>
                      <a:pt x="259" y="671"/>
                    </a:lnTo>
                    <a:lnTo>
                      <a:pt x="333" y="726"/>
                    </a:lnTo>
                    <a:lnTo>
                      <a:pt x="409" y="771"/>
                    </a:lnTo>
                    <a:lnTo>
                      <a:pt x="488" y="807"/>
                    </a:lnTo>
                    <a:lnTo>
                      <a:pt x="568" y="833"/>
                    </a:lnTo>
                    <a:lnTo>
                      <a:pt x="649" y="849"/>
                    </a:lnTo>
                    <a:lnTo>
                      <a:pt x="730" y="855"/>
                    </a:lnTo>
                    <a:lnTo>
                      <a:pt x="810" y="851"/>
                    </a:lnTo>
                    <a:lnTo>
                      <a:pt x="890" y="838"/>
                    </a:lnTo>
                    <a:lnTo>
                      <a:pt x="968" y="815"/>
                    </a:lnTo>
                    <a:lnTo>
                      <a:pt x="1044" y="781"/>
                    </a:lnTo>
                    <a:lnTo>
                      <a:pt x="1117" y="738"/>
                    </a:lnTo>
                    <a:lnTo>
                      <a:pt x="1186" y="684"/>
                    </a:lnTo>
                    <a:lnTo>
                      <a:pt x="1252" y="620"/>
                    </a:lnTo>
                    <a:lnTo>
                      <a:pt x="1313" y="546"/>
                    </a:lnTo>
                    <a:lnTo>
                      <a:pt x="1370" y="462"/>
                    </a:lnTo>
                    <a:lnTo>
                      <a:pt x="1420" y="368"/>
                    </a:lnTo>
                    <a:lnTo>
                      <a:pt x="1420" y="7"/>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15" name="Group 158">
              <a:extLst>
                <a:ext uri="{FF2B5EF4-FFF2-40B4-BE49-F238E27FC236}">
                  <a16:creationId xmlns:a16="http://schemas.microsoft.com/office/drawing/2014/main" id="{C650C0B3-24A9-43A3-A839-871161AD8387}"/>
                </a:ext>
              </a:extLst>
            </p:cNvPr>
            <p:cNvGrpSpPr>
              <a:grpSpLocks/>
            </p:cNvGrpSpPr>
            <p:nvPr/>
          </p:nvGrpSpPr>
          <p:grpSpPr bwMode="auto">
            <a:xfrm>
              <a:off x="583" y="5235"/>
              <a:ext cx="2" cy="467"/>
              <a:chOff x="583" y="5235"/>
              <a:chExt cx="2" cy="467"/>
            </a:xfrm>
          </p:grpSpPr>
          <p:sp>
            <p:nvSpPr>
              <p:cNvPr id="45272" name="Freeform 159">
                <a:extLst>
                  <a:ext uri="{FF2B5EF4-FFF2-40B4-BE49-F238E27FC236}">
                    <a16:creationId xmlns:a16="http://schemas.microsoft.com/office/drawing/2014/main" id="{403EBA54-95C8-44EF-9C97-A6F806066B20}"/>
                  </a:ext>
                </a:extLst>
              </p:cNvPr>
              <p:cNvSpPr>
                <a:spLocks/>
              </p:cNvSpPr>
              <p:nvPr/>
            </p:nvSpPr>
            <p:spPr bwMode="auto">
              <a:xfrm>
                <a:off x="583" y="5235"/>
                <a:ext cx="2" cy="467"/>
              </a:xfrm>
              <a:custGeom>
                <a:avLst/>
                <a:gdLst>
                  <a:gd name="T0" fmla="*/ 0 w 2"/>
                  <a:gd name="T1" fmla="*/ 5702 h 467"/>
                  <a:gd name="T2" fmla="*/ 0 w 2"/>
                  <a:gd name="T3" fmla="*/ 5235 h 467"/>
                  <a:gd name="T4" fmla="*/ 0 60000 65536"/>
                  <a:gd name="T5" fmla="*/ 0 60000 65536"/>
                  <a:gd name="T6" fmla="*/ 0 w 2"/>
                  <a:gd name="T7" fmla="*/ 0 h 467"/>
                  <a:gd name="T8" fmla="*/ 2 w 2"/>
                  <a:gd name="T9" fmla="*/ 467 h 467"/>
                </a:gdLst>
                <a:ahLst/>
                <a:cxnLst>
                  <a:cxn ang="T4">
                    <a:pos x="T0" y="T1"/>
                  </a:cxn>
                  <a:cxn ang="T5">
                    <a:pos x="T2" y="T3"/>
                  </a:cxn>
                </a:cxnLst>
                <a:rect l="T6" t="T7" r="T8" b="T9"/>
                <a:pathLst>
                  <a:path w="2" h="467">
                    <a:moveTo>
                      <a:pt x="0" y="467"/>
                    </a:moveTo>
                    <a:lnTo>
                      <a:pt x="0" y="0"/>
                    </a:lnTo>
                  </a:path>
                </a:pathLst>
              </a:custGeom>
              <a:noFill/>
              <a:ln w="635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16" name="Group 155">
              <a:extLst>
                <a:ext uri="{FF2B5EF4-FFF2-40B4-BE49-F238E27FC236}">
                  <a16:creationId xmlns:a16="http://schemas.microsoft.com/office/drawing/2014/main" id="{91C376BE-9297-41A9-98F9-8A638148BCAE}"/>
                </a:ext>
              </a:extLst>
            </p:cNvPr>
            <p:cNvGrpSpPr>
              <a:grpSpLocks/>
            </p:cNvGrpSpPr>
            <p:nvPr/>
          </p:nvGrpSpPr>
          <p:grpSpPr bwMode="auto">
            <a:xfrm>
              <a:off x="546" y="5149"/>
              <a:ext cx="74" cy="119"/>
              <a:chOff x="546" y="5149"/>
              <a:chExt cx="74" cy="119"/>
            </a:xfrm>
          </p:grpSpPr>
          <p:sp>
            <p:nvSpPr>
              <p:cNvPr id="45270" name="Freeform 157">
                <a:extLst>
                  <a:ext uri="{FF2B5EF4-FFF2-40B4-BE49-F238E27FC236}">
                    <a16:creationId xmlns:a16="http://schemas.microsoft.com/office/drawing/2014/main" id="{9C162648-C234-4063-BE67-48B90B539A4F}"/>
                  </a:ext>
                </a:extLst>
              </p:cNvPr>
              <p:cNvSpPr>
                <a:spLocks/>
              </p:cNvSpPr>
              <p:nvPr/>
            </p:nvSpPr>
            <p:spPr bwMode="auto">
              <a:xfrm>
                <a:off x="546" y="5149"/>
                <a:ext cx="74" cy="119"/>
              </a:xfrm>
              <a:custGeom>
                <a:avLst/>
                <a:gdLst>
                  <a:gd name="T0" fmla="*/ 37 w 74"/>
                  <a:gd name="T1" fmla="*/ 5149 h 119"/>
                  <a:gd name="T2" fmla="*/ 24 w 74"/>
                  <a:gd name="T3" fmla="*/ 5207 h 119"/>
                  <a:gd name="T4" fmla="*/ 0 w 74"/>
                  <a:gd name="T5" fmla="*/ 5266 h 119"/>
                  <a:gd name="T6" fmla="*/ 1 w 74"/>
                  <a:gd name="T7" fmla="*/ 5267 h 119"/>
                  <a:gd name="T8" fmla="*/ 37 w 74"/>
                  <a:gd name="T9" fmla="*/ 5245 h 119"/>
                  <a:gd name="T10" fmla="*/ 66 w 74"/>
                  <a:gd name="T11" fmla="*/ 5245 h 119"/>
                  <a:gd name="T12" fmla="*/ 51 w 74"/>
                  <a:gd name="T13" fmla="*/ 5207 h 119"/>
                  <a:gd name="T14" fmla="*/ 46 w 74"/>
                  <a:gd name="T15" fmla="*/ 5187 h 119"/>
                  <a:gd name="T16" fmla="*/ 42 w 74"/>
                  <a:gd name="T17" fmla="*/ 5167 h 119"/>
                  <a:gd name="T18" fmla="*/ 37 w 74"/>
                  <a:gd name="T19" fmla="*/ 5149 h 11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4"/>
                  <a:gd name="T31" fmla="*/ 0 h 119"/>
                  <a:gd name="T32" fmla="*/ 74 w 74"/>
                  <a:gd name="T33" fmla="*/ 119 h 11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4" h="119">
                    <a:moveTo>
                      <a:pt x="37" y="0"/>
                    </a:moveTo>
                    <a:lnTo>
                      <a:pt x="24" y="58"/>
                    </a:lnTo>
                    <a:lnTo>
                      <a:pt x="0" y="117"/>
                    </a:lnTo>
                    <a:lnTo>
                      <a:pt x="1" y="118"/>
                    </a:lnTo>
                    <a:lnTo>
                      <a:pt x="37" y="96"/>
                    </a:lnTo>
                    <a:lnTo>
                      <a:pt x="66" y="96"/>
                    </a:lnTo>
                    <a:lnTo>
                      <a:pt x="51" y="58"/>
                    </a:lnTo>
                    <a:lnTo>
                      <a:pt x="46" y="38"/>
                    </a:lnTo>
                    <a:lnTo>
                      <a:pt x="42" y="1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5271" name="Freeform 156">
                <a:extLst>
                  <a:ext uri="{FF2B5EF4-FFF2-40B4-BE49-F238E27FC236}">
                    <a16:creationId xmlns:a16="http://schemas.microsoft.com/office/drawing/2014/main" id="{01BA3C4B-B683-41BD-82EC-FEB0672CC541}"/>
                  </a:ext>
                </a:extLst>
              </p:cNvPr>
              <p:cNvSpPr>
                <a:spLocks/>
              </p:cNvSpPr>
              <p:nvPr/>
            </p:nvSpPr>
            <p:spPr bwMode="auto">
              <a:xfrm>
                <a:off x="546" y="5149"/>
                <a:ext cx="74" cy="119"/>
              </a:xfrm>
              <a:custGeom>
                <a:avLst/>
                <a:gdLst>
                  <a:gd name="T0" fmla="*/ 66 w 74"/>
                  <a:gd name="T1" fmla="*/ 5245 h 119"/>
                  <a:gd name="T2" fmla="*/ 37 w 74"/>
                  <a:gd name="T3" fmla="*/ 5245 h 119"/>
                  <a:gd name="T4" fmla="*/ 74 w 74"/>
                  <a:gd name="T5" fmla="*/ 5267 h 119"/>
                  <a:gd name="T6" fmla="*/ 74 w 74"/>
                  <a:gd name="T7" fmla="*/ 5266 h 119"/>
                  <a:gd name="T8" fmla="*/ 66 w 74"/>
                  <a:gd name="T9" fmla="*/ 5245 h 119"/>
                  <a:gd name="T10" fmla="*/ 0 60000 65536"/>
                  <a:gd name="T11" fmla="*/ 0 60000 65536"/>
                  <a:gd name="T12" fmla="*/ 0 60000 65536"/>
                  <a:gd name="T13" fmla="*/ 0 60000 65536"/>
                  <a:gd name="T14" fmla="*/ 0 60000 65536"/>
                  <a:gd name="T15" fmla="*/ 0 w 74"/>
                  <a:gd name="T16" fmla="*/ 0 h 119"/>
                  <a:gd name="T17" fmla="*/ 74 w 74"/>
                  <a:gd name="T18" fmla="*/ 119 h 119"/>
                </a:gdLst>
                <a:ahLst/>
                <a:cxnLst>
                  <a:cxn ang="T10">
                    <a:pos x="T0" y="T1"/>
                  </a:cxn>
                  <a:cxn ang="T11">
                    <a:pos x="T2" y="T3"/>
                  </a:cxn>
                  <a:cxn ang="T12">
                    <a:pos x="T4" y="T5"/>
                  </a:cxn>
                  <a:cxn ang="T13">
                    <a:pos x="T6" y="T7"/>
                  </a:cxn>
                  <a:cxn ang="T14">
                    <a:pos x="T8" y="T9"/>
                  </a:cxn>
                </a:cxnLst>
                <a:rect l="T15" t="T16" r="T17" b="T18"/>
                <a:pathLst>
                  <a:path w="74" h="119">
                    <a:moveTo>
                      <a:pt x="66" y="96"/>
                    </a:moveTo>
                    <a:lnTo>
                      <a:pt x="37" y="96"/>
                    </a:lnTo>
                    <a:lnTo>
                      <a:pt x="74" y="118"/>
                    </a:lnTo>
                    <a:lnTo>
                      <a:pt x="74" y="117"/>
                    </a:lnTo>
                    <a:lnTo>
                      <a:pt x="66"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17" name="Group 153">
              <a:extLst>
                <a:ext uri="{FF2B5EF4-FFF2-40B4-BE49-F238E27FC236}">
                  <a16:creationId xmlns:a16="http://schemas.microsoft.com/office/drawing/2014/main" id="{1D9202BE-BAC4-46C7-B7B5-8541C678B73F}"/>
                </a:ext>
              </a:extLst>
            </p:cNvPr>
            <p:cNvGrpSpPr>
              <a:grpSpLocks/>
            </p:cNvGrpSpPr>
            <p:nvPr/>
          </p:nvGrpSpPr>
          <p:grpSpPr bwMode="auto">
            <a:xfrm>
              <a:off x="703" y="5235"/>
              <a:ext cx="2" cy="467"/>
              <a:chOff x="703" y="5235"/>
              <a:chExt cx="2" cy="467"/>
            </a:xfrm>
          </p:grpSpPr>
          <p:sp>
            <p:nvSpPr>
              <p:cNvPr id="45269" name="Freeform 154">
                <a:extLst>
                  <a:ext uri="{FF2B5EF4-FFF2-40B4-BE49-F238E27FC236}">
                    <a16:creationId xmlns:a16="http://schemas.microsoft.com/office/drawing/2014/main" id="{44FD4914-2AF5-4F8F-BA7B-57B8FDA13292}"/>
                  </a:ext>
                </a:extLst>
              </p:cNvPr>
              <p:cNvSpPr>
                <a:spLocks/>
              </p:cNvSpPr>
              <p:nvPr/>
            </p:nvSpPr>
            <p:spPr bwMode="auto">
              <a:xfrm>
                <a:off x="703" y="5235"/>
                <a:ext cx="2" cy="467"/>
              </a:xfrm>
              <a:custGeom>
                <a:avLst/>
                <a:gdLst>
                  <a:gd name="T0" fmla="*/ 0 w 2"/>
                  <a:gd name="T1" fmla="*/ 5702 h 467"/>
                  <a:gd name="T2" fmla="*/ 0 w 2"/>
                  <a:gd name="T3" fmla="*/ 5235 h 467"/>
                  <a:gd name="T4" fmla="*/ 0 60000 65536"/>
                  <a:gd name="T5" fmla="*/ 0 60000 65536"/>
                  <a:gd name="T6" fmla="*/ 0 w 2"/>
                  <a:gd name="T7" fmla="*/ 0 h 467"/>
                  <a:gd name="T8" fmla="*/ 2 w 2"/>
                  <a:gd name="T9" fmla="*/ 467 h 467"/>
                </a:gdLst>
                <a:ahLst/>
                <a:cxnLst>
                  <a:cxn ang="T4">
                    <a:pos x="T0" y="T1"/>
                  </a:cxn>
                  <a:cxn ang="T5">
                    <a:pos x="T2" y="T3"/>
                  </a:cxn>
                </a:cxnLst>
                <a:rect l="T6" t="T7" r="T8" b="T9"/>
                <a:pathLst>
                  <a:path w="2" h="467">
                    <a:moveTo>
                      <a:pt x="0" y="467"/>
                    </a:moveTo>
                    <a:lnTo>
                      <a:pt x="0" y="0"/>
                    </a:lnTo>
                  </a:path>
                </a:pathLst>
              </a:custGeom>
              <a:noFill/>
              <a:ln w="635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18" name="Group 150">
              <a:extLst>
                <a:ext uri="{FF2B5EF4-FFF2-40B4-BE49-F238E27FC236}">
                  <a16:creationId xmlns:a16="http://schemas.microsoft.com/office/drawing/2014/main" id="{25F1F4F2-D57D-4626-A904-4C06C8EF7D07}"/>
                </a:ext>
              </a:extLst>
            </p:cNvPr>
            <p:cNvGrpSpPr>
              <a:grpSpLocks/>
            </p:cNvGrpSpPr>
            <p:nvPr/>
          </p:nvGrpSpPr>
          <p:grpSpPr bwMode="auto">
            <a:xfrm>
              <a:off x="666" y="5149"/>
              <a:ext cx="74" cy="119"/>
              <a:chOff x="666" y="5149"/>
              <a:chExt cx="74" cy="119"/>
            </a:xfrm>
          </p:grpSpPr>
          <p:sp>
            <p:nvSpPr>
              <p:cNvPr id="45267" name="Freeform 152">
                <a:extLst>
                  <a:ext uri="{FF2B5EF4-FFF2-40B4-BE49-F238E27FC236}">
                    <a16:creationId xmlns:a16="http://schemas.microsoft.com/office/drawing/2014/main" id="{F927D9F3-C19C-479B-BC59-AE6726C9F6C4}"/>
                  </a:ext>
                </a:extLst>
              </p:cNvPr>
              <p:cNvSpPr>
                <a:spLocks/>
              </p:cNvSpPr>
              <p:nvPr/>
            </p:nvSpPr>
            <p:spPr bwMode="auto">
              <a:xfrm>
                <a:off x="666" y="5149"/>
                <a:ext cx="74" cy="119"/>
              </a:xfrm>
              <a:custGeom>
                <a:avLst/>
                <a:gdLst>
                  <a:gd name="T0" fmla="*/ 37 w 74"/>
                  <a:gd name="T1" fmla="*/ 5149 h 119"/>
                  <a:gd name="T2" fmla="*/ 24 w 74"/>
                  <a:gd name="T3" fmla="*/ 5207 h 119"/>
                  <a:gd name="T4" fmla="*/ 0 w 74"/>
                  <a:gd name="T5" fmla="*/ 5266 h 119"/>
                  <a:gd name="T6" fmla="*/ 1 w 74"/>
                  <a:gd name="T7" fmla="*/ 5267 h 119"/>
                  <a:gd name="T8" fmla="*/ 37 w 74"/>
                  <a:gd name="T9" fmla="*/ 5245 h 119"/>
                  <a:gd name="T10" fmla="*/ 66 w 74"/>
                  <a:gd name="T11" fmla="*/ 5245 h 119"/>
                  <a:gd name="T12" fmla="*/ 51 w 74"/>
                  <a:gd name="T13" fmla="*/ 5207 h 119"/>
                  <a:gd name="T14" fmla="*/ 46 w 74"/>
                  <a:gd name="T15" fmla="*/ 5187 h 119"/>
                  <a:gd name="T16" fmla="*/ 42 w 74"/>
                  <a:gd name="T17" fmla="*/ 5167 h 119"/>
                  <a:gd name="T18" fmla="*/ 37 w 74"/>
                  <a:gd name="T19" fmla="*/ 5149 h 11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4"/>
                  <a:gd name="T31" fmla="*/ 0 h 119"/>
                  <a:gd name="T32" fmla="*/ 74 w 74"/>
                  <a:gd name="T33" fmla="*/ 119 h 11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4" h="119">
                    <a:moveTo>
                      <a:pt x="37" y="0"/>
                    </a:moveTo>
                    <a:lnTo>
                      <a:pt x="24" y="58"/>
                    </a:lnTo>
                    <a:lnTo>
                      <a:pt x="0" y="117"/>
                    </a:lnTo>
                    <a:lnTo>
                      <a:pt x="1" y="118"/>
                    </a:lnTo>
                    <a:lnTo>
                      <a:pt x="37" y="96"/>
                    </a:lnTo>
                    <a:lnTo>
                      <a:pt x="66" y="96"/>
                    </a:lnTo>
                    <a:lnTo>
                      <a:pt x="51" y="58"/>
                    </a:lnTo>
                    <a:lnTo>
                      <a:pt x="46" y="38"/>
                    </a:lnTo>
                    <a:lnTo>
                      <a:pt x="42" y="1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5268" name="Freeform 151">
                <a:extLst>
                  <a:ext uri="{FF2B5EF4-FFF2-40B4-BE49-F238E27FC236}">
                    <a16:creationId xmlns:a16="http://schemas.microsoft.com/office/drawing/2014/main" id="{7CB1DA7E-16E6-4786-BEEB-3B133913AF30}"/>
                  </a:ext>
                </a:extLst>
              </p:cNvPr>
              <p:cNvSpPr>
                <a:spLocks/>
              </p:cNvSpPr>
              <p:nvPr/>
            </p:nvSpPr>
            <p:spPr bwMode="auto">
              <a:xfrm>
                <a:off x="666" y="5149"/>
                <a:ext cx="74" cy="119"/>
              </a:xfrm>
              <a:custGeom>
                <a:avLst/>
                <a:gdLst>
                  <a:gd name="T0" fmla="*/ 66 w 74"/>
                  <a:gd name="T1" fmla="*/ 5245 h 119"/>
                  <a:gd name="T2" fmla="*/ 37 w 74"/>
                  <a:gd name="T3" fmla="*/ 5245 h 119"/>
                  <a:gd name="T4" fmla="*/ 74 w 74"/>
                  <a:gd name="T5" fmla="*/ 5267 h 119"/>
                  <a:gd name="T6" fmla="*/ 74 w 74"/>
                  <a:gd name="T7" fmla="*/ 5266 h 119"/>
                  <a:gd name="T8" fmla="*/ 66 w 74"/>
                  <a:gd name="T9" fmla="*/ 5245 h 119"/>
                  <a:gd name="T10" fmla="*/ 0 60000 65536"/>
                  <a:gd name="T11" fmla="*/ 0 60000 65536"/>
                  <a:gd name="T12" fmla="*/ 0 60000 65536"/>
                  <a:gd name="T13" fmla="*/ 0 60000 65536"/>
                  <a:gd name="T14" fmla="*/ 0 60000 65536"/>
                  <a:gd name="T15" fmla="*/ 0 w 74"/>
                  <a:gd name="T16" fmla="*/ 0 h 119"/>
                  <a:gd name="T17" fmla="*/ 74 w 74"/>
                  <a:gd name="T18" fmla="*/ 119 h 119"/>
                </a:gdLst>
                <a:ahLst/>
                <a:cxnLst>
                  <a:cxn ang="T10">
                    <a:pos x="T0" y="T1"/>
                  </a:cxn>
                  <a:cxn ang="T11">
                    <a:pos x="T2" y="T3"/>
                  </a:cxn>
                  <a:cxn ang="T12">
                    <a:pos x="T4" y="T5"/>
                  </a:cxn>
                  <a:cxn ang="T13">
                    <a:pos x="T6" y="T7"/>
                  </a:cxn>
                  <a:cxn ang="T14">
                    <a:pos x="T8" y="T9"/>
                  </a:cxn>
                </a:cxnLst>
                <a:rect l="T15" t="T16" r="T17" b="T18"/>
                <a:pathLst>
                  <a:path w="74" h="119">
                    <a:moveTo>
                      <a:pt x="66" y="96"/>
                    </a:moveTo>
                    <a:lnTo>
                      <a:pt x="37" y="96"/>
                    </a:lnTo>
                    <a:lnTo>
                      <a:pt x="74" y="118"/>
                    </a:lnTo>
                    <a:lnTo>
                      <a:pt x="74" y="117"/>
                    </a:lnTo>
                    <a:lnTo>
                      <a:pt x="66"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19" name="Group 148">
              <a:extLst>
                <a:ext uri="{FF2B5EF4-FFF2-40B4-BE49-F238E27FC236}">
                  <a16:creationId xmlns:a16="http://schemas.microsoft.com/office/drawing/2014/main" id="{31935D19-9156-4C1D-B153-72A982FB5621}"/>
                </a:ext>
              </a:extLst>
            </p:cNvPr>
            <p:cNvGrpSpPr>
              <a:grpSpLocks/>
            </p:cNvGrpSpPr>
            <p:nvPr/>
          </p:nvGrpSpPr>
          <p:grpSpPr bwMode="auto">
            <a:xfrm>
              <a:off x="823" y="5235"/>
              <a:ext cx="2" cy="467"/>
              <a:chOff x="823" y="5235"/>
              <a:chExt cx="2" cy="467"/>
            </a:xfrm>
          </p:grpSpPr>
          <p:sp>
            <p:nvSpPr>
              <p:cNvPr id="45266" name="Freeform 149">
                <a:extLst>
                  <a:ext uri="{FF2B5EF4-FFF2-40B4-BE49-F238E27FC236}">
                    <a16:creationId xmlns:a16="http://schemas.microsoft.com/office/drawing/2014/main" id="{F155BBEE-932C-4D99-80E7-41CD695B2620}"/>
                  </a:ext>
                </a:extLst>
              </p:cNvPr>
              <p:cNvSpPr>
                <a:spLocks/>
              </p:cNvSpPr>
              <p:nvPr/>
            </p:nvSpPr>
            <p:spPr bwMode="auto">
              <a:xfrm>
                <a:off x="823" y="5235"/>
                <a:ext cx="2" cy="467"/>
              </a:xfrm>
              <a:custGeom>
                <a:avLst/>
                <a:gdLst>
                  <a:gd name="T0" fmla="*/ 0 w 2"/>
                  <a:gd name="T1" fmla="*/ 5702 h 467"/>
                  <a:gd name="T2" fmla="*/ 0 w 2"/>
                  <a:gd name="T3" fmla="*/ 5235 h 467"/>
                  <a:gd name="T4" fmla="*/ 0 60000 65536"/>
                  <a:gd name="T5" fmla="*/ 0 60000 65536"/>
                  <a:gd name="T6" fmla="*/ 0 w 2"/>
                  <a:gd name="T7" fmla="*/ 0 h 467"/>
                  <a:gd name="T8" fmla="*/ 2 w 2"/>
                  <a:gd name="T9" fmla="*/ 467 h 467"/>
                </a:gdLst>
                <a:ahLst/>
                <a:cxnLst>
                  <a:cxn ang="T4">
                    <a:pos x="T0" y="T1"/>
                  </a:cxn>
                  <a:cxn ang="T5">
                    <a:pos x="T2" y="T3"/>
                  </a:cxn>
                </a:cxnLst>
                <a:rect l="T6" t="T7" r="T8" b="T9"/>
                <a:pathLst>
                  <a:path w="2" h="467">
                    <a:moveTo>
                      <a:pt x="0" y="467"/>
                    </a:moveTo>
                    <a:lnTo>
                      <a:pt x="0" y="0"/>
                    </a:lnTo>
                  </a:path>
                </a:pathLst>
              </a:custGeom>
              <a:noFill/>
              <a:ln w="635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0" name="Group 145">
              <a:extLst>
                <a:ext uri="{FF2B5EF4-FFF2-40B4-BE49-F238E27FC236}">
                  <a16:creationId xmlns:a16="http://schemas.microsoft.com/office/drawing/2014/main" id="{CDEFCA22-FD78-4ECE-A9BD-96CB959022F8}"/>
                </a:ext>
              </a:extLst>
            </p:cNvPr>
            <p:cNvGrpSpPr>
              <a:grpSpLocks/>
            </p:cNvGrpSpPr>
            <p:nvPr/>
          </p:nvGrpSpPr>
          <p:grpSpPr bwMode="auto">
            <a:xfrm>
              <a:off x="786" y="5149"/>
              <a:ext cx="74" cy="119"/>
              <a:chOff x="786" y="5149"/>
              <a:chExt cx="74" cy="119"/>
            </a:xfrm>
          </p:grpSpPr>
          <p:sp>
            <p:nvSpPr>
              <p:cNvPr id="45264" name="Freeform 147">
                <a:extLst>
                  <a:ext uri="{FF2B5EF4-FFF2-40B4-BE49-F238E27FC236}">
                    <a16:creationId xmlns:a16="http://schemas.microsoft.com/office/drawing/2014/main" id="{4CAB95B6-467F-43BA-9318-4D88AF8B57AF}"/>
                  </a:ext>
                </a:extLst>
              </p:cNvPr>
              <p:cNvSpPr>
                <a:spLocks/>
              </p:cNvSpPr>
              <p:nvPr/>
            </p:nvSpPr>
            <p:spPr bwMode="auto">
              <a:xfrm>
                <a:off x="786" y="5149"/>
                <a:ext cx="74" cy="119"/>
              </a:xfrm>
              <a:custGeom>
                <a:avLst/>
                <a:gdLst>
                  <a:gd name="T0" fmla="*/ 37 w 74"/>
                  <a:gd name="T1" fmla="*/ 5149 h 119"/>
                  <a:gd name="T2" fmla="*/ 24 w 74"/>
                  <a:gd name="T3" fmla="*/ 5207 h 119"/>
                  <a:gd name="T4" fmla="*/ 0 w 74"/>
                  <a:gd name="T5" fmla="*/ 5266 h 119"/>
                  <a:gd name="T6" fmla="*/ 1 w 74"/>
                  <a:gd name="T7" fmla="*/ 5267 h 119"/>
                  <a:gd name="T8" fmla="*/ 37 w 74"/>
                  <a:gd name="T9" fmla="*/ 5245 h 119"/>
                  <a:gd name="T10" fmla="*/ 66 w 74"/>
                  <a:gd name="T11" fmla="*/ 5245 h 119"/>
                  <a:gd name="T12" fmla="*/ 51 w 74"/>
                  <a:gd name="T13" fmla="*/ 5207 h 119"/>
                  <a:gd name="T14" fmla="*/ 46 w 74"/>
                  <a:gd name="T15" fmla="*/ 5187 h 119"/>
                  <a:gd name="T16" fmla="*/ 42 w 74"/>
                  <a:gd name="T17" fmla="*/ 5167 h 119"/>
                  <a:gd name="T18" fmla="*/ 37 w 74"/>
                  <a:gd name="T19" fmla="*/ 5149 h 11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4"/>
                  <a:gd name="T31" fmla="*/ 0 h 119"/>
                  <a:gd name="T32" fmla="*/ 74 w 74"/>
                  <a:gd name="T33" fmla="*/ 119 h 11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4" h="119">
                    <a:moveTo>
                      <a:pt x="37" y="0"/>
                    </a:moveTo>
                    <a:lnTo>
                      <a:pt x="24" y="58"/>
                    </a:lnTo>
                    <a:lnTo>
                      <a:pt x="0" y="117"/>
                    </a:lnTo>
                    <a:lnTo>
                      <a:pt x="1" y="118"/>
                    </a:lnTo>
                    <a:lnTo>
                      <a:pt x="37" y="96"/>
                    </a:lnTo>
                    <a:lnTo>
                      <a:pt x="66" y="96"/>
                    </a:lnTo>
                    <a:lnTo>
                      <a:pt x="51" y="58"/>
                    </a:lnTo>
                    <a:lnTo>
                      <a:pt x="46" y="38"/>
                    </a:lnTo>
                    <a:lnTo>
                      <a:pt x="42" y="1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5265" name="Freeform 146">
                <a:extLst>
                  <a:ext uri="{FF2B5EF4-FFF2-40B4-BE49-F238E27FC236}">
                    <a16:creationId xmlns:a16="http://schemas.microsoft.com/office/drawing/2014/main" id="{03E737C4-291B-4ACC-860E-E253960740F6}"/>
                  </a:ext>
                </a:extLst>
              </p:cNvPr>
              <p:cNvSpPr>
                <a:spLocks/>
              </p:cNvSpPr>
              <p:nvPr/>
            </p:nvSpPr>
            <p:spPr bwMode="auto">
              <a:xfrm>
                <a:off x="786" y="5149"/>
                <a:ext cx="74" cy="119"/>
              </a:xfrm>
              <a:custGeom>
                <a:avLst/>
                <a:gdLst>
                  <a:gd name="T0" fmla="*/ 66 w 74"/>
                  <a:gd name="T1" fmla="*/ 5245 h 119"/>
                  <a:gd name="T2" fmla="*/ 37 w 74"/>
                  <a:gd name="T3" fmla="*/ 5245 h 119"/>
                  <a:gd name="T4" fmla="*/ 74 w 74"/>
                  <a:gd name="T5" fmla="*/ 5267 h 119"/>
                  <a:gd name="T6" fmla="*/ 74 w 74"/>
                  <a:gd name="T7" fmla="*/ 5266 h 119"/>
                  <a:gd name="T8" fmla="*/ 66 w 74"/>
                  <a:gd name="T9" fmla="*/ 5245 h 119"/>
                  <a:gd name="T10" fmla="*/ 0 60000 65536"/>
                  <a:gd name="T11" fmla="*/ 0 60000 65536"/>
                  <a:gd name="T12" fmla="*/ 0 60000 65536"/>
                  <a:gd name="T13" fmla="*/ 0 60000 65536"/>
                  <a:gd name="T14" fmla="*/ 0 60000 65536"/>
                  <a:gd name="T15" fmla="*/ 0 w 74"/>
                  <a:gd name="T16" fmla="*/ 0 h 119"/>
                  <a:gd name="T17" fmla="*/ 74 w 74"/>
                  <a:gd name="T18" fmla="*/ 119 h 119"/>
                </a:gdLst>
                <a:ahLst/>
                <a:cxnLst>
                  <a:cxn ang="T10">
                    <a:pos x="T0" y="T1"/>
                  </a:cxn>
                  <a:cxn ang="T11">
                    <a:pos x="T2" y="T3"/>
                  </a:cxn>
                  <a:cxn ang="T12">
                    <a:pos x="T4" y="T5"/>
                  </a:cxn>
                  <a:cxn ang="T13">
                    <a:pos x="T6" y="T7"/>
                  </a:cxn>
                  <a:cxn ang="T14">
                    <a:pos x="T8" y="T9"/>
                  </a:cxn>
                </a:cxnLst>
                <a:rect l="T15" t="T16" r="T17" b="T18"/>
                <a:pathLst>
                  <a:path w="74" h="119">
                    <a:moveTo>
                      <a:pt x="66" y="96"/>
                    </a:moveTo>
                    <a:lnTo>
                      <a:pt x="37" y="96"/>
                    </a:lnTo>
                    <a:lnTo>
                      <a:pt x="74" y="118"/>
                    </a:lnTo>
                    <a:lnTo>
                      <a:pt x="74" y="117"/>
                    </a:lnTo>
                    <a:lnTo>
                      <a:pt x="66"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21" name="Group 143">
              <a:extLst>
                <a:ext uri="{FF2B5EF4-FFF2-40B4-BE49-F238E27FC236}">
                  <a16:creationId xmlns:a16="http://schemas.microsoft.com/office/drawing/2014/main" id="{9553101F-AF43-4674-86DC-F49F91B21A34}"/>
                </a:ext>
              </a:extLst>
            </p:cNvPr>
            <p:cNvGrpSpPr>
              <a:grpSpLocks/>
            </p:cNvGrpSpPr>
            <p:nvPr/>
          </p:nvGrpSpPr>
          <p:grpSpPr bwMode="auto">
            <a:xfrm>
              <a:off x="943" y="5235"/>
              <a:ext cx="2" cy="467"/>
              <a:chOff x="943" y="5235"/>
              <a:chExt cx="2" cy="467"/>
            </a:xfrm>
          </p:grpSpPr>
          <p:sp>
            <p:nvSpPr>
              <p:cNvPr id="45263" name="Freeform 144">
                <a:extLst>
                  <a:ext uri="{FF2B5EF4-FFF2-40B4-BE49-F238E27FC236}">
                    <a16:creationId xmlns:a16="http://schemas.microsoft.com/office/drawing/2014/main" id="{E4680970-DD6B-450D-8FBF-159E5779C851}"/>
                  </a:ext>
                </a:extLst>
              </p:cNvPr>
              <p:cNvSpPr>
                <a:spLocks/>
              </p:cNvSpPr>
              <p:nvPr/>
            </p:nvSpPr>
            <p:spPr bwMode="auto">
              <a:xfrm>
                <a:off x="943" y="5235"/>
                <a:ext cx="2" cy="467"/>
              </a:xfrm>
              <a:custGeom>
                <a:avLst/>
                <a:gdLst>
                  <a:gd name="T0" fmla="*/ 0 w 2"/>
                  <a:gd name="T1" fmla="*/ 5702 h 467"/>
                  <a:gd name="T2" fmla="*/ 0 w 2"/>
                  <a:gd name="T3" fmla="*/ 5235 h 467"/>
                  <a:gd name="T4" fmla="*/ 0 60000 65536"/>
                  <a:gd name="T5" fmla="*/ 0 60000 65536"/>
                  <a:gd name="T6" fmla="*/ 0 w 2"/>
                  <a:gd name="T7" fmla="*/ 0 h 467"/>
                  <a:gd name="T8" fmla="*/ 2 w 2"/>
                  <a:gd name="T9" fmla="*/ 467 h 467"/>
                </a:gdLst>
                <a:ahLst/>
                <a:cxnLst>
                  <a:cxn ang="T4">
                    <a:pos x="T0" y="T1"/>
                  </a:cxn>
                  <a:cxn ang="T5">
                    <a:pos x="T2" y="T3"/>
                  </a:cxn>
                </a:cxnLst>
                <a:rect l="T6" t="T7" r="T8" b="T9"/>
                <a:pathLst>
                  <a:path w="2" h="467">
                    <a:moveTo>
                      <a:pt x="0" y="467"/>
                    </a:moveTo>
                    <a:lnTo>
                      <a:pt x="0" y="0"/>
                    </a:lnTo>
                  </a:path>
                </a:pathLst>
              </a:custGeom>
              <a:noFill/>
              <a:ln w="635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2" name="Group 140">
              <a:extLst>
                <a:ext uri="{FF2B5EF4-FFF2-40B4-BE49-F238E27FC236}">
                  <a16:creationId xmlns:a16="http://schemas.microsoft.com/office/drawing/2014/main" id="{F640D798-6FBE-4897-9246-1B16264040E8}"/>
                </a:ext>
              </a:extLst>
            </p:cNvPr>
            <p:cNvGrpSpPr>
              <a:grpSpLocks/>
            </p:cNvGrpSpPr>
            <p:nvPr/>
          </p:nvGrpSpPr>
          <p:grpSpPr bwMode="auto">
            <a:xfrm>
              <a:off x="906" y="5149"/>
              <a:ext cx="74" cy="119"/>
              <a:chOff x="906" y="5149"/>
              <a:chExt cx="74" cy="119"/>
            </a:xfrm>
          </p:grpSpPr>
          <p:sp>
            <p:nvSpPr>
              <p:cNvPr id="45261" name="Freeform 142">
                <a:extLst>
                  <a:ext uri="{FF2B5EF4-FFF2-40B4-BE49-F238E27FC236}">
                    <a16:creationId xmlns:a16="http://schemas.microsoft.com/office/drawing/2014/main" id="{80DF489E-01B8-4299-8C46-0D5228B52CA8}"/>
                  </a:ext>
                </a:extLst>
              </p:cNvPr>
              <p:cNvSpPr>
                <a:spLocks/>
              </p:cNvSpPr>
              <p:nvPr/>
            </p:nvSpPr>
            <p:spPr bwMode="auto">
              <a:xfrm>
                <a:off x="906" y="5149"/>
                <a:ext cx="74" cy="119"/>
              </a:xfrm>
              <a:custGeom>
                <a:avLst/>
                <a:gdLst>
                  <a:gd name="T0" fmla="*/ 37 w 74"/>
                  <a:gd name="T1" fmla="*/ 5149 h 119"/>
                  <a:gd name="T2" fmla="*/ 24 w 74"/>
                  <a:gd name="T3" fmla="*/ 5207 h 119"/>
                  <a:gd name="T4" fmla="*/ 0 w 74"/>
                  <a:gd name="T5" fmla="*/ 5266 h 119"/>
                  <a:gd name="T6" fmla="*/ 1 w 74"/>
                  <a:gd name="T7" fmla="*/ 5267 h 119"/>
                  <a:gd name="T8" fmla="*/ 37 w 74"/>
                  <a:gd name="T9" fmla="*/ 5245 h 119"/>
                  <a:gd name="T10" fmla="*/ 66 w 74"/>
                  <a:gd name="T11" fmla="*/ 5245 h 119"/>
                  <a:gd name="T12" fmla="*/ 51 w 74"/>
                  <a:gd name="T13" fmla="*/ 5207 h 119"/>
                  <a:gd name="T14" fmla="*/ 46 w 74"/>
                  <a:gd name="T15" fmla="*/ 5187 h 119"/>
                  <a:gd name="T16" fmla="*/ 42 w 74"/>
                  <a:gd name="T17" fmla="*/ 5167 h 119"/>
                  <a:gd name="T18" fmla="*/ 37 w 74"/>
                  <a:gd name="T19" fmla="*/ 5149 h 119"/>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74"/>
                  <a:gd name="T31" fmla="*/ 0 h 119"/>
                  <a:gd name="T32" fmla="*/ 74 w 74"/>
                  <a:gd name="T33" fmla="*/ 119 h 119"/>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74" h="119">
                    <a:moveTo>
                      <a:pt x="37" y="0"/>
                    </a:moveTo>
                    <a:lnTo>
                      <a:pt x="24" y="58"/>
                    </a:lnTo>
                    <a:lnTo>
                      <a:pt x="0" y="117"/>
                    </a:lnTo>
                    <a:lnTo>
                      <a:pt x="1" y="118"/>
                    </a:lnTo>
                    <a:lnTo>
                      <a:pt x="37" y="96"/>
                    </a:lnTo>
                    <a:lnTo>
                      <a:pt x="66" y="96"/>
                    </a:lnTo>
                    <a:lnTo>
                      <a:pt x="51" y="58"/>
                    </a:lnTo>
                    <a:lnTo>
                      <a:pt x="46" y="38"/>
                    </a:lnTo>
                    <a:lnTo>
                      <a:pt x="42" y="18"/>
                    </a:lnTo>
                    <a:lnTo>
                      <a:pt x="37" y="0"/>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sp>
            <p:nvSpPr>
              <p:cNvPr id="45262" name="Freeform 141">
                <a:extLst>
                  <a:ext uri="{FF2B5EF4-FFF2-40B4-BE49-F238E27FC236}">
                    <a16:creationId xmlns:a16="http://schemas.microsoft.com/office/drawing/2014/main" id="{A3982CDB-F0B4-444F-817E-A72CA4E27670}"/>
                  </a:ext>
                </a:extLst>
              </p:cNvPr>
              <p:cNvSpPr>
                <a:spLocks/>
              </p:cNvSpPr>
              <p:nvPr/>
            </p:nvSpPr>
            <p:spPr bwMode="auto">
              <a:xfrm>
                <a:off x="906" y="5149"/>
                <a:ext cx="74" cy="119"/>
              </a:xfrm>
              <a:custGeom>
                <a:avLst/>
                <a:gdLst>
                  <a:gd name="T0" fmla="*/ 66 w 74"/>
                  <a:gd name="T1" fmla="*/ 5245 h 119"/>
                  <a:gd name="T2" fmla="*/ 37 w 74"/>
                  <a:gd name="T3" fmla="*/ 5245 h 119"/>
                  <a:gd name="T4" fmla="*/ 74 w 74"/>
                  <a:gd name="T5" fmla="*/ 5267 h 119"/>
                  <a:gd name="T6" fmla="*/ 74 w 74"/>
                  <a:gd name="T7" fmla="*/ 5266 h 119"/>
                  <a:gd name="T8" fmla="*/ 66 w 74"/>
                  <a:gd name="T9" fmla="*/ 5245 h 119"/>
                  <a:gd name="T10" fmla="*/ 0 60000 65536"/>
                  <a:gd name="T11" fmla="*/ 0 60000 65536"/>
                  <a:gd name="T12" fmla="*/ 0 60000 65536"/>
                  <a:gd name="T13" fmla="*/ 0 60000 65536"/>
                  <a:gd name="T14" fmla="*/ 0 60000 65536"/>
                  <a:gd name="T15" fmla="*/ 0 w 74"/>
                  <a:gd name="T16" fmla="*/ 0 h 119"/>
                  <a:gd name="T17" fmla="*/ 74 w 74"/>
                  <a:gd name="T18" fmla="*/ 119 h 119"/>
                </a:gdLst>
                <a:ahLst/>
                <a:cxnLst>
                  <a:cxn ang="T10">
                    <a:pos x="T0" y="T1"/>
                  </a:cxn>
                  <a:cxn ang="T11">
                    <a:pos x="T2" y="T3"/>
                  </a:cxn>
                  <a:cxn ang="T12">
                    <a:pos x="T4" y="T5"/>
                  </a:cxn>
                  <a:cxn ang="T13">
                    <a:pos x="T6" y="T7"/>
                  </a:cxn>
                  <a:cxn ang="T14">
                    <a:pos x="T8" y="T9"/>
                  </a:cxn>
                </a:cxnLst>
                <a:rect l="T15" t="T16" r="T17" b="T18"/>
                <a:pathLst>
                  <a:path w="74" h="119">
                    <a:moveTo>
                      <a:pt x="66" y="96"/>
                    </a:moveTo>
                    <a:lnTo>
                      <a:pt x="37" y="96"/>
                    </a:lnTo>
                    <a:lnTo>
                      <a:pt x="74" y="118"/>
                    </a:lnTo>
                    <a:lnTo>
                      <a:pt x="74" y="117"/>
                    </a:lnTo>
                    <a:lnTo>
                      <a:pt x="66" y="96"/>
                    </a:lnTo>
                    <a:close/>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23" name="Group 138">
              <a:extLst>
                <a:ext uri="{FF2B5EF4-FFF2-40B4-BE49-F238E27FC236}">
                  <a16:creationId xmlns:a16="http://schemas.microsoft.com/office/drawing/2014/main" id="{25C792F2-1D06-4D65-9761-4BE4B74E3363}"/>
                </a:ext>
              </a:extLst>
            </p:cNvPr>
            <p:cNvGrpSpPr>
              <a:grpSpLocks/>
            </p:cNvGrpSpPr>
            <p:nvPr/>
          </p:nvGrpSpPr>
          <p:grpSpPr bwMode="auto">
            <a:xfrm>
              <a:off x="605" y="1165"/>
              <a:ext cx="334" cy="65"/>
              <a:chOff x="605" y="1165"/>
              <a:chExt cx="334" cy="65"/>
            </a:xfrm>
          </p:grpSpPr>
          <p:sp>
            <p:nvSpPr>
              <p:cNvPr id="45260" name="Freeform 139">
                <a:extLst>
                  <a:ext uri="{FF2B5EF4-FFF2-40B4-BE49-F238E27FC236}">
                    <a16:creationId xmlns:a16="http://schemas.microsoft.com/office/drawing/2014/main" id="{47BB172E-BA87-406C-8EA1-4E585965092E}"/>
                  </a:ext>
                </a:extLst>
              </p:cNvPr>
              <p:cNvSpPr>
                <a:spLocks/>
              </p:cNvSpPr>
              <p:nvPr/>
            </p:nvSpPr>
            <p:spPr bwMode="auto">
              <a:xfrm>
                <a:off x="605" y="1165"/>
                <a:ext cx="334" cy="65"/>
              </a:xfrm>
              <a:custGeom>
                <a:avLst/>
                <a:gdLst>
                  <a:gd name="T0" fmla="*/ 0 w 334"/>
                  <a:gd name="T1" fmla="*/ 1165 h 65"/>
                  <a:gd name="T2" fmla="*/ 0 w 334"/>
                  <a:gd name="T3" fmla="*/ 1229 h 65"/>
                  <a:gd name="T4" fmla="*/ 333 w 334"/>
                  <a:gd name="T5" fmla="*/ 1229 h 65"/>
                  <a:gd name="T6" fmla="*/ 328 w 334"/>
                  <a:gd name="T7" fmla="*/ 1169 h 65"/>
                  <a:gd name="T8" fmla="*/ 0 w 334"/>
                  <a:gd name="T9" fmla="*/ 1165 h 65"/>
                  <a:gd name="T10" fmla="*/ 0 60000 65536"/>
                  <a:gd name="T11" fmla="*/ 0 60000 65536"/>
                  <a:gd name="T12" fmla="*/ 0 60000 65536"/>
                  <a:gd name="T13" fmla="*/ 0 60000 65536"/>
                  <a:gd name="T14" fmla="*/ 0 60000 65536"/>
                  <a:gd name="T15" fmla="*/ 0 w 334"/>
                  <a:gd name="T16" fmla="*/ 0 h 65"/>
                  <a:gd name="T17" fmla="*/ 334 w 334"/>
                  <a:gd name="T18" fmla="*/ 65 h 65"/>
                </a:gdLst>
                <a:ahLst/>
                <a:cxnLst>
                  <a:cxn ang="T10">
                    <a:pos x="T0" y="T1"/>
                  </a:cxn>
                  <a:cxn ang="T11">
                    <a:pos x="T2" y="T3"/>
                  </a:cxn>
                  <a:cxn ang="T12">
                    <a:pos x="T4" y="T5"/>
                  </a:cxn>
                  <a:cxn ang="T13">
                    <a:pos x="T6" y="T7"/>
                  </a:cxn>
                  <a:cxn ang="T14">
                    <a:pos x="T8" y="T9"/>
                  </a:cxn>
                </a:cxnLst>
                <a:rect l="T15" t="T16" r="T17" b="T18"/>
                <a:pathLst>
                  <a:path w="334" h="65">
                    <a:moveTo>
                      <a:pt x="0" y="0"/>
                    </a:moveTo>
                    <a:lnTo>
                      <a:pt x="0" y="64"/>
                    </a:lnTo>
                    <a:lnTo>
                      <a:pt x="333" y="64"/>
                    </a:lnTo>
                    <a:lnTo>
                      <a:pt x="32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24" name="Group 136">
              <a:extLst>
                <a:ext uri="{FF2B5EF4-FFF2-40B4-BE49-F238E27FC236}">
                  <a16:creationId xmlns:a16="http://schemas.microsoft.com/office/drawing/2014/main" id="{3D88383D-10C5-49C0-A155-A219C136D4F7}"/>
                </a:ext>
              </a:extLst>
            </p:cNvPr>
            <p:cNvGrpSpPr>
              <a:grpSpLocks/>
            </p:cNvGrpSpPr>
            <p:nvPr/>
          </p:nvGrpSpPr>
          <p:grpSpPr bwMode="auto">
            <a:xfrm>
              <a:off x="590" y="1127"/>
              <a:ext cx="354" cy="107"/>
              <a:chOff x="590" y="1127"/>
              <a:chExt cx="354" cy="107"/>
            </a:xfrm>
          </p:grpSpPr>
          <p:sp>
            <p:nvSpPr>
              <p:cNvPr id="45259" name="Freeform 137">
                <a:extLst>
                  <a:ext uri="{FF2B5EF4-FFF2-40B4-BE49-F238E27FC236}">
                    <a16:creationId xmlns:a16="http://schemas.microsoft.com/office/drawing/2014/main" id="{ECCB3BF8-118B-4162-91B6-92A564959354}"/>
                  </a:ext>
                </a:extLst>
              </p:cNvPr>
              <p:cNvSpPr>
                <a:spLocks/>
              </p:cNvSpPr>
              <p:nvPr/>
            </p:nvSpPr>
            <p:spPr bwMode="auto">
              <a:xfrm>
                <a:off x="590" y="1127"/>
                <a:ext cx="354" cy="107"/>
              </a:xfrm>
              <a:custGeom>
                <a:avLst/>
                <a:gdLst>
                  <a:gd name="T0" fmla="*/ 0 w 354"/>
                  <a:gd name="T1" fmla="*/ 1133 h 107"/>
                  <a:gd name="T2" fmla="*/ 0 w 354"/>
                  <a:gd name="T3" fmla="*/ 1233 h 107"/>
                  <a:gd name="T4" fmla="*/ 353 w 354"/>
                  <a:gd name="T5" fmla="*/ 1233 h 107"/>
                  <a:gd name="T6" fmla="*/ 353 w 354"/>
                  <a:gd name="T7" fmla="*/ 1127 h 107"/>
                  <a:gd name="T8" fmla="*/ 0 60000 65536"/>
                  <a:gd name="T9" fmla="*/ 0 60000 65536"/>
                  <a:gd name="T10" fmla="*/ 0 60000 65536"/>
                  <a:gd name="T11" fmla="*/ 0 60000 65536"/>
                  <a:gd name="T12" fmla="*/ 0 w 354"/>
                  <a:gd name="T13" fmla="*/ 0 h 107"/>
                  <a:gd name="T14" fmla="*/ 354 w 354"/>
                  <a:gd name="T15" fmla="*/ 107 h 107"/>
                </a:gdLst>
                <a:ahLst/>
                <a:cxnLst>
                  <a:cxn ang="T8">
                    <a:pos x="T0" y="T1"/>
                  </a:cxn>
                  <a:cxn ang="T9">
                    <a:pos x="T2" y="T3"/>
                  </a:cxn>
                  <a:cxn ang="T10">
                    <a:pos x="T4" y="T5"/>
                  </a:cxn>
                  <a:cxn ang="T11">
                    <a:pos x="T6" y="T7"/>
                  </a:cxn>
                </a:cxnLst>
                <a:rect l="T12" t="T13" r="T14" b="T15"/>
                <a:pathLst>
                  <a:path w="354" h="107">
                    <a:moveTo>
                      <a:pt x="0" y="6"/>
                    </a:moveTo>
                    <a:lnTo>
                      <a:pt x="0" y="106"/>
                    </a:lnTo>
                    <a:lnTo>
                      <a:pt x="353" y="106"/>
                    </a:lnTo>
                    <a:lnTo>
                      <a:pt x="35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5" name="Group 134">
              <a:extLst>
                <a:ext uri="{FF2B5EF4-FFF2-40B4-BE49-F238E27FC236}">
                  <a16:creationId xmlns:a16="http://schemas.microsoft.com/office/drawing/2014/main" id="{469289E6-9070-429F-B326-C518FDBE4E7E}"/>
                </a:ext>
              </a:extLst>
            </p:cNvPr>
            <p:cNvGrpSpPr>
              <a:grpSpLocks/>
            </p:cNvGrpSpPr>
            <p:nvPr/>
          </p:nvGrpSpPr>
          <p:grpSpPr bwMode="auto">
            <a:xfrm>
              <a:off x="884" y="1021"/>
              <a:ext cx="305" cy="127"/>
              <a:chOff x="884" y="1021"/>
              <a:chExt cx="305" cy="127"/>
            </a:xfrm>
          </p:grpSpPr>
          <p:sp>
            <p:nvSpPr>
              <p:cNvPr id="45258" name="Freeform 135">
                <a:extLst>
                  <a:ext uri="{FF2B5EF4-FFF2-40B4-BE49-F238E27FC236}">
                    <a16:creationId xmlns:a16="http://schemas.microsoft.com/office/drawing/2014/main" id="{63B68E63-F94D-464D-B1AB-51DEFC1D21B3}"/>
                  </a:ext>
                </a:extLst>
              </p:cNvPr>
              <p:cNvSpPr>
                <a:spLocks/>
              </p:cNvSpPr>
              <p:nvPr/>
            </p:nvSpPr>
            <p:spPr bwMode="auto">
              <a:xfrm>
                <a:off x="884" y="1021"/>
                <a:ext cx="305" cy="127"/>
              </a:xfrm>
              <a:custGeom>
                <a:avLst/>
                <a:gdLst>
                  <a:gd name="T0" fmla="*/ 6 w 305"/>
                  <a:gd name="T1" fmla="*/ 1145 h 127"/>
                  <a:gd name="T2" fmla="*/ 1 w 305"/>
                  <a:gd name="T3" fmla="*/ 1118 h 127"/>
                  <a:gd name="T4" fmla="*/ 0 w 305"/>
                  <a:gd name="T5" fmla="*/ 1101 h 127"/>
                  <a:gd name="T6" fmla="*/ 3 w 305"/>
                  <a:gd name="T7" fmla="*/ 1087 h 127"/>
                  <a:gd name="T8" fmla="*/ 54 w 305"/>
                  <a:gd name="T9" fmla="*/ 1038 h 127"/>
                  <a:gd name="T10" fmla="*/ 117 w 305"/>
                  <a:gd name="T11" fmla="*/ 1023 h 127"/>
                  <a:gd name="T12" fmla="*/ 163 w 305"/>
                  <a:gd name="T13" fmla="*/ 1021 h 127"/>
                  <a:gd name="T14" fmla="*/ 186 w 305"/>
                  <a:gd name="T15" fmla="*/ 1022 h 127"/>
                  <a:gd name="T16" fmla="*/ 247 w 305"/>
                  <a:gd name="T17" fmla="*/ 1035 h 127"/>
                  <a:gd name="T18" fmla="*/ 296 w 305"/>
                  <a:gd name="T19" fmla="*/ 1085 h 127"/>
                  <a:gd name="T20" fmla="*/ 304 w 305"/>
                  <a:gd name="T21" fmla="*/ 1132 h 127"/>
                  <a:gd name="T22" fmla="*/ 304 w 305"/>
                  <a:gd name="T23" fmla="*/ 1147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6" name="Group 132">
              <a:extLst>
                <a:ext uri="{FF2B5EF4-FFF2-40B4-BE49-F238E27FC236}">
                  <a16:creationId xmlns:a16="http://schemas.microsoft.com/office/drawing/2014/main" id="{3A9186D2-D1CA-4FAB-8DF7-254BCB78BC54}"/>
                </a:ext>
              </a:extLst>
            </p:cNvPr>
            <p:cNvGrpSpPr>
              <a:grpSpLocks/>
            </p:cNvGrpSpPr>
            <p:nvPr/>
          </p:nvGrpSpPr>
          <p:grpSpPr bwMode="auto">
            <a:xfrm>
              <a:off x="344" y="1016"/>
              <a:ext cx="305" cy="127"/>
              <a:chOff x="344" y="1016"/>
              <a:chExt cx="305" cy="127"/>
            </a:xfrm>
          </p:grpSpPr>
          <p:sp>
            <p:nvSpPr>
              <p:cNvPr id="45257" name="Freeform 133">
                <a:extLst>
                  <a:ext uri="{FF2B5EF4-FFF2-40B4-BE49-F238E27FC236}">
                    <a16:creationId xmlns:a16="http://schemas.microsoft.com/office/drawing/2014/main" id="{E8C14334-701B-404B-B903-9206D4934969}"/>
                  </a:ext>
                </a:extLst>
              </p:cNvPr>
              <p:cNvSpPr>
                <a:spLocks/>
              </p:cNvSpPr>
              <p:nvPr/>
            </p:nvSpPr>
            <p:spPr bwMode="auto">
              <a:xfrm>
                <a:off x="344" y="1016"/>
                <a:ext cx="305" cy="127"/>
              </a:xfrm>
              <a:custGeom>
                <a:avLst/>
                <a:gdLst>
                  <a:gd name="T0" fmla="*/ 6 w 305"/>
                  <a:gd name="T1" fmla="*/ 1140 h 127"/>
                  <a:gd name="T2" fmla="*/ 1 w 305"/>
                  <a:gd name="T3" fmla="*/ 1113 h 127"/>
                  <a:gd name="T4" fmla="*/ 0 w 305"/>
                  <a:gd name="T5" fmla="*/ 1096 h 127"/>
                  <a:gd name="T6" fmla="*/ 3 w 305"/>
                  <a:gd name="T7" fmla="*/ 1082 h 127"/>
                  <a:gd name="T8" fmla="*/ 54 w 305"/>
                  <a:gd name="T9" fmla="*/ 1033 h 127"/>
                  <a:gd name="T10" fmla="*/ 117 w 305"/>
                  <a:gd name="T11" fmla="*/ 1018 h 127"/>
                  <a:gd name="T12" fmla="*/ 163 w 305"/>
                  <a:gd name="T13" fmla="*/ 1016 h 127"/>
                  <a:gd name="T14" fmla="*/ 186 w 305"/>
                  <a:gd name="T15" fmla="*/ 1017 h 127"/>
                  <a:gd name="T16" fmla="*/ 247 w 305"/>
                  <a:gd name="T17" fmla="*/ 1030 h 127"/>
                  <a:gd name="T18" fmla="*/ 296 w 305"/>
                  <a:gd name="T19" fmla="*/ 1080 h 127"/>
                  <a:gd name="T20" fmla="*/ 304 w 305"/>
                  <a:gd name="T21" fmla="*/ 1127 h 127"/>
                  <a:gd name="T22" fmla="*/ 304 w 305"/>
                  <a:gd name="T23" fmla="*/ 1142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7" name="Group 130">
              <a:extLst>
                <a:ext uri="{FF2B5EF4-FFF2-40B4-BE49-F238E27FC236}">
                  <a16:creationId xmlns:a16="http://schemas.microsoft.com/office/drawing/2014/main" id="{6944BB13-5B5E-4481-ADBF-5F5B3BC25644}"/>
                </a:ext>
              </a:extLst>
            </p:cNvPr>
            <p:cNvGrpSpPr>
              <a:grpSpLocks/>
            </p:cNvGrpSpPr>
            <p:nvPr/>
          </p:nvGrpSpPr>
          <p:grpSpPr bwMode="auto">
            <a:xfrm>
              <a:off x="30" y="1165"/>
              <a:ext cx="369" cy="65"/>
              <a:chOff x="30" y="1165"/>
              <a:chExt cx="369" cy="65"/>
            </a:xfrm>
          </p:grpSpPr>
          <p:sp>
            <p:nvSpPr>
              <p:cNvPr id="45256" name="Freeform 131">
                <a:extLst>
                  <a:ext uri="{FF2B5EF4-FFF2-40B4-BE49-F238E27FC236}">
                    <a16:creationId xmlns:a16="http://schemas.microsoft.com/office/drawing/2014/main" id="{D99EE44F-F391-46D9-853E-A6F5F8A13480}"/>
                  </a:ext>
                </a:extLst>
              </p:cNvPr>
              <p:cNvSpPr>
                <a:spLocks/>
              </p:cNvSpPr>
              <p:nvPr/>
            </p:nvSpPr>
            <p:spPr bwMode="auto">
              <a:xfrm>
                <a:off x="30" y="1165"/>
                <a:ext cx="369" cy="65"/>
              </a:xfrm>
              <a:custGeom>
                <a:avLst/>
                <a:gdLst>
                  <a:gd name="T0" fmla="*/ 0 w 369"/>
                  <a:gd name="T1" fmla="*/ 1165 h 65"/>
                  <a:gd name="T2" fmla="*/ 0 w 369"/>
                  <a:gd name="T3" fmla="*/ 1229 h 65"/>
                  <a:gd name="T4" fmla="*/ 368 w 369"/>
                  <a:gd name="T5" fmla="*/ 1229 h 65"/>
                  <a:gd name="T6" fmla="*/ 363 w 369"/>
                  <a:gd name="T7" fmla="*/ 1169 h 65"/>
                  <a:gd name="T8" fmla="*/ 0 w 369"/>
                  <a:gd name="T9" fmla="*/ 1165 h 65"/>
                  <a:gd name="T10" fmla="*/ 0 60000 65536"/>
                  <a:gd name="T11" fmla="*/ 0 60000 65536"/>
                  <a:gd name="T12" fmla="*/ 0 60000 65536"/>
                  <a:gd name="T13" fmla="*/ 0 60000 65536"/>
                  <a:gd name="T14" fmla="*/ 0 60000 65536"/>
                  <a:gd name="T15" fmla="*/ 0 w 369"/>
                  <a:gd name="T16" fmla="*/ 0 h 65"/>
                  <a:gd name="T17" fmla="*/ 369 w 369"/>
                  <a:gd name="T18" fmla="*/ 65 h 65"/>
                </a:gdLst>
                <a:ahLst/>
                <a:cxnLst>
                  <a:cxn ang="T10">
                    <a:pos x="T0" y="T1"/>
                  </a:cxn>
                  <a:cxn ang="T11">
                    <a:pos x="T2" y="T3"/>
                  </a:cxn>
                  <a:cxn ang="T12">
                    <a:pos x="T4" y="T5"/>
                  </a:cxn>
                  <a:cxn ang="T13">
                    <a:pos x="T6" y="T7"/>
                  </a:cxn>
                  <a:cxn ang="T14">
                    <a:pos x="T8" y="T9"/>
                  </a:cxn>
                </a:cxnLst>
                <a:rect l="T15" t="T16" r="T17" b="T18"/>
                <a:pathLst>
                  <a:path w="369" h="65">
                    <a:moveTo>
                      <a:pt x="0" y="0"/>
                    </a:moveTo>
                    <a:lnTo>
                      <a:pt x="0" y="64"/>
                    </a:lnTo>
                    <a:lnTo>
                      <a:pt x="368" y="64"/>
                    </a:lnTo>
                    <a:lnTo>
                      <a:pt x="363"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28" name="Group 128">
              <a:extLst>
                <a:ext uri="{FF2B5EF4-FFF2-40B4-BE49-F238E27FC236}">
                  <a16:creationId xmlns:a16="http://schemas.microsoft.com/office/drawing/2014/main" id="{7346D636-26F9-477E-8A52-1567081DCB7D}"/>
                </a:ext>
              </a:extLst>
            </p:cNvPr>
            <p:cNvGrpSpPr>
              <a:grpSpLocks/>
            </p:cNvGrpSpPr>
            <p:nvPr/>
          </p:nvGrpSpPr>
          <p:grpSpPr bwMode="auto">
            <a:xfrm>
              <a:off x="25" y="1127"/>
              <a:ext cx="379" cy="107"/>
              <a:chOff x="25" y="1127"/>
              <a:chExt cx="379" cy="107"/>
            </a:xfrm>
          </p:grpSpPr>
          <p:sp>
            <p:nvSpPr>
              <p:cNvPr id="45255" name="Freeform 129">
                <a:extLst>
                  <a:ext uri="{FF2B5EF4-FFF2-40B4-BE49-F238E27FC236}">
                    <a16:creationId xmlns:a16="http://schemas.microsoft.com/office/drawing/2014/main" id="{FFA33BC6-469A-4447-919C-0AEB004DCB4F}"/>
                  </a:ext>
                </a:extLst>
              </p:cNvPr>
              <p:cNvSpPr>
                <a:spLocks/>
              </p:cNvSpPr>
              <p:nvPr/>
            </p:nvSpPr>
            <p:spPr bwMode="auto">
              <a:xfrm>
                <a:off x="25" y="1127"/>
                <a:ext cx="379" cy="107"/>
              </a:xfrm>
              <a:custGeom>
                <a:avLst/>
                <a:gdLst>
                  <a:gd name="T0" fmla="*/ 0 w 379"/>
                  <a:gd name="T1" fmla="*/ 1233 h 107"/>
                  <a:gd name="T2" fmla="*/ 378 w 379"/>
                  <a:gd name="T3" fmla="*/ 1233 h 107"/>
                  <a:gd name="T4" fmla="*/ 378 w 379"/>
                  <a:gd name="T5" fmla="*/ 1127 h 107"/>
                  <a:gd name="T6" fmla="*/ 0 60000 65536"/>
                  <a:gd name="T7" fmla="*/ 0 60000 65536"/>
                  <a:gd name="T8" fmla="*/ 0 60000 65536"/>
                  <a:gd name="T9" fmla="*/ 0 w 379"/>
                  <a:gd name="T10" fmla="*/ 0 h 107"/>
                  <a:gd name="T11" fmla="*/ 379 w 379"/>
                  <a:gd name="T12" fmla="*/ 107 h 107"/>
                </a:gdLst>
                <a:ahLst/>
                <a:cxnLst>
                  <a:cxn ang="T6">
                    <a:pos x="T0" y="T1"/>
                  </a:cxn>
                  <a:cxn ang="T7">
                    <a:pos x="T2" y="T3"/>
                  </a:cxn>
                  <a:cxn ang="T8">
                    <a:pos x="T4" y="T5"/>
                  </a:cxn>
                </a:cxnLst>
                <a:rect l="T9" t="T10" r="T11" b="T12"/>
                <a:pathLst>
                  <a:path w="379" h="107">
                    <a:moveTo>
                      <a:pt x="0" y="106"/>
                    </a:moveTo>
                    <a:lnTo>
                      <a:pt x="378" y="106"/>
                    </a:lnTo>
                    <a:lnTo>
                      <a:pt x="378"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29" name="Group 126">
              <a:extLst>
                <a:ext uri="{FF2B5EF4-FFF2-40B4-BE49-F238E27FC236}">
                  <a16:creationId xmlns:a16="http://schemas.microsoft.com/office/drawing/2014/main" id="{16B4AE47-72A7-4133-9A1E-A7CC33953A4D}"/>
                </a:ext>
              </a:extLst>
            </p:cNvPr>
            <p:cNvGrpSpPr>
              <a:grpSpLocks/>
            </p:cNvGrpSpPr>
            <p:nvPr/>
          </p:nvGrpSpPr>
          <p:grpSpPr bwMode="auto">
            <a:xfrm>
              <a:off x="1128" y="1165"/>
              <a:ext cx="799" cy="65"/>
              <a:chOff x="1128" y="1165"/>
              <a:chExt cx="799" cy="65"/>
            </a:xfrm>
          </p:grpSpPr>
          <p:sp>
            <p:nvSpPr>
              <p:cNvPr id="45254" name="Freeform 127">
                <a:extLst>
                  <a:ext uri="{FF2B5EF4-FFF2-40B4-BE49-F238E27FC236}">
                    <a16:creationId xmlns:a16="http://schemas.microsoft.com/office/drawing/2014/main" id="{4463B162-CC54-4658-84E1-D92B9D61A483}"/>
                  </a:ext>
                </a:extLst>
              </p:cNvPr>
              <p:cNvSpPr>
                <a:spLocks/>
              </p:cNvSpPr>
              <p:nvPr/>
            </p:nvSpPr>
            <p:spPr bwMode="auto">
              <a:xfrm>
                <a:off x="1128" y="1165"/>
                <a:ext cx="799" cy="65"/>
              </a:xfrm>
              <a:custGeom>
                <a:avLst/>
                <a:gdLst>
                  <a:gd name="T0" fmla="*/ 798 w 799"/>
                  <a:gd name="T1" fmla="*/ 1165 h 65"/>
                  <a:gd name="T2" fmla="*/ 12 w 799"/>
                  <a:gd name="T3" fmla="*/ 1169 h 65"/>
                  <a:gd name="T4" fmla="*/ 0 w 799"/>
                  <a:gd name="T5" fmla="*/ 1229 h 65"/>
                  <a:gd name="T6" fmla="*/ 798 w 799"/>
                  <a:gd name="T7" fmla="*/ 1229 h 65"/>
                  <a:gd name="T8" fmla="*/ 798 w 799"/>
                  <a:gd name="T9" fmla="*/ 1165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4"/>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30" name="Group 124">
              <a:extLst>
                <a:ext uri="{FF2B5EF4-FFF2-40B4-BE49-F238E27FC236}">
                  <a16:creationId xmlns:a16="http://schemas.microsoft.com/office/drawing/2014/main" id="{C9969799-C9FD-4275-9A8C-8ACFDBC1096E}"/>
                </a:ext>
              </a:extLst>
            </p:cNvPr>
            <p:cNvGrpSpPr>
              <a:grpSpLocks/>
            </p:cNvGrpSpPr>
            <p:nvPr/>
          </p:nvGrpSpPr>
          <p:grpSpPr bwMode="auto">
            <a:xfrm>
              <a:off x="1123" y="1127"/>
              <a:ext cx="805" cy="107"/>
              <a:chOff x="1123" y="1127"/>
              <a:chExt cx="805" cy="107"/>
            </a:xfrm>
          </p:grpSpPr>
          <p:sp>
            <p:nvSpPr>
              <p:cNvPr id="45253" name="Freeform 125">
                <a:extLst>
                  <a:ext uri="{FF2B5EF4-FFF2-40B4-BE49-F238E27FC236}">
                    <a16:creationId xmlns:a16="http://schemas.microsoft.com/office/drawing/2014/main" id="{35D4890E-8C5A-4BAE-8346-BB26501816BB}"/>
                  </a:ext>
                </a:extLst>
              </p:cNvPr>
              <p:cNvSpPr>
                <a:spLocks/>
              </p:cNvSpPr>
              <p:nvPr/>
            </p:nvSpPr>
            <p:spPr bwMode="auto">
              <a:xfrm>
                <a:off x="1123" y="1127"/>
                <a:ext cx="805" cy="107"/>
              </a:xfrm>
              <a:custGeom>
                <a:avLst/>
                <a:gdLst>
                  <a:gd name="T0" fmla="*/ 805 w 805"/>
                  <a:gd name="T1" fmla="*/ 1230 h 107"/>
                  <a:gd name="T2" fmla="*/ 0 w 805"/>
                  <a:gd name="T3" fmla="*/ 1233 h 107"/>
                  <a:gd name="T4" fmla="*/ 0 w 805"/>
                  <a:gd name="T5" fmla="*/ 1127 h 107"/>
                  <a:gd name="T6" fmla="*/ 0 60000 65536"/>
                  <a:gd name="T7" fmla="*/ 0 60000 65536"/>
                  <a:gd name="T8" fmla="*/ 0 60000 65536"/>
                  <a:gd name="T9" fmla="*/ 0 w 805"/>
                  <a:gd name="T10" fmla="*/ 0 h 107"/>
                  <a:gd name="T11" fmla="*/ 805 w 805"/>
                  <a:gd name="T12" fmla="*/ 107 h 107"/>
                </a:gdLst>
                <a:ahLst/>
                <a:cxnLst>
                  <a:cxn ang="T6">
                    <a:pos x="T0" y="T1"/>
                  </a:cxn>
                  <a:cxn ang="T7">
                    <a:pos x="T2" y="T3"/>
                  </a:cxn>
                  <a:cxn ang="T8">
                    <a:pos x="T4" y="T5"/>
                  </a:cxn>
                </a:cxnLst>
                <a:rect l="T9" t="T10" r="T11" b="T12"/>
                <a:pathLst>
                  <a:path w="805" h="107">
                    <a:moveTo>
                      <a:pt x="805" y="103"/>
                    </a:moveTo>
                    <a:lnTo>
                      <a:pt x="0" y="106"/>
                    </a:lnTo>
                    <a:lnTo>
                      <a:pt x="0"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1" name="Group 122">
              <a:extLst>
                <a:ext uri="{FF2B5EF4-FFF2-40B4-BE49-F238E27FC236}">
                  <a16:creationId xmlns:a16="http://schemas.microsoft.com/office/drawing/2014/main" id="{13149FBC-8FBE-4F8D-BAA4-EB0B9B25D509}"/>
                </a:ext>
              </a:extLst>
            </p:cNvPr>
            <p:cNvGrpSpPr>
              <a:grpSpLocks/>
            </p:cNvGrpSpPr>
            <p:nvPr/>
          </p:nvGrpSpPr>
          <p:grpSpPr bwMode="auto">
            <a:xfrm>
              <a:off x="1463" y="1155"/>
              <a:ext cx="465" cy="2"/>
              <a:chOff x="1463" y="1155"/>
              <a:chExt cx="465" cy="2"/>
            </a:xfrm>
          </p:grpSpPr>
          <p:sp>
            <p:nvSpPr>
              <p:cNvPr id="45252" name="Freeform 123">
                <a:extLst>
                  <a:ext uri="{FF2B5EF4-FFF2-40B4-BE49-F238E27FC236}">
                    <a16:creationId xmlns:a16="http://schemas.microsoft.com/office/drawing/2014/main" id="{E29DDD05-0CFE-49FC-AFFC-01986F49767B}"/>
                  </a:ext>
                </a:extLst>
              </p:cNvPr>
              <p:cNvSpPr>
                <a:spLocks/>
              </p:cNvSpPr>
              <p:nvPr/>
            </p:nvSpPr>
            <p:spPr bwMode="auto">
              <a:xfrm>
                <a:off x="1463" y="1155"/>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2" name="Group 120">
              <a:extLst>
                <a:ext uri="{FF2B5EF4-FFF2-40B4-BE49-F238E27FC236}">
                  <a16:creationId xmlns:a16="http://schemas.microsoft.com/office/drawing/2014/main" id="{6C3D3389-AF0C-479C-A56D-EB70BB984338}"/>
                </a:ext>
              </a:extLst>
            </p:cNvPr>
            <p:cNvGrpSpPr>
              <a:grpSpLocks/>
            </p:cNvGrpSpPr>
            <p:nvPr/>
          </p:nvGrpSpPr>
          <p:grpSpPr bwMode="auto">
            <a:xfrm>
              <a:off x="1138" y="4466"/>
              <a:ext cx="799" cy="65"/>
              <a:chOff x="1138" y="4466"/>
              <a:chExt cx="799" cy="65"/>
            </a:xfrm>
          </p:grpSpPr>
          <p:sp>
            <p:nvSpPr>
              <p:cNvPr id="45251" name="Freeform 121">
                <a:extLst>
                  <a:ext uri="{FF2B5EF4-FFF2-40B4-BE49-F238E27FC236}">
                    <a16:creationId xmlns:a16="http://schemas.microsoft.com/office/drawing/2014/main" id="{3A773EAF-60EB-47BC-92DF-BA5926040AE8}"/>
                  </a:ext>
                </a:extLst>
              </p:cNvPr>
              <p:cNvSpPr>
                <a:spLocks/>
              </p:cNvSpPr>
              <p:nvPr/>
            </p:nvSpPr>
            <p:spPr bwMode="auto">
              <a:xfrm>
                <a:off x="1138" y="4466"/>
                <a:ext cx="799" cy="65"/>
              </a:xfrm>
              <a:custGeom>
                <a:avLst/>
                <a:gdLst>
                  <a:gd name="T0" fmla="*/ 798 w 799"/>
                  <a:gd name="T1" fmla="*/ 4466 h 65"/>
                  <a:gd name="T2" fmla="*/ 12 w 799"/>
                  <a:gd name="T3" fmla="*/ 4471 h 65"/>
                  <a:gd name="T4" fmla="*/ 0 w 799"/>
                  <a:gd name="T5" fmla="*/ 4530 h 65"/>
                  <a:gd name="T6" fmla="*/ 798 w 799"/>
                  <a:gd name="T7" fmla="*/ 4530 h 65"/>
                  <a:gd name="T8" fmla="*/ 798 w 799"/>
                  <a:gd name="T9" fmla="*/ 4466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5"/>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33" name="Group 118">
              <a:extLst>
                <a:ext uri="{FF2B5EF4-FFF2-40B4-BE49-F238E27FC236}">
                  <a16:creationId xmlns:a16="http://schemas.microsoft.com/office/drawing/2014/main" id="{DC228F4B-F485-4366-9D58-1930548F400E}"/>
                </a:ext>
              </a:extLst>
            </p:cNvPr>
            <p:cNvGrpSpPr>
              <a:grpSpLocks/>
            </p:cNvGrpSpPr>
            <p:nvPr/>
          </p:nvGrpSpPr>
          <p:grpSpPr bwMode="auto">
            <a:xfrm>
              <a:off x="1471" y="4550"/>
              <a:ext cx="465" cy="2"/>
              <a:chOff x="1471" y="4550"/>
              <a:chExt cx="465" cy="2"/>
            </a:xfrm>
          </p:grpSpPr>
          <p:sp>
            <p:nvSpPr>
              <p:cNvPr id="45250" name="Freeform 119">
                <a:extLst>
                  <a:ext uri="{FF2B5EF4-FFF2-40B4-BE49-F238E27FC236}">
                    <a16:creationId xmlns:a16="http://schemas.microsoft.com/office/drawing/2014/main" id="{CED31214-5E0C-4DDD-9C2B-87729593218F}"/>
                  </a:ext>
                </a:extLst>
              </p:cNvPr>
              <p:cNvSpPr>
                <a:spLocks/>
              </p:cNvSpPr>
              <p:nvPr/>
            </p:nvSpPr>
            <p:spPr bwMode="auto">
              <a:xfrm>
                <a:off x="1471" y="4550"/>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4" name="Group 116">
              <a:extLst>
                <a:ext uri="{FF2B5EF4-FFF2-40B4-BE49-F238E27FC236}">
                  <a16:creationId xmlns:a16="http://schemas.microsoft.com/office/drawing/2014/main" id="{F2B4EC62-26EA-49B0-8078-078000736893}"/>
                </a:ext>
              </a:extLst>
            </p:cNvPr>
            <p:cNvGrpSpPr>
              <a:grpSpLocks/>
            </p:cNvGrpSpPr>
            <p:nvPr/>
          </p:nvGrpSpPr>
          <p:grpSpPr bwMode="auto">
            <a:xfrm>
              <a:off x="1471" y="4457"/>
              <a:ext cx="465" cy="2"/>
              <a:chOff x="1471" y="4457"/>
              <a:chExt cx="465" cy="2"/>
            </a:xfrm>
          </p:grpSpPr>
          <p:sp>
            <p:nvSpPr>
              <p:cNvPr id="45249" name="Freeform 117">
                <a:extLst>
                  <a:ext uri="{FF2B5EF4-FFF2-40B4-BE49-F238E27FC236}">
                    <a16:creationId xmlns:a16="http://schemas.microsoft.com/office/drawing/2014/main" id="{239BFBF0-74F5-48E0-B775-011F8CBF0F2B}"/>
                  </a:ext>
                </a:extLst>
              </p:cNvPr>
              <p:cNvSpPr>
                <a:spLocks/>
              </p:cNvSpPr>
              <p:nvPr/>
            </p:nvSpPr>
            <p:spPr bwMode="auto">
              <a:xfrm>
                <a:off x="1471" y="4457"/>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5" name="Group 114">
              <a:extLst>
                <a:ext uri="{FF2B5EF4-FFF2-40B4-BE49-F238E27FC236}">
                  <a16:creationId xmlns:a16="http://schemas.microsoft.com/office/drawing/2014/main" id="{6F7BF36B-722D-4470-B375-D000E175F068}"/>
                </a:ext>
              </a:extLst>
            </p:cNvPr>
            <p:cNvGrpSpPr>
              <a:grpSpLocks/>
            </p:cNvGrpSpPr>
            <p:nvPr/>
          </p:nvGrpSpPr>
          <p:grpSpPr bwMode="auto">
            <a:xfrm>
              <a:off x="605" y="1785"/>
              <a:ext cx="334" cy="65"/>
              <a:chOff x="605" y="1785"/>
              <a:chExt cx="334" cy="65"/>
            </a:xfrm>
          </p:grpSpPr>
          <p:sp>
            <p:nvSpPr>
              <p:cNvPr id="45248" name="Freeform 115">
                <a:extLst>
                  <a:ext uri="{FF2B5EF4-FFF2-40B4-BE49-F238E27FC236}">
                    <a16:creationId xmlns:a16="http://schemas.microsoft.com/office/drawing/2014/main" id="{5B0E52EC-B8B6-4722-87F5-8F32652002DD}"/>
                  </a:ext>
                </a:extLst>
              </p:cNvPr>
              <p:cNvSpPr>
                <a:spLocks/>
              </p:cNvSpPr>
              <p:nvPr/>
            </p:nvSpPr>
            <p:spPr bwMode="auto">
              <a:xfrm>
                <a:off x="605" y="1785"/>
                <a:ext cx="334" cy="65"/>
              </a:xfrm>
              <a:custGeom>
                <a:avLst/>
                <a:gdLst>
                  <a:gd name="T0" fmla="*/ 0 w 334"/>
                  <a:gd name="T1" fmla="*/ 1785 h 65"/>
                  <a:gd name="T2" fmla="*/ 0 w 334"/>
                  <a:gd name="T3" fmla="*/ 1849 h 65"/>
                  <a:gd name="T4" fmla="*/ 333 w 334"/>
                  <a:gd name="T5" fmla="*/ 1849 h 65"/>
                  <a:gd name="T6" fmla="*/ 328 w 334"/>
                  <a:gd name="T7" fmla="*/ 1789 h 65"/>
                  <a:gd name="T8" fmla="*/ 0 w 334"/>
                  <a:gd name="T9" fmla="*/ 1785 h 65"/>
                  <a:gd name="T10" fmla="*/ 0 60000 65536"/>
                  <a:gd name="T11" fmla="*/ 0 60000 65536"/>
                  <a:gd name="T12" fmla="*/ 0 60000 65536"/>
                  <a:gd name="T13" fmla="*/ 0 60000 65536"/>
                  <a:gd name="T14" fmla="*/ 0 60000 65536"/>
                  <a:gd name="T15" fmla="*/ 0 w 334"/>
                  <a:gd name="T16" fmla="*/ 0 h 65"/>
                  <a:gd name="T17" fmla="*/ 334 w 334"/>
                  <a:gd name="T18" fmla="*/ 65 h 65"/>
                </a:gdLst>
                <a:ahLst/>
                <a:cxnLst>
                  <a:cxn ang="T10">
                    <a:pos x="T0" y="T1"/>
                  </a:cxn>
                  <a:cxn ang="T11">
                    <a:pos x="T2" y="T3"/>
                  </a:cxn>
                  <a:cxn ang="T12">
                    <a:pos x="T4" y="T5"/>
                  </a:cxn>
                  <a:cxn ang="T13">
                    <a:pos x="T6" y="T7"/>
                  </a:cxn>
                  <a:cxn ang="T14">
                    <a:pos x="T8" y="T9"/>
                  </a:cxn>
                </a:cxnLst>
                <a:rect l="T15" t="T16" r="T17" b="T18"/>
                <a:pathLst>
                  <a:path w="334" h="65">
                    <a:moveTo>
                      <a:pt x="0" y="0"/>
                    </a:moveTo>
                    <a:lnTo>
                      <a:pt x="0" y="64"/>
                    </a:lnTo>
                    <a:lnTo>
                      <a:pt x="333" y="64"/>
                    </a:lnTo>
                    <a:lnTo>
                      <a:pt x="32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36" name="Group 112">
              <a:extLst>
                <a:ext uri="{FF2B5EF4-FFF2-40B4-BE49-F238E27FC236}">
                  <a16:creationId xmlns:a16="http://schemas.microsoft.com/office/drawing/2014/main" id="{B0038103-BDBE-4A7D-A75D-8F341BDAE2A6}"/>
                </a:ext>
              </a:extLst>
            </p:cNvPr>
            <p:cNvGrpSpPr>
              <a:grpSpLocks/>
            </p:cNvGrpSpPr>
            <p:nvPr/>
          </p:nvGrpSpPr>
          <p:grpSpPr bwMode="auto">
            <a:xfrm>
              <a:off x="590" y="1747"/>
              <a:ext cx="354" cy="107"/>
              <a:chOff x="590" y="1747"/>
              <a:chExt cx="354" cy="107"/>
            </a:xfrm>
          </p:grpSpPr>
          <p:sp>
            <p:nvSpPr>
              <p:cNvPr id="45247" name="Freeform 113">
                <a:extLst>
                  <a:ext uri="{FF2B5EF4-FFF2-40B4-BE49-F238E27FC236}">
                    <a16:creationId xmlns:a16="http://schemas.microsoft.com/office/drawing/2014/main" id="{B530713B-C785-4F62-8B54-E964210FD492}"/>
                  </a:ext>
                </a:extLst>
              </p:cNvPr>
              <p:cNvSpPr>
                <a:spLocks/>
              </p:cNvSpPr>
              <p:nvPr/>
            </p:nvSpPr>
            <p:spPr bwMode="auto">
              <a:xfrm>
                <a:off x="590" y="1747"/>
                <a:ext cx="354" cy="107"/>
              </a:xfrm>
              <a:custGeom>
                <a:avLst/>
                <a:gdLst>
                  <a:gd name="T0" fmla="*/ 0 w 354"/>
                  <a:gd name="T1" fmla="*/ 1753 h 107"/>
                  <a:gd name="T2" fmla="*/ 0 w 354"/>
                  <a:gd name="T3" fmla="*/ 1853 h 107"/>
                  <a:gd name="T4" fmla="*/ 353 w 354"/>
                  <a:gd name="T5" fmla="*/ 1853 h 107"/>
                  <a:gd name="T6" fmla="*/ 353 w 354"/>
                  <a:gd name="T7" fmla="*/ 1747 h 107"/>
                  <a:gd name="T8" fmla="*/ 0 60000 65536"/>
                  <a:gd name="T9" fmla="*/ 0 60000 65536"/>
                  <a:gd name="T10" fmla="*/ 0 60000 65536"/>
                  <a:gd name="T11" fmla="*/ 0 60000 65536"/>
                  <a:gd name="T12" fmla="*/ 0 w 354"/>
                  <a:gd name="T13" fmla="*/ 0 h 107"/>
                  <a:gd name="T14" fmla="*/ 354 w 354"/>
                  <a:gd name="T15" fmla="*/ 107 h 107"/>
                </a:gdLst>
                <a:ahLst/>
                <a:cxnLst>
                  <a:cxn ang="T8">
                    <a:pos x="T0" y="T1"/>
                  </a:cxn>
                  <a:cxn ang="T9">
                    <a:pos x="T2" y="T3"/>
                  </a:cxn>
                  <a:cxn ang="T10">
                    <a:pos x="T4" y="T5"/>
                  </a:cxn>
                  <a:cxn ang="T11">
                    <a:pos x="T6" y="T7"/>
                  </a:cxn>
                </a:cxnLst>
                <a:rect l="T12" t="T13" r="T14" b="T15"/>
                <a:pathLst>
                  <a:path w="354" h="107">
                    <a:moveTo>
                      <a:pt x="0" y="6"/>
                    </a:moveTo>
                    <a:lnTo>
                      <a:pt x="0" y="106"/>
                    </a:lnTo>
                    <a:lnTo>
                      <a:pt x="353" y="106"/>
                    </a:lnTo>
                    <a:lnTo>
                      <a:pt x="35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7" name="Group 110">
              <a:extLst>
                <a:ext uri="{FF2B5EF4-FFF2-40B4-BE49-F238E27FC236}">
                  <a16:creationId xmlns:a16="http://schemas.microsoft.com/office/drawing/2014/main" id="{E52A6B96-06DF-400F-8100-04B766215050}"/>
                </a:ext>
              </a:extLst>
            </p:cNvPr>
            <p:cNvGrpSpPr>
              <a:grpSpLocks/>
            </p:cNvGrpSpPr>
            <p:nvPr/>
          </p:nvGrpSpPr>
          <p:grpSpPr bwMode="auto">
            <a:xfrm>
              <a:off x="884" y="1641"/>
              <a:ext cx="305" cy="127"/>
              <a:chOff x="884" y="1641"/>
              <a:chExt cx="305" cy="127"/>
            </a:xfrm>
          </p:grpSpPr>
          <p:sp>
            <p:nvSpPr>
              <p:cNvPr id="45246" name="Freeform 111">
                <a:extLst>
                  <a:ext uri="{FF2B5EF4-FFF2-40B4-BE49-F238E27FC236}">
                    <a16:creationId xmlns:a16="http://schemas.microsoft.com/office/drawing/2014/main" id="{2444993F-D36D-4E9A-928A-CA41448B8B6C}"/>
                  </a:ext>
                </a:extLst>
              </p:cNvPr>
              <p:cNvSpPr>
                <a:spLocks/>
              </p:cNvSpPr>
              <p:nvPr/>
            </p:nvSpPr>
            <p:spPr bwMode="auto">
              <a:xfrm>
                <a:off x="884" y="1641"/>
                <a:ext cx="305" cy="127"/>
              </a:xfrm>
              <a:custGeom>
                <a:avLst/>
                <a:gdLst>
                  <a:gd name="T0" fmla="*/ 6 w 305"/>
                  <a:gd name="T1" fmla="*/ 1765 h 127"/>
                  <a:gd name="T2" fmla="*/ 1 w 305"/>
                  <a:gd name="T3" fmla="*/ 1738 h 127"/>
                  <a:gd name="T4" fmla="*/ 0 w 305"/>
                  <a:gd name="T5" fmla="*/ 1721 h 127"/>
                  <a:gd name="T6" fmla="*/ 3 w 305"/>
                  <a:gd name="T7" fmla="*/ 1707 h 127"/>
                  <a:gd name="T8" fmla="*/ 54 w 305"/>
                  <a:gd name="T9" fmla="*/ 1658 h 127"/>
                  <a:gd name="T10" fmla="*/ 117 w 305"/>
                  <a:gd name="T11" fmla="*/ 1643 h 127"/>
                  <a:gd name="T12" fmla="*/ 163 w 305"/>
                  <a:gd name="T13" fmla="*/ 1641 h 127"/>
                  <a:gd name="T14" fmla="*/ 186 w 305"/>
                  <a:gd name="T15" fmla="*/ 1642 h 127"/>
                  <a:gd name="T16" fmla="*/ 247 w 305"/>
                  <a:gd name="T17" fmla="*/ 1655 h 127"/>
                  <a:gd name="T18" fmla="*/ 296 w 305"/>
                  <a:gd name="T19" fmla="*/ 1705 h 127"/>
                  <a:gd name="T20" fmla="*/ 304 w 305"/>
                  <a:gd name="T21" fmla="*/ 1752 h 127"/>
                  <a:gd name="T22" fmla="*/ 304 w 305"/>
                  <a:gd name="T23" fmla="*/ 1767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8" name="Group 108">
              <a:extLst>
                <a:ext uri="{FF2B5EF4-FFF2-40B4-BE49-F238E27FC236}">
                  <a16:creationId xmlns:a16="http://schemas.microsoft.com/office/drawing/2014/main" id="{7C3C8C21-A279-4A04-8AF3-E638F760D701}"/>
                </a:ext>
              </a:extLst>
            </p:cNvPr>
            <p:cNvGrpSpPr>
              <a:grpSpLocks/>
            </p:cNvGrpSpPr>
            <p:nvPr/>
          </p:nvGrpSpPr>
          <p:grpSpPr bwMode="auto">
            <a:xfrm>
              <a:off x="344" y="1636"/>
              <a:ext cx="305" cy="127"/>
              <a:chOff x="344" y="1636"/>
              <a:chExt cx="305" cy="127"/>
            </a:xfrm>
          </p:grpSpPr>
          <p:sp>
            <p:nvSpPr>
              <p:cNvPr id="45245" name="Freeform 109">
                <a:extLst>
                  <a:ext uri="{FF2B5EF4-FFF2-40B4-BE49-F238E27FC236}">
                    <a16:creationId xmlns:a16="http://schemas.microsoft.com/office/drawing/2014/main" id="{0C60E3E2-D082-4CF2-A758-1E2A9989C48A}"/>
                  </a:ext>
                </a:extLst>
              </p:cNvPr>
              <p:cNvSpPr>
                <a:spLocks/>
              </p:cNvSpPr>
              <p:nvPr/>
            </p:nvSpPr>
            <p:spPr bwMode="auto">
              <a:xfrm>
                <a:off x="344" y="1636"/>
                <a:ext cx="305" cy="127"/>
              </a:xfrm>
              <a:custGeom>
                <a:avLst/>
                <a:gdLst>
                  <a:gd name="T0" fmla="*/ 6 w 305"/>
                  <a:gd name="T1" fmla="*/ 1760 h 127"/>
                  <a:gd name="T2" fmla="*/ 1 w 305"/>
                  <a:gd name="T3" fmla="*/ 1733 h 127"/>
                  <a:gd name="T4" fmla="*/ 0 w 305"/>
                  <a:gd name="T5" fmla="*/ 1716 h 127"/>
                  <a:gd name="T6" fmla="*/ 3 w 305"/>
                  <a:gd name="T7" fmla="*/ 1702 h 127"/>
                  <a:gd name="T8" fmla="*/ 54 w 305"/>
                  <a:gd name="T9" fmla="*/ 1653 h 127"/>
                  <a:gd name="T10" fmla="*/ 117 w 305"/>
                  <a:gd name="T11" fmla="*/ 1638 h 127"/>
                  <a:gd name="T12" fmla="*/ 163 w 305"/>
                  <a:gd name="T13" fmla="*/ 1636 h 127"/>
                  <a:gd name="T14" fmla="*/ 186 w 305"/>
                  <a:gd name="T15" fmla="*/ 1637 h 127"/>
                  <a:gd name="T16" fmla="*/ 247 w 305"/>
                  <a:gd name="T17" fmla="*/ 1650 h 127"/>
                  <a:gd name="T18" fmla="*/ 296 w 305"/>
                  <a:gd name="T19" fmla="*/ 1700 h 127"/>
                  <a:gd name="T20" fmla="*/ 304 w 305"/>
                  <a:gd name="T21" fmla="*/ 1747 h 127"/>
                  <a:gd name="T22" fmla="*/ 304 w 305"/>
                  <a:gd name="T23" fmla="*/ 1762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39" name="Group 106">
              <a:extLst>
                <a:ext uri="{FF2B5EF4-FFF2-40B4-BE49-F238E27FC236}">
                  <a16:creationId xmlns:a16="http://schemas.microsoft.com/office/drawing/2014/main" id="{E09C9372-3A8F-4D30-93F6-0767AFAFC1DC}"/>
                </a:ext>
              </a:extLst>
            </p:cNvPr>
            <p:cNvGrpSpPr>
              <a:grpSpLocks/>
            </p:cNvGrpSpPr>
            <p:nvPr/>
          </p:nvGrpSpPr>
          <p:grpSpPr bwMode="auto">
            <a:xfrm>
              <a:off x="25" y="1785"/>
              <a:ext cx="374" cy="65"/>
              <a:chOff x="25" y="1785"/>
              <a:chExt cx="374" cy="65"/>
            </a:xfrm>
          </p:grpSpPr>
          <p:sp>
            <p:nvSpPr>
              <p:cNvPr id="45244" name="Freeform 107">
                <a:extLst>
                  <a:ext uri="{FF2B5EF4-FFF2-40B4-BE49-F238E27FC236}">
                    <a16:creationId xmlns:a16="http://schemas.microsoft.com/office/drawing/2014/main" id="{7067F027-95C5-4411-92B2-7D7BD1F03362}"/>
                  </a:ext>
                </a:extLst>
              </p:cNvPr>
              <p:cNvSpPr>
                <a:spLocks/>
              </p:cNvSpPr>
              <p:nvPr/>
            </p:nvSpPr>
            <p:spPr bwMode="auto">
              <a:xfrm>
                <a:off x="25" y="1785"/>
                <a:ext cx="374" cy="65"/>
              </a:xfrm>
              <a:custGeom>
                <a:avLst/>
                <a:gdLst>
                  <a:gd name="T0" fmla="*/ 0 w 374"/>
                  <a:gd name="T1" fmla="*/ 1785 h 65"/>
                  <a:gd name="T2" fmla="*/ 0 w 374"/>
                  <a:gd name="T3" fmla="*/ 1849 h 65"/>
                  <a:gd name="T4" fmla="*/ 373 w 374"/>
                  <a:gd name="T5" fmla="*/ 1849 h 65"/>
                  <a:gd name="T6" fmla="*/ 368 w 374"/>
                  <a:gd name="T7" fmla="*/ 1789 h 65"/>
                  <a:gd name="T8" fmla="*/ 0 w 374"/>
                  <a:gd name="T9" fmla="*/ 1785 h 65"/>
                  <a:gd name="T10" fmla="*/ 0 60000 65536"/>
                  <a:gd name="T11" fmla="*/ 0 60000 65536"/>
                  <a:gd name="T12" fmla="*/ 0 60000 65536"/>
                  <a:gd name="T13" fmla="*/ 0 60000 65536"/>
                  <a:gd name="T14" fmla="*/ 0 60000 65536"/>
                  <a:gd name="T15" fmla="*/ 0 w 374"/>
                  <a:gd name="T16" fmla="*/ 0 h 65"/>
                  <a:gd name="T17" fmla="*/ 374 w 374"/>
                  <a:gd name="T18" fmla="*/ 65 h 65"/>
                </a:gdLst>
                <a:ahLst/>
                <a:cxnLst>
                  <a:cxn ang="T10">
                    <a:pos x="T0" y="T1"/>
                  </a:cxn>
                  <a:cxn ang="T11">
                    <a:pos x="T2" y="T3"/>
                  </a:cxn>
                  <a:cxn ang="T12">
                    <a:pos x="T4" y="T5"/>
                  </a:cxn>
                  <a:cxn ang="T13">
                    <a:pos x="T6" y="T7"/>
                  </a:cxn>
                  <a:cxn ang="T14">
                    <a:pos x="T8" y="T9"/>
                  </a:cxn>
                </a:cxnLst>
                <a:rect l="T15" t="T16" r="T17" b="T18"/>
                <a:pathLst>
                  <a:path w="374" h="65">
                    <a:moveTo>
                      <a:pt x="0" y="0"/>
                    </a:moveTo>
                    <a:lnTo>
                      <a:pt x="0" y="64"/>
                    </a:lnTo>
                    <a:lnTo>
                      <a:pt x="373" y="64"/>
                    </a:lnTo>
                    <a:lnTo>
                      <a:pt x="36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40" name="Group 104">
              <a:extLst>
                <a:ext uri="{FF2B5EF4-FFF2-40B4-BE49-F238E27FC236}">
                  <a16:creationId xmlns:a16="http://schemas.microsoft.com/office/drawing/2014/main" id="{B3002426-8DBE-491C-9DE3-0B2B139A9727}"/>
                </a:ext>
              </a:extLst>
            </p:cNvPr>
            <p:cNvGrpSpPr>
              <a:grpSpLocks/>
            </p:cNvGrpSpPr>
            <p:nvPr/>
          </p:nvGrpSpPr>
          <p:grpSpPr bwMode="auto">
            <a:xfrm>
              <a:off x="20" y="1747"/>
              <a:ext cx="384" cy="107"/>
              <a:chOff x="20" y="1747"/>
              <a:chExt cx="384" cy="107"/>
            </a:xfrm>
          </p:grpSpPr>
          <p:sp>
            <p:nvSpPr>
              <p:cNvPr id="45243" name="Freeform 105">
                <a:extLst>
                  <a:ext uri="{FF2B5EF4-FFF2-40B4-BE49-F238E27FC236}">
                    <a16:creationId xmlns:a16="http://schemas.microsoft.com/office/drawing/2014/main" id="{79F5159D-84EE-441B-B5E2-61ACD36C1670}"/>
                  </a:ext>
                </a:extLst>
              </p:cNvPr>
              <p:cNvSpPr>
                <a:spLocks/>
              </p:cNvSpPr>
              <p:nvPr/>
            </p:nvSpPr>
            <p:spPr bwMode="auto">
              <a:xfrm>
                <a:off x="20" y="1747"/>
                <a:ext cx="384" cy="107"/>
              </a:xfrm>
              <a:custGeom>
                <a:avLst/>
                <a:gdLst>
                  <a:gd name="T0" fmla="*/ 0 w 384"/>
                  <a:gd name="T1" fmla="*/ 1853 h 107"/>
                  <a:gd name="T2" fmla="*/ 383 w 384"/>
                  <a:gd name="T3" fmla="*/ 1853 h 107"/>
                  <a:gd name="T4" fmla="*/ 383 w 384"/>
                  <a:gd name="T5" fmla="*/ 1747 h 107"/>
                  <a:gd name="T6" fmla="*/ 0 60000 65536"/>
                  <a:gd name="T7" fmla="*/ 0 60000 65536"/>
                  <a:gd name="T8" fmla="*/ 0 60000 65536"/>
                  <a:gd name="T9" fmla="*/ 0 w 384"/>
                  <a:gd name="T10" fmla="*/ 0 h 107"/>
                  <a:gd name="T11" fmla="*/ 384 w 384"/>
                  <a:gd name="T12" fmla="*/ 107 h 107"/>
                </a:gdLst>
                <a:ahLst/>
                <a:cxnLst>
                  <a:cxn ang="T6">
                    <a:pos x="T0" y="T1"/>
                  </a:cxn>
                  <a:cxn ang="T7">
                    <a:pos x="T2" y="T3"/>
                  </a:cxn>
                  <a:cxn ang="T8">
                    <a:pos x="T4" y="T5"/>
                  </a:cxn>
                </a:cxnLst>
                <a:rect l="T9" t="T10" r="T11" b="T12"/>
                <a:pathLst>
                  <a:path w="384" h="107">
                    <a:moveTo>
                      <a:pt x="0" y="106"/>
                    </a:moveTo>
                    <a:lnTo>
                      <a:pt x="383" y="106"/>
                    </a:lnTo>
                    <a:lnTo>
                      <a:pt x="38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1" name="Group 102">
              <a:extLst>
                <a:ext uri="{FF2B5EF4-FFF2-40B4-BE49-F238E27FC236}">
                  <a16:creationId xmlns:a16="http://schemas.microsoft.com/office/drawing/2014/main" id="{77621CFF-95DD-4778-A310-21CD1B7A3AF5}"/>
                </a:ext>
              </a:extLst>
            </p:cNvPr>
            <p:cNvGrpSpPr>
              <a:grpSpLocks/>
            </p:cNvGrpSpPr>
            <p:nvPr/>
          </p:nvGrpSpPr>
          <p:grpSpPr bwMode="auto">
            <a:xfrm>
              <a:off x="1128" y="1785"/>
              <a:ext cx="799" cy="65"/>
              <a:chOff x="1128" y="1785"/>
              <a:chExt cx="799" cy="65"/>
            </a:xfrm>
          </p:grpSpPr>
          <p:sp>
            <p:nvSpPr>
              <p:cNvPr id="45242" name="Freeform 103">
                <a:extLst>
                  <a:ext uri="{FF2B5EF4-FFF2-40B4-BE49-F238E27FC236}">
                    <a16:creationId xmlns:a16="http://schemas.microsoft.com/office/drawing/2014/main" id="{8F4D154D-0368-4672-8C71-4A1769A5EE7E}"/>
                  </a:ext>
                </a:extLst>
              </p:cNvPr>
              <p:cNvSpPr>
                <a:spLocks/>
              </p:cNvSpPr>
              <p:nvPr/>
            </p:nvSpPr>
            <p:spPr bwMode="auto">
              <a:xfrm>
                <a:off x="1128" y="1785"/>
                <a:ext cx="799" cy="65"/>
              </a:xfrm>
              <a:custGeom>
                <a:avLst/>
                <a:gdLst>
                  <a:gd name="T0" fmla="*/ 798 w 799"/>
                  <a:gd name="T1" fmla="*/ 1785 h 65"/>
                  <a:gd name="T2" fmla="*/ 12 w 799"/>
                  <a:gd name="T3" fmla="*/ 1789 h 65"/>
                  <a:gd name="T4" fmla="*/ 0 w 799"/>
                  <a:gd name="T5" fmla="*/ 1849 h 65"/>
                  <a:gd name="T6" fmla="*/ 798 w 799"/>
                  <a:gd name="T7" fmla="*/ 1849 h 65"/>
                  <a:gd name="T8" fmla="*/ 798 w 799"/>
                  <a:gd name="T9" fmla="*/ 1785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4"/>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42" name="Group 100">
              <a:extLst>
                <a:ext uri="{FF2B5EF4-FFF2-40B4-BE49-F238E27FC236}">
                  <a16:creationId xmlns:a16="http://schemas.microsoft.com/office/drawing/2014/main" id="{56ECBC82-17FF-4687-9303-201918A44E71}"/>
                </a:ext>
              </a:extLst>
            </p:cNvPr>
            <p:cNvGrpSpPr>
              <a:grpSpLocks/>
            </p:cNvGrpSpPr>
            <p:nvPr/>
          </p:nvGrpSpPr>
          <p:grpSpPr bwMode="auto">
            <a:xfrm>
              <a:off x="1123" y="1747"/>
              <a:ext cx="805" cy="107"/>
              <a:chOff x="1123" y="1747"/>
              <a:chExt cx="805" cy="107"/>
            </a:xfrm>
          </p:grpSpPr>
          <p:sp>
            <p:nvSpPr>
              <p:cNvPr id="45241" name="Freeform 101">
                <a:extLst>
                  <a:ext uri="{FF2B5EF4-FFF2-40B4-BE49-F238E27FC236}">
                    <a16:creationId xmlns:a16="http://schemas.microsoft.com/office/drawing/2014/main" id="{95E7C29D-71ED-4524-84D2-F7CC5A17F513}"/>
                  </a:ext>
                </a:extLst>
              </p:cNvPr>
              <p:cNvSpPr>
                <a:spLocks/>
              </p:cNvSpPr>
              <p:nvPr/>
            </p:nvSpPr>
            <p:spPr bwMode="auto">
              <a:xfrm>
                <a:off x="1123" y="1747"/>
                <a:ext cx="805" cy="107"/>
              </a:xfrm>
              <a:custGeom>
                <a:avLst/>
                <a:gdLst>
                  <a:gd name="T0" fmla="*/ 805 w 805"/>
                  <a:gd name="T1" fmla="*/ 1850 h 107"/>
                  <a:gd name="T2" fmla="*/ 0 w 805"/>
                  <a:gd name="T3" fmla="*/ 1853 h 107"/>
                  <a:gd name="T4" fmla="*/ 0 w 805"/>
                  <a:gd name="T5" fmla="*/ 1747 h 107"/>
                  <a:gd name="T6" fmla="*/ 0 60000 65536"/>
                  <a:gd name="T7" fmla="*/ 0 60000 65536"/>
                  <a:gd name="T8" fmla="*/ 0 60000 65536"/>
                  <a:gd name="T9" fmla="*/ 0 w 805"/>
                  <a:gd name="T10" fmla="*/ 0 h 107"/>
                  <a:gd name="T11" fmla="*/ 805 w 805"/>
                  <a:gd name="T12" fmla="*/ 107 h 107"/>
                </a:gdLst>
                <a:ahLst/>
                <a:cxnLst>
                  <a:cxn ang="T6">
                    <a:pos x="T0" y="T1"/>
                  </a:cxn>
                  <a:cxn ang="T7">
                    <a:pos x="T2" y="T3"/>
                  </a:cxn>
                  <a:cxn ang="T8">
                    <a:pos x="T4" y="T5"/>
                  </a:cxn>
                </a:cxnLst>
                <a:rect l="T9" t="T10" r="T11" b="T12"/>
                <a:pathLst>
                  <a:path w="805" h="107">
                    <a:moveTo>
                      <a:pt x="805" y="103"/>
                    </a:moveTo>
                    <a:lnTo>
                      <a:pt x="0" y="106"/>
                    </a:lnTo>
                    <a:lnTo>
                      <a:pt x="0"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3" name="Group 98">
              <a:extLst>
                <a:ext uri="{FF2B5EF4-FFF2-40B4-BE49-F238E27FC236}">
                  <a16:creationId xmlns:a16="http://schemas.microsoft.com/office/drawing/2014/main" id="{D60ADBB3-0D17-4B3D-B89C-2FDA362191AD}"/>
                </a:ext>
              </a:extLst>
            </p:cNvPr>
            <p:cNvGrpSpPr>
              <a:grpSpLocks/>
            </p:cNvGrpSpPr>
            <p:nvPr/>
          </p:nvGrpSpPr>
          <p:grpSpPr bwMode="auto">
            <a:xfrm>
              <a:off x="1463" y="1775"/>
              <a:ext cx="465" cy="2"/>
              <a:chOff x="1463" y="1775"/>
              <a:chExt cx="465" cy="2"/>
            </a:xfrm>
          </p:grpSpPr>
          <p:sp>
            <p:nvSpPr>
              <p:cNvPr id="45240" name="Freeform 99">
                <a:extLst>
                  <a:ext uri="{FF2B5EF4-FFF2-40B4-BE49-F238E27FC236}">
                    <a16:creationId xmlns:a16="http://schemas.microsoft.com/office/drawing/2014/main" id="{AF9CF61B-838F-49B2-8A4C-C0DE9F86A521}"/>
                  </a:ext>
                </a:extLst>
              </p:cNvPr>
              <p:cNvSpPr>
                <a:spLocks/>
              </p:cNvSpPr>
              <p:nvPr/>
            </p:nvSpPr>
            <p:spPr bwMode="auto">
              <a:xfrm>
                <a:off x="1463" y="1775"/>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4" name="Group 96">
              <a:extLst>
                <a:ext uri="{FF2B5EF4-FFF2-40B4-BE49-F238E27FC236}">
                  <a16:creationId xmlns:a16="http://schemas.microsoft.com/office/drawing/2014/main" id="{CB841B5D-A787-46DD-B8EE-3D8D3E1293C8}"/>
                </a:ext>
              </a:extLst>
            </p:cNvPr>
            <p:cNvGrpSpPr>
              <a:grpSpLocks/>
            </p:cNvGrpSpPr>
            <p:nvPr/>
          </p:nvGrpSpPr>
          <p:grpSpPr bwMode="auto">
            <a:xfrm>
              <a:off x="85" y="1245"/>
              <a:ext cx="133" cy="547"/>
              <a:chOff x="85" y="1245"/>
              <a:chExt cx="133" cy="547"/>
            </a:xfrm>
          </p:grpSpPr>
          <p:sp>
            <p:nvSpPr>
              <p:cNvPr id="45239" name="Freeform 97">
                <a:extLst>
                  <a:ext uri="{FF2B5EF4-FFF2-40B4-BE49-F238E27FC236}">
                    <a16:creationId xmlns:a16="http://schemas.microsoft.com/office/drawing/2014/main" id="{909CE815-5B37-45DB-951D-C301EE77347A}"/>
                  </a:ext>
                </a:extLst>
              </p:cNvPr>
              <p:cNvSpPr>
                <a:spLocks/>
              </p:cNvSpPr>
              <p:nvPr/>
            </p:nvSpPr>
            <p:spPr bwMode="auto">
              <a:xfrm>
                <a:off x="85" y="1245"/>
                <a:ext cx="133" cy="547"/>
              </a:xfrm>
              <a:custGeom>
                <a:avLst/>
                <a:gdLst>
                  <a:gd name="T0" fmla="*/ 0 w 133"/>
                  <a:gd name="T1" fmla="*/ 1245 h 547"/>
                  <a:gd name="T2" fmla="*/ 133 w 133"/>
                  <a:gd name="T3" fmla="*/ 1792 h 547"/>
                  <a:gd name="T4" fmla="*/ 0 60000 65536"/>
                  <a:gd name="T5" fmla="*/ 0 60000 65536"/>
                  <a:gd name="T6" fmla="*/ 0 w 133"/>
                  <a:gd name="T7" fmla="*/ 0 h 547"/>
                  <a:gd name="T8" fmla="*/ 133 w 133"/>
                  <a:gd name="T9" fmla="*/ 547 h 547"/>
                </a:gdLst>
                <a:ahLst/>
                <a:cxnLst>
                  <a:cxn ang="T4">
                    <a:pos x="T0" y="T1"/>
                  </a:cxn>
                  <a:cxn ang="T5">
                    <a:pos x="T2" y="T3"/>
                  </a:cxn>
                </a:cxnLst>
                <a:rect l="T6" t="T7" r="T8" b="T9"/>
                <a:pathLst>
                  <a:path w="133" h="547">
                    <a:moveTo>
                      <a:pt x="0" y="0"/>
                    </a:moveTo>
                    <a:lnTo>
                      <a:pt x="133" y="54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5" name="Group 94">
              <a:extLst>
                <a:ext uri="{FF2B5EF4-FFF2-40B4-BE49-F238E27FC236}">
                  <a16:creationId xmlns:a16="http://schemas.microsoft.com/office/drawing/2014/main" id="{B09C3BB3-EEEB-44F6-8C81-9C9005A5C928}"/>
                </a:ext>
              </a:extLst>
            </p:cNvPr>
            <p:cNvGrpSpPr>
              <a:grpSpLocks/>
            </p:cNvGrpSpPr>
            <p:nvPr/>
          </p:nvGrpSpPr>
          <p:grpSpPr bwMode="auto">
            <a:xfrm>
              <a:off x="154" y="1253"/>
              <a:ext cx="128" cy="537"/>
              <a:chOff x="154" y="1253"/>
              <a:chExt cx="128" cy="537"/>
            </a:xfrm>
          </p:grpSpPr>
          <p:sp>
            <p:nvSpPr>
              <p:cNvPr id="45238" name="Freeform 95">
                <a:extLst>
                  <a:ext uri="{FF2B5EF4-FFF2-40B4-BE49-F238E27FC236}">
                    <a16:creationId xmlns:a16="http://schemas.microsoft.com/office/drawing/2014/main" id="{0B59BD6D-344C-406C-AE2C-822A9741EE16}"/>
                  </a:ext>
                </a:extLst>
              </p:cNvPr>
              <p:cNvSpPr>
                <a:spLocks/>
              </p:cNvSpPr>
              <p:nvPr/>
            </p:nvSpPr>
            <p:spPr bwMode="auto">
              <a:xfrm>
                <a:off x="154" y="1253"/>
                <a:ext cx="128" cy="537"/>
              </a:xfrm>
              <a:custGeom>
                <a:avLst/>
                <a:gdLst>
                  <a:gd name="T0" fmla="*/ 0 w 128"/>
                  <a:gd name="T1" fmla="*/ 1253 h 537"/>
                  <a:gd name="T2" fmla="*/ 128 w 128"/>
                  <a:gd name="T3" fmla="*/ 1790 h 537"/>
                  <a:gd name="T4" fmla="*/ 0 60000 65536"/>
                  <a:gd name="T5" fmla="*/ 0 60000 65536"/>
                  <a:gd name="T6" fmla="*/ 0 w 128"/>
                  <a:gd name="T7" fmla="*/ 0 h 537"/>
                  <a:gd name="T8" fmla="*/ 128 w 128"/>
                  <a:gd name="T9" fmla="*/ 537 h 537"/>
                </a:gdLst>
                <a:ahLst/>
                <a:cxnLst>
                  <a:cxn ang="T4">
                    <a:pos x="T0" y="T1"/>
                  </a:cxn>
                  <a:cxn ang="T5">
                    <a:pos x="T2" y="T3"/>
                  </a:cxn>
                </a:cxnLst>
                <a:rect l="T6" t="T7" r="T8" b="T9"/>
                <a:pathLst>
                  <a:path w="128" h="537">
                    <a:moveTo>
                      <a:pt x="0" y="0"/>
                    </a:moveTo>
                    <a:lnTo>
                      <a:pt x="128" y="53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6" name="Group 92">
              <a:extLst>
                <a:ext uri="{FF2B5EF4-FFF2-40B4-BE49-F238E27FC236}">
                  <a16:creationId xmlns:a16="http://schemas.microsoft.com/office/drawing/2014/main" id="{0A66C715-76AB-4B44-A9EA-13929796D0F3}"/>
                </a:ext>
              </a:extLst>
            </p:cNvPr>
            <p:cNvGrpSpPr>
              <a:grpSpLocks/>
            </p:cNvGrpSpPr>
            <p:nvPr/>
          </p:nvGrpSpPr>
          <p:grpSpPr bwMode="auto">
            <a:xfrm>
              <a:off x="104" y="1200"/>
              <a:ext cx="148" cy="605"/>
              <a:chOff x="104" y="1200"/>
              <a:chExt cx="148" cy="605"/>
            </a:xfrm>
          </p:grpSpPr>
          <p:sp>
            <p:nvSpPr>
              <p:cNvPr id="45237" name="Freeform 93">
                <a:extLst>
                  <a:ext uri="{FF2B5EF4-FFF2-40B4-BE49-F238E27FC236}">
                    <a16:creationId xmlns:a16="http://schemas.microsoft.com/office/drawing/2014/main" id="{41E4D51E-9CEE-4114-8334-E7091C608CC2}"/>
                  </a:ext>
                </a:extLst>
              </p:cNvPr>
              <p:cNvSpPr>
                <a:spLocks/>
              </p:cNvSpPr>
              <p:nvPr/>
            </p:nvSpPr>
            <p:spPr bwMode="auto">
              <a:xfrm>
                <a:off x="104" y="1200"/>
                <a:ext cx="148" cy="605"/>
              </a:xfrm>
              <a:custGeom>
                <a:avLst/>
                <a:gdLst>
                  <a:gd name="T0" fmla="*/ 0 w 148"/>
                  <a:gd name="T1" fmla="*/ 1200 h 605"/>
                  <a:gd name="T2" fmla="*/ 148 w 148"/>
                  <a:gd name="T3" fmla="*/ 1805 h 605"/>
                  <a:gd name="T4" fmla="*/ 0 60000 65536"/>
                  <a:gd name="T5" fmla="*/ 0 60000 65536"/>
                  <a:gd name="T6" fmla="*/ 0 w 148"/>
                  <a:gd name="T7" fmla="*/ 0 h 605"/>
                  <a:gd name="T8" fmla="*/ 148 w 148"/>
                  <a:gd name="T9" fmla="*/ 605 h 605"/>
                </a:gdLst>
                <a:ahLst/>
                <a:cxnLst>
                  <a:cxn ang="T4">
                    <a:pos x="T0" y="T1"/>
                  </a:cxn>
                  <a:cxn ang="T5">
                    <a:pos x="T2" y="T3"/>
                  </a:cxn>
                </a:cxnLst>
                <a:rect l="T6" t="T7" r="T8" b="T9"/>
                <a:pathLst>
                  <a:path w="148" h="605">
                    <a:moveTo>
                      <a:pt x="0" y="0"/>
                    </a:moveTo>
                    <a:lnTo>
                      <a:pt x="148" y="605"/>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7" name="Group 90">
              <a:extLst>
                <a:ext uri="{FF2B5EF4-FFF2-40B4-BE49-F238E27FC236}">
                  <a16:creationId xmlns:a16="http://schemas.microsoft.com/office/drawing/2014/main" id="{2121BBC0-8978-4421-8867-891ECBE2173D}"/>
                </a:ext>
              </a:extLst>
            </p:cNvPr>
            <p:cNvGrpSpPr>
              <a:grpSpLocks/>
            </p:cNvGrpSpPr>
            <p:nvPr/>
          </p:nvGrpSpPr>
          <p:grpSpPr bwMode="auto">
            <a:xfrm>
              <a:off x="605" y="2395"/>
              <a:ext cx="334" cy="65"/>
              <a:chOff x="605" y="2395"/>
              <a:chExt cx="334" cy="65"/>
            </a:xfrm>
          </p:grpSpPr>
          <p:sp>
            <p:nvSpPr>
              <p:cNvPr id="45236" name="Freeform 91">
                <a:extLst>
                  <a:ext uri="{FF2B5EF4-FFF2-40B4-BE49-F238E27FC236}">
                    <a16:creationId xmlns:a16="http://schemas.microsoft.com/office/drawing/2014/main" id="{E7683007-1A77-43C7-A0B9-8CE542491F87}"/>
                  </a:ext>
                </a:extLst>
              </p:cNvPr>
              <p:cNvSpPr>
                <a:spLocks/>
              </p:cNvSpPr>
              <p:nvPr/>
            </p:nvSpPr>
            <p:spPr bwMode="auto">
              <a:xfrm>
                <a:off x="605" y="2395"/>
                <a:ext cx="334" cy="65"/>
              </a:xfrm>
              <a:custGeom>
                <a:avLst/>
                <a:gdLst>
                  <a:gd name="T0" fmla="*/ 0 w 334"/>
                  <a:gd name="T1" fmla="*/ 2395 h 65"/>
                  <a:gd name="T2" fmla="*/ 0 w 334"/>
                  <a:gd name="T3" fmla="*/ 2459 h 65"/>
                  <a:gd name="T4" fmla="*/ 333 w 334"/>
                  <a:gd name="T5" fmla="*/ 2459 h 65"/>
                  <a:gd name="T6" fmla="*/ 328 w 334"/>
                  <a:gd name="T7" fmla="*/ 2399 h 65"/>
                  <a:gd name="T8" fmla="*/ 0 w 334"/>
                  <a:gd name="T9" fmla="*/ 2395 h 65"/>
                  <a:gd name="T10" fmla="*/ 0 60000 65536"/>
                  <a:gd name="T11" fmla="*/ 0 60000 65536"/>
                  <a:gd name="T12" fmla="*/ 0 60000 65536"/>
                  <a:gd name="T13" fmla="*/ 0 60000 65536"/>
                  <a:gd name="T14" fmla="*/ 0 60000 65536"/>
                  <a:gd name="T15" fmla="*/ 0 w 334"/>
                  <a:gd name="T16" fmla="*/ 0 h 65"/>
                  <a:gd name="T17" fmla="*/ 334 w 334"/>
                  <a:gd name="T18" fmla="*/ 65 h 65"/>
                </a:gdLst>
                <a:ahLst/>
                <a:cxnLst>
                  <a:cxn ang="T10">
                    <a:pos x="T0" y="T1"/>
                  </a:cxn>
                  <a:cxn ang="T11">
                    <a:pos x="T2" y="T3"/>
                  </a:cxn>
                  <a:cxn ang="T12">
                    <a:pos x="T4" y="T5"/>
                  </a:cxn>
                  <a:cxn ang="T13">
                    <a:pos x="T6" y="T7"/>
                  </a:cxn>
                  <a:cxn ang="T14">
                    <a:pos x="T8" y="T9"/>
                  </a:cxn>
                </a:cxnLst>
                <a:rect l="T15" t="T16" r="T17" b="T18"/>
                <a:pathLst>
                  <a:path w="334" h="65">
                    <a:moveTo>
                      <a:pt x="0" y="0"/>
                    </a:moveTo>
                    <a:lnTo>
                      <a:pt x="0" y="64"/>
                    </a:lnTo>
                    <a:lnTo>
                      <a:pt x="333" y="64"/>
                    </a:lnTo>
                    <a:lnTo>
                      <a:pt x="32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48" name="Group 88">
              <a:extLst>
                <a:ext uri="{FF2B5EF4-FFF2-40B4-BE49-F238E27FC236}">
                  <a16:creationId xmlns:a16="http://schemas.microsoft.com/office/drawing/2014/main" id="{7E9C751C-BFB5-4EA5-A30B-2C9F6784D1B6}"/>
                </a:ext>
              </a:extLst>
            </p:cNvPr>
            <p:cNvGrpSpPr>
              <a:grpSpLocks/>
            </p:cNvGrpSpPr>
            <p:nvPr/>
          </p:nvGrpSpPr>
          <p:grpSpPr bwMode="auto">
            <a:xfrm>
              <a:off x="590" y="2357"/>
              <a:ext cx="354" cy="107"/>
              <a:chOff x="590" y="2357"/>
              <a:chExt cx="354" cy="107"/>
            </a:xfrm>
          </p:grpSpPr>
          <p:sp>
            <p:nvSpPr>
              <p:cNvPr id="45235" name="Freeform 89">
                <a:extLst>
                  <a:ext uri="{FF2B5EF4-FFF2-40B4-BE49-F238E27FC236}">
                    <a16:creationId xmlns:a16="http://schemas.microsoft.com/office/drawing/2014/main" id="{17E8BAAB-83F4-488D-9C88-4D02F3CDAC57}"/>
                  </a:ext>
                </a:extLst>
              </p:cNvPr>
              <p:cNvSpPr>
                <a:spLocks/>
              </p:cNvSpPr>
              <p:nvPr/>
            </p:nvSpPr>
            <p:spPr bwMode="auto">
              <a:xfrm>
                <a:off x="590" y="2357"/>
                <a:ext cx="354" cy="107"/>
              </a:xfrm>
              <a:custGeom>
                <a:avLst/>
                <a:gdLst>
                  <a:gd name="T0" fmla="*/ 0 w 354"/>
                  <a:gd name="T1" fmla="*/ 2363 h 107"/>
                  <a:gd name="T2" fmla="*/ 0 w 354"/>
                  <a:gd name="T3" fmla="*/ 2463 h 107"/>
                  <a:gd name="T4" fmla="*/ 353 w 354"/>
                  <a:gd name="T5" fmla="*/ 2463 h 107"/>
                  <a:gd name="T6" fmla="*/ 353 w 354"/>
                  <a:gd name="T7" fmla="*/ 2357 h 107"/>
                  <a:gd name="T8" fmla="*/ 0 60000 65536"/>
                  <a:gd name="T9" fmla="*/ 0 60000 65536"/>
                  <a:gd name="T10" fmla="*/ 0 60000 65536"/>
                  <a:gd name="T11" fmla="*/ 0 60000 65536"/>
                  <a:gd name="T12" fmla="*/ 0 w 354"/>
                  <a:gd name="T13" fmla="*/ 0 h 107"/>
                  <a:gd name="T14" fmla="*/ 354 w 354"/>
                  <a:gd name="T15" fmla="*/ 107 h 107"/>
                </a:gdLst>
                <a:ahLst/>
                <a:cxnLst>
                  <a:cxn ang="T8">
                    <a:pos x="T0" y="T1"/>
                  </a:cxn>
                  <a:cxn ang="T9">
                    <a:pos x="T2" y="T3"/>
                  </a:cxn>
                  <a:cxn ang="T10">
                    <a:pos x="T4" y="T5"/>
                  </a:cxn>
                  <a:cxn ang="T11">
                    <a:pos x="T6" y="T7"/>
                  </a:cxn>
                </a:cxnLst>
                <a:rect l="T12" t="T13" r="T14" b="T15"/>
                <a:pathLst>
                  <a:path w="354" h="107">
                    <a:moveTo>
                      <a:pt x="0" y="6"/>
                    </a:moveTo>
                    <a:lnTo>
                      <a:pt x="0" y="106"/>
                    </a:lnTo>
                    <a:lnTo>
                      <a:pt x="353" y="106"/>
                    </a:lnTo>
                    <a:lnTo>
                      <a:pt x="35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49" name="Group 86">
              <a:extLst>
                <a:ext uri="{FF2B5EF4-FFF2-40B4-BE49-F238E27FC236}">
                  <a16:creationId xmlns:a16="http://schemas.microsoft.com/office/drawing/2014/main" id="{4C839F0B-26E1-471C-9954-B84A2328A760}"/>
                </a:ext>
              </a:extLst>
            </p:cNvPr>
            <p:cNvGrpSpPr>
              <a:grpSpLocks/>
            </p:cNvGrpSpPr>
            <p:nvPr/>
          </p:nvGrpSpPr>
          <p:grpSpPr bwMode="auto">
            <a:xfrm>
              <a:off x="884" y="2251"/>
              <a:ext cx="305" cy="127"/>
              <a:chOff x="884" y="2251"/>
              <a:chExt cx="305" cy="127"/>
            </a:xfrm>
          </p:grpSpPr>
          <p:sp>
            <p:nvSpPr>
              <p:cNvPr id="45234" name="Freeform 87">
                <a:extLst>
                  <a:ext uri="{FF2B5EF4-FFF2-40B4-BE49-F238E27FC236}">
                    <a16:creationId xmlns:a16="http://schemas.microsoft.com/office/drawing/2014/main" id="{59A6219C-C3D7-4C31-9E26-E5ECCB2054F9}"/>
                  </a:ext>
                </a:extLst>
              </p:cNvPr>
              <p:cNvSpPr>
                <a:spLocks/>
              </p:cNvSpPr>
              <p:nvPr/>
            </p:nvSpPr>
            <p:spPr bwMode="auto">
              <a:xfrm>
                <a:off x="884" y="2251"/>
                <a:ext cx="305" cy="127"/>
              </a:xfrm>
              <a:custGeom>
                <a:avLst/>
                <a:gdLst>
                  <a:gd name="T0" fmla="*/ 6 w 305"/>
                  <a:gd name="T1" fmla="*/ 2375 h 127"/>
                  <a:gd name="T2" fmla="*/ 1 w 305"/>
                  <a:gd name="T3" fmla="*/ 2348 h 127"/>
                  <a:gd name="T4" fmla="*/ 0 w 305"/>
                  <a:gd name="T5" fmla="*/ 2331 h 127"/>
                  <a:gd name="T6" fmla="*/ 3 w 305"/>
                  <a:gd name="T7" fmla="*/ 2317 h 127"/>
                  <a:gd name="T8" fmla="*/ 54 w 305"/>
                  <a:gd name="T9" fmla="*/ 2268 h 127"/>
                  <a:gd name="T10" fmla="*/ 117 w 305"/>
                  <a:gd name="T11" fmla="*/ 2253 h 127"/>
                  <a:gd name="T12" fmla="*/ 163 w 305"/>
                  <a:gd name="T13" fmla="*/ 2251 h 127"/>
                  <a:gd name="T14" fmla="*/ 186 w 305"/>
                  <a:gd name="T15" fmla="*/ 2252 h 127"/>
                  <a:gd name="T16" fmla="*/ 247 w 305"/>
                  <a:gd name="T17" fmla="*/ 2265 h 127"/>
                  <a:gd name="T18" fmla="*/ 296 w 305"/>
                  <a:gd name="T19" fmla="*/ 2315 h 127"/>
                  <a:gd name="T20" fmla="*/ 304 w 305"/>
                  <a:gd name="T21" fmla="*/ 2362 h 127"/>
                  <a:gd name="T22" fmla="*/ 304 w 305"/>
                  <a:gd name="T23" fmla="*/ 2377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0" name="Group 84">
              <a:extLst>
                <a:ext uri="{FF2B5EF4-FFF2-40B4-BE49-F238E27FC236}">
                  <a16:creationId xmlns:a16="http://schemas.microsoft.com/office/drawing/2014/main" id="{58DA761F-41DC-496B-B12A-E2676278A543}"/>
                </a:ext>
              </a:extLst>
            </p:cNvPr>
            <p:cNvGrpSpPr>
              <a:grpSpLocks/>
            </p:cNvGrpSpPr>
            <p:nvPr/>
          </p:nvGrpSpPr>
          <p:grpSpPr bwMode="auto">
            <a:xfrm>
              <a:off x="344" y="2246"/>
              <a:ext cx="305" cy="127"/>
              <a:chOff x="344" y="2246"/>
              <a:chExt cx="305" cy="127"/>
            </a:xfrm>
          </p:grpSpPr>
          <p:sp>
            <p:nvSpPr>
              <p:cNvPr id="45233" name="Freeform 85">
                <a:extLst>
                  <a:ext uri="{FF2B5EF4-FFF2-40B4-BE49-F238E27FC236}">
                    <a16:creationId xmlns:a16="http://schemas.microsoft.com/office/drawing/2014/main" id="{0DC81789-6E5B-408E-80F0-8B5BED4519EF}"/>
                  </a:ext>
                </a:extLst>
              </p:cNvPr>
              <p:cNvSpPr>
                <a:spLocks/>
              </p:cNvSpPr>
              <p:nvPr/>
            </p:nvSpPr>
            <p:spPr bwMode="auto">
              <a:xfrm>
                <a:off x="344" y="2246"/>
                <a:ext cx="305" cy="127"/>
              </a:xfrm>
              <a:custGeom>
                <a:avLst/>
                <a:gdLst>
                  <a:gd name="T0" fmla="*/ 6 w 305"/>
                  <a:gd name="T1" fmla="*/ 2370 h 127"/>
                  <a:gd name="T2" fmla="*/ 1 w 305"/>
                  <a:gd name="T3" fmla="*/ 2343 h 127"/>
                  <a:gd name="T4" fmla="*/ 0 w 305"/>
                  <a:gd name="T5" fmla="*/ 2326 h 127"/>
                  <a:gd name="T6" fmla="*/ 3 w 305"/>
                  <a:gd name="T7" fmla="*/ 2312 h 127"/>
                  <a:gd name="T8" fmla="*/ 54 w 305"/>
                  <a:gd name="T9" fmla="*/ 2263 h 127"/>
                  <a:gd name="T10" fmla="*/ 117 w 305"/>
                  <a:gd name="T11" fmla="*/ 2248 h 127"/>
                  <a:gd name="T12" fmla="*/ 163 w 305"/>
                  <a:gd name="T13" fmla="*/ 2246 h 127"/>
                  <a:gd name="T14" fmla="*/ 186 w 305"/>
                  <a:gd name="T15" fmla="*/ 2247 h 127"/>
                  <a:gd name="T16" fmla="*/ 247 w 305"/>
                  <a:gd name="T17" fmla="*/ 2260 h 127"/>
                  <a:gd name="T18" fmla="*/ 296 w 305"/>
                  <a:gd name="T19" fmla="*/ 2310 h 127"/>
                  <a:gd name="T20" fmla="*/ 304 w 305"/>
                  <a:gd name="T21" fmla="*/ 2357 h 127"/>
                  <a:gd name="T22" fmla="*/ 304 w 305"/>
                  <a:gd name="T23" fmla="*/ 2372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1" name="Group 82">
              <a:extLst>
                <a:ext uri="{FF2B5EF4-FFF2-40B4-BE49-F238E27FC236}">
                  <a16:creationId xmlns:a16="http://schemas.microsoft.com/office/drawing/2014/main" id="{6A7F181F-0958-44C9-BB67-39B4B7A17575}"/>
                </a:ext>
              </a:extLst>
            </p:cNvPr>
            <p:cNvGrpSpPr>
              <a:grpSpLocks/>
            </p:cNvGrpSpPr>
            <p:nvPr/>
          </p:nvGrpSpPr>
          <p:grpSpPr bwMode="auto">
            <a:xfrm>
              <a:off x="25" y="2395"/>
              <a:ext cx="374" cy="65"/>
              <a:chOff x="25" y="2395"/>
              <a:chExt cx="374" cy="65"/>
            </a:xfrm>
          </p:grpSpPr>
          <p:sp>
            <p:nvSpPr>
              <p:cNvPr id="45232" name="Freeform 83">
                <a:extLst>
                  <a:ext uri="{FF2B5EF4-FFF2-40B4-BE49-F238E27FC236}">
                    <a16:creationId xmlns:a16="http://schemas.microsoft.com/office/drawing/2014/main" id="{87000D48-A45F-4820-B0C1-40AB68524CEF}"/>
                  </a:ext>
                </a:extLst>
              </p:cNvPr>
              <p:cNvSpPr>
                <a:spLocks/>
              </p:cNvSpPr>
              <p:nvPr/>
            </p:nvSpPr>
            <p:spPr bwMode="auto">
              <a:xfrm>
                <a:off x="25" y="2395"/>
                <a:ext cx="374" cy="65"/>
              </a:xfrm>
              <a:custGeom>
                <a:avLst/>
                <a:gdLst>
                  <a:gd name="T0" fmla="*/ 0 w 374"/>
                  <a:gd name="T1" fmla="*/ 2395 h 65"/>
                  <a:gd name="T2" fmla="*/ 0 w 374"/>
                  <a:gd name="T3" fmla="*/ 2459 h 65"/>
                  <a:gd name="T4" fmla="*/ 373 w 374"/>
                  <a:gd name="T5" fmla="*/ 2459 h 65"/>
                  <a:gd name="T6" fmla="*/ 368 w 374"/>
                  <a:gd name="T7" fmla="*/ 2399 h 65"/>
                  <a:gd name="T8" fmla="*/ 0 w 374"/>
                  <a:gd name="T9" fmla="*/ 2395 h 65"/>
                  <a:gd name="T10" fmla="*/ 0 60000 65536"/>
                  <a:gd name="T11" fmla="*/ 0 60000 65536"/>
                  <a:gd name="T12" fmla="*/ 0 60000 65536"/>
                  <a:gd name="T13" fmla="*/ 0 60000 65536"/>
                  <a:gd name="T14" fmla="*/ 0 60000 65536"/>
                  <a:gd name="T15" fmla="*/ 0 w 374"/>
                  <a:gd name="T16" fmla="*/ 0 h 65"/>
                  <a:gd name="T17" fmla="*/ 374 w 374"/>
                  <a:gd name="T18" fmla="*/ 65 h 65"/>
                </a:gdLst>
                <a:ahLst/>
                <a:cxnLst>
                  <a:cxn ang="T10">
                    <a:pos x="T0" y="T1"/>
                  </a:cxn>
                  <a:cxn ang="T11">
                    <a:pos x="T2" y="T3"/>
                  </a:cxn>
                  <a:cxn ang="T12">
                    <a:pos x="T4" y="T5"/>
                  </a:cxn>
                  <a:cxn ang="T13">
                    <a:pos x="T6" y="T7"/>
                  </a:cxn>
                  <a:cxn ang="T14">
                    <a:pos x="T8" y="T9"/>
                  </a:cxn>
                </a:cxnLst>
                <a:rect l="T15" t="T16" r="T17" b="T18"/>
                <a:pathLst>
                  <a:path w="374" h="65">
                    <a:moveTo>
                      <a:pt x="0" y="0"/>
                    </a:moveTo>
                    <a:lnTo>
                      <a:pt x="0" y="64"/>
                    </a:lnTo>
                    <a:lnTo>
                      <a:pt x="373" y="64"/>
                    </a:lnTo>
                    <a:lnTo>
                      <a:pt x="36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52" name="Group 80">
              <a:extLst>
                <a:ext uri="{FF2B5EF4-FFF2-40B4-BE49-F238E27FC236}">
                  <a16:creationId xmlns:a16="http://schemas.microsoft.com/office/drawing/2014/main" id="{A617835E-F6D4-4874-8895-6BE8195E76EA}"/>
                </a:ext>
              </a:extLst>
            </p:cNvPr>
            <p:cNvGrpSpPr>
              <a:grpSpLocks/>
            </p:cNvGrpSpPr>
            <p:nvPr/>
          </p:nvGrpSpPr>
          <p:grpSpPr bwMode="auto">
            <a:xfrm>
              <a:off x="20" y="2357"/>
              <a:ext cx="384" cy="107"/>
              <a:chOff x="20" y="2357"/>
              <a:chExt cx="384" cy="107"/>
            </a:xfrm>
          </p:grpSpPr>
          <p:sp>
            <p:nvSpPr>
              <p:cNvPr id="45231" name="Freeform 81">
                <a:extLst>
                  <a:ext uri="{FF2B5EF4-FFF2-40B4-BE49-F238E27FC236}">
                    <a16:creationId xmlns:a16="http://schemas.microsoft.com/office/drawing/2014/main" id="{77C01D67-8B63-44C6-9EE3-51434DB55775}"/>
                  </a:ext>
                </a:extLst>
              </p:cNvPr>
              <p:cNvSpPr>
                <a:spLocks/>
              </p:cNvSpPr>
              <p:nvPr/>
            </p:nvSpPr>
            <p:spPr bwMode="auto">
              <a:xfrm>
                <a:off x="20" y="2357"/>
                <a:ext cx="384" cy="107"/>
              </a:xfrm>
              <a:custGeom>
                <a:avLst/>
                <a:gdLst>
                  <a:gd name="T0" fmla="*/ 0 w 384"/>
                  <a:gd name="T1" fmla="*/ 2463 h 107"/>
                  <a:gd name="T2" fmla="*/ 383 w 384"/>
                  <a:gd name="T3" fmla="*/ 2463 h 107"/>
                  <a:gd name="T4" fmla="*/ 383 w 384"/>
                  <a:gd name="T5" fmla="*/ 2357 h 107"/>
                  <a:gd name="T6" fmla="*/ 0 60000 65536"/>
                  <a:gd name="T7" fmla="*/ 0 60000 65536"/>
                  <a:gd name="T8" fmla="*/ 0 60000 65536"/>
                  <a:gd name="T9" fmla="*/ 0 w 384"/>
                  <a:gd name="T10" fmla="*/ 0 h 107"/>
                  <a:gd name="T11" fmla="*/ 384 w 384"/>
                  <a:gd name="T12" fmla="*/ 107 h 107"/>
                </a:gdLst>
                <a:ahLst/>
                <a:cxnLst>
                  <a:cxn ang="T6">
                    <a:pos x="T0" y="T1"/>
                  </a:cxn>
                  <a:cxn ang="T7">
                    <a:pos x="T2" y="T3"/>
                  </a:cxn>
                  <a:cxn ang="T8">
                    <a:pos x="T4" y="T5"/>
                  </a:cxn>
                </a:cxnLst>
                <a:rect l="T9" t="T10" r="T11" b="T12"/>
                <a:pathLst>
                  <a:path w="384" h="107">
                    <a:moveTo>
                      <a:pt x="0" y="106"/>
                    </a:moveTo>
                    <a:lnTo>
                      <a:pt x="383" y="106"/>
                    </a:lnTo>
                    <a:lnTo>
                      <a:pt x="38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3" name="Group 78">
              <a:extLst>
                <a:ext uri="{FF2B5EF4-FFF2-40B4-BE49-F238E27FC236}">
                  <a16:creationId xmlns:a16="http://schemas.microsoft.com/office/drawing/2014/main" id="{12ED2C0E-8FC1-4F92-B794-AADA34E618B9}"/>
                </a:ext>
              </a:extLst>
            </p:cNvPr>
            <p:cNvGrpSpPr>
              <a:grpSpLocks/>
            </p:cNvGrpSpPr>
            <p:nvPr/>
          </p:nvGrpSpPr>
          <p:grpSpPr bwMode="auto">
            <a:xfrm>
              <a:off x="1128" y="2395"/>
              <a:ext cx="799" cy="65"/>
              <a:chOff x="1128" y="2395"/>
              <a:chExt cx="799" cy="65"/>
            </a:xfrm>
          </p:grpSpPr>
          <p:sp>
            <p:nvSpPr>
              <p:cNvPr id="45230" name="Freeform 79">
                <a:extLst>
                  <a:ext uri="{FF2B5EF4-FFF2-40B4-BE49-F238E27FC236}">
                    <a16:creationId xmlns:a16="http://schemas.microsoft.com/office/drawing/2014/main" id="{5B6E017D-B94A-439A-B71B-09FCA670BA0D}"/>
                  </a:ext>
                </a:extLst>
              </p:cNvPr>
              <p:cNvSpPr>
                <a:spLocks/>
              </p:cNvSpPr>
              <p:nvPr/>
            </p:nvSpPr>
            <p:spPr bwMode="auto">
              <a:xfrm>
                <a:off x="1128" y="2395"/>
                <a:ext cx="799" cy="65"/>
              </a:xfrm>
              <a:custGeom>
                <a:avLst/>
                <a:gdLst>
                  <a:gd name="T0" fmla="*/ 798 w 799"/>
                  <a:gd name="T1" fmla="*/ 2395 h 65"/>
                  <a:gd name="T2" fmla="*/ 12 w 799"/>
                  <a:gd name="T3" fmla="*/ 2399 h 65"/>
                  <a:gd name="T4" fmla="*/ 0 w 799"/>
                  <a:gd name="T5" fmla="*/ 2459 h 65"/>
                  <a:gd name="T6" fmla="*/ 798 w 799"/>
                  <a:gd name="T7" fmla="*/ 2459 h 65"/>
                  <a:gd name="T8" fmla="*/ 798 w 799"/>
                  <a:gd name="T9" fmla="*/ 2395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4"/>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54" name="Group 76">
              <a:extLst>
                <a:ext uri="{FF2B5EF4-FFF2-40B4-BE49-F238E27FC236}">
                  <a16:creationId xmlns:a16="http://schemas.microsoft.com/office/drawing/2014/main" id="{DC58DE0B-53C5-4ED6-9514-5CCBDF45FE5C}"/>
                </a:ext>
              </a:extLst>
            </p:cNvPr>
            <p:cNvGrpSpPr>
              <a:grpSpLocks/>
            </p:cNvGrpSpPr>
            <p:nvPr/>
          </p:nvGrpSpPr>
          <p:grpSpPr bwMode="auto">
            <a:xfrm>
              <a:off x="1123" y="2357"/>
              <a:ext cx="805" cy="107"/>
              <a:chOff x="1123" y="2357"/>
              <a:chExt cx="805" cy="107"/>
            </a:xfrm>
          </p:grpSpPr>
          <p:sp>
            <p:nvSpPr>
              <p:cNvPr id="45229" name="Freeform 77">
                <a:extLst>
                  <a:ext uri="{FF2B5EF4-FFF2-40B4-BE49-F238E27FC236}">
                    <a16:creationId xmlns:a16="http://schemas.microsoft.com/office/drawing/2014/main" id="{09AD6B4B-D3B3-49FE-98FB-42B9F0B12C65}"/>
                  </a:ext>
                </a:extLst>
              </p:cNvPr>
              <p:cNvSpPr>
                <a:spLocks/>
              </p:cNvSpPr>
              <p:nvPr/>
            </p:nvSpPr>
            <p:spPr bwMode="auto">
              <a:xfrm>
                <a:off x="1123" y="2357"/>
                <a:ext cx="805" cy="107"/>
              </a:xfrm>
              <a:custGeom>
                <a:avLst/>
                <a:gdLst>
                  <a:gd name="T0" fmla="*/ 805 w 805"/>
                  <a:gd name="T1" fmla="*/ 2460 h 107"/>
                  <a:gd name="T2" fmla="*/ 0 w 805"/>
                  <a:gd name="T3" fmla="*/ 2463 h 107"/>
                  <a:gd name="T4" fmla="*/ 0 w 805"/>
                  <a:gd name="T5" fmla="*/ 2357 h 107"/>
                  <a:gd name="T6" fmla="*/ 0 60000 65536"/>
                  <a:gd name="T7" fmla="*/ 0 60000 65536"/>
                  <a:gd name="T8" fmla="*/ 0 60000 65536"/>
                  <a:gd name="T9" fmla="*/ 0 w 805"/>
                  <a:gd name="T10" fmla="*/ 0 h 107"/>
                  <a:gd name="T11" fmla="*/ 805 w 805"/>
                  <a:gd name="T12" fmla="*/ 107 h 107"/>
                </a:gdLst>
                <a:ahLst/>
                <a:cxnLst>
                  <a:cxn ang="T6">
                    <a:pos x="T0" y="T1"/>
                  </a:cxn>
                  <a:cxn ang="T7">
                    <a:pos x="T2" y="T3"/>
                  </a:cxn>
                  <a:cxn ang="T8">
                    <a:pos x="T4" y="T5"/>
                  </a:cxn>
                </a:cxnLst>
                <a:rect l="T9" t="T10" r="T11" b="T12"/>
                <a:pathLst>
                  <a:path w="805" h="107">
                    <a:moveTo>
                      <a:pt x="805" y="103"/>
                    </a:moveTo>
                    <a:lnTo>
                      <a:pt x="0" y="106"/>
                    </a:lnTo>
                    <a:lnTo>
                      <a:pt x="0"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5" name="Group 74">
              <a:extLst>
                <a:ext uri="{FF2B5EF4-FFF2-40B4-BE49-F238E27FC236}">
                  <a16:creationId xmlns:a16="http://schemas.microsoft.com/office/drawing/2014/main" id="{05877700-C4FF-4E30-9CE4-E39754C61669}"/>
                </a:ext>
              </a:extLst>
            </p:cNvPr>
            <p:cNvGrpSpPr>
              <a:grpSpLocks/>
            </p:cNvGrpSpPr>
            <p:nvPr/>
          </p:nvGrpSpPr>
          <p:grpSpPr bwMode="auto">
            <a:xfrm>
              <a:off x="1463" y="2385"/>
              <a:ext cx="465" cy="2"/>
              <a:chOff x="1463" y="2385"/>
              <a:chExt cx="465" cy="2"/>
            </a:xfrm>
          </p:grpSpPr>
          <p:sp>
            <p:nvSpPr>
              <p:cNvPr id="45228" name="Freeform 75">
                <a:extLst>
                  <a:ext uri="{FF2B5EF4-FFF2-40B4-BE49-F238E27FC236}">
                    <a16:creationId xmlns:a16="http://schemas.microsoft.com/office/drawing/2014/main" id="{CF43678C-4C45-4501-A8F2-516C0C3233D2}"/>
                  </a:ext>
                </a:extLst>
              </p:cNvPr>
              <p:cNvSpPr>
                <a:spLocks/>
              </p:cNvSpPr>
              <p:nvPr/>
            </p:nvSpPr>
            <p:spPr bwMode="auto">
              <a:xfrm>
                <a:off x="1463" y="2385"/>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6" name="Group 72">
              <a:extLst>
                <a:ext uri="{FF2B5EF4-FFF2-40B4-BE49-F238E27FC236}">
                  <a16:creationId xmlns:a16="http://schemas.microsoft.com/office/drawing/2014/main" id="{86840F87-243D-400D-8FA4-584CC268BCDB}"/>
                </a:ext>
              </a:extLst>
            </p:cNvPr>
            <p:cNvGrpSpPr>
              <a:grpSpLocks/>
            </p:cNvGrpSpPr>
            <p:nvPr/>
          </p:nvGrpSpPr>
          <p:grpSpPr bwMode="auto">
            <a:xfrm>
              <a:off x="85" y="1855"/>
              <a:ext cx="133" cy="547"/>
              <a:chOff x="85" y="1855"/>
              <a:chExt cx="133" cy="547"/>
            </a:xfrm>
          </p:grpSpPr>
          <p:sp>
            <p:nvSpPr>
              <p:cNvPr id="45227" name="Freeform 73">
                <a:extLst>
                  <a:ext uri="{FF2B5EF4-FFF2-40B4-BE49-F238E27FC236}">
                    <a16:creationId xmlns:a16="http://schemas.microsoft.com/office/drawing/2014/main" id="{C0BA292D-E0F3-445B-8429-7395855E6D00}"/>
                  </a:ext>
                </a:extLst>
              </p:cNvPr>
              <p:cNvSpPr>
                <a:spLocks/>
              </p:cNvSpPr>
              <p:nvPr/>
            </p:nvSpPr>
            <p:spPr bwMode="auto">
              <a:xfrm>
                <a:off x="85" y="1855"/>
                <a:ext cx="133" cy="547"/>
              </a:xfrm>
              <a:custGeom>
                <a:avLst/>
                <a:gdLst>
                  <a:gd name="T0" fmla="*/ 0 w 133"/>
                  <a:gd name="T1" fmla="*/ 1855 h 547"/>
                  <a:gd name="T2" fmla="*/ 133 w 133"/>
                  <a:gd name="T3" fmla="*/ 2402 h 547"/>
                  <a:gd name="T4" fmla="*/ 0 60000 65536"/>
                  <a:gd name="T5" fmla="*/ 0 60000 65536"/>
                  <a:gd name="T6" fmla="*/ 0 w 133"/>
                  <a:gd name="T7" fmla="*/ 0 h 547"/>
                  <a:gd name="T8" fmla="*/ 133 w 133"/>
                  <a:gd name="T9" fmla="*/ 547 h 547"/>
                </a:gdLst>
                <a:ahLst/>
                <a:cxnLst>
                  <a:cxn ang="T4">
                    <a:pos x="T0" y="T1"/>
                  </a:cxn>
                  <a:cxn ang="T5">
                    <a:pos x="T2" y="T3"/>
                  </a:cxn>
                </a:cxnLst>
                <a:rect l="T6" t="T7" r="T8" b="T9"/>
                <a:pathLst>
                  <a:path w="133" h="547">
                    <a:moveTo>
                      <a:pt x="0" y="0"/>
                    </a:moveTo>
                    <a:lnTo>
                      <a:pt x="133" y="54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7" name="Group 70">
              <a:extLst>
                <a:ext uri="{FF2B5EF4-FFF2-40B4-BE49-F238E27FC236}">
                  <a16:creationId xmlns:a16="http://schemas.microsoft.com/office/drawing/2014/main" id="{7EE75458-E437-4A26-B168-7EE1B4F8A558}"/>
                </a:ext>
              </a:extLst>
            </p:cNvPr>
            <p:cNvGrpSpPr>
              <a:grpSpLocks/>
            </p:cNvGrpSpPr>
            <p:nvPr/>
          </p:nvGrpSpPr>
          <p:grpSpPr bwMode="auto">
            <a:xfrm>
              <a:off x="154" y="1863"/>
              <a:ext cx="128" cy="537"/>
              <a:chOff x="154" y="1863"/>
              <a:chExt cx="128" cy="537"/>
            </a:xfrm>
          </p:grpSpPr>
          <p:sp>
            <p:nvSpPr>
              <p:cNvPr id="45226" name="Freeform 71">
                <a:extLst>
                  <a:ext uri="{FF2B5EF4-FFF2-40B4-BE49-F238E27FC236}">
                    <a16:creationId xmlns:a16="http://schemas.microsoft.com/office/drawing/2014/main" id="{9D7BE16A-0DC7-412E-B74E-48BF9E0061E5}"/>
                  </a:ext>
                </a:extLst>
              </p:cNvPr>
              <p:cNvSpPr>
                <a:spLocks/>
              </p:cNvSpPr>
              <p:nvPr/>
            </p:nvSpPr>
            <p:spPr bwMode="auto">
              <a:xfrm>
                <a:off x="154" y="1863"/>
                <a:ext cx="128" cy="537"/>
              </a:xfrm>
              <a:custGeom>
                <a:avLst/>
                <a:gdLst>
                  <a:gd name="T0" fmla="*/ 0 w 128"/>
                  <a:gd name="T1" fmla="*/ 1863 h 537"/>
                  <a:gd name="T2" fmla="*/ 128 w 128"/>
                  <a:gd name="T3" fmla="*/ 2400 h 537"/>
                  <a:gd name="T4" fmla="*/ 0 60000 65536"/>
                  <a:gd name="T5" fmla="*/ 0 60000 65536"/>
                  <a:gd name="T6" fmla="*/ 0 w 128"/>
                  <a:gd name="T7" fmla="*/ 0 h 537"/>
                  <a:gd name="T8" fmla="*/ 128 w 128"/>
                  <a:gd name="T9" fmla="*/ 537 h 537"/>
                </a:gdLst>
                <a:ahLst/>
                <a:cxnLst>
                  <a:cxn ang="T4">
                    <a:pos x="T0" y="T1"/>
                  </a:cxn>
                  <a:cxn ang="T5">
                    <a:pos x="T2" y="T3"/>
                  </a:cxn>
                </a:cxnLst>
                <a:rect l="T6" t="T7" r="T8" b="T9"/>
                <a:pathLst>
                  <a:path w="128" h="537">
                    <a:moveTo>
                      <a:pt x="0" y="0"/>
                    </a:moveTo>
                    <a:lnTo>
                      <a:pt x="128" y="53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8" name="Group 68">
              <a:extLst>
                <a:ext uri="{FF2B5EF4-FFF2-40B4-BE49-F238E27FC236}">
                  <a16:creationId xmlns:a16="http://schemas.microsoft.com/office/drawing/2014/main" id="{EF5DA362-2473-477F-9916-BC24F4F98892}"/>
                </a:ext>
              </a:extLst>
            </p:cNvPr>
            <p:cNvGrpSpPr>
              <a:grpSpLocks/>
            </p:cNvGrpSpPr>
            <p:nvPr/>
          </p:nvGrpSpPr>
          <p:grpSpPr bwMode="auto">
            <a:xfrm>
              <a:off x="104" y="1810"/>
              <a:ext cx="148" cy="605"/>
              <a:chOff x="104" y="1810"/>
              <a:chExt cx="148" cy="605"/>
            </a:xfrm>
          </p:grpSpPr>
          <p:sp>
            <p:nvSpPr>
              <p:cNvPr id="45225" name="Freeform 69">
                <a:extLst>
                  <a:ext uri="{FF2B5EF4-FFF2-40B4-BE49-F238E27FC236}">
                    <a16:creationId xmlns:a16="http://schemas.microsoft.com/office/drawing/2014/main" id="{1821507E-D9B7-47E6-8436-36DB9647165D}"/>
                  </a:ext>
                </a:extLst>
              </p:cNvPr>
              <p:cNvSpPr>
                <a:spLocks/>
              </p:cNvSpPr>
              <p:nvPr/>
            </p:nvSpPr>
            <p:spPr bwMode="auto">
              <a:xfrm>
                <a:off x="104" y="1810"/>
                <a:ext cx="148" cy="605"/>
              </a:xfrm>
              <a:custGeom>
                <a:avLst/>
                <a:gdLst>
                  <a:gd name="T0" fmla="*/ 0 w 148"/>
                  <a:gd name="T1" fmla="*/ 1810 h 605"/>
                  <a:gd name="T2" fmla="*/ 148 w 148"/>
                  <a:gd name="T3" fmla="*/ 2415 h 605"/>
                  <a:gd name="T4" fmla="*/ 0 60000 65536"/>
                  <a:gd name="T5" fmla="*/ 0 60000 65536"/>
                  <a:gd name="T6" fmla="*/ 0 w 148"/>
                  <a:gd name="T7" fmla="*/ 0 h 605"/>
                  <a:gd name="T8" fmla="*/ 148 w 148"/>
                  <a:gd name="T9" fmla="*/ 605 h 605"/>
                </a:gdLst>
                <a:ahLst/>
                <a:cxnLst>
                  <a:cxn ang="T4">
                    <a:pos x="T0" y="T1"/>
                  </a:cxn>
                  <a:cxn ang="T5">
                    <a:pos x="T2" y="T3"/>
                  </a:cxn>
                </a:cxnLst>
                <a:rect l="T6" t="T7" r="T8" b="T9"/>
                <a:pathLst>
                  <a:path w="148" h="605">
                    <a:moveTo>
                      <a:pt x="0" y="0"/>
                    </a:moveTo>
                    <a:lnTo>
                      <a:pt x="148" y="605"/>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59" name="Group 66">
              <a:extLst>
                <a:ext uri="{FF2B5EF4-FFF2-40B4-BE49-F238E27FC236}">
                  <a16:creationId xmlns:a16="http://schemas.microsoft.com/office/drawing/2014/main" id="{1EB0E570-E74C-4B87-977A-325AC21571C0}"/>
                </a:ext>
              </a:extLst>
            </p:cNvPr>
            <p:cNvGrpSpPr>
              <a:grpSpLocks/>
            </p:cNvGrpSpPr>
            <p:nvPr/>
          </p:nvGrpSpPr>
          <p:grpSpPr bwMode="auto">
            <a:xfrm>
              <a:off x="605" y="3000"/>
              <a:ext cx="334" cy="65"/>
              <a:chOff x="605" y="3000"/>
              <a:chExt cx="334" cy="65"/>
            </a:xfrm>
          </p:grpSpPr>
          <p:sp>
            <p:nvSpPr>
              <p:cNvPr id="45224" name="Freeform 67">
                <a:extLst>
                  <a:ext uri="{FF2B5EF4-FFF2-40B4-BE49-F238E27FC236}">
                    <a16:creationId xmlns:a16="http://schemas.microsoft.com/office/drawing/2014/main" id="{96B7D72B-4812-48EB-9E93-37DFC55069B9}"/>
                  </a:ext>
                </a:extLst>
              </p:cNvPr>
              <p:cNvSpPr>
                <a:spLocks/>
              </p:cNvSpPr>
              <p:nvPr/>
            </p:nvSpPr>
            <p:spPr bwMode="auto">
              <a:xfrm>
                <a:off x="605" y="3000"/>
                <a:ext cx="334" cy="65"/>
              </a:xfrm>
              <a:custGeom>
                <a:avLst/>
                <a:gdLst>
                  <a:gd name="T0" fmla="*/ 0 w 334"/>
                  <a:gd name="T1" fmla="*/ 3000 h 65"/>
                  <a:gd name="T2" fmla="*/ 0 w 334"/>
                  <a:gd name="T3" fmla="*/ 3064 h 65"/>
                  <a:gd name="T4" fmla="*/ 333 w 334"/>
                  <a:gd name="T5" fmla="*/ 3064 h 65"/>
                  <a:gd name="T6" fmla="*/ 328 w 334"/>
                  <a:gd name="T7" fmla="*/ 3004 h 65"/>
                  <a:gd name="T8" fmla="*/ 0 w 334"/>
                  <a:gd name="T9" fmla="*/ 3000 h 65"/>
                  <a:gd name="T10" fmla="*/ 0 60000 65536"/>
                  <a:gd name="T11" fmla="*/ 0 60000 65536"/>
                  <a:gd name="T12" fmla="*/ 0 60000 65536"/>
                  <a:gd name="T13" fmla="*/ 0 60000 65536"/>
                  <a:gd name="T14" fmla="*/ 0 60000 65536"/>
                  <a:gd name="T15" fmla="*/ 0 w 334"/>
                  <a:gd name="T16" fmla="*/ 0 h 65"/>
                  <a:gd name="T17" fmla="*/ 334 w 334"/>
                  <a:gd name="T18" fmla="*/ 65 h 65"/>
                </a:gdLst>
                <a:ahLst/>
                <a:cxnLst>
                  <a:cxn ang="T10">
                    <a:pos x="T0" y="T1"/>
                  </a:cxn>
                  <a:cxn ang="T11">
                    <a:pos x="T2" y="T3"/>
                  </a:cxn>
                  <a:cxn ang="T12">
                    <a:pos x="T4" y="T5"/>
                  </a:cxn>
                  <a:cxn ang="T13">
                    <a:pos x="T6" y="T7"/>
                  </a:cxn>
                  <a:cxn ang="T14">
                    <a:pos x="T8" y="T9"/>
                  </a:cxn>
                </a:cxnLst>
                <a:rect l="T15" t="T16" r="T17" b="T18"/>
                <a:pathLst>
                  <a:path w="334" h="65">
                    <a:moveTo>
                      <a:pt x="0" y="0"/>
                    </a:moveTo>
                    <a:lnTo>
                      <a:pt x="0" y="64"/>
                    </a:lnTo>
                    <a:lnTo>
                      <a:pt x="333" y="64"/>
                    </a:lnTo>
                    <a:lnTo>
                      <a:pt x="32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60" name="Group 64">
              <a:extLst>
                <a:ext uri="{FF2B5EF4-FFF2-40B4-BE49-F238E27FC236}">
                  <a16:creationId xmlns:a16="http://schemas.microsoft.com/office/drawing/2014/main" id="{B528DFF4-D868-4551-9576-81AF02254C2A}"/>
                </a:ext>
              </a:extLst>
            </p:cNvPr>
            <p:cNvGrpSpPr>
              <a:grpSpLocks/>
            </p:cNvGrpSpPr>
            <p:nvPr/>
          </p:nvGrpSpPr>
          <p:grpSpPr bwMode="auto">
            <a:xfrm>
              <a:off x="590" y="2962"/>
              <a:ext cx="354" cy="107"/>
              <a:chOff x="590" y="2962"/>
              <a:chExt cx="354" cy="107"/>
            </a:xfrm>
          </p:grpSpPr>
          <p:sp>
            <p:nvSpPr>
              <p:cNvPr id="45223" name="Freeform 65">
                <a:extLst>
                  <a:ext uri="{FF2B5EF4-FFF2-40B4-BE49-F238E27FC236}">
                    <a16:creationId xmlns:a16="http://schemas.microsoft.com/office/drawing/2014/main" id="{07F016CA-CDA5-4A2E-84C1-3F18B8A80AC0}"/>
                  </a:ext>
                </a:extLst>
              </p:cNvPr>
              <p:cNvSpPr>
                <a:spLocks/>
              </p:cNvSpPr>
              <p:nvPr/>
            </p:nvSpPr>
            <p:spPr bwMode="auto">
              <a:xfrm>
                <a:off x="590" y="2962"/>
                <a:ext cx="354" cy="107"/>
              </a:xfrm>
              <a:custGeom>
                <a:avLst/>
                <a:gdLst>
                  <a:gd name="T0" fmla="*/ 0 w 354"/>
                  <a:gd name="T1" fmla="*/ 2968 h 107"/>
                  <a:gd name="T2" fmla="*/ 0 w 354"/>
                  <a:gd name="T3" fmla="*/ 3068 h 107"/>
                  <a:gd name="T4" fmla="*/ 353 w 354"/>
                  <a:gd name="T5" fmla="*/ 3068 h 107"/>
                  <a:gd name="T6" fmla="*/ 353 w 354"/>
                  <a:gd name="T7" fmla="*/ 2962 h 107"/>
                  <a:gd name="T8" fmla="*/ 0 60000 65536"/>
                  <a:gd name="T9" fmla="*/ 0 60000 65536"/>
                  <a:gd name="T10" fmla="*/ 0 60000 65536"/>
                  <a:gd name="T11" fmla="*/ 0 60000 65536"/>
                  <a:gd name="T12" fmla="*/ 0 w 354"/>
                  <a:gd name="T13" fmla="*/ 0 h 107"/>
                  <a:gd name="T14" fmla="*/ 354 w 354"/>
                  <a:gd name="T15" fmla="*/ 107 h 107"/>
                </a:gdLst>
                <a:ahLst/>
                <a:cxnLst>
                  <a:cxn ang="T8">
                    <a:pos x="T0" y="T1"/>
                  </a:cxn>
                  <a:cxn ang="T9">
                    <a:pos x="T2" y="T3"/>
                  </a:cxn>
                  <a:cxn ang="T10">
                    <a:pos x="T4" y="T5"/>
                  </a:cxn>
                  <a:cxn ang="T11">
                    <a:pos x="T6" y="T7"/>
                  </a:cxn>
                </a:cxnLst>
                <a:rect l="T12" t="T13" r="T14" b="T15"/>
                <a:pathLst>
                  <a:path w="354" h="107">
                    <a:moveTo>
                      <a:pt x="0" y="6"/>
                    </a:moveTo>
                    <a:lnTo>
                      <a:pt x="0" y="106"/>
                    </a:lnTo>
                    <a:lnTo>
                      <a:pt x="353" y="106"/>
                    </a:lnTo>
                    <a:lnTo>
                      <a:pt x="35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1" name="Group 62">
              <a:extLst>
                <a:ext uri="{FF2B5EF4-FFF2-40B4-BE49-F238E27FC236}">
                  <a16:creationId xmlns:a16="http://schemas.microsoft.com/office/drawing/2014/main" id="{710D7FF1-E187-4532-B27F-A6F74239BF0A}"/>
                </a:ext>
              </a:extLst>
            </p:cNvPr>
            <p:cNvGrpSpPr>
              <a:grpSpLocks/>
            </p:cNvGrpSpPr>
            <p:nvPr/>
          </p:nvGrpSpPr>
          <p:grpSpPr bwMode="auto">
            <a:xfrm>
              <a:off x="884" y="2856"/>
              <a:ext cx="305" cy="127"/>
              <a:chOff x="884" y="2856"/>
              <a:chExt cx="305" cy="127"/>
            </a:xfrm>
          </p:grpSpPr>
          <p:sp>
            <p:nvSpPr>
              <p:cNvPr id="45222" name="Freeform 63">
                <a:extLst>
                  <a:ext uri="{FF2B5EF4-FFF2-40B4-BE49-F238E27FC236}">
                    <a16:creationId xmlns:a16="http://schemas.microsoft.com/office/drawing/2014/main" id="{A2AD5517-4B5F-4837-8DFB-358470568A0F}"/>
                  </a:ext>
                </a:extLst>
              </p:cNvPr>
              <p:cNvSpPr>
                <a:spLocks/>
              </p:cNvSpPr>
              <p:nvPr/>
            </p:nvSpPr>
            <p:spPr bwMode="auto">
              <a:xfrm>
                <a:off x="884" y="2856"/>
                <a:ext cx="305" cy="127"/>
              </a:xfrm>
              <a:custGeom>
                <a:avLst/>
                <a:gdLst>
                  <a:gd name="T0" fmla="*/ 6 w 305"/>
                  <a:gd name="T1" fmla="*/ 2980 h 127"/>
                  <a:gd name="T2" fmla="*/ 1 w 305"/>
                  <a:gd name="T3" fmla="*/ 2953 h 127"/>
                  <a:gd name="T4" fmla="*/ 0 w 305"/>
                  <a:gd name="T5" fmla="*/ 2936 h 127"/>
                  <a:gd name="T6" fmla="*/ 3 w 305"/>
                  <a:gd name="T7" fmla="*/ 2922 h 127"/>
                  <a:gd name="T8" fmla="*/ 54 w 305"/>
                  <a:gd name="T9" fmla="*/ 2873 h 127"/>
                  <a:gd name="T10" fmla="*/ 117 w 305"/>
                  <a:gd name="T11" fmla="*/ 2858 h 127"/>
                  <a:gd name="T12" fmla="*/ 163 w 305"/>
                  <a:gd name="T13" fmla="*/ 2856 h 127"/>
                  <a:gd name="T14" fmla="*/ 186 w 305"/>
                  <a:gd name="T15" fmla="*/ 2857 h 127"/>
                  <a:gd name="T16" fmla="*/ 247 w 305"/>
                  <a:gd name="T17" fmla="*/ 2870 h 127"/>
                  <a:gd name="T18" fmla="*/ 296 w 305"/>
                  <a:gd name="T19" fmla="*/ 2920 h 127"/>
                  <a:gd name="T20" fmla="*/ 304 w 305"/>
                  <a:gd name="T21" fmla="*/ 2967 h 127"/>
                  <a:gd name="T22" fmla="*/ 304 w 305"/>
                  <a:gd name="T23" fmla="*/ 2982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2" name="Group 60">
              <a:extLst>
                <a:ext uri="{FF2B5EF4-FFF2-40B4-BE49-F238E27FC236}">
                  <a16:creationId xmlns:a16="http://schemas.microsoft.com/office/drawing/2014/main" id="{72C73A67-C337-42E0-AA9F-2D2CBE1EC319}"/>
                </a:ext>
              </a:extLst>
            </p:cNvPr>
            <p:cNvGrpSpPr>
              <a:grpSpLocks/>
            </p:cNvGrpSpPr>
            <p:nvPr/>
          </p:nvGrpSpPr>
          <p:grpSpPr bwMode="auto">
            <a:xfrm>
              <a:off x="344" y="2851"/>
              <a:ext cx="305" cy="127"/>
              <a:chOff x="344" y="2851"/>
              <a:chExt cx="305" cy="127"/>
            </a:xfrm>
          </p:grpSpPr>
          <p:sp>
            <p:nvSpPr>
              <p:cNvPr id="45221" name="Freeform 61">
                <a:extLst>
                  <a:ext uri="{FF2B5EF4-FFF2-40B4-BE49-F238E27FC236}">
                    <a16:creationId xmlns:a16="http://schemas.microsoft.com/office/drawing/2014/main" id="{67CAE973-6C89-4C6E-8B02-4AE8154EB4BF}"/>
                  </a:ext>
                </a:extLst>
              </p:cNvPr>
              <p:cNvSpPr>
                <a:spLocks/>
              </p:cNvSpPr>
              <p:nvPr/>
            </p:nvSpPr>
            <p:spPr bwMode="auto">
              <a:xfrm>
                <a:off x="344" y="2851"/>
                <a:ext cx="305" cy="127"/>
              </a:xfrm>
              <a:custGeom>
                <a:avLst/>
                <a:gdLst>
                  <a:gd name="T0" fmla="*/ 6 w 305"/>
                  <a:gd name="T1" fmla="*/ 2975 h 127"/>
                  <a:gd name="T2" fmla="*/ 1 w 305"/>
                  <a:gd name="T3" fmla="*/ 2948 h 127"/>
                  <a:gd name="T4" fmla="*/ 0 w 305"/>
                  <a:gd name="T5" fmla="*/ 2931 h 127"/>
                  <a:gd name="T6" fmla="*/ 3 w 305"/>
                  <a:gd name="T7" fmla="*/ 2917 h 127"/>
                  <a:gd name="T8" fmla="*/ 54 w 305"/>
                  <a:gd name="T9" fmla="*/ 2868 h 127"/>
                  <a:gd name="T10" fmla="*/ 117 w 305"/>
                  <a:gd name="T11" fmla="*/ 2853 h 127"/>
                  <a:gd name="T12" fmla="*/ 163 w 305"/>
                  <a:gd name="T13" fmla="*/ 2851 h 127"/>
                  <a:gd name="T14" fmla="*/ 186 w 305"/>
                  <a:gd name="T15" fmla="*/ 2852 h 127"/>
                  <a:gd name="T16" fmla="*/ 247 w 305"/>
                  <a:gd name="T17" fmla="*/ 2865 h 127"/>
                  <a:gd name="T18" fmla="*/ 296 w 305"/>
                  <a:gd name="T19" fmla="*/ 2915 h 127"/>
                  <a:gd name="T20" fmla="*/ 304 w 305"/>
                  <a:gd name="T21" fmla="*/ 2962 h 127"/>
                  <a:gd name="T22" fmla="*/ 304 w 305"/>
                  <a:gd name="T23" fmla="*/ 2977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3" name="Group 58">
              <a:extLst>
                <a:ext uri="{FF2B5EF4-FFF2-40B4-BE49-F238E27FC236}">
                  <a16:creationId xmlns:a16="http://schemas.microsoft.com/office/drawing/2014/main" id="{AD3AA909-CFCD-489C-BAD9-D65FE7F31F3D}"/>
                </a:ext>
              </a:extLst>
            </p:cNvPr>
            <p:cNvGrpSpPr>
              <a:grpSpLocks/>
            </p:cNvGrpSpPr>
            <p:nvPr/>
          </p:nvGrpSpPr>
          <p:grpSpPr bwMode="auto">
            <a:xfrm>
              <a:off x="25" y="3000"/>
              <a:ext cx="374" cy="65"/>
              <a:chOff x="25" y="3000"/>
              <a:chExt cx="374" cy="65"/>
            </a:xfrm>
          </p:grpSpPr>
          <p:sp>
            <p:nvSpPr>
              <p:cNvPr id="45220" name="Freeform 59">
                <a:extLst>
                  <a:ext uri="{FF2B5EF4-FFF2-40B4-BE49-F238E27FC236}">
                    <a16:creationId xmlns:a16="http://schemas.microsoft.com/office/drawing/2014/main" id="{FDE5DD53-E23C-4476-9944-418018C87E7E}"/>
                  </a:ext>
                </a:extLst>
              </p:cNvPr>
              <p:cNvSpPr>
                <a:spLocks/>
              </p:cNvSpPr>
              <p:nvPr/>
            </p:nvSpPr>
            <p:spPr bwMode="auto">
              <a:xfrm>
                <a:off x="25" y="3000"/>
                <a:ext cx="374" cy="65"/>
              </a:xfrm>
              <a:custGeom>
                <a:avLst/>
                <a:gdLst>
                  <a:gd name="T0" fmla="*/ 0 w 374"/>
                  <a:gd name="T1" fmla="*/ 3000 h 65"/>
                  <a:gd name="T2" fmla="*/ 0 w 374"/>
                  <a:gd name="T3" fmla="*/ 3064 h 65"/>
                  <a:gd name="T4" fmla="*/ 373 w 374"/>
                  <a:gd name="T5" fmla="*/ 3064 h 65"/>
                  <a:gd name="T6" fmla="*/ 368 w 374"/>
                  <a:gd name="T7" fmla="*/ 3004 h 65"/>
                  <a:gd name="T8" fmla="*/ 0 w 374"/>
                  <a:gd name="T9" fmla="*/ 3000 h 65"/>
                  <a:gd name="T10" fmla="*/ 0 60000 65536"/>
                  <a:gd name="T11" fmla="*/ 0 60000 65536"/>
                  <a:gd name="T12" fmla="*/ 0 60000 65536"/>
                  <a:gd name="T13" fmla="*/ 0 60000 65536"/>
                  <a:gd name="T14" fmla="*/ 0 60000 65536"/>
                  <a:gd name="T15" fmla="*/ 0 w 374"/>
                  <a:gd name="T16" fmla="*/ 0 h 65"/>
                  <a:gd name="T17" fmla="*/ 374 w 374"/>
                  <a:gd name="T18" fmla="*/ 65 h 65"/>
                </a:gdLst>
                <a:ahLst/>
                <a:cxnLst>
                  <a:cxn ang="T10">
                    <a:pos x="T0" y="T1"/>
                  </a:cxn>
                  <a:cxn ang="T11">
                    <a:pos x="T2" y="T3"/>
                  </a:cxn>
                  <a:cxn ang="T12">
                    <a:pos x="T4" y="T5"/>
                  </a:cxn>
                  <a:cxn ang="T13">
                    <a:pos x="T6" y="T7"/>
                  </a:cxn>
                  <a:cxn ang="T14">
                    <a:pos x="T8" y="T9"/>
                  </a:cxn>
                </a:cxnLst>
                <a:rect l="T15" t="T16" r="T17" b="T18"/>
                <a:pathLst>
                  <a:path w="374" h="65">
                    <a:moveTo>
                      <a:pt x="0" y="0"/>
                    </a:moveTo>
                    <a:lnTo>
                      <a:pt x="0" y="64"/>
                    </a:lnTo>
                    <a:lnTo>
                      <a:pt x="373" y="64"/>
                    </a:lnTo>
                    <a:lnTo>
                      <a:pt x="368" y="4"/>
                    </a:lnTo>
                    <a:lnTo>
                      <a:pt x="0"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64" name="Group 56">
              <a:extLst>
                <a:ext uri="{FF2B5EF4-FFF2-40B4-BE49-F238E27FC236}">
                  <a16:creationId xmlns:a16="http://schemas.microsoft.com/office/drawing/2014/main" id="{B66AF961-261E-4DD8-9112-9581985E82A5}"/>
                </a:ext>
              </a:extLst>
            </p:cNvPr>
            <p:cNvGrpSpPr>
              <a:grpSpLocks/>
            </p:cNvGrpSpPr>
            <p:nvPr/>
          </p:nvGrpSpPr>
          <p:grpSpPr bwMode="auto">
            <a:xfrm>
              <a:off x="20" y="2962"/>
              <a:ext cx="384" cy="107"/>
              <a:chOff x="20" y="2962"/>
              <a:chExt cx="384" cy="107"/>
            </a:xfrm>
          </p:grpSpPr>
          <p:sp>
            <p:nvSpPr>
              <p:cNvPr id="45219" name="Freeform 57">
                <a:extLst>
                  <a:ext uri="{FF2B5EF4-FFF2-40B4-BE49-F238E27FC236}">
                    <a16:creationId xmlns:a16="http://schemas.microsoft.com/office/drawing/2014/main" id="{99BE740B-736D-4577-BA25-07D5174AAC81}"/>
                  </a:ext>
                </a:extLst>
              </p:cNvPr>
              <p:cNvSpPr>
                <a:spLocks/>
              </p:cNvSpPr>
              <p:nvPr/>
            </p:nvSpPr>
            <p:spPr bwMode="auto">
              <a:xfrm>
                <a:off x="20" y="2962"/>
                <a:ext cx="384" cy="107"/>
              </a:xfrm>
              <a:custGeom>
                <a:avLst/>
                <a:gdLst>
                  <a:gd name="T0" fmla="*/ 0 w 384"/>
                  <a:gd name="T1" fmla="*/ 3068 h 107"/>
                  <a:gd name="T2" fmla="*/ 383 w 384"/>
                  <a:gd name="T3" fmla="*/ 3068 h 107"/>
                  <a:gd name="T4" fmla="*/ 383 w 384"/>
                  <a:gd name="T5" fmla="*/ 2962 h 107"/>
                  <a:gd name="T6" fmla="*/ 0 60000 65536"/>
                  <a:gd name="T7" fmla="*/ 0 60000 65536"/>
                  <a:gd name="T8" fmla="*/ 0 60000 65536"/>
                  <a:gd name="T9" fmla="*/ 0 w 384"/>
                  <a:gd name="T10" fmla="*/ 0 h 107"/>
                  <a:gd name="T11" fmla="*/ 384 w 384"/>
                  <a:gd name="T12" fmla="*/ 107 h 107"/>
                </a:gdLst>
                <a:ahLst/>
                <a:cxnLst>
                  <a:cxn ang="T6">
                    <a:pos x="T0" y="T1"/>
                  </a:cxn>
                  <a:cxn ang="T7">
                    <a:pos x="T2" y="T3"/>
                  </a:cxn>
                  <a:cxn ang="T8">
                    <a:pos x="T4" y="T5"/>
                  </a:cxn>
                </a:cxnLst>
                <a:rect l="T9" t="T10" r="T11" b="T12"/>
                <a:pathLst>
                  <a:path w="384" h="107">
                    <a:moveTo>
                      <a:pt x="0" y="106"/>
                    </a:moveTo>
                    <a:lnTo>
                      <a:pt x="383" y="106"/>
                    </a:lnTo>
                    <a:lnTo>
                      <a:pt x="38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5" name="Group 54">
              <a:extLst>
                <a:ext uri="{FF2B5EF4-FFF2-40B4-BE49-F238E27FC236}">
                  <a16:creationId xmlns:a16="http://schemas.microsoft.com/office/drawing/2014/main" id="{7BF3FD44-6D08-4610-A24D-961FA2E39445}"/>
                </a:ext>
              </a:extLst>
            </p:cNvPr>
            <p:cNvGrpSpPr>
              <a:grpSpLocks/>
            </p:cNvGrpSpPr>
            <p:nvPr/>
          </p:nvGrpSpPr>
          <p:grpSpPr bwMode="auto">
            <a:xfrm>
              <a:off x="1128" y="3000"/>
              <a:ext cx="799" cy="65"/>
              <a:chOff x="1128" y="3000"/>
              <a:chExt cx="799" cy="65"/>
            </a:xfrm>
          </p:grpSpPr>
          <p:sp>
            <p:nvSpPr>
              <p:cNvPr id="45218" name="Freeform 55">
                <a:extLst>
                  <a:ext uri="{FF2B5EF4-FFF2-40B4-BE49-F238E27FC236}">
                    <a16:creationId xmlns:a16="http://schemas.microsoft.com/office/drawing/2014/main" id="{BA112084-9F75-40A4-90EA-D144DCDB1AC2}"/>
                  </a:ext>
                </a:extLst>
              </p:cNvPr>
              <p:cNvSpPr>
                <a:spLocks/>
              </p:cNvSpPr>
              <p:nvPr/>
            </p:nvSpPr>
            <p:spPr bwMode="auto">
              <a:xfrm>
                <a:off x="1128" y="3000"/>
                <a:ext cx="799" cy="65"/>
              </a:xfrm>
              <a:custGeom>
                <a:avLst/>
                <a:gdLst>
                  <a:gd name="T0" fmla="*/ 798 w 799"/>
                  <a:gd name="T1" fmla="*/ 3000 h 65"/>
                  <a:gd name="T2" fmla="*/ 12 w 799"/>
                  <a:gd name="T3" fmla="*/ 3004 h 65"/>
                  <a:gd name="T4" fmla="*/ 0 w 799"/>
                  <a:gd name="T5" fmla="*/ 3064 h 65"/>
                  <a:gd name="T6" fmla="*/ 798 w 799"/>
                  <a:gd name="T7" fmla="*/ 3064 h 65"/>
                  <a:gd name="T8" fmla="*/ 798 w 799"/>
                  <a:gd name="T9" fmla="*/ 3000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4"/>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66" name="Group 52">
              <a:extLst>
                <a:ext uri="{FF2B5EF4-FFF2-40B4-BE49-F238E27FC236}">
                  <a16:creationId xmlns:a16="http://schemas.microsoft.com/office/drawing/2014/main" id="{A8479748-35DD-4FEF-809A-301EC198B69B}"/>
                </a:ext>
              </a:extLst>
            </p:cNvPr>
            <p:cNvGrpSpPr>
              <a:grpSpLocks/>
            </p:cNvGrpSpPr>
            <p:nvPr/>
          </p:nvGrpSpPr>
          <p:grpSpPr bwMode="auto">
            <a:xfrm>
              <a:off x="1123" y="2962"/>
              <a:ext cx="805" cy="107"/>
              <a:chOff x="1123" y="2962"/>
              <a:chExt cx="805" cy="107"/>
            </a:xfrm>
          </p:grpSpPr>
          <p:sp>
            <p:nvSpPr>
              <p:cNvPr id="45217" name="Freeform 53">
                <a:extLst>
                  <a:ext uri="{FF2B5EF4-FFF2-40B4-BE49-F238E27FC236}">
                    <a16:creationId xmlns:a16="http://schemas.microsoft.com/office/drawing/2014/main" id="{E90B0385-E4EC-47B9-9D19-F6C502D90AAC}"/>
                  </a:ext>
                </a:extLst>
              </p:cNvPr>
              <p:cNvSpPr>
                <a:spLocks/>
              </p:cNvSpPr>
              <p:nvPr/>
            </p:nvSpPr>
            <p:spPr bwMode="auto">
              <a:xfrm>
                <a:off x="1123" y="2962"/>
                <a:ext cx="805" cy="107"/>
              </a:xfrm>
              <a:custGeom>
                <a:avLst/>
                <a:gdLst>
                  <a:gd name="T0" fmla="*/ 805 w 805"/>
                  <a:gd name="T1" fmla="*/ 3065 h 107"/>
                  <a:gd name="T2" fmla="*/ 0 w 805"/>
                  <a:gd name="T3" fmla="*/ 3068 h 107"/>
                  <a:gd name="T4" fmla="*/ 0 w 805"/>
                  <a:gd name="T5" fmla="*/ 2962 h 107"/>
                  <a:gd name="T6" fmla="*/ 0 60000 65536"/>
                  <a:gd name="T7" fmla="*/ 0 60000 65536"/>
                  <a:gd name="T8" fmla="*/ 0 60000 65536"/>
                  <a:gd name="T9" fmla="*/ 0 w 805"/>
                  <a:gd name="T10" fmla="*/ 0 h 107"/>
                  <a:gd name="T11" fmla="*/ 805 w 805"/>
                  <a:gd name="T12" fmla="*/ 107 h 107"/>
                </a:gdLst>
                <a:ahLst/>
                <a:cxnLst>
                  <a:cxn ang="T6">
                    <a:pos x="T0" y="T1"/>
                  </a:cxn>
                  <a:cxn ang="T7">
                    <a:pos x="T2" y="T3"/>
                  </a:cxn>
                  <a:cxn ang="T8">
                    <a:pos x="T4" y="T5"/>
                  </a:cxn>
                </a:cxnLst>
                <a:rect l="T9" t="T10" r="T11" b="T12"/>
                <a:pathLst>
                  <a:path w="805" h="107">
                    <a:moveTo>
                      <a:pt x="805" y="103"/>
                    </a:moveTo>
                    <a:lnTo>
                      <a:pt x="0" y="106"/>
                    </a:lnTo>
                    <a:lnTo>
                      <a:pt x="0"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7" name="Group 50">
              <a:extLst>
                <a:ext uri="{FF2B5EF4-FFF2-40B4-BE49-F238E27FC236}">
                  <a16:creationId xmlns:a16="http://schemas.microsoft.com/office/drawing/2014/main" id="{5194725C-0F29-4AAD-90EF-FD92BFDEFA9B}"/>
                </a:ext>
              </a:extLst>
            </p:cNvPr>
            <p:cNvGrpSpPr>
              <a:grpSpLocks/>
            </p:cNvGrpSpPr>
            <p:nvPr/>
          </p:nvGrpSpPr>
          <p:grpSpPr bwMode="auto">
            <a:xfrm>
              <a:off x="1463" y="2990"/>
              <a:ext cx="465" cy="2"/>
              <a:chOff x="1463" y="2990"/>
              <a:chExt cx="465" cy="2"/>
            </a:xfrm>
          </p:grpSpPr>
          <p:sp>
            <p:nvSpPr>
              <p:cNvPr id="45216" name="Freeform 51">
                <a:extLst>
                  <a:ext uri="{FF2B5EF4-FFF2-40B4-BE49-F238E27FC236}">
                    <a16:creationId xmlns:a16="http://schemas.microsoft.com/office/drawing/2014/main" id="{1FA4F902-67CB-4A76-8298-C602F759AB8A}"/>
                  </a:ext>
                </a:extLst>
              </p:cNvPr>
              <p:cNvSpPr>
                <a:spLocks/>
              </p:cNvSpPr>
              <p:nvPr/>
            </p:nvSpPr>
            <p:spPr bwMode="auto">
              <a:xfrm>
                <a:off x="1463" y="2990"/>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8" name="Group 48">
              <a:extLst>
                <a:ext uri="{FF2B5EF4-FFF2-40B4-BE49-F238E27FC236}">
                  <a16:creationId xmlns:a16="http://schemas.microsoft.com/office/drawing/2014/main" id="{1FB2EC81-C4DF-481C-AC8C-7342AE845024}"/>
                </a:ext>
              </a:extLst>
            </p:cNvPr>
            <p:cNvGrpSpPr>
              <a:grpSpLocks/>
            </p:cNvGrpSpPr>
            <p:nvPr/>
          </p:nvGrpSpPr>
          <p:grpSpPr bwMode="auto">
            <a:xfrm>
              <a:off x="85" y="2460"/>
              <a:ext cx="133" cy="547"/>
              <a:chOff x="85" y="2460"/>
              <a:chExt cx="133" cy="547"/>
            </a:xfrm>
          </p:grpSpPr>
          <p:sp>
            <p:nvSpPr>
              <p:cNvPr id="45215" name="Freeform 49">
                <a:extLst>
                  <a:ext uri="{FF2B5EF4-FFF2-40B4-BE49-F238E27FC236}">
                    <a16:creationId xmlns:a16="http://schemas.microsoft.com/office/drawing/2014/main" id="{D100AAB3-0F20-4418-9671-16BBB33CFEE8}"/>
                  </a:ext>
                </a:extLst>
              </p:cNvPr>
              <p:cNvSpPr>
                <a:spLocks/>
              </p:cNvSpPr>
              <p:nvPr/>
            </p:nvSpPr>
            <p:spPr bwMode="auto">
              <a:xfrm>
                <a:off x="85" y="2460"/>
                <a:ext cx="133" cy="547"/>
              </a:xfrm>
              <a:custGeom>
                <a:avLst/>
                <a:gdLst>
                  <a:gd name="T0" fmla="*/ 0 w 133"/>
                  <a:gd name="T1" fmla="*/ 2460 h 547"/>
                  <a:gd name="T2" fmla="*/ 133 w 133"/>
                  <a:gd name="T3" fmla="*/ 3007 h 547"/>
                  <a:gd name="T4" fmla="*/ 0 60000 65536"/>
                  <a:gd name="T5" fmla="*/ 0 60000 65536"/>
                  <a:gd name="T6" fmla="*/ 0 w 133"/>
                  <a:gd name="T7" fmla="*/ 0 h 547"/>
                  <a:gd name="T8" fmla="*/ 133 w 133"/>
                  <a:gd name="T9" fmla="*/ 547 h 547"/>
                </a:gdLst>
                <a:ahLst/>
                <a:cxnLst>
                  <a:cxn ang="T4">
                    <a:pos x="T0" y="T1"/>
                  </a:cxn>
                  <a:cxn ang="T5">
                    <a:pos x="T2" y="T3"/>
                  </a:cxn>
                </a:cxnLst>
                <a:rect l="T6" t="T7" r="T8" b="T9"/>
                <a:pathLst>
                  <a:path w="133" h="547">
                    <a:moveTo>
                      <a:pt x="0" y="0"/>
                    </a:moveTo>
                    <a:lnTo>
                      <a:pt x="133" y="54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69" name="Group 46">
              <a:extLst>
                <a:ext uri="{FF2B5EF4-FFF2-40B4-BE49-F238E27FC236}">
                  <a16:creationId xmlns:a16="http://schemas.microsoft.com/office/drawing/2014/main" id="{A6688740-B0D3-472F-A52E-B8A68A22835F}"/>
                </a:ext>
              </a:extLst>
            </p:cNvPr>
            <p:cNvGrpSpPr>
              <a:grpSpLocks/>
            </p:cNvGrpSpPr>
            <p:nvPr/>
          </p:nvGrpSpPr>
          <p:grpSpPr bwMode="auto">
            <a:xfrm>
              <a:off x="154" y="2468"/>
              <a:ext cx="128" cy="537"/>
              <a:chOff x="154" y="2468"/>
              <a:chExt cx="128" cy="537"/>
            </a:xfrm>
          </p:grpSpPr>
          <p:sp>
            <p:nvSpPr>
              <p:cNvPr id="45214" name="Freeform 47">
                <a:extLst>
                  <a:ext uri="{FF2B5EF4-FFF2-40B4-BE49-F238E27FC236}">
                    <a16:creationId xmlns:a16="http://schemas.microsoft.com/office/drawing/2014/main" id="{922B31D4-D9A8-4E37-8BFD-A7DD5C15C694}"/>
                  </a:ext>
                </a:extLst>
              </p:cNvPr>
              <p:cNvSpPr>
                <a:spLocks/>
              </p:cNvSpPr>
              <p:nvPr/>
            </p:nvSpPr>
            <p:spPr bwMode="auto">
              <a:xfrm>
                <a:off x="154" y="2468"/>
                <a:ext cx="128" cy="537"/>
              </a:xfrm>
              <a:custGeom>
                <a:avLst/>
                <a:gdLst>
                  <a:gd name="T0" fmla="*/ 0 w 128"/>
                  <a:gd name="T1" fmla="*/ 2468 h 537"/>
                  <a:gd name="T2" fmla="*/ 128 w 128"/>
                  <a:gd name="T3" fmla="*/ 3005 h 537"/>
                  <a:gd name="T4" fmla="*/ 0 60000 65536"/>
                  <a:gd name="T5" fmla="*/ 0 60000 65536"/>
                  <a:gd name="T6" fmla="*/ 0 w 128"/>
                  <a:gd name="T7" fmla="*/ 0 h 537"/>
                  <a:gd name="T8" fmla="*/ 128 w 128"/>
                  <a:gd name="T9" fmla="*/ 537 h 537"/>
                </a:gdLst>
                <a:ahLst/>
                <a:cxnLst>
                  <a:cxn ang="T4">
                    <a:pos x="T0" y="T1"/>
                  </a:cxn>
                  <a:cxn ang="T5">
                    <a:pos x="T2" y="T3"/>
                  </a:cxn>
                </a:cxnLst>
                <a:rect l="T6" t="T7" r="T8" b="T9"/>
                <a:pathLst>
                  <a:path w="128" h="537">
                    <a:moveTo>
                      <a:pt x="0" y="0"/>
                    </a:moveTo>
                    <a:lnTo>
                      <a:pt x="128" y="53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0" name="Group 44">
              <a:extLst>
                <a:ext uri="{FF2B5EF4-FFF2-40B4-BE49-F238E27FC236}">
                  <a16:creationId xmlns:a16="http://schemas.microsoft.com/office/drawing/2014/main" id="{8C488867-8055-448E-9D04-3CE82A37C384}"/>
                </a:ext>
              </a:extLst>
            </p:cNvPr>
            <p:cNvGrpSpPr>
              <a:grpSpLocks/>
            </p:cNvGrpSpPr>
            <p:nvPr/>
          </p:nvGrpSpPr>
          <p:grpSpPr bwMode="auto">
            <a:xfrm>
              <a:off x="104" y="2415"/>
              <a:ext cx="148" cy="605"/>
              <a:chOff x="104" y="2415"/>
              <a:chExt cx="148" cy="605"/>
            </a:xfrm>
          </p:grpSpPr>
          <p:sp>
            <p:nvSpPr>
              <p:cNvPr id="45213" name="Freeform 45">
                <a:extLst>
                  <a:ext uri="{FF2B5EF4-FFF2-40B4-BE49-F238E27FC236}">
                    <a16:creationId xmlns:a16="http://schemas.microsoft.com/office/drawing/2014/main" id="{89CBD793-FEDE-4D2B-BCC3-0709C51D2163}"/>
                  </a:ext>
                </a:extLst>
              </p:cNvPr>
              <p:cNvSpPr>
                <a:spLocks/>
              </p:cNvSpPr>
              <p:nvPr/>
            </p:nvSpPr>
            <p:spPr bwMode="auto">
              <a:xfrm>
                <a:off x="104" y="2415"/>
                <a:ext cx="148" cy="605"/>
              </a:xfrm>
              <a:custGeom>
                <a:avLst/>
                <a:gdLst>
                  <a:gd name="T0" fmla="*/ 0 w 148"/>
                  <a:gd name="T1" fmla="*/ 2415 h 605"/>
                  <a:gd name="T2" fmla="*/ 148 w 148"/>
                  <a:gd name="T3" fmla="*/ 3020 h 605"/>
                  <a:gd name="T4" fmla="*/ 0 60000 65536"/>
                  <a:gd name="T5" fmla="*/ 0 60000 65536"/>
                  <a:gd name="T6" fmla="*/ 0 w 148"/>
                  <a:gd name="T7" fmla="*/ 0 h 605"/>
                  <a:gd name="T8" fmla="*/ 148 w 148"/>
                  <a:gd name="T9" fmla="*/ 605 h 605"/>
                </a:gdLst>
                <a:ahLst/>
                <a:cxnLst>
                  <a:cxn ang="T4">
                    <a:pos x="T0" y="T1"/>
                  </a:cxn>
                  <a:cxn ang="T5">
                    <a:pos x="T2" y="T3"/>
                  </a:cxn>
                </a:cxnLst>
                <a:rect l="T6" t="T7" r="T8" b="T9"/>
                <a:pathLst>
                  <a:path w="148" h="605">
                    <a:moveTo>
                      <a:pt x="0" y="0"/>
                    </a:moveTo>
                    <a:lnTo>
                      <a:pt x="148" y="605"/>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1" name="Group 42">
              <a:extLst>
                <a:ext uri="{FF2B5EF4-FFF2-40B4-BE49-F238E27FC236}">
                  <a16:creationId xmlns:a16="http://schemas.microsoft.com/office/drawing/2014/main" id="{99743E91-0437-4FAB-B1EC-05A61A73F739}"/>
                </a:ext>
              </a:extLst>
            </p:cNvPr>
            <p:cNvGrpSpPr>
              <a:grpSpLocks/>
            </p:cNvGrpSpPr>
            <p:nvPr/>
          </p:nvGrpSpPr>
          <p:grpSpPr bwMode="auto">
            <a:xfrm>
              <a:off x="605" y="3610"/>
              <a:ext cx="334" cy="65"/>
              <a:chOff x="605" y="3610"/>
              <a:chExt cx="334" cy="65"/>
            </a:xfrm>
          </p:grpSpPr>
          <p:sp>
            <p:nvSpPr>
              <p:cNvPr id="45212" name="Freeform 43">
                <a:extLst>
                  <a:ext uri="{FF2B5EF4-FFF2-40B4-BE49-F238E27FC236}">
                    <a16:creationId xmlns:a16="http://schemas.microsoft.com/office/drawing/2014/main" id="{956BB08F-1725-4FEE-9389-9BB77B7A73B9}"/>
                  </a:ext>
                </a:extLst>
              </p:cNvPr>
              <p:cNvSpPr>
                <a:spLocks/>
              </p:cNvSpPr>
              <p:nvPr/>
            </p:nvSpPr>
            <p:spPr bwMode="auto">
              <a:xfrm>
                <a:off x="605" y="3610"/>
                <a:ext cx="334" cy="65"/>
              </a:xfrm>
              <a:custGeom>
                <a:avLst/>
                <a:gdLst>
                  <a:gd name="T0" fmla="*/ 0 w 334"/>
                  <a:gd name="T1" fmla="*/ 3610 h 65"/>
                  <a:gd name="T2" fmla="*/ 0 w 334"/>
                  <a:gd name="T3" fmla="*/ 3674 h 65"/>
                  <a:gd name="T4" fmla="*/ 333 w 334"/>
                  <a:gd name="T5" fmla="*/ 3674 h 65"/>
                  <a:gd name="T6" fmla="*/ 328 w 334"/>
                  <a:gd name="T7" fmla="*/ 3614 h 65"/>
                  <a:gd name="T8" fmla="*/ 0 w 334"/>
                  <a:gd name="T9" fmla="*/ 3610 h 65"/>
                  <a:gd name="T10" fmla="*/ 0 60000 65536"/>
                  <a:gd name="T11" fmla="*/ 0 60000 65536"/>
                  <a:gd name="T12" fmla="*/ 0 60000 65536"/>
                  <a:gd name="T13" fmla="*/ 0 60000 65536"/>
                  <a:gd name="T14" fmla="*/ 0 60000 65536"/>
                  <a:gd name="T15" fmla="*/ 0 w 334"/>
                  <a:gd name="T16" fmla="*/ 0 h 65"/>
                  <a:gd name="T17" fmla="*/ 334 w 334"/>
                  <a:gd name="T18" fmla="*/ 65 h 65"/>
                </a:gdLst>
                <a:ahLst/>
                <a:cxnLst>
                  <a:cxn ang="T10">
                    <a:pos x="T0" y="T1"/>
                  </a:cxn>
                  <a:cxn ang="T11">
                    <a:pos x="T2" y="T3"/>
                  </a:cxn>
                  <a:cxn ang="T12">
                    <a:pos x="T4" y="T5"/>
                  </a:cxn>
                  <a:cxn ang="T13">
                    <a:pos x="T6" y="T7"/>
                  </a:cxn>
                  <a:cxn ang="T14">
                    <a:pos x="T8" y="T9"/>
                  </a:cxn>
                </a:cxnLst>
                <a:rect l="T15" t="T16" r="T17" b="T18"/>
                <a:pathLst>
                  <a:path w="334" h="65">
                    <a:moveTo>
                      <a:pt x="0" y="0"/>
                    </a:moveTo>
                    <a:lnTo>
                      <a:pt x="0" y="64"/>
                    </a:lnTo>
                    <a:lnTo>
                      <a:pt x="333" y="64"/>
                    </a:lnTo>
                    <a:lnTo>
                      <a:pt x="328" y="4"/>
                    </a:lnTo>
                    <a:lnTo>
                      <a:pt x="0" y="0"/>
                    </a:lnTo>
                    <a:close/>
                  </a:path>
                </a:pathLst>
              </a:custGeom>
              <a:solidFill>
                <a:srgbClr val="B568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72" name="Group 40">
              <a:extLst>
                <a:ext uri="{FF2B5EF4-FFF2-40B4-BE49-F238E27FC236}">
                  <a16:creationId xmlns:a16="http://schemas.microsoft.com/office/drawing/2014/main" id="{FE065E83-EC37-46A9-AF6A-6CCADFA32C23}"/>
                </a:ext>
              </a:extLst>
            </p:cNvPr>
            <p:cNvGrpSpPr>
              <a:grpSpLocks/>
            </p:cNvGrpSpPr>
            <p:nvPr/>
          </p:nvGrpSpPr>
          <p:grpSpPr bwMode="auto">
            <a:xfrm>
              <a:off x="605" y="3610"/>
              <a:ext cx="334" cy="65"/>
              <a:chOff x="605" y="3610"/>
              <a:chExt cx="334" cy="65"/>
            </a:xfrm>
          </p:grpSpPr>
          <p:sp>
            <p:nvSpPr>
              <p:cNvPr id="45211" name="Freeform 41">
                <a:extLst>
                  <a:ext uri="{FF2B5EF4-FFF2-40B4-BE49-F238E27FC236}">
                    <a16:creationId xmlns:a16="http://schemas.microsoft.com/office/drawing/2014/main" id="{05231571-2B55-4DE9-A406-96B7FC3D4A35}"/>
                  </a:ext>
                </a:extLst>
              </p:cNvPr>
              <p:cNvSpPr>
                <a:spLocks/>
              </p:cNvSpPr>
              <p:nvPr/>
            </p:nvSpPr>
            <p:spPr bwMode="auto">
              <a:xfrm>
                <a:off x="605" y="3610"/>
                <a:ext cx="334" cy="65"/>
              </a:xfrm>
              <a:custGeom>
                <a:avLst/>
                <a:gdLst>
                  <a:gd name="T0" fmla="*/ 0 w 334"/>
                  <a:gd name="T1" fmla="*/ 3610 h 65"/>
                  <a:gd name="T2" fmla="*/ 0 w 334"/>
                  <a:gd name="T3" fmla="*/ 3674 h 65"/>
                  <a:gd name="T4" fmla="*/ 333 w 334"/>
                  <a:gd name="T5" fmla="*/ 3674 h 65"/>
                  <a:gd name="T6" fmla="*/ 328 w 334"/>
                  <a:gd name="T7" fmla="*/ 3614 h 65"/>
                  <a:gd name="T8" fmla="*/ 0 60000 65536"/>
                  <a:gd name="T9" fmla="*/ 0 60000 65536"/>
                  <a:gd name="T10" fmla="*/ 0 60000 65536"/>
                  <a:gd name="T11" fmla="*/ 0 60000 65536"/>
                  <a:gd name="T12" fmla="*/ 0 w 334"/>
                  <a:gd name="T13" fmla="*/ 0 h 65"/>
                  <a:gd name="T14" fmla="*/ 334 w 334"/>
                  <a:gd name="T15" fmla="*/ 65 h 65"/>
                </a:gdLst>
                <a:ahLst/>
                <a:cxnLst>
                  <a:cxn ang="T8">
                    <a:pos x="T0" y="T1"/>
                  </a:cxn>
                  <a:cxn ang="T9">
                    <a:pos x="T2" y="T3"/>
                  </a:cxn>
                  <a:cxn ang="T10">
                    <a:pos x="T4" y="T5"/>
                  </a:cxn>
                  <a:cxn ang="T11">
                    <a:pos x="T6" y="T7"/>
                  </a:cxn>
                </a:cxnLst>
                <a:rect l="T12" t="T13" r="T14" b="T15"/>
                <a:pathLst>
                  <a:path w="334" h="65">
                    <a:moveTo>
                      <a:pt x="0" y="0"/>
                    </a:moveTo>
                    <a:lnTo>
                      <a:pt x="0" y="64"/>
                    </a:lnTo>
                    <a:lnTo>
                      <a:pt x="333" y="64"/>
                    </a:lnTo>
                    <a:lnTo>
                      <a:pt x="328" y="4"/>
                    </a:lnTo>
                  </a:path>
                </a:pathLst>
              </a:custGeom>
              <a:noFill/>
              <a:ln w="127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3" name="Group 38">
              <a:extLst>
                <a:ext uri="{FF2B5EF4-FFF2-40B4-BE49-F238E27FC236}">
                  <a16:creationId xmlns:a16="http://schemas.microsoft.com/office/drawing/2014/main" id="{C7C35CBA-2A10-4067-A49D-CA2E4137CCF3}"/>
                </a:ext>
              </a:extLst>
            </p:cNvPr>
            <p:cNvGrpSpPr>
              <a:grpSpLocks/>
            </p:cNvGrpSpPr>
            <p:nvPr/>
          </p:nvGrpSpPr>
          <p:grpSpPr bwMode="auto">
            <a:xfrm>
              <a:off x="590" y="3572"/>
              <a:ext cx="354" cy="107"/>
              <a:chOff x="590" y="3572"/>
              <a:chExt cx="354" cy="107"/>
            </a:xfrm>
          </p:grpSpPr>
          <p:sp>
            <p:nvSpPr>
              <p:cNvPr id="45210" name="Freeform 39">
                <a:extLst>
                  <a:ext uri="{FF2B5EF4-FFF2-40B4-BE49-F238E27FC236}">
                    <a16:creationId xmlns:a16="http://schemas.microsoft.com/office/drawing/2014/main" id="{AD790F90-A0A4-45A3-AAA9-43ADC9CD4A27}"/>
                  </a:ext>
                </a:extLst>
              </p:cNvPr>
              <p:cNvSpPr>
                <a:spLocks/>
              </p:cNvSpPr>
              <p:nvPr/>
            </p:nvSpPr>
            <p:spPr bwMode="auto">
              <a:xfrm>
                <a:off x="590" y="3572"/>
                <a:ext cx="354" cy="107"/>
              </a:xfrm>
              <a:custGeom>
                <a:avLst/>
                <a:gdLst>
                  <a:gd name="T0" fmla="*/ 0 w 354"/>
                  <a:gd name="T1" fmla="*/ 3578 h 107"/>
                  <a:gd name="T2" fmla="*/ 0 w 354"/>
                  <a:gd name="T3" fmla="*/ 3678 h 107"/>
                  <a:gd name="T4" fmla="*/ 353 w 354"/>
                  <a:gd name="T5" fmla="*/ 3678 h 107"/>
                  <a:gd name="T6" fmla="*/ 353 w 354"/>
                  <a:gd name="T7" fmla="*/ 3572 h 107"/>
                  <a:gd name="T8" fmla="*/ 0 60000 65536"/>
                  <a:gd name="T9" fmla="*/ 0 60000 65536"/>
                  <a:gd name="T10" fmla="*/ 0 60000 65536"/>
                  <a:gd name="T11" fmla="*/ 0 60000 65536"/>
                  <a:gd name="T12" fmla="*/ 0 w 354"/>
                  <a:gd name="T13" fmla="*/ 0 h 107"/>
                  <a:gd name="T14" fmla="*/ 354 w 354"/>
                  <a:gd name="T15" fmla="*/ 107 h 107"/>
                </a:gdLst>
                <a:ahLst/>
                <a:cxnLst>
                  <a:cxn ang="T8">
                    <a:pos x="T0" y="T1"/>
                  </a:cxn>
                  <a:cxn ang="T9">
                    <a:pos x="T2" y="T3"/>
                  </a:cxn>
                  <a:cxn ang="T10">
                    <a:pos x="T4" y="T5"/>
                  </a:cxn>
                  <a:cxn ang="T11">
                    <a:pos x="T6" y="T7"/>
                  </a:cxn>
                </a:cxnLst>
                <a:rect l="T12" t="T13" r="T14" b="T15"/>
                <a:pathLst>
                  <a:path w="354" h="107">
                    <a:moveTo>
                      <a:pt x="0" y="6"/>
                    </a:moveTo>
                    <a:lnTo>
                      <a:pt x="0" y="106"/>
                    </a:lnTo>
                    <a:lnTo>
                      <a:pt x="353" y="106"/>
                    </a:lnTo>
                    <a:lnTo>
                      <a:pt x="35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4" name="Group 36">
              <a:extLst>
                <a:ext uri="{FF2B5EF4-FFF2-40B4-BE49-F238E27FC236}">
                  <a16:creationId xmlns:a16="http://schemas.microsoft.com/office/drawing/2014/main" id="{44D5A612-8EE0-4C32-96B6-63DA9772082B}"/>
                </a:ext>
              </a:extLst>
            </p:cNvPr>
            <p:cNvGrpSpPr>
              <a:grpSpLocks/>
            </p:cNvGrpSpPr>
            <p:nvPr/>
          </p:nvGrpSpPr>
          <p:grpSpPr bwMode="auto">
            <a:xfrm>
              <a:off x="884" y="3466"/>
              <a:ext cx="305" cy="127"/>
              <a:chOff x="884" y="3466"/>
              <a:chExt cx="305" cy="127"/>
            </a:xfrm>
          </p:grpSpPr>
          <p:sp>
            <p:nvSpPr>
              <p:cNvPr id="45209" name="Freeform 37">
                <a:extLst>
                  <a:ext uri="{FF2B5EF4-FFF2-40B4-BE49-F238E27FC236}">
                    <a16:creationId xmlns:a16="http://schemas.microsoft.com/office/drawing/2014/main" id="{995170FB-F8A5-496B-91D7-3585BBF38097}"/>
                  </a:ext>
                </a:extLst>
              </p:cNvPr>
              <p:cNvSpPr>
                <a:spLocks/>
              </p:cNvSpPr>
              <p:nvPr/>
            </p:nvSpPr>
            <p:spPr bwMode="auto">
              <a:xfrm>
                <a:off x="884" y="3466"/>
                <a:ext cx="305" cy="127"/>
              </a:xfrm>
              <a:custGeom>
                <a:avLst/>
                <a:gdLst>
                  <a:gd name="T0" fmla="*/ 6 w 305"/>
                  <a:gd name="T1" fmla="*/ 3590 h 127"/>
                  <a:gd name="T2" fmla="*/ 1 w 305"/>
                  <a:gd name="T3" fmla="*/ 3563 h 127"/>
                  <a:gd name="T4" fmla="*/ 0 w 305"/>
                  <a:gd name="T5" fmla="*/ 3546 h 127"/>
                  <a:gd name="T6" fmla="*/ 3 w 305"/>
                  <a:gd name="T7" fmla="*/ 3532 h 127"/>
                  <a:gd name="T8" fmla="*/ 54 w 305"/>
                  <a:gd name="T9" fmla="*/ 3483 h 127"/>
                  <a:gd name="T10" fmla="*/ 117 w 305"/>
                  <a:gd name="T11" fmla="*/ 3468 h 127"/>
                  <a:gd name="T12" fmla="*/ 163 w 305"/>
                  <a:gd name="T13" fmla="*/ 3466 h 127"/>
                  <a:gd name="T14" fmla="*/ 186 w 305"/>
                  <a:gd name="T15" fmla="*/ 3467 h 127"/>
                  <a:gd name="T16" fmla="*/ 247 w 305"/>
                  <a:gd name="T17" fmla="*/ 3480 h 127"/>
                  <a:gd name="T18" fmla="*/ 296 w 305"/>
                  <a:gd name="T19" fmla="*/ 3530 h 127"/>
                  <a:gd name="T20" fmla="*/ 304 w 305"/>
                  <a:gd name="T21" fmla="*/ 3577 h 127"/>
                  <a:gd name="T22" fmla="*/ 304 w 305"/>
                  <a:gd name="T23" fmla="*/ 3592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5" name="Group 34">
              <a:extLst>
                <a:ext uri="{FF2B5EF4-FFF2-40B4-BE49-F238E27FC236}">
                  <a16:creationId xmlns:a16="http://schemas.microsoft.com/office/drawing/2014/main" id="{E078D169-95AE-42E3-A7BE-5C271D7BBCD2}"/>
                </a:ext>
              </a:extLst>
            </p:cNvPr>
            <p:cNvGrpSpPr>
              <a:grpSpLocks/>
            </p:cNvGrpSpPr>
            <p:nvPr/>
          </p:nvGrpSpPr>
          <p:grpSpPr bwMode="auto">
            <a:xfrm>
              <a:off x="344" y="3461"/>
              <a:ext cx="305" cy="127"/>
              <a:chOff x="344" y="3461"/>
              <a:chExt cx="305" cy="127"/>
            </a:xfrm>
          </p:grpSpPr>
          <p:sp>
            <p:nvSpPr>
              <p:cNvPr id="45208" name="Freeform 35">
                <a:extLst>
                  <a:ext uri="{FF2B5EF4-FFF2-40B4-BE49-F238E27FC236}">
                    <a16:creationId xmlns:a16="http://schemas.microsoft.com/office/drawing/2014/main" id="{D0F2729C-4B2A-4DC3-8EF5-36B80EC5E526}"/>
                  </a:ext>
                </a:extLst>
              </p:cNvPr>
              <p:cNvSpPr>
                <a:spLocks/>
              </p:cNvSpPr>
              <p:nvPr/>
            </p:nvSpPr>
            <p:spPr bwMode="auto">
              <a:xfrm>
                <a:off x="344" y="3461"/>
                <a:ext cx="305" cy="127"/>
              </a:xfrm>
              <a:custGeom>
                <a:avLst/>
                <a:gdLst>
                  <a:gd name="T0" fmla="*/ 6 w 305"/>
                  <a:gd name="T1" fmla="*/ 3585 h 127"/>
                  <a:gd name="T2" fmla="*/ 1 w 305"/>
                  <a:gd name="T3" fmla="*/ 3558 h 127"/>
                  <a:gd name="T4" fmla="*/ 0 w 305"/>
                  <a:gd name="T5" fmla="*/ 3541 h 127"/>
                  <a:gd name="T6" fmla="*/ 3 w 305"/>
                  <a:gd name="T7" fmla="*/ 3527 h 127"/>
                  <a:gd name="T8" fmla="*/ 54 w 305"/>
                  <a:gd name="T9" fmla="*/ 3478 h 127"/>
                  <a:gd name="T10" fmla="*/ 117 w 305"/>
                  <a:gd name="T11" fmla="*/ 3463 h 127"/>
                  <a:gd name="T12" fmla="*/ 163 w 305"/>
                  <a:gd name="T13" fmla="*/ 3461 h 127"/>
                  <a:gd name="T14" fmla="*/ 186 w 305"/>
                  <a:gd name="T15" fmla="*/ 3462 h 127"/>
                  <a:gd name="T16" fmla="*/ 247 w 305"/>
                  <a:gd name="T17" fmla="*/ 3475 h 127"/>
                  <a:gd name="T18" fmla="*/ 296 w 305"/>
                  <a:gd name="T19" fmla="*/ 3525 h 127"/>
                  <a:gd name="T20" fmla="*/ 304 w 305"/>
                  <a:gd name="T21" fmla="*/ 3572 h 127"/>
                  <a:gd name="T22" fmla="*/ 304 w 305"/>
                  <a:gd name="T23" fmla="*/ 3587 h 12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305"/>
                  <a:gd name="T37" fmla="*/ 0 h 127"/>
                  <a:gd name="T38" fmla="*/ 305 w 305"/>
                  <a:gd name="T39" fmla="*/ 127 h 127"/>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305" h="127">
                    <a:moveTo>
                      <a:pt x="6" y="124"/>
                    </a:moveTo>
                    <a:lnTo>
                      <a:pt x="1" y="97"/>
                    </a:lnTo>
                    <a:lnTo>
                      <a:pt x="0" y="80"/>
                    </a:lnTo>
                    <a:lnTo>
                      <a:pt x="3" y="66"/>
                    </a:lnTo>
                    <a:lnTo>
                      <a:pt x="54" y="17"/>
                    </a:lnTo>
                    <a:lnTo>
                      <a:pt x="117" y="2"/>
                    </a:lnTo>
                    <a:lnTo>
                      <a:pt x="163" y="0"/>
                    </a:lnTo>
                    <a:lnTo>
                      <a:pt x="186" y="1"/>
                    </a:lnTo>
                    <a:lnTo>
                      <a:pt x="247" y="14"/>
                    </a:lnTo>
                    <a:lnTo>
                      <a:pt x="296" y="64"/>
                    </a:lnTo>
                    <a:lnTo>
                      <a:pt x="304" y="111"/>
                    </a:lnTo>
                    <a:lnTo>
                      <a:pt x="304" y="126"/>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6" name="Group 32">
              <a:extLst>
                <a:ext uri="{FF2B5EF4-FFF2-40B4-BE49-F238E27FC236}">
                  <a16:creationId xmlns:a16="http://schemas.microsoft.com/office/drawing/2014/main" id="{F5DFD7E5-51DF-495E-ABB8-3F6604CFAFB5}"/>
                </a:ext>
              </a:extLst>
            </p:cNvPr>
            <p:cNvGrpSpPr>
              <a:grpSpLocks/>
            </p:cNvGrpSpPr>
            <p:nvPr/>
          </p:nvGrpSpPr>
          <p:grpSpPr bwMode="auto">
            <a:xfrm>
              <a:off x="25" y="3610"/>
              <a:ext cx="374" cy="65"/>
              <a:chOff x="25" y="3610"/>
              <a:chExt cx="374" cy="65"/>
            </a:xfrm>
          </p:grpSpPr>
          <p:sp>
            <p:nvSpPr>
              <p:cNvPr id="45207" name="Freeform 33">
                <a:extLst>
                  <a:ext uri="{FF2B5EF4-FFF2-40B4-BE49-F238E27FC236}">
                    <a16:creationId xmlns:a16="http://schemas.microsoft.com/office/drawing/2014/main" id="{109F2409-58F2-446E-9901-03F9922EEFE3}"/>
                  </a:ext>
                </a:extLst>
              </p:cNvPr>
              <p:cNvSpPr>
                <a:spLocks/>
              </p:cNvSpPr>
              <p:nvPr/>
            </p:nvSpPr>
            <p:spPr bwMode="auto">
              <a:xfrm>
                <a:off x="25" y="3610"/>
                <a:ext cx="374" cy="65"/>
              </a:xfrm>
              <a:custGeom>
                <a:avLst/>
                <a:gdLst>
                  <a:gd name="T0" fmla="*/ 0 w 374"/>
                  <a:gd name="T1" fmla="*/ 3610 h 65"/>
                  <a:gd name="T2" fmla="*/ 0 w 374"/>
                  <a:gd name="T3" fmla="*/ 3674 h 65"/>
                  <a:gd name="T4" fmla="*/ 373 w 374"/>
                  <a:gd name="T5" fmla="*/ 3674 h 65"/>
                  <a:gd name="T6" fmla="*/ 368 w 374"/>
                  <a:gd name="T7" fmla="*/ 3614 h 65"/>
                  <a:gd name="T8" fmla="*/ 0 w 374"/>
                  <a:gd name="T9" fmla="*/ 3610 h 65"/>
                  <a:gd name="T10" fmla="*/ 0 60000 65536"/>
                  <a:gd name="T11" fmla="*/ 0 60000 65536"/>
                  <a:gd name="T12" fmla="*/ 0 60000 65536"/>
                  <a:gd name="T13" fmla="*/ 0 60000 65536"/>
                  <a:gd name="T14" fmla="*/ 0 60000 65536"/>
                  <a:gd name="T15" fmla="*/ 0 w 374"/>
                  <a:gd name="T16" fmla="*/ 0 h 65"/>
                  <a:gd name="T17" fmla="*/ 374 w 374"/>
                  <a:gd name="T18" fmla="*/ 65 h 65"/>
                </a:gdLst>
                <a:ahLst/>
                <a:cxnLst>
                  <a:cxn ang="T10">
                    <a:pos x="T0" y="T1"/>
                  </a:cxn>
                  <a:cxn ang="T11">
                    <a:pos x="T2" y="T3"/>
                  </a:cxn>
                  <a:cxn ang="T12">
                    <a:pos x="T4" y="T5"/>
                  </a:cxn>
                  <a:cxn ang="T13">
                    <a:pos x="T6" y="T7"/>
                  </a:cxn>
                  <a:cxn ang="T14">
                    <a:pos x="T8" y="T9"/>
                  </a:cxn>
                </a:cxnLst>
                <a:rect l="T15" t="T16" r="T17" b="T18"/>
                <a:pathLst>
                  <a:path w="374" h="65">
                    <a:moveTo>
                      <a:pt x="0" y="0"/>
                    </a:moveTo>
                    <a:lnTo>
                      <a:pt x="0" y="64"/>
                    </a:lnTo>
                    <a:lnTo>
                      <a:pt x="373" y="64"/>
                    </a:lnTo>
                    <a:lnTo>
                      <a:pt x="368" y="4"/>
                    </a:lnTo>
                    <a:lnTo>
                      <a:pt x="0" y="0"/>
                    </a:lnTo>
                    <a:close/>
                  </a:path>
                </a:pathLst>
              </a:custGeom>
              <a:solidFill>
                <a:srgbClr val="B568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77" name="Group 30">
              <a:extLst>
                <a:ext uri="{FF2B5EF4-FFF2-40B4-BE49-F238E27FC236}">
                  <a16:creationId xmlns:a16="http://schemas.microsoft.com/office/drawing/2014/main" id="{C474503C-B336-4383-9380-0CFCA6468019}"/>
                </a:ext>
              </a:extLst>
            </p:cNvPr>
            <p:cNvGrpSpPr>
              <a:grpSpLocks/>
            </p:cNvGrpSpPr>
            <p:nvPr/>
          </p:nvGrpSpPr>
          <p:grpSpPr bwMode="auto">
            <a:xfrm>
              <a:off x="25" y="3610"/>
              <a:ext cx="374" cy="65"/>
              <a:chOff x="25" y="3610"/>
              <a:chExt cx="374" cy="65"/>
            </a:xfrm>
          </p:grpSpPr>
          <p:sp>
            <p:nvSpPr>
              <p:cNvPr id="45206" name="Freeform 31">
                <a:extLst>
                  <a:ext uri="{FF2B5EF4-FFF2-40B4-BE49-F238E27FC236}">
                    <a16:creationId xmlns:a16="http://schemas.microsoft.com/office/drawing/2014/main" id="{C9C565E2-3586-437C-92EA-15CE96294035}"/>
                  </a:ext>
                </a:extLst>
              </p:cNvPr>
              <p:cNvSpPr>
                <a:spLocks/>
              </p:cNvSpPr>
              <p:nvPr/>
            </p:nvSpPr>
            <p:spPr bwMode="auto">
              <a:xfrm>
                <a:off x="25" y="3610"/>
                <a:ext cx="374" cy="65"/>
              </a:xfrm>
              <a:custGeom>
                <a:avLst/>
                <a:gdLst>
                  <a:gd name="T0" fmla="*/ 0 w 374"/>
                  <a:gd name="T1" fmla="*/ 3610 h 65"/>
                  <a:gd name="T2" fmla="*/ 0 w 374"/>
                  <a:gd name="T3" fmla="*/ 3674 h 65"/>
                  <a:gd name="T4" fmla="*/ 373 w 374"/>
                  <a:gd name="T5" fmla="*/ 3674 h 65"/>
                  <a:gd name="T6" fmla="*/ 368 w 374"/>
                  <a:gd name="T7" fmla="*/ 3614 h 65"/>
                  <a:gd name="T8" fmla="*/ 0 60000 65536"/>
                  <a:gd name="T9" fmla="*/ 0 60000 65536"/>
                  <a:gd name="T10" fmla="*/ 0 60000 65536"/>
                  <a:gd name="T11" fmla="*/ 0 60000 65536"/>
                  <a:gd name="T12" fmla="*/ 0 w 374"/>
                  <a:gd name="T13" fmla="*/ 0 h 65"/>
                  <a:gd name="T14" fmla="*/ 374 w 374"/>
                  <a:gd name="T15" fmla="*/ 65 h 65"/>
                </a:gdLst>
                <a:ahLst/>
                <a:cxnLst>
                  <a:cxn ang="T8">
                    <a:pos x="T0" y="T1"/>
                  </a:cxn>
                  <a:cxn ang="T9">
                    <a:pos x="T2" y="T3"/>
                  </a:cxn>
                  <a:cxn ang="T10">
                    <a:pos x="T4" y="T5"/>
                  </a:cxn>
                  <a:cxn ang="T11">
                    <a:pos x="T6" y="T7"/>
                  </a:cxn>
                </a:cxnLst>
                <a:rect l="T12" t="T13" r="T14" b="T15"/>
                <a:pathLst>
                  <a:path w="374" h="65">
                    <a:moveTo>
                      <a:pt x="0" y="0"/>
                    </a:moveTo>
                    <a:lnTo>
                      <a:pt x="0" y="64"/>
                    </a:lnTo>
                    <a:lnTo>
                      <a:pt x="373" y="64"/>
                    </a:lnTo>
                    <a:lnTo>
                      <a:pt x="368" y="4"/>
                    </a:lnTo>
                  </a:path>
                </a:pathLst>
              </a:custGeom>
              <a:noFill/>
              <a:ln w="127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8" name="Group 28">
              <a:extLst>
                <a:ext uri="{FF2B5EF4-FFF2-40B4-BE49-F238E27FC236}">
                  <a16:creationId xmlns:a16="http://schemas.microsoft.com/office/drawing/2014/main" id="{4BC6A56F-1263-4868-9087-4237A453E765}"/>
                </a:ext>
              </a:extLst>
            </p:cNvPr>
            <p:cNvGrpSpPr>
              <a:grpSpLocks/>
            </p:cNvGrpSpPr>
            <p:nvPr/>
          </p:nvGrpSpPr>
          <p:grpSpPr bwMode="auto">
            <a:xfrm>
              <a:off x="20" y="3572"/>
              <a:ext cx="384" cy="107"/>
              <a:chOff x="20" y="3572"/>
              <a:chExt cx="384" cy="107"/>
            </a:xfrm>
          </p:grpSpPr>
          <p:sp>
            <p:nvSpPr>
              <p:cNvPr id="45205" name="Freeform 29">
                <a:extLst>
                  <a:ext uri="{FF2B5EF4-FFF2-40B4-BE49-F238E27FC236}">
                    <a16:creationId xmlns:a16="http://schemas.microsoft.com/office/drawing/2014/main" id="{3384386A-BC98-4253-ACBE-9A0909B95175}"/>
                  </a:ext>
                </a:extLst>
              </p:cNvPr>
              <p:cNvSpPr>
                <a:spLocks/>
              </p:cNvSpPr>
              <p:nvPr/>
            </p:nvSpPr>
            <p:spPr bwMode="auto">
              <a:xfrm>
                <a:off x="20" y="3572"/>
                <a:ext cx="384" cy="107"/>
              </a:xfrm>
              <a:custGeom>
                <a:avLst/>
                <a:gdLst>
                  <a:gd name="T0" fmla="*/ 0 w 384"/>
                  <a:gd name="T1" fmla="*/ 3678 h 107"/>
                  <a:gd name="T2" fmla="*/ 383 w 384"/>
                  <a:gd name="T3" fmla="*/ 3678 h 107"/>
                  <a:gd name="T4" fmla="*/ 383 w 384"/>
                  <a:gd name="T5" fmla="*/ 3572 h 107"/>
                  <a:gd name="T6" fmla="*/ 0 60000 65536"/>
                  <a:gd name="T7" fmla="*/ 0 60000 65536"/>
                  <a:gd name="T8" fmla="*/ 0 60000 65536"/>
                  <a:gd name="T9" fmla="*/ 0 w 384"/>
                  <a:gd name="T10" fmla="*/ 0 h 107"/>
                  <a:gd name="T11" fmla="*/ 384 w 384"/>
                  <a:gd name="T12" fmla="*/ 107 h 107"/>
                </a:gdLst>
                <a:ahLst/>
                <a:cxnLst>
                  <a:cxn ang="T6">
                    <a:pos x="T0" y="T1"/>
                  </a:cxn>
                  <a:cxn ang="T7">
                    <a:pos x="T2" y="T3"/>
                  </a:cxn>
                  <a:cxn ang="T8">
                    <a:pos x="T4" y="T5"/>
                  </a:cxn>
                </a:cxnLst>
                <a:rect l="T9" t="T10" r="T11" b="T12"/>
                <a:pathLst>
                  <a:path w="384" h="107">
                    <a:moveTo>
                      <a:pt x="0" y="106"/>
                    </a:moveTo>
                    <a:lnTo>
                      <a:pt x="383" y="106"/>
                    </a:lnTo>
                    <a:lnTo>
                      <a:pt x="383"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79" name="Group 26">
              <a:extLst>
                <a:ext uri="{FF2B5EF4-FFF2-40B4-BE49-F238E27FC236}">
                  <a16:creationId xmlns:a16="http://schemas.microsoft.com/office/drawing/2014/main" id="{502BF563-C0F0-4D0B-9DC2-87E3B0A7E2CA}"/>
                </a:ext>
              </a:extLst>
            </p:cNvPr>
            <p:cNvGrpSpPr>
              <a:grpSpLocks/>
            </p:cNvGrpSpPr>
            <p:nvPr/>
          </p:nvGrpSpPr>
          <p:grpSpPr bwMode="auto">
            <a:xfrm>
              <a:off x="1128" y="3610"/>
              <a:ext cx="799" cy="65"/>
              <a:chOff x="1128" y="3610"/>
              <a:chExt cx="799" cy="65"/>
            </a:xfrm>
          </p:grpSpPr>
          <p:sp>
            <p:nvSpPr>
              <p:cNvPr id="45204" name="Freeform 27">
                <a:extLst>
                  <a:ext uri="{FF2B5EF4-FFF2-40B4-BE49-F238E27FC236}">
                    <a16:creationId xmlns:a16="http://schemas.microsoft.com/office/drawing/2014/main" id="{20610060-5905-41E5-BDA7-C338BD696538}"/>
                  </a:ext>
                </a:extLst>
              </p:cNvPr>
              <p:cNvSpPr>
                <a:spLocks/>
              </p:cNvSpPr>
              <p:nvPr/>
            </p:nvSpPr>
            <p:spPr bwMode="auto">
              <a:xfrm>
                <a:off x="1128" y="3610"/>
                <a:ext cx="799" cy="65"/>
              </a:xfrm>
              <a:custGeom>
                <a:avLst/>
                <a:gdLst>
                  <a:gd name="T0" fmla="*/ 798 w 799"/>
                  <a:gd name="T1" fmla="*/ 3610 h 65"/>
                  <a:gd name="T2" fmla="*/ 12 w 799"/>
                  <a:gd name="T3" fmla="*/ 3614 h 65"/>
                  <a:gd name="T4" fmla="*/ 0 w 799"/>
                  <a:gd name="T5" fmla="*/ 3674 h 65"/>
                  <a:gd name="T6" fmla="*/ 798 w 799"/>
                  <a:gd name="T7" fmla="*/ 3674 h 65"/>
                  <a:gd name="T8" fmla="*/ 798 w 799"/>
                  <a:gd name="T9" fmla="*/ 3610 h 65"/>
                  <a:gd name="T10" fmla="*/ 0 60000 65536"/>
                  <a:gd name="T11" fmla="*/ 0 60000 65536"/>
                  <a:gd name="T12" fmla="*/ 0 60000 65536"/>
                  <a:gd name="T13" fmla="*/ 0 60000 65536"/>
                  <a:gd name="T14" fmla="*/ 0 60000 65536"/>
                  <a:gd name="T15" fmla="*/ 0 w 799"/>
                  <a:gd name="T16" fmla="*/ 0 h 65"/>
                  <a:gd name="T17" fmla="*/ 799 w 799"/>
                  <a:gd name="T18" fmla="*/ 65 h 65"/>
                </a:gdLst>
                <a:ahLst/>
                <a:cxnLst>
                  <a:cxn ang="T10">
                    <a:pos x="T0" y="T1"/>
                  </a:cxn>
                  <a:cxn ang="T11">
                    <a:pos x="T2" y="T3"/>
                  </a:cxn>
                  <a:cxn ang="T12">
                    <a:pos x="T4" y="T5"/>
                  </a:cxn>
                  <a:cxn ang="T13">
                    <a:pos x="T6" y="T7"/>
                  </a:cxn>
                  <a:cxn ang="T14">
                    <a:pos x="T8" y="T9"/>
                  </a:cxn>
                </a:cxnLst>
                <a:rect l="T15" t="T16" r="T17" b="T18"/>
                <a:pathLst>
                  <a:path w="799" h="65">
                    <a:moveTo>
                      <a:pt x="798" y="0"/>
                    </a:moveTo>
                    <a:lnTo>
                      <a:pt x="12" y="4"/>
                    </a:lnTo>
                    <a:lnTo>
                      <a:pt x="0" y="64"/>
                    </a:lnTo>
                    <a:lnTo>
                      <a:pt x="798" y="64"/>
                    </a:lnTo>
                    <a:lnTo>
                      <a:pt x="798" y="0"/>
                    </a:lnTo>
                    <a:close/>
                  </a:path>
                </a:pathLst>
              </a:custGeom>
              <a:solidFill>
                <a:srgbClr val="BB6B3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l-GR"/>
              </a:p>
            </p:txBody>
          </p:sp>
        </p:grpSp>
        <p:grpSp>
          <p:nvGrpSpPr>
            <p:cNvPr id="45180" name="Group 24">
              <a:extLst>
                <a:ext uri="{FF2B5EF4-FFF2-40B4-BE49-F238E27FC236}">
                  <a16:creationId xmlns:a16="http://schemas.microsoft.com/office/drawing/2014/main" id="{61C164D7-318A-4D92-84C0-DEECB870714A}"/>
                </a:ext>
              </a:extLst>
            </p:cNvPr>
            <p:cNvGrpSpPr>
              <a:grpSpLocks/>
            </p:cNvGrpSpPr>
            <p:nvPr/>
          </p:nvGrpSpPr>
          <p:grpSpPr bwMode="auto">
            <a:xfrm>
              <a:off x="1128" y="3610"/>
              <a:ext cx="799" cy="65"/>
              <a:chOff x="1128" y="3610"/>
              <a:chExt cx="799" cy="65"/>
            </a:xfrm>
          </p:grpSpPr>
          <p:sp>
            <p:nvSpPr>
              <p:cNvPr id="45203" name="Freeform 25">
                <a:extLst>
                  <a:ext uri="{FF2B5EF4-FFF2-40B4-BE49-F238E27FC236}">
                    <a16:creationId xmlns:a16="http://schemas.microsoft.com/office/drawing/2014/main" id="{250444DF-745C-4008-A142-558271F1253F}"/>
                  </a:ext>
                </a:extLst>
              </p:cNvPr>
              <p:cNvSpPr>
                <a:spLocks/>
              </p:cNvSpPr>
              <p:nvPr/>
            </p:nvSpPr>
            <p:spPr bwMode="auto">
              <a:xfrm>
                <a:off x="1128" y="3610"/>
                <a:ext cx="799" cy="65"/>
              </a:xfrm>
              <a:custGeom>
                <a:avLst/>
                <a:gdLst>
                  <a:gd name="T0" fmla="*/ 798 w 799"/>
                  <a:gd name="T1" fmla="*/ 3610 h 65"/>
                  <a:gd name="T2" fmla="*/ 798 w 799"/>
                  <a:gd name="T3" fmla="*/ 3674 h 65"/>
                  <a:gd name="T4" fmla="*/ 0 w 799"/>
                  <a:gd name="T5" fmla="*/ 3674 h 65"/>
                  <a:gd name="T6" fmla="*/ 12 w 799"/>
                  <a:gd name="T7" fmla="*/ 3614 h 65"/>
                  <a:gd name="T8" fmla="*/ 0 60000 65536"/>
                  <a:gd name="T9" fmla="*/ 0 60000 65536"/>
                  <a:gd name="T10" fmla="*/ 0 60000 65536"/>
                  <a:gd name="T11" fmla="*/ 0 60000 65536"/>
                  <a:gd name="T12" fmla="*/ 0 w 799"/>
                  <a:gd name="T13" fmla="*/ 0 h 65"/>
                  <a:gd name="T14" fmla="*/ 799 w 799"/>
                  <a:gd name="T15" fmla="*/ 65 h 65"/>
                </a:gdLst>
                <a:ahLst/>
                <a:cxnLst>
                  <a:cxn ang="T8">
                    <a:pos x="T0" y="T1"/>
                  </a:cxn>
                  <a:cxn ang="T9">
                    <a:pos x="T2" y="T3"/>
                  </a:cxn>
                  <a:cxn ang="T10">
                    <a:pos x="T4" y="T5"/>
                  </a:cxn>
                  <a:cxn ang="T11">
                    <a:pos x="T6" y="T7"/>
                  </a:cxn>
                </a:cxnLst>
                <a:rect l="T12" t="T13" r="T14" b="T15"/>
                <a:pathLst>
                  <a:path w="799" h="65">
                    <a:moveTo>
                      <a:pt x="798" y="0"/>
                    </a:moveTo>
                    <a:lnTo>
                      <a:pt x="798" y="64"/>
                    </a:lnTo>
                    <a:lnTo>
                      <a:pt x="0" y="64"/>
                    </a:lnTo>
                    <a:lnTo>
                      <a:pt x="12" y="4"/>
                    </a:lnTo>
                  </a:path>
                </a:pathLst>
              </a:custGeom>
              <a:noFill/>
              <a:ln w="127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1" name="Group 22">
              <a:extLst>
                <a:ext uri="{FF2B5EF4-FFF2-40B4-BE49-F238E27FC236}">
                  <a16:creationId xmlns:a16="http://schemas.microsoft.com/office/drawing/2014/main" id="{B9CFF5B3-2892-46F5-AF56-F5683321B70C}"/>
                </a:ext>
              </a:extLst>
            </p:cNvPr>
            <p:cNvGrpSpPr>
              <a:grpSpLocks/>
            </p:cNvGrpSpPr>
            <p:nvPr/>
          </p:nvGrpSpPr>
          <p:grpSpPr bwMode="auto">
            <a:xfrm>
              <a:off x="1123" y="3572"/>
              <a:ext cx="805" cy="107"/>
              <a:chOff x="1123" y="3572"/>
              <a:chExt cx="805" cy="107"/>
            </a:xfrm>
          </p:grpSpPr>
          <p:sp>
            <p:nvSpPr>
              <p:cNvPr id="45202" name="Freeform 23">
                <a:extLst>
                  <a:ext uri="{FF2B5EF4-FFF2-40B4-BE49-F238E27FC236}">
                    <a16:creationId xmlns:a16="http://schemas.microsoft.com/office/drawing/2014/main" id="{BE89B646-1D55-440F-A4C3-99C22B774916}"/>
                  </a:ext>
                </a:extLst>
              </p:cNvPr>
              <p:cNvSpPr>
                <a:spLocks/>
              </p:cNvSpPr>
              <p:nvPr/>
            </p:nvSpPr>
            <p:spPr bwMode="auto">
              <a:xfrm>
                <a:off x="1123" y="3572"/>
                <a:ext cx="805" cy="107"/>
              </a:xfrm>
              <a:custGeom>
                <a:avLst/>
                <a:gdLst>
                  <a:gd name="T0" fmla="*/ 805 w 805"/>
                  <a:gd name="T1" fmla="*/ 3675 h 107"/>
                  <a:gd name="T2" fmla="*/ 0 w 805"/>
                  <a:gd name="T3" fmla="*/ 3678 h 107"/>
                  <a:gd name="T4" fmla="*/ 0 w 805"/>
                  <a:gd name="T5" fmla="*/ 3572 h 107"/>
                  <a:gd name="T6" fmla="*/ 0 60000 65536"/>
                  <a:gd name="T7" fmla="*/ 0 60000 65536"/>
                  <a:gd name="T8" fmla="*/ 0 60000 65536"/>
                  <a:gd name="T9" fmla="*/ 0 w 805"/>
                  <a:gd name="T10" fmla="*/ 0 h 107"/>
                  <a:gd name="T11" fmla="*/ 805 w 805"/>
                  <a:gd name="T12" fmla="*/ 107 h 107"/>
                </a:gdLst>
                <a:ahLst/>
                <a:cxnLst>
                  <a:cxn ang="T6">
                    <a:pos x="T0" y="T1"/>
                  </a:cxn>
                  <a:cxn ang="T7">
                    <a:pos x="T2" y="T3"/>
                  </a:cxn>
                  <a:cxn ang="T8">
                    <a:pos x="T4" y="T5"/>
                  </a:cxn>
                </a:cxnLst>
                <a:rect l="T9" t="T10" r="T11" b="T12"/>
                <a:pathLst>
                  <a:path w="805" h="107">
                    <a:moveTo>
                      <a:pt x="805" y="103"/>
                    </a:moveTo>
                    <a:lnTo>
                      <a:pt x="0" y="106"/>
                    </a:lnTo>
                    <a:lnTo>
                      <a:pt x="0"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2" name="Group 20">
              <a:extLst>
                <a:ext uri="{FF2B5EF4-FFF2-40B4-BE49-F238E27FC236}">
                  <a16:creationId xmlns:a16="http://schemas.microsoft.com/office/drawing/2014/main" id="{0356E35F-6A69-41EE-9D74-7E069560BFF4}"/>
                </a:ext>
              </a:extLst>
            </p:cNvPr>
            <p:cNvGrpSpPr>
              <a:grpSpLocks/>
            </p:cNvGrpSpPr>
            <p:nvPr/>
          </p:nvGrpSpPr>
          <p:grpSpPr bwMode="auto">
            <a:xfrm>
              <a:off x="1463" y="3600"/>
              <a:ext cx="465" cy="2"/>
              <a:chOff x="1463" y="3600"/>
              <a:chExt cx="465" cy="2"/>
            </a:xfrm>
          </p:grpSpPr>
          <p:sp>
            <p:nvSpPr>
              <p:cNvPr id="45201" name="Freeform 21">
                <a:extLst>
                  <a:ext uri="{FF2B5EF4-FFF2-40B4-BE49-F238E27FC236}">
                    <a16:creationId xmlns:a16="http://schemas.microsoft.com/office/drawing/2014/main" id="{79A2786E-083B-47BA-B5F0-4969C269B7CF}"/>
                  </a:ext>
                </a:extLst>
              </p:cNvPr>
              <p:cNvSpPr>
                <a:spLocks/>
              </p:cNvSpPr>
              <p:nvPr/>
            </p:nvSpPr>
            <p:spPr bwMode="auto">
              <a:xfrm>
                <a:off x="1463" y="3600"/>
                <a:ext cx="465" cy="2"/>
              </a:xfrm>
              <a:custGeom>
                <a:avLst/>
                <a:gdLst>
                  <a:gd name="T0" fmla="*/ 0 w 465"/>
                  <a:gd name="T1" fmla="*/ 0 h 2"/>
                  <a:gd name="T2" fmla="*/ 465 w 465"/>
                  <a:gd name="T3" fmla="*/ 0 h 2"/>
                  <a:gd name="T4" fmla="*/ 0 60000 65536"/>
                  <a:gd name="T5" fmla="*/ 0 60000 65536"/>
                  <a:gd name="T6" fmla="*/ 0 w 465"/>
                  <a:gd name="T7" fmla="*/ 0 h 2"/>
                  <a:gd name="T8" fmla="*/ 465 w 465"/>
                  <a:gd name="T9" fmla="*/ 2 h 2"/>
                </a:gdLst>
                <a:ahLst/>
                <a:cxnLst>
                  <a:cxn ang="T4">
                    <a:pos x="T0" y="T1"/>
                  </a:cxn>
                  <a:cxn ang="T5">
                    <a:pos x="T2" y="T3"/>
                  </a:cxn>
                </a:cxnLst>
                <a:rect l="T6" t="T7" r="T8" b="T9"/>
                <a:pathLst>
                  <a:path w="465" h="2">
                    <a:moveTo>
                      <a:pt x="0" y="0"/>
                    </a:moveTo>
                    <a:lnTo>
                      <a:pt x="465" y="0"/>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3" name="Group 18">
              <a:extLst>
                <a:ext uri="{FF2B5EF4-FFF2-40B4-BE49-F238E27FC236}">
                  <a16:creationId xmlns:a16="http://schemas.microsoft.com/office/drawing/2014/main" id="{55E8CA71-3CAB-45E3-ABF4-6CA6CFF84F4D}"/>
                </a:ext>
              </a:extLst>
            </p:cNvPr>
            <p:cNvGrpSpPr>
              <a:grpSpLocks/>
            </p:cNvGrpSpPr>
            <p:nvPr/>
          </p:nvGrpSpPr>
          <p:grpSpPr bwMode="auto">
            <a:xfrm>
              <a:off x="85" y="3070"/>
              <a:ext cx="133" cy="547"/>
              <a:chOff x="85" y="3070"/>
              <a:chExt cx="133" cy="547"/>
            </a:xfrm>
          </p:grpSpPr>
          <p:sp>
            <p:nvSpPr>
              <p:cNvPr id="45200" name="Freeform 19">
                <a:extLst>
                  <a:ext uri="{FF2B5EF4-FFF2-40B4-BE49-F238E27FC236}">
                    <a16:creationId xmlns:a16="http://schemas.microsoft.com/office/drawing/2014/main" id="{B8E1C303-D1B4-4D02-9679-1C57F817C55E}"/>
                  </a:ext>
                </a:extLst>
              </p:cNvPr>
              <p:cNvSpPr>
                <a:spLocks/>
              </p:cNvSpPr>
              <p:nvPr/>
            </p:nvSpPr>
            <p:spPr bwMode="auto">
              <a:xfrm>
                <a:off x="85" y="3070"/>
                <a:ext cx="133" cy="547"/>
              </a:xfrm>
              <a:custGeom>
                <a:avLst/>
                <a:gdLst>
                  <a:gd name="T0" fmla="*/ 0 w 133"/>
                  <a:gd name="T1" fmla="*/ 3070 h 547"/>
                  <a:gd name="T2" fmla="*/ 133 w 133"/>
                  <a:gd name="T3" fmla="*/ 3617 h 547"/>
                  <a:gd name="T4" fmla="*/ 0 60000 65536"/>
                  <a:gd name="T5" fmla="*/ 0 60000 65536"/>
                  <a:gd name="T6" fmla="*/ 0 w 133"/>
                  <a:gd name="T7" fmla="*/ 0 h 547"/>
                  <a:gd name="T8" fmla="*/ 133 w 133"/>
                  <a:gd name="T9" fmla="*/ 547 h 547"/>
                </a:gdLst>
                <a:ahLst/>
                <a:cxnLst>
                  <a:cxn ang="T4">
                    <a:pos x="T0" y="T1"/>
                  </a:cxn>
                  <a:cxn ang="T5">
                    <a:pos x="T2" y="T3"/>
                  </a:cxn>
                </a:cxnLst>
                <a:rect l="T6" t="T7" r="T8" b="T9"/>
                <a:pathLst>
                  <a:path w="133" h="547">
                    <a:moveTo>
                      <a:pt x="0" y="0"/>
                    </a:moveTo>
                    <a:lnTo>
                      <a:pt x="133" y="54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4" name="Group 16">
              <a:extLst>
                <a:ext uri="{FF2B5EF4-FFF2-40B4-BE49-F238E27FC236}">
                  <a16:creationId xmlns:a16="http://schemas.microsoft.com/office/drawing/2014/main" id="{D732D4F1-F7E4-4743-93A6-E3B4D65FED11}"/>
                </a:ext>
              </a:extLst>
            </p:cNvPr>
            <p:cNvGrpSpPr>
              <a:grpSpLocks/>
            </p:cNvGrpSpPr>
            <p:nvPr/>
          </p:nvGrpSpPr>
          <p:grpSpPr bwMode="auto">
            <a:xfrm>
              <a:off x="154" y="3078"/>
              <a:ext cx="128" cy="537"/>
              <a:chOff x="154" y="3078"/>
              <a:chExt cx="128" cy="537"/>
            </a:xfrm>
          </p:grpSpPr>
          <p:sp>
            <p:nvSpPr>
              <p:cNvPr id="45199" name="Freeform 17">
                <a:extLst>
                  <a:ext uri="{FF2B5EF4-FFF2-40B4-BE49-F238E27FC236}">
                    <a16:creationId xmlns:a16="http://schemas.microsoft.com/office/drawing/2014/main" id="{74A19DC5-44D2-4709-82EC-C161A0A66344}"/>
                  </a:ext>
                </a:extLst>
              </p:cNvPr>
              <p:cNvSpPr>
                <a:spLocks/>
              </p:cNvSpPr>
              <p:nvPr/>
            </p:nvSpPr>
            <p:spPr bwMode="auto">
              <a:xfrm>
                <a:off x="154" y="3078"/>
                <a:ext cx="128" cy="537"/>
              </a:xfrm>
              <a:custGeom>
                <a:avLst/>
                <a:gdLst>
                  <a:gd name="T0" fmla="*/ 0 w 128"/>
                  <a:gd name="T1" fmla="*/ 3078 h 537"/>
                  <a:gd name="T2" fmla="*/ 128 w 128"/>
                  <a:gd name="T3" fmla="*/ 3615 h 537"/>
                  <a:gd name="T4" fmla="*/ 0 60000 65536"/>
                  <a:gd name="T5" fmla="*/ 0 60000 65536"/>
                  <a:gd name="T6" fmla="*/ 0 w 128"/>
                  <a:gd name="T7" fmla="*/ 0 h 537"/>
                  <a:gd name="T8" fmla="*/ 128 w 128"/>
                  <a:gd name="T9" fmla="*/ 537 h 537"/>
                </a:gdLst>
                <a:ahLst/>
                <a:cxnLst>
                  <a:cxn ang="T4">
                    <a:pos x="T0" y="T1"/>
                  </a:cxn>
                  <a:cxn ang="T5">
                    <a:pos x="T2" y="T3"/>
                  </a:cxn>
                </a:cxnLst>
                <a:rect l="T6" t="T7" r="T8" b="T9"/>
                <a:pathLst>
                  <a:path w="128" h="537">
                    <a:moveTo>
                      <a:pt x="0" y="0"/>
                    </a:moveTo>
                    <a:lnTo>
                      <a:pt x="128" y="537"/>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5" name="Group 14">
              <a:extLst>
                <a:ext uri="{FF2B5EF4-FFF2-40B4-BE49-F238E27FC236}">
                  <a16:creationId xmlns:a16="http://schemas.microsoft.com/office/drawing/2014/main" id="{5F1364CD-D4F1-45E8-8E61-A42490A18F52}"/>
                </a:ext>
              </a:extLst>
            </p:cNvPr>
            <p:cNvGrpSpPr>
              <a:grpSpLocks/>
            </p:cNvGrpSpPr>
            <p:nvPr/>
          </p:nvGrpSpPr>
          <p:grpSpPr bwMode="auto">
            <a:xfrm>
              <a:off x="104" y="3025"/>
              <a:ext cx="148" cy="605"/>
              <a:chOff x="104" y="3025"/>
              <a:chExt cx="148" cy="605"/>
            </a:xfrm>
          </p:grpSpPr>
          <p:sp>
            <p:nvSpPr>
              <p:cNvPr id="45198" name="Freeform 15">
                <a:extLst>
                  <a:ext uri="{FF2B5EF4-FFF2-40B4-BE49-F238E27FC236}">
                    <a16:creationId xmlns:a16="http://schemas.microsoft.com/office/drawing/2014/main" id="{ECDA7845-C064-467E-BC1F-EE9126D67977}"/>
                  </a:ext>
                </a:extLst>
              </p:cNvPr>
              <p:cNvSpPr>
                <a:spLocks/>
              </p:cNvSpPr>
              <p:nvPr/>
            </p:nvSpPr>
            <p:spPr bwMode="auto">
              <a:xfrm>
                <a:off x="104" y="3025"/>
                <a:ext cx="148" cy="605"/>
              </a:xfrm>
              <a:custGeom>
                <a:avLst/>
                <a:gdLst>
                  <a:gd name="T0" fmla="*/ 0 w 148"/>
                  <a:gd name="T1" fmla="*/ 3025 h 605"/>
                  <a:gd name="T2" fmla="*/ 148 w 148"/>
                  <a:gd name="T3" fmla="*/ 3630 h 605"/>
                  <a:gd name="T4" fmla="*/ 0 60000 65536"/>
                  <a:gd name="T5" fmla="*/ 0 60000 65536"/>
                  <a:gd name="T6" fmla="*/ 0 w 148"/>
                  <a:gd name="T7" fmla="*/ 0 h 605"/>
                  <a:gd name="T8" fmla="*/ 148 w 148"/>
                  <a:gd name="T9" fmla="*/ 605 h 605"/>
                </a:gdLst>
                <a:ahLst/>
                <a:cxnLst>
                  <a:cxn ang="T4">
                    <a:pos x="T0" y="T1"/>
                  </a:cxn>
                  <a:cxn ang="T5">
                    <a:pos x="T2" y="T3"/>
                  </a:cxn>
                </a:cxnLst>
                <a:rect l="T6" t="T7" r="T8" b="T9"/>
                <a:pathLst>
                  <a:path w="148" h="605">
                    <a:moveTo>
                      <a:pt x="0" y="0"/>
                    </a:moveTo>
                    <a:lnTo>
                      <a:pt x="148" y="605"/>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6" name="Group 12">
              <a:extLst>
                <a:ext uri="{FF2B5EF4-FFF2-40B4-BE49-F238E27FC236}">
                  <a16:creationId xmlns:a16="http://schemas.microsoft.com/office/drawing/2014/main" id="{A3BF2E6D-08D0-4863-AD9C-00783314E576}"/>
                </a:ext>
              </a:extLst>
            </p:cNvPr>
            <p:cNvGrpSpPr>
              <a:grpSpLocks/>
            </p:cNvGrpSpPr>
            <p:nvPr/>
          </p:nvGrpSpPr>
          <p:grpSpPr bwMode="auto">
            <a:xfrm>
              <a:off x="70" y="3653"/>
              <a:ext cx="113" cy="429"/>
              <a:chOff x="70" y="3653"/>
              <a:chExt cx="113" cy="429"/>
            </a:xfrm>
          </p:grpSpPr>
          <p:sp>
            <p:nvSpPr>
              <p:cNvPr id="45197" name="Freeform 13">
                <a:extLst>
                  <a:ext uri="{FF2B5EF4-FFF2-40B4-BE49-F238E27FC236}">
                    <a16:creationId xmlns:a16="http://schemas.microsoft.com/office/drawing/2014/main" id="{F23F805E-04C1-4AC7-BD9E-CFBC60CE48DC}"/>
                  </a:ext>
                </a:extLst>
              </p:cNvPr>
              <p:cNvSpPr>
                <a:spLocks/>
              </p:cNvSpPr>
              <p:nvPr/>
            </p:nvSpPr>
            <p:spPr bwMode="auto">
              <a:xfrm>
                <a:off x="70" y="3653"/>
                <a:ext cx="113" cy="429"/>
              </a:xfrm>
              <a:custGeom>
                <a:avLst/>
                <a:gdLst>
                  <a:gd name="T0" fmla="*/ 0 w 113"/>
                  <a:gd name="T1" fmla="*/ 3653 h 429"/>
                  <a:gd name="T2" fmla="*/ 113 w 113"/>
                  <a:gd name="T3" fmla="*/ 4082 h 429"/>
                  <a:gd name="T4" fmla="*/ 0 60000 65536"/>
                  <a:gd name="T5" fmla="*/ 0 60000 65536"/>
                  <a:gd name="T6" fmla="*/ 0 w 113"/>
                  <a:gd name="T7" fmla="*/ 0 h 429"/>
                  <a:gd name="T8" fmla="*/ 113 w 113"/>
                  <a:gd name="T9" fmla="*/ 429 h 429"/>
                </a:gdLst>
                <a:ahLst/>
                <a:cxnLst>
                  <a:cxn ang="T4">
                    <a:pos x="T0" y="T1"/>
                  </a:cxn>
                  <a:cxn ang="T5">
                    <a:pos x="T2" y="T3"/>
                  </a:cxn>
                </a:cxnLst>
                <a:rect l="T6" t="T7" r="T8" b="T9"/>
                <a:pathLst>
                  <a:path w="113" h="429">
                    <a:moveTo>
                      <a:pt x="0" y="0"/>
                    </a:moveTo>
                    <a:lnTo>
                      <a:pt x="113" y="429"/>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7" name="Group 10">
              <a:extLst>
                <a:ext uri="{FF2B5EF4-FFF2-40B4-BE49-F238E27FC236}">
                  <a16:creationId xmlns:a16="http://schemas.microsoft.com/office/drawing/2014/main" id="{515B0C43-068E-4BB2-95DF-1F9B1F6231D8}"/>
                </a:ext>
              </a:extLst>
            </p:cNvPr>
            <p:cNvGrpSpPr>
              <a:grpSpLocks/>
            </p:cNvGrpSpPr>
            <p:nvPr/>
          </p:nvGrpSpPr>
          <p:grpSpPr bwMode="auto">
            <a:xfrm>
              <a:off x="139" y="3657"/>
              <a:ext cx="108" cy="399"/>
              <a:chOff x="139" y="3657"/>
              <a:chExt cx="108" cy="399"/>
            </a:xfrm>
          </p:grpSpPr>
          <p:sp>
            <p:nvSpPr>
              <p:cNvPr id="45196" name="Freeform 11">
                <a:extLst>
                  <a:ext uri="{FF2B5EF4-FFF2-40B4-BE49-F238E27FC236}">
                    <a16:creationId xmlns:a16="http://schemas.microsoft.com/office/drawing/2014/main" id="{CA9AE556-5256-4A72-A39E-D7AC8EFBCDFD}"/>
                  </a:ext>
                </a:extLst>
              </p:cNvPr>
              <p:cNvSpPr>
                <a:spLocks/>
              </p:cNvSpPr>
              <p:nvPr/>
            </p:nvSpPr>
            <p:spPr bwMode="auto">
              <a:xfrm>
                <a:off x="139" y="3657"/>
                <a:ext cx="108" cy="399"/>
              </a:xfrm>
              <a:custGeom>
                <a:avLst/>
                <a:gdLst>
                  <a:gd name="T0" fmla="*/ 0 w 108"/>
                  <a:gd name="T1" fmla="*/ 3657 h 399"/>
                  <a:gd name="T2" fmla="*/ 107 w 108"/>
                  <a:gd name="T3" fmla="*/ 4055 h 399"/>
                  <a:gd name="T4" fmla="*/ 0 60000 65536"/>
                  <a:gd name="T5" fmla="*/ 0 60000 65536"/>
                  <a:gd name="T6" fmla="*/ 0 w 108"/>
                  <a:gd name="T7" fmla="*/ 0 h 399"/>
                  <a:gd name="T8" fmla="*/ 108 w 108"/>
                  <a:gd name="T9" fmla="*/ 399 h 399"/>
                </a:gdLst>
                <a:ahLst/>
                <a:cxnLst>
                  <a:cxn ang="T4">
                    <a:pos x="T0" y="T1"/>
                  </a:cxn>
                  <a:cxn ang="T5">
                    <a:pos x="T2" y="T3"/>
                  </a:cxn>
                </a:cxnLst>
                <a:rect l="T6" t="T7" r="T8" b="T9"/>
                <a:pathLst>
                  <a:path w="108" h="399">
                    <a:moveTo>
                      <a:pt x="0" y="0"/>
                    </a:moveTo>
                    <a:lnTo>
                      <a:pt x="107" y="398"/>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8" name="Group 8">
              <a:extLst>
                <a:ext uri="{FF2B5EF4-FFF2-40B4-BE49-F238E27FC236}">
                  <a16:creationId xmlns:a16="http://schemas.microsoft.com/office/drawing/2014/main" id="{84442782-CEBD-4173-9A7C-89AE75A0AB1D}"/>
                </a:ext>
              </a:extLst>
            </p:cNvPr>
            <p:cNvGrpSpPr>
              <a:grpSpLocks/>
            </p:cNvGrpSpPr>
            <p:nvPr/>
          </p:nvGrpSpPr>
          <p:grpSpPr bwMode="auto">
            <a:xfrm>
              <a:off x="91" y="3619"/>
              <a:ext cx="125" cy="449"/>
              <a:chOff x="91" y="3619"/>
              <a:chExt cx="125" cy="449"/>
            </a:xfrm>
          </p:grpSpPr>
          <p:sp>
            <p:nvSpPr>
              <p:cNvPr id="45195" name="Freeform 9">
                <a:extLst>
                  <a:ext uri="{FF2B5EF4-FFF2-40B4-BE49-F238E27FC236}">
                    <a16:creationId xmlns:a16="http://schemas.microsoft.com/office/drawing/2014/main" id="{A67BAC58-F0CF-445C-8D38-1F58EF2E1BDE}"/>
                  </a:ext>
                </a:extLst>
              </p:cNvPr>
              <p:cNvSpPr>
                <a:spLocks/>
              </p:cNvSpPr>
              <p:nvPr/>
            </p:nvSpPr>
            <p:spPr bwMode="auto">
              <a:xfrm>
                <a:off x="91" y="3619"/>
                <a:ext cx="125" cy="449"/>
              </a:xfrm>
              <a:custGeom>
                <a:avLst/>
                <a:gdLst>
                  <a:gd name="T0" fmla="*/ 0 w 125"/>
                  <a:gd name="T1" fmla="*/ 3619 h 449"/>
                  <a:gd name="T2" fmla="*/ 125 w 125"/>
                  <a:gd name="T3" fmla="*/ 4068 h 449"/>
                  <a:gd name="T4" fmla="*/ 0 60000 65536"/>
                  <a:gd name="T5" fmla="*/ 0 60000 65536"/>
                  <a:gd name="T6" fmla="*/ 0 w 125"/>
                  <a:gd name="T7" fmla="*/ 0 h 449"/>
                  <a:gd name="T8" fmla="*/ 125 w 125"/>
                  <a:gd name="T9" fmla="*/ 449 h 449"/>
                </a:gdLst>
                <a:ahLst/>
                <a:cxnLst>
                  <a:cxn ang="T4">
                    <a:pos x="T0" y="T1"/>
                  </a:cxn>
                  <a:cxn ang="T5">
                    <a:pos x="T2" y="T3"/>
                  </a:cxn>
                </a:cxnLst>
                <a:rect l="T6" t="T7" r="T8" b="T9"/>
                <a:pathLst>
                  <a:path w="125" h="449">
                    <a:moveTo>
                      <a:pt x="0" y="0"/>
                    </a:moveTo>
                    <a:lnTo>
                      <a:pt x="125" y="449"/>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89" name="Group 6">
              <a:extLst>
                <a:ext uri="{FF2B5EF4-FFF2-40B4-BE49-F238E27FC236}">
                  <a16:creationId xmlns:a16="http://schemas.microsoft.com/office/drawing/2014/main" id="{8D7D8B8C-9073-4645-AA81-9BA8C9D6945A}"/>
                </a:ext>
              </a:extLst>
            </p:cNvPr>
            <p:cNvGrpSpPr>
              <a:grpSpLocks/>
            </p:cNvGrpSpPr>
            <p:nvPr/>
          </p:nvGrpSpPr>
          <p:grpSpPr bwMode="auto">
            <a:xfrm>
              <a:off x="697" y="20"/>
              <a:ext cx="1220" cy="305"/>
              <a:chOff x="697" y="20"/>
              <a:chExt cx="1220" cy="305"/>
            </a:xfrm>
          </p:grpSpPr>
          <p:sp>
            <p:nvSpPr>
              <p:cNvPr id="45194" name="Freeform 7">
                <a:extLst>
                  <a:ext uri="{FF2B5EF4-FFF2-40B4-BE49-F238E27FC236}">
                    <a16:creationId xmlns:a16="http://schemas.microsoft.com/office/drawing/2014/main" id="{708EE7FA-3FF4-4BC6-AAF6-341FAA696D06}"/>
                  </a:ext>
                </a:extLst>
              </p:cNvPr>
              <p:cNvSpPr>
                <a:spLocks/>
              </p:cNvSpPr>
              <p:nvPr/>
            </p:nvSpPr>
            <p:spPr bwMode="auto">
              <a:xfrm>
                <a:off x="697" y="20"/>
                <a:ext cx="1220" cy="305"/>
              </a:xfrm>
              <a:custGeom>
                <a:avLst/>
                <a:gdLst>
                  <a:gd name="T0" fmla="*/ 0 w 1220"/>
                  <a:gd name="T1" fmla="*/ 325 h 305"/>
                  <a:gd name="T2" fmla="*/ 0 w 1220"/>
                  <a:gd name="T3" fmla="*/ 20 h 305"/>
                  <a:gd name="T4" fmla="*/ 1220 w 1220"/>
                  <a:gd name="T5" fmla="*/ 25 h 305"/>
                  <a:gd name="T6" fmla="*/ 0 60000 65536"/>
                  <a:gd name="T7" fmla="*/ 0 60000 65536"/>
                  <a:gd name="T8" fmla="*/ 0 60000 65536"/>
                  <a:gd name="T9" fmla="*/ 0 w 1220"/>
                  <a:gd name="T10" fmla="*/ 0 h 305"/>
                  <a:gd name="T11" fmla="*/ 1220 w 1220"/>
                  <a:gd name="T12" fmla="*/ 305 h 305"/>
                </a:gdLst>
                <a:ahLst/>
                <a:cxnLst>
                  <a:cxn ang="T6">
                    <a:pos x="T0" y="T1"/>
                  </a:cxn>
                  <a:cxn ang="T7">
                    <a:pos x="T2" y="T3"/>
                  </a:cxn>
                  <a:cxn ang="T8">
                    <a:pos x="T4" y="T5"/>
                  </a:cxn>
                </a:cxnLst>
                <a:rect l="T9" t="T10" r="T11" b="T12"/>
                <a:pathLst>
                  <a:path w="1220" h="305">
                    <a:moveTo>
                      <a:pt x="0" y="305"/>
                    </a:moveTo>
                    <a:lnTo>
                      <a:pt x="0" y="0"/>
                    </a:lnTo>
                    <a:lnTo>
                      <a:pt x="1220" y="5"/>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90" name="Group 4">
              <a:extLst>
                <a:ext uri="{FF2B5EF4-FFF2-40B4-BE49-F238E27FC236}">
                  <a16:creationId xmlns:a16="http://schemas.microsoft.com/office/drawing/2014/main" id="{FCEE9B81-14B7-4132-AC39-9EEDE3BCB06A}"/>
                </a:ext>
              </a:extLst>
            </p:cNvPr>
            <p:cNvGrpSpPr>
              <a:grpSpLocks/>
            </p:cNvGrpSpPr>
            <p:nvPr/>
          </p:nvGrpSpPr>
          <p:grpSpPr bwMode="auto">
            <a:xfrm>
              <a:off x="750" y="90"/>
              <a:ext cx="1167" cy="240"/>
              <a:chOff x="750" y="90"/>
              <a:chExt cx="1167" cy="240"/>
            </a:xfrm>
          </p:grpSpPr>
          <p:sp>
            <p:nvSpPr>
              <p:cNvPr id="45193" name="Freeform 5">
                <a:extLst>
                  <a:ext uri="{FF2B5EF4-FFF2-40B4-BE49-F238E27FC236}">
                    <a16:creationId xmlns:a16="http://schemas.microsoft.com/office/drawing/2014/main" id="{1F1F9DF2-E1E4-47C6-BF67-B419EA950CCB}"/>
                  </a:ext>
                </a:extLst>
              </p:cNvPr>
              <p:cNvSpPr>
                <a:spLocks/>
              </p:cNvSpPr>
              <p:nvPr/>
            </p:nvSpPr>
            <p:spPr bwMode="auto">
              <a:xfrm>
                <a:off x="750" y="90"/>
                <a:ext cx="1167" cy="240"/>
              </a:xfrm>
              <a:custGeom>
                <a:avLst/>
                <a:gdLst>
                  <a:gd name="T0" fmla="*/ 0 w 1167"/>
                  <a:gd name="T1" fmla="*/ 330 h 240"/>
                  <a:gd name="T2" fmla="*/ 0 w 1167"/>
                  <a:gd name="T3" fmla="*/ 90 h 240"/>
                  <a:gd name="T4" fmla="*/ 1167 w 1167"/>
                  <a:gd name="T5" fmla="*/ 94 h 240"/>
                  <a:gd name="T6" fmla="*/ 0 60000 65536"/>
                  <a:gd name="T7" fmla="*/ 0 60000 65536"/>
                  <a:gd name="T8" fmla="*/ 0 60000 65536"/>
                  <a:gd name="T9" fmla="*/ 0 w 1167"/>
                  <a:gd name="T10" fmla="*/ 0 h 240"/>
                  <a:gd name="T11" fmla="*/ 1167 w 1167"/>
                  <a:gd name="T12" fmla="*/ 240 h 240"/>
                </a:gdLst>
                <a:ahLst/>
                <a:cxnLst>
                  <a:cxn ang="T6">
                    <a:pos x="T0" y="T1"/>
                  </a:cxn>
                  <a:cxn ang="T7">
                    <a:pos x="T2" y="T3"/>
                  </a:cxn>
                  <a:cxn ang="T8">
                    <a:pos x="T4" y="T5"/>
                  </a:cxn>
                </a:cxnLst>
                <a:rect l="T9" t="T10" r="T11" b="T12"/>
                <a:pathLst>
                  <a:path w="1167" h="240">
                    <a:moveTo>
                      <a:pt x="0" y="240"/>
                    </a:moveTo>
                    <a:lnTo>
                      <a:pt x="0" y="0"/>
                    </a:lnTo>
                    <a:lnTo>
                      <a:pt x="1167" y="4"/>
                    </a:lnTo>
                  </a:path>
                </a:pathLst>
              </a:custGeom>
              <a:noFill/>
              <a:ln w="25400">
                <a:solidFill>
                  <a:srgbClr val="231F20"/>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nvGrpSpPr>
            <p:cNvPr id="45191" name="Group 2">
              <a:extLst>
                <a:ext uri="{FF2B5EF4-FFF2-40B4-BE49-F238E27FC236}">
                  <a16:creationId xmlns:a16="http://schemas.microsoft.com/office/drawing/2014/main" id="{477A342A-4E01-470D-AB2C-F6E8A82A3854}"/>
                </a:ext>
              </a:extLst>
            </p:cNvPr>
            <p:cNvGrpSpPr>
              <a:grpSpLocks/>
            </p:cNvGrpSpPr>
            <p:nvPr/>
          </p:nvGrpSpPr>
          <p:grpSpPr bwMode="auto">
            <a:xfrm>
              <a:off x="724" y="50"/>
              <a:ext cx="1194" cy="295"/>
              <a:chOff x="724" y="50"/>
              <a:chExt cx="1194" cy="295"/>
            </a:xfrm>
          </p:grpSpPr>
          <p:sp>
            <p:nvSpPr>
              <p:cNvPr id="45192" name="Freeform 3">
                <a:extLst>
                  <a:ext uri="{FF2B5EF4-FFF2-40B4-BE49-F238E27FC236}">
                    <a16:creationId xmlns:a16="http://schemas.microsoft.com/office/drawing/2014/main" id="{41C27A4A-AE5C-4646-A06D-8C8528D68F29}"/>
                  </a:ext>
                </a:extLst>
              </p:cNvPr>
              <p:cNvSpPr>
                <a:spLocks/>
              </p:cNvSpPr>
              <p:nvPr/>
            </p:nvSpPr>
            <p:spPr bwMode="auto">
              <a:xfrm>
                <a:off x="724" y="50"/>
                <a:ext cx="1194" cy="295"/>
              </a:xfrm>
              <a:custGeom>
                <a:avLst/>
                <a:gdLst>
                  <a:gd name="T0" fmla="*/ 0 w 1194"/>
                  <a:gd name="T1" fmla="*/ 345 h 295"/>
                  <a:gd name="T2" fmla="*/ 0 w 1194"/>
                  <a:gd name="T3" fmla="*/ 50 h 295"/>
                  <a:gd name="T4" fmla="*/ 1193 w 1194"/>
                  <a:gd name="T5" fmla="*/ 55 h 295"/>
                  <a:gd name="T6" fmla="*/ 0 60000 65536"/>
                  <a:gd name="T7" fmla="*/ 0 60000 65536"/>
                  <a:gd name="T8" fmla="*/ 0 60000 65536"/>
                  <a:gd name="T9" fmla="*/ 0 w 1194"/>
                  <a:gd name="T10" fmla="*/ 0 h 295"/>
                  <a:gd name="T11" fmla="*/ 1194 w 1194"/>
                  <a:gd name="T12" fmla="*/ 295 h 295"/>
                </a:gdLst>
                <a:ahLst/>
                <a:cxnLst>
                  <a:cxn ang="T6">
                    <a:pos x="T0" y="T1"/>
                  </a:cxn>
                  <a:cxn ang="T7">
                    <a:pos x="T2" y="T3"/>
                  </a:cxn>
                  <a:cxn ang="T8">
                    <a:pos x="T4" y="T5"/>
                  </a:cxn>
                </a:cxnLst>
                <a:rect l="T9" t="T10" r="T11" b="T12"/>
                <a:pathLst>
                  <a:path w="1194" h="295">
                    <a:moveTo>
                      <a:pt x="0" y="295"/>
                    </a:moveTo>
                    <a:lnTo>
                      <a:pt x="0" y="0"/>
                    </a:lnTo>
                    <a:lnTo>
                      <a:pt x="1193" y="5"/>
                    </a:lnTo>
                  </a:path>
                </a:pathLst>
              </a:custGeom>
              <a:noFill/>
              <a:ln w="25400">
                <a:solidFill>
                  <a:srgbClr val="BB6B3B"/>
                </a:solidFill>
                <a:round/>
                <a:headEnd/>
                <a:tailEnd/>
              </a:ln>
              <a:extLst>
                <a:ext uri="{909E8E84-426E-40DD-AFC4-6F175D3DCCD1}">
                  <a14:hiddenFill xmlns:a14="http://schemas.microsoft.com/office/drawing/2010/main">
                    <a:solidFill>
                      <a:srgbClr val="FFFFFF"/>
                    </a:solidFill>
                  </a14:hiddenFill>
                </a:ext>
              </a:extLst>
            </p:spPr>
            <p:txBody>
              <a:bodyPr/>
              <a:lstStyle/>
              <a:p>
                <a:endParaRPr lang="el-GR"/>
              </a:p>
            </p:txBody>
          </p:sp>
        </p:grpSp>
      </p:grpSp>
      <p:graphicFrame>
        <p:nvGraphicFramePr>
          <p:cNvPr id="69929" name="Πίνακας 69928">
            <a:extLst>
              <a:ext uri="{FF2B5EF4-FFF2-40B4-BE49-F238E27FC236}">
                <a16:creationId xmlns:a16="http://schemas.microsoft.com/office/drawing/2014/main" id="{40EB34B1-1B59-45D8-B44E-F775056CA0A6}"/>
              </a:ext>
            </a:extLst>
          </p:cNvPr>
          <p:cNvGraphicFramePr>
            <a:graphicFrameLocks noGrp="1"/>
          </p:cNvGraphicFramePr>
          <p:nvPr/>
        </p:nvGraphicFramePr>
        <p:xfrm>
          <a:off x="2771775" y="2011363"/>
          <a:ext cx="5646738" cy="3732212"/>
        </p:xfrm>
        <a:graphic>
          <a:graphicData uri="http://schemas.openxmlformats.org/drawingml/2006/table">
            <a:tbl>
              <a:tblPr/>
              <a:tblGrid>
                <a:gridCol w="1295400">
                  <a:extLst>
                    <a:ext uri="{9D8B030D-6E8A-4147-A177-3AD203B41FA5}">
                      <a16:colId xmlns:a16="http://schemas.microsoft.com/office/drawing/2014/main" val="20000"/>
                    </a:ext>
                  </a:extLst>
                </a:gridCol>
                <a:gridCol w="1492250">
                  <a:extLst>
                    <a:ext uri="{9D8B030D-6E8A-4147-A177-3AD203B41FA5}">
                      <a16:colId xmlns:a16="http://schemas.microsoft.com/office/drawing/2014/main" val="20001"/>
                    </a:ext>
                  </a:extLst>
                </a:gridCol>
                <a:gridCol w="1014413">
                  <a:extLst>
                    <a:ext uri="{9D8B030D-6E8A-4147-A177-3AD203B41FA5}">
                      <a16:colId xmlns:a16="http://schemas.microsoft.com/office/drawing/2014/main" val="20002"/>
                    </a:ext>
                  </a:extLst>
                </a:gridCol>
                <a:gridCol w="1844675">
                  <a:extLst>
                    <a:ext uri="{9D8B030D-6E8A-4147-A177-3AD203B41FA5}">
                      <a16:colId xmlns:a16="http://schemas.microsoft.com/office/drawing/2014/main" val="20003"/>
                    </a:ext>
                  </a:extLst>
                </a:gridCol>
              </a:tblGrid>
              <a:tr h="368300">
                <a:tc>
                  <a:txBody>
                    <a:bodyPr/>
                    <a:lstStyle/>
                    <a:p>
                      <a:pPr marL="79375" marR="0" lvl="0" indent="0" algn="l" defTabSz="914400" rtl="0" eaLnBrk="1" fontAlgn="base" latinLnBrk="0" hangingPunct="1">
                        <a:lnSpc>
                          <a:spcPts val="900"/>
                        </a:lnSpc>
                        <a:spcBef>
                          <a:spcPts val="775"/>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Όνομα κλάσματος</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96838" marR="0" lvl="0" indent="0" algn="l" defTabSz="914400" rtl="0" eaLnBrk="1" fontAlgn="base" latinLnBrk="0" hangingPunct="1">
                        <a:lnSpc>
                          <a:spcPts val="900"/>
                        </a:lnSpc>
                        <a:spcBef>
                          <a:spcPts val="725"/>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Θερμοκρασία κλάσματος</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85725" marR="0" lvl="0" indent="0" algn="l" defTabSz="914400" rtl="0" eaLnBrk="1" fontAlgn="base" latinLnBrk="0" hangingPunct="1">
                        <a:lnSpc>
                          <a:spcPts val="900"/>
                        </a:lnSpc>
                        <a:spcBef>
                          <a:spcPts val="725"/>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Αριθμός ανθράκων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88900" marR="0" lvl="0" indent="0" algn="l" defTabSz="914400" rtl="0" eaLnBrk="1" fontAlgn="base" latinLnBrk="0" hangingPunct="1">
                        <a:lnSpc>
                          <a:spcPts val="900"/>
                        </a:lnSpc>
                        <a:spcBef>
                          <a:spcPts val="675"/>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Συνήθης χρήση</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0"/>
                  </a:ext>
                </a:extLst>
              </a:tr>
              <a:tr h="147638">
                <a:tc>
                  <a:txBody>
                    <a:bodyPr/>
                    <a:lstStyle/>
                    <a:p>
                      <a:pPr marL="74613" marR="0" lvl="0" indent="0" algn="l" defTabSz="914400" rtl="0" eaLnBrk="1" fontAlgn="base" latinLnBrk="0" hangingPunct="1">
                        <a:lnSpc>
                          <a:spcPct val="100000"/>
                        </a:lnSpc>
                        <a:spcBef>
                          <a:spcPts val="75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υγραέριο</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96838" marR="0" lvl="0" indent="0" algn="l" defTabSz="914400" rtl="0" eaLnBrk="1" fontAlgn="base" latinLnBrk="0" hangingPunct="1">
                        <a:lnSpc>
                          <a:spcPct val="100000"/>
                        </a:lnSpc>
                        <a:spcBef>
                          <a:spcPts val="700"/>
                        </a:spcBef>
                        <a:spcAft>
                          <a:spcPct val="0"/>
                        </a:spcAft>
                        <a:buClrTx/>
                        <a:buSzTx/>
                        <a:buFontTx/>
                        <a:buNone/>
                        <a:tabLst/>
                      </a:pPr>
                      <a:r>
                        <a:rPr kumimoji="0" lang="el-GR" sz="900" b="0" i="0" u="none" strike="noStrike" cap="none" normalizeH="0" baseline="0">
                          <a:ln>
                            <a:noFill/>
                          </a:ln>
                          <a:solidFill>
                            <a:srgbClr val="000000"/>
                          </a:solidFill>
                          <a:effectLst/>
                          <a:latin typeface="Georgia" pitchFamily="18" charset="0"/>
                          <a:cs typeface="Arial" pitchFamily="34" charset="0"/>
                        </a:rPr>
                        <a:t>έως </a:t>
                      </a:r>
                      <a:r>
                        <a:rPr kumimoji="0" lang="en-US" sz="900" b="0" i="0" u="none" strike="noStrike" cap="none" normalizeH="0" baseline="0">
                          <a:ln>
                            <a:noFill/>
                          </a:ln>
                          <a:solidFill>
                            <a:srgbClr val="000000"/>
                          </a:solidFill>
                          <a:effectLst/>
                          <a:latin typeface="Georgia" pitchFamily="18" charset="0"/>
                          <a:cs typeface="Arial" pitchFamily="34" charset="0"/>
                        </a:rPr>
                        <a:t>20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57150" marR="0" lvl="0" indent="0" algn="l" defTabSz="914400" rtl="0" eaLnBrk="1" fontAlgn="base" latinLnBrk="0" hangingPunct="1">
                        <a:lnSpc>
                          <a:spcPct val="100000"/>
                        </a:lnSpc>
                        <a:spcBef>
                          <a:spcPts val="738"/>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4</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88900" marR="0" lvl="0" indent="0" algn="l" defTabSz="914400" rtl="0" eaLnBrk="1" fontAlgn="base" latinLnBrk="0" hangingPunct="1">
                        <a:lnSpc>
                          <a:spcPct val="100000"/>
                        </a:lnSpc>
                        <a:spcBef>
                          <a:spcPts val="70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Αέριο φιαλών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1"/>
                  </a:ext>
                </a:extLst>
              </a:tr>
              <a:tr h="735012">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13"/>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βενζίνη</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38"/>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20–70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725"/>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5</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10</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38"/>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Καύσιμο αυτοκινήτων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2"/>
                  </a:ext>
                </a:extLst>
              </a:tr>
              <a:tr h="342900">
                <a:tc>
                  <a:txBody>
                    <a:bodyPr/>
                    <a:lstStyle/>
                    <a:p>
                      <a:pPr marL="0" marR="0" lvl="0" indent="0" algn="l" defTabSz="914400" rtl="0" eaLnBrk="1" fontAlgn="base" latinLnBrk="0" hangingPunct="1">
                        <a:lnSpc>
                          <a:spcPct val="100000"/>
                        </a:lnSpc>
                        <a:spcBef>
                          <a:spcPts val="50"/>
                        </a:spcBef>
                        <a:spcAft>
                          <a:spcPct val="0"/>
                        </a:spcAft>
                        <a:buClrTx/>
                        <a:buSzTx/>
                        <a:buFontTx/>
                        <a:buNone/>
                        <a:tabLst/>
                      </a:pPr>
                      <a:r>
                        <a:rPr kumimoji="0" lang="en-US" sz="12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νάφθα</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ts val="25"/>
                        </a:spcBef>
                        <a:spcAft>
                          <a:spcPct val="0"/>
                        </a:spcAft>
                        <a:buClrTx/>
                        <a:buSzTx/>
                        <a:buFontTx/>
                        <a:buNone/>
                        <a:tabLst/>
                      </a:pPr>
                      <a:r>
                        <a:rPr kumimoji="0" lang="en-US" sz="12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70–120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ts val="50"/>
                        </a:spcBef>
                        <a:spcAft>
                          <a:spcPct val="0"/>
                        </a:spcAft>
                        <a:buClrTx/>
                        <a:buSzTx/>
                        <a:buFontTx/>
                        <a:buNone/>
                        <a:tabLst/>
                      </a:pPr>
                      <a:r>
                        <a:rPr kumimoji="0" lang="en-US" sz="11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8</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12</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ts val="25"/>
                        </a:spcBef>
                        <a:spcAft>
                          <a:spcPct val="0"/>
                        </a:spcAft>
                        <a:buClrTx/>
                        <a:buSzTx/>
                        <a:buFontTx/>
                        <a:buNone/>
                        <a:tabLst/>
                      </a:pPr>
                      <a:r>
                        <a:rPr kumimoji="0" lang="en-US" sz="10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Πρώτη ύλη χημικών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3"/>
                  </a:ext>
                </a:extLst>
              </a:tr>
              <a:tr h="457200">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2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κηροζίνη</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ts val="13"/>
                        </a:spcBef>
                        <a:spcAft>
                          <a:spcPct val="0"/>
                        </a:spcAft>
                        <a:buClrTx/>
                        <a:buSzTx/>
                        <a:buFontTx/>
                        <a:buNone/>
                        <a:tabLst/>
                      </a:pPr>
                      <a:r>
                        <a:rPr kumimoji="0" lang="en-US" sz="11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120–240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ts val="38"/>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10</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16</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0" marR="0" lvl="0" indent="0" algn="l" defTabSz="914400" rtl="0" eaLnBrk="1" fontAlgn="base" latinLnBrk="0" hangingPunct="1">
                        <a:lnSpc>
                          <a:spcPct val="100000"/>
                        </a:lnSpc>
                        <a:spcBef>
                          <a:spcPts val="50"/>
                        </a:spcBef>
                        <a:spcAft>
                          <a:spcPct val="0"/>
                        </a:spcAft>
                        <a:buClrTx/>
                        <a:buSzTx/>
                        <a:buFontTx/>
                        <a:buNone/>
                        <a:tabLst/>
                      </a:pPr>
                      <a:r>
                        <a:rPr kumimoji="0" lang="en-US" sz="10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Καύσιμο αεροσκαφών</a:t>
                      </a:r>
                      <a:r>
                        <a:rPr kumimoji="0" lang="en-US" sz="900" b="1" i="0" u="none" strike="noStrike" cap="none" normalizeH="0" baseline="0">
                          <a:ln>
                            <a:noFill/>
                          </a:ln>
                          <a:solidFill>
                            <a:srgbClr val="FFFFFF"/>
                          </a:solidFill>
                          <a:effectLst/>
                          <a:latin typeface="Georgia" pitchFamily="18" charset="0"/>
                          <a:cs typeface="Arial" pitchFamily="34" charset="0"/>
                        </a:rPr>
                        <a:t>, </a:t>
                      </a:r>
                      <a:r>
                        <a:rPr kumimoji="0" lang="el-GR" sz="900" b="1" i="0" u="none" strike="noStrike" cap="none" normalizeH="0" baseline="0">
                          <a:ln>
                            <a:noFill/>
                          </a:ln>
                          <a:solidFill>
                            <a:srgbClr val="FFFFFF"/>
                          </a:solidFill>
                          <a:effectLst/>
                          <a:latin typeface="Georgia" pitchFamily="18" charset="0"/>
                          <a:cs typeface="Arial" pitchFamily="34" charset="0"/>
                        </a:rPr>
                        <a:t>παραφίνη</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4"/>
                  </a:ext>
                </a:extLst>
              </a:tr>
              <a:tr h="457200">
                <a:tc>
                  <a:txBody>
                    <a:bodyPr/>
                    <a:lstStyle/>
                    <a:p>
                      <a:pPr marL="0" marR="0" lvl="0" indent="0" algn="l" defTabSz="914400" rtl="0" eaLnBrk="1" fontAlgn="base" latinLnBrk="0" hangingPunct="1">
                        <a:lnSpc>
                          <a:spcPct val="100000"/>
                        </a:lnSpc>
                        <a:spcBef>
                          <a:spcPts val="38"/>
                        </a:spcBef>
                        <a:spcAft>
                          <a:spcPct val="0"/>
                        </a:spcAft>
                        <a:buClrTx/>
                        <a:buSzTx/>
                        <a:buFontTx/>
                        <a:buNone/>
                        <a:tabLst/>
                      </a:pPr>
                      <a:r>
                        <a:rPr kumimoji="0" lang="en-US" sz="10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ελαφρύ μαζούτ</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ts val="38"/>
                        </a:spcBef>
                        <a:spcAft>
                          <a:spcPct val="0"/>
                        </a:spcAft>
                        <a:buClrTx/>
                        <a:buSzTx/>
                        <a:buFontTx/>
                        <a:buNone/>
                        <a:tabLst/>
                      </a:pPr>
                      <a:r>
                        <a:rPr kumimoji="0" lang="en-US" sz="11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240–320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ts val="13"/>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15</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20</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ts val="25"/>
                        </a:spcBef>
                        <a:spcAft>
                          <a:spcPct val="0"/>
                        </a:spcAft>
                        <a:buClrTx/>
                        <a:buSzTx/>
                        <a:buFontTx/>
                        <a:buNone/>
                        <a:tabLst/>
                      </a:pPr>
                      <a:r>
                        <a:rPr kumimoji="0" lang="en-US" sz="10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Καύσιμο πετρελαιοκινητήρων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5"/>
                  </a:ext>
                </a:extLst>
              </a:tr>
              <a:tr h="407988">
                <a:tc>
                  <a:txBody>
                    <a:bodyPr/>
                    <a:lstStyle/>
                    <a:p>
                      <a:pPr marL="0" marR="0" lvl="0" indent="0" algn="l" defTabSz="914400" rtl="0" eaLnBrk="1" fontAlgn="base" latinLnBrk="0" hangingPunct="1">
                        <a:lnSpc>
                          <a:spcPct val="100000"/>
                        </a:lnSpc>
                        <a:spcBef>
                          <a:spcPts val="13"/>
                        </a:spcBef>
                        <a:spcAft>
                          <a:spcPct val="0"/>
                        </a:spcAft>
                        <a:buClrTx/>
                        <a:buSzTx/>
                        <a:buFontTx/>
                        <a:buNone/>
                        <a:tabLst/>
                      </a:pPr>
                      <a:r>
                        <a:rPr kumimoji="0" lang="en-US" sz="8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Βαρύ μαζούτ</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ts val="25"/>
                        </a:spcBef>
                        <a:spcAft>
                          <a:spcPct val="0"/>
                        </a:spcAft>
                        <a:buClrTx/>
                        <a:buSzTx/>
                        <a:buFontTx/>
                        <a:buNone/>
                        <a:tabLst/>
                      </a:pPr>
                      <a:r>
                        <a:rPr kumimoji="0" lang="en-US" sz="8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320–500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57150" marR="0" lvl="0" indent="0" algn="l" defTabSz="914400" rtl="0" eaLnBrk="1" fontAlgn="base" latinLnBrk="0" hangingPunct="1">
                        <a:lnSpc>
                          <a:spcPct val="100000"/>
                        </a:lnSpc>
                        <a:spcBef>
                          <a:spcPts val="90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21</a:t>
                      </a:r>
                      <a:r>
                        <a:rPr kumimoji="0" lang="en-US" sz="900" b="0" i="0" u="none" strike="noStrike" cap="none" normalizeH="0" baseline="0">
                          <a:ln>
                            <a:noFill/>
                          </a:ln>
                          <a:solidFill>
                            <a:srgbClr val="000000"/>
                          </a:solidFill>
                          <a:effectLst/>
                          <a:latin typeface="Georgia" pitchFamily="18" charset="0"/>
                          <a:cs typeface="Arial" pitchFamily="34" charset="0"/>
                        </a:rPr>
                        <a:t>–C</a:t>
                      </a:r>
                      <a:r>
                        <a:rPr kumimoji="0" lang="en-US" sz="600" b="0" i="0" u="none" strike="noStrike" cap="none" normalizeH="0" baseline="0">
                          <a:ln>
                            <a:noFill/>
                          </a:ln>
                          <a:solidFill>
                            <a:srgbClr val="000000"/>
                          </a:solidFill>
                          <a:effectLst/>
                          <a:latin typeface="Georgia" pitchFamily="18" charset="0"/>
                          <a:cs typeface="Arial" pitchFamily="34" charset="0"/>
                        </a:rPr>
                        <a:t>28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F7EAE9"/>
                    </a:solidFill>
                  </a:tcPr>
                </a:tc>
                <a:tc>
                  <a:txBody>
                    <a:bodyPr/>
                    <a:lstStyle/>
                    <a:p>
                      <a:pPr marL="0" marR="0" lvl="0" indent="0" algn="l" defTabSz="914400" rtl="0" eaLnBrk="1" fontAlgn="base" latinLnBrk="0" hangingPunct="1">
                        <a:lnSpc>
                          <a:spcPct val="100000"/>
                        </a:lnSpc>
                        <a:spcBef>
                          <a:spcPts val="13"/>
                        </a:spcBef>
                        <a:spcAft>
                          <a:spcPct val="0"/>
                        </a:spcAft>
                        <a:buClrTx/>
                        <a:buSzTx/>
                        <a:buFontTx/>
                        <a:buNone/>
                        <a:tabLst/>
                      </a:pPr>
                      <a:r>
                        <a:rPr kumimoji="0" lang="en-US" sz="7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λιπαντικά</a:t>
                      </a:r>
                      <a:r>
                        <a:rPr kumimoji="0" lang="en-US" sz="900" b="1" i="0" u="none" strike="noStrike" cap="none" normalizeH="0" baseline="0">
                          <a:ln>
                            <a:noFill/>
                          </a:ln>
                          <a:solidFill>
                            <a:srgbClr val="FFFFFF"/>
                          </a:solidFill>
                          <a:effectLst/>
                          <a:latin typeface="Georgia" pitchFamily="18" charset="0"/>
                          <a:cs typeface="Arial" pitchFamily="34" charset="0"/>
                        </a:rPr>
                        <a:t>, </a:t>
                      </a:r>
                      <a:r>
                        <a:rPr kumimoji="0" lang="el-GR" sz="900" b="1" i="0" u="none" strike="noStrike" cap="none" normalizeH="0" baseline="0">
                          <a:ln>
                            <a:noFill/>
                          </a:ln>
                          <a:solidFill>
                            <a:srgbClr val="FFFFFF"/>
                          </a:solidFill>
                          <a:effectLst/>
                          <a:latin typeface="Georgia" pitchFamily="18" charset="0"/>
                          <a:cs typeface="Arial" pitchFamily="34" charset="0"/>
                        </a:rPr>
                        <a:t>πετρέλαιο θέρμανσης</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6"/>
                  </a:ext>
                </a:extLst>
              </a:tr>
              <a:tr h="636587">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38"/>
                        </a:spcBef>
                        <a:spcAft>
                          <a:spcPct val="0"/>
                        </a:spcAft>
                        <a:buClrTx/>
                        <a:buSzTx/>
                        <a:buFontTx/>
                        <a:buNone/>
                        <a:tabLst/>
                      </a:pPr>
                      <a:r>
                        <a:rPr kumimoji="0" lang="en-US" sz="12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άσφαλτος</a:t>
                      </a:r>
                      <a:r>
                        <a:rPr kumimoji="0" lang="en-US" sz="900" b="1" i="0" u="none" strike="noStrike" cap="none" normalizeH="0" baseline="0">
                          <a:ln>
                            <a:noFill/>
                          </a:ln>
                          <a:solidFill>
                            <a:srgbClr val="FFFFFF"/>
                          </a:solidFill>
                          <a:effectLst/>
                          <a:latin typeface="Georgia" pitchFamily="18" charset="0"/>
                          <a:cs typeface="Arial" pitchFamily="34" charset="0"/>
                        </a:rPr>
                        <a:t>, </a:t>
                      </a:r>
                      <a:r>
                        <a:rPr kumimoji="0" lang="el-GR" sz="900" b="1" i="0" u="none" strike="noStrike" cap="none" normalizeH="0" baseline="0">
                          <a:ln>
                            <a:noFill/>
                          </a:ln>
                          <a:solidFill>
                            <a:srgbClr val="FFFFFF"/>
                          </a:solidFill>
                          <a:effectLst/>
                          <a:latin typeface="Georgia" pitchFamily="18" charset="0"/>
                          <a:cs typeface="Arial" pitchFamily="34" charset="0"/>
                        </a:rPr>
                        <a:t>πίσσα</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38"/>
                        </a:spcBef>
                        <a:spcAft>
                          <a:spcPct val="0"/>
                        </a:spcAft>
                        <a:buClrTx/>
                        <a:buSzTx/>
                        <a:buFontTx/>
                        <a:buNone/>
                        <a:tabLst/>
                      </a:pPr>
                      <a:r>
                        <a:rPr kumimoji="0" lang="en-US" sz="11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0" i="0" u="none" strike="noStrike" cap="none" normalizeH="0" baseline="0">
                          <a:ln>
                            <a:noFill/>
                          </a:ln>
                          <a:solidFill>
                            <a:srgbClr val="000000"/>
                          </a:solidFill>
                          <a:effectLst/>
                          <a:latin typeface="Georgia" pitchFamily="18" charset="0"/>
                          <a:cs typeface="Arial" pitchFamily="34" charset="0"/>
                        </a:rPr>
                        <a:t>Μεγαλύτερη από </a:t>
                      </a:r>
                      <a:r>
                        <a:rPr kumimoji="0" lang="en-US" sz="900" b="0" i="0" u="none" strike="noStrike" cap="none" normalizeH="0" baseline="0">
                          <a:ln>
                            <a:noFill/>
                          </a:ln>
                          <a:solidFill>
                            <a:srgbClr val="000000"/>
                          </a:solidFill>
                          <a:effectLst/>
                          <a:latin typeface="Georgia" pitchFamily="18" charset="0"/>
                          <a:cs typeface="Arial" pitchFamily="34" charset="0"/>
                        </a:rPr>
                        <a:t>500 °C</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38"/>
                        </a:spcBef>
                        <a:spcAft>
                          <a:spcPct val="0"/>
                        </a:spcAft>
                        <a:buClrTx/>
                        <a:buSzTx/>
                        <a:buFontTx/>
                        <a:buNone/>
                        <a:tabLst/>
                      </a:pPr>
                      <a:r>
                        <a:rPr kumimoji="0" lang="en-US" sz="1000" b="0" i="0" u="none" strike="noStrike" cap="none" normalizeH="0" baseline="0">
                          <a:ln>
                            <a:noFill/>
                          </a:ln>
                          <a:solidFill>
                            <a:srgbClr val="000000"/>
                          </a:solidFill>
                          <a:effectLst/>
                          <a:latin typeface="Georgia" pitchFamily="18" charset="0"/>
                          <a:cs typeface="Arial" pitchFamily="34" charset="0"/>
                        </a:rPr>
                        <a:t> </a:t>
                      </a:r>
                      <a:endParaRPr kumimoji="0" lang="el-GR" sz="1100" b="0" i="0" u="none" strike="noStrike" cap="none" normalizeH="0" baseline="0">
                        <a:ln>
                          <a:noFill/>
                        </a:ln>
                        <a:solidFill>
                          <a:srgbClr val="000000"/>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0" i="0" u="none" strike="noStrike" cap="none" normalizeH="0" baseline="0">
                          <a:ln>
                            <a:noFill/>
                          </a:ln>
                          <a:solidFill>
                            <a:srgbClr val="000000"/>
                          </a:solidFill>
                          <a:effectLst/>
                          <a:latin typeface="Georgia" pitchFamily="18" charset="0"/>
                          <a:cs typeface="Arial" pitchFamily="34" charset="0"/>
                        </a:rPr>
                        <a:t>&gt;C</a:t>
                      </a:r>
                      <a:r>
                        <a:rPr kumimoji="0" lang="en-US" sz="600" b="0" i="0" u="none" strike="noStrike" cap="none" normalizeH="0" baseline="0">
                          <a:ln>
                            <a:noFill/>
                          </a:ln>
                          <a:solidFill>
                            <a:srgbClr val="000000"/>
                          </a:solidFill>
                          <a:effectLst/>
                          <a:latin typeface="Georgia" pitchFamily="18" charset="0"/>
                          <a:cs typeface="Arial" pitchFamily="34" charset="0"/>
                        </a:rPr>
                        <a:t>28</a:t>
                      </a:r>
                      <a:endParaRPr kumimoji="0" lang="el-GR" sz="1100" b="0" i="0" u="none" strike="noStrike" cap="none" normalizeH="0" baseline="0">
                        <a:ln>
                          <a:noFill/>
                        </a:ln>
                        <a:solidFill>
                          <a:srgbClr val="000000"/>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EED3CF"/>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9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ts val="25"/>
                        </a:spcBef>
                        <a:spcAft>
                          <a:spcPct val="0"/>
                        </a:spcAft>
                        <a:buClrTx/>
                        <a:buSzTx/>
                        <a:buFontTx/>
                        <a:buNone/>
                        <a:tabLst/>
                      </a:pPr>
                      <a:r>
                        <a:rPr kumimoji="0" lang="en-US" sz="10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Georgia"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l-GR" sz="900" b="1" i="0" u="none" strike="noStrike" cap="none" normalizeH="0" baseline="0">
                          <a:ln>
                            <a:noFill/>
                          </a:ln>
                          <a:solidFill>
                            <a:srgbClr val="FFFFFF"/>
                          </a:solidFill>
                          <a:effectLst/>
                          <a:latin typeface="Georgia" pitchFamily="18" charset="0"/>
                          <a:cs typeface="Arial" pitchFamily="34" charset="0"/>
                        </a:rPr>
                        <a:t>Επίστρωση δρόμων</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extLst>
                  <a:ext uri="{0D108BD9-81ED-4DB2-BD59-A6C34878D82A}">
                    <a16:rowId xmlns:a16="http://schemas.microsoft.com/office/drawing/2014/main" val="10007"/>
                  </a:ext>
                </a:extLst>
              </a:tr>
              <a:tr h="179388">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1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gridSpan="3">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100" b="1" i="0" u="none" strike="noStrike" cap="none" normalizeH="0" baseline="0">
                          <a:ln>
                            <a:noFill/>
                          </a:ln>
                          <a:solidFill>
                            <a:srgbClr val="FFFFFF"/>
                          </a:solidFill>
                          <a:effectLst/>
                          <a:latin typeface="Georgia" pitchFamily="18" charset="0"/>
                          <a:cs typeface="Arial" pitchFamily="34" charset="0"/>
                        </a:rPr>
                        <a:t> </a:t>
                      </a:r>
                      <a:endParaRPr kumimoji="0" lang="el-GR" sz="1100" b="1" i="0" u="none" strike="noStrike" cap="none" normalizeH="0" baseline="0">
                        <a:ln>
                          <a:noFill/>
                        </a:ln>
                        <a:solidFill>
                          <a:srgbClr val="FFFFFF"/>
                        </a:solidFill>
                        <a:effectLst/>
                        <a:latin typeface="Calibri" pitchFamily="34" charset="0"/>
                        <a:ea typeface="Calibri" pitchFamily="34" charset="0"/>
                        <a:cs typeface="Times New Roman" pitchFamily="18"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chemeClr val="accent1"/>
                    </a:solidFill>
                  </a:tcPr>
                </a:tc>
                <a:tc hMerge="1">
                  <a:txBody>
                    <a:bodyPr/>
                    <a:lstStyle/>
                    <a:p>
                      <a:endParaRPr lang="el-GR"/>
                    </a:p>
                  </a:txBody>
                  <a:tcPr/>
                </a:tc>
                <a:tc hMerge="1">
                  <a:txBody>
                    <a:bodyPr/>
                    <a:lstStyle/>
                    <a:p>
                      <a:endParaRPr lang="el-GR"/>
                    </a:p>
                  </a:txBody>
                  <a:tcPr/>
                </a:tc>
                <a:extLst>
                  <a:ext uri="{0D108BD9-81ED-4DB2-BD59-A6C34878D82A}">
                    <a16:rowId xmlns:a16="http://schemas.microsoft.com/office/drawing/2014/main" val="10008"/>
                  </a:ext>
                </a:extLst>
              </a:tr>
            </a:tbl>
          </a:graphicData>
        </a:graphic>
      </p:graphicFrame>
      <p:sp>
        <p:nvSpPr>
          <p:cNvPr id="45111" name="Rectangle 167">
            <a:extLst>
              <a:ext uri="{FF2B5EF4-FFF2-40B4-BE49-F238E27FC236}">
                <a16:creationId xmlns:a16="http://schemas.microsoft.com/office/drawing/2014/main" id="{3F370E7B-145E-4020-8EA2-EFE4DF5B91A5}"/>
              </a:ext>
            </a:extLst>
          </p:cNvPr>
          <p:cNvSpPr>
            <a:spLocks noChangeArrowheads="1"/>
          </p:cNvSpPr>
          <p:nvPr/>
        </p:nvSpPr>
        <p:spPr bwMode="auto">
          <a:xfrm>
            <a:off x="3057525" y="1719263"/>
            <a:ext cx="13395325" cy="46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endParaRPr lang="el-GR" altLang="el-GR"/>
          </a:p>
        </p:txBody>
      </p:sp>
    </p:spTree>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Civic">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Civic">
      <a:majorFont>
        <a:latin typeface="Georgia"/>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Georgia"/>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Civic">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blipFill>
          <a:blip xmlns:r="http://schemas.openxmlformats.org/officeDocument/2006/relationships" r:embed="rId1">
            <a:duotone>
              <a:schemeClr val="phClr">
                <a:shade val="70000"/>
                <a:satMod val="115000"/>
              </a:schemeClr>
              <a:schemeClr val="phClr">
                <a:tint val="85000"/>
              </a:schemeClr>
            </a:duotone>
          </a:blip>
          <a:tile tx="0" ty="0" sx="85000" sy="85000" flip="none" algn="tl"/>
        </a:blipFill>
        <a:blipFill>
          <a:blip xmlns:r="http://schemas.openxmlformats.org/officeDocument/2006/relationships" r:embed="rId2">
            <a:duotone>
              <a:schemeClr val="phClr">
                <a:shade val="65000"/>
                <a:satMod val="115000"/>
              </a:schemeClr>
              <a:schemeClr val="phClr">
                <a:tint val="85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Civic</Template>
  <TotalTime>1898</TotalTime>
  <Words>1814</Words>
  <Application>Microsoft Office PowerPoint</Application>
  <PresentationFormat>Προβολή στην οθόνη (4:3)</PresentationFormat>
  <Paragraphs>399</Paragraphs>
  <Slides>31</Slides>
  <Notes>0</Notes>
  <HiddenSlides>0</HiddenSlides>
  <MMClips>0</MMClips>
  <ScaleCrop>false</ScaleCrop>
  <HeadingPairs>
    <vt:vector size="6" baseType="variant">
      <vt:variant>
        <vt:lpstr>Γραμματοσειρές που χρησιμοποιούνται</vt:lpstr>
      </vt:variant>
      <vt:variant>
        <vt:i4>10</vt:i4>
      </vt:variant>
      <vt:variant>
        <vt:lpstr>Θέμα</vt:lpstr>
      </vt:variant>
      <vt:variant>
        <vt:i4>1</vt:i4>
      </vt:variant>
      <vt:variant>
        <vt:lpstr>Τίτλοι διαφανειών</vt:lpstr>
      </vt:variant>
      <vt:variant>
        <vt:i4>31</vt:i4>
      </vt:variant>
    </vt:vector>
  </HeadingPairs>
  <TitlesOfParts>
    <vt:vector size="42" baseType="lpstr">
      <vt:lpstr>Arial</vt:lpstr>
      <vt:lpstr>Georgia</vt:lpstr>
      <vt:lpstr>Wingdings 2</vt:lpstr>
      <vt:lpstr>Wingdings</vt:lpstr>
      <vt:lpstr>Calibri</vt:lpstr>
      <vt:lpstr>Gill Sans MT</vt:lpstr>
      <vt:lpstr>Comic Sans MS</vt:lpstr>
      <vt:lpstr>Myriad Pro</vt:lpstr>
      <vt:lpstr>Times New Roman</vt:lpstr>
      <vt:lpstr>Minion Pro</vt:lpstr>
      <vt:lpstr>Civic</vt:lpstr>
      <vt:lpstr>Αλκάνια</vt:lpstr>
      <vt:lpstr>Υδρογονάνθρακες</vt:lpstr>
      <vt:lpstr>Υδρογονάνθρακες</vt:lpstr>
      <vt:lpstr>Υδρογονάνθρακες</vt:lpstr>
      <vt:lpstr>Μη διακλαδισμένα (γραμμικά) αλκάνια</vt:lpstr>
      <vt:lpstr>Μη διακλαδισμένα (γραμμικά) αλκάνια</vt:lpstr>
      <vt:lpstr>Μη διακλαδισμένα (γραμμικά) αλκάνια</vt:lpstr>
      <vt:lpstr>Διαμορφώσεις των αλκανίων</vt:lpstr>
      <vt:lpstr>Διαμορφώσεις των αλκανίων</vt:lpstr>
      <vt:lpstr>Διαμορφώσεις των αλκανίων</vt:lpstr>
      <vt:lpstr>Διαμορφώσεις των αλκανίων</vt:lpstr>
      <vt:lpstr>Διαμορφώσεις των αλκανίων</vt:lpstr>
      <vt:lpstr>Διαμορφώσεις των αλκανίων</vt:lpstr>
      <vt:lpstr>Διαμορφώσεις των αλκανίων</vt:lpstr>
      <vt:lpstr>Άλλοι τρόποι σχεδιασμού διαμορφώσεων </vt:lpstr>
      <vt:lpstr>Συντακτικά ισομερή και ονοματολογία</vt:lpstr>
      <vt:lpstr>Ονοματολογία οργανικών ενώσεων</vt:lpstr>
      <vt:lpstr>Ονοματολογία οργανικών ενώσεων</vt:lpstr>
      <vt:lpstr>Ονοματολογία οργανικών ενώσεων</vt:lpstr>
      <vt:lpstr>Ονοματολογία οργανικών ενώσεων</vt:lpstr>
      <vt:lpstr>Ονοματολογία οργανικών ενώσεων</vt:lpstr>
      <vt:lpstr>Ονοματολογία οργανικών ενώσεων</vt:lpstr>
      <vt:lpstr>Ονοματολογία οργανικών ενώσεων</vt:lpstr>
      <vt:lpstr>Ονοματολογία οργανικών ενώσεων</vt:lpstr>
      <vt:lpstr>Κατηγοριοποίηση της Υποκατάστασης του Άνθρακα</vt:lpstr>
      <vt:lpstr>ΦΥΣΙΚΕΣ ΙΔΙΟΤΗΤΕΣ ΤΩΝ ΑΛΚΑΝΙΩΝ</vt:lpstr>
      <vt:lpstr>ΦΥΣΙΚΕΣ ΙΔΙΟΤΗΤΕΣ ΤΩΝ ΑΛΚΑΝΙΩΝ</vt:lpstr>
      <vt:lpstr>ΦΥΣΙΚΕΣ ΙΔΙΟΤΗΤΕΣ ΤΩΝ ΑΛΚΑΝΙΩΝ</vt:lpstr>
      <vt:lpstr>ΦΥΣΙΚΕΣ ΙΔΙΟΤΗΤΕΣ ΤΩΝ ΑΛΚΑΝΙΩΝ</vt:lpstr>
      <vt:lpstr>Καύση αλκανίων</vt:lpstr>
      <vt:lpstr>ΥΠΑΡΞΗ ΚΑΙ ΧΡΗΣΗ ΤΩΝ ΑΛΚΑΝΙΩΝ</vt:lpstr>
    </vt:vector>
  </TitlesOfParts>
  <Company>Info-Quest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Ανασκόπηση Γενικής Χημείας</dc:title>
  <dc:creator>Christine Fountzoula</dc:creator>
  <cp:lastModifiedBy>UNIWA</cp:lastModifiedBy>
  <cp:revision>198</cp:revision>
  <dcterms:created xsi:type="dcterms:W3CDTF">2018-03-22T08:24:31Z</dcterms:created>
  <dcterms:modified xsi:type="dcterms:W3CDTF">2024-03-11T09:46:22Z</dcterms:modified>
</cp:coreProperties>
</file>