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5" r:id="rId1"/>
  </p:sldMasterIdLst>
  <p:notesMasterIdLst>
    <p:notesMasterId r:id="rId33"/>
  </p:notesMasterIdLst>
  <p:handoutMasterIdLst>
    <p:handoutMasterId r:id="rId34"/>
  </p:handoutMasterIdLst>
  <p:sldIdLst>
    <p:sldId id="643" r:id="rId2"/>
    <p:sldId id="832" r:id="rId3"/>
    <p:sldId id="753" r:id="rId4"/>
    <p:sldId id="856" r:id="rId5"/>
    <p:sldId id="779" r:id="rId6"/>
    <p:sldId id="857" r:id="rId7"/>
    <p:sldId id="834" r:id="rId8"/>
    <p:sldId id="853" r:id="rId9"/>
    <p:sldId id="833" r:id="rId10"/>
    <p:sldId id="783" r:id="rId11"/>
    <p:sldId id="836" r:id="rId12"/>
    <p:sldId id="785" r:id="rId13"/>
    <p:sldId id="784" r:id="rId14"/>
    <p:sldId id="837" r:id="rId15"/>
    <p:sldId id="839" r:id="rId16"/>
    <p:sldId id="838" r:id="rId17"/>
    <p:sldId id="840" r:id="rId18"/>
    <p:sldId id="858" r:id="rId19"/>
    <p:sldId id="841" r:id="rId20"/>
    <p:sldId id="842" r:id="rId21"/>
    <p:sldId id="778" r:id="rId22"/>
    <p:sldId id="843" r:id="rId23"/>
    <p:sldId id="767" r:id="rId24"/>
    <p:sldId id="852" r:id="rId25"/>
    <p:sldId id="765" r:id="rId26"/>
    <p:sldId id="796" r:id="rId27"/>
    <p:sldId id="795" r:id="rId28"/>
    <p:sldId id="794" r:id="rId29"/>
    <p:sldId id="793" r:id="rId30"/>
    <p:sldId id="849" r:id="rId31"/>
    <p:sldId id="855" r:id="rId32"/>
  </p:sldIdLst>
  <p:sldSz cx="9144000" cy="6858000" type="screen4x3"/>
  <p:notesSz cx="6858000" cy="9926638"/>
  <p:defaultTextStyle>
    <a:defPPr>
      <a:defRPr lang="el-GR"/>
    </a:defPPr>
    <a:lvl1pPr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5pPr>
    <a:lvl6pPr marL="22860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6pPr>
    <a:lvl7pPr marL="27432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7pPr>
    <a:lvl8pPr marL="32004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8pPr>
    <a:lvl9pPr marL="3657600" algn="l" defTabSz="914400" rtl="0" eaLnBrk="1" latinLnBrk="0" hangingPunct="1">
      <a:defRPr sz="1400" kern="1200">
        <a:solidFill>
          <a:schemeClr val="tx2"/>
        </a:solidFill>
        <a:latin typeface="Times New Roman" panose="02020603050405020304" pitchFamily="18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0000"/>
    <a:srgbClr val="FFE15F"/>
    <a:srgbClr val="FFFFEF"/>
    <a:srgbClr val="FFFFDF"/>
    <a:srgbClr val="FFFFA7"/>
    <a:srgbClr val="003300"/>
    <a:srgbClr val="FF9900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846" autoAdjust="0"/>
    <p:restoredTop sz="99857" autoAdjust="0"/>
  </p:normalViewPr>
  <p:slideViewPr>
    <p:cSldViewPr snapToGrid="0">
      <p:cViewPr varScale="1">
        <p:scale>
          <a:sx n="85" d="100"/>
          <a:sy n="85" d="100"/>
        </p:scale>
        <p:origin x="1320" y="6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microsoft.com/office/2016/11/relationships/changesInfo" Target="changesInfos/changesInfo1.xml"/><Relationship Id="rId21" Type="http://schemas.openxmlformats.org/officeDocument/2006/relationships/slide" Target="slides/slide20.xml"/><Relationship Id="rId34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userId="08cf7f4297593144" providerId="LiveId" clId="{43012C7A-0D15-44D9-8672-D739BD4F28C1}"/>
    <pc:docChg chg="modSld">
      <pc:chgData name="" userId="08cf7f4297593144" providerId="LiveId" clId="{43012C7A-0D15-44D9-8672-D739BD4F28C1}" dt="2025-05-26T07:44:01.509" v="1" actId="1076"/>
      <pc:docMkLst>
        <pc:docMk/>
      </pc:docMkLst>
      <pc:sldChg chg="modSp">
        <pc:chgData name="" userId="08cf7f4297593144" providerId="LiveId" clId="{43012C7A-0D15-44D9-8672-D739BD4F28C1}" dt="2025-05-26T07:44:01.509" v="1" actId="1076"/>
        <pc:sldMkLst>
          <pc:docMk/>
          <pc:sldMk cId="0" sldId="843"/>
        </pc:sldMkLst>
        <pc:spChg chg="mod">
          <ac:chgData name="" userId="08cf7f4297593144" providerId="LiveId" clId="{43012C7A-0D15-44D9-8672-D739BD4F28C1}" dt="2025-05-26T07:43:56.899" v="0" actId="255"/>
          <ac:spMkLst>
            <pc:docMk/>
            <pc:sldMk cId="0" sldId="843"/>
            <ac:spMk id="10" creationId="{A610EC19-1955-4D8A-ACF3-A9339A743A44}"/>
          </ac:spMkLst>
        </pc:spChg>
        <pc:picChg chg="mod">
          <ac:chgData name="" userId="08cf7f4297593144" providerId="LiveId" clId="{43012C7A-0D15-44D9-8672-D739BD4F28C1}" dt="2025-05-26T07:44:01.509" v="1" actId="1076"/>
          <ac:picMkLst>
            <pc:docMk/>
            <pc:sldMk cId="0" sldId="843"/>
            <ac:picMk id="51207" creationId="{DE29AD62-030B-4CAA-9005-46DE7C7659CF}"/>
          </ac:picMkLst>
        </pc:picChg>
      </pc:sldChg>
    </pc:docChg>
  </pc:docChgLst>
  <pc:docChgLst>
    <pc:chgData userId="08cf7f4297593144" providerId="LiveId" clId="{A5A2EC1E-BD25-4FC0-82C0-A03AE7A9E9D8}"/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>
            <a:extLst>
              <a:ext uri="{FF2B5EF4-FFF2-40B4-BE49-F238E27FC236}">
                <a16:creationId xmlns:a16="http://schemas.microsoft.com/office/drawing/2014/main" id="{FD8EF88E-505C-42D5-BCF3-B153E8EBBEAC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099" name="Rectangle 3">
            <a:extLst>
              <a:ext uri="{FF2B5EF4-FFF2-40B4-BE49-F238E27FC236}">
                <a16:creationId xmlns:a16="http://schemas.microsoft.com/office/drawing/2014/main" id="{6FFC8590-B3BC-4A65-A8C4-CEEBC78AB148}"/>
              </a:ext>
            </a:extLst>
          </p:cNvPr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8620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100" name="Rectangle 4">
            <a:extLst>
              <a:ext uri="{FF2B5EF4-FFF2-40B4-BE49-F238E27FC236}">
                <a16:creationId xmlns:a16="http://schemas.microsoft.com/office/drawing/2014/main" id="{FCC04E73-C556-44F0-A5D4-D1528885DB3F}"/>
              </a:ext>
            </a:extLst>
          </p:cNvPr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431338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4101" name="Rectangle 5">
            <a:extLst>
              <a:ext uri="{FF2B5EF4-FFF2-40B4-BE49-F238E27FC236}">
                <a16:creationId xmlns:a16="http://schemas.microsoft.com/office/drawing/2014/main" id="{BC119C81-5917-457E-BB90-1D3CFA63340F}"/>
              </a:ext>
            </a:extLst>
          </p:cNvPr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86200" y="9431338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fld id="{9F143CC1-7667-4C51-BBDB-E89BE660C441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8466" name="Rectangle 2">
            <a:extLst>
              <a:ext uri="{FF2B5EF4-FFF2-40B4-BE49-F238E27FC236}">
                <a16:creationId xmlns:a16="http://schemas.microsoft.com/office/drawing/2014/main" id="{CDF3C12D-B982-42D7-9BC5-FB291FAD2AA7}"/>
              </a:ext>
            </a:extLst>
          </p:cNvPr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18467" name="Rectangle 3">
            <a:extLst>
              <a:ext uri="{FF2B5EF4-FFF2-40B4-BE49-F238E27FC236}">
                <a16:creationId xmlns:a16="http://schemas.microsoft.com/office/drawing/2014/main" id="{AD07A29F-6D5E-4130-86A6-006B6E8A6F99}"/>
              </a:ext>
            </a:extLst>
          </p:cNvPr>
          <p:cNvSpPr>
            <a:spLocks noGrp="1" noChangeArrowheads="1"/>
          </p:cNvSpPr>
          <p:nvPr>
            <p:ph type="dt" idx="1"/>
          </p:nvPr>
        </p:nvSpPr>
        <p:spPr bwMode="auto">
          <a:xfrm>
            <a:off x="3884613" y="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148" name="Rectangle 4">
            <a:extLst>
              <a:ext uri="{FF2B5EF4-FFF2-40B4-BE49-F238E27FC236}">
                <a16:creationId xmlns:a16="http://schemas.microsoft.com/office/drawing/2014/main" id="{A869C562-9A3C-40ED-9F13-AF6CF36812E2}"/>
              </a:ext>
            </a:extLst>
          </p:cNvPr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47738" y="744538"/>
            <a:ext cx="4962525" cy="3722687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318469" name="Rectangle 5">
            <a:extLst>
              <a:ext uri="{FF2B5EF4-FFF2-40B4-BE49-F238E27FC236}">
                <a16:creationId xmlns:a16="http://schemas.microsoft.com/office/drawing/2014/main" id="{8C8524CD-69AE-4479-AE1B-9AE6D333253D}"/>
              </a:ext>
            </a:extLst>
          </p:cNvPr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87388" y="4714875"/>
            <a:ext cx="5483225" cy="4467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l-GR" noProof="0"/>
              <a:t>Click to edit Master text styles</a:t>
            </a:r>
          </a:p>
          <a:p>
            <a:pPr lvl="1"/>
            <a:r>
              <a:rPr lang="el-GR" noProof="0"/>
              <a:t>Second level</a:t>
            </a:r>
          </a:p>
          <a:p>
            <a:pPr lvl="2"/>
            <a:r>
              <a:rPr lang="el-GR" noProof="0"/>
              <a:t>Third level</a:t>
            </a:r>
          </a:p>
          <a:p>
            <a:pPr lvl="3"/>
            <a:r>
              <a:rPr lang="el-GR" noProof="0"/>
              <a:t>Fourth level</a:t>
            </a:r>
          </a:p>
          <a:p>
            <a:pPr lvl="4"/>
            <a:r>
              <a:rPr lang="el-GR" noProof="0"/>
              <a:t>Fifth level</a:t>
            </a:r>
          </a:p>
        </p:txBody>
      </p:sp>
      <p:sp>
        <p:nvSpPr>
          <p:cNvPr id="318470" name="Rectangle 6">
            <a:extLst>
              <a:ext uri="{FF2B5EF4-FFF2-40B4-BE49-F238E27FC236}">
                <a16:creationId xmlns:a16="http://schemas.microsoft.com/office/drawing/2014/main" id="{1DED9D59-917E-4B3F-80E2-8C4F2D49F7D3}"/>
              </a:ext>
            </a:extLst>
          </p:cNvPr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42975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l" eaLnBrk="1" hangingPunct="1">
              <a:spcBef>
                <a:spcPct val="0"/>
              </a:spcBef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318471" name="Rectangle 7">
            <a:extLst>
              <a:ext uri="{FF2B5EF4-FFF2-40B4-BE49-F238E27FC236}">
                <a16:creationId xmlns:a16="http://schemas.microsoft.com/office/drawing/2014/main" id="{AD8431F8-0B26-48BC-98F0-52B11A85371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84613" y="9429750"/>
            <a:ext cx="29718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solidFill>
                  <a:schemeClr val="tx1"/>
                </a:solidFill>
              </a:defRPr>
            </a:lvl1pPr>
          </a:lstStyle>
          <a:p>
            <a:pPr>
              <a:defRPr/>
            </a:pPr>
            <a:fld id="{C29643E3-7FF2-4DFA-B8F8-FA493FF2AE83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7">
            <a:extLst>
              <a:ext uri="{FF2B5EF4-FFF2-40B4-BE49-F238E27FC236}">
                <a16:creationId xmlns:a16="http://schemas.microsoft.com/office/drawing/2014/main" id="{D15DF3EE-685B-48C8-B6F7-F6BEF5BCDC8A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0ABC93CC-2182-472F-B9D7-1571080F4A58}" type="slidenum">
              <a:rPr lang="el-GR" altLang="el-GR" smtClean="0"/>
              <a:pPr>
                <a:spcBef>
                  <a:spcPct val="0"/>
                </a:spcBef>
              </a:pPr>
              <a:t>1</a:t>
            </a:fld>
            <a:endParaRPr lang="el-GR" altLang="el-GR"/>
          </a:p>
        </p:txBody>
      </p:sp>
      <p:sp>
        <p:nvSpPr>
          <p:cNvPr id="9219" name="Rectangle 2">
            <a:extLst>
              <a:ext uri="{FF2B5EF4-FFF2-40B4-BE49-F238E27FC236}">
                <a16:creationId xmlns:a16="http://schemas.microsoft.com/office/drawing/2014/main" id="{5BC63F0B-A20E-4927-8A6D-676C5BD68B0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9220" name="Rectangle 3">
            <a:extLst>
              <a:ext uri="{FF2B5EF4-FFF2-40B4-BE49-F238E27FC236}">
                <a16:creationId xmlns:a16="http://schemas.microsoft.com/office/drawing/2014/main" id="{6A2F8812-32D1-4EED-9234-E7D115C2965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7">
            <a:extLst>
              <a:ext uri="{FF2B5EF4-FFF2-40B4-BE49-F238E27FC236}">
                <a16:creationId xmlns:a16="http://schemas.microsoft.com/office/drawing/2014/main" id="{81D84939-902C-4ECC-B12E-D22321281C5F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E7A73739-07CC-47CC-BB33-9B349A3A96A0}" type="slidenum">
              <a:rPr lang="el-GR" altLang="el-GR" smtClean="0"/>
              <a:pPr>
                <a:spcBef>
                  <a:spcPct val="0"/>
                </a:spcBef>
              </a:pPr>
              <a:t>2</a:t>
            </a:fld>
            <a:endParaRPr lang="el-GR" altLang="el-GR"/>
          </a:p>
        </p:txBody>
      </p:sp>
      <p:sp>
        <p:nvSpPr>
          <p:cNvPr id="11267" name="Rectangle 2">
            <a:extLst>
              <a:ext uri="{FF2B5EF4-FFF2-40B4-BE49-F238E27FC236}">
                <a16:creationId xmlns:a16="http://schemas.microsoft.com/office/drawing/2014/main" id="{384915D4-108D-4575-8C2F-BB614B12CA6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268" name="Rectangle 3">
            <a:extLst>
              <a:ext uri="{FF2B5EF4-FFF2-40B4-BE49-F238E27FC236}">
                <a16:creationId xmlns:a16="http://schemas.microsoft.com/office/drawing/2014/main" id="{25F11368-0C40-4776-91BD-1CF47669748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7">
            <a:extLst>
              <a:ext uri="{FF2B5EF4-FFF2-40B4-BE49-F238E27FC236}">
                <a16:creationId xmlns:a16="http://schemas.microsoft.com/office/drawing/2014/main" id="{A25EF054-5AA2-442E-A3CE-8A08CFA3E65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36247CCE-72D7-4F3E-84DA-365B9F0001EF}" type="slidenum">
              <a:rPr lang="el-GR" altLang="el-GR" smtClean="0"/>
              <a:pPr>
                <a:spcBef>
                  <a:spcPct val="0"/>
                </a:spcBef>
              </a:pPr>
              <a:t>3</a:t>
            </a:fld>
            <a:endParaRPr lang="el-GR" altLang="el-GR"/>
          </a:p>
        </p:txBody>
      </p:sp>
      <p:sp>
        <p:nvSpPr>
          <p:cNvPr id="13315" name="Rectangle 2">
            <a:extLst>
              <a:ext uri="{FF2B5EF4-FFF2-40B4-BE49-F238E27FC236}">
                <a16:creationId xmlns:a16="http://schemas.microsoft.com/office/drawing/2014/main" id="{01F04F59-8D81-4F96-9446-28E210481C3C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3316" name="Rectangle 3">
            <a:extLst>
              <a:ext uri="{FF2B5EF4-FFF2-40B4-BE49-F238E27FC236}">
                <a16:creationId xmlns:a16="http://schemas.microsoft.com/office/drawing/2014/main" id="{3F4CAA0E-6D0C-46F5-B710-6DDD5ACD7FC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7">
            <a:extLst>
              <a:ext uri="{FF2B5EF4-FFF2-40B4-BE49-F238E27FC236}">
                <a16:creationId xmlns:a16="http://schemas.microsoft.com/office/drawing/2014/main" id="{6007DAB0-B713-44E8-BF53-5577202CC4E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48B7D6C4-407D-40BD-A5FE-F1AC90770D5C}" type="slidenum">
              <a:rPr lang="el-GR" altLang="el-GR" smtClean="0"/>
              <a:pPr>
                <a:spcBef>
                  <a:spcPct val="0"/>
                </a:spcBef>
              </a:pPr>
              <a:t>4</a:t>
            </a:fld>
            <a:endParaRPr lang="el-GR" altLang="el-GR"/>
          </a:p>
        </p:txBody>
      </p:sp>
      <p:sp>
        <p:nvSpPr>
          <p:cNvPr id="15363" name="Rectangle 2">
            <a:extLst>
              <a:ext uri="{FF2B5EF4-FFF2-40B4-BE49-F238E27FC236}">
                <a16:creationId xmlns:a16="http://schemas.microsoft.com/office/drawing/2014/main" id="{F42FE227-9989-486F-ABF4-642ACE1A15A3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5364" name="Rectangle 3">
            <a:extLst>
              <a:ext uri="{FF2B5EF4-FFF2-40B4-BE49-F238E27FC236}">
                <a16:creationId xmlns:a16="http://schemas.microsoft.com/office/drawing/2014/main" id="{30AFF13A-2202-4AAC-9901-D45B42985E1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Rectangle 7">
            <a:extLst>
              <a:ext uri="{FF2B5EF4-FFF2-40B4-BE49-F238E27FC236}">
                <a16:creationId xmlns:a16="http://schemas.microsoft.com/office/drawing/2014/main" id="{881B6136-7145-4750-A2AD-0DB3DB161CB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62ECE586-7E43-48E7-BF61-B02061B95639}" type="slidenum">
              <a:rPr lang="el-GR" altLang="el-GR" smtClean="0"/>
              <a:pPr>
                <a:spcBef>
                  <a:spcPct val="0"/>
                </a:spcBef>
              </a:pPr>
              <a:t>5</a:t>
            </a:fld>
            <a:endParaRPr lang="el-GR" altLang="el-GR"/>
          </a:p>
        </p:txBody>
      </p:sp>
      <p:sp>
        <p:nvSpPr>
          <p:cNvPr id="17411" name="Rectangle 2">
            <a:extLst>
              <a:ext uri="{FF2B5EF4-FFF2-40B4-BE49-F238E27FC236}">
                <a16:creationId xmlns:a16="http://schemas.microsoft.com/office/drawing/2014/main" id="{7ADA5161-E473-4463-A089-528FD12C8BD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7412" name="Rectangle 3">
            <a:extLst>
              <a:ext uri="{FF2B5EF4-FFF2-40B4-BE49-F238E27FC236}">
                <a16:creationId xmlns:a16="http://schemas.microsoft.com/office/drawing/2014/main" id="{89813444-106C-443B-A880-FAC98222221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7">
            <a:extLst>
              <a:ext uri="{FF2B5EF4-FFF2-40B4-BE49-F238E27FC236}">
                <a16:creationId xmlns:a16="http://schemas.microsoft.com/office/drawing/2014/main" id="{A3CD693C-A05F-4CC7-AC33-F4FB0D12300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28275C37-A5EA-4633-A700-C34C74DE57B5}" type="slidenum">
              <a:rPr lang="el-GR" altLang="el-GR" smtClean="0"/>
              <a:pPr>
                <a:spcBef>
                  <a:spcPct val="0"/>
                </a:spcBef>
              </a:pPr>
              <a:t>6</a:t>
            </a:fld>
            <a:endParaRPr lang="el-GR" altLang="el-GR"/>
          </a:p>
        </p:txBody>
      </p:sp>
      <p:sp>
        <p:nvSpPr>
          <p:cNvPr id="19459" name="Rectangle 2">
            <a:extLst>
              <a:ext uri="{FF2B5EF4-FFF2-40B4-BE49-F238E27FC236}">
                <a16:creationId xmlns:a16="http://schemas.microsoft.com/office/drawing/2014/main" id="{4FC68017-9F61-4ADA-BAF1-FA335FDC4F8B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9460" name="Rectangle 3">
            <a:extLst>
              <a:ext uri="{FF2B5EF4-FFF2-40B4-BE49-F238E27FC236}">
                <a16:creationId xmlns:a16="http://schemas.microsoft.com/office/drawing/2014/main" id="{DDEEAD91-189A-415A-8F93-DC0D4D688DB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7">
            <a:extLst>
              <a:ext uri="{FF2B5EF4-FFF2-40B4-BE49-F238E27FC236}">
                <a16:creationId xmlns:a16="http://schemas.microsoft.com/office/drawing/2014/main" id="{9B354730-1A59-4C32-9862-ED32D51867D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5710C150-3516-4AC9-A9B6-4D7DD48A396E}" type="slidenum">
              <a:rPr lang="el-GR" altLang="el-GR" smtClean="0"/>
              <a:pPr>
                <a:spcBef>
                  <a:spcPct val="0"/>
                </a:spcBef>
              </a:pPr>
              <a:t>7</a:t>
            </a:fld>
            <a:endParaRPr lang="el-GR" altLang="el-GR"/>
          </a:p>
        </p:txBody>
      </p:sp>
      <p:sp>
        <p:nvSpPr>
          <p:cNvPr id="21507" name="Rectangle 2">
            <a:extLst>
              <a:ext uri="{FF2B5EF4-FFF2-40B4-BE49-F238E27FC236}">
                <a16:creationId xmlns:a16="http://schemas.microsoft.com/office/drawing/2014/main" id="{F72E9103-DD7E-4802-BB73-FF162E175A0E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1508" name="Rectangle 3">
            <a:extLst>
              <a:ext uri="{FF2B5EF4-FFF2-40B4-BE49-F238E27FC236}">
                <a16:creationId xmlns:a16="http://schemas.microsoft.com/office/drawing/2014/main" id="{2A513ACC-DDA6-4831-B34F-3D4A9569A112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7">
            <a:extLst>
              <a:ext uri="{FF2B5EF4-FFF2-40B4-BE49-F238E27FC236}">
                <a16:creationId xmlns:a16="http://schemas.microsoft.com/office/drawing/2014/main" id="{B8F64902-4A57-432B-912B-0B69CCB3D67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3E5D3D27-1BBB-4D89-A944-93B8BD8E93BB}" type="slidenum">
              <a:rPr lang="el-GR" altLang="el-GR" smtClean="0"/>
              <a:pPr>
                <a:spcBef>
                  <a:spcPct val="0"/>
                </a:spcBef>
              </a:pPr>
              <a:t>8</a:t>
            </a:fld>
            <a:endParaRPr lang="el-GR" altLang="el-GR"/>
          </a:p>
        </p:txBody>
      </p:sp>
      <p:sp>
        <p:nvSpPr>
          <p:cNvPr id="23555" name="Rectangle 2">
            <a:extLst>
              <a:ext uri="{FF2B5EF4-FFF2-40B4-BE49-F238E27FC236}">
                <a16:creationId xmlns:a16="http://schemas.microsoft.com/office/drawing/2014/main" id="{4A62D7DB-213C-46A8-B2D9-E5586DE2951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3556" name="Rectangle 3">
            <a:extLst>
              <a:ext uri="{FF2B5EF4-FFF2-40B4-BE49-F238E27FC236}">
                <a16:creationId xmlns:a16="http://schemas.microsoft.com/office/drawing/2014/main" id="{80A022C1-F22C-4CDE-9D32-B2CD553DAE5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7">
            <a:extLst>
              <a:ext uri="{FF2B5EF4-FFF2-40B4-BE49-F238E27FC236}">
                <a16:creationId xmlns:a16="http://schemas.microsoft.com/office/drawing/2014/main" id="{C42736CA-C8F8-46B5-A7D3-290832E764E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4C363ACE-58B5-454F-BFF3-B520A14953BA}" type="slidenum">
              <a:rPr lang="el-GR" altLang="el-GR" smtClean="0"/>
              <a:pPr>
                <a:spcBef>
                  <a:spcPct val="0"/>
                </a:spcBef>
              </a:pPr>
              <a:t>9</a:t>
            </a:fld>
            <a:endParaRPr lang="el-GR" altLang="el-GR"/>
          </a:p>
        </p:txBody>
      </p:sp>
      <p:sp>
        <p:nvSpPr>
          <p:cNvPr id="25603" name="Rectangle 2">
            <a:extLst>
              <a:ext uri="{FF2B5EF4-FFF2-40B4-BE49-F238E27FC236}">
                <a16:creationId xmlns:a16="http://schemas.microsoft.com/office/drawing/2014/main" id="{50A7173B-C6FA-4AB5-B39C-5BF5597C5B9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5604" name="Rectangle 3">
            <a:extLst>
              <a:ext uri="{FF2B5EF4-FFF2-40B4-BE49-F238E27FC236}">
                <a16:creationId xmlns:a16="http://schemas.microsoft.com/office/drawing/2014/main" id="{C3443663-DC5D-4DAE-8963-BB00DE09A2B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Rectangle 7">
            <a:extLst>
              <a:ext uri="{FF2B5EF4-FFF2-40B4-BE49-F238E27FC236}">
                <a16:creationId xmlns:a16="http://schemas.microsoft.com/office/drawing/2014/main" id="{3C6A79FD-1DD6-4AAA-921A-49A87F8FD08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BCFC7181-9609-4C1F-B0E1-695346CCD8E8}" type="slidenum">
              <a:rPr lang="el-GR" altLang="el-GR" smtClean="0"/>
              <a:pPr>
                <a:spcBef>
                  <a:spcPct val="0"/>
                </a:spcBef>
              </a:pPr>
              <a:t>10</a:t>
            </a:fld>
            <a:endParaRPr lang="el-GR" altLang="el-GR"/>
          </a:p>
        </p:txBody>
      </p:sp>
      <p:sp>
        <p:nvSpPr>
          <p:cNvPr id="27651" name="Rectangle 2">
            <a:extLst>
              <a:ext uri="{FF2B5EF4-FFF2-40B4-BE49-F238E27FC236}">
                <a16:creationId xmlns:a16="http://schemas.microsoft.com/office/drawing/2014/main" id="{D0EB2352-AEF9-4F25-A878-7B5882FAB3D1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7652" name="Rectangle 3">
            <a:extLst>
              <a:ext uri="{FF2B5EF4-FFF2-40B4-BE49-F238E27FC236}">
                <a16:creationId xmlns:a16="http://schemas.microsoft.com/office/drawing/2014/main" id="{108BBFCB-087C-4A0D-B980-45D566906FB8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7">
            <a:extLst>
              <a:ext uri="{FF2B5EF4-FFF2-40B4-BE49-F238E27FC236}">
                <a16:creationId xmlns:a16="http://schemas.microsoft.com/office/drawing/2014/main" id="{3A6DB187-107B-4FD0-AE3F-0C008121435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4F4844EE-09EC-4B00-98B6-414D292A496C}" type="slidenum">
              <a:rPr lang="el-GR" altLang="el-GR" smtClean="0"/>
              <a:pPr>
                <a:spcBef>
                  <a:spcPct val="0"/>
                </a:spcBef>
              </a:pPr>
              <a:t>11</a:t>
            </a:fld>
            <a:endParaRPr lang="el-GR" altLang="el-GR"/>
          </a:p>
        </p:txBody>
      </p:sp>
      <p:sp>
        <p:nvSpPr>
          <p:cNvPr id="29699" name="Rectangle 2">
            <a:extLst>
              <a:ext uri="{FF2B5EF4-FFF2-40B4-BE49-F238E27FC236}">
                <a16:creationId xmlns:a16="http://schemas.microsoft.com/office/drawing/2014/main" id="{7822EB45-8B16-4F88-A8EA-11722315498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29700" name="Rectangle 3">
            <a:extLst>
              <a:ext uri="{FF2B5EF4-FFF2-40B4-BE49-F238E27FC236}">
                <a16:creationId xmlns:a16="http://schemas.microsoft.com/office/drawing/2014/main" id="{2AF85B64-C56C-469C-8728-D38DC7A09F4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7">
            <a:extLst>
              <a:ext uri="{FF2B5EF4-FFF2-40B4-BE49-F238E27FC236}">
                <a16:creationId xmlns:a16="http://schemas.microsoft.com/office/drawing/2014/main" id="{1BE9C3CE-ADE2-43FA-B089-885FE7C807FD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A6A734E5-9251-4C1B-94DA-50E6DA255C47}" type="slidenum">
              <a:rPr lang="el-GR" altLang="el-GR" smtClean="0"/>
              <a:pPr>
                <a:spcBef>
                  <a:spcPct val="0"/>
                </a:spcBef>
              </a:pPr>
              <a:t>12</a:t>
            </a:fld>
            <a:endParaRPr lang="el-GR" altLang="el-GR"/>
          </a:p>
        </p:txBody>
      </p:sp>
      <p:sp>
        <p:nvSpPr>
          <p:cNvPr id="31747" name="Rectangle 2">
            <a:extLst>
              <a:ext uri="{FF2B5EF4-FFF2-40B4-BE49-F238E27FC236}">
                <a16:creationId xmlns:a16="http://schemas.microsoft.com/office/drawing/2014/main" id="{6B2E8F7D-B12D-40C1-848A-1ABF37F5E25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1748" name="Rectangle 3">
            <a:extLst>
              <a:ext uri="{FF2B5EF4-FFF2-40B4-BE49-F238E27FC236}">
                <a16:creationId xmlns:a16="http://schemas.microsoft.com/office/drawing/2014/main" id="{5812D582-D88B-45FD-8C84-A8854A6DEC2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7">
            <a:extLst>
              <a:ext uri="{FF2B5EF4-FFF2-40B4-BE49-F238E27FC236}">
                <a16:creationId xmlns:a16="http://schemas.microsoft.com/office/drawing/2014/main" id="{78DD2DED-F3DD-4605-A76A-2E1DAFF7CA6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A81B0C7A-21E6-4C5F-BAA9-3087461CBCE6}" type="slidenum">
              <a:rPr lang="el-GR" altLang="el-GR" smtClean="0"/>
              <a:pPr>
                <a:spcBef>
                  <a:spcPct val="0"/>
                </a:spcBef>
              </a:pPr>
              <a:t>13</a:t>
            </a:fld>
            <a:endParaRPr lang="el-GR" altLang="el-GR"/>
          </a:p>
        </p:txBody>
      </p:sp>
      <p:sp>
        <p:nvSpPr>
          <p:cNvPr id="33795" name="Rectangle 2">
            <a:extLst>
              <a:ext uri="{FF2B5EF4-FFF2-40B4-BE49-F238E27FC236}">
                <a16:creationId xmlns:a16="http://schemas.microsoft.com/office/drawing/2014/main" id="{45BF66D4-BD34-4330-AF5D-8DF6860760B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3796" name="Rectangle 3">
            <a:extLst>
              <a:ext uri="{FF2B5EF4-FFF2-40B4-BE49-F238E27FC236}">
                <a16:creationId xmlns:a16="http://schemas.microsoft.com/office/drawing/2014/main" id="{81CE969E-FB82-4EDE-89DF-09CA51B1F92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2" name="Rectangle 7">
            <a:extLst>
              <a:ext uri="{FF2B5EF4-FFF2-40B4-BE49-F238E27FC236}">
                <a16:creationId xmlns:a16="http://schemas.microsoft.com/office/drawing/2014/main" id="{17B0216C-B2C6-4BA0-B948-A0CF00E1852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1CB54122-15AE-462C-955A-0DEBDDF9A5EF}" type="slidenum">
              <a:rPr lang="el-GR" altLang="el-GR" smtClean="0"/>
              <a:pPr>
                <a:spcBef>
                  <a:spcPct val="0"/>
                </a:spcBef>
              </a:pPr>
              <a:t>14</a:t>
            </a:fld>
            <a:endParaRPr lang="el-GR" altLang="el-GR"/>
          </a:p>
        </p:txBody>
      </p:sp>
      <p:sp>
        <p:nvSpPr>
          <p:cNvPr id="35843" name="Rectangle 2">
            <a:extLst>
              <a:ext uri="{FF2B5EF4-FFF2-40B4-BE49-F238E27FC236}">
                <a16:creationId xmlns:a16="http://schemas.microsoft.com/office/drawing/2014/main" id="{DFFF5B2C-F06D-4A40-A593-23F8D223E23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5844" name="Rectangle 3">
            <a:extLst>
              <a:ext uri="{FF2B5EF4-FFF2-40B4-BE49-F238E27FC236}">
                <a16:creationId xmlns:a16="http://schemas.microsoft.com/office/drawing/2014/main" id="{1D121E8A-F020-4F6A-B903-2DB053561A15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7">
            <a:extLst>
              <a:ext uri="{FF2B5EF4-FFF2-40B4-BE49-F238E27FC236}">
                <a16:creationId xmlns:a16="http://schemas.microsoft.com/office/drawing/2014/main" id="{93BE2C4B-A8F4-4A36-9CA4-699F3BC7723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4767A234-B951-4240-9A1E-4192B4737D94}" type="slidenum">
              <a:rPr lang="el-GR" altLang="el-GR" smtClean="0"/>
              <a:pPr>
                <a:spcBef>
                  <a:spcPct val="0"/>
                </a:spcBef>
              </a:pPr>
              <a:t>15</a:t>
            </a:fld>
            <a:endParaRPr lang="el-GR" altLang="el-GR"/>
          </a:p>
        </p:txBody>
      </p:sp>
      <p:sp>
        <p:nvSpPr>
          <p:cNvPr id="37891" name="Rectangle 2">
            <a:extLst>
              <a:ext uri="{FF2B5EF4-FFF2-40B4-BE49-F238E27FC236}">
                <a16:creationId xmlns:a16="http://schemas.microsoft.com/office/drawing/2014/main" id="{928440C5-0975-41F1-B02F-E8D4FEFAAC3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7892" name="Rectangle 3">
            <a:extLst>
              <a:ext uri="{FF2B5EF4-FFF2-40B4-BE49-F238E27FC236}">
                <a16:creationId xmlns:a16="http://schemas.microsoft.com/office/drawing/2014/main" id="{5704A05F-EC09-45CE-A251-545D0D0B0E4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8" name="Rectangle 7">
            <a:extLst>
              <a:ext uri="{FF2B5EF4-FFF2-40B4-BE49-F238E27FC236}">
                <a16:creationId xmlns:a16="http://schemas.microsoft.com/office/drawing/2014/main" id="{A07CD54C-0211-47E4-8DA8-1EC92F4D098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1DDE1AF3-8563-4EA2-B5C6-FAEFC350021D}" type="slidenum">
              <a:rPr lang="el-GR" altLang="el-GR" smtClean="0"/>
              <a:pPr>
                <a:spcBef>
                  <a:spcPct val="0"/>
                </a:spcBef>
              </a:pPr>
              <a:t>16</a:t>
            </a:fld>
            <a:endParaRPr lang="el-GR" altLang="el-GR"/>
          </a:p>
        </p:txBody>
      </p:sp>
      <p:sp>
        <p:nvSpPr>
          <p:cNvPr id="39939" name="Rectangle 2">
            <a:extLst>
              <a:ext uri="{FF2B5EF4-FFF2-40B4-BE49-F238E27FC236}">
                <a16:creationId xmlns:a16="http://schemas.microsoft.com/office/drawing/2014/main" id="{0A0E6416-670F-4591-9ADC-273961F56C7F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9940" name="Rectangle 3">
            <a:extLst>
              <a:ext uri="{FF2B5EF4-FFF2-40B4-BE49-F238E27FC236}">
                <a16:creationId xmlns:a16="http://schemas.microsoft.com/office/drawing/2014/main" id="{A7B08381-EBB3-4521-AD4E-E0500A0875D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7">
            <a:extLst>
              <a:ext uri="{FF2B5EF4-FFF2-40B4-BE49-F238E27FC236}">
                <a16:creationId xmlns:a16="http://schemas.microsoft.com/office/drawing/2014/main" id="{0988BF6A-86C0-407E-A79B-D095CFFADB9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476C6FF9-FAE3-4A37-B53C-F58D0FB01292}" type="slidenum">
              <a:rPr lang="el-GR" altLang="el-GR" smtClean="0"/>
              <a:pPr>
                <a:spcBef>
                  <a:spcPct val="0"/>
                </a:spcBef>
              </a:pPr>
              <a:t>17</a:t>
            </a:fld>
            <a:endParaRPr lang="el-GR" altLang="el-GR"/>
          </a:p>
        </p:txBody>
      </p:sp>
      <p:sp>
        <p:nvSpPr>
          <p:cNvPr id="41987" name="Rectangle 2">
            <a:extLst>
              <a:ext uri="{FF2B5EF4-FFF2-40B4-BE49-F238E27FC236}">
                <a16:creationId xmlns:a16="http://schemas.microsoft.com/office/drawing/2014/main" id="{71CBFBF6-D05A-4E7E-9DA2-C0DE973FABE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1988" name="Rectangle 3">
            <a:extLst>
              <a:ext uri="{FF2B5EF4-FFF2-40B4-BE49-F238E27FC236}">
                <a16:creationId xmlns:a16="http://schemas.microsoft.com/office/drawing/2014/main" id="{80C51376-DFD0-492A-8248-FBE712BC20D3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7">
            <a:extLst>
              <a:ext uri="{FF2B5EF4-FFF2-40B4-BE49-F238E27FC236}">
                <a16:creationId xmlns:a16="http://schemas.microsoft.com/office/drawing/2014/main" id="{E21C5525-23C2-4FBC-8A3F-C318BABBC9B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727B3AD8-9DA3-45C3-87BC-3D362EBB93F6}" type="slidenum">
              <a:rPr lang="el-GR" altLang="el-GR" smtClean="0"/>
              <a:pPr>
                <a:spcBef>
                  <a:spcPct val="0"/>
                </a:spcBef>
              </a:pPr>
              <a:t>18</a:t>
            </a:fld>
            <a:endParaRPr lang="el-GR" altLang="el-GR"/>
          </a:p>
        </p:txBody>
      </p:sp>
      <p:sp>
        <p:nvSpPr>
          <p:cNvPr id="44035" name="Rectangle 2">
            <a:extLst>
              <a:ext uri="{FF2B5EF4-FFF2-40B4-BE49-F238E27FC236}">
                <a16:creationId xmlns:a16="http://schemas.microsoft.com/office/drawing/2014/main" id="{EC841267-F464-4E31-88E4-7A486B23C73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4036" name="Rectangle 3">
            <a:extLst>
              <a:ext uri="{FF2B5EF4-FFF2-40B4-BE49-F238E27FC236}">
                <a16:creationId xmlns:a16="http://schemas.microsoft.com/office/drawing/2014/main" id="{910B3285-8B7A-4A3C-8AB4-433C1C22085A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7">
            <a:extLst>
              <a:ext uri="{FF2B5EF4-FFF2-40B4-BE49-F238E27FC236}">
                <a16:creationId xmlns:a16="http://schemas.microsoft.com/office/drawing/2014/main" id="{4D710F7F-6F5C-430E-847B-1D100D84BB6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61711C0E-A80B-478D-B298-DED55B0BC1F2}" type="slidenum">
              <a:rPr lang="el-GR" altLang="el-GR" smtClean="0"/>
              <a:pPr>
                <a:spcBef>
                  <a:spcPct val="0"/>
                </a:spcBef>
              </a:pPr>
              <a:t>19</a:t>
            </a:fld>
            <a:endParaRPr lang="el-GR" altLang="el-GR"/>
          </a:p>
        </p:txBody>
      </p:sp>
      <p:sp>
        <p:nvSpPr>
          <p:cNvPr id="46083" name="Rectangle 2">
            <a:extLst>
              <a:ext uri="{FF2B5EF4-FFF2-40B4-BE49-F238E27FC236}">
                <a16:creationId xmlns:a16="http://schemas.microsoft.com/office/drawing/2014/main" id="{DCCDD5FD-BD55-468F-8FC1-17DFA0F5287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6084" name="Rectangle 3">
            <a:extLst>
              <a:ext uri="{FF2B5EF4-FFF2-40B4-BE49-F238E27FC236}">
                <a16:creationId xmlns:a16="http://schemas.microsoft.com/office/drawing/2014/main" id="{6EB80A67-20AA-4CCD-8180-3B83E455EAAF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7">
            <a:extLst>
              <a:ext uri="{FF2B5EF4-FFF2-40B4-BE49-F238E27FC236}">
                <a16:creationId xmlns:a16="http://schemas.microsoft.com/office/drawing/2014/main" id="{0094E95F-F318-412E-83B1-1CEF33B41AC4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9437ED4E-C13C-4AED-AF67-CE72085A297D}" type="slidenum">
              <a:rPr lang="el-GR" altLang="el-GR" smtClean="0"/>
              <a:pPr>
                <a:spcBef>
                  <a:spcPct val="0"/>
                </a:spcBef>
              </a:pPr>
              <a:t>20</a:t>
            </a:fld>
            <a:endParaRPr lang="el-GR" altLang="el-GR"/>
          </a:p>
        </p:txBody>
      </p:sp>
      <p:sp>
        <p:nvSpPr>
          <p:cNvPr id="48131" name="Rectangle 2">
            <a:extLst>
              <a:ext uri="{FF2B5EF4-FFF2-40B4-BE49-F238E27FC236}">
                <a16:creationId xmlns:a16="http://schemas.microsoft.com/office/drawing/2014/main" id="{CDB30109-0132-4AE2-8626-C655970251C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48132" name="Rectangle 3">
            <a:extLst>
              <a:ext uri="{FF2B5EF4-FFF2-40B4-BE49-F238E27FC236}">
                <a16:creationId xmlns:a16="http://schemas.microsoft.com/office/drawing/2014/main" id="{2C40FE2C-39F0-4FEA-8392-EB55D488CE8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Rectangle 7">
            <a:extLst>
              <a:ext uri="{FF2B5EF4-FFF2-40B4-BE49-F238E27FC236}">
                <a16:creationId xmlns:a16="http://schemas.microsoft.com/office/drawing/2014/main" id="{51061E9C-0D14-45D6-9660-CB2E5B0788A2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99E62661-F392-4308-91F8-DAA9D5F421FA}" type="slidenum">
              <a:rPr lang="el-GR" altLang="el-GR" smtClean="0"/>
              <a:pPr>
                <a:spcBef>
                  <a:spcPct val="0"/>
                </a:spcBef>
              </a:pPr>
              <a:t>21</a:t>
            </a:fld>
            <a:endParaRPr lang="el-GR" altLang="el-GR"/>
          </a:p>
        </p:txBody>
      </p:sp>
      <p:sp>
        <p:nvSpPr>
          <p:cNvPr id="50179" name="Rectangle 2">
            <a:extLst>
              <a:ext uri="{FF2B5EF4-FFF2-40B4-BE49-F238E27FC236}">
                <a16:creationId xmlns:a16="http://schemas.microsoft.com/office/drawing/2014/main" id="{7CFC1C1D-CA15-4B76-B9D4-74DB9B8FBC0B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0180" name="Rectangle 3">
            <a:extLst>
              <a:ext uri="{FF2B5EF4-FFF2-40B4-BE49-F238E27FC236}">
                <a16:creationId xmlns:a16="http://schemas.microsoft.com/office/drawing/2014/main" id="{F98E66D4-0322-4A0E-BDDF-FF1BC122F4C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226" name="Rectangle 7">
            <a:extLst>
              <a:ext uri="{FF2B5EF4-FFF2-40B4-BE49-F238E27FC236}">
                <a16:creationId xmlns:a16="http://schemas.microsoft.com/office/drawing/2014/main" id="{8CD16B59-ABC3-41DF-91EC-88C15AC165BC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6598F3F6-62F3-4FBA-94BE-89E7E9613F12}" type="slidenum">
              <a:rPr lang="el-GR" altLang="el-GR" smtClean="0"/>
              <a:pPr>
                <a:spcBef>
                  <a:spcPct val="0"/>
                </a:spcBef>
              </a:pPr>
              <a:t>22</a:t>
            </a:fld>
            <a:endParaRPr lang="el-GR" altLang="el-GR"/>
          </a:p>
        </p:txBody>
      </p:sp>
      <p:sp>
        <p:nvSpPr>
          <p:cNvPr id="52227" name="Rectangle 2">
            <a:extLst>
              <a:ext uri="{FF2B5EF4-FFF2-40B4-BE49-F238E27FC236}">
                <a16:creationId xmlns:a16="http://schemas.microsoft.com/office/drawing/2014/main" id="{79718E4B-62B6-432B-86DF-161987371F29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2228" name="Rectangle 3">
            <a:extLst>
              <a:ext uri="{FF2B5EF4-FFF2-40B4-BE49-F238E27FC236}">
                <a16:creationId xmlns:a16="http://schemas.microsoft.com/office/drawing/2014/main" id="{97D2A3B1-A8FF-4CF6-B3E7-337C3E89AF7C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7">
            <a:extLst>
              <a:ext uri="{FF2B5EF4-FFF2-40B4-BE49-F238E27FC236}">
                <a16:creationId xmlns:a16="http://schemas.microsoft.com/office/drawing/2014/main" id="{61E20BE0-4413-4239-9D9A-9A13E4A8566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1CA658ED-9E90-4739-B941-9F120256250C}" type="slidenum">
              <a:rPr lang="el-GR" altLang="el-GR" smtClean="0"/>
              <a:pPr>
                <a:spcBef>
                  <a:spcPct val="0"/>
                </a:spcBef>
              </a:pPr>
              <a:t>23</a:t>
            </a:fld>
            <a:endParaRPr lang="el-GR" altLang="el-GR"/>
          </a:p>
        </p:txBody>
      </p:sp>
      <p:sp>
        <p:nvSpPr>
          <p:cNvPr id="54275" name="Rectangle 2">
            <a:extLst>
              <a:ext uri="{FF2B5EF4-FFF2-40B4-BE49-F238E27FC236}">
                <a16:creationId xmlns:a16="http://schemas.microsoft.com/office/drawing/2014/main" id="{4943E22F-0DA6-4F84-8B3B-2589FAAA60FD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4276" name="Rectangle 3">
            <a:extLst>
              <a:ext uri="{FF2B5EF4-FFF2-40B4-BE49-F238E27FC236}">
                <a16:creationId xmlns:a16="http://schemas.microsoft.com/office/drawing/2014/main" id="{1DC56F12-8D64-440F-9816-DDBF43F20111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7">
            <a:extLst>
              <a:ext uri="{FF2B5EF4-FFF2-40B4-BE49-F238E27FC236}">
                <a16:creationId xmlns:a16="http://schemas.microsoft.com/office/drawing/2014/main" id="{BE1F8F70-01A4-46E4-B626-A920F786D6A5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39A91A2E-2AC4-4D3D-BE9D-2888EFE82596}" type="slidenum">
              <a:rPr lang="el-GR" altLang="el-GR" smtClean="0"/>
              <a:pPr>
                <a:spcBef>
                  <a:spcPct val="0"/>
                </a:spcBef>
              </a:pPr>
              <a:t>24</a:t>
            </a:fld>
            <a:endParaRPr lang="el-GR" altLang="el-GR"/>
          </a:p>
        </p:txBody>
      </p:sp>
      <p:sp>
        <p:nvSpPr>
          <p:cNvPr id="56323" name="Rectangle 2">
            <a:extLst>
              <a:ext uri="{FF2B5EF4-FFF2-40B4-BE49-F238E27FC236}">
                <a16:creationId xmlns:a16="http://schemas.microsoft.com/office/drawing/2014/main" id="{B2A9B753-57A8-4EC3-9956-103F75B2F06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6324" name="Rectangle 3">
            <a:extLst>
              <a:ext uri="{FF2B5EF4-FFF2-40B4-BE49-F238E27FC236}">
                <a16:creationId xmlns:a16="http://schemas.microsoft.com/office/drawing/2014/main" id="{EB9F5FB5-E690-4943-8093-EDD0FF35B504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370" name="Rectangle 7">
            <a:extLst>
              <a:ext uri="{FF2B5EF4-FFF2-40B4-BE49-F238E27FC236}">
                <a16:creationId xmlns:a16="http://schemas.microsoft.com/office/drawing/2014/main" id="{940C37F3-66E2-4C83-AFFA-931EA94BDA47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EBB86D4E-59AD-44AD-B93B-99E02D182E4B}" type="slidenum">
              <a:rPr lang="el-GR" altLang="el-GR" smtClean="0"/>
              <a:pPr>
                <a:spcBef>
                  <a:spcPct val="0"/>
                </a:spcBef>
              </a:pPr>
              <a:t>25</a:t>
            </a:fld>
            <a:endParaRPr lang="el-GR" altLang="el-GR"/>
          </a:p>
        </p:txBody>
      </p:sp>
      <p:sp>
        <p:nvSpPr>
          <p:cNvPr id="58371" name="Rectangle 2">
            <a:extLst>
              <a:ext uri="{FF2B5EF4-FFF2-40B4-BE49-F238E27FC236}">
                <a16:creationId xmlns:a16="http://schemas.microsoft.com/office/drawing/2014/main" id="{64027284-1844-4A0C-BDEE-DEADDA5D5814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58372" name="Rectangle 3">
            <a:extLst>
              <a:ext uri="{FF2B5EF4-FFF2-40B4-BE49-F238E27FC236}">
                <a16:creationId xmlns:a16="http://schemas.microsoft.com/office/drawing/2014/main" id="{F1C9497C-550B-46E9-AEEC-E6EA6562C93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Rectangle 7">
            <a:extLst>
              <a:ext uri="{FF2B5EF4-FFF2-40B4-BE49-F238E27FC236}">
                <a16:creationId xmlns:a16="http://schemas.microsoft.com/office/drawing/2014/main" id="{6D7D45A2-FB38-4C69-BCA6-72F4C55B78E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E8DAF344-7309-4CE3-A002-599E37780ABF}" type="slidenum">
              <a:rPr lang="el-GR" altLang="el-GR" smtClean="0"/>
              <a:pPr>
                <a:spcBef>
                  <a:spcPct val="0"/>
                </a:spcBef>
              </a:pPr>
              <a:t>26</a:t>
            </a:fld>
            <a:endParaRPr lang="el-GR" altLang="el-GR"/>
          </a:p>
        </p:txBody>
      </p:sp>
      <p:sp>
        <p:nvSpPr>
          <p:cNvPr id="60419" name="Rectangle 2">
            <a:extLst>
              <a:ext uri="{FF2B5EF4-FFF2-40B4-BE49-F238E27FC236}">
                <a16:creationId xmlns:a16="http://schemas.microsoft.com/office/drawing/2014/main" id="{BC82EF0E-8D39-4B84-9E3D-1BE0D08D201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0420" name="Rectangle 3">
            <a:extLst>
              <a:ext uri="{FF2B5EF4-FFF2-40B4-BE49-F238E27FC236}">
                <a16:creationId xmlns:a16="http://schemas.microsoft.com/office/drawing/2014/main" id="{2E7B3451-1B33-4936-BDD8-0B54A3EAE17B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Rectangle 7">
            <a:extLst>
              <a:ext uri="{FF2B5EF4-FFF2-40B4-BE49-F238E27FC236}">
                <a16:creationId xmlns:a16="http://schemas.microsoft.com/office/drawing/2014/main" id="{05440E05-0C65-4110-B7F5-47A6D7950833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35DE136F-25EB-4687-81D2-7957AAFAB3E7}" type="slidenum">
              <a:rPr lang="el-GR" altLang="el-GR" smtClean="0"/>
              <a:pPr>
                <a:spcBef>
                  <a:spcPct val="0"/>
                </a:spcBef>
              </a:pPr>
              <a:t>27</a:t>
            </a:fld>
            <a:endParaRPr lang="el-GR" altLang="el-GR"/>
          </a:p>
        </p:txBody>
      </p:sp>
      <p:sp>
        <p:nvSpPr>
          <p:cNvPr id="62467" name="Rectangle 2">
            <a:extLst>
              <a:ext uri="{FF2B5EF4-FFF2-40B4-BE49-F238E27FC236}">
                <a16:creationId xmlns:a16="http://schemas.microsoft.com/office/drawing/2014/main" id="{41625545-0434-4ED6-9C92-60775D430217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2468" name="Rectangle 3">
            <a:extLst>
              <a:ext uri="{FF2B5EF4-FFF2-40B4-BE49-F238E27FC236}">
                <a16:creationId xmlns:a16="http://schemas.microsoft.com/office/drawing/2014/main" id="{525D765C-A4E9-461E-BCF6-0350AE18C2A7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Rectangle 7">
            <a:extLst>
              <a:ext uri="{FF2B5EF4-FFF2-40B4-BE49-F238E27FC236}">
                <a16:creationId xmlns:a16="http://schemas.microsoft.com/office/drawing/2014/main" id="{0D4086AD-41E8-4599-98DB-F4F8ADA2F1A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716BA44B-28F4-4001-9ECA-A6561AC69CE9}" type="slidenum">
              <a:rPr lang="el-GR" altLang="el-GR" smtClean="0"/>
              <a:pPr>
                <a:spcBef>
                  <a:spcPct val="0"/>
                </a:spcBef>
              </a:pPr>
              <a:t>28</a:t>
            </a:fld>
            <a:endParaRPr lang="el-GR" altLang="el-GR"/>
          </a:p>
        </p:txBody>
      </p:sp>
      <p:sp>
        <p:nvSpPr>
          <p:cNvPr id="64515" name="Rectangle 2">
            <a:extLst>
              <a:ext uri="{FF2B5EF4-FFF2-40B4-BE49-F238E27FC236}">
                <a16:creationId xmlns:a16="http://schemas.microsoft.com/office/drawing/2014/main" id="{D27AD730-FC6C-48BA-8792-48F6B397EA05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4516" name="Rectangle 3">
            <a:extLst>
              <a:ext uri="{FF2B5EF4-FFF2-40B4-BE49-F238E27FC236}">
                <a16:creationId xmlns:a16="http://schemas.microsoft.com/office/drawing/2014/main" id="{95111DE7-59F9-413A-8512-61F0C5DF816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Rectangle 7">
            <a:extLst>
              <a:ext uri="{FF2B5EF4-FFF2-40B4-BE49-F238E27FC236}">
                <a16:creationId xmlns:a16="http://schemas.microsoft.com/office/drawing/2014/main" id="{EC50F22B-1454-43AE-BB95-D6ACE6BB26B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6CA707D0-EEC5-4050-A6A6-89CEC8BC7454}" type="slidenum">
              <a:rPr lang="el-GR" altLang="el-GR" smtClean="0"/>
              <a:pPr>
                <a:spcBef>
                  <a:spcPct val="0"/>
                </a:spcBef>
              </a:pPr>
              <a:t>29</a:t>
            </a:fld>
            <a:endParaRPr lang="el-GR" altLang="el-GR"/>
          </a:p>
        </p:txBody>
      </p:sp>
      <p:sp>
        <p:nvSpPr>
          <p:cNvPr id="66563" name="Rectangle 2">
            <a:extLst>
              <a:ext uri="{FF2B5EF4-FFF2-40B4-BE49-F238E27FC236}">
                <a16:creationId xmlns:a16="http://schemas.microsoft.com/office/drawing/2014/main" id="{0FE1FC4C-C3AC-4B64-AECF-9512A9FC3426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6564" name="Rectangle 3">
            <a:extLst>
              <a:ext uri="{FF2B5EF4-FFF2-40B4-BE49-F238E27FC236}">
                <a16:creationId xmlns:a16="http://schemas.microsoft.com/office/drawing/2014/main" id="{D0ECEF75-EDEF-4238-B2BA-1BFF3A6A008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10" name="Rectangle 7">
            <a:extLst>
              <a:ext uri="{FF2B5EF4-FFF2-40B4-BE49-F238E27FC236}">
                <a16:creationId xmlns:a16="http://schemas.microsoft.com/office/drawing/2014/main" id="{8CC53FFB-796D-4BA7-B5FA-445F3E680479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6820894E-28E7-44BD-A6F3-141B021BAB59}" type="slidenum">
              <a:rPr lang="el-GR" altLang="el-GR" smtClean="0"/>
              <a:pPr>
                <a:spcBef>
                  <a:spcPct val="0"/>
                </a:spcBef>
              </a:pPr>
              <a:t>30</a:t>
            </a:fld>
            <a:endParaRPr lang="el-GR" altLang="el-GR"/>
          </a:p>
        </p:txBody>
      </p:sp>
      <p:sp>
        <p:nvSpPr>
          <p:cNvPr id="68611" name="Rectangle 2">
            <a:extLst>
              <a:ext uri="{FF2B5EF4-FFF2-40B4-BE49-F238E27FC236}">
                <a16:creationId xmlns:a16="http://schemas.microsoft.com/office/drawing/2014/main" id="{E847B73E-70B6-4E4D-9DDF-DE0F0EC40382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68612" name="Rectangle 3">
            <a:extLst>
              <a:ext uri="{FF2B5EF4-FFF2-40B4-BE49-F238E27FC236}">
                <a16:creationId xmlns:a16="http://schemas.microsoft.com/office/drawing/2014/main" id="{C39B8DCC-2852-4D68-B014-F9C99C6AC709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Rectangle 7">
            <a:extLst>
              <a:ext uri="{FF2B5EF4-FFF2-40B4-BE49-F238E27FC236}">
                <a16:creationId xmlns:a16="http://schemas.microsoft.com/office/drawing/2014/main" id="{7134E596-6D14-4EBA-A555-7040DF004728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1pPr>
            <a:lvl2pPr marL="742950" indent="-28575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2pPr>
            <a:lvl3pPr marL="11430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3pPr>
            <a:lvl4pPr marL="16002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4pPr>
            <a:lvl5pPr marL="2057400" indent="-228600">
              <a:spcBef>
                <a:spcPct val="30000"/>
              </a:spcBef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30000"/>
              </a:spcBef>
              <a:spcAft>
                <a:spcPct val="0"/>
              </a:spcAft>
              <a:defRPr sz="1200">
                <a:solidFill>
                  <a:schemeClr val="tx1"/>
                </a:solidFill>
                <a:latin typeface="Times New Roman" panose="02020603050405020304" pitchFamily="18" charset="0"/>
              </a:defRPr>
            </a:lvl9pPr>
          </a:lstStyle>
          <a:p>
            <a:pPr>
              <a:spcBef>
                <a:spcPct val="0"/>
              </a:spcBef>
            </a:pPr>
            <a:fld id="{19BC0884-E85B-4457-A9EE-34AE9ECDCE50}" type="slidenum">
              <a:rPr lang="el-GR" altLang="el-GR" smtClean="0"/>
              <a:pPr>
                <a:spcBef>
                  <a:spcPct val="0"/>
                </a:spcBef>
              </a:pPr>
              <a:t>31</a:t>
            </a:fld>
            <a:endParaRPr lang="el-GR" altLang="el-GR"/>
          </a:p>
        </p:txBody>
      </p:sp>
      <p:sp>
        <p:nvSpPr>
          <p:cNvPr id="70659" name="Rectangle 2">
            <a:extLst>
              <a:ext uri="{FF2B5EF4-FFF2-40B4-BE49-F238E27FC236}">
                <a16:creationId xmlns:a16="http://schemas.microsoft.com/office/drawing/2014/main" id="{D6F74695-F977-4A4A-BF3E-C4AEF23325F0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70660" name="Rectangle 3">
            <a:extLst>
              <a:ext uri="{FF2B5EF4-FFF2-40B4-BE49-F238E27FC236}">
                <a16:creationId xmlns:a16="http://schemas.microsoft.com/office/drawing/2014/main" id="{C56CC50A-DBB7-45E6-9C4F-93F73426F450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altLang="el-GR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Διαφάνεια τίτλου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9 - Στρογγυλεμένο ορθογώνιο">
            <a:extLst>
              <a:ext uri="{FF2B5EF4-FFF2-40B4-BE49-F238E27FC236}">
                <a16:creationId xmlns:a16="http://schemas.microsoft.com/office/drawing/2014/main" id="{9994467F-B710-440E-A202-625D6920C10F}"/>
              </a:ext>
            </a:extLst>
          </p:cNvPr>
          <p:cNvSpPr/>
          <p:nvPr/>
        </p:nvSpPr>
        <p:spPr>
          <a:xfrm>
            <a:off x="304800" y="328613"/>
            <a:ext cx="8532813" cy="61976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6" name="10 - Στρογγυλεμένο ορθογώνιο">
            <a:extLst>
              <a:ext uri="{FF2B5EF4-FFF2-40B4-BE49-F238E27FC236}">
                <a16:creationId xmlns:a16="http://schemas.microsoft.com/office/drawing/2014/main" id="{B0C78FF8-8094-454D-9016-37EC1FBB3E0B}"/>
              </a:ext>
            </a:extLst>
          </p:cNvPr>
          <p:cNvSpPr/>
          <p:nvPr/>
        </p:nvSpPr>
        <p:spPr>
          <a:xfrm>
            <a:off x="418596" y="434162"/>
            <a:ext cx="8306809" cy="3108960"/>
          </a:xfrm>
          <a:prstGeom prst="roundRect">
            <a:avLst>
              <a:gd name="adj" fmla="val 4578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5" name="4 - Τίτλος"/>
          <p:cNvSpPr>
            <a:spLocks noGrp="1"/>
          </p:cNvSpPr>
          <p:nvPr>
            <p:ph type="ctrTitle"/>
          </p:nvPr>
        </p:nvSpPr>
        <p:spPr>
          <a:xfrm>
            <a:off x="722376" y="1820206"/>
            <a:ext cx="7772400" cy="1828800"/>
          </a:xfrm>
        </p:spPr>
        <p:txBody>
          <a:bodyPr lIns="45720" rIns="45720" bIns="45720"/>
          <a:lstStyle>
            <a:lvl1pPr algn="r">
              <a:defRPr sz="4500" b="1">
                <a:solidFill>
                  <a:schemeClr val="accent1">
                    <a:tint val="88000"/>
                    <a:satMod val="150000"/>
                  </a:schemeClr>
                </a:solidFill>
                <a:effectLst>
                  <a:outerShdw blurRad="53975" dist="22860" dir="5400000" algn="tl" rotWithShape="0">
                    <a:srgbClr val="000000">
                      <a:alpha val="55000"/>
                    </a:srgbClr>
                  </a:outerShdw>
                </a:effectLst>
              </a:defRPr>
            </a:lvl1pPr>
            <a:extLst/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20" name="19 - Υπότιτλος"/>
          <p:cNvSpPr>
            <a:spLocks noGrp="1"/>
          </p:cNvSpPr>
          <p:nvPr>
            <p:ph type="subTitle" idx="1"/>
          </p:nvPr>
        </p:nvSpPr>
        <p:spPr>
          <a:xfrm>
            <a:off x="722376" y="3685032"/>
            <a:ext cx="7772400" cy="914400"/>
          </a:xfrm>
        </p:spPr>
        <p:txBody>
          <a:bodyPr tIns="0"/>
          <a:lstStyle>
            <a:lvl1pPr marL="36576" indent="0" algn="r">
              <a:spcBef>
                <a:spcPts val="0"/>
              </a:spcBef>
              <a:buNone/>
              <a:defRPr sz="2000">
                <a:solidFill>
                  <a:schemeClr val="bg2">
                    <a:shade val="2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  <a:extLst/>
          </a:lstStyle>
          <a:p>
            <a:r>
              <a:rPr lang="el-GR"/>
              <a:t>Κάντε κλικ για να επεξεργαστείτε τον υπότιτλο του υποδείγματος</a:t>
            </a:r>
            <a:endParaRPr lang="en-US"/>
          </a:p>
        </p:txBody>
      </p:sp>
      <p:sp>
        <p:nvSpPr>
          <p:cNvPr id="7" name="18 - Θέση ημερομηνίας">
            <a:extLst>
              <a:ext uri="{FF2B5EF4-FFF2-40B4-BE49-F238E27FC236}">
                <a16:creationId xmlns:a16="http://schemas.microsoft.com/office/drawing/2014/main" id="{B1BE9DDA-03C0-4572-ABDB-BB940DDBC89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D8CADCB1-E4C6-4238-9174-7B8774C40219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8" name="7 - Θέση υποσέλιδου">
            <a:extLst>
              <a:ext uri="{FF2B5EF4-FFF2-40B4-BE49-F238E27FC236}">
                <a16:creationId xmlns:a16="http://schemas.microsoft.com/office/drawing/2014/main" id="{77F0A648-0A1B-46FC-A78B-4F7871E69D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l-GR"/>
          </a:p>
        </p:txBody>
      </p:sp>
      <p:sp>
        <p:nvSpPr>
          <p:cNvPr id="9" name="10 - Θέση αριθμού διαφάνειας">
            <a:extLst>
              <a:ext uri="{FF2B5EF4-FFF2-40B4-BE49-F238E27FC236}">
                <a16:creationId xmlns:a16="http://schemas.microsoft.com/office/drawing/2014/main" id="{91F190F6-5DBF-49AF-895C-52FE486517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6726D74-AF20-4C1E-BE54-FFC3ED33CE95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6575434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Τίτλος και Αντι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περιεχομένου"/>
          <p:cNvSpPr>
            <a:spLocks noGrp="1"/>
          </p:cNvSpPr>
          <p:nvPr>
            <p:ph idx="1"/>
          </p:nvPr>
        </p:nvSpPr>
        <p:spPr>
          <a:xfrm>
            <a:off x="502920" y="530352"/>
            <a:ext cx="8183880" cy="4187952"/>
          </a:xfrm>
        </p:spPr>
        <p:txBody>
          <a:bodyPr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24 - Θέση ημερομηνίας">
            <a:extLst>
              <a:ext uri="{FF2B5EF4-FFF2-40B4-BE49-F238E27FC236}">
                <a16:creationId xmlns:a16="http://schemas.microsoft.com/office/drawing/2014/main" id="{626D0E07-22DC-4945-ACEE-D1A674EC0A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CDD7EF2-3280-4923-9B87-A125EBEC3EE7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5" name="17 - Θέση υποσέλιδου">
            <a:extLst>
              <a:ext uri="{FF2B5EF4-FFF2-40B4-BE49-F238E27FC236}">
                <a16:creationId xmlns:a16="http://schemas.microsoft.com/office/drawing/2014/main" id="{A9C9117C-D408-40E7-9262-372B2862DD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" name="4 - Θέση αριθμού διαφάνειας">
            <a:extLst>
              <a:ext uri="{FF2B5EF4-FFF2-40B4-BE49-F238E27FC236}">
                <a16:creationId xmlns:a16="http://schemas.microsoft.com/office/drawing/2014/main" id="{FBC648C4-293D-409D-A7FF-DD608D1711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2F9D62E-CCB6-4C99-9AC4-E89DBC7A1054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37779879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Κεφαλίδα ενότητα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9 - Στρογγυλεμένο ορθογώνιο">
            <a:extLst>
              <a:ext uri="{FF2B5EF4-FFF2-40B4-BE49-F238E27FC236}">
                <a16:creationId xmlns:a16="http://schemas.microsoft.com/office/drawing/2014/main" id="{0D02E01F-2AA8-4641-BF25-CA77AB8297E6}"/>
              </a:ext>
            </a:extLst>
          </p:cNvPr>
          <p:cNvSpPr/>
          <p:nvPr/>
        </p:nvSpPr>
        <p:spPr>
          <a:xfrm>
            <a:off x="304800" y="328613"/>
            <a:ext cx="8532813" cy="61976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5" name="10 - Στρογγυλεμένο ορθογώνιο">
            <a:extLst>
              <a:ext uri="{FF2B5EF4-FFF2-40B4-BE49-F238E27FC236}">
                <a16:creationId xmlns:a16="http://schemas.microsoft.com/office/drawing/2014/main" id="{021979B0-8524-42D7-8B9C-DC329EBC23C0}"/>
              </a:ext>
            </a:extLst>
          </p:cNvPr>
          <p:cNvSpPr/>
          <p:nvPr/>
        </p:nvSpPr>
        <p:spPr>
          <a:xfrm>
            <a:off x="418596" y="434162"/>
            <a:ext cx="8306809" cy="4341329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468344" y="4928616"/>
            <a:ext cx="8183880" cy="676656"/>
          </a:xfrm>
        </p:spPr>
        <p:txBody>
          <a:bodyPr lIns="91440" bIns="0"/>
          <a:lstStyle>
            <a:lvl1pPr algn="l">
              <a:buNone/>
              <a:defRPr sz="3600" b="0" cap="none" baseline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1"/>
          </p:nvPr>
        </p:nvSpPr>
        <p:spPr>
          <a:xfrm>
            <a:off x="468344" y="5624484"/>
            <a:ext cx="8183880" cy="420624"/>
          </a:xfrm>
        </p:spPr>
        <p:txBody>
          <a:bodyPr lIns="118872" tIns="0"/>
          <a:lstStyle>
            <a:lvl1pPr marL="0" marR="36576" indent="0" algn="l">
              <a:spcBef>
                <a:spcPts val="0"/>
              </a:spcBef>
              <a:spcAft>
                <a:spcPts val="0"/>
              </a:spcAft>
              <a:buNone/>
              <a:defRPr sz="1800" b="0">
                <a:solidFill>
                  <a:schemeClr val="accent1">
                    <a:shade val="50000"/>
                    <a:satMod val="110000"/>
                  </a:schemeClr>
                </a:solidFill>
                <a:effectLst/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6" name="3 - Θέση ημερομηνίας">
            <a:extLst>
              <a:ext uri="{FF2B5EF4-FFF2-40B4-BE49-F238E27FC236}">
                <a16:creationId xmlns:a16="http://schemas.microsoft.com/office/drawing/2014/main" id="{4A33D346-B376-40B9-8EBA-334B538DD31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6AB2FE60-4416-4240-A613-F8051704EF87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7" name="4 - Θέση υποσέλιδου">
            <a:extLst>
              <a:ext uri="{FF2B5EF4-FFF2-40B4-BE49-F238E27FC236}">
                <a16:creationId xmlns:a16="http://schemas.microsoft.com/office/drawing/2014/main" id="{01E89DEA-0E19-4E2D-B0F5-392386DFBF5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l-GR"/>
          </a:p>
        </p:txBody>
      </p:sp>
      <p:sp>
        <p:nvSpPr>
          <p:cNvPr id="8" name="5 - Θέση αριθμού διαφάνειας">
            <a:extLst>
              <a:ext uri="{FF2B5EF4-FFF2-40B4-BE49-F238E27FC236}">
                <a16:creationId xmlns:a16="http://schemas.microsoft.com/office/drawing/2014/main" id="{4E9B513C-375F-46D6-B180-C69BA7F6A1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ADC2C1E-8240-4425-B008-CFB52CC75C98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33726146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Δύο περιεχόμεν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περιεχομένου"/>
          <p:cNvSpPr>
            <a:spLocks noGrp="1"/>
          </p:cNvSpPr>
          <p:nvPr>
            <p:ph sz="half" idx="1"/>
          </p:nvPr>
        </p:nvSpPr>
        <p:spPr>
          <a:xfrm>
            <a:off x="514352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3 - Θέση περιεχομένου"/>
          <p:cNvSpPr>
            <a:spLocks noGrp="1"/>
          </p:cNvSpPr>
          <p:nvPr>
            <p:ph sz="half" idx="2"/>
          </p:nvPr>
        </p:nvSpPr>
        <p:spPr>
          <a:xfrm>
            <a:off x="4755360" y="530352"/>
            <a:ext cx="3931920" cy="4389120"/>
          </a:xfrm>
        </p:spPr>
        <p:txBody>
          <a:bodyPr/>
          <a:lstStyle>
            <a:lvl1pPr>
              <a:defRPr sz="26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5" name="24 - Θέση ημερομηνίας">
            <a:extLst>
              <a:ext uri="{FF2B5EF4-FFF2-40B4-BE49-F238E27FC236}">
                <a16:creationId xmlns:a16="http://schemas.microsoft.com/office/drawing/2014/main" id="{84186FBF-0C7A-46C1-AA21-EAA84D9803E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DE9DE9-7FBB-447A-B65A-F9BDA7FC643E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6" name="17 - Θέση υποσέλιδου">
            <a:extLst>
              <a:ext uri="{FF2B5EF4-FFF2-40B4-BE49-F238E27FC236}">
                <a16:creationId xmlns:a16="http://schemas.microsoft.com/office/drawing/2014/main" id="{05372F26-9BF3-49D3-A1B4-980D8A377B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7" name="4 - Θέση αριθμού διαφάνειας">
            <a:extLst>
              <a:ext uri="{FF2B5EF4-FFF2-40B4-BE49-F238E27FC236}">
                <a16:creationId xmlns:a16="http://schemas.microsoft.com/office/drawing/2014/main" id="{9C776730-4035-4EB8-BFD8-48DEBDDBFF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19C2466-0C5E-402C-90D1-3A1CA067C619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62407363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Σύγκρισ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>
            <a:lvl1pPr>
              <a:defRPr b="1"/>
            </a:lvl1pPr>
            <a:extLst/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1"/>
          </p:nvPr>
        </p:nvSpPr>
        <p:spPr>
          <a:xfrm>
            <a:off x="607224" y="579438"/>
            <a:ext cx="3931920" cy="792162"/>
          </a:xfrm>
        </p:spPr>
        <p:txBody>
          <a:bodyPr lIns="146304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4" name="3 - Θέση κειμένου"/>
          <p:cNvSpPr>
            <a:spLocks noGrp="1"/>
          </p:cNvSpPr>
          <p:nvPr>
            <p:ph type="body" sz="half" idx="3"/>
          </p:nvPr>
        </p:nvSpPr>
        <p:spPr>
          <a:xfrm>
            <a:off x="4652169" y="579438"/>
            <a:ext cx="3931920" cy="792162"/>
          </a:xfrm>
        </p:spPr>
        <p:txBody>
          <a:bodyPr lIns="137160" anchor="ctr"/>
          <a:lstStyle>
            <a:lvl1pPr marL="0" indent="0" algn="l">
              <a:buNone/>
              <a:defRPr sz="2400" b="1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</p:txBody>
      </p:sp>
      <p:sp>
        <p:nvSpPr>
          <p:cNvPr id="5" name="4 - Θέση περιεχομένου"/>
          <p:cNvSpPr>
            <a:spLocks noGrp="1"/>
          </p:cNvSpPr>
          <p:nvPr>
            <p:ph sz="quarter" idx="2"/>
          </p:nvPr>
        </p:nvSpPr>
        <p:spPr>
          <a:xfrm>
            <a:off x="607224" y="1447800"/>
            <a:ext cx="3931920" cy="3489960"/>
          </a:xfrm>
        </p:spPr>
        <p:txBody>
          <a:bodyPr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6" name="5 - Θέση περιεχομένου"/>
          <p:cNvSpPr>
            <a:spLocks noGrp="1"/>
          </p:cNvSpPr>
          <p:nvPr>
            <p:ph sz="quarter" idx="4"/>
          </p:nvPr>
        </p:nvSpPr>
        <p:spPr>
          <a:xfrm>
            <a:off x="4652169" y="1447800"/>
            <a:ext cx="3931920" cy="3489960"/>
          </a:xfrm>
        </p:spPr>
        <p:txBody>
          <a:bodyPr/>
          <a:lstStyle>
            <a:lvl1pPr algn="l">
              <a:defRPr sz="2400"/>
            </a:lvl1pPr>
            <a:lvl2pPr algn="l">
              <a:defRPr sz="2000"/>
            </a:lvl2pPr>
            <a:lvl3pPr algn="l">
              <a:defRPr sz="1800"/>
            </a:lvl3pPr>
            <a:lvl4pPr algn="l">
              <a:defRPr sz="1600"/>
            </a:lvl4pPr>
            <a:lvl5pPr algn="l">
              <a:defRPr sz="1600"/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7" name="24 - Θέση ημερομηνίας">
            <a:extLst>
              <a:ext uri="{FF2B5EF4-FFF2-40B4-BE49-F238E27FC236}">
                <a16:creationId xmlns:a16="http://schemas.microsoft.com/office/drawing/2014/main" id="{19DBF5EE-731A-409E-AED7-37C1B7F97F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C1C7657-84CD-4A1C-9CAA-5C9D697B6767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8" name="17 - Θέση υποσέλιδου">
            <a:extLst>
              <a:ext uri="{FF2B5EF4-FFF2-40B4-BE49-F238E27FC236}">
                <a16:creationId xmlns:a16="http://schemas.microsoft.com/office/drawing/2014/main" id="{1A36B060-F429-4C94-AC4F-EFC7408D70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9" name="4 - Θέση αριθμού διαφάνειας">
            <a:extLst>
              <a:ext uri="{FF2B5EF4-FFF2-40B4-BE49-F238E27FC236}">
                <a16:creationId xmlns:a16="http://schemas.microsoft.com/office/drawing/2014/main" id="{3C4684CC-E79C-4F5B-9943-F0624040C06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50BD73-F715-45DC-8611-F481DB11FC63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98464551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Μόνο τίτλο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4 - Θέση ημερομηνίας">
            <a:extLst>
              <a:ext uri="{FF2B5EF4-FFF2-40B4-BE49-F238E27FC236}">
                <a16:creationId xmlns:a16="http://schemas.microsoft.com/office/drawing/2014/main" id="{7F9509D3-B25A-4075-B3C0-88F5FC7210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0D6C4B9-96B5-42AF-B94C-8594DE5B4F0B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4" name="17 - Θέση υποσέλιδου">
            <a:extLst>
              <a:ext uri="{FF2B5EF4-FFF2-40B4-BE49-F238E27FC236}">
                <a16:creationId xmlns:a16="http://schemas.microsoft.com/office/drawing/2014/main" id="{2B158270-DA7F-4269-A810-73BA3858C6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5" name="4 - Θέση αριθμού διαφάνειας">
            <a:extLst>
              <a:ext uri="{FF2B5EF4-FFF2-40B4-BE49-F238E27FC236}">
                <a16:creationId xmlns:a16="http://schemas.microsoft.com/office/drawing/2014/main" id="{9C5C3E75-A725-4E96-8BC2-62226620CB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4D60881-C975-42B4-8615-BD29BA003E91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423374959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Κενή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9 - Στρογγυλεμένο ορθογώνιο">
            <a:extLst>
              <a:ext uri="{FF2B5EF4-FFF2-40B4-BE49-F238E27FC236}">
                <a16:creationId xmlns:a16="http://schemas.microsoft.com/office/drawing/2014/main" id="{40FDC8ED-EF70-41B2-B5ED-2BA77F383718}"/>
              </a:ext>
            </a:extLst>
          </p:cNvPr>
          <p:cNvSpPr/>
          <p:nvPr/>
        </p:nvSpPr>
        <p:spPr>
          <a:xfrm>
            <a:off x="304800" y="328613"/>
            <a:ext cx="8532813" cy="61976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3" name="1 - Θέση ημερομηνίας">
            <a:extLst>
              <a:ext uri="{FF2B5EF4-FFF2-40B4-BE49-F238E27FC236}">
                <a16:creationId xmlns:a16="http://schemas.microsoft.com/office/drawing/2014/main" id="{A1F05923-85DF-4D75-9ECF-FFBB8A993B8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A17C4C2C-EABB-41C6-A0E5-BB824F9DF688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4" name="2 - Θέση υποσέλιδου">
            <a:extLst>
              <a:ext uri="{FF2B5EF4-FFF2-40B4-BE49-F238E27FC236}">
                <a16:creationId xmlns:a16="http://schemas.microsoft.com/office/drawing/2014/main" id="{6308A604-91E8-4E74-A90C-8BEEFDC547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l-GR"/>
          </a:p>
        </p:txBody>
      </p:sp>
      <p:sp>
        <p:nvSpPr>
          <p:cNvPr id="5" name="3 - Θέση αριθμού διαφάνειας">
            <a:extLst>
              <a:ext uri="{FF2B5EF4-FFF2-40B4-BE49-F238E27FC236}">
                <a16:creationId xmlns:a16="http://schemas.microsoft.com/office/drawing/2014/main" id="{52F9C889-C638-44E1-92E4-6B3AD4B04B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6C878BF-5CC8-4DC5-932D-B2290AF970B8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53773167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Περιεχόμενο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5538784" y="533400"/>
            <a:ext cx="2971800" cy="914400"/>
          </a:xfrm>
        </p:spPr>
        <p:txBody>
          <a:bodyPr/>
          <a:lstStyle>
            <a:lvl1pPr algn="l">
              <a:buNone/>
              <a:defRPr sz="2200" b="1">
                <a:solidFill>
                  <a:schemeClr val="accent1"/>
                </a:solidFill>
              </a:defRPr>
            </a:lvl1pPr>
            <a:extLst/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ειμένου"/>
          <p:cNvSpPr>
            <a:spLocks noGrp="1"/>
          </p:cNvSpPr>
          <p:nvPr>
            <p:ph type="body" idx="2"/>
          </p:nvPr>
        </p:nvSpPr>
        <p:spPr>
          <a:xfrm>
            <a:off x="5538847" y="1447802"/>
            <a:ext cx="2971800" cy="4206112"/>
          </a:xfrm>
        </p:spPr>
        <p:txBody>
          <a:bodyPr lIns="91440"/>
          <a:lstStyle>
            <a:lvl1pPr marL="18288" marR="18288" indent="0">
              <a:spcBef>
                <a:spcPts val="0"/>
              </a:spcBef>
              <a:buNone/>
              <a:defRPr sz="1400">
                <a:solidFill>
                  <a:schemeClr val="tx1"/>
                </a:solidFill>
              </a:defRPr>
            </a:lvl1pPr>
            <a:lvl2pPr>
              <a:buNone/>
              <a:defRPr sz="1200">
                <a:solidFill>
                  <a:schemeClr val="tx1"/>
                </a:solidFill>
              </a:defRPr>
            </a:lvl2pPr>
            <a:lvl3pPr>
              <a:buNone/>
              <a:defRPr sz="1000">
                <a:solidFill>
                  <a:schemeClr val="tx1"/>
                </a:solidFill>
              </a:defRPr>
            </a:lvl3pPr>
            <a:lvl4pPr>
              <a:buNone/>
              <a:defRPr sz="900">
                <a:solidFill>
                  <a:schemeClr val="tx1"/>
                </a:solidFill>
              </a:defRPr>
            </a:lvl4pPr>
            <a:lvl5pPr>
              <a:buNone/>
              <a:defRPr sz="900">
                <a:solidFill>
                  <a:schemeClr val="tx1"/>
                </a:solidFill>
              </a:defRPr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3 - Θέση περιεχομένου"/>
          <p:cNvSpPr>
            <a:spLocks noGrp="1"/>
          </p:cNvSpPr>
          <p:nvPr>
            <p:ph sz="half" idx="1"/>
          </p:nvPr>
        </p:nvSpPr>
        <p:spPr>
          <a:xfrm>
            <a:off x="761372" y="930144"/>
            <a:ext cx="4626159" cy="4724402"/>
          </a:xfrm>
        </p:spPr>
        <p:txBody>
          <a:bodyPr/>
          <a:lstStyle>
            <a:lvl1pPr>
              <a:defRPr sz="2800">
                <a:solidFill>
                  <a:schemeClr val="tx1"/>
                </a:solidFill>
              </a:defRPr>
            </a:lvl1pPr>
            <a:lvl2pPr>
              <a:defRPr sz="2600">
                <a:solidFill>
                  <a:schemeClr val="tx1"/>
                </a:solidFill>
              </a:defRPr>
            </a:lvl2pPr>
            <a:lvl3pPr>
              <a:defRPr sz="2400">
                <a:solidFill>
                  <a:schemeClr val="tx1"/>
                </a:solidFill>
              </a:defRPr>
            </a:lvl3pPr>
            <a:lvl4pPr>
              <a:defRPr sz="2000">
                <a:solidFill>
                  <a:schemeClr val="tx1"/>
                </a:solidFill>
              </a:defRPr>
            </a:lvl4pPr>
            <a:lvl5pPr>
              <a:defRPr sz="2000">
                <a:solidFill>
                  <a:schemeClr val="tx1"/>
                </a:solidFill>
              </a:defRPr>
            </a:lvl5pPr>
            <a:lvl6pPr>
              <a:buNone/>
              <a:defRPr/>
            </a:lvl6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5" name="24 - Θέση ημερομηνίας">
            <a:extLst>
              <a:ext uri="{FF2B5EF4-FFF2-40B4-BE49-F238E27FC236}">
                <a16:creationId xmlns:a16="http://schemas.microsoft.com/office/drawing/2014/main" id="{E35F8DC4-A022-4D23-8EB8-78345F7CDD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AF28E0F-AAB1-4261-896A-D2C62C1F6A95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6" name="17 - Θέση υποσέλιδου">
            <a:extLst>
              <a:ext uri="{FF2B5EF4-FFF2-40B4-BE49-F238E27FC236}">
                <a16:creationId xmlns:a16="http://schemas.microsoft.com/office/drawing/2014/main" id="{3A47D340-829C-4BDA-8A26-22C35CBD52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7" name="4 - Θέση αριθμού διαφάνειας">
            <a:extLst>
              <a:ext uri="{FF2B5EF4-FFF2-40B4-BE49-F238E27FC236}">
                <a16:creationId xmlns:a16="http://schemas.microsoft.com/office/drawing/2014/main" id="{1156984E-CD10-4154-922E-774792FAFE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21F35B2-6849-4478-9697-8DA306FA7C01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240580015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Εικόνα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9 - Στρογγυλεμένο ορθογώνιο">
            <a:extLst>
              <a:ext uri="{FF2B5EF4-FFF2-40B4-BE49-F238E27FC236}">
                <a16:creationId xmlns:a16="http://schemas.microsoft.com/office/drawing/2014/main" id="{71E104E3-8302-426D-8BEA-81D1222B850B}"/>
              </a:ext>
            </a:extLst>
          </p:cNvPr>
          <p:cNvSpPr/>
          <p:nvPr/>
        </p:nvSpPr>
        <p:spPr>
          <a:xfrm>
            <a:off x="304800" y="328613"/>
            <a:ext cx="8532813" cy="61976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6" name="10 - Στρογγύλεμα μίας γωνίας ορθογωνίου">
            <a:extLst>
              <a:ext uri="{FF2B5EF4-FFF2-40B4-BE49-F238E27FC236}">
                <a16:creationId xmlns:a16="http://schemas.microsoft.com/office/drawing/2014/main" id="{D70C6D9F-BF24-4B8C-8936-655122A17BF7}"/>
              </a:ext>
            </a:extLst>
          </p:cNvPr>
          <p:cNvSpPr/>
          <p:nvPr/>
        </p:nvSpPr>
        <p:spPr>
          <a:xfrm>
            <a:off x="6400800" y="433388"/>
            <a:ext cx="2324100" cy="4343400"/>
          </a:xfrm>
          <a:prstGeom prst="round1Rect">
            <a:avLst>
              <a:gd name="adj" fmla="val 2748"/>
            </a:avLst>
          </a:prstGeom>
          <a:solidFill>
            <a:srgbClr val="1C1C1C"/>
          </a:soli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457200" y="5012056"/>
            <a:ext cx="8229600" cy="1051560"/>
          </a:xfrm>
        </p:spPr>
        <p:txBody>
          <a:bodyPr anchor="t"/>
          <a:lstStyle>
            <a:lvl1pPr algn="l">
              <a:buNone/>
              <a:defRPr sz="3600" b="0">
                <a:solidFill>
                  <a:schemeClr val="bg2">
                    <a:shade val="25000"/>
                  </a:schemeClr>
                </a:solidFill>
                <a:effectLst/>
              </a:defRPr>
            </a:lvl1pPr>
            <a:extLst/>
          </a:lstStyle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4" name="3 - Θέση κειμένου"/>
          <p:cNvSpPr>
            <a:spLocks noGrp="1"/>
          </p:cNvSpPr>
          <p:nvPr>
            <p:ph type="body" sz="half" idx="2"/>
          </p:nvPr>
        </p:nvSpPr>
        <p:spPr bwMode="grayWhite">
          <a:xfrm>
            <a:off x="6462712" y="533400"/>
            <a:ext cx="2240280" cy="4211480"/>
          </a:xfrm>
        </p:spPr>
        <p:txBody>
          <a:bodyPr lIns="91440"/>
          <a:lstStyle>
            <a:lvl1pPr marL="45720" indent="0" algn="l">
              <a:spcBef>
                <a:spcPts val="0"/>
              </a:spcBef>
              <a:buNone/>
              <a:defRPr sz="1400">
                <a:solidFill>
                  <a:srgbClr val="FFFFFF"/>
                </a:solidFill>
              </a:defRPr>
            </a:lvl1pPr>
            <a:lvl2pPr>
              <a:defRPr sz="1200">
                <a:solidFill>
                  <a:srgbClr val="FFFFFF"/>
                </a:solidFill>
              </a:defRPr>
            </a:lvl2pPr>
            <a:lvl3pPr>
              <a:defRPr sz="1000">
                <a:solidFill>
                  <a:srgbClr val="FFFFFF"/>
                </a:solidFill>
              </a:defRPr>
            </a:lvl3pPr>
            <a:lvl4pPr>
              <a:defRPr sz="900">
                <a:solidFill>
                  <a:srgbClr val="FFFFFF"/>
                </a:solidFill>
              </a:defRPr>
            </a:lvl4pPr>
            <a:lvl5pPr>
              <a:defRPr sz="900">
                <a:solidFill>
                  <a:srgbClr val="FFFFFF"/>
                </a:solidFill>
              </a:defRPr>
            </a:lvl5pPr>
            <a:extLst/>
          </a:lstStyle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3" name="2 - Θέση εικόνας"/>
          <p:cNvSpPr>
            <a:spLocks noGrp="1"/>
          </p:cNvSpPr>
          <p:nvPr>
            <p:ph type="pic" idx="1"/>
          </p:nvPr>
        </p:nvSpPr>
        <p:spPr>
          <a:xfrm>
            <a:off x="421480" y="435768"/>
            <a:ext cx="5925312" cy="4343400"/>
          </a:xfrm>
          <a:prstGeom prst="snipRoundRect">
            <a:avLst>
              <a:gd name="adj1" fmla="val 1040"/>
              <a:gd name="adj2" fmla="val 0"/>
            </a:avLst>
          </a:prstGeom>
          <a:solidFill>
            <a:schemeClr val="bg2">
              <a:shade val="10000"/>
            </a:schemeClr>
          </a:solidFill>
        </p:spPr>
        <p:txBody>
          <a:bodyPr>
            <a:normAutofit/>
          </a:bodyPr>
          <a:lstStyle>
            <a:lvl1pPr marL="0" indent="0">
              <a:buNone/>
              <a:defRPr sz="3200"/>
            </a:lvl1pPr>
            <a:extLst/>
          </a:lstStyle>
          <a:p>
            <a:pPr lvl="0"/>
            <a:r>
              <a:rPr lang="el-GR" noProof="0"/>
              <a:t>Κάντε κλικ στο εικονίδιο για να προσθέσετε μια εικόνα</a:t>
            </a:r>
            <a:endParaRPr lang="en-US" noProof="0"/>
          </a:p>
        </p:txBody>
      </p:sp>
      <p:sp>
        <p:nvSpPr>
          <p:cNvPr id="7" name="4 - Θέση ημερομηνίας">
            <a:extLst>
              <a:ext uri="{FF2B5EF4-FFF2-40B4-BE49-F238E27FC236}">
                <a16:creationId xmlns:a16="http://schemas.microsoft.com/office/drawing/2014/main" id="{84A0A65B-B370-4F3D-9B2C-62C90E4A07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fld id="{1D00D33C-13DE-4286-BE00-E5F03B6ECF5B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8" name="5 - Θέση υποσέλιδου">
            <a:extLst>
              <a:ext uri="{FF2B5EF4-FFF2-40B4-BE49-F238E27FC236}">
                <a16:creationId xmlns:a16="http://schemas.microsoft.com/office/drawing/2014/main" id="{ECBCEED0-7D4F-455D-B014-EE1F13BEFDB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  <a:extLst/>
          </a:lstStyle>
          <a:p>
            <a:pPr>
              <a:defRPr/>
            </a:pPr>
            <a:endParaRPr lang="el-GR"/>
          </a:p>
        </p:txBody>
      </p:sp>
      <p:sp>
        <p:nvSpPr>
          <p:cNvPr id="9" name="6 - Θέση αριθμού διαφάνειας">
            <a:extLst>
              <a:ext uri="{FF2B5EF4-FFF2-40B4-BE49-F238E27FC236}">
                <a16:creationId xmlns:a16="http://schemas.microsoft.com/office/drawing/2014/main" id="{B4A26A16-F855-4595-A8D6-87955EF419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30E05E0-3CCB-40CE-A948-8205CA457A29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48055040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Τίτλος και Κατακόρυφο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Τίτλος"/>
          <p:cNvSpPr>
            <a:spLocks noGrp="1"/>
          </p:cNvSpPr>
          <p:nvPr>
            <p:ph type="title"/>
          </p:nvPr>
        </p:nvSpPr>
        <p:spPr>
          <a:xfrm>
            <a:off x="502920" y="4983480"/>
            <a:ext cx="8183880" cy="1051560"/>
          </a:xfrm>
        </p:spPr>
        <p:txBody>
          <a:bodyPr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ατακόρυφου κειμένου"/>
          <p:cNvSpPr>
            <a:spLocks noGrp="1"/>
          </p:cNvSpPr>
          <p:nvPr>
            <p:ph type="body" orient="vert" idx="1"/>
          </p:nvPr>
        </p:nvSpPr>
        <p:spPr>
          <a:xfrm>
            <a:off x="502920" y="530352"/>
            <a:ext cx="8183880" cy="4187952"/>
          </a:xfrm>
        </p:spPr>
        <p:txBody>
          <a:bodyPr vert="eaVert"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24 - Θέση ημερομηνίας">
            <a:extLst>
              <a:ext uri="{FF2B5EF4-FFF2-40B4-BE49-F238E27FC236}">
                <a16:creationId xmlns:a16="http://schemas.microsoft.com/office/drawing/2014/main" id="{9AD4BF30-484C-4085-A0BA-59080F1F40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F10CDD3-62F9-486D-AD75-1EACF109C225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5" name="17 - Θέση υποσέλιδου">
            <a:extLst>
              <a:ext uri="{FF2B5EF4-FFF2-40B4-BE49-F238E27FC236}">
                <a16:creationId xmlns:a16="http://schemas.microsoft.com/office/drawing/2014/main" id="{517C152C-2331-419F-9049-BA28EC2CEC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" name="4 - Θέση αριθμού διαφάνειας">
            <a:extLst>
              <a:ext uri="{FF2B5EF4-FFF2-40B4-BE49-F238E27FC236}">
                <a16:creationId xmlns:a16="http://schemas.microsoft.com/office/drawing/2014/main" id="{01BC69AD-586D-4042-AB53-8D0F075EA7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D46FA6D-63C4-40CF-A4DD-C52F69632F77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8514652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Κατακόρυφος τίτλος και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- Κατακόρυφος τίτλος"/>
          <p:cNvSpPr>
            <a:spLocks noGrp="1"/>
          </p:cNvSpPr>
          <p:nvPr>
            <p:ph type="title" orient="vert"/>
          </p:nvPr>
        </p:nvSpPr>
        <p:spPr>
          <a:xfrm>
            <a:off x="6629400" y="533404"/>
            <a:ext cx="1981200" cy="5257799"/>
          </a:xfrm>
        </p:spPr>
        <p:txBody>
          <a:bodyPr vert="eaVert"/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3" name="2 - Θέση κατακόρυφου κειμένου"/>
          <p:cNvSpPr>
            <a:spLocks noGrp="1"/>
          </p:cNvSpPr>
          <p:nvPr>
            <p:ph type="body" orient="vert" idx="1"/>
          </p:nvPr>
        </p:nvSpPr>
        <p:spPr>
          <a:xfrm>
            <a:off x="533400" y="533402"/>
            <a:ext cx="5943600" cy="5257801"/>
          </a:xfrm>
        </p:spPr>
        <p:txBody>
          <a:bodyPr vert="eaVert"/>
          <a:lstStyle/>
          <a:p>
            <a:pPr lvl="0"/>
            <a:r>
              <a:rPr lang="el-GR"/>
              <a:t>Kλικ για επεξεργασία των στυλ του υποδείγματος</a:t>
            </a:r>
          </a:p>
          <a:p>
            <a:pPr lvl="1"/>
            <a:r>
              <a:rPr lang="el-GR"/>
              <a:t>Δεύτερου επιπέδου</a:t>
            </a:r>
          </a:p>
          <a:p>
            <a:pPr lvl="2"/>
            <a:r>
              <a:rPr lang="el-GR"/>
              <a:t>Τρίτου επιπέδου</a:t>
            </a:r>
          </a:p>
          <a:p>
            <a:pPr lvl="3"/>
            <a:r>
              <a:rPr lang="el-GR"/>
              <a:t>Τέταρτου επιπέδου</a:t>
            </a:r>
          </a:p>
          <a:p>
            <a:pPr lvl="4"/>
            <a:r>
              <a:rPr lang="el-GR"/>
              <a:t>Πέμπτου επιπέδου</a:t>
            </a:r>
            <a:endParaRPr lang="en-US"/>
          </a:p>
        </p:txBody>
      </p:sp>
      <p:sp>
        <p:nvSpPr>
          <p:cNvPr id="4" name="24 - Θέση ημερομηνίας">
            <a:extLst>
              <a:ext uri="{FF2B5EF4-FFF2-40B4-BE49-F238E27FC236}">
                <a16:creationId xmlns:a16="http://schemas.microsoft.com/office/drawing/2014/main" id="{B006996A-EFCA-4302-A874-30C00979848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A3649F1-9541-4E27-A6E1-6C55EE29881D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5" name="17 - Θέση υποσέλιδου">
            <a:extLst>
              <a:ext uri="{FF2B5EF4-FFF2-40B4-BE49-F238E27FC236}">
                <a16:creationId xmlns:a16="http://schemas.microsoft.com/office/drawing/2014/main" id="{D63D0A62-9C2F-4D08-B485-D73AE213A6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l-GR"/>
          </a:p>
        </p:txBody>
      </p:sp>
      <p:sp>
        <p:nvSpPr>
          <p:cNvPr id="6" name="4 - Θέση αριθμού διαφάνειας">
            <a:extLst>
              <a:ext uri="{FF2B5EF4-FFF2-40B4-BE49-F238E27FC236}">
                <a16:creationId xmlns:a16="http://schemas.microsoft.com/office/drawing/2014/main" id="{20BF39E2-6800-41B3-A0C9-8A8C44D0BF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D4B623-6770-4CA8-9EB2-F7364F374B58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  <p:extLst>
      <p:ext uri="{BB962C8B-B14F-4D97-AF65-F5344CB8AC3E}">
        <p14:creationId xmlns:p14="http://schemas.microsoft.com/office/powerpoint/2010/main" val="10813309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6 - Στρογγυλεμένο ορθογώνιο">
            <a:extLst>
              <a:ext uri="{FF2B5EF4-FFF2-40B4-BE49-F238E27FC236}">
                <a16:creationId xmlns:a16="http://schemas.microsoft.com/office/drawing/2014/main" id="{4818E48E-9F40-4849-AFA7-8BA42FEC85F1}"/>
              </a:ext>
            </a:extLst>
          </p:cNvPr>
          <p:cNvSpPr/>
          <p:nvPr/>
        </p:nvSpPr>
        <p:spPr>
          <a:xfrm>
            <a:off x="304800" y="328613"/>
            <a:ext cx="8532813" cy="6197600"/>
          </a:xfrm>
          <a:prstGeom prst="roundRect">
            <a:avLst>
              <a:gd name="adj" fmla="val 2081"/>
            </a:avLst>
          </a:prstGeom>
          <a:gradFill flip="none" rotWithShape="1">
            <a:gsLst>
              <a:gs pos="0">
                <a:srgbClr val="FFFFFF">
                  <a:shade val="100000"/>
                </a:srgbClr>
              </a:gs>
              <a:gs pos="98000">
                <a:srgbClr val="FFFFFF">
                  <a:shade val="100000"/>
                </a:srgbClr>
              </a:gs>
              <a:gs pos="99055">
                <a:srgbClr val="FFFFFF">
                  <a:shade val="93000"/>
                </a:srgbClr>
              </a:gs>
              <a:gs pos="100000">
                <a:srgbClr val="FFFFFF">
                  <a:shade val="70000"/>
                </a:srgbClr>
              </a:gs>
            </a:gsLst>
            <a:lin ang="5400000" scaled="1"/>
            <a:tileRect/>
          </a:gradFill>
          <a:ln w="2000" cap="rnd" cmpd="sng" algn="ctr">
            <a:solidFill>
              <a:srgbClr val="302F2C">
                <a:tint val="65000"/>
                <a:satMod val="120000"/>
              </a:srgbClr>
            </a:solidFill>
            <a:prstDash val="solid"/>
          </a:ln>
          <a:effectLst>
            <a:outerShdw blurRad="76200" dist="50800" dir="5400000" algn="tl" rotWithShape="0">
              <a:srgbClr val="000000">
                <a:alpha val="25000"/>
              </a:srgbClr>
            </a:outerShdw>
          </a:effectLst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9" name="8 - Στρογγυλεμένο ορθογώνιο">
            <a:extLst>
              <a:ext uri="{FF2B5EF4-FFF2-40B4-BE49-F238E27FC236}">
                <a16:creationId xmlns:a16="http://schemas.microsoft.com/office/drawing/2014/main" id="{2DDEB03C-DA5E-4CFE-B0A4-86B162DFF2AD}"/>
              </a:ext>
            </a:extLst>
          </p:cNvPr>
          <p:cNvSpPr/>
          <p:nvPr/>
        </p:nvSpPr>
        <p:spPr>
          <a:xfrm>
            <a:off x="418596" y="434162"/>
            <a:ext cx="8306809" cy="5486400"/>
          </a:xfrm>
          <a:prstGeom prst="roundRect">
            <a:avLst>
              <a:gd name="adj" fmla="val 2127"/>
            </a:avLst>
          </a:prstGeom>
          <a:gradFill rotWithShape="1">
            <a:gsLst>
              <a:gs pos="0">
                <a:schemeClr val="bg1">
                  <a:tint val="75000"/>
                  <a:satMod val="150000"/>
                </a:schemeClr>
              </a:gs>
              <a:gs pos="55000">
                <a:schemeClr val="bg1">
                  <a:shade val="75000"/>
                  <a:satMod val="100000"/>
                </a:schemeClr>
              </a:gs>
              <a:gs pos="100000">
                <a:schemeClr val="bg1">
                  <a:shade val="35000"/>
                  <a:satMod val="100000"/>
                </a:schemeClr>
              </a:gs>
            </a:gsLst>
            <a:path path="circle">
              <a:fillToRect l="50000" t="175000" r="50000" b="-75000"/>
            </a:path>
          </a:gradFill>
          <a:ln w="8890" cap="rnd" cmpd="sng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n-US"/>
          </a:p>
        </p:txBody>
      </p:sp>
      <p:sp>
        <p:nvSpPr>
          <p:cNvPr id="13" name="12 - Θέση τίτλου">
            <a:extLst>
              <a:ext uri="{FF2B5EF4-FFF2-40B4-BE49-F238E27FC236}">
                <a16:creationId xmlns:a16="http://schemas.microsoft.com/office/drawing/2014/main" id="{19652B12-0D08-4E84-AA8C-F6F58F69A5A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03238" y="4986338"/>
            <a:ext cx="8183562" cy="1050925"/>
          </a:xfrm>
          <a:prstGeom prst="rect">
            <a:avLst/>
          </a:prstGeom>
        </p:spPr>
        <p:txBody>
          <a:bodyPr vert="horz" anchor="b">
            <a:normAutofit/>
          </a:bodyPr>
          <a:lstStyle/>
          <a:p>
            <a:r>
              <a:rPr lang="el-GR"/>
              <a:t>Kλικ για επεξεργασία του τίτλου</a:t>
            </a:r>
            <a:endParaRPr lang="en-US"/>
          </a:p>
        </p:txBody>
      </p:sp>
      <p:sp>
        <p:nvSpPr>
          <p:cNvPr id="1031" name="3 - Θέση κειμένου">
            <a:extLst>
              <a:ext uri="{FF2B5EF4-FFF2-40B4-BE49-F238E27FC236}">
                <a16:creationId xmlns:a16="http://schemas.microsoft.com/office/drawing/2014/main" id="{1E14592C-479A-4F87-8E20-701E9F61EF6C}"/>
              </a:ext>
            </a:extLst>
          </p:cNvPr>
          <p:cNvSpPr>
            <a:spLocks noGrp="1"/>
          </p:cNvSpPr>
          <p:nvPr>
            <p:ph type="body" idx="1"/>
          </p:nvPr>
        </p:nvSpPr>
        <p:spPr bwMode="auto">
          <a:xfrm>
            <a:off x="503238" y="530225"/>
            <a:ext cx="8183562" cy="4187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182880" tIns="9144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l-GR" altLang="el-GR"/>
              <a:t>Kλικ για επεξεργασία των στυλ του υποδείγματος</a:t>
            </a:r>
          </a:p>
          <a:p>
            <a:pPr lvl="1"/>
            <a:r>
              <a:rPr lang="el-GR" altLang="el-GR"/>
              <a:t>Δεύτερου επιπέδου</a:t>
            </a:r>
          </a:p>
          <a:p>
            <a:pPr lvl="2"/>
            <a:r>
              <a:rPr lang="el-GR" altLang="el-GR"/>
              <a:t>Τρίτου επιπέδου</a:t>
            </a:r>
          </a:p>
          <a:p>
            <a:pPr lvl="3"/>
            <a:r>
              <a:rPr lang="el-GR" altLang="el-GR"/>
              <a:t>Τέταρτου επιπέδου</a:t>
            </a:r>
          </a:p>
          <a:p>
            <a:pPr lvl="4"/>
            <a:r>
              <a:rPr lang="el-GR" altLang="el-GR"/>
              <a:t>Πέμπτου επιπέδου</a:t>
            </a:r>
            <a:endParaRPr lang="en-US" altLang="el-GR"/>
          </a:p>
        </p:txBody>
      </p:sp>
      <p:sp>
        <p:nvSpPr>
          <p:cNvPr id="25" name="24 - Θέση ημερομηνίας">
            <a:extLst>
              <a:ext uri="{FF2B5EF4-FFF2-40B4-BE49-F238E27FC236}">
                <a16:creationId xmlns:a16="http://schemas.microsoft.com/office/drawing/2014/main" id="{59E417EE-B4BA-4936-90A8-55A44E2BA13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3776663" y="6111875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spcBef>
                <a:spcPct val="50000"/>
              </a:spcBef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pPr>
              <a:defRPr/>
            </a:pPr>
            <a:fld id="{ED49A391-5D22-498A-B18A-CDFBFEFED40B}" type="datetimeFigureOut">
              <a:rPr lang="el-GR"/>
              <a:pPr>
                <a:defRPr/>
              </a:pPr>
              <a:t>26/5/2025</a:t>
            </a:fld>
            <a:endParaRPr lang="el-GR"/>
          </a:p>
        </p:txBody>
      </p:sp>
      <p:sp>
        <p:nvSpPr>
          <p:cNvPr id="18" name="17 - Θέση υποσέλιδου">
            <a:extLst>
              <a:ext uri="{FF2B5EF4-FFF2-40B4-BE49-F238E27FC236}">
                <a16:creationId xmlns:a16="http://schemas.microsoft.com/office/drawing/2014/main" id="{0CC2DC58-505E-4311-A39B-1CB9D586A4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6062663" y="6111875"/>
            <a:ext cx="22860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spcBef>
                <a:spcPct val="50000"/>
              </a:spcBef>
              <a:defRPr kumimoji="0" sz="1000">
                <a:solidFill>
                  <a:schemeClr val="bg2">
                    <a:shade val="50000"/>
                  </a:schemeClr>
                </a:solidFill>
              </a:defRPr>
            </a:lvl1pPr>
            <a:extLst/>
          </a:lstStyle>
          <a:p>
            <a:pPr>
              <a:defRPr/>
            </a:pPr>
            <a:endParaRPr lang="el-GR"/>
          </a:p>
        </p:txBody>
      </p:sp>
      <p:sp>
        <p:nvSpPr>
          <p:cNvPr id="5" name="4 - Θέση αριθμού διαφάνειας">
            <a:extLst>
              <a:ext uri="{FF2B5EF4-FFF2-40B4-BE49-F238E27FC236}">
                <a16:creationId xmlns:a16="http://schemas.microsoft.com/office/drawing/2014/main" id="{0F8EEF76-6D2B-415D-9F7B-446A88933DB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48663" y="6111875"/>
            <a:ext cx="457200" cy="365125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spcBef>
                <a:spcPct val="50000"/>
              </a:spcBef>
              <a:defRPr sz="1000">
                <a:solidFill>
                  <a:srgbClr val="A7A399"/>
                </a:solidFill>
              </a:defRPr>
            </a:lvl1pPr>
          </a:lstStyle>
          <a:p>
            <a:pPr>
              <a:defRPr/>
            </a:pPr>
            <a:fld id="{99A9C8AB-D27F-4E79-9720-56DD2F1CD1CC}" type="slidenum">
              <a:rPr lang="el-GR" altLang="el-GR"/>
              <a:pPr>
                <a:defRPr/>
              </a:pPr>
              <a:t>‹#›</a:t>
            </a:fld>
            <a:endParaRPr lang="el-GR" altLang="el-G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73" r:id="rId1"/>
    <p:sldLayoutId id="2147483766" r:id="rId2"/>
    <p:sldLayoutId id="2147483774" r:id="rId3"/>
    <p:sldLayoutId id="2147483767" r:id="rId4"/>
    <p:sldLayoutId id="2147483768" r:id="rId5"/>
    <p:sldLayoutId id="2147483769" r:id="rId6"/>
    <p:sldLayoutId id="2147483775" r:id="rId7"/>
    <p:sldLayoutId id="2147483770" r:id="rId8"/>
    <p:sldLayoutId id="2147483776" r:id="rId9"/>
    <p:sldLayoutId id="2147483771" r:id="rId10"/>
    <p:sldLayoutId id="2147483772" r:id="rId11"/>
  </p:sldLayoutIdLst>
  <p:transition>
    <p:wipe dir="r"/>
  </p:transition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b="1" kern="1200">
          <a:solidFill>
            <a:srgbClr val="FF8D3E"/>
          </a:solidFill>
          <a:effectLst>
            <a:outerShdw blurRad="53975" dist="22860" dir="5400000" algn="tl" rotWithShape="0">
              <a:srgbClr val="000000">
                <a:alpha val="55000"/>
              </a:srgbClr>
            </a:outerShdw>
          </a:effectLst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600" b="1">
          <a:solidFill>
            <a:srgbClr val="FF8D3E"/>
          </a:solidFill>
          <a:latin typeface="Verdana" pitchFamily="34" charset="0"/>
        </a:defRPr>
      </a:lvl9pPr>
      <a:extLst/>
    </p:titleStyle>
    <p:bodyStyle>
      <a:lvl1pPr marL="265113" indent="-265113" algn="l" rtl="0" eaLnBrk="0" fontAlgn="base" hangingPunct="0">
        <a:spcBef>
          <a:spcPts val="250"/>
        </a:spcBef>
        <a:spcAft>
          <a:spcPct val="0"/>
        </a:spcAft>
        <a:buClr>
          <a:schemeClr val="accent1"/>
        </a:buClr>
        <a:buSzPct val="80000"/>
        <a:buFont typeface="Wingdings 2" panose="05020102010507070707" pitchFamily="18" charset="2"/>
        <a:buChar char="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547688" indent="-200025" algn="l" rtl="0" eaLnBrk="0" fontAlgn="base" hangingPunct="0">
        <a:spcBef>
          <a:spcPts val="250"/>
        </a:spcBef>
        <a:spcAft>
          <a:spcPct val="0"/>
        </a:spcAft>
        <a:buClr>
          <a:schemeClr val="accent1"/>
        </a:buClr>
        <a:buSzPct val="100000"/>
        <a:buFont typeface="Verdana" panose="020B0604030504040204" pitchFamily="34" charset="0"/>
        <a:buChar char="◦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785813" indent="-182563" algn="l" rtl="0" eaLnBrk="0" fontAlgn="base" hangingPunct="0">
        <a:spcBef>
          <a:spcPts val="250"/>
        </a:spcBef>
        <a:spcAft>
          <a:spcPct val="0"/>
        </a:spcAft>
        <a:buClr>
          <a:srgbClr val="ED3742"/>
        </a:buClr>
        <a:buSzPct val="100000"/>
        <a:buFont typeface="Wingdings 2" panose="05020102010507070707" pitchFamily="18" charset="2"/>
        <a:buChar char=""/>
        <a:defRPr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023938" indent="-182563" algn="l" rtl="0" eaLnBrk="0" fontAlgn="base" hangingPunct="0">
        <a:spcBef>
          <a:spcPts val="225"/>
        </a:spcBef>
        <a:spcAft>
          <a:spcPct val="0"/>
        </a:spcAft>
        <a:buClr>
          <a:srgbClr val="ED3742"/>
        </a:buClr>
        <a:buSzPct val="112000"/>
        <a:buFont typeface="Verdana" panose="020B0604030504040204" pitchFamily="34" charset="0"/>
        <a:buChar char="◦"/>
        <a:defRPr sz="1900" kern="1200">
          <a:solidFill>
            <a:schemeClr val="tx1"/>
          </a:solidFill>
          <a:latin typeface="+mn-lt"/>
          <a:ea typeface="+mn-ea"/>
          <a:cs typeface="+mn-cs"/>
        </a:defRPr>
      </a:lvl4pPr>
      <a:lvl5pPr marL="1279525" indent="-182563" algn="l" rtl="0" eaLnBrk="0" fontAlgn="base" hangingPunct="0">
        <a:spcBef>
          <a:spcPts val="250"/>
        </a:spcBef>
        <a:spcAft>
          <a:spcPct val="0"/>
        </a:spcAft>
        <a:buClr>
          <a:srgbClr val="4A85BF"/>
        </a:buClr>
        <a:buSzPct val="100000"/>
        <a:buFont typeface="Wingdings 2" panose="05020102010507070707" pitchFamily="18" charset="2"/>
        <a:buChar char="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1490472" indent="-182880" algn="l" rtl="0" eaLnBrk="1" latinLnBrk="0" hangingPunct="1">
        <a:spcBef>
          <a:spcPts val="250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7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1700784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82880" algn="l" rtl="0" eaLnBrk="1" latinLnBrk="0" hangingPunct="1">
        <a:spcBef>
          <a:spcPts val="257"/>
        </a:spcBef>
        <a:buClr>
          <a:schemeClr val="accent3">
            <a:tint val="85000"/>
            <a:satMod val="275000"/>
          </a:schemeClr>
        </a:buClr>
        <a:buSzPct val="100000"/>
        <a:buFont typeface="Verdana"/>
        <a:buChar char="◦"/>
        <a:defRPr kumimoji="0" sz="15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148840" indent="-182880" algn="l" rtl="0" eaLnBrk="1" latinLnBrk="0" hangingPunct="1">
        <a:spcBef>
          <a:spcPts val="255"/>
        </a:spcBef>
        <a:buClr>
          <a:schemeClr val="accent3">
            <a:tint val="85000"/>
            <a:satMod val="275000"/>
          </a:schemeClr>
        </a:buClr>
        <a:buSzPct val="100000"/>
        <a:buFont typeface="Wingdings 2"/>
        <a:buChar char="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9pPr>
      <a:extLst/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  <a:extLst/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.jpeg"/><Relationship Id="rId4" Type="http://schemas.openxmlformats.org/officeDocument/2006/relationships/image" Target="../media/image10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0.jpeg"/><Relationship Id="rId4" Type="http://schemas.openxmlformats.org/officeDocument/2006/relationships/image" Target="../media/image19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4.jpeg"/><Relationship Id="rId5" Type="http://schemas.openxmlformats.org/officeDocument/2006/relationships/image" Target="../media/image23.jpeg"/><Relationship Id="rId4" Type="http://schemas.openxmlformats.org/officeDocument/2006/relationships/image" Target="../media/image22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.jpeg"/><Relationship Id="rId5" Type="http://schemas.openxmlformats.org/officeDocument/2006/relationships/image" Target="../media/image27.jpeg"/><Relationship Id="rId4" Type="http://schemas.openxmlformats.org/officeDocument/2006/relationships/image" Target="../media/image26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1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4.jpe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eg"/><Relationship Id="rId7" Type="http://schemas.openxmlformats.org/officeDocument/2006/relationships/image" Target="../media/image39.jpe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8.jpeg"/><Relationship Id="rId5" Type="http://schemas.openxmlformats.org/officeDocument/2006/relationships/image" Target="../media/image37.jpeg"/><Relationship Id="rId4" Type="http://schemas.openxmlformats.org/officeDocument/2006/relationships/image" Target="../media/image36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jpe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2.jpeg"/><Relationship Id="rId4" Type="http://schemas.openxmlformats.org/officeDocument/2006/relationships/image" Target="../media/image41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jpe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5.jpeg"/><Relationship Id="rId4" Type="http://schemas.openxmlformats.org/officeDocument/2006/relationships/image" Target="../media/image44.jpe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jpe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7.jpe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2.jpeg"/><Relationship Id="rId5" Type="http://schemas.openxmlformats.org/officeDocument/2006/relationships/image" Target="../media/image51.jpeg"/><Relationship Id="rId4" Type="http://schemas.openxmlformats.org/officeDocument/2006/relationships/image" Target="../media/image50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jpe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jpe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6.jpeg"/><Relationship Id="rId4" Type="http://schemas.openxmlformats.org/officeDocument/2006/relationships/image" Target="../media/image55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jpe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58.jpe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1.jpeg"/><Relationship Id="rId4" Type="http://schemas.openxmlformats.org/officeDocument/2006/relationships/image" Target="../media/image60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jpe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4.jpeg"/><Relationship Id="rId4" Type="http://schemas.openxmlformats.org/officeDocument/2006/relationships/image" Target="../media/image63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e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6.jpe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7.jpe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jpe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>
            <a:extLst>
              <a:ext uri="{FF2B5EF4-FFF2-40B4-BE49-F238E27FC236}">
                <a16:creationId xmlns:a16="http://schemas.microsoft.com/office/drawing/2014/main" id="{F7C9545E-1A5F-4CCF-8496-E4267CE2470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195" name="Text Box 6">
            <a:extLst>
              <a:ext uri="{FF2B5EF4-FFF2-40B4-BE49-F238E27FC236}">
                <a16:creationId xmlns:a16="http://schemas.microsoft.com/office/drawing/2014/main" id="{E4E0396A-371E-4800-AC14-9F2D73C96B8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8196" name="Rectangle 14">
            <a:extLst>
              <a:ext uri="{FF2B5EF4-FFF2-40B4-BE49-F238E27FC236}">
                <a16:creationId xmlns:a16="http://schemas.microsoft.com/office/drawing/2014/main" id="{4CD5C285-B655-490D-9A50-7520BA0BCF4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7AF1D961-20AB-4218-9AB8-23E1FE960AAA}"/>
              </a:ext>
            </a:extLst>
          </p:cNvPr>
          <p:cNvSpPr txBox="1"/>
          <p:nvPr/>
        </p:nvSpPr>
        <p:spPr>
          <a:xfrm>
            <a:off x="1438275" y="2679700"/>
            <a:ext cx="6496050" cy="7080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4000" b="1" dirty="0" err="1">
                <a:solidFill>
                  <a:schemeClr val="accent3"/>
                </a:solidFill>
              </a:rPr>
              <a:t>Καρβοξυλικά</a:t>
            </a:r>
            <a:r>
              <a:rPr lang="el-GR" sz="4000" b="1" dirty="0">
                <a:solidFill>
                  <a:schemeClr val="accent3"/>
                </a:solidFill>
              </a:rPr>
              <a:t> οξέα</a:t>
            </a:r>
          </a:p>
        </p:txBody>
      </p:sp>
    </p:spTree>
  </p:cSld>
  <p:clrMapOvr>
    <a:masterClrMapping/>
  </p:clrMapOvr>
  <p:transition>
    <p:fade thruBlk="1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>
            <a:extLst>
              <a:ext uri="{FF2B5EF4-FFF2-40B4-BE49-F238E27FC236}">
                <a16:creationId xmlns:a16="http://schemas.microsoft.com/office/drawing/2014/main" id="{7F428B55-5599-4B98-BE60-C6C90789A81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0243" name="Text Box 6">
            <a:extLst>
              <a:ext uri="{FF2B5EF4-FFF2-40B4-BE49-F238E27FC236}">
                <a16:creationId xmlns:a16="http://schemas.microsoft.com/office/drawing/2014/main" id="{EE123386-9D89-4B60-8D8C-02F7BFF1041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0244" name="Rectangle 14">
            <a:extLst>
              <a:ext uri="{FF2B5EF4-FFF2-40B4-BE49-F238E27FC236}">
                <a16:creationId xmlns:a16="http://schemas.microsoft.com/office/drawing/2014/main" id="{1D73BEE8-4ED7-4361-A1C7-EA95EA7B891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97730B35-685F-4529-B2C9-A8A967EC41FC}"/>
              </a:ext>
            </a:extLst>
          </p:cNvPr>
          <p:cNvSpPr txBox="1"/>
          <p:nvPr/>
        </p:nvSpPr>
        <p:spPr>
          <a:xfrm>
            <a:off x="485775" y="279400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ΚΟΙΝΗ ΟΝΟΜΑΤΟΛΟΓΙΑ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0246" name="Εικόνα 2">
            <a:extLst>
              <a:ext uri="{FF2B5EF4-FFF2-40B4-BE49-F238E27FC236}">
                <a16:creationId xmlns:a16="http://schemas.microsoft.com/office/drawing/2014/main" id="{182B34BD-BE8E-45E6-A3B4-F73C611384C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5625" y="1120775"/>
            <a:ext cx="3644900" cy="985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7" name="Εικόνα 3">
            <a:extLst>
              <a:ext uri="{FF2B5EF4-FFF2-40B4-BE49-F238E27FC236}">
                <a16:creationId xmlns:a16="http://schemas.microsoft.com/office/drawing/2014/main" id="{AF16E807-51C2-4000-B91A-0CFCBA458B5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6625" y="3656013"/>
            <a:ext cx="68199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8" name="Εικόνα 4">
            <a:extLst>
              <a:ext uri="{FF2B5EF4-FFF2-40B4-BE49-F238E27FC236}">
                <a16:creationId xmlns:a16="http://schemas.microsoft.com/office/drawing/2014/main" id="{0AD3E159-2BCD-450F-B6E0-E1CBC57755E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19450" y="2360613"/>
            <a:ext cx="2762250" cy="1295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9" name="Εικόνα 9">
            <a:extLst>
              <a:ext uri="{FF2B5EF4-FFF2-40B4-BE49-F238E27FC236}">
                <a16:creationId xmlns:a16="http://schemas.microsoft.com/office/drawing/2014/main" id="{5EFB385D-CFBD-474F-93CB-CE4E75DF2D53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19288" y="4999038"/>
            <a:ext cx="5291137" cy="1454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50" name="Εικόνα 12">
            <a:extLst>
              <a:ext uri="{FF2B5EF4-FFF2-40B4-BE49-F238E27FC236}">
                <a16:creationId xmlns:a16="http://schemas.microsoft.com/office/drawing/2014/main" id="{3965F353-6F0B-4A3E-AFDA-2577CBC28423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03750" y="863600"/>
            <a:ext cx="3711575" cy="13065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10 - Στρογγυλεμένο ορθογώνιο">
            <a:extLst>
              <a:ext uri="{FF2B5EF4-FFF2-40B4-BE49-F238E27FC236}">
                <a16:creationId xmlns:a16="http://schemas.microsoft.com/office/drawing/2014/main" id="{A3CE79AA-BB37-4368-80E0-69735138B661}"/>
              </a:ext>
            </a:extLst>
          </p:cNvPr>
          <p:cNvSpPr/>
          <p:nvPr/>
        </p:nvSpPr>
        <p:spPr>
          <a:xfrm>
            <a:off x="1095375" y="3990975"/>
            <a:ext cx="619125" cy="342900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l-GR"/>
          </a:p>
        </p:txBody>
      </p:sp>
      <p:sp>
        <p:nvSpPr>
          <p:cNvPr id="12" name="11 - Στρογγυλεμένο ορθογώνιο">
            <a:extLst>
              <a:ext uri="{FF2B5EF4-FFF2-40B4-BE49-F238E27FC236}">
                <a16:creationId xmlns:a16="http://schemas.microsoft.com/office/drawing/2014/main" id="{14610B5F-7698-45CD-9DC0-6AF8A44A212B}"/>
              </a:ext>
            </a:extLst>
          </p:cNvPr>
          <p:cNvSpPr/>
          <p:nvPr/>
        </p:nvSpPr>
        <p:spPr>
          <a:xfrm>
            <a:off x="2676525" y="3981450"/>
            <a:ext cx="619125" cy="342900"/>
          </a:xfrm>
          <a:prstGeom prst="roundRect">
            <a:avLst/>
          </a:prstGeom>
          <a:solidFill>
            <a:schemeClr val="accent1">
              <a:alpha val="3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spcBef>
                <a:spcPct val="50000"/>
              </a:spcBef>
              <a:defRPr/>
            </a:pPr>
            <a:endParaRPr lang="el-GR"/>
          </a:p>
        </p:txBody>
      </p:sp>
    </p:spTree>
  </p:cSld>
  <p:clrMapOvr>
    <a:masterClrMapping/>
  </p:clrMapOvr>
  <p:transition>
    <p:fade thruBlk="1"/>
  </p:transition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>
            <a:extLst>
              <a:ext uri="{FF2B5EF4-FFF2-40B4-BE49-F238E27FC236}">
                <a16:creationId xmlns:a16="http://schemas.microsoft.com/office/drawing/2014/main" id="{F34554C4-373B-4F9F-B3FE-1BE01E2C828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2291" name="Text Box 6">
            <a:extLst>
              <a:ext uri="{FF2B5EF4-FFF2-40B4-BE49-F238E27FC236}">
                <a16:creationId xmlns:a16="http://schemas.microsoft.com/office/drawing/2014/main" id="{5A27FE75-AC8D-46B4-BE54-BBCC8521338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2292" name="Rectangle 14">
            <a:extLst>
              <a:ext uri="{FF2B5EF4-FFF2-40B4-BE49-F238E27FC236}">
                <a16:creationId xmlns:a16="http://schemas.microsoft.com/office/drawing/2014/main" id="{F852B30A-2BA7-4ACA-871E-EAF9E682A78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81EF6DD-2767-4079-980D-8D370478369B}"/>
              </a:ext>
            </a:extLst>
          </p:cNvPr>
          <p:cNvSpPr txBox="1"/>
          <p:nvPr/>
        </p:nvSpPr>
        <p:spPr>
          <a:xfrm>
            <a:off x="485775" y="89376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ΔΕΣΜΟΙ ΤΗΣ ΦΟΡΜΑΛΔΕΫΔΗΣ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2294" name="Εικόνα 1">
            <a:extLst>
              <a:ext uri="{FF2B5EF4-FFF2-40B4-BE49-F238E27FC236}">
                <a16:creationId xmlns:a16="http://schemas.microsoft.com/office/drawing/2014/main" id="{53DB5C20-893B-4F12-93E0-1F51859BB34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2288" y="601663"/>
            <a:ext cx="8154987" cy="5195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2295" name="6 - TextBox">
            <a:extLst>
              <a:ext uri="{FF2B5EF4-FFF2-40B4-BE49-F238E27FC236}">
                <a16:creationId xmlns:a16="http://schemas.microsoft.com/office/drawing/2014/main" id="{17F849CB-79EB-404A-B897-5A0A5E6DE72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619625" y="4972050"/>
            <a:ext cx="3248025" cy="307975"/>
          </a:xfrm>
          <a:prstGeom prst="rect">
            <a:avLst/>
          </a:prstGeom>
          <a:noFill/>
          <a:ln w="12700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el-GR" sz="1400">
                <a:solidFill>
                  <a:schemeClr val="tx2"/>
                </a:solidFill>
                <a:latin typeface="Times New Roman" panose="02020603050405020304" pitchFamily="18" charset="0"/>
              </a:rPr>
              <a:t>“Oh, My, Such Good Apple Pie”</a:t>
            </a:r>
            <a:endParaRPr lang="el-GR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12296" name="Εικόνα 4">
            <a:extLst>
              <a:ext uri="{FF2B5EF4-FFF2-40B4-BE49-F238E27FC236}">
                <a16:creationId xmlns:a16="http://schemas.microsoft.com/office/drawing/2014/main" id="{BAB231E2-6A80-463A-93AD-13C606C5DA6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19713" y="5419725"/>
            <a:ext cx="1309687" cy="9667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>
            <a:extLst>
              <a:ext uri="{FF2B5EF4-FFF2-40B4-BE49-F238E27FC236}">
                <a16:creationId xmlns:a16="http://schemas.microsoft.com/office/drawing/2014/main" id="{7842F7D6-A17F-4A54-8C05-A104DE20E6D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4339" name="Text Box 6">
            <a:extLst>
              <a:ext uri="{FF2B5EF4-FFF2-40B4-BE49-F238E27FC236}">
                <a16:creationId xmlns:a16="http://schemas.microsoft.com/office/drawing/2014/main" id="{619FF00B-242E-4309-841E-FFFA9D848EF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4340" name="Rectangle 14">
            <a:extLst>
              <a:ext uri="{FF2B5EF4-FFF2-40B4-BE49-F238E27FC236}">
                <a16:creationId xmlns:a16="http://schemas.microsoft.com/office/drawing/2014/main" id="{708AA3F5-CDC5-413C-8F48-2D65219BD63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44A841E-867A-4162-A07B-3BD32F6A0EE3}"/>
              </a:ext>
            </a:extLst>
          </p:cNvPr>
          <p:cNvSpPr txBox="1"/>
          <p:nvPr/>
        </p:nvSpPr>
        <p:spPr>
          <a:xfrm>
            <a:off x="485775" y="419100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ΚΟΙΝΗ ΟΝΟΜΑΤΟΛΟΓΙΑ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4342" name="Εικόνα 9">
            <a:extLst>
              <a:ext uri="{FF2B5EF4-FFF2-40B4-BE49-F238E27FC236}">
                <a16:creationId xmlns:a16="http://schemas.microsoft.com/office/drawing/2014/main" id="{778206C5-9E67-4FA9-A636-D0A521FEE3E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95625" y="3663950"/>
            <a:ext cx="2952750" cy="866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3" name="Εικόνα 7">
            <a:extLst>
              <a:ext uri="{FF2B5EF4-FFF2-40B4-BE49-F238E27FC236}">
                <a16:creationId xmlns:a16="http://schemas.microsoft.com/office/drawing/2014/main" id="{4F731E40-4A7B-40C1-8EA7-22853B9850A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46275" y="4586288"/>
            <a:ext cx="4981575" cy="1343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4" name="Εικόνα 8">
            <a:extLst>
              <a:ext uri="{FF2B5EF4-FFF2-40B4-BE49-F238E27FC236}">
                <a16:creationId xmlns:a16="http://schemas.microsoft.com/office/drawing/2014/main" id="{1BDD3F4C-D0A6-4CE2-9E4D-68B516DB7E6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2438" y="1090613"/>
            <a:ext cx="3324225" cy="2486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>
            <a:extLst>
              <a:ext uri="{FF2B5EF4-FFF2-40B4-BE49-F238E27FC236}">
                <a16:creationId xmlns:a16="http://schemas.microsoft.com/office/drawing/2014/main" id="{5D13C6AD-604C-4CB5-A6A3-0E4BA75082F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6387" name="Text Box 6">
            <a:extLst>
              <a:ext uri="{FF2B5EF4-FFF2-40B4-BE49-F238E27FC236}">
                <a16:creationId xmlns:a16="http://schemas.microsoft.com/office/drawing/2014/main" id="{70AEC1B0-B3FD-4992-B644-659202BE85E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6388" name="Rectangle 14">
            <a:extLst>
              <a:ext uri="{FF2B5EF4-FFF2-40B4-BE49-F238E27FC236}">
                <a16:creationId xmlns:a16="http://schemas.microsoft.com/office/drawing/2014/main" id="{31C8E64C-CB17-4FDD-931B-88A7C041FFD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50E13F24-7893-4D27-8D41-283948EDEE99}"/>
              </a:ext>
            </a:extLst>
          </p:cNvPr>
          <p:cNvSpPr txBox="1"/>
          <p:nvPr/>
        </p:nvSpPr>
        <p:spPr>
          <a:xfrm>
            <a:off x="485775" y="89376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ΠΡΟΤΕΡΑΙΟΤΗΤΑ ΣΤΗΝ ΤΑΞΙΝΟΜΗΣΗ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6390" name="Εικόνα 1">
            <a:extLst>
              <a:ext uri="{FF2B5EF4-FFF2-40B4-BE49-F238E27FC236}">
                <a16:creationId xmlns:a16="http://schemas.microsoft.com/office/drawing/2014/main" id="{2CA977C7-B69A-43B5-A2B2-5296ECDEB94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4259"/>
          <a:stretch>
            <a:fillRect/>
          </a:stretch>
        </p:blipFill>
        <p:spPr bwMode="auto">
          <a:xfrm>
            <a:off x="1209675" y="2200275"/>
            <a:ext cx="6697663" cy="1266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2">
            <a:extLst>
              <a:ext uri="{FF2B5EF4-FFF2-40B4-BE49-F238E27FC236}">
                <a16:creationId xmlns:a16="http://schemas.microsoft.com/office/drawing/2014/main" id="{3D3BA198-2979-46D2-AA11-722CF9F0AC6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35" name="Text Box 6">
            <a:extLst>
              <a:ext uri="{FF2B5EF4-FFF2-40B4-BE49-F238E27FC236}">
                <a16:creationId xmlns:a16="http://schemas.microsoft.com/office/drawing/2014/main" id="{427E6375-43DA-4A4B-A7B3-DA21C9A2A8B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18436" name="Rectangle 14">
            <a:extLst>
              <a:ext uri="{FF2B5EF4-FFF2-40B4-BE49-F238E27FC236}">
                <a16:creationId xmlns:a16="http://schemas.microsoft.com/office/drawing/2014/main" id="{7E5AE0BF-FFD8-4423-8AC0-22DD92E9731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174E1B77-7523-4035-B324-59CEA959B522}"/>
              </a:ext>
            </a:extLst>
          </p:cNvPr>
          <p:cNvSpPr txBox="1"/>
          <p:nvPr/>
        </p:nvSpPr>
        <p:spPr>
          <a:xfrm>
            <a:off x="485775" y="419100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ΟΝΟΜΑΤΟΛΟΓΙΑ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8438" name="Εικόνα 6">
            <a:extLst>
              <a:ext uri="{FF2B5EF4-FFF2-40B4-BE49-F238E27FC236}">
                <a16:creationId xmlns:a16="http://schemas.microsoft.com/office/drawing/2014/main" id="{B49CB61D-0E16-4BFF-9A79-029DD909C82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97088" y="1951038"/>
            <a:ext cx="4941887" cy="20399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Rectangle 2">
            <a:extLst>
              <a:ext uri="{FF2B5EF4-FFF2-40B4-BE49-F238E27FC236}">
                <a16:creationId xmlns:a16="http://schemas.microsoft.com/office/drawing/2014/main" id="{AE838ED9-65E4-4A44-AE2E-3B29D38E3C8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483" name="Text Box 6">
            <a:extLst>
              <a:ext uri="{FF2B5EF4-FFF2-40B4-BE49-F238E27FC236}">
                <a16:creationId xmlns:a16="http://schemas.microsoft.com/office/drawing/2014/main" id="{B2188CFA-B9CA-45B6-A0E4-3A2450E4811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0484" name="Rectangle 14">
            <a:extLst>
              <a:ext uri="{FF2B5EF4-FFF2-40B4-BE49-F238E27FC236}">
                <a16:creationId xmlns:a16="http://schemas.microsoft.com/office/drawing/2014/main" id="{345BDF0B-0F9D-4F16-9979-5486638C81A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20485" name="Εικόνα 1">
            <a:extLst>
              <a:ext uri="{FF2B5EF4-FFF2-40B4-BE49-F238E27FC236}">
                <a16:creationId xmlns:a16="http://schemas.microsoft.com/office/drawing/2014/main" id="{8752DE65-2A4E-46E4-8E4C-81D6A803289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2763" y="1471613"/>
            <a:ext cx="8161337" cy="3494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>
            <a:extLst>
              <a:ext uri="{FF2B5EF4-FFF2-40B4-BE49-F238E27FC236}">
                <a16:creationId xmlns:a16="http://schemas.microsoft.com/office/drawing/2014/main" id="{C9D09A10-0406-4631-8EC4-15084CC208A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2531" name="Text Box 6">
            <a:extLst>
              <a:ext uri="{FF2B5EF4-FFF2-40B4-BE49-F238E27FC236}">
                <a16:creationId xmlns:a16="http://schemas.microsoft.com/office/drawing/2014/main" id="{BF3CF465-63B8-4635-8717-9ACB0EB893B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2532" name="Rectangle 14">
            <a:extLst>
              <a:ext uri="{FF2B5EF4-FFF2-40B4-BE49-F238E27FC236}">
                <a16:creationId xmlns:a16="http://schemas.microsoft.com/office/drawing/2014/main" id="{0C21C842-E26F-499B-A88C-CCAD59F2CB82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22533" name="Εικόνα 4">
            <a:extLst>
              <a:ext uri="{FF2B5EF4-FFF2-40B4-BE49-F238E27FC236}">
                <a16:creationId xmlns:a16="http://schemas.microsoft.com/office/drawing/2014/main" id="{E6AB036B-5EBA-4377-A3E9-E91165C554B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1963" y="1590675"/>
            <a:ext cx="8231187" cy="33099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>
            <a:extLst>
              <a:ext uri="{FF2B5EF4-FFF2-40B4-BE49-F238E27FC236}">
                <a16:creationId xmlns:a16="http://schemas.microsoft.com/office/drawing/2014/main" id="{8AD9D896-D2BE-44D5-9E21-8DCB65DA6BC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4579" name="Text Box 6">
            <a:extLst>
              <a:ext uri="{FF2B5EF4-FFF2-40B4-BE49-F238E27FC236}">
                <a16:creationId xmlns:a16="http://schemas.microsoft.com/office/drawing/2014/main" id="{A2561EDD-8DB7-4398-997F-72A8F29E342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4580" name="Rectangle 14">
            <a:extLst>
              <a:ext uri="{FF2B5EF4-FFF2-40B4-BE49-F238E27FC236}">
                <a16:creationId xmlns:a16="http://schemas.microsoft.com/office/drawing/2014/main" id="{379AF771-123D-4773-A887-2A26DABF900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8356844-7C3C-4E1D-83B3-A16644C3ED0C}"/>
              </a:ext>
            </a:extLst>
          </p:cNvPr>
          <p:cNvSpPr txBox="1"/>
          <p:nvPr/>
        </p:nvSpPr>
        <p:spPr>
          <a:xfrm>
            <a:off x="552450" y="442913"/>
            <a:ext cx="8172450" cy="10779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ΔΟΜΗ ΚΑΙ ΦΥΣΙΚΕΣ ΙΔΙΟΤΗΤΕΣ ΤΩΝ ΚΑΡΒΟΞΥΛΙΚΩΝ ΟΞΕΩΝ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4582" name="Εικόνα 7">
            <a:extLst>
              <a:ext uri="{FF2B5EF4-FFF2-40B4-BE49-F238E27FC236}">
                <a16:creationId xmlns:a16="http://schemas.microsoft.com/office/drawing/2014/main" id="{92E3F150-73D5-47C4-8080-B4D91DA0374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9963" y="1952625"/>
            <a:ext cx="7072312" cy="1487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4583" name="Εικόνα 6">
            <a:extLst>
              <a:ext uri="{FF2B5EF4-FFF2-40B4-BE49-F238E27FC236}">
                <a16:creationId xmlns:a16="http://schemas.microsoft.com/office/drawing/2014/main" id="{84C79421-21D9-4DCB-A40F-40BDDD58686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73388" y="3706813"/>
            <a:ext cx="2924175" cy="2181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Rectangle 2">
            <a:extLst>
              <a:ext uri="{FF2B5EF4-FFF2-40B4-BE49-F238E27FC236}">
                <a16:creationId xmlns:a16="http://schemas.microsoft.com/office/drawing/2014/main" id="{C524795A-06A4-4734-AE71-E56736279D2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6627" name="Text Box 6">
            <a:extLst>
              <a:ext uri="{FF2B5EF4-FFF2-40B4-BE49-F238E27FC236}">
                <a16:creationId xmlns:a16="http://schemas.microsoft.com/office/drawing/2014/main" id="{FF9BD459-3F86-4DD7-88BB-ACF285407B6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6628" name="Rectangle 14">
            <a:extLst>
              <a:ext uri="{FF2B5EF4-FFF2-40B4-BE49-F238E27FC236}">
                <a16:creationId xmlns:a16="http://schemas.microsoft.com/office/drawing/2014/main" id="{DF4A57C1-6396-4C66-A56D-210D9D14496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E7DF5FA-B619-4C87-8A28-0EF258581581}"/>
              </a:ext>
            </a:extLst>
          </p:cNvPr>
          <p:cNvSpPr txBox="1"/>
          <p:nvPr/>
        </p:nvSpPr>
        <p:spPr>
          <a:xfrm>
            <a:off x="390525" y="34131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ΣΥΓΚΡΙΣΗ ΔΟΜΩΝ ΟΞΙΚΟΥ ΟΞΕΟΣ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6630" name="Εικόνα 1">
            <a:extLst>
              <a:ext uri="{FF2B5EF4-FFF2-40B4-BE49-F238E27FC236}">
                <a16:creationId xmlns:a16="http://schemas.microsoft.com/office/drawing/2014/main" id="{06A430C7-3261-4893-9C42-DD0F783CC84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8488" y="2139950"/>
            <a:ext cx="7932737" cy="2765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31" name="Εικόνα 6">
            <a:extLst>
              <a:ext uri="{FF2B5EF4-FFF2-40B4-BE49-F238E27FC236}">
                <a16:creationId xmlns:a16="http://schemas.microsoft.com/office/drawing/2014/main" id="{2C52C04A-6999-4551-AA6D-D1C8F67548B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43288" y="4946650"/>
            <a:ext cx="2338387" cy="1416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32" name="Εικόνα 2">
            <a:extLst>
              <a:ext uri="{FF2B5EF4-FFF2-40B4-BE49-F238E27FC236}">
                <a16:creationId xmlns:a16="http://schemas.microsoft.com/office/drawing/2014/main" id="{EEB8B080-FDA4-4B7A-9B59-4D684949B03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0720"/>
          <a:stretch>
            <a:fillRect/>
          </a:stretch>
        </p:blipFill>
        <p:spPr bwMode="auto">
          <a:xfrm>
            <a:off x="2781300" y="790575"/>
            <a:ext cx="3200400" cy="12525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>
            <a:extLst>
              <a:ext uri="{FF2B5EF4-FFF2-40B4-BE49-F238E27FC236}">
                <a16:creationId xmlns:a16="http://schemas.microsoft.com/office/drawing/2014/main" id="{D31A4B3F-75E6-497F-891B-3A5D2B2FDE4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8675" name="Text Box 6">
            <a:extLst>
              <a:ext uri="{FF2B5EF4-FFF2-40B4-BE49-F238E27FC236}">
                <a16:creationId xmlns:a16="http://schemas.microsoft.com/office/drawing/2014/main" id="{CA72E078-C3E5-4FE8-B945-A3863EF8E07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28676" name="Rectangle 14">
            <a:extLst>
              <a:ext uri="{FF2B5EF4-FFF2-40B4-BE49-F238E27FC236}">
                <a16:creationId xmlns:a16="http://schemas.microsoft.com/office/drawing/2014/main" id="{759EC2B4-1EB4-4FE0-A512-B40F67833BF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7C21A24-E2C4-4395-B78E-B5EB3F4F52E5}"/>
              </a:ext>
            </a:extLst>
          </p:cNvPr>
          <p:cNvSpPr txBox="1"/>
          <p:nvPr/>
        </p:nvSpPr>
        <p:spPr>
          <a:xfrm>
            <a:off x="485775" y="463550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ΟΞΕΟΒΑΣΙΚΕΣ ΙΔΙΟΤΗΤΕΣ ΤΩΝ ΚΑΡΒΟΞΥΛΙΚΩΝ ΕΝΩΣΕΩΝ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28678" name="Εικόνα 1">
            <a:extLst>
              <a:ext uri="{FF2B5EF4-FFF2-40B4-BE49-F238E27FC236}">
                <a16:creationId xmlns:a16="http://schemas.microsoft.com/office/drawing/2014/main" id="{E6AFF600-BC79-415A-BF6E-468AF2D5A09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7920"/>
          <a:stretch>
            <a:fillRect/>
          </a:stretch>
        </p:blipFill>
        <p:spPr bwMode="auto">
          <a:xfrm>
            <a:off x="1003300" y="1441450"/>
            <a:ext cx="3795713" cy="1214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8679" name="Εικόνα 2">
            <a:extLst>
              <a:ext uri="{FF2B5EF4-FFF2-40B4-BE49-F238E27FC236}">
                <a16:creationId xmlns:a16="http://schemas.microsoft.com/office/drawing/2014/main" id="{3CF07043-E30B-4A9E-8593-EB99CC7E3B53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54" r="45839"/>
          <a:stretch>
            <a:fillRect/>
          </a:stretch>
        </p:blipFill>
        <p:spPr bwMode="auto">
          <a:xfrm>
            <a:off x="4978400" y="2322513"/>
            <a:ext cx="3619500" cy="1438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8680" name="Εικόνα 8">
            <a:extLst>
              <a:ext uri="{FF2B5EF4-FFF2-40B4-BE49-F238E27FC236}">
                <a16:creationId xmlns:a16="http://schemas.microsoft.com/office/drawing/2014/main" id="{382F0892-32CD-4A49-8B0D-F5DCA08E3395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020"/>
          <a:stretch>
            <a:fillRect/>
          </a:stretch>
        </p:blipFill>
        <p:spPr bwMode="auto">
          <a:xfrm>
            <a:off x="1068388" y="2809875"/>
            <a:ext cx="3184525" cy="1209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8681" name="Εικόνα 10">
            <a:extLst>
              <a:ext uri="{FF2B5EF4-FFF2-40B4-BE49-F238E27FC236}">
                <a16:creationId xmlns:a16="http://schemas.microsoft.com/office/drawing/2014/main" id="{5F06E680-3433-49AA-8BE7-1F8951B2468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8663" y="4114800"/>
            <a:ext cx="6200775" cy="159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8682" name="TextBox 1">
            <a:extLst>
              <a:ext uri="{FF2B5EF4-FFF2-40B4-BE49-F238E27FC236}">
                <a16:creationId xmlns:a16="http://schemas.microsoft.com/office/drawing/2014/main" id="{DD92C50C-205D-46E3-90EC-1757132FC58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521325" y="3652838"/>
            <a:ext cx="2628900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/>
              <a:t>Σταθεροποίηση συζυγούς βάσης</a:t>
            </a:r>
          </a:p>
        </p:txBody>
      </p:sp>
    </p:spTree>
  </p:cSld>
  <p:clrMapOvr>
    <a:masterClrMapping/>
  </p:clrMapOvr>
  <p:transition>
    <p:fade thruBlk="1"/>
  </p:transition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>
            <a:extLst>
              <a:ext uri="{FF2B5EF4-FFF2-40B4-BE49-F238E27FC236}">
                <a16:creationId xmlns:a16="http://schemas.microsoft.com/office/drawing/2014/main" id="{3CBD6ABC-9F31-4A86-8BF5-B6249811131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0723" name="Text Box 6">
            <a:extLst>
              <a:ext uri="{FF2B5EF4-FFF2-40B4-BE49-F238E27FC236}">
                <a16:creationId xmlns:a16="http://schemas.microsoft.com/office/drawing/2014/main" id="{AA78E984-3A39-4838-88CB-0E80E147358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0724" name="Rectangle 14">
            <a:extLst>
              <a:ext uri="{FF2B5EF4-FFF2-40B4-BE49-F238E27FC236}">
                <a16:creationId xmlns:a16="http://schemas.microsoft.com/office/drawing/2014/main" id="{B1761F90-CC70-4558-A576-C27D6F1E157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F026E08-BA01-4BD0-86BC-83BFA6DB07E5}"/>
              </a:ext>
            </a:extLst>
          </p:cNvPr>
          <p:cNvSpPr txBox="1"/>
          <p:nvPr/>
        </p:nvSpPr>
        <p:spPr>
          <a:xfrm>
            <a:off x="485775" y="503238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ΟΞΥΤΗΤΑ ΚΑΡΒΟΞΥΛΙΚΩΝ ΟΞΕΩΝ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0726" name="Εικόνα 1">
            <a:extLst>
              <a:ext uri="{FF2B5EF4-FFF2-40B4-BE49-F238E27FC236}">
                <a16:creationId xmlns:a16="http://schemas.microsoft.com/office/drawing/2014/main" id="{0A617DEA-2659-48CA-8A12-D021E1CAB27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62025" y="1219200"/>
            <a:ext cx="3343275" cy="333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27" name="Εικόνα 6">
            <a:extLst>
              <a:ext uri="{FF2B5EF4-FFF2-40B4-BE49-F238E27FC236}">
                <a16:creationId xmlns:a16="http://schemas.microsoft.com/office/drawing/2014/main" id="{BE6FB677-3E8E-4B14-84E4-4B858015162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1088" y="5329238"/>
            <a:ext cx="7096125" cy="1038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28" name="Εικόνα 7">
            <a:extLst>
              <a:ext uri="{FF2B5EF4-FFF2-40B4-BE49-F238E27FC236}">
                <a16:creationId xmlns:a16="http://schemas.microsoft.com/office/drawing/2014/main" id="{23B22A16-E965-4575-8EDE-66E7A3F4476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33975" y="1249363"/>
            <a:ext cx="2343150" cy="1905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29" name="Εικόνα 2">
            <a:extLst>
              <a:ext uri="{FF2B5EF4-FFF2-40B4-BE49-F238E27FC236}">
                <a16:creationId xmlns:a16="http://schemas.microsoft.com/office/drawing/2014/main" id="{2B157D4D-ECEE-401B-A019-8B1BDC4CC8B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81500" y="3190875"/>
            <a:ext cx="4191000" cy="1905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>
            <a:extLst>
              <a:ext uri="{FF2B5EF4-FFF2-40B4-BE49-F238E27FC236}">
                <a16:creationId xmlns:a16="http://schemas.microsoft.com/office/drawing/2014/main" id="{D65A6740-FBBD-4A64-888F-77590FF4605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2771" name="Text Box 6">
            <a:extLst>
              <a:ext uri="{FF2B5EF4-FFF2-40B4-BE49-F238E27FC236}">
                <a16:creationId xmlns:a16="http://schemas.microsoft.com/office/drawing/2014/main" id="{85163FCE-05A9-4C2B-99D9-7F2961EB46B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2772" name="Rectangle 14">
            <a:extLst>
              <a:ext uri="{FF2B5EF4-FFF2-40B4-BE49-F238E27FC236}">
                <a16:creationId xmlns:a16="http://schemas.microsoft.com/office/drawing/2014/main" id="{12A3D2BB-AD0D-4C17-BB12-3334F7AF4D4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B0810153-31E6-4034-86DA-6C46DF61A099}"/>
              </a:ext>
            </a:extLst>
          </p:cNvPr>
          <p:cNvSpPr txBox="1"/>
          <p:nvPr/>
        </p:nvSpPr>
        <p:spPr>
          <a:xfrm>
            <a:off x="485775" y="89376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ΟΞΥΤΗΤΑ ΔΙΚΑΡΒΟΞΥΛΙΚΩΝ ΟΞΕΩΝ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2774" name="Εικόνα 1">
            <a:extLst>
              <a:ext uri="{FF2B5EF4-FFF2-40B4-BE49-F238E27FC236}">
                <a16:creationId xmlns:a16="http://schemas.microsoft.com/office/drawing/2014/main" id="{BA39EEE0-716D-4F96-BE6E-6CBA2ABCB51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66975" y="1933575"/>
            <a:ext cx="4146550" cy="37734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>
            <a:extLst>
              <a:ext uri="{FF2B5EF4-FFF2-40B4-BE49-F238E27FC236}">
                <a16:creationId xmlns:a16="http://schemas.microsoft.com/office/drawing/2014/main" id="{C0E052BF-DB35-41AF-BF3C-AC1FA11DE9F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4819" name="Text Box 6">
            <a:extLst>
              <a:ext uri="{FF2B5EF4-FFF2-40B4-BE49-F238E27FC236}">
                <a16:creationId xmlns:a16="http://schemas.microsoft.com/office/drawing/2014/main" id="{2E948DBF-98B9-4112-BE32-1527B093B38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4820" name="Rectangle 14">
            <a:extLst>
              <a:ext uri="{FF2B5EF4-FFF2-40B4-BE49-F238E27FC236}">
                <a16:creationId xmlns:a16="http://schemas.microsoft.com/office/drawing/2014/main" id="{1AFC236F-9C0B-43D7-8E5A-126406EE9AB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CB61476-75DA-4298-97FC-4F35D502C028}"/>
              </a:ext>
            </a:extLst>
          </p:cNvPr>
          <p:cNvSpPr txBox="1"/>
          <p:nvPr/>
        </p:nvSpPr>
        <p:spPr>
          <a:xfrm>
            <a:off x="485775" y="89376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ΑΛΑΤΑ ΚΑΡΒΟΞΥΛΙΚΩΝ ΟΞΕΩΝ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4822" name="Εικόνα 2">
            <a:extLst>
              <a:ext uri="{FF2B5EF4-FFF2-40B4-BE49-F238E27FC236}">
                <a16:creationId xmlns:a16="http://schemas.microsoft.com/office/drawing/2014/main" id="{6F580FC7-7918-4388-881F-DBF7798D048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2456"/>
          <a:stretch/>
        </p:blipFill>
        <p:spPr bwMode="auto">
          <a:xfrm>
            <a:off x="928689" y="1984375"/>
            <a:ext cx="4921696" cy="1285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3" name="Εικόνα 3">
            <a:extLst>
              <a:ext uri="{FF2B5EF4-FFF2-40B4-BE49-F238E27FC236}">
                <a16:creationId xmlns:a16="http://schemas.microsoft.com/office/drawing/2014/main" id="{4C76B224-BCA5-4C60-B5FD-DC588CF5F905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1420" r="49371" b="1"/>
          <a:stretch/>
        </p:blipFill>
        <p:spPr bwMode="auto">
          <a:xfrm>
            <a:off x="928689" y="4275138"/>
            <a:ext cx="3643312" cy="5730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4824" name="7 - TextBox">
            <a:extLst>
              <a:ext uri="{FF2B5EF4-FFF2-40B4-BE49-F238E27FC236}">
                <a16:creationId xmlns:a16="http://schemas.microsoft.com/office/drawing/2014/main" id="{F76C4ADB-6AE5-4C48-AE71-485B78B53BA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09600" y="3905250"/>
            <a:ext cx="62166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Με </a:t>
            </a:r>
            <a:r>
              <a:rPr lang="en-US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pH=8,5 </a:t>
            </a:r>
            <a:r>
              <a:rPr lang="el-GR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(Δ- όξινου ανθρακικού νατρίου 5%) και </a:t>
            </a:r>
            <a:r>
              <a:rPr lang="en-US" altLang="el-GR" sz="1800" dirty="0" err="1">
                <a:solidFill>
                  <a:schemeClr val="tx2"/>
                </a:solidFill>
                <a:latin typeface="Times New Roman" panose="02020603050405020304" pitchFamily="18" charset="0"/>
              </a:rPr>
              <a:t>pKa</a:t>
            </a:r>
            <a:r>
              <a:rPr lang="en-US" altLang="el-GR" sz="1800" dirty="0">
                <a:solidFill>
                  <a:schemeClr val="tx2"/>
                </a:solidFill>
                <a:latin typeface="Times New Roman" panose="02020603050405020304" pitchFamily="18" charset="0"/>
              </a:rPr>
              <a:t>=4,5:</a:t>
            </a:r>
            <a:endParaRPr lang="el-GR" altLang="el-GR" sz="1800" dirty="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ransition>
    <p:fade thruBlk="1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>
            <a:extLst>
              <a:ext uri="{FF2B5EF4-FFF2-40B4-BE49-F238E27FC236}">
                <a16:creationId xmlns:a16="http://schemas.microsoft.com/office/drawing/2014/main" id="{7D742C77-8035-4FCB-B96C-85B66F801BE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6867" name="Text Box 6">
            <a:extLst>
              <a:ext uri="{FF2B5EF4-FFF2-40B4-BE49-F238E27FC236}">
                <a16:creationId xmlns:a16="http://schemas.microsoft.com/office/drawing/2014/main" id="{44B1AD6C-E6A9-419A-8022-4C7964521A1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6868" name="Rectangle 14">
            <a:extLst>
              <a:ext uri="{FF2B5EF4-FFF2-40B4-BE49-F238E27FC236}">
                <a16:creationId xmlns:a16="http://schemas.microsoft.com/office/drawing/2014/main" id="{B1B37783-E1AF-47BE-8CBB-B2CBA36B047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E3BEFDDA-F5F0-476C-AA41-5E7345CD40DF}"/>
              </a:ext>
            </a:extLst>
          </p:cNvPr>
          <p:cNvSpPr txBox="1"/>
          <p:nvPr/>
        </p:nvSpPr>
        <p:spPr>
          <a:xfrm>
            <a:off x="485775" y="893763"/>
            <a:ext cx="8172450" cy="10779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ΒΑΣΙΚΟΤΗΤΑ ΤΩΝ ΚΑΡΒΟΞΥΛΙΚΩΝ ΟΞΕΩΝ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6870" name="Εικόνα 1">
            <a:extLst>
              <a:ext uri="{FF2B5EF4-FFF2-40B4-BE49-F238E27FC236}">
                <a16:creationId xmlns:a16="http://schemas.microsoft.com/office/drawing/2014/main" id="{0AA4E1DA-9788-46C3-A57C-9ED218F270CD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0259"/>
          <a:stretch/>
        </p:blipFill>
        <p:spPr bwMode="auto">
          <a:xfrm>
            <a:off x="1101725" y="2422524"/>
            <a:ext cx="6334495" cy="14763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>
            <a:extLst>
              <a:ext uri="{FF2B5EF4-FFF2-40B4-BE49-F238E27FC236}">
                <a16:creationId xmlns:a16="http://schemas.microsoft.com/office/drawing/2014/main" id="{62B50139-0BBE-49EC-B88A-C81E99E4947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8915" name="Text Box 6">
            <a:extLst>
              <a:ext uri="{FF2B5EF4-FFF2-40B4-BE49-F238E27FC236}">
                <a16:creationId xmlns:a16="http://schemas.microsoft.com/office/drawing/2014/main" id="{B4DE5C9E-31D7-4E5F-8341-1BF7181270C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38916" name="Rectangle 14">
            <a:extLst>
              <a:ext uri="{FF2B5EF4-FFF2-40B4-BE49-F238E27FC236}">
                <a16:creationId xmlns:a16="http://schemas.microsoft.com/office/drawing/2014/main" id="{F3810074-AAE7-4810-8ECE-9511B4B6240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8E68491-8EE5-4565-BA0E-3660DF77AB9B}"/>
              </a:ext>
            </a:extLst>
          </p:cNvPr>
          <p:cNvSpPr txBox="1"/>
          <p:nvPr/>
        </p:nvSpPr>
        <p:spPr>
          <a:xfrm>
            <a:off x="485775" y="89376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ΣΥΝΘΕΣΗ ΚΑΡΒΟΞΥΛΙΚΩΝ ΟΞΕΩΝ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8918" name="Εικόνα 2">
            <a:extLst>
              <a:ext uri="{FF2B5EF4-FFF2-40B4-BE49-F238E27FC236}">
                <a16:creationId xmlns:a16="http://schemas.microsoft.com/office/drawing/2014/main" id="{EE7DE279-BC05-42C5-8410-CBA83671CB51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5382"/>
          <a:stretch/>
        </p:blipFill>
        <p:spPr bwMode="auto">
          <a:xfrm>
            <a:off x="800100" y="3498850"/>
            <a:ext cx="5778253" cy="11715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8919" name="Εικόνα 3">
            <a:extLst>
              <a:ext uri="{FF2B5EF4-FFF2-40B4-BE49-F238E27FC236}">
                <a16:creationId xmlns:a16="http://schemas.microsoft.com/office/drawing/2014/main" id="{CACB96D7-66E0-42C0-A535-399EAAC49F75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7226"/>
          <a:stretch/>
        </p:blipFill>
        <p:spPr bwMode="auto">
          <a:xfrm>
            <a:off x="781050" y="4714874"/>
            <a:ext cx="6409863" cy="1571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8920" name="7 - TextBox">
            <a:extLst>
              <a:ext uri="{FF2B5EF4-FFF2-40B4-BE49-F238E27FC236}">
                <a16:creationId xmlns:a16="http://schemas.microsoft.com/office/drawing/2014/main" id="{C0B08706-EAFF-47E4-B7CE-2F611B34F66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81050" y="1695450"/>
            <a:ext cx="6591300" cy="1784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 Οξείδωση </a:t>
            </a:r>
            <a:r>
              <a:rPr lang="el-GR" altLang="el-GR" sz="2000" dirty="0" err="1">
                <a:solidFill>
                  <a:schemeClr val="tx2"/>
                </a:solidFill>
                <a:latin typeface="Times New Roman" panose="02020603050405020304" pitchFamily="18" charset="0"/>
              </a:rPr>
              <a:t>πρωτοταγών</a:t>
            </a:r>
            <a:r>
              <a:rPr lang="el-GR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 αλκοολών και αλδεϋδών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 Οξείδωση πλευρικής αλυσίδας </a:t>
            </a:r>
            <a:r>
              <a:rPr lang="el-GR" altLang="el-GR" sz="2000" dirty="0" err="1">
                <a:solidFill>
                  <a:schemeClr val="tx2"/>
                </a:solidFill>
                <a:latin typeface="Times New Roman" panose="02020603050405020304" pitchFamily="18" charset="0"/>
              </a:rPr>
              <a:t>αλκυλοβενζολίων</a:t>
            </a:r>
            <a:endParaRPr lang="el-GR" altLang="el-GR" sz="2000" dirty="0">
              <a:solidFill>
                <a:schemeClr val="tx2"/>
              </a:solidFill>
              <a:latin typeface="Times New Roman" panose="02020603050405020304" pitchFamily="18" charset="0"/>
            </a:endParaRP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 </a:t>
            </a:r>
            <a:r>
              <a:rPr lang="el-GR" altLang="el-GR" sz="2000" dirty="0" err="1">
                <a:solidFill>
                  <a:schemeClr val="tx2"/>
                </a:solidFill>
                <a:latin typeface="Times New Roman" panose="02020603050405020304" pitchFamily="18" charset="0"/>
              </a:rPr>
              <a:t>Οζονόλυση</a:t>
            </a:r>
            <a:r>
              <a:rPr lang="el-GR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 αλκενίων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 Αντίδραση αντιδραστηρίων </a:t>
            </a:r>
            <a:r>
              <a:rPr lang="en-US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Grignard </a:t>
            </a:r>
            <a:r>
              <a:rPr lang="el-GR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με </a:t>
            </a:r>
            <a:r>
              <a:rPr lang="en-US" altLang="el-GR" sz="2000" dirty="0">
                <a:solidFill>
                  <a:schemeClr val="tx2"/>
                </a:solidFill>
                <a:latin typeface="Times New Roman" panose="02020603050405020304" pitchFamily="18" charset="0"/>
              </a:rPr>
              <a:t>CO</a:t>
            </a:r>
            <a:r>
              <a:rPr lang="en-US" altLang="el-GR" sz="2000" baseline="-25000" dirty="0">
                <a:solidFill>
                  <a:schemeClr val="tx2"/>
                </a:solidFill>
                <a:latin typeface="Times New Roman" panose="02020603050405020304" pitchFamily="18" charset="0"/>
              </a:rPr>
              <a:t>2</a:t>
            </a:r>
            <a:endParaRPr lang="el-GR" altLang="el-GR" sz="2000" baseline="-25000" dirty="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</p:spTree>
  </p:cSld>
  <p:clrMapOvr>
    <a:masterClrMapping/>
  </p:clrMapOvr>
  <p:transition>
    <p:fade thruBlk="1"/>
  </p:transition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>
            <a:extLst>
              <a:ext uri="{FF2B5EF4-FFF2-40B4-BE49-F238E27FC236}">
                <a16:creationId xmlns:a16="http://schemas.microsoft.com/office/drawing/2014/main" id="{C6EFBE0C-F92F-4867-A525-D49E2874D17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0963" name="Rectangle 14">
            <a:extLst>
              <a:ext uri="{FF2B5EF4-FFF2-40B4-BE49-F238E27FC236}">
                <a16:creationId xmlns:a16="http://schemas.microsoft.com/office/drawing/2014/main" id="{0E9738BE-6C88-4AE5-B522-6F6B7562DD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CA36BF8A-E14C-44AF-90EC-982A40FBB62F}"/>
              </a:ext>
            </a:extLst>
          </p:cNvPr>
          <p:cNvSpPr txBox="1"/>
          <p:nvPr/>
        </p:nvSpPr>
        <p:spPr>
          <a:xfrm>
            <a:off x="485775" y="331788"/>
            <a:ext cx="8172450" cy="10779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ΕΙΣΑΓΩΓΗ ΣΤΙΣ ΑΝΤΙΔΡΑΣΕΙΣ ΚΑΡΒΟΞΥΛΙΚΟΥ ΟΞΕΟΣ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0965" name="11 - TextBox">
            <a:extLst>
              <a:ext uri="{FF2B5EF4-FFF2-40B4-BE49-F238E27FC236}">
                <a16:creationId xmlns:a16="http://schemas.microsoft.com/office/drawing/2014/main" id="{3E42DD7E-C263-4232-B6EA-D65F01F8672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81050" y="1695450"/>
            <a:ext cx="6591300" cy="1784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 Αντιδράσεις καρβονυλικής ομάδας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 Αντιδράσεις καρβοξυλικού οξυγόνου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 Απομάκρυνση ομάδας </a:t>
            </a:r>
            <a:r>
              <a:rPr lang="en-US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CO</a:t>
            </a:r>
            <a:r>
              <a:rPr lang="en-US" altLang="el-GR" sz="2000" baseline="-25000">
                <a:solidFill>
                  <a:schemeClr val="tx2"/>
                </a:solidFill>
                <a:latin typeface="Times New Roman" panose="02020603050405020304" pitchFamily="18" charset="0"/>
              </a:rPr>
              <a:t>2 </a:t>
            </a:r>
            <a:r>
              <a:rPr lang="en-US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(</a:t>
            </a: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αποκαρβοξυλίωση)</a:t>
            </a:r>
          </a:p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2000">
                <a:solidFill>
                  <a:schemeClr val="tx2"/>
                </a:solidFill>
                <a:latin typeface="Times New Roman" panose="02020603050405020304" pitchFamily="18" charset="0"/>
              </a:rPr>
              <a:t> Αντιδράσεις στον α- άνθρακα</a:t>
            </a:r>
          </a:p>
        </p:txBody>
      </p:sp>
    </p:spTree>
  </p:cSld>
  <p:clrMapOvr>
    <a:masterClrMapping/>
  </p:clrMapOvr>
  <p:transition>
    <p:fade thruBlk="1"/>
  </p:transition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2">
            <a:extLst>
              <a:ext uri="{FF2B5EF4-FFF2-40B4-BE49-F238E27FC236}">
                <a16:creationId xmlns:a16="http://schemas.microsoft.com/office/drawing/2014/main" id="{1F6C45B4-76B1-42E9-BF1C-1D3CB195A63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3011" name="Rectangle 14">
            <a:extLst>
              <a:ext uri="{FF2B5EF4-FFF2-40B4-BE49-F238E27FC236}">
                <a16:creationId xmlns:a16="http://schemas.microsoft.com/office/drawing/2014/main" id="{B9387B47-699A-4824-9B6E-D6EFE09B938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CCA9C4D8-0494-4518-9FA8-A779249891A0}"/>
              </a:ext>
            </a:extLst>
          </p:cNvPr>
          <p:cNvSpPr txBox="1"/>
          <p:nvPr/>
        </p:nvSpPr>
        <p:spPr>
          <a:xfrm>
            <a:off x="485775" y="331788"/>
            <a:ext cx="8172450" cy="10779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ΕΙΣΑΓΩΓΗ ΣΤΙΣ ΑΝΤΙΔΡΑΣΕΙΣ ΚΑΡΒΟΞΥΛΙΚΟΥ ΟΞΕΟΣ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43013" name="Εικόνα 1">
            <a:extLst>
              <a:ext uri="{FF2B5EF4-FFF2-40B4-BE49-F238E27FC236}">
                <a16:creationId xmlns:a16="http://schemas.microsoft.com/office/drawing/2014/main" id="{12EA1E59-C0BA-4620-B74D-55D0B207896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371"/>
          <a:stretch>
            <a:fillRect/>
          </a:stretch>
        </p:blipFill>
        <p:spPr bwMode="auto">
          <a:xfrm>
            <a:off x="1073150" y="1720850"/>
            <a:ext cx="4545013" cy="800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014" name="Text Box 6">
            <a:extLst>
              <a:ext uri="{FF2B5EF4-FFF2-40B4-BE49-F238E27FC236}">
                <a16:creationId xmlns:a16="http://schemas.microsoft.com/office/drawing/2014/main" id="{947AB6C2-3DF7-44DF-94C7-E874C5C4990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83686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43015" name="Εικόνα 2">
            <a:extLst>
              <a:ext uri="{FF2B5EF4-FFF2-40B4-BE49-F238E27FC236}">
                <a16:creationId xmlns:a16="http://schemas.microsoft.com/office/drawing/2014/main" id="{0A0572DF-9362-44F8-8803-C62DFC58942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4268"/>
          <a:stretch>
            <a:fillRect/>
          </a:stretch>
        </p:blipFill>
        <p:spPr bwMode="auto">
          <a:xfrm>
            <a:off x="1035050" y="2503488"/>
            <a:ext cx="54102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3016" name="Εικόνα 3">
            <a:extLst>
              <a:ext uri="{FF2B5EF4-FFF2-40B4-BE49-F238E27FC236}">
                <a16:creationId xmlns:a16="http://schemas.microsoft.com/office/drawing/2014/main" id="{E3FA415D-7504-49E5-960D-595FF342E2D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9733"/>
          <a:stretch>
            <a:fillRect/>
          </a:stretch>
        </p:blipFill>
        <p:spPr bwMode="auto">
          <a:xfrm>
            <a:off x="1101725" y="3675063"/>
            <a:ext cx="573405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3017" name="Εικόνα 4">
            <a:extLst>
              <a:ext uri="{FF2B5EF4-FFF2-40B4-BE49-F238E27FC236}">
                <a16:creationId xmlns:a16="http://schemas.microsoft.com/office/drawing/2014/main" id="{5040D9C5-7B5D-443E-AA4D-72EB5EFBCCC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6771"/>
          <a:stretch>
            <a:fillRect/>
          </a:stretch>
        </p:blipFill>
        <p:spPr bwMode="auto">
          <a:xfrm>
            <a:off x="1101725" y="4703763"/>
            <a:ext cx="4516438" cy="771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3018" name="Εικόνα 6">
            <a:extLst>
              <a:ext uri="{FF2B5EF4-FFF2-40B4-BE49-F238E27FC236}">
                <a16:creationId xmlns:a16="http://schemas.microsoft.com/office/drawing/2014/main" id="{ABA5057C-328F-4471-87B0-98693DBA419E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1402"/>
          <a:stretch>
            <a:fillRect/>
          </a:stretch>
        </p:blipFill>
        <p:spPr bwMode="auto">
          <a:xfrm>
            <a:off x="1149350" y="5656263"/>
            <a:ext cx="4186238" cy="771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3019" name="11 - Ορθογώνιο">
            <a:extLst>
              <a:ext uri="{FF2B5EF4-FFF2-40B4-BE49-F238E27FC236}">
                <a16:creationId xmlns:a16="http://schemas.microsoft.com/office/drawing/2014/main" id="{92614A04-9F83-4C76-81EF-EABD448F0A3D}"/>
              </a:ext>
            </a:extLst>
          </p:cNvPr>
          <p:cNvSpPr>
            <a:spLocks noChangeArrowheads="1"/>
          </p:cNvSpPr>
          <p:nvPr/>
        </p:nvSpPr>
        <p:spPr bwMode="auto">
          <a:xfrm>
            <a:off x="528638" y="1436688"/>
            <a:ext cx="2790825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400">
                <a:solidFill>
                  <a:schemeClr val="tx2"/>
                </a:solidFill>
                <a:latin typeface="Times New Roman" panose="02020603050405020304" pitchFamily="18" charset="0"/>
              </a:rPr>
              <a:t> Αντιδράσεις καρβονυλικής ομάδας</a:t>
            </a:r>
          </a:p>
        </p:txBody>
      </p:sp>
      <p:sp>
        <p:nvSpPr>
          <p:cNvPr id="43020" name="12 - Ορθογώνιο">
            <a:extLst>
              <a:ext uri="{FF2B5EF4-FFF2-40B4-BE49-F238E27FC236}">
                <a16:creationId xmlns:a16="http://schemas.microsoft.com/office/drawing/2014/main" id="{FC3A6F83-D051-4913-9D4D-AEECE5F1B9FD}"/>
              </a:ext>
            </a:extLst>
          </p:cNvPr>
          <p:cNvSpPr>
            <a:spLocks noChangeArrowheads="1"/>
          </p:cNvSpPr>
          <p:nvPr/>
        </p:nvSpPr>
        <p:spPr bwMode="auto">
          <a:xfrm>
            <a:off x="495300" y="3532188"/>
            <a:ext cx="2952750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400">
                <a:solidFill>
                  <a:schemeClr val="tx2"/>
                </a:solidFill>
                <a:latin typeface="Times New Roman" panose="02020603050405020304" pitchFamily="18" charset="0"/>
              </a:rPr>
              <a:t> Αντιδράσεις καρβοξυλικού οξυγόνου</a:t>
            </a:r>
          </a:p>
        </p:txBody>
      </p:sp>
      <p:sp>
        <p:nvSpPr>
          <p:cNvPr id="43021" name="13 - Ορθογώνιο">
            <a:extLst>
              <a:ext uri="{FF2B5EF4-FFF2-40B4-BE49-F238E27FC236}">
                <a16:creationId xmlns:a16="http://schemas.microsoft.com/office/drawing/2014/main" id="{B61756C2-AD6C-48BA-8C43-DBE2C6C73F5C}"/>
              </a:ext>
            </a:extLst>
          </p:cNvPr>
          <p:cNvSpPr>
            <a:spLocks noChangeArrowheads="1"/>
          </p:cNvSpPr>
          <p:nvPr/>
        </p:nvSpPr>
        <p:spPr bwMode="auto">
          <a:xfrm>
            <a:off x="522288" y="5427663"/>
            <a:ext cx="1660525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 typeface="Arial" panose="020B0604020202020204" pitchFamily="34" charset="0"/>
              <a:buChar char="•"/>
            </a:pPr>
            <a:r>
              <a:rPr lang="el-GR" altLang="el-GR" sz="1400">
                <a:solidFill>
                  <a:schemeClr val="tx2"/>
                </a:solidFill>
                <a:latin typeface="Times New Roman" panose="02020603050405020304" pitchFamily="18" charset="0"/>
              </a:rPr>
              <a:t> Αποκαρβοξυλίωση</a:t>
            </a:r>
          </a:p>
        </p:txBody>
      </p:sp>
      <p:sp>
        <p:nvSpPr>
          <p:cNvPr id="43022" name="TextBox 1">
            <a:extLst>
              <a:ext uri="{FF2B5EF4-FFF2-40B4-BE49-F238E27FC236}">
                <a16:creationId xmlns:a16="http://schemas.microsoft.com/office/drawing/2014/main" id="{ED7B5E2E-1BAA-4E71-8607-74B3CBA5753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43575" y="1863725"/>
            <a:ext cx="2112963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/>
              <a:t>Υποκατάσταση του καρβονυλικού άνθρακα</a:t>
            </a:r>
          </a:p>
        </p:txBody>
      </p:sp>
      <p:sp>
        <p:nvSpPr>
          <p:cNvPr id="43023" name="TextBox 15">
            <a:extLst>
              <a:ext uri="{FF2B5EF4-FFF2-40B4-BE49-F238E27FC236}">
                <a16:creationId xmlns:a16="http://schemas.microsoft.com/office/drawing/2014/main" id="{D5891201-2CE5-4299-A0DA-84B024692DB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388100" y="2713038"/>
            <a:ext cx="2270125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 dirty="0"/>
              <a:t>Αντίδραση </a:t>
            </a:r>
            <a:r>
              <a:rPr lang="el-GR" altLang="el-GR" dirty="0" err="1"/>
              <a:t>καρβονυλικού</a:t>
            </a:r>
            <a:r>
              <a:rPr lang="el-GR" altLang="el-GR" dirty="0"/>
              <a:t> οξυγόνου με </a:t>
            </a:r>
            <a:r>
              <a:rPr lang="el-GR" altLang="el-GR" dirty="0" err="1"/>
              <a:t>ηλεκτρονιόφιλο</a:t>
            </a:r>
            <a:endParaRPr lang="el-GR" altLang="el-GR" dirty="0"/>
          </a:p>
        </p:txBody>
      </p:sp>
      <p:sp>
        <p:nvSpPr>
          <p:cNvPr id="43024" name="TextBox 16">
            <a:extLst>
              <a:ext uri="{FF2B5EF4-FFF2-40B4-BE49-F238E27FC236}">
                <a16:creationId xmlns:a16="http://schemas.microsoft.com/office/drawing/2014/main" id="{DB88431A-FE90-442F-86B1-854705229E5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96100" y="3900488"/>
            <a:ext cx="960438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/>
              <a:t>Ιοντισμός</a:t>
            </a:r>
          </a:p>
        </p:txBody>
      </p:sp>
      <p:sp>
        <p:nvSpPr>
          <p:cNvPr id="43025" name="TextBox 17">
            <a:extLst>
              <a:ext uri="{FF2B5EF4-FFF2-40B4-BE49-F238E27FC236}">
                <a16:creationId xmlns:a16="http://schemas.microsoft.com/office/drawing/2014/main" id="{2153556B-5F82-43BA-87B0-A69D986BD21D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919788" y="4872038"/>
            <a:ext cx="2560637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/>
              <a:t>Δράση οξυγόνου ως πυρηνόφιλο</a:t>
            </a:r>
          </a:p>
        </p:txBody>
      </p:sp>
    </p:spTree>
  </p:cSld>
  <p:clrMapOvr>
    <a:masterClrMapping/>
  </p:clrMapOvr>
  <p:transition>
    <p:fade thruBlk="1"/>
  </p:transition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>
            <a:extLst>
              <a:ext uri="{FF2B5EF4-FFF2-40B4-BE49-F238E27FC236}">
                <a16:creationId xmlns:a16="http://schemas.microsoft.com/office/drawing/2014/main" id="{CF78450E-39D1-4A82-AC30-D6FBC054B03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5059" name="Text Box 6">
            <a:extLst>
              <a:ext uri="{FF2B5EF4-FFF2-40B4-BE49-F238E27FC236}">
                <a16:creationId xmlns:a16="http://schemas.microsoft.com/office/drawing/2014/main" id="{70696C27-DC1C-47F3-AF84-D2F75D259D8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5060" name="Rectangle 14">
            <a:extLst>
              <a:ext uri="{FF2B5EF4-FFF2-40B4-BE49-F238E27FC236}">
                <a16:creationId xmlns:a16="http://schemas.microsoft.com/office/drawing/2014/main" id="{01E43A84-0CBC-45DA-ADEA-05EDFC0116D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A74AEE2-2B83-47F3-8F35-E48431284FDD}"/>
              </a:ext>
            </a:extLst>
          </p:cNvPr>
          <p:cNvSpPr txBox="1"/>
          <p:nvPr/>
        </p:nvSpPr>
        <p:spPr>
          <a:xfrm>
            <a:off x="447675" y="217488"/>
            <a:ext cx="8172450" cy="10779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ΜΕΤΑΤΡΟΠΗ ΤΩΝ ΚΑΡΒΟΞΥΛΙΚΩΝ ΟΞΕΩΝ ΣΕ ΕΣΤΕΡΕΣ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45062" name="Εικόνα 3">
            <a:extLst>
              <a:ext uri="{FF2B5EF4-FFF2-40B4-BE49-F238E27FC236}">
                <a16:creationId xmlns:a16="http://schemas.microsoft.com/office/drawing/2014/main" id="{D4C1812B-BAF9-4617-8720-C1F99261D5F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4797"/>
          <a:stretch>
            <a:fillRect/>
          </a:stretch>
        </p:blipFill>
        <p:spPr bwMode="auto">
          <a:xfrm>
            <a:off x="527050" y="2979738"/>
            <a:ext cx="5959475" cy="1390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063" name="Εικόνα 8">
            <a:extLst>
              <a:ext uri="{FF2B5EF4-FFF2-40B4-BE49-F238E27FC236}">
                <a16:creationId xmlns:a16="http://schemas.microsoft.com/office/drawing/2014/main" id="{2870798E-D284-4D3B-91CA-81121F9C2AF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9286"/>
          <a:stretch>
            <a:fillRect/>
          </a:stretch>
        </p:blipFill>
        <p:spPr bwMode="auto">
          <a:xfrm>
            <a:off x="752475" y="4505325"/>
            <a:ext cx="5732463" cy="175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064" name="Εικόνα 4">
            <a:extLst>
              <a:ext uri="{FF2B5EF4-FFF2-40B4-BE49-F238E27FC236}">
                <a16:creationId xmlns:a16="http://schemas.microsoft.com/office/drawing/2014/main" id="{5834E1C9-C1F4-4B3F-9F61-C90E1D470C82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57400" y="1362075"/>
            <a:ext cx="5086350" cy="1343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5065" name="8 - Ορθογώνιο">
            <a:extLst>
              <a:ext uri="{FF2B5EF4-FFF2-40B4-BE49-F238E27FC236}">
                <a16:creationId xmlns:a16="http://schemas.microsoft.com/office/drawing/2014/main" id="{1E0C33D9-3360-4934-98D8-0595D2CED12B}"/>
              </a:ext>
            </a:extLst>
          </p:cNvPr>
          <p:cNvSpPr>
            <a:spLocks noChangeArrowheads="1"/>
          </p:cNvSpPr>
          <p:nvPr/>
        </p:nvSpPr>
        <p:spPr bwMode="auto">
          <a:xfrm>
            <a:off x="833438" y="2679700"/>
            <a:ext cx="5105400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400" b="1">
                <a:solidFill>
                  <a:schemeClr val="tx2"/>
                </a:solidFill>
                <a:latin typeface="Times New Roman" panose="02020603050405020304" pitchFamily="18" charset="0"/>
              </a:rPr>
              <a:t>Όξινα καταλυόμενη εστεροποίηση ή εστεροποίηση κατά </a:t>
            </a:r>
            <a:r>
              <a:rPr lang="en-US" altLang="el-GR" sz="1400" b="1">
                <a:solidFill>
                  <a:schemeClr val="tx2"/>
                </a:solidFill>
                <a:latin typeface="Times New Roman" panose="02020603050405020304" pitchFamily="18" charset="0"/>
              </a:rPr>
              <a:t>Fischer</a:t>
            </a:r>
            <a:endParaRPr lang="el-GR" altLang="el-GR" sz="1400" b="1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5066" name="9 - Ορθογώνιο">
            <a:extLst>
              <a:ext uri="{FF2B5EF4-FFF2-40B4-BE49-F238E27FC236}">
                <a16:creationId xmlns:a16="http://schemas.microsoft.com/office/drawing/2014/main" id="{0B3C68A0-2452-4374-B6AF-85DA70146D74}"/>
              </a:ext>
            </a:extLst>
          </p:cNvPr>
          <p:cNvSpPr>
            <a:spLocks noChangeArrowheads="1"/>
          </p:cNvSpPr>
          <p:nvPr/>
        </p:nvSpPr>
        <p:spPr bwMode="auto">
          <a:xfrm>
            <a:off x="709613" y="4370388"/>
            <a:ext cx="5775325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r>
              <a:rPr lang="el-GR" altLang="el-GR" sz="1200">
                <a:solidFill>
                  <a:schemeClr val="tx2"/>
                </a:solidFill>
                <a:latin typeface="Times New Roman" panose="02020603050405020304" pitchFamily="18" charset="0"/>
              </a:rPr>
              <a:t>Δεν εφαρμόζεται σε φαινόλες </a:t>
            </a:r>
            <a:r>
              <a:rPr lang="en-US" altLang="el-GR" sz="1200">
                <a:solidFill>
                  <a:schemeClr val="tx2"/>
                </a:solidFill>
                <a:latin typeface="Times New Roman" panose="02020603050405020304" pitchFamily="18" charset="0"/>
              </a:rPr>
              <a:t>(</a:t>
            </a:r>
            <a:r>
              <a:rPr lang="el-GR" altLang="el-GR" sz="1200">
                <a:solidFill>
                  <a:schemeClr val="tx2"/>
                </a:solidFill>
                <a:latin typeface="Times New Roman" panose="02020603050405020304" pitchFamily="18" charset="0"/>
              </a:rPr>
              <a:t>πολύ αργή αντίδραση) ή τριτοταγείς αλκοόλες (αφυδάτωση)</a:t>
            </a:r>
          </a:p>
        </p:txBody>
      </p:sp>
      <p:sp>
        <p:nvSpPr>
          <p:cNvPr id="45067" name="TextBox 1">
            <a:extLst>
              <a:ext uri="{FF2B5EF4-FFF2-40B4-BE49-F238E27FC236}">
                <a16:creationId xmlns:a16="http://schemas.microsoft.com/office/drawing/2014/main" id="{B190B72F-BD00-4C94-A526-5AFC07CD575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546850" y="3155950"/>
            <a:ext cx="2343150" cy="523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 dirty="0"/>
              <a:t>Υποκατάσταση του </a:t>
            </a:r>
            <a:r>
              <a:rPr lang="el-GR" altLang="el-GR" dirty="0" err="1"/>
              <a:t>καρβονυλικού</a:t>
            </a:r>
            <a:r>
              <a:rPr lang="el-GR" altLang="el-GR" dirty="0"/>
              <a:t> άνθρακα</a:t>
            </a:r>
          </a:p>
        </p:txBody>
      </p:sp>
    </p:spTree>
  </p:cSld>
  <p:clrMapOvr>
    <a:masterClrMapping/>
  </p:clrMapOvr>
  <p:transition>
    <p:fade thruBlk="1"/>
  </p:transition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>
            <a:extLst>
              <a:ext uri="{FF2B5EF4-FFF2-40B4-BE49-F238E27FC236}">
                <a16:creationId xmlns:a16="http://schemas.microsoft.com/office/drawing/2014/main" id="{6688B50A-77B0-47D2-BB3E-B7E069821BD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7107" name="Text Box 6">
            <a:extLst>
              <a:ext uri="{FF2B5EF4-FFF2-40B4-BE49-F238E27FC236}">
                <a16:creationId xmlns:a16="http://schemas.microsoft.com/office/drawing/2014/main" id="{B76EF932-36D5-443F-A1F5-5AE34D77AE0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7108" name="Rectangle 14">
            <a:extLst>
              <a:ext uri="{FF2B5EF4-FFF2-40B4-BE49-F238E27FC236}">
                <a16:creationId xmlns:a16="http://schemas.microsoft.com/office/drawing/2014/main" id="{5F47D24B-80E5-4484-93BD-6AFDF8A7028C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358AE8B-A794-4DC4-8AAA-322C72BE3F74}"/>
              </a:ext>
            </a:extLst>
          </p:cNvPr>
          <p:cNvSpPr txBox="1"/>
          <p:nvPr/>
        </p:nvSpPr>
        <p:spPr>
          <a:xfrm>
            <a:off x="476250" y="407988"/>
            <a:ext cx="8172450" cy="10779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ΜΕΤΑΤΡΟΠΗ ΤΩΝ ΚΑΡΒΟΞΥΛΙΚΩΝ ΟΞΕΩΝ ΣΕ ΕΣΤΕΡΕΣ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47110" name="Εικόνα 7">
            <a:extLst>
              <a:ext uri="{FF2B5EF4-FFF2-40B4-BE49-F238E27FC236}">
                <a16:creationId xmlns:a16="http://schemas.microsoft.com/office/drawing/2014/main" id="{5C04275C-7F1E-46CF-928E-D2ABE6253AB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42975" y="1955800"/>
            <a:ext cx="7505700" cy="13430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7111" name="Εικόνα 9">
            <a:extLst>
              <a:ext uri="{FF2B5EF4-FFF2-40B4-BE49-F238E27FC236}">
                <a16:creationId xmlns:a16="http://schemas.microsoft.com/office/drawing/2014/main" id="{DA9B41E5-4F64-4214-8B0E-3240A5D70BA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9150" y="3429000"/>
            <a:ext cx="7505700" cy="2038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7112" name="Εικόνα 2">
            <a:extLst>
              <a:ext uri="{FF2B5EF4-FFF2-40B4-BE49-F238E27FC236}">
                <a16:creationId xmlns:a16="http://schemas.microsoft.com/office/drawing/2014/main" id="{3E74F857-1381-45D7-A3BE-6788010EB53C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732" t="28740" r="76875" b="26706"/>
          <a:stretch>
            <a:fillRect/>
          </a:stretch>
        </p:blipFill>
        <p:spPr bwMode="auto">
          <a:xfrm>
            <a:off x="5932488" y="4929188"/>
            <a:ext cx="887412" cy="1076325"/>
          </a:xfrm>
          <a:prstGeom prst="rect">
            <a:avLst/>
          </a:prstGeom>
          <a:solidFill>
            <a:srgbClr val="FF0000">
              <a:alpha val="30196"/>
            </a:srgbClr>
          </a:solidFill>
          <a:ln w="9525">
            <a:solidFill>
              <a:srgbClr val="000000"/>
            </a:solidFill>
            <a:miter lim="800000"/>
            <a:headEnd/>
            <a:tailEnd/>
          </a:ln>
        </p:spPr>
      </p:pic>
      <p:cxnSp>
        <p:nvCxnSpPr>
          <p:cNvPr id="3" name="Ευθεία γραμμή σύνδεσης 2">
            <a:extLst>
              <a:ext uri="{FF2B5EF4-FFF2-40B4-BE49-F238E27FC236}">
                <a16:creationId xmlns:a16="http://schemas.microsoft.com/office/drawing/2014/main" id="{A377B116-5EBD-496A-BC00-28EA10793540}"/>
              </a:ext>
            </a:extLst>
          </p:cNvPr>
          <p:cNvCxnSpPr>
            <a:endCxn id="47112" idx="0"/>
          </p:cNvCxnSpPr>
          <p:nvPr/>
        </p:nvCxnSpPr>
        <p:spPr>
          <a:xfrm>
            <a:off x="5340350" y="4448175"/>
            <a:ext cx="1035050" cy="481013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>
    <p:fade thruBlk="1"/>
  </p:transition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Rectangle 2">
            <a:extLst>
              <a:ext uri="{FF2B5EF4-FFF2-40B4-BE49-F238E27FC236}">
                <a16:creationId xmlns:a16="http://schemas.microsoft.com/office/drawing/2014/main" id="{B9BCBE8B-870A-432E-846D-412622031CB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9155" name="Text Box 6">
            <a:extLst>
              <a:ext uri="{FF2B5EF4-FFF2-40B4-BE49-F238E27FC236}">
                <a16:creationId xmlns:a16="http://schemas.microsoft.com/office/drawing/2014/main" id="{5AA15578-4714-45E1-BF87-C0A8F9BDD33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49156" name="Rectangle 14">
            <a:extLst>
              <a:ext uri="{FF2B5EF4-FFF2-40B4-BE49-F238E27FC236}">
                <a16:creationId xmlns:a16="http://schemas.microsoft.com/office/drawing/2014/main" id="{E67DC66F-7F9C-463D-B4A7-4BD474F5CA40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EFF6A872-0B1A-482A-BDFA-351A00968A03}"/>
              </a:ext>
            </a:extLst>
          </p:cNvPr>
          <p:cNvSpPr txBox="1"/>
          <p:nvPr/>
        </p:nvSpPr>
        <p:spPr>
          <a:xfrm>
            <a:off x="590550" y="565150"/>
            <a:ext cx="8172450" cy="10763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ΜΕΤΑΤΡΟΠΗ ΤΩΝ ΚΑΡΒΟΞΥΛΙΚΩΝ ΟΞΕΩΝ ΣΕ ΕΣΤΕΡΕΣ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49158" name="Εικόνα 7">
            <a:extLst>
              <a:ext uri="{FF2B5EF4-FFF2-40B4-BE49-F238E27FC236}">
                <a16:creationId xmlns:a16="http://schemas.microsoft.com/office/drawing/2014/main" id="{107A5F18-43F4-40BE-8AEA-FA5F3910324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1475" y="1600200"/>
            <a:ext cx="8304213" cy="2627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9159" name="Εικόνα 8">
            <a:extLst>
              <a:ext uri="{FF2B5EF4-FFF2-40B4-BE49-F238E27FC236}">
                <a16:creationId xmlns:a16="http://schemas.microsoft.com/office/drawing/2014/main" id="{D6D5E13A-2CF2-47D2-A742-78B42008990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90575" y="4556125"/>
            <a:ext cx="7600950" cy="10096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02" name="Rectangle 2">
            <a:extLst>
              <a:ext uri="{FF2B5EF4-FFF2-40B4-BE49-F238E27FC236}">
                <a16:creationId xmlns:a16="http://schemas.microsoft.com/office/drawing/2014/main" id="{6D89BC42-6EDD-4249-8DC4-4CF5266B6C7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1203" name="Text Box 6">
            <a:extLst>
              <a:ext uri="{FF2B5EF4-FFF2-40B4-BE49-F238E27FC236}">
                <a16:creationId xmlns:a16="http://schemas.microsoft.com/office/drawing/2014/main" id="{875FC9A9-360B-42D0-BAFD-36748A9C6C3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1204" name="Rectangle 14">
            <a:extLst>
              <a:ext uri="{FF2B5EF4-FFF2-40B4-BE49-F238E27FC236}">
                <a16:creationId xmlns:a16="http://schemas.microsoft.com/office/drawing/2014/main" id="{188B3EA8-E2EC-47E5-90D1-9F6156B77FE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831018F-815B-4D35-A6D0-2305D26DF77A}"/>
              </a:ext>
            </a:extLst>
          </p:cNvPr>
          <p:cNvSpPr txBox="1"/>
          <p:nvPr/>
        </p:nvSpPr>
        <p:spPr>
          <a:xfrm>
            <a:off x="552450" y="336550"/>
            <a:ext cx="8172450" cy="10763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ΜΕΤΑΤΡΟΠΗ ΤΩΝ ΚΑΡΒΟΞΥΛΙΚΩΝ ΟΞΕΩΝ ΣΕ ΕΣΤΕΡΕΣ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51207" name="Εικόνα 10">
            <a:extLst>
              <a:ext uri="{FF2B5EF4-FFF2-40B4-BE49-F238E27FC236}">
                <a16:creationId xmlns:a16="http://schemas.microsoft.com/office/drawing/2014/main" id="{DE29AD62-030B-4CAA-9005-46DE7C7659C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42426"/>
          <a:stretch>
            <a:fillRect/>
          </a:stretch>
        </p:blipFill>
        <p:spPr bwMode="auto">
          <a:xfrm>
            <a:off x="1828566" y="3269794"/>
            <a:ext cx="4376738" cy="1628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Box 1">
            <a:extLst>
              <a:ext uri="{FF2B5EF4-FFF2-40B4-BE49-F238E27FC236}">
                <a16:creationId xmlns:a16="http://schemas.microsoft.com/office/drawing/2014/main" id="{A610EC19-1955-4D8A-ACF3-A9339A743A4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4" y="1758156"/>
            <a:ext cx="6923689" cy="10156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 sz="2000" dirty="0"/>
              <a:t>Αλδεΰδες και κετόνες δεν υφίστανται υποκατάσταση στους </a:t>
            </a:r>
            <a:r>
              <a:rPr lang="el-GR" altLang="el-GR" sz="2000" dirty="0" err="1"/>
              <a:t>καρβονυλικούς</a:t>
            </a:r>
            <a:r>
              <a:rPr lang="el-GR" altLang="el-GR" sz="2000" dirty="0"/>
              <a:t> άνθρακες, γιατί οι ομάδες </a:t>
            </a:r>
            <a:r>
              <a:rPr lang="en-US" altLang="el-GR" sz="2000" dirty="0"/>
              <a:t>R</a:t>
            </a:r>
            <a:r>
              <a:rPr lang="el-GR" altLang="el-GR" sz="2000" dirty="0"/>
              <a:t> δεν είναι καλές αποχωρούσες ομάδες.</a:t>
            </a:r>
          </a:p>
        </p:txBody>
      </p:sp>
    </p:spTree>
  </p:cSld>
  <p:clrMapOvr>
    <a:masterClrMapping/>
  </p:clrMapOvr>
  <p:transition>
    <p:fade thruBlk="1"/>
  </p:transition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Rectangle 2">
            <a:extLst>
              <a:ext uri="{FF2B5EF4-FFF2-40B4-BE49-F238E27FC236}">
                <a16:creationId xmlns:a16="http://schemas.microsoft.com/office/drawing/2014/main" id="{A23E637F-847A-466E-9183-9B8350665E2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3251" name="Text Box 6">
            <a:extLst>
              <a:ext uri="{FF2B5EF4-FFF2-40B4-BE49-F238E27FC236}">
                <a16:creationId xmlns:a16="http://schemas.microsoft.com/office/drawing/2014/main" id="{F9657999-0286-48CC-9D5C-066642DAC54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3252" name="Rectangle 14">
            <a:extLst>
              <a:ext uri="{FF2B5EF4-FFF2-40B4-BE49-F238E27FC236}">
                <a16:creationId xmlns:a16="http://schemas.microsoft.com/office/drawing/2014/main" id="{AEF88A02-943E-4CA2-9299-96355C43EAE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540F0FB3-38AF-4277-84A7-0643606ED1C7}"/>
              </a:ext>
            </a:extLst>
          </p:cNvPr>
          <p:cNvSpPr txBox="1"/>
          <p:nvPr/>
        </p:nvSpPr>
        <p:spPr>
          <a:xfrm>
            <a:off x="485775" y="249238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ΕΣΤΕΡΟΠΟΙΗΣΗ ΜΕ ΑΛΚΥΛΙΩΣΗ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53254" name="Εικόνα 1">
            <a:extLst>
              <a:ext uri="{FF2B5EF4-FFF2-40B4-BE49-F238E27FC236}">
                <a16:creationId xmlns:a16="http://schemas.microsoft.com/office/drawing/2014/main" id="{85F53A02-A572-40F0-8D88-7BB18EC79A9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536"/>
          <a:stretch>
            <a:fillRect/>
          </a:stretch>
        </p:blipFill>
        <p:spPr bwMode="auto">
          <a:xfrm>
            <a:off x="485775" y="781050"/>
            <a:ext cx="7556500" cy="1701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3255" name="Εικόνα 6">
            <a:extLst>
              <a:ext uri="{FF2B5EF4-FFF2-40B4-BE49-F238E27FC236}">
                <a16:creationId xmlns:a16="http://schemas.microsoft.com/office/drawing/2014/main" id="{11709CB0-408D-482C-B6C8-8C7F20E32ED2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2935"/>
          <a:stretch>
            <a:fillRect/>
          </a:stretch>
        </p:blipFill>
        <p:spPr bwMode="auto">
          <a:xfrm>
            <a:off x="771525" y="2581275"/>
            <a:ext cx="5859463" cy="1025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3256" name="Εικόνα 7">
            <a:extLst>
              <a:ext uri="{FF2B5EF4-FFF2-40B4-BE49-F238E27FC236}">
                <a16:creationId xmlns:a16="http://schemas.microsoft.com/office/drawing/2014/main" id="{D7C95405-B137-4AF2-95DC-34B87A5AE79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5777"/>
          <a:stretch>
            <a:fillRect/>
          </a:stretch>
        </p:blipFill>
        <p:spPr bwMode="auto">
          <a:xfrm>
            <a:off x="925513" y="3646488"/>
            <a:ext cx="5643562" cy="812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3257" name="Εικόνα 8">
            <a:extLst>
              <a:ext uri="{FF2B5EF4-FFF2-40B4-BE49-F238E27FC236}">
                <a16:creationId xmlns:a16="http://schemas.microsoft.com/office/drawing/2014/main" id="{2E0630BE-7773-4D36-8360-97B69330C34F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2799"/>
          <a:stretch>
            <a:fillRect/>
          </a:stretch>
        </p:blipFill>
        <p:spPr bwMode="auto">
          <a:xfrm>
            <a:off x="925513" y="4548188"/>
            <a:ext cx="6523037" cy="1768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3258" name="TextBox 1">
            <a:extLst>
              <a:ext uri="{FF2B5EF4-FFF2-40B4-BE49-F238E27FC236}">
                <a16:creationId xmlns:a16="http://schemas.microsoft.com/office/drawing/2014/main" id="{5560B5F2-C6DE-4E13-AB24-26FB1DE61CD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39725" y="4394200"/>
            <a:ext cx="2297113" cy="306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l-GR" altLang="el-GR" dirty="0" err="1"/>
              <a:t>Πυρηνόφιλη</a:t>
            </a:r>
            <a:r>
              <a:rPr lang="el-GR" altLang="el-GR" dirty="0"/>
              <a:t> δραστικότητα</a:t>
            </a:r>
          </a:p>
        </p:txBody>
      </p:sp>
      <p:sp>
        <p:nvSpPr>
          <p:cNvPr id="53259" name="TextBox 10">
            <a:extLst>
              <a:ext uri="{FF2B5EF4-FFF2-40B4-BE49-F238E27FC236}">
                <a16:creationId xmlns:a16="http://schemas.microsoft.com/office/drawing/2014/main" id="{8F907A86-0992-497B-81A7-6E5B0893841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44525" y="2319338"/>
            <a:ext cx="3252788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r>
              <a:rPr lang="el-GR" altLang="el-GR"/>
              <a:t>Αντίδραση καρβοξυλικού οξυγόνου</a:t>
            </a:r>
          </a:p>
        </p:txBody>
      </p:sp>
      <p:sp>
        <p:nvSpPr>
          <p:cNvPr id="12" name="TextBox 1">
            <a:extLst>
              <a:ext uri="{FF2B5EF4-FFF2-40B4-BE49-F238E27FC236}">
                <a16:creationId xmlns:a16="http://schemas.microsoft.com/office/drawing/2014/main" id="{DBB87CC8-B408-4A00-A204-B6199DBA4F15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30348" y="5432425"/>
            <a:ext cx="1443207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l-GR" altLang="el-GR" dirty="0"/>
              <a:t>Αντίδραση με </a:t>
            </a:r>
            <a:r>
              <a:rPr lang="el-GR" altLang="el-GR" dirty="0" err="1"/>
              <a:t>αλκυλαλογονίδια</a:t>
            </a:r>
            <a:endParaRPr lang="el-GR" altLang="el-GR" dirty="0"/>
          </a:p>
        </p:txBody>
      </p:sp>
    </p:spTree>
  </p:cSld>
  <p:clrMapOvr>
    <a:masterClrMapping/>
  </p:clrMapOvr>
  <p:transition>
    <p:fade thruBlk="1"/>
  </p:transition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>
            <a:extLst>
              <a:ext uri="{FF2B5EF4-FFF2-40B4-BE49-F238E27FC236}">
                <a16:creationId xmlns:a16="http://schemas.microsoft.com/office/drawing/2014/main" id="{F3A21E3D-634E-49FA-ABC1-5ADD7E72B94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5299" name="Text Box 6">
            <a:extLst>
              <a:ext uri="{FF2B5EF4-FFF2-40B4-BE49-F238E27FC236}">
                <a16:creationId xmlns:a16="http://schemas.microsoft.com/office/drawing/2014/main" id="{0A3A9798-2973-4B6A-8516-B2422FB110F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5300" name="Rectangle 14">
            <a:extLst>
              <a:ext uri="{FF2B5EF4-FFF2-40B4-BE49-F238E27FC236}">
                <a16:creationId xmlns:a16="http://schemas.microsoft.com/office/drawing/2014/main" id="{CEEAE75A-11AC-409E-925B-9E658AAC088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5301" name="Εικόνα 2">
            <a:extLst>
              <a:ext uri="{FF2B5EF4-FFF2-40B4-BE49-F238E27FC236}">
                <a16:creationId xmlns:a16="http://schemas.microsoft.com/office/drawing/2014/main" id="{66B7DDF7-E398-4892-88B7-9193DE0AC87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9913" y="1716088"/>
            <a:ext cx="8070850" cy="30241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>
            <a:extLst>
              <a:ext uri="{FF2B5EF4-FFF2-40B4-BE49-F238E27FC236}">
                <a16:creationId xmlns:a16="http://schemas.microsoft.com/office/drawing/2014/main" id="{3F1C08A0-27EF-4CB3-BF26-EA8A82F1249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7347" name="Rectangle 14">
            <a:extLst>
              <a:ext uri="{FF2B5EF4-FFF2-40B4-BE49-F238E27FC236}">
                <a16:creationId xmlns:a16="http://schemas.microsoft.com/office/drawing/2014/main" id="{FC013CEA-3001-49FC-9B04-CF328A5D89EB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0B96307-AAB6-4232-AE04-F35C9F6DF87A}"/>
              </a:ext>
            </a:extLst>
          </p:cNvPr>
          <p:cNvSpPr txBox="1"/>
          <p:nvPr/>
        </p:nvSpPr>
        <p:spPr>
          <a:xfrm>
            <a:off x="495300" y="274638"/>
            <a:ext cx="8172450" cy="157003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ΜΕΤΑΤΡΟΠΗ ΤΩΝ ΚΑΡΒΟΞΥΛΙΚΩΝ ΟΞΕΩΝ ΣΕ ΑΚΥΛΟΧΛΩΡΙΔΙΑ ΚΑΙ ΑΝΥΔΡΙΤΕΣ 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57349" name="Εικόνα 1">
            <a:extLst>
              <a:ext uri="{FF2B5EF4-FFF2-40B4-BE49-F238E27FC236}">
                <a16:creationId xmlns:a16="http://schemas.microsoft.com/office/drawing/2014/main" id="{14148695-F885-4B94-9202-3BF32E77A0F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5300" y="2517775"/>
            <a:ext cx="7899400" cy="1316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7350" name="Εικόνα 2">
            <a:extLst>
              <a:ext uri="{FF2B5EF4-FFF2-40B4-BE49-F238E27FC236}">
                <a16:creationId xmlns:a16="http://schemas.microsoft.com/office/drawing/2014/main" id="{3F2B72AB-6D0F-4BE1-A7C8-A01F8F24CC0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0675" y="3778250"/>
            <a:ext cx="8172450" cy="1330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7351" name="Εικόνα 3">
            <a:extLst>
              <a:ext uri="{FF2B5EF4-FFF2-40B4-BE49-F238E27FC236}">
                <a16:creationId xmlns:a16="http://schemas.microsoft.com/office/drawing/2014/main" id="{C34F96B5-B4A4-4EFF-AA23-D717FF09606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622"/>
          <a:stretch>
            <a:fillRect/>
          </a:stretch>
        </p:blipFill>
        <p:spPr bwMode="auto">
          <a:xfrm>
            <a:off x="5892800" y="1331913"/>
            <a:ext cx="27559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7352" name="TextBox 9">
            <a:extLst>
              <a:ext uri="{FF2B5EF4-FFF2-40B4-BE49-F238E27FC236}">
                <a16:creationId xmlns:a16="http://schemas.microsoft.com/office/drawing/2014/main" id="{0D2537C9-7886-4EAC-8C51-377A94356BB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95300" y="2132013"/>
            <a:ext cx="2963863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l-GR" altLang="el-GR" sz="1800"/>
              <a:t>Σύνθεση ακυλοχλωριδίων</a:t>
            </a:r>
          </a:p>
        </p:txBody>
      </p:sp>
    </p:spTree>
  </p:cSld>
  <p:clrMapOvr>
    <a:masterClrMapping/>
  </p:clrMapOvr>
  <p:transition>
    <p:fade thruBlk="1"/>
  </p:transition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Rectangle 2">
            <a:extLst>
              <a:ext uri="{FF2B5EF4-FFF2-40B4-BE49-F238E27FC236}">
                <a16:creationId xmlns:a16="http://schemas.microsoft.com/office/drawing/2014/main" id="{96FC4F1E-A0D4-4D8E-B1F2-5FA272637FC2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9395" name="Text Box 6">
            <a:extLst>
              <a:ext uri="{FF2B5EF4-FFF2-40B4-BE49-F238E27FC236}">
                <a16:creationId xmlns:a16="http://schemas.microsoft.com/office/drawing/2014/main" id="{9AE90C83-F476-491A-AFC7-F42D5740904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59396" name="Rectangle 14">
            <a:extLst>
              <a:ext uri="{FF2B5EF4-FFF2-40B4-BE49-F238E27FC236}">
                <a16:creationId xmlns:a16="http://schemas.microsoft.com/office/drawing/2014/main" id="{5398ACC1-E36C-4DBB-95A2-F61FBFFD485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78AA209-BA6C-44B7-9567-C5C75E6EA18F}"/>
              </a:ext>
            </a:extLst>
          </p:cNvPr>
          <p:cNvSpPr txBox="1"/>
          <p:nvPr/>
        </p:nvSpPr>
        <p:spPr>
          <a:xfrm>
            <a:off x="485775" y="89376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ΣΥΝΘΕΣΗ ΑΝΥΔΡΙΤΩΝ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59398" name="Εικόνα 1">
            <a:extLst>
              <a:ext uri="{FF2B5EF4-FFF2-40B4-BE49-F238E27FC236}">
                <a16:creationId xmlns:a16="http://schemas.microsoft.com/office/drawing/2014/main" id="{88A09898-8816-4370-94A0-2772125EA717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9970"/>
          <a:stretch/>
        </p:blipFill>
        <p:spPr bwMode="auto">
          <a:xfrm>
            <a:off x="1465509" y="1830589"/>
            <a:ext cx="5716525" cy="971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9399" name="Εικόνα 2">
            <a:extLst>
              <a:ext uri="{FF2B5EF4-FFF2-40B4-BE49-F238E27FC236}">
                <a16:creationId xmlns:a16="http://schemas.microsoft.com/office/drawing/2014/main" id="{41ACF38E-312E-48AD-B986-32482F656F68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8768"/>
          <a:stretch/>
        </p:blipFill>
        <p:spPr bwMode="auto">
          <a:xfrm>
            <a:off x="728663" y="3113088"/>
            <a:ext cx="6630925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9400" name="TextBox 8">
            <a:extLst>
              <a:ext uri="{FF2B5EF4-FFF2-40B4-BE49-F238E27FC236}">
                <a16:creationId xmlns:a16="http://schemas.microsoft.com/office/drawing/2014/main" id="{0FCD8EF0-A33E-4FD0-979E-01447613F3E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41525" y="4484688"/>
            <a:ext cx="1908175" cy="307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l-GR" altLang="el-GR"/>
              <a:t>ισχυρό αφυδατικό μέσο</a:t>
            </a:r>
          </a:p>
        </p:txBody>
      </p:sp>
    </p:spTree>
  </p:cSld>
  <p:clrMapOvr>
    <a:masterClrMapping/>
  </p:clrMapOvr>
  <p:transition>
    <p:fade thruBlk="1"/>
  </p:transition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Rectangle 2">
            <a:extLst>
              <a:ext uri="{FF2B5EF4-FFF2-40B4-BE49-F238E27FC236}">
                <a16:creationId xmlns:a16="http://schemas.microsoft.com/office/drawing/2014/main" id="{4BD88522-7670-4286-91C0-882E2D696076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1443" name="Text Box 6">
            <a:extLst>
              <a:ext uri="{FF2B5EF4-FFF2-40B4-BE49-F238E27FC236}">
                <a16:creationId xmlns:a16="http://schemas.microsoft.com/office/drawing/2014/main" id="{C5FE6403-F313-4409-A1F5-A5D5591A62B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1444" name="Rectangle 14">
            <a:extLst>
              <a:ext uri="{FF2B5EF4-FFF2-40B4-BE49-F238E27FC236}">
                <a16:creationId xmlns:a16="http://schemas.microsoft.com/office/drawing/2014/main" id="{999DA1E3-32ED-4B88-85EF-2D2DECDE427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40792F41-FE85-4E18-8890-AF06097C5C2E}"/>
              </a:ext>
            </a:extLst>
          </p:cNvPr>
          <p:cNvSpPr txBox="1"/>
          <p:nvPr/>
        </p:nvSpPr>
        <p:spPr>
          <a:xfrm>
            <a:off x="485775" y="442913"/>
            <a:ext cx="8172450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ΣΥΝΘΕΣΗ ΑΝΥΔΡΙΤΩΝ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61446" name="Εικόνα 1">
            <a:extLst>
              <a:ext uri="{FF2B5EF4-FFF2-40B4-BE49-F238E27FC236}">
                <a16:creationId xmlns:a16="http://schemas.microsoft.com/office/drawing/2014/main" id="{26CA09A4-D223-4A8F-8B7C-DA7B0ACD72A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9079"/>
          <a:stretch>
            <a:fillRect/>
          </a:stretch>
        </p:blipFill>
        <p:spPr bwMode="auto">
          <a:xfrm>
            <a:off x="485775" y="1262063"/>
            <a:ext cx="7442200" cy="1936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47" name="Εικόνα 2">
            <a:extLst>
              <a:ext uri="{FF2B5EF4-FFF2-40B4-BE49-F238E27FC236}">
                <a16:creationId xmlns:a16="http://schemas.microsoft.com/office/drawing/2014/main" id="{E3F26CC7-2D26-4130-A392-E9C92F85F81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32841"/>
          <a:stretch>
            <a:fillRect/>
          </a:stretch>
        </p:blipFill>
        <p:spPr bwMode="auto">
          <a:xfrm>
            <a:off x="485775" y="3198813"/>
            <a:ext cx="4040187" cy="16335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1448" name="Εικόνα 1">
            <a:extLst>
              <a:ext uri="{FF2B5EF4-FFF2-40B4-BE49-F238E27FC236}">
                <a16:creationId xmlns:a16="http://schemas.microsoft.com/office/drawing/2014/main" id="{90F36326-36DC-4C69-9D29-60540DEE35D9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8815"/>
          <a:stretch>
            <a:fillRect/>
          </a:stretch>
        </p:blipFill>
        <p:spPr bwMode="auto">
          <a:xfrm>
            <a:off x="1554163" y="5143500"/>
            <a:ext cx="5478462" cy="117157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1">
            <a:extLst>
              <a:ext uri="{FF2B5EF4-FFF2-40B4-BE49-F238E27FC236}">
                <a16:creationId xmlns:a16="http://schemas.microsoft.com/office/drawing/2014/main" id="{C986CAA0-F389-4D03-981D-3696A0670D6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23454" y="3582209"/>
            <a:ext cx="3823901" cy="5232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l-GR" altLang="el-GR" dirty="0"/>
              <a:t>Κυκλικοί </a:t>
            </a:r>
            <a:r>
              <a:rPr lang="el-GR" altLang="el-GR" dirty="0" err="1"/>
              <a:t>ανυδρίτες</a:t>
            </a:r>
            <a:r>
              <a:rPr lang="el-GR" altLang="el-GR" dirty="0"/>
              <a:t> με 5 ή 6 άτομα άνθρακα μπορούν να παρασκευαστούν μόνο με θέρμανση.</a:t>
            </a:r>
          </a:p>
        </p:txBody>
      </p:sp>
    </p:spTree>
  </p:cSld>
  <p:clrMapOvr>
    <a:masterClrMapping/>
  </p:clrMapOvr>
  <p:transition>
    <p:fade thruBlk="1"/>
  </p:transition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Rectangle 2">
            <a:extLst>
              <a:ext uri="{FF2B5EF4-FFF2-40B4-BE49-F238E27FC236}">
                <a16:creationId xmlns:a16="http://schemas.microsoft.com/office/drawing/2014/main" id="{830D2FA0-15F4-491E-B534-93ED2DC642ED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3491" name="Text Box 6">
            <a:extLst>
              <a:ext uri="{FF2B5EF4-FFF2-40B4-BE49-F238E27FC236}">
                <a16:creationId xmlns:a16="http://schemas.microsoft.com/office/drawing/2014/main" id="{E7C82FCC-E4E8-46F5-B48A-DD1238A8E27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3492" name="Rectangle 14">
            <a:extLst>
              <a:ext uri="{FF2B5EF4-FFF2-40B4-BE49-F238E27FC236}">
                <a16:creationId xmlns:a16="http://schemas.microsoft.com/office/drawing/2014/main" id="{062AC439-3102-485E-98BC-04C47EE3FA9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881F6D9-44F6-4307-8106-C8F3DFA3AE0E}"/>
              </a:ext>
            </a:extLst>
          </p:cNvPr>
          <p:cNvSpPr txBox="1"/>
          <p:nvPr/>
        </p:nvSpPr>
        <p:spPr>
          <a:xfrm>
            <a:off x="485775" y="561975"/>
            <a:ext cx="8172450" cy="10779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ΑΝΑΓΩΓΗ ΚΑΡΒΟΞΥΛΙΚΩΝ ΟΞΕΩΝ ΣΕ ΠΡΩΤΟΤΑΓΕΙΣ ΑΛΚΟΟΛΕΣ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63494" name="Εικόνα 2">
            <a:extLst>
              <a:ext uri="{FF2B5EF4-FFF2-40B4-BE49-F238E27FC236}">
                <a16:creationId xmlns:a16="http://schemas.microsoft.com/office/drawing/2014/main" id="{5F794877-96CE-4D1F-81B8-17010A300C2A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2311"/>
          <a:stretch/>
        </p:blipFill>
        <p:spPr bwMode="auto">
          <a:xfrm>
            <a:off x="728663" y="1887538"/>
            <a:ext cx="6160409" cy="1479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5" name="Εικόνα 7">
            <a:extLst>
              <a:ext uri="{FF2B5EF4-FFF2-40B4-BE49-F238E27FC236}">
                <a16:creationId xmlns:a16="http://schemas.microsoft.com/office/drawing/2014/main" id="{9DB6A67C-D007-424C-A742-ADC945EC8A0D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4550"/>
          <a:stretch/>
        </p:blipFill>
        <p:spPr bwMode="auto">
          <a:xfrm>
            <a:off x="728663" y="3854450"/>
            <a:ext cx="5982855" cy="1258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3496" name="Εικόνα 2">
            <a:extLst>
              <a:ext uri="{FF2B5EF4-FFF2-40B4-BE49-F238E27FC236}">
                <a16:creationId xmlns:a16="http://schemas.microsoft.com/office/drawing/2014/main" id="{5937E9AB-EE43-45FB-86FD-A9AE5391CD73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6216"/>
          <a:stretch/>
        </p:blipFill>
        <p:spPr bwMode="auto">
          <a:xfrm>
            <a:off x="728663" y="5171281"/>
            <a:ext cx="6847180" cy="8588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1">
            <a:extLst>
              <a:ext uri="{FF2B5EF4-FFF2-40B4-BE49-F238E27FC236}">
                <a16:creationId xmlns:a16="http://schemas.microsoft.com/office/drawing/2014/main" id="{8421C460-9D58-4460-9EFF-FF7CF27E961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28663" y="3701256"/>
            <a:ext cx="2297113" cy="306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pPr eaLnBrk="1" hangingPunct="1">
              <a:spcBef>
                <a:spcPct val="50000"/>
              </a:spcBef>
            </a:pPr>
            <a:r>
              <a:rPr lang="el-GR" altLang="el-GR" dirty="0"/>
              <a:t>Μηχανισμός αντίδρασης</a:t>
            </a:r>
          </a:p>
        </p:txBody>
      </p:sp>
      <p:sp>
        <p:nvSpPr>
          <p:cNvPr id="2" name="Ορθογώνιο 1">
            <a:extLst>
              <a:ext uri="{FF2B5EF4-FFF2-40B4-BE49-F238E27FC236}">
                <a16:creationId xmlns:a16="http://schemas.microsoft.com/office/drawing/2014/main" id="{52417DCC-2075-4DAA-A0EC-015471F81DEE}"/>
              </a:ext>
            </a:extLst>
          </p:cNvPr>
          <p:cNvSpPr/>
          <p:nvPr/>
        </p:nvSpPr>
        <p:spPr>
          <a:xfrm>
            <a:off x="2388093" y="5600700"/>
            <a:ext cx="1047565" cy="8100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l-GR"/>
          </a:p>
        </p:txBody>
      </p:sp>
    </p:spTree>
  </p:cSld>
  <p:clrMapOvr>
    <a:masterClrMapping/>
  </p:clrMapOvr>
  <p:transition>
    <p:fade thruBlk="1"/>
  </p:transition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Rectangle 2">
            <a:extLst>
              <a:ext uri="{FF2B5EF4-FFF2-40B4-BE49-F238E27FC236}">
                <a16:creationId xmlns:a16="http://schemas.microsoft.com/office/drawing/2014/main" id="{97AF3A32-5EA1-4B72-8095-C43548F04245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5539" name="Text Box 6">
            <a:extLst>
              <a:ext uri="{FF2B5EF4-FFF2-40B4-BE49-F238E27FC236}">
                <a16:creationId xmlns:a16="http://schemas.microsoft.com/office/drawing/2014/main" id="{E07CCB72-5888-44B9-ABCE-3D58887FF35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5540" name="Rectangle 14">
            <a:extLst>
              <a:ext uri="{FF2B5EF4-FFF2-40B4-BE49-F238E27FC236}">
                <a16:creationId xmlns:a16="http://schemas.microsoft.com/office/drawing/2014/main" id="{081CB6BA-AEB8-4B07-B560-6EC9D38C9F0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5541" name="Εικόνα 3">
            <a:extLst>
              <a:ext uri="{FF2B5EF4-FFF2-40B4-BE49-F238E27FC236}">
                <a16:creationId xmlns:a16="http://schemas.microsoft.com/office/drawing/2014/main" id="{7285CF03-E73D-4709-81CB-83816264FAF8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437"/>
          <a:stretch/>
        </p:blipFill>
        <p:spPr bwMode="auto">
          <a:xfrm>
            <a:off x="1101725" y="1964532"/>
            <a:ext cx="6109871" cy="1325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93B3CE08-6A36-4C1F-9C1A-ECDAA02D5BE7}"/>
              </a:ext>
            </a:extLst>
          </p:cNvPr>
          <p:cNvSpPr txBox="1"/>
          <p:nvPr/>
        </p:nvSpPr>
        <p:spPr>
          <a:xfrm>
            <a:off x="609600" y="573883"/>
            <a:ext cx="8172450" cy="107791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 eaLnBrk="1" hangingPunct="1">
              <a:spcBef>
                <a:spcPct val="50000"/>
              </a:spcBef>
              <a:defRPr/>
            </a:pPr>
            <a:r>
              <a:rPr lang="el-GR" sz="3200" dirty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ΑΝΑΓΩΓΗ ΚΑΡΒΟΞΥΛΙΚΩΝ ΟΞΕΩΝ ΣΕ ΠΡΩΤΟΤΑΓΕΙΣ ΑΛΚΟΟΛΕΣ</a:t>
            </a:r>
            <a:endParaRPr lang="el-GR" sz="3200" b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65543" name="Εικόνα 9">
            <a:extLst>
              <a:ext uri="{FF2B5EF4-FFF2-40B4-BE49-F238E27FC236}">
                <a16:creationId xmlns:a16="http://schemas.microsoft.com/office/drawing/2014/main" id="{CB121E48-DFA1-4033-9CA7-BEBCA616813D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782"/>
          <a:stretch/>
        </p:blipFill>
        <p:spPr bwMode="auto">
          <a:xfrm>
            <a:off x="447259" y="3791743"/>
            <a:ext cx="7933261" cy="22844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Ορθογώνιο: Στρογγύλεμα γωνιών 1">
            <a:extLst>
              <a:ext uri="{FF2B5EF4-FFF2-40B4-BE49-F238E27FC236}">
                <a16:creationId xmlns:a16="http://schemas.microsoft.com/office/drawing/2014/main" id="{C97F48AF-58F6-444C-A31F-2887FB871A0B}"/>
              </a:ext>
            </a:extLst>
          </p:cNvPr>
          <p:cNvSpPr/>
          <p:nvPr/>
        </p:nvSpPr>
        <p:spPr>
          <a:xfrm>
            <a:off x="5175681" y="4403324"/>
            <a:ext cx="932155" cy="1026718"/>
          </a:xfrm>
          <a:prstGeom prst="roundRect">
            <a:avLst/>
          </a:prstGeom>
          <a:solidFill>
            <a:schemeClr val="accent1">
              <a:alpha val="1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l-GR"/>
          </a:p>
        </p:txBody>
      </p:sp>
    </p:spTree>
  </p:cSld>
  <p:clrMapOvr>
    <a:masterClrMapping/>
  </p:clrMapOvr>
  <p:transition>
    <p:fade thruBlk="1"/>
  </p:transition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Rectangle 2">
            <a:extLst>
              <a:ext uri="{FF2B5EF4-FFF2-40B4-BE49-F238E27FC236}">
                <a16:creationId xmlns:a16="http://schemas.microsoft.com/office/drawing/2014/main" id="{2A13FD35-793D-4BEA-A1A3-6871A3AD0BC4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7587" name="Text Box 6">
            <a:extLst>
              <a:ext uri="{FF2B5EF4-FFF2-40B4-BE49-F238E27FC236}">
                <a16:creationId xmlns:a16="http://schemas.microsoft.com/office/drawing/2014/main" id="{8E15DFF9-FDA4-45C4-8950-6BB46A0650A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7588" name="Rectangle 14">
            <a:extLst>
              <a:ext uri="{FF2B5EF4-FFF2-40B4-BE49-F238E27FC236}">
                <a16:creationId xmlns:a16="http://schemas.microsoft.com/office/drawing/2014/main" id="{0EB304A1-BF34-4707-B658-AFA6EB385438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7589" name="Εικόνα 1">
            <a:extLst>
              <a:ext uri="{FF2B5EF4-FFF2-40B4-BE49-F238E27FC236}">
                <a16:creationId xmlns:a16="http://schemas.microsoft.com/office/drawing/2014/main" id="{743B3AE4-287E-4D57-AA1D-BD8A0B4B6A0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325" y="1517650"/>
            <a:ext cx="8261350" cy="3836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7590" name="TextBox 1">
            <a:extLst>
              <a:ext uri="{FF2B5EF4-FFF2-40B4-BE49-F238E27FC236}">
                <a16:creationId xmlns:a16="http://schemas.microsoft.com/office/drawing/2014/main" id="{69752FBA-C552-4C76-A590-4069C3ACC53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5724525" y="5354638"/>
            <a:ext cx="2227263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1pPr>
            <a:lvl2pPr marL="742950" indent="-28575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2pPr>
            <a:lvl3pPr marL="11430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3pPr>
            <a:lvl4pPr marL="16002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4pPr>
            <a:lvl5pPr marL="2057400" indent="-228600"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1400">
                <a:solidFill>
                  <a:schemeClr val="tx2"/>
                </a:solidFill>
                <a:latin typeface="Times New Roman" panose="02020603050405020304" pitchFamily="18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el-GR" altLang="el-GR"/>
              <a:t>1-βρωμοδωδεκάνιο</a:t>
            </a:r>
          </a:p>
        </p:txBody>
      </p:sp>
      <p:cxnSp>
        <p:nvCxnSpPr>
          <p:cNvPr id="4" name="Ευθεία γραμμή σύνδεσης 3">
            <a:extLst>
              <a:ext uri="{FF2B5EF4-FFF2-40B4-BE49-F238E27FC236}">
                <a16:creationId xmlns:a16="http://schemas.microsoft.com/office/drawing/2014/main" id="{B04337DE-0CAE-49ED-8117-95F5B376C94A}"/>
              </a:ext>
            </a:extLst>
          </p:cNvPr>
          <p:cNvCxnSpPr/>
          <p:nvPr/>
        </p:nvCxnSpPr>
        <p:spPr>
          <a:xfrm>
            <a:off x="6440488" y="4903788"/>
            <a:ext cx="688975" cy="23812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Ευθεία γραμμή σύνδεσης 5">
            <a:extLst>
              <a:ext uri="{FF2B5EF4-FFF2-40B4-BE49-F238E27FC236}">
                <a16:creationId xmlns:a16="http://schemas.microsoft.com/office/drawing/2014/main" id="{8CED67C8-9140-4A55-8F91-8B18336DBDE9}"/>
              </a:ext>
            </a:extLst>
          </p:cNvPr>
          <p:cNvCxnSpPr/>
          <p:nvPr/>
        </p:nvCxnSpPr>
        <p:spPr>
          <a:xfrm flipH="1">
            <a:off x="6440488" y="4903788"/>
            <a:ext cx="688975" cy="238125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ransition>
    <p:fade thruBlk="1"/>
  </p:transition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4" name="Rectangle 2">
            <a:extLst>
              <a:ext uri="{FF2B5EF4-FFF2-40B4-BE49-F238E27FC236}">
                <a16:creationId xmlns:a16="http://schemas.microsoft.com/office/drawing/2014/main" id="{78452E5B-8219-4FB1-ACE2-79A08FFD568F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588" cy="15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9635" name="Text Box 6">
            <a:extLst>
              <a:ext uri="{FF2B5EF4-FFF2-40B4-BE49-F238E27FC236}">
                <a16:creationId xmlns:a16="http://schemas.microsoft.com/office/drawing/2014/main" id="{7C086D2A-0C77-4D18-895F-5C2CBB1AF13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1725" y="2322513"/>
            <a:ext cx="18415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sp>
        <p:nvSpPr>
          <p:cNvPr id="69636" name="Rectangle 14">
            <a:extLst>
              <a:ext uri="{FF2B5EF4-FFF2-40B4-BE49-F238E27FC236}">
                <a16:creationId xmlns:a16="http://schemas.microsoft.com/office/drawing/2014/main" id="{55BBF976-9C0D-4644-A313-653A5513F70E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442913"/>
            <a:ext cx="9144000" cy="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>
            <a:spAutoFit/>
          </a:bodyPr>
          <a:lstStyle>
            <a:lvl1pPr>
              <a:spcBef>
                <a:spcPts val="250"/>
              </a:spcBef>
              <a:buClr>
                <a:schemeClr val="accent1"/>
              </a:buClr>
              <a:buSzPct val="80000"/>
              <a:buFont typeface="Wingdings 2" panose="05020102010507070707" pitchFamily="18" charset="2"/>
              <a:buChar char=""/>
              <a:defRPr sz="2800">
                <a:solidFill>
                  <a:schemeClr val="tx1"/>
                </a:solidFill>
                <a:latin typeface="Verdana" panose="020B0604030504040204" pitchFamily="34" charset="0"/>
              </a:defRPr>
            </a:lvl1pPr>
            <a:lvl2pPr marL="742950" indent="-285750">
              <a:spcBef>
                <a:spcPts val="250"/>
              </a:spcBef>
              <a:buClr>
                <a:schemeClr val="accent1"/>
              </a:buClr>
              <a:buSzPct val="100000"/>
              <a:buFont typeface="Verdana" panose="020B0604030504040204" pitchFamily="34" charset="0"/>
              <a:buChar char="◦"/>
              <a:defRPr sz="2400">
                <a:solidFill>
                  <a:schemeClr val="tx1"/>
                </a:solidFill>
                <a:latin typeface="Verdana" panose="020B0604030504040204" pitchFamily="34" charset="0"/>
              </a:defRPr>
            </a:lvl2pPr>
            <a:lvl3pPr marL="1143000" indent="-228600">
              <a:spcBef>
                <a:spcPts val="250"/>
              </a:spcBef>
              <a:buClr>
                <a:srgbClr val="ED3742"/>
              </a:buClr>
              <a:buSzPct val="100000"/>
              <a:buFont typeface="Wingdings 2" panose="05020102010507070707" pitchFamily="18" charset="2"/>
              <a:buChar char=""/>
              <a:defRPr sz="2200">
                <a:solidFill>
                  <a:schemeClr val="tx1"/>
                </a:solidFill>
                <a:latin typeface="Verdana" panose="020B0604030504040204" pitchFamily="34" charset="0"/>
              </a:defRPr>
            </a:lvl3pPr>
            <a:lvl4pPr marL="1600200" indent="-228600">
              <a:spcBef>
                <a:spcPts val="225"/>
              </a:spcBef>
              <a:buClr>
                <a:srgbClr val="ED3742"/>
              </a:buClr>
              <a:buSzPct val="112000"/>
              <a:buFont typeface="Verdana" panose="020B0604030504040204" pitchFamily="34" charset="0"/>
              <a:buChar char="◦"/>
              <a:defRPr sz="1900">
                <a:solidFill>
                  <a:schemeClr val="tx1"/>
                </a:solidFill>
                <a:latin typeface="Verdana" panose="020B0604030504040204" pitchFamily="34" charset="0"/>
              </a:defRPr>
            </a:lvl4pPr>
            <a:lvl5pPr marL="2057400" indent="-228600">
              <a:spcBef>
                <a:spcPts val="250"/>
              </a:spcBef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5pPr>
            <a:lvl6pPr marL="25146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6pPr>
            <a:lvl7pPr marL="29718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7pPr>
            <a:lvl8pPr marL="34290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8pPr>
            <a:lvl9pPr marL="3886200" indent="-228600" eaLnBrk="0" fontAlgn="base" hangingPunct="0">
              <a:spcBef>
                <a:spcPts val="250"/>
              </a:spcBef>
              <a:spcAft>
                <a:spcPct val="0"/>
              </a:spcAft>
              <a:buClr>
                <a:srgbClr val="4A85BF"/>
              </a:buClr>
              <a:buSzPct val="100000"/>
              <a:buFont typeface="Wingdings 2" panose="05020102010507070707" pitchFamily="18" charset="2"/>
              <a:buChar char=""/>
              <a:defRPr>
                <a:solidFill>
                  <a:schemeClr val="tx1"/>
                </a:solidFill>
                <a:latin typeface="Verdana" panose="020B0604030504040204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  <a:buClrTx/>
              <a:buSzTx/>
              <a:buFontTx/>
              <a:buNone/>
            </a:pPr>
            <a:endParaRPr lang="en-US" altLang="el-GR" sz="1400">
              <a:solidFill>
                <a:schemeClr val="tx2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69637" name="Εικόνα 5">
            <a:extLst>
              <a:ext uri="{FF2B5EF4-FFF2-40B4-BE49-F238E27FC236}">
                <a16:creationId xmlns:a16="http://schemas.microsoft.com/office/drawing/2014/main" id="{39CD6AC5-AC02-4167-9DC7-8FACBFFCF3C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8800" y="2212975"/>
            <a:ext cx="8102600" cy="19224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ransition>
    <p:fade thruBlk="1"/>
  </p:transition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Άποψη">
  <a:themeElements>
    <a:clrScheme name="Άποψη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F07F09"/>
      </a:accent1>
      <a:accent2>
        <a:srgbClr val="9F2936"/>
      </a:accent2>
      <a:accent3>
        <a:srgbClr val="1B587C"/>
      </a:accent3>
      <a:accent4>
        <a:srgbClr val="4E8542"/>
      </a:accent4>
      <a:accent5>
        <a:srgbClr val="604878"/>
      </a:accent5>
      <a:accent6>
        <a:srgbClr val="C19859"/>
      </a:accent6>
      <a:hlink>
        <a:srgbClr val="6B9F25"/>
      </a:hlink>
      <a:folHlink>
        <a:srgbClr val="B26B02"/>
      </a:folHlink>
    </a:clrScheme>
    <a:fontScheme name="Άποψη">
      <a:maj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ajorFont>
      <a:minorFont>
        <a:latin typeface="Verdana"/>
        <a:ea typeface=""/>
        <a:cs typeface=""/>
        <a:font script="Jpan" typeface="ＭＳ ゴシック"/>
        <a:font script="Hang" typeface="굴림"/>
        <a:font script="Hans" typeface="微软雅黑"/>
        <a:font script="Hant" typeface="微軟正黑體"/>
        <a:font script="Arab" typeface="Tahoma"/>
        <a:font script="Hebr" typeface="Tahoma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</a:minorFont>
    </a:fontScheme>
    <a:fmtScheme name="Άποψη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270000"/>
              </a:schemeClr>
            </a:gs>
            <a:gs pos="25000">
              <a:schemeClr val="phClr">
                <a:tint val="60000"/>
                <a:satMod val="300000"/>
              </a:schemeClr>
            </a:gs>
            <a:gs pos="100000">
              <a:schemeClr val="phClr">
                <a:tint val="29000"/>
                <a:satMod val="40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45000"/>
                <a:satMod val="155000"/>
              </a:schemeClr>
            </a:gs>
            <a:gs pos="60000">
              <a:schemeClr val="phClr">
                <a:shade val="95000"/>
                <a:satMod val="150000"/>
              </a:schemeClr>
            </a:gs>
            <a:gs pos="100000">
              <a:schemeClr val="phClr">
                <a:tint val="87000"/>
                <a:satMod val="2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atMod val="150000"/>
            </a:schemeClr>
          </a:solidFill>
          <a:prstDash val="solid"/>
        </a:ln>
        <a:ln w="425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65500" dist="38100" dir="5400000" rotWithShape="0">
              <a:srgbClr val="000000">
                <a:alpha val="40000"/>
              </a:srgbClr>
            </a:outerShdw>
          </a:effectLst>
          <a:scene3d>
            <a:camera prst="orthographicFront" fov="0">
              <a:rot lat="0" lon="0" rev="0"/>
            </a:camera>
            <a:lightRig rig="contrasting" dir="t">
              <a:rot lat="0" lon="0" rev="12000000"/>
            </a:lightRig>
          </a:scene3d>
          <a:sp3d prstMaterial="powder">
            <a:bevelT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35000"/>
                <a:satMod val="150000"/>
              </a:schemeClr>
            </a:gs>
            <a:gs pos="45000">
              <a:schemeClr val="phClr">
                <a:shade val="68000"/>
                <a:satMod val="155000"/>
              </a:schemeClr>
            </a:gs>
            <a:gs pos="100000">
              <a:schemeClr val="phClr">
                <a:tint val="70000"/>
                <a:satMod val="175000"/>
              </a:schemeClr>
            </a:gs>
          </a:gsLst>
          <a:lin ang="16200000" scaled="0"/>
        </a:gradFill>
        <a:blipFill>
          <a:blip xmlns:r="http://schemas.openxmlformats.org/officeDocument/2006/relationships" r:embed="rId1">
            <a:duotone>
              <a:schemeClr val="phClr">
                <a:shade val="800"/>
                <a:satMod val="150000"/>
              </a:schemeClr>
              <a:schemeClr val="phClr">
                <a:tint val="80000"/>
                <a:satMod val="150000"/>
              </a:schemeClr>
            </a:duotone>
          </a:blip>
          <a:tile tx="0" ty="0" sx="75000" sy="75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Aspect</Template>
  <TotalTime>15781</TotalTime>
  <Words>307</Words>
  <Application>Microsoft Office PowerPoint</Application>
  <PresentationFormat>Προβολή στην οθόνη (4:3)</PresentationFormat>
  <Paragraphs>87</Paragraphs>
  <Slides>31</Slides>
  <Notes>31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4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31</vt:i4>
      </vt:variant>
    </vt:vector>
  </HeadingPairs>
  <TitlesOfParts>
    <vt:vector size="36" baseType="lpstr">
      <vt:lpstr>Arial</vt:lpstr>
      <vt:lpstr>Times New Roman</vt:lpstr>
      <vt:lpstr>Verdana</vt:lpstr>
      <vt:lpstr>Wingdings 2</vt:lpstr>
      <vt:lpstr>Άποψη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  <vt:lpstr>Παρουσίαση του PowerPoint</vt:lpstr>
    </vt:vector>
  </TitlesOfParts>
  <Company>ΕΙΕ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Παρουσίαση του PowerPoint</dc:title>
  <dc:creator>Μαρία Σκρέττα</dc:creator>
  <cp:lastModifiedBy>UNIWA</cp:lastModifiedBy>
  <cp:revision>1441</cp:revision>
  <cp:lastPrinted>2002-05-29T10:48:58Z</cp:lastPrinted>
  <dcterms:created xsi:type="dcterms:W3CDTF">2000-10-04T08:27:46Z</dcterms:created>
  <dcterms:modified xsi:type="dcterms:W3CDTF">2025-05-26T07:55:30Z</dcterms:modified>
</cp:coreProperties>
</file>