
<file path=[Content_Types].xml><?xml version="1.0" encoding="utf-8"?>
<Types xmlns="http://schemas.openxmlformats.org/package/2006/content-types">
  <Default Extension="png" ContentType="image/png"/>
  <Default Extension="jfif" ContentType="image/jpe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sldIdLst>
    <p:sldId id="256" r:id="rId5"/>
    <p:sldId id="257" r:id="rId6"/>
    <p:sldId id="263" r:id="rId7"/>
    <p:sldId id="264" r:id="rId8"/>
    <p:sldId id="258" r:id="rId9"/>
    <p:sldId id="259" r:id="rId10"/>
    <p:sldId id="260" r:id="rId11"/>
    <p:sldId id="261" r:id="rId12"/>
    <p:sldId id="290" r:id="rId13"/>
    <p:sldId id="262" r:id="rId14"/>
    <p:sldId id="288" r:id="rId15"/>
    <p:sldId id="265" r:id="rId16"/>
    <p:sldId id="266" r:id="rId17"/>
    <p:sldId id="267" r:id="rId18"/>
    <p:sldId id="268" r:id="rId19"/>
    <p:sldId id="269" r:id="rId20"/>
    <p:sldId id="270" r:id="rId21"/>
    <p:sldId id="271" r:id="rId22"/>
    <p:sldId id="272" r:id="rId23"/>
    <p:sldId id="289" r:id="rId24"/>
    <p:sldId id="282" r:id="rId25"/>
    <p:sldId id="283" r:id="rId26"/>
    <p:sldId id="284" r:id="rId27"/>
    <p:sldId id="285" r:id="rId28"/>
    <p:sldId id="286" r:id="rId29"/>
    <p:sldId id="287" r:id="rId30"/>
    <p:sldId id="275" r:id="rId31"/>
    <p:sldId id="278" r:id="rId32"/>
    <p:sldId id="277" r:id="rId33"/>
    <p:sldId id="276" r:id="rId34"/>
    <p:sldId id="281" r:id="rId35"/>
    <p:sldId id="279" r:id="rId36"/>
    <p:sldId id="280" r:id="rId37"/>
    <p:sldId id="273" r:id="rId38"/>
    <p:sldId id="274" r:id="rId39"/>
  </p:sldIdLst>
  <p:sldSz cx="12192000" cy="6858000"/>
  <p:notesSz cx="6858000" cy="9144000"/>
  <p:defaultText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81" d="100"/>
          <a:sy n="81" d="100"/>
        </p:scale>
        <p:origin x="725" y="5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theme" Target="theme/theme1.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presProps" Target="pres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tableStyles" Target="tableStyles.xml"/><Relationship Id="rId8" Type="http://schemas.openxmlformats.org/officeDocument/2006/relationships/slide" Target="slides/slide4.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148C71-9A48-411A-A904-4A3F1C691F1E}"/>
              </a:ext>
            </a:extLst>
          </p:cNvPr>
          <p:cNvSpPr txBox="1">
            <a:spLocks noGrp="1"/>
          </p:cNvSpPr>
          <p:nvPr>
            <p:ph type="ctrTitle"/>
          </p:nvPr>
        </p:nvSpPr>
        <p:spPr>
          <a:xfrm>
            <a:off x="2589215" y="2514600"/>
            <a:ext cx="8915400" cy="2262783"/>
          </a:xfrm>
        </p:spPr>
        <p:txBody>
          <a:bodyPr anchor="b"/>
          <a:lstStyle>
            <a:lvl1pPr>
              <a:defRPr sz="5400"/>
            </a:lvl1pPr>
          </a:lstStyle>
          <a:p>
            <a:pPr lvl="0"/>
            <a:r>
              <a:rPr lang="el-GR"/>
              <a:t>Κάντε κλικ για να επεξεργαστείτε τον τίτλο υποδείγματος</a:t>
            </a:r>
            <a:endParaRPr lang="en-US"/>
          </a:p>
        </p:txBody>
      </p:sp>
      <p:sp>
        <p:nvSpPr>
          <p:cNvPr id="3" name="Subtitle 2">
            <a:extLst>
              <a:ext uri="{FF2B5EF4-FFF2-40B4-BE49-F238E27FC236}">
                <a16:creationId xmlns:a16="http://schemas.microsoft.com/office/drawing/2014/main" id="{B7C17B54-FDB9-4F81-983E-A2BF9DB05BBD}"/>
              </a:ext>
            </a:extLst>
          </p:cNvPr>
          <p:cNvSpPr txBox="1">
            <a:spLocks noGrp="1"/>
          </p:cNvSpPr>
          <p:nvPr>
            <p:ph type="subTitle" idx="1"/>
          </p:nvPr>
        </p:nvSpPr>
        <p:spPr>
          <a:xfrm>
            <a:off x="2589215" y="4777383"/>
            <a:ext cx="8915400" cy="1126284"/>
          </a:xfrm>
        </p:spPr>
        <p:txBody>
          <a:bodyPr/>
          <a:lstStyle>
            <a:lvl1pPr marL="0" indent="0">
              <a:buNone/>
              <a:defRPr>
                <a:solidFill>
                  <a:srgbClr val="595959"/>
                </a:solidFill>
              </a:defRPr>
            </a:lvl1pPr>
          </a:lstStyle>
          <a:p>
            <a:pPr lvl="0"/>
            <a:r>
              <a:rPr lang="el-GR"/>
              <a:t>Κάντε κλικ για να επεξεργαστείτε τον υπότιτλο του υποδείγματος</a:t>
            </a:r>
            <a:endParaRPr lang="en-US"/>
          </a:p>
        </p:txBody>
      </p:sp>
      <p:sp>
        <p:nvSpPr>
          <p:cNvPr id="4" name="Date Placeholder 3">
            <a:extLst>
              <a:ext uri="{FF2B5EF4-FFF2-40B4-BE49-F238E27FC236}">
                <a16:creationId xmlns:a16="http://schemas.microsoft.com/office/drawing/2014/main" id="{78A08EA7-3584-4132-802D-84B8A1DE8C1C}"/>
              </a:ext>
            </a:extLst>
          </p:cNvPr>
          <p:cNvSpPr txBox="1">
            <a:spLocks noGrp="1"/>
          </p:cNvSpPr>
          <p:nvPr>
            <p:ph type="dt" sz="half" idx="7"/>
          </p:nvPr>
        </p:nvSpPr>
        <p:spPr/>
        <p:txBody>
          <a:bodyPr/>
          <a:lstStyle>
            <a:lvl1pPr>
              <a:defRPr/>
            </a:lvl1pPr>
          </a:lstStyle>
          <a:p>
            <a:pPr lvl="0"/>
            <a:fld id="{6355741B-E37F-4496-9903-FA26D337CF6B}" type="datetime1">
              <a:rPr lang="en-US"/>
              <a:pPr lvl="0"/>
              <a:t>5/13/2025</a:t>
            </a:fld>
            <a:endParaRPr lang="en-US"/>
          </a:p>
        </p:txBody>
      </p:sp>
      <p:sp>
        <p:nvSpPr>
          <p:cNvPr id="5" name="Footer Placeholder 4">
            <a:extLst>
              <a:ext uri="{FF2B5EF4-FFF2-40B4-BE49-F238E27FC236}">
                <a16:creationId xmlns:a16="http://schemas.microsoft.com/office/drawing/2014/main" id="{39B8C2EA-C5AA-4C4D-87FB-885B43A87727}"/>
              </a:ext>
            </a:extLst>
          </p:cNvPr>
          <p:cNvSpPr txBox="1">
            <a:spLocks noGrp="1"/>
          </p:cNvSpPr>
          <p:nvPr>
            <p:ph type="ftr" sz="quarter" idx="9"/>
          </p:nvPr>
        </p:nvSpPr>
        <p:spPr/>
        <p:txBody>
          <a:bodyPr/>
          <a:lstStyle>
            <a:lvl1pPr>
              <a:defRPr/>
            </a:lvl1pPr>
          </a:lstStyle>
          <a:p>
            <a:pPr lvl="0"/>
            <a:endParaRPr lang="en-US"/>
          </a:p>
        </p:txBody>
      </p:sp>
      <p:sp>
        <p:nvSpPr>
          <p:cNvPr id="6" name="Freeform 6">
            <a:extLst>
              <a:ext uri="{FF2B5EF4-FFF2-40B4-BE49-F238E27FC236}">
                <a16:creationId xmlns:a16="http://schemas.microsoft.com/office/drawing/2014/main" id="{0525661F-D2AB-4D65-91A7-EE47F6EA1ADD}"/>
              </a:ext>
            </a:extLst>
          </p:cNvPr>
          <p:cNvSpPr/>
          <p:nvPr/>
        </p:nvSpPr>
        <p:spPr>
          <a:xfrm>
            <a:off x="0" y="4323813"/>
            <a:ext cx="1744647" cy="778593"/>
          </a:xfrm>
          <a:custGeom>
            <a:avLst/>
            <a:gdLst>
              <a:gd name="f0" fmla="val w"/>
              <a:gd name="f1" fmla="val h"/>
              <a:gd name="f2" fmla="val 0"/>
              <a:gd name="f3" fmla="val 372"/>
              <a:gd name="f4" fmla="val 166"/>
              <a:gd name="f5" fmla="val 287"/>
              <a:gd name="f6" fmla="val 290"/>
              <a:gd name="f7" fmla="val 292"/>
              <a:gd name="f8" fmla="val 165"/>
              <a:gd name="f9" fmla="val 293"/>
              <a:gd name="f10" fmla="val 164"/>
              <a:gd name="f11" fmla="val 163"/>
              <a:gd name="f12" fmla="val 294"/>
              <a:gd name="f13" fmla="val 370"/>
              <a:gd name="f14" fmla="val 87"/>
              <a:gd name="f15" fmla="val 85"/>
              <a:gd name="f16" fmla="val 81"/>
              <a:gd name="f17" fmla="val 78"/>
              <a:gd name="f18" fmla="val 3"/>
              <a:gd name="f19" fmla="val 2"/>
              <a:gd name="f20" fmla="val 1"/>
              <a:gd name="f21" fmla="*/ f0 1 372"/>
              <a:gd name="f22" fmla="*/ f1 1 166"/>
              <a:gd name="f23" fmla="+- f4 0 f2"/>
              <a:gd name="f24" fmla="+- f3 0 f2"/>
              <a:gd name="f25" fmla="*/ f24 1 372"/>
              <a:gd name="f26" fmla="*/ f23 1 166"/>
              <a:gd name="f27" fmla="*/ 0 1 f25"/>
              <a:gd name="f28" fmla="*/ f3 1 f25"/>
              <a:gd name="f29" fmla="*/ 0 1 f26"/>
              <a:gd name="f30" fmla="*/ f4 1 f26"/>
              <a:gd name="f31" fmla="*/ f27 f21 1"/>
              <a:gd name="f32" fmla="*/ f28 f21 1"/>
              <a:gd name="f33" fmla="*/ f30 f22 1"/>
              <a:gd name="f34" fmla="*/ f29 f22 1"/>
            </a:gdLst>
            <a:ahLst/>
            <a:cxnLst>
              <a:cxn ang="3cd4">
                <a:pos x="hc" y="t"/>
              </a:cxn>
              <a:cxn ang="0">
                <a:pos x="r" y="vc"/>
              </a:cxn>
              <a:cxn ang="cd4">
                <a:pos x="hc" y="b"/>
              </a:cxn>
              <a:cxn ang="cd2">
                <a:pos x="l" y="vc"/>
              </a:cxn>
            </a:cxnLst>
            <a:rect l="f31" t="f34" r="f32" b="f33"/>
            <a:pathLst>
              <a:path w="372" h="166">
                <a:moveTo>
                  <a:pt x="f5" y="f4"/>
                </a:moveTo>
                <a:cubicBezTo>
                  <a:pt x="f6" y="f4"/>
                  <a:pt x="f7" y="f8"/>
                  <a:pt x="f9" y="f10"/>
                </a:cubicBezTo>
                <a:cubicBezTo>
                  <a:pt x="f9" y="f11"/>
                  <a:pt x="f12" y="f11"/>
                  <a:pt x="f12" y="f11"/>
                </a:cubicBezTo>
                <a:cubicBezTo>
                  <a:pt x="f13" y="f14"/>
                  <a:pt x="f13" y="f14"/>
                  <a:pt x="f13" y="f14"/>
                </a:cubicBezTo>
                <a:cubicBezTo>
                  <a:pt x="f3" y="f15"/>
                  <a:pt x="f3" y="f16"/>
                  <a:pt x="f13" y="f17"/>
                </a:cubicBezTo>
                <a:cubicBezTo>
                  <a:pt x="f12" y="f18"/>
                  <a:pt x="f12" y="f18"/>
                  <a:pt x="f12" y="f18"/>
                </a:cubicBezTo>
                <a:cubicBezTo>
                  <a:pt x="f12" y="f19"/>
                  <a:pt x="f9" y="f19"/>
                  <a:pt x="f9" y="f19"/>
                </a:cubicBezTo>
                <a:cubicBezTo>
                  <a:pt x="f7" y="f20"/>
                  <a:pt x="f6" y="f2"/>
                  <a:pt x="f5" y="f2"/>
                </a:cubicBezTo>
                <a:cubicBezTo>
                  <a:pt x="f2" y="f2"/>
                  <a:pt x="f2" y="f2"/>
                  <a:pt x="f2" y="f2"/>
                </a:cubicBezTo>
                <a:cubicBezTo>
                  <a:pt x="f2" y="f4"/>
                  <a:pt x="f2" y="f4"/>
                  <a:pt x="f2" y="f4"/>
                </a:cubicBezTo>
                <a:lnTo>
                  <a:pt x="f5" y="f4"/>
                </a:ln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175AF091-5D5B-42D3-AC9E-8476CF2AC817}"/>
              </a:ext>
            </a:extLst>
          </p:cNvPr>
          <p:cNvSpPr txBox="1">
            <a:spLocks noGrp="1"/>
          </p:cNvSpPr>
          <p:nvPr>
            <p:ph type="sldNum" sz="quarter" idx="8"/>
          </p:nvPr>
        </p:nvSpPr>
        <p:spPr>
          <a:xfrm>
            <a:off x="531815" y="4529544"/>
            <a:ext cx="779763" cy="365129"/>
          </a:xfrm>
        </p:spPr>
        <p:txBody>
          <a:bodyPr/>
          <a:lstStyle>
            <a:lvl1pPr>
              <a:defRPr/>
            </a:lvl1pPr>
          </a:lstStyle>
          <a:p>
            <a:pPr lvl="0"/>
            <a:fld id="{A3A85BF7-A2D2-4CE8-BE7E-AD561C92310D}" type="slidenum">
              <a:t>‹#›</a:t>
            </a:fld>
            <a:endParaRPr lang="en-US"/>
          </a:p>
        </p:txBody>
      </p:sp>
    </p:spTree>
    <p:extLst>
      <p:ext uri="{BB962C8B-B14F-4D97-AF65-F5344CB8AC3E}">
        <p14:creationId xmlns:p14="http://schemas.microsoft.com/office/powerpoint/2010/main" val="4061636036"/>
      </p:ext>
    </p:extLst>
  </p:cSld>
  <p:clrMapOvr>
    <a:masterClrMapping/>
  </p:clrMapOvr>
  <p:hf sldNum="0" hdr="0" ftr="0" dt="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Τίτλος και περιεχόμενο">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D191F9-F642-4EB6-8427-19A45199514F}"/>
              </a:ext>
            </a:extLst>
          </p:cNvPr>
          <p:cNvSpPr txBox="1">
            <a:spLocks noGrp="1"/>
          </p:cNvSpPr>
          <p:nvPr>
            <p:ph type="title"/>
          </p:nvPr>
        </p:nvSpPr>
        <p:spPr/>
        <p:txBody>
          <a:bodyPr/>
          <a:lstStyle>
            <a:lvl1pPr>
              <a:defRPr/>
            </a:lvl1pPr>
          </a:lstStyle>
          <a:p>
            <a:pPr lvl="0"/>
            <a:r>
              <a:rPr lang="el-GR"/>
              <a:t>Κάντε κλικ για να επεξεργαστείτε τον τίτλο υποδείγματος</a:t>
            </a:r>
            <a:endParaRPr lang="en-US"/>
          </a:p>
        </p:txBody>
      </p:sp>
      <p:sp>
        <p:nvSpPr>
          <p:cNvPr id="3" name="Content Placeholder 2">
            <a:extLst>
              <a:ext uri="{FF2B5EF4-FFF2-40B4-BE49-F238E27FC236}">
                <a16:creationId xmlns:a16="http://schemas.microsoft.com/office/drawing/2014/main" id="{F32E1BBB-0144-4A4E-B122-C27176AB1EE9}"/>
              </a:ext>
            </a:extLst>
          </p:cNvPr>
          <p:cNvSpPr txBox="1">
            <a:spLocks noGrp="1"/>
          </p:cNvSpPr>
          <p:nvPr>
            <p:ph idx="1"/>
          </p:nvPr>
        </p:nvSpPr>
        <p:spPr>
          <a:xfrm>
            <a:off x="2589215" y="2133596"/>
            <a:ext cx="8915400" cy="3777624"/>
          </a:xfrm>
        </p:spPr>
        <p:txBody>
          <a:bodyP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4" name="Date Placeholder 3">
            <a:extLst>
              <a:ext uri="{FF2B5EF4-FFF2-40B4-BE49-F238E27FC236}">
                <a16:creationId xmlns:a16="http://schemas.microsoft.com/office/drawing/2014/main" id="{58CE591F-864B-419F-96E8-0B9B3C359544}"/>
              </a:ext>
            </a:extLst>
          </p:cNvPr>
          <p:cNvSpPr txBox="1">
            <a:spLocks noGrp="1"/>
          </p:cNvSpPr>
          <p:nvPr>
            <p:ph type="dt" sz="half" idx="7"/>
          </p:nvPr>
        </p:nvSpPr>
        <p:spPr/>
        <p:txBody>
          <a:bodyPr/>
          <a:lstStyle>
            <a:lvl1pPr>
              <a:defRPr/>
            </a:lvl1pPr>
          </a:lstStyle>
          <a:p>
            <a:pPr lvl="0"/>
            <a:fld id="{9146B514-D2AC-4605-B1A4-2CE702C45A1E}" type="datetime1">
              <a:rPr lang="en-US"/>
              <a:pPr lvl="0"/>
              <a:t>5/13/2025</a:t>
            </a:fld>
            <a:endParaRPr lang="en-US"/>
          </a:p>
        </p:txBody>
      </p:sp>
      <p:sp>
        <p:nvSpPr>
          <p:cNvPr id="5" name="Footer Placeholder 4">
            <a:extLst>
              <a:ext uri="{FF2B5EF4-FFF2-40B4-BE49-F238E27FC236}">
                <a16:creationId xmlns:a16="http://schemas.microsoft.com/office/drawing/2014/main" id="{6E4B6856-A71D-4337-B5B0-A35F11972C99}"/>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A3A88F59-FC48-4404-B9D1-095D06EF8E53}"/>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6A874263-9208-4C14-AB4B-2F0E82F609A7}"/>
              </a:ext>
            </a:extLst>
          </p:cNvPr>
          <p:cNvSpPr txBox="1">
            <a:spLocks noGrp="1"/>
          </p:cNvSpPr>
          <p:nvPr>
            <p:ph type="sldNum" sz="quarter" idx="8"/>
          </p:nvPr>
        </p:nvSpPr>
        <p:spPr/>
        <p:txBody>
          <a:bodyPr/>
          <a:lstStyle>
            <a:lvl1pPr>
              <a:defRPr/>
            </a:lvl1pPr>
          </a:lstStyle>
          <a:p>
            <a:pPr lvl="0"/>
            <a:fld id="{C139D2DD-B0AE-46EE-B358-DE6D653839AB}" type="slidenum">
              <a:t>‹#›</a:t>
            </a:fld>
            <a:endParaRPr lang="en-US"/>
          </a:p>
        </p:txBody>
      </p:sp>
    </p:spTree>
    <p:extLst>
      <p:ext uri="{BB962C8B-B14F-4D97-AF65-F5344CB8AC3E}">
        <p14:creationId xmlns:p14="http://schemas.microsoft.com/office/powerpoint/2010/main" val="545471686"/>
      </p:ext>
    </p:extLst>
  </p:cSld>
  <p:clrMapOvr>
    <a:masterClrMapping/>
  </p:clrMapOvr>
  <p:hf sldNum="0"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A4CF43-2E36-4A44-BE36-6582C29EEC57}"/>
              </a:ext>
            </a:extLst>
          </p:cNvPr>
          <p:cNvSpPr txBox="1">
            <a:spLocks noGrp="1"/>
          </p:cNvSpPr>
          <p:nvPr>
            <p:ph type="title"/>
          </p:nvPr>
        </p:nvSpPr>
        <p:spPr>
          <a:xfrm>
            <a:off x="2589215" y="2058753"/>
            <a:ext cx="8915400" cy="1468800"/>
          </a:xfrm>
        </p:spPr>
        <p:txBody>
          <a:bodyPr anchor="b"/>
          <a:lstStyle>
            <a:lvl1pPr>
              <a:defRPr sz="4000"/>
            </a:lvl1pPr>
          </a:lstStyle>
          <a:p>
            <a:pPr lvl="0"/>
            <a:r>
              <a:rPr lang="el-GR"/>
              <a:t>Κάντε κλικ για να επεξεργαστείτε τον τίτλο υποδείγματος</a:t>
            </a:r>
            <a:endParaRPr lang="en-US"/>
          </a:p>
        </p:txBody>
      </p:sp>
      <p:sp>
        <p:nvSpPr>
          <p:cNvPr id="3" name="Text Placeholder 2">
            <a:extLst>
              <a:ext uri="{FF2B5EF4-FFF2-40B4-BE49-F238E27FC236}">
                <a16:creationId xmlns:a16="http://schemas.microsoft.com/office/drawing/2014/main" id="{934BB4F7-5B1E-4DA5-BBBE-39EC2C8A165C}"/>
              </a:ext>
            </a:extLst>
          </p:cNvPr>
          <p:cNvSpPr txBox="1">
            <a:spLocks noGrp="1"/>
          </p:cNvSpPr>
          <p:nvPr>
            <p:ph type="body" idx="1"/>
          </p:nvPr>
        </p:nvSpPr>
        <p:spPr>
          <a:xfrm>
            <a:off x="2589215" y="3530132"/>
            <a:ext cx="8915400" cy="860395"/>
          </a:xfrm>
        </p:spPr>
        <p:txBody>
          <a:bodyPr/>
          <a:lstStyle>
            <a:lvl1pPr marL="0" indent="0">
              <a:buNone/>
              <a:defRPr sz="2000">
                <a:solidFill>
                  <a:srgbClr val="595959"/>
                </a:solidFill>
              </a:defRPr>
            </a:lvl1pPr>
          </a:lstStyle>
          <a:p>
            <a:pPr lvl="0"/>
            <a:r>
              <a:rPr lang="el-GR"/>
              <a:t>Στυλ κειμένου υποδείγματος</a:t>
            </a:r>
          </a:p>
        </p:txBody>
      </p:sp>
      <p:sp>
        <p:nvSpPr>
          <p:cNvPr id="4" name="Date Placeholder 3">
            <a:extLst>
              <a:ext uri="{FF2B5EF4-FFF2-40B4-BE49-F238E27FC236}">
                <a16:creationId xmlns:a16="http://schemas.microsoft.com/office/drawing/2014/main" id="{58ECA298-E6ED-4B30-A48A-3577CD8C2A76}"/>
              </a:ext>
            </a:extLst>
          </p:cNvPr>
          <p:cNvSpPr txBox="1">
            <a:spLocks noGrp="1"/>
          </p:cNvSpPr>
          <p:nvPr>
            <p:ph type="dt" sz="half" idx="7"/>
          </p:nvPr>
        </p:nvSpPr>
        <p:spPr/>
        <p:txBody>
          <a:bodyPr/>
          <a:lstStyle>
            <a:lvl1pPr>
              <a:defRPr/>
            </a:lvl1pPr>
          </a:lstStyle>
          <a:p>
            <a:pPr lvl="0"/>
            <a:fld id="{CCB33F9C-385F-4170-98DF-FCC12DB7E5CB}" type="datetime1">
              <a:rPr lang="en-US"/>
              <a:pPr lvl="0"/>
              <a:t>5/13/2025</a:t>
            </a:fld>
            <a:endParaRPr lang="en-US"/>
          </a:p>
        </p:txBody>
      </p:sp>
      <p:sp>
        <p:nvSpPr>
          <p:cNvPr id="5" name="Footer Placeholder 4">
            <a:extLst>
              <a:ext uri="{FF2B5EF4-FFF2-40B4-BE49-F238E27FC236}">
                <a16:creationId xmlns:a16="http://schemas.microsoft.com/office/drawing/2014/main" id="{38DAC512-0701-44E6-AD26-8345B242D8AE}"/>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3EAB2B64-432B-4D5C-8461-E6719F5BC715}"/>
              </a:ext>
            </a:extLst>
          </p:cNvPr>
          <p:cNvSpPr/>
          <p:nvPr/>
        </p:nvSpPr>
        <p:spPr>
          <a:xfrm flipV="1">
            <a:off x="-4187" y="3178170"/>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3C02E20B-8C03-4915-B818-8A4FC41042D2}"/>
              </a:ext>
            </a:extLst>
          </p:cNvPr>
          <p:cNvSpPr txBox="1">
            <a:spLocks noGrp="1"/>
          </p:cNvSpPr>
          <p:nvPr>
            <p:ph type="sldNum" sz="quarter" idx="8"/>
          </p:nvPr>
        </p:nvSpPr>
        <p:spPr>
          <a:xfrm>
            <a:off x="531815" y="3244135"/>
            <a:ext cx="779763" cy="365129"/>
          </a:xfrm>
        </p:spPr>
        <p:txBody>
          <a:bodyPr/>
          <a:lstStyle>
            <a:lvl1pPr>
              <a:defRPr/>
            </a:lvl1pPr>
          </a:lstStyle>
          <a:p>
            <a:pPr lvl="0"/>
            <a:fld id="{85D047BA-B4B9-49D6-A26B-9E1C21388921}" type="slidenum">
              <a:t>‹#›</a:t>
            </a:fld>
            <a:endParaRPr lang="en-US"/>
          </a:p>
        </p:txBody>
      </p:sp>
    </p:spTree>
    <p:extLst>
      <p:ext uri="{BB962C8B-B14F-4D97-AF65-F5344CB8AC3E}">
        <p14:creationId xmlns:p14="http://schemas.microsoft.com/office/powerpoint/2010/main" val="13778248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Title 7">
            <a:extLst>
              <a:ext uri="{FF2B5EF4-FFF2-40B4-BE49-F238E27FC236}">
                <a16:creationId xmlns:a16="http://schemas.microsoft.com/office/drawing/2014/main" id="{51B9E6FB-01BD-4BBB-A955-070B9CD1BD9F}"/>
              </a:ext>
            </a:extLst>
          </p:cNvPr>
          <p:cNvSpPr txBox="1">
            <a:spLocks noGrp="1"/>
          </p:cNvSpPr>
          <p:nvPr>
            <p:ph type="title"/>
          </p:nvPr>
        </p:nvSpPr>
        <p:spPr/>
        <p:txBody>
          <a:bodyPr/>
          <a:lstStyle>
            <a:lvl1pPr>
              <a:defRPr/>
            </a:lvl1pPr>
          </a:lstStyle>
          <a:p>
            <a:pPr lvl="0"/>
            <a:r>
              <a:rPr lang="el-GR"/>
              <a:t>Κάντε κλικ για να επεξεργαστείτε τον τίτλο υποδείγματος</a:t>
            </a:r>
            <a:endParaRPr lang="en-US"/>
          </a:p>
        </p:txBody>
      </p:sp>
      <p:sp>
        <p:nvSpPr>
          <p:cNvPr id="3" name="Content Placeholder 2">
            <a:extLst>
              <a:ext uri="{FF2B5EF4-FFF2-40B4-BE49-F238E27FC236}">
                <a16:creationId xmlns:a16="http://schemas.microsoft.com/office/drawing/2014/main" id="{A4F9A663-FF74-4BA0-9FFC-7D3E38204AE4}"/>
              </a:ext>
            </a:extLst>
          </p:cNvPr>
          <p:cNvSpPr txBox="1">
            <a:spLocks noGrp="1"/>
          </p:cNvSpPr>
          <p:nvPr>
            <p:ph idx="1"/>
          </p:nvPr>
        </p:nvSpPr>
        <p:spPr>
          <a:xfrm>
            <a:off x="2589215" y="2133596"/>
            <a:ext cx="4313864" cy="3777624"/>
          </a:xfrm>
        </p:spPr>
        <p:txBody>
          <a:bodyP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4" name="Content Placeholder 3">
            <a:extLst>
              <a:ext uri="{FF2B5EF4-FFF2-40B4-BE49-F238E27FC236}">
                <a16:creationId xmlns:a16="http://schemas.microsoft.com/office/drawing/2014/main" id="{1FD31055-FE9D-48BA-98C0-904B0030D14B}"/>
              </a:ext>
            </a:extLst>
          </p:cNvPr>
          <p:cNvSpPr txBox="1">
            <a:spLocks noGrp="1"/>
          </p:cNvSpPr>
          <p:nvPr>
            <p:ph idx="2"/>
          </p:nvPr>
        </p:nvSpPr>
        <p:spPr>
          <a:xfrm>
            <a:off x="7190750" y="2126217"/>
            <a:ext cx="4313864" cy="3777624"/>
          </a:xfrm>
        </p:spPr>
        <p:txBody>
          <a:bodyP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5" name="Date Placeholder 4">
            <a:extLst>
              <a:ext uri="{FF2B5EF4-FFF2-40B4-BE49-F238E27FC236}">
                <a16:creationId xmlns:a16="http://schemas.microsoft.com/office/drawing/2014/main" id="{3631790F-3F69-408E-AA75-0C2F0356460B}"/>
              </a:ext>
            </a:extLst>
          </p:cNvPr>
          <p:cNvSpPr txBox="1">
            <a:spLocks noGrp="1"/>
          </p:cNvSpPr>
          <p:nvPr>
            <p:ph type="dt" sz="half" idx="7"/>
          </p:nvPr>
        </p:nvSpPr>
        <p:spPr/>
        <p:txBody>
          <a:bodyPr/>
          <a:lstStyle>
            <a:lvl1pPr>
              <a:defRPr/>
            </a:lvl1pPr>
          </a:lstStyle>
          <a:p>
            <a:pPr lvl="0"/>
            <a:fld id="{632E116E-0BAA-4F93-A009-9BCEE98EA986}" type="datetime1">
              <a:rPr lang="en-US"/>
              <a:pPr lvl="0"/>
              <a:t>5/13/2025</a:t>
            </a:fld>
            <a:endParaRPr lang="en-US"/>
          </a:p>
        </p:txBody>
      </p:sp>
      <p:sp>
        <p:nvSpPr>
          <p:cNvPr id="6" name="Footer Placeholder 5">
            <a:extLst>
              <a:ext uri="{FF2B5EF4-FFF2-40B4-BE49-F238E27FC236}">
                <a16:creationId xmlns:a16="http://schemas.microsoft.com/office/drawing/2014/main" id="{E35C071C-DB72-4C85-A754-2DD2B9F6E72C}"/>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D9BEEE49-44D0-4FAC-9390-3CB05792DBC2}"/>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5">
            <a:extLst>
              <a:ext uri="{FF2B5EF4-FFF2-40B4-BE49-F238E27FC236}">
                <a16:creationId xmlns:a16="http://schemas.microsoft.com/office/drawing/2014/main" id="{4FD332AA-782B-4524-8F36-0583B5B547EA}"/>
              </a:ext>
            </a:extLst>
          </p:cNvPr>
          <p:cNvSpPr txBox="1">
            <a:spLocks noGrp="1"/>
          </p:cNvSpPr>
          <p:nvPr>
            <p:ph type="sldNum" sz="quarter" idx="8"/>
          </p:nvPr>
        </p:nvSpPr>
        <p:spPr/>
        <p:txBody>
          <a:bodyPr/>
          <a:lstStyle>
            <a:lvl1pPr>
              <a:defRPr/>
            </a:lvl1pPr>
          </a:lstStyle>
          <a:p>
            <a:pPr lvl="0"/>
            <a:fld id="{B7BFB283-2022-43F4-8A72-18C8AAA60596}" type="slidenum">
              <a:t>‹#›</a:t>
            </a:fld>
            <a:endParaRPr lang="en-US"/>
          </a:p>
        </p:txBody>
      </p:sp>
    </p:spTree>
    <p:extLst>
      <p:ext uri="{BB962C8B-B14F-4D97-AF65-F5344CB8AC3E}">
        <p14:creationId xmlns:p14="http://schemas.microsoft.com/office/powerpoint/2010/main" val="147813777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Title 9">
            <a:extLst>
              <a:ext uri="{FF2B5EF4-FFF2-40B4-BE49-F238E27FC236}">
                <a16:creationId xmlns:a16="http://schemas.microsoft.com/office/drawing/2014/main" id="{435676D2-9608-4D4F-91A4-69160F78F094}"/>
              </a:ext>
            </a:extLst>
          </p:cNvPr>
          <p:cNvSpPr txBox="1">
            <a:spLocks noGrp="1"/>
          </p:cNvSpPr>
          <p:nvPr>
            <p:ph type="title"/>
          </p:nvPr>
        </p:nvSpPr>
        <p:spPr/>
        <p:txBody>
          <a:bodyPr/>
          <a:lstStyle>
            <a:lvl1pPr>
              <a:defRPr/>
            </a:lvl1pPr>
          </a:lstStyle>
          <a:p>
            <a:pPr lvl="0"/>
            <a:r>
              <a:rPr lang="el-GR"/>
              <a:t>Κάντε κλικ για να επεξεργαστείτε τον τίτλο υποδείγματος</a:t>
            </a:r>
            <a:endParaRPr lang="en-US"/>
          </a:p>
        </p:txBody>
      </p:sp>
      <p:sp>
        <p:nvSpPr>
          <p:cNvPr id="3" name="Text Placeholder 2">
            <a:extLst>
              <a:ext uri="{FF2B5EF4-FFF2-40B4-BE49-F238E27FC236}">
                <a16:creationId xmlns:a16="http://schemas.microsoft.com/office/drawing/2014/main" id="{1C223B23-6F41-41D9-82F6-A0763E2DAA15}"/>
              </a:ext>
            </a:extLst>
          </p:cNvPr>
          <p:cNvSpPr txBox="1">
            <a:spLocks noGrp="1"/>
          </p:cNvSpPr>
          <p:nvPr>
            <p:ph type="body" idx="1"/>
          </p:nvPr>
        </p:nvSpPr>
        <p:spPr>
          <a:xfrm>
            <a:off x="2939375" y="1972699"/>
            <a:ext cx="3992727" cy="576264"/>
          </a:xfrm>
        </p:spPr>
        <p:txBody>
          <a:bodyPr anchor="b">
            <a:noAutofit/>
          </a:bodyPr>
          <a:lstStyle>
            <a:lvl1pPr marL="0" indent="0">
              <a:buNone/>
              <a:defRPr sz="2400"/>
            </a:lvl1pPr>
          </a:lstStyle>
          <a:p>
            <a:pPr lvl="0"/>
            <a:r>
              <a:rPr lang="el-GR"/>
              <a:t>Στυλ κειμένου υποδείγματος</a:t>
            </a:r>
          </a:p>
        </p:txBody>
      </p:sp>
      <p:sp>
        <p:nvSpPr>
          <p:cNvPr id="4" name="Content Placeholder 3">
            <a:extLst>
              <a:ext uri="{FF2B5EF4-FFF2-40B4-BE49-F238E27FC236}">
                <a16:creationId xmlns:a16="http://schemas.microsoft.com/office/drawing/2014/main" id="{5657D820-B097-44A5-A386-621CBF4C5BBA}"/>
              </a:ext>
            </a:extLst>
          </p:cNvPr>
          <p:cNvSpPr txBox="1">
            <a:spLocks noGrp="1"/>
          </p:cNvSpPr>
          <p:nvPr>
            <p:ph idx="2"/>
          </p:nvPr>
        </p:nvSpPr>
        <p:spPr>
          <a:xfrm>
            <a:off x="2589215" y="2548963"/>
            <a:ext cx="4342897" cy="3354055"/>
          </a:xfrm>
        </p:spPr>
        <p:txBody>
          <a:bodyP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5" name="Text Placeholder 4">
            <a:extLst>
              <a:ext uri="{FF2B5EF4-FFF2-40B4-BE49-F238E27FC236}">
                <a16:creationId xmlns:a16="http://schemas.microsoft.com/office/drawing/2014/main" id="{E29A552C-EBB9-498D-BF19-FC69FFB1E526}"/>
              </a:ext>
            </a:extLst>
          </p:cNvPr>
          <p:cNvSpPr txBox="1">
            <a:spLocks noGrp="1"/>
          </p:cNvSpPr>
          <p:nvPr>
            <p:ph type="body" idx="3"/>
          </p:nvPr>
        </p:nvSpPr>
        <p:spPr>
          <a:xfrm>
            <a:off x="7506629" y="1969471"/>
            <a:ext cx="3999000" cy="576264"/>
          </a:xfrm>
        </p:spPr>
        <p:txBody>
          <a:bodyPr anchor="b">
            <a:noAutofit/>
          </a:bodyPr>
          <a:lstStyle>
            <a:lvl1pPr marL="0" indent="0">
              <a:buNone/>
              <a:defRPr sz="2400"/>
            </a:lvl1pPr>
          </a:lstStyle>
          <a:p>
            <a:pPr lvl="0"/>
            <a:r>
              <a:rPr lang="el-GR"/>
              <a:t>Στυλ κειμένου υποδείγματος</a:t>
            </a:r>
          </a:p>
        </p:txBody>
      </p:sp>
      <p:sp>
        <p:nvSpPr>
          <p:cNvPr id="6" name="Content Placeholder 5">
            <a:extLst>
              <a:ext uri="{FF2B5EF4-FFF2-40B4-BE49-F238E27FC236}">
                <a16:creationId xmlns:a16="http://schemas.microsoft.com/office/drawing/2014/main" id="{89EC7746-3FDC-49AD-B59E-3175FDF5CA91}"/>
              </a:ext>
            </a:extLst>
          </p:cNvPr>
          <p:cNvSpPr txBox="1">
            <a:spLocks noGrp="1"/>
          </p:cNvSpPr>
          <p:nvPr>
            <p:ph idx="4"/>
          </p:nvPr>
        </p:nvSpPr>
        <p:spPr>
          <a:xfrm>
            <a:off x="7166957" y="2545735"/>
            <a:ext cx="4338672" cy="3354055"/>
          </a:xfrm>
        </p:spPr>
        <p:txBody>
          <a:bodyP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7" name="Date Placeholder 6">
            <a:extLst>
              <a:ext uri="{FF2B5EF4-FFF2-40B4-BE49-F238E27FC236}">
                <a16:creationId xmlns:a16="http://schemas.microsoft.com/office/drawing/2014/main" id="{727595D4-B61C-4955-9245-0C40BEEF7070}"/>
              </a:ext>
            </a:extLst>
          </p:cNvPr>
          <p:cNvSpPr txBox="1">
            <a:spLocks noGrp="1"/>
          </p:cNvSpPr>
          <p:nvPr>
            <p:ph type="dt" sz="half" idx="7"/>
          </p:nvPr>
        </p:nvSpPr>
        <p:spPr/>
        <p:txBody>
          <a:bodyPr/>
          <a:lstStyle>
            <a:lvl1pPr>
              <a:defRPr/>
            </a:lvl1pPr>
          </a:lstStyle>
          <a:p>
            <a:pPr lvl="0"/>
            <a:fld id="{85A428B3-4E34-4DB0-9E02-997EBA4DD334}" type="datetime1">
              <a:rPr lang="en-US"/>
              <a:pPr lvl="0"/>
              <a:t>5/13/2025</a:t>
            </a:fld>
            <a:endParaRPr lang="en-US"/>
          </a:p>
        </p:txBody>
      </p:sp>
      <p:sp>
        <p:nvSpPr>
          <p:cNvPr id="8" name="Footer Placeholder 7">
            <a:extLst>
              <a:ext uri="{FF2B5EF4-FFF2-40B4-BE49-F238E27FC236}">
                <a16:creationId xmlns:a16="http://schemas.microsoft.com/office/drawing/2014/main" id="{50D3ACB8-7309-476D-AD58-E483BE76CF81}"/>
              </a:ext>
            </a:extLst>
          </p:cNvPr>
          <p:cNvSpPr txBox="1">
            <a:spLocks noGrp="1"/>
          </p:cNvSpPr>
          <p:nvPr>
            <p:ph type="ftr" sz="quarter" idx="9"/>
          </p:nvPr>
        </p:nvSpPr>
        <p:spPr/>
        <p:txBody>
          <a:bodyPr/>
          <a:lstStyle>
            <a:lvl1pPr>
              <a:defRPr/>
            </a:lvl1pPr>
          </a:lstStyle>
          <a:p>
            <a:pPr lvl="0"/>
            <a:endParaRPr lang="en-US"/>
          </a:p>
        </p:txBody>
      </p:sp>
      <p:sp>
        <p:nvSpPr>
          <p:cNvPr id="9" name="Freeform 11">
            <a:extLst>
              <a:ext uri="{FF2B5EF4-FFF2-40B4-BE49-F238E27FC236}">
                <a16:creationId xmlns:a16="http://schemas.microsoft.com/office/drawing/2014/main" id="{78661068-B5A5-4A23-8F6E-1E420EC5F515}"/>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0" name="Slide Number Placeholder 5">
            <a:extLst>
              <a:ext uri="{FF2B5EF4-FFF2-40B4-BE49-F238E27FC236}">
                <a16:creationId xmlns:a16="http://schemas.microsoft.com/office/drawing/2014/main" id="{0BC3C2D7-BE6D-4619-AE78-9A131944AF7B}"/>
              </a:ext>
            </a:extLst>
          </p:cNvPr>
          <p:cNvSpPr txBox="1">
            <a:spLocks noGrp="1"/>
          </p:cNvSpPr>
          <p:nvPr>
            <p:ph type="sldNum" sz="quarter" idx="8"/>
          </p:nvPr>
        </p:nvSpPr>
        <p:spPr/>
        <p:txBody>
          <a:bodyPr/>
          <a:lstStyle>
            <a:lvl1pPr>
              <a:defRPr/>
            </a:lvl1pPr>
          </a:lstStyle>
          <a:p>
            <a:pPr lvl="0"/>
            <a:fld id="{746B1BD0-667D-49A1-9247-2811CD30299C}" type="slidenum">
              <a:t>‹#›</a:t>
            </a:fld>
            <a:endParaRPr lang="en-US"/>
          </a:p>
        </p:txBody>
      </p:sp>
    </p:spTree>
    <p:extLst>
      <p:ext uri="{BB962C8B-B14F-4D97-AF65-F5344CB8AC3E}">
        <p14:creationId xmlns:p14="http://schemas.microsoft.com/office/powerpoint/2010/main" val="288052820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9EEE95A-FC7E-404F-9438-11952C67E3A4}"/>
              </a:ext>
            </a:extLst>
          </p:cNvPr>
          <p:cNvSpPr txBox="1">
            <a:spLocks noGrp="1"/>
          </p:cNvSpPr>
          <p:nvPr>
            <p:ph type="title"/>
          </p:nvPr>
        </p:nvSpPr>
        <p:spPr/>
        <p:txBody>
          <a:bodyPr/>
          <a:lstStyle>
            <a:lvl1pPr>
              <a:defRPr/>
            </a:lvl1pPr>
          </a:lstStyle>
          <a:p>
            <a:pPr lvl="0"/>
            <a:r>
              <a:rPr lang="el-GR"/>
              <a:t>Κάντε κλικ για να επεξεργαστείτε τον τίτλο υποδείγματος</a:t>
            </a:r>
            <a:endParaRPr lang="en-US"/>
          </a:p>
        </p:txBody>
      </p:sp>
      <p:sp>
        <p:nvSpPr>
          <p:cNvPr id="3" name="Date Placeholder 2">
            <a:extLst>
              <a:ext uri="{FF2B5EF4-FFF2-40B4-BE49-F238E27FC236}">
                <a16:creationId xmlns:a16="http://schemas.microsoft.com/office/drawing/2014/main" id="{943CFD8A-D09A-45D0-B9AF-F7292D64121E}"/>
              </a:ext>
            </a:extLst>
          </p:cNvPr>
          <p:cNvSpPr txBox="1">
            <a:spLocks noGrp="1"/>
          </p:cNvSpPr>
          <p:nvPr>
            <p:ph type="dt" sz="half" idx="7"/>
          </p:nvPr>
        </p:nvSpPr>
        <p:spPr/>
        <p:txBody>
          <a:bodyPr/>
          <a:lstStyle>
            <a:lvl1pPr>
              <a:defRPr/>
            </a:lvl1pPr>
          </a:lstStyle>
          <a:p>
            <a:pPr lvl="0"/>
            <a:fld id="{4979BD9D-BF93-41BA-A877-9C5E80FAA2F7}" type="datetime1">
              <a:rPr lang="en-US"/>
              <a:pPr lvl="0"/>
              <a:t>5/13/2025</a:t>
            </a:fld>
            <a:endParaRPr lang="en-US"/>
          </a:p>
        </p:txBody>
      </p:sp>
      <p:sp>
        <p:nvSpPr>
          <p:cNvPr id="4" name="Footer Placeholder 3">
            <a:extLst>
              <a:ext uri="{FF2B5EF4-FFF2-40B4-BE49-F238E27FC236}">
                <a16:creationId xmlns:a16="http://schemas.microsoft.com/office/drawing/2014/main" id="{2AB74AE6-E2D3-4BE3-8411-7A9C853E48F3}"/>
              </a:ext>
            </a:extLst>
          </p:cNvPr>
          <p:cNvSpPr txBox="1">
            <a:spLocks noGrp="1"/>
          </p:cNvSpPr>
          <p:nvPr>
            <p:ph type="ftr" sz="quarter" idx="9"/>
          </p:nvPr>
        </p:nvSpPr>
        <p:spPr/>
        <p:txBody>
          <a:bodyPr/>
          <a:lstStyle>
            <a:lvl1pPr>
              <a:defRPr/>
            </a:lvl1pPr>
          </a:lstStyle>
          <a:p>
            <a:pPr lvl="0"/>
            <a:endParaRPr lang="en-US"/>
          </a:p>
        </p:txBody>
      </p:sp>
      <p:sp>
        <p:nvSpPr>
          <p:cNvPr id="5" name="Freeform 11">
            <a:extLst>
              <a:ext uri="{FF2B5EF4-FFF2-40B4-BE49-F238E27FC236}">
                <a16:creationId xmlns:a16="http://schemas.microsoft.com/office/drawing/2014/main" id="{ACDB11F5-DCC5-4AEB-9126-C9E43AF24AB0}"/>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6" name="Slide Number Placeholder 4">
            <a:extLst>
              <a:ext uri="{FF2B5EF4-FFF2-40B4-BE49-F238E27FC236}">
                <a16:creationId xmlns:a16="http://schemas.microsoft.com/office/drawing/2014/main" id="{41CEE1FF-05FD-43D7-A818-DE0D6400FB51}"/>
              </a:ext>
            </a:extLst>
          </p:cNvPr>
          <p:cNvSpPr txBox="1">
            <a:spLocks noGrp="1"/>
          </p:cNvSpPr>
          <p:nvPr>
            <p:ph type="sldNum" sz="quarter" idx="8"/>
          </p:nvPr>
        </p:nvSpPr>
        <p:spPr/>
        <p:txBody>
          <a:bodyPr/>
          <a:lstStyle>
            <a:lvl1pPr>
              <a:defRPr/>
            </a:lvl1pPr>
          </a:lstStyle>
          <a:p>
            <a:pPr lvl="0"/>
            <a:fld id="{F297EBD9-3C6C-4FB2-A971-B9EC82964A31}" type="slidenum">
              <a:t>‹#›</a:t>
            </a:fld>
            <a:endParaRPr lang="en-US"/>
          </a:p>
        </p:txBody>
      </p:sp>
    </p:spTree>
    <p:extLst>
      <p:ext uri="{BB962C8B-B14F-4D97-AF65-F5344CB8AC3E}">
        <p14:creationId xmlns:p14="http://schemas.microsoft.com/office/powerpoint/2010/main" val="122872053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Κενό">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1A6CC742-B014-454E-AAF3-E0AEFD2A1684}"/>
              </a:ext>
            </a:extLst>
          </p:cNvPr>
          <p:cNvSpPr txBox="1">
            <a:spLocks noGrp="1"/>
          </p:cNvSpPr>
          <p:nvPr>
            <p:ph type="dt" sz="half" idx="7"/>
          </p:nvPr>
        </p:nvSpPr>
        <p:spPr/>
        <p:txBody>
          <a:bodyPr/>
          <a:lstStyle>
            <a:lvl1pPr>
              <a:defRPr/>
            </a:lvl1pPr>
          </a:lstStyle>
          <a:p>
            <a:pPr lvl="0"/>
            <a:fld id="{9C5E5454-042B-4351-9281-6B21FB4F793C}" type="datetime1">
              <a:rPr lang="en-US"/>
              <a:pPr lvl="0"/>
              <a:t>5/13/2025</a:t>
            </a:fld>
            <a:endParaRPr lang="en-US"/>
          </a:p>
        </p:txBody>
      </p:sp>
      <p:sp>
        <p:nvSpPr>
          <p:cNvPr id="3" name="Footer Placeholder 2">
            <a:extLst>
              <a:ext uri="{FF2B5EF4-FFF2-40B4-BE49-F238E27FC236}">
                <a16:creationId xmlns:a16="http://schemas.microsoft.com/office/drawing/2014/main" id="{DA2A718A-2F6B-4B5B-A178-FD01C7934904}"/>
              </a:ext>
            </a:extLst>
          </p:cNvPr>
          <p:cNvSpPr txBox="1">
            <a:spLocks noGrp="1"/>
          </p:cNvSpPr>
          <p:nvPr>
            <p:ph type="ftr" sz="quarter" idx="9"/>
          </p:nvPr>
        </p:nvSpPr>
        <p:spPr/>
        <p:txBody>
          <a:bodyPr/>
          <a:lstStyle>
            <a:lvl1pPr>
              <a:defRPr/>
            </a:lvl1pPr>
          </a:lstStyle>
          <a:p>
            <a:pPr lvl="0"/>
            <a:endParaRPr lang="en-US"/>
          </a:p>
        </p:txBody>
      </p:sp>
      <p:sp>
        <p:nvSpPr>
          <p:cNvPr id="4" name="Freeform 11">
            <a:extLst>
              <a:ext uri="{FF2B5EF4-FFF2-40B4-BE49-F238E27FC236}">
                <a16:creationId xmlns:a16="http://schemas.microsoft.com/office/drawing/2014/main" id="{2841CF3B-7F52-4475-AD3E-2C5D96EE0543}"/>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5" name="Slide Number Placeholder 3">
            <a:extLst>
              <a:ext uri="{FF2B5EF4-FFF2-40B4-BE49-F238E27FC236}">
                <a16:creationId xmlns:a16="http://schemas.microsoft.com/office/drawing/2014/main" id="{36DD04F4-50A6-415D-A0B5-846CD7DEF6B7}"/>
              </a:ext>
            </a:extLst>
          </p:cNvPr>
          <p:cNvSpPr txBox="1">
            <a:spLocks noGrp="1"/>
          </p:cNvSpPr>
          <p:nvPr>
            <p:ph type="sldNum" sz="quarter" idx="8"/>
          </p:nvPr>
        </p:nvSpPr>
        <p:spPr/>
        <p:txBody>
          <a:bodyPr/>
          <a:lstStyle>
            <a:lvl1pPr>
              <a:defRPr/>
            </a:lvl1pPr>
          </a:lstStyle>
          <a:p>
            <a:pPr lvl="0"/>
            <a:fld id="{565A4CE0-65B9-4704-A32C-3D996145B6A3}" type="slidenum">
              <a:t>‹#›</a:t>
            </a:fld>
            <a:endParaRPr lang="en-US"/>
          </a:p>
        </p:txBody>
      </p:sp>
    </p:spTree>
    <p:extLst>
      <p:ext uri="{BB962C8B-B14F-4D97-AF65-F5344CB8AC3E}">
        <p14:creationId xmlns:p14="http://schemas.microsoft.com/office/powerpoint/2010/main" val="352999228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BB7CC1-213F-415B-826D-3A34A6AA0E33}"/>
              </a:ext>
            </a:extLst>
          </p:cNvPr>
          <p:cNvSpPr txBox="1">
            <a:spLocks noGrp="1"/>
          </p:cNvSpPr>
          <p:nvPr>
            <p:ph type="title"/>
          </p:nvPr>
        </p:nvSpPr>
        <p:spPr>
          <a:xfrm>
            <a:off x="2589215" y="446090"/>
            <a:ext cx="3505196" cy="976314"/>
          </a:xfrm>
        </p:spPr>
        <p:txBody>
          <a:bodyPr anchor="b"/>
          <a:lstStyle>
            <a:lvl1pPr>
              <a:defRPr sz="2000"/>
            </a:lvl1pPr>
          </a:lstStyle>
          <a:p>
            <a:pPr lvl="0"/>
            <a:r>
              <a:rPr lang="el-GR"/>
              <a:t>Κάντε κλικ για να επεξεργαστείτε τον τίτλο υποδείγματος</a:t>
            </a:r>
            <a:endParaRPr lang="en-US"/>
          </a:p>
        </p:txBody>
      </p:sp>
      <p:sp>
        <p:nvSpPr>
          <p:cNvPr id="3" name="Content Placeholder 2">
            <a:extLst>
              <a:ext uri="{FF2B5EF4-FFF2-40B4-BE49-F238E27FC236}">
                <a16:creationId xmlns:a16="http://schemas.microsoft.com/office/drawing/2014/main" id="{C6A24A74-B2EC-4065-9408-4A19BB9B214D}"/>
              </a:ext>
            </a:extLst>
          </p:cNvPr>
          <p:cNvSpPr txBox="1">
            <a:spLocks noGrp="1"/>
          </p:cNvSpPr>
          <p:nvPr>
            <p:ph idx="1"/>
          </p:nvPr>
        </p:nvSpPr>
        <p:spPr>
          <a:xfrm>
            <a:off x="6323011" y="446090"/>
            <a:ext cx="5181603" cy="5414967"/>
          </a:xfrm>
        </p:spPr>
        <p:txBody>
          <a:bodyPr anchor="ctr"/>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4" name="Text Placeholder 3">
            <a:extLst>
              <a:ext uri="{FF2B5EF4-FFF2-40B4-BE49-F238E27FC236}">
                <a16:creationId xmlns:a16="http://schemas.microsoft.com/office/drawing/2014/main" id="{C00FDDA0-D5C7-40C9-BAE4-68764FFE3247}"/>
              </a:ext>
            </a:extLst>
          </p:cNvPr>
          <p:cNvSpPr txBox="1">
            <a:spLocks noGrp="1"/>
          </p:cNvSpPr>
          <p:nvPr>
            <p:ph type="body" idx="2"/>
          </p:nvPr>
        </p:nvSpPr>
        <p:spPr>
          <a:xfrm>
            <a:off x="2589215" y="1598608"/>
            <a:ext cx="3505196" cy="4262439"/>
          </a:xfrm>
        </p:spPr>
        <p:txBody>
          <a:bodyPr/>
          <a:lstStyle>
            <a:lvl1pPr marL="0" indent="0">
              <a:buNone/>
              <a:defRPr sz="1400"/>
            </a:lvl1pPr>
          </a:lstStyle>
          <a:p>
            <a:pPr lvl="0"/>
            <a:r>
              <a:rPr lang="el-GR"/>
              <a:t>Στυλ κειμένου υποδείγματος</a:t>
            </a:r>
          </a:p>
        </p:txBody>
      </p:sp>
      <p:sp>
        <p:nvSpPr>
          <p:cNvPr id="5" name="Date Placeholder 4">
            <a:extLst>
              <a:ext uri="{FF2B5EF4-FFF2-40B4-BE49-F238E27FC236}">
                <a16:creationId xmlns:a16="http://schemas.microsoft.com/office/drawing/2014/main" id="{7D460CB6-A290-4A32-94FA-AD0040D90BB2}"/>
              </a:ext>
            </a:extLst>
          </p:cNvPr>
          <p:cNvSpPr txBox="1">
            <a:spLocks noGrp="1"/>
          </p:cNvSpPr>
          <p:nvPr>
            <p:ph type="dt" sz="half" idx="7"/>
          </p:nvPr>
        </p:nvSpPr>
        <p:spPr/>
        <p:txBody>
          <a:bodyPr/>
          <a:lstStyle>
            <a:lvl1pPr>
              <a:defRPr/>
            </a:lvl1pPr>
          </a:lstStyle>
          <a:p>
            <a:pPr lvl="0"/>
            <a:fld id="{E022BE68-46FB-4D08-AFB5-08712C6C211C}" type="datetime1">
              <a:rPr lang="en-US"/>
              <a:pPr lvl="0"/>
              <a:t>5/13/2025</a:t>
            </a:fld>
            <a:endParaRPr lang="en-US"/>
          </a:p>
        </p:txBody>
      </p:sp>
      <p:sp>
        <p:nvSpPr>
          <p:cNvPr id="6" name="Footer Placeholder 5">
            <a:extLst>
              <a:ext uri="{FF2B5EF4-FFF2-40B4-BE49-F238E27FC236}">
                <a16:creationId xmlns:a16="http://schemas.microsoft.com/office/drawing/2014/main" id="{CF013EBB-1EA5-4C63-819C-165743143872}"/>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E6E0F358-1BD6-4AF0-8F64-A052F8C560DB}"/>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6">
            <a:extLst>
              <a:ext uri="{FF2B5EF4-FFF2-40B4-BE49-F238E27FC236}">
                <a16:creationId xmlns:a16="http://schemas.microsoft.com/office/drawing/2014/main" id="{E6F02E93-4C42-4039-A269-1BD1AEE8F76B}"/>
              </a:ext>
            </a:extLst>
          </p:cNvPr>
          <p:cNvSpPr txBox="1">
            <a:spLocks noGrp="1"/>
          </p:cNvSpPr>
          <p:nvPr>
            <p:ph type="sldNum" sz="quarter" idx="8"/>
          </p:nvPr>
        </p:nvSpPr>
        <p:spPr/>
        <p:txBody>
          <a:bodyPr/>
          <a:lstStyle>
            <a:lvl1pPr>
              <a:defRPr/>
            </a:lvl1pPr>
          </a:lstStyle>
          <a:p>
            <a:pPr lvl="0"/>
            <a:fld id="{893907A4-8A82-4C6A-8239-C76D1CEF174C}" type="slidenum">
              <a:t>‹#›</a:t>
            </a:fld>
            <a:endParaRPr lang="en-US"/>
          </a:p>
        </p:txBody>
      </p:sp>
    </p:spTree>
    <p:extLst>
      <p:ext uri="{BB962C8B-B14F-4D97-AF65-F5344CB8AC3E}">
        <p14:creationId xmlns:p14="http://schemas.microsoft.com/office/powerpoint/2010/main" val="185178181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50E8B7-18B0-4E02-AE6A-FD9157C3BFB4}"/>
              </a:ext>
            </a:extLst>
          </p:cNvPr>
          <p:cNvSpPr txBox="1">
            <a:spLocks noGrp="1"/>
          </p:cNvSpPr>
          <p:nvPr>
            <p:ph type="title"/>
          </p:nvPr>
        </p:nvSpPr>
        <p:spPr>
          <a:xfrm>
            <a:off x="2589215" y="4800600"/>
            <a:ext cx="8915400" cy="566735"/>
          </a:xfrm>
        </p:spPr>
        <p:txBody>
          <a:bodyPr anchor="b"/>
          <a:lstStyle>
            <a:lvl1pPr>
              <a:defRPr sz="2400"/>
            </a:lvl1pPr>
          </a:lstStyle>
          <a:p>
            <a:pPr lvl="0"/>
            <a:r>
              <a:rPr lang="el-GR"/>
              <a:t>Κάντε κλικ για να επεξεργαστείτε τον τίτλο υποδείγματος</a:t>
            </a:r>
            <a:endParaRPr lang="en-US"/>
          </a:p>
        </p:txBody>
      </p:sp>
      <p:sp>
        <p:nvSpPr>
          <p:cNvPr id="3" name="Picture Placeholder 2">
            <a:extLst>
              <a:ext uri="{FF2B5EF4-FFF2-40B4-BE49-F238E27FC236}">
                <a16:creationId xmlns:a16="http://schemas.microsoft.com/office/drawing/2014/main" id="{397A6B72-372C-45C4-A17E-DDAD7D235476}"/>
              </a:ext>
            </a:extLst>
          </p:cNvPr>
          <p:cNvSpPr txBox="1">
            <a:spLocks noGrp="1"/>
          </p:cNvSpPr>
          <p:nvPr>
            <p:ph type="pic" idx="1"/>
          </p:nvPr>
        </p:nvSpPr>
        <p:spPr>
          <a:xfrm>
            <a:off x="2589215" y="634968"/>
            <a:ext cx="8915400" cy="3854973"/>
          </a:xfrm>
        </p:spPr>
        <p:txBody>
          <a:bodyPr anchorCtr="1"/>
          <a:lstStyle>
            <a:lvl1pPr marL="0" indent="0" algn="ctr">
              <a:buNone/>
              <a:defRPr sz="1600"/>
            </a:lvl1pPr>
          </a:lstStyle>
          <a:p>
            <a:pPr lvl="0"/>
            <a:r>
              <a:rPr lang="el-GR"/>
              <a:t>Κάντε κλικ στο εικονίδιο για να προσθέσετε εικόνα</a:t>
            </a:r>
            <a:endParaRPr lang="en-US"/>
          </a:p>
        </p:txBody>
      </p:sp>
      <p:sp>
        <p:nvSpPr>
          <p:cNvPr id="4" name="Text Placeholder 3">
            <a:extLst>
              <a:ext uri="{FF2B5EF4-FFF2-40B4-BE49-F238E27FC236}">
                <a16:creationId xmlns:a16="http://schemas.microsoft.com/office/drawing/2014/main" id="{B8EDC97B-2FEF-438B-BCA6-78A50261A23C}"/>
              </a:ext>
            </a:extLst>
          </p:cNvPr>
          <p:cNvSpPr txBox="1">
            <a:spLocks noGrp="1"/>
          </p:cNvSpPr>
          <p:nvPr>
            <p:ph type="body" idx="2"/>
          </p:nvPr>
        </p:nvSpPr>
        <p:spPr>
          <a:xfrm>
            <a:off x="2589215" y="5367335"/>
            <a:ext cx="8915400" cy="493711"/>
          </a:xfrm>
        </p:spPr>
        <p:txBody>
          <a:bodyPr/>
          <a:lstStyle>
            <a:lvl1pPr marL="0" indent="0">
              <a:buNone/>
              <a:defRPr sz="1200"/>
            </a:lvl1pPr>
          </a:lstStyle>
          <a:p>
            <a:pPr lvl="0"/>
            <a:r>
              <a:rPr lang="el-GR"/>
              <a:t>Στυλ κειμένου υποδείγματος</a:t>
            </a:r>
          </a:p>
        </p:txBody>
      </p:sp>
      <p:sp>
        <p:nvSpPr>
          <p:cNvPr id="5" name="Date Placeholder 4">
            <a:extLst>
              <a:ext uri="{FF2B5EF4-FFF2-40B4-BE49-F238E27FC236}">
                <a16:creationId xmlns:a16="http://schemas.microsoft.com/office/drawing/2014/main" id="{0DF79C30-A40A-43B4-ADED-69856FBD953F}"/>
              </a:ext>
            </a:extLst>
          </p:cNvPr>
          <p:cNvSpPr txBox="1">
            <a:spLocks noGrp="1"/>
          </p:cNvSpPr>
          <p:nvPr>
            <p:ph type="dt" sz="half" idx="7"/>
          </p:nvPr>
        </p:nvSpPr>
        <p:spPr/>
        <p:txBody>
          <a:bodyPr/>
          <a:lstStyle>
            <a:lvl1pPr>
              <a:defRPr/>
            </a:lvl1pPr>
          </a:lstStyle>
          <a:p>
            <a:pPr lvl="0"/>
            <a:fld id="{A0927113-D32A-4EA2-86C3-EBF8E3B26034}" type="datetime1">
              <a:rPr lang="en-US"/>
              <a:pPr lvl="0"/>
              <a:t>5/13/2025</a:t>
            </a:fld>
            <a:endParaRPr lang="en-US"/>
          </a:p>
        </p:txBody>
      </p:sp>
      <p:sp>
        <p:nvSpPr>
          <p:cNvPr id="6" name="Footer Placeholder 5">
            <a:extLst>
              <a:ext uri="{FF2B5EF4-FFF2-40B4-BE49-F238E27FC236}">
                <a16:creationId xmlns:a16="http://schemas.microsoft.com/office/drawing/2014/main" id="{B664E2BB-05E4-401A-85E8-C2EFC67B805E}"/>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9B7C3EF1-96A1-44A8-925A-47B15A0EE099}"/>
              </a:ext>
            </a:extLst>
          </p:cNvPr>
          <p:cNvSpPr/>
          <p:nvPr/>
        </p:nvSpPr>
        <p:spPr>
          <a:xfrm flipV="1">
            <a:off x="-4187" y="4911727"/>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6">
            <a:extLst>
              <a:ext uri="{FF2B5EF4-FFF2-40B4-BE49-F238E27FC236}">
                <a16:creationId xmlns:a16="http://schemas.microsoft.com/office/drawing/2014/main" id="{D8ACE9E4-BE11-4037-815B-EF47BF65287B}"/>
              </a:ext>
            </a:extLst>
          </p:cNvPr>
          <p:cNvSpPr txBox="1">
            <a:spLocks noGrp="1"/>
          </p:cNvSpPr>
          <p:nvPr>
            <p:ph type="sldNum" sz="quarter" idx="8"/>
          </p:nvPr>
        </p:nvSpPr>
        <p:spPr>
          <a:xfrm>
            <a:off x="531815" y="4983086"/>
            <a:ext cx="779763" cy="365129"/>
          </a:xfrm>
        </p:spPr>
        <p:txBody>
          <a:bodyPr/>
          <a:lstStyle>
            <a:lvl1pPr>
              <a:defRPr/>
            </a:lvl1pPr>
          </a:lstStyle>
          <a:p>
            <a:pPr lvl="0"/>
            <a:fld id="{71A9B595-62DF-438E-9277-7764F1262951}" type="slidenum">
              <a:t>‹#›</a:t>
            </a:fld>
            <a:endParaRPr lang="en-US"/>
          </a:p>
        </p:txBody>
      </p:sp>
    </p:spTree>
    <p:extLst>
      <p:ext uri="{BB962C8B-B14F-4D97-AF65-F5344CB8AC3E}">
        <p14:creationId xmlns:p14="http://schemas.microsoft.com/office/powerpoint/2010/main" val="23260034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Τίτλος και λεζάντα">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9A35E0-F9CA-47DD-BCD0-3AA510B5CD96}"/>
              </a:ext>
            </a:extLst>
          </p:cNvPr>
          <p:cNvSpPr txBox="1">
            <a:spLocks noGrp="1"/>
          </p:cNvSpPr>
          <p:nvPr>
            <p:ph type="title"/>
          </p:nvPr>
        </p:nvSpPr>
        <p:spPr>
          <a:xfrm>
            <a:off x="2589215" y="609603"/>
            <a:ext cx="8915400" cy="3117043"/>
          </a:xfrm>
        </p:spPr>
        <p:txBody>
          <a:bodyPr anchor="ctr"/>
          <a:lstStyle>
            <a:lvl1pPr>
              <a:defRPr sz="4800"/>
            </a:lvl1pPr>
          </a:lstStyle>
          <a:p>
            <a:pPr lvl="0"/>
            <a:r>
              <a:rPr lang="el-GR"/>
              <a:t>Κάντε κλικ για να επεξεργαστείτε τον τίτλο υποδείγματος</a:t>
            </a:r>
            <a:endParaRPr lang="en-US"/>
          </a:p>
        </p:txBody>
      </p:sp>
      <p:sp>
        <p:nvSpPr>
          <p:cNvPr id="3" name="Text Placeholder 2">
            <a:extLst>
              <a:ext uri="{FF2B5EF4-FFF2-40B4-BE49-F238E27FC236}">
                <a16:creationId xmlns:a16="http://schemas.microsoft.com/office/drawing/2014/main" id="{FCD523BE-9330-47CA-9E6F-566B240FC81D}"/>
              </a:ext>
            </a:extLst>
          </p:cNvPr>
          <p:cNvSpPr txBox="1">
            <a:spLocks noGrp="1"/>
          </p:cNvSpPr>
          <p:nvPr>
            <p:ph type="body" idx="4294967295"/>
          </p:nvPr>
        </p:nvSpPr>
        <p:spPr>
          <a:xfrm>
            <a:off x="2589215" y="4354043"/>
            <a:ext cx="8915400" cy="1555860"/>
          </a:xfrm>
        </p:spPr>
        <p:txBody>
          <a:bodyPr anchor="ctr"/>
          <a:lstStyle>
            <a:lvl1pPr marL="0" indent="0">
              <a:buNone/>
              <a:defRPr>
                <a:solidFill>
                  <a:srgbClr val="595959"/>
                </a:solidFill>
              </a:defRPr>
            </a:lvl1pPr>
          </a:lstStyle>
          <a:p>
            <a:pPr lvl="0"/>
            <a:r>
              <a:rPr lang="el-GR"/>
              <a:t>Στυλ κειμένου υποδείγματος</a:t>
            </a:r>
          </a:p>
        </p:txBody>
      </p:sp>
      <p:sp>
        <p:nvSpPr>
          <p:cNvPr id="4" name="Date Placeholder 3">
            <a:extLst>
              <a:ext uri="{FF2B5EF4-FFF2-40B4-BE49-F238E27FC236}">
                <a16:creationId xmlns:a16="http://schemas.microsoft.com/office/drawing/2014/main" id="{21EE1C73-5177-438A-B5A7-358DDF841DED}"/>
              </a:ext>
            </a:extLst>
          </p:cNvPr>
          <p:cNvSpPr txBox="1">
            <a:spLocks noGrp="1"/>
          </p:cNvSpPr>
          <p:nvPr>
            <p:ph type="dt" sz="half" idx="7"/>
          </p:nvPr>
        </p:nvSpPr>
        <p:spPr/>
        <p:txBody>
          <a:bodyPr/>
          <a:lstStyle>
            <a:lvl1pPr>
              <a:defRPr/>
            </a:lvl1pPr>
          </a:lstStyle>
          <a:p>
            <a:pPr lvl="0"/>
            <a:fld id="{931EA9BD-D146-4AA5-9436-4A5FA0F66A7D}" type="datetime1">
              <a:rPr lang="en-US"/>
              <a:pPr lvl="0"/>
              <a:t>5/13/2025</a:t>
            </a:fld>
            <a:endParaRPr lang="en-US"/>
          </a:p>
        </p:txBody>
      </p:sp>
      <p:sp>
        <p:nvSpPr>
          <p:cNvPr id="5" name="Footer Placeholder 4">
            <a:extLst>
              <a:ext uri="{FF2B5EF4-FFF2-40B4-BE49-F238E27FC236}">
                <a16:creationId xmlns:a16="http://schemas.microsoft.com/office/drawing/2014/main" id="{D33B0A67-BE5B-47BC-9AC6-FF52432F6ABA}"/>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7271E0EE-B74D-4108-8E74-7E5D01D4F572}"/>
              </a:ext>
            </a:extLst>
          </p:cNvPr>
          <p:cNvSpPr/>
          <p:nvPr/>
        </p:nvSpPr>
        <p:spPr>
          <a:xfrm flipV="1">
            <a:off x="-4187" y="3178170"/>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FA3D6721-1307-45FB-A16C-EEF676901CC4}"/>
              </a:ext>
            </a:extLst>
          </p:cNvPr>
          <p:cNvSpPr txBox="1">
            <a:spLocks noGrp="1"/>
          </p:cNvSpPr>
          <p:nvPr>
            <p:ph type="sldNum" sz="quarter" idx="8"/>
          </p:nvPr>
        </p:nvSpPr>
        <p:spPr>
          <a:xfrm>
            <a:off x="531815" y="3244135"/>
            <a:ext cx="779763" cy="365129"/>
          </a:xfrm>
        </p:spPr>
        <p:txBody>
          <a:bodyPr/>
          <a:lstStyle>
            <a:lvl1pPr>
              <a:defRPr/>
            </a:lvl1pPr>
          </a:lstStyle>
          <a:p>
            <a:pPr lvl="0"/>
            <a:fld id="{FCF60325-2D3D-4ADC-88A8-37D00E65EEFA}" type="slidenum">
              <a:t>‹#›</a:t>
            </a:fld>
            <a:endParaRPr lang="en-US"/>
          </a:p>
        </p:txBody>
      </p:sp>
    </p:spTree>
    <p:extLst>
      <p:ext uri="{BB962C8B-B14F-4D97-AF65-F5344CB8AC3E}">
        <p14:creationId xmlns:p14="http://schemas.microsoft.com/office/powerpoint/2010/main" val="63920571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Εισαγωγικά με λεζάντα">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F43C8B4-C722-490E-82BC-0C7F0B8250DF}"/>
              </a:ext>
            </a:extLst>
          </p:cNvPr>
          <p:cNvSpPr txBox="1">
            <a:spLocks noGrp="1"/>
          </p:cNvSpPr>
          <p:nvPr>
            <p:ph type="title"/>
          </p:nvPr>
        </p:nvSpPr>
        <p:spPr>
          <a:xfrm>
            <a:off x="2849947" y="609603"/>
            <a:ext cx="8393926" cy="2895603"/>
          </a:xfrm>
        </p:spPr>
        <p:txBody>
          <a:bodyPr anchor="ctr"/>
          <a:lstStyle>
            <a:lvl1pPr>
              <a:defRPr sz="4800"/>
            </a:lvl1pPr>
          </a:lstStyle>
          <a:p>
            <a:pPr lvl="0"/>
            <a:r>
              <a:rPr lang="el-GR"/>
              <a:t>Κάντε κλικ για να επεξεργαστείτε τον τίτλο υποδείγματος</a:t>
            </a:r>
            <a:endParaRPr lang="en-US"/>
          </a:p>
        </p:txBody>
      </p:sp>
      <p:sp>
        <p:nvSpPr>
          <p:cNvPr id="3" name="Text Placeholder 9">
            <a:extLst>
              <a:ext uri="{FF2B5EF4-FFF2-40B4-BE49-F238E27FC236}">
                <a16:creationId xmlns:a16="http://schemas.microsoft.com/office/drawing/2014/main" id="{21FC4282-439C-4125-B985-BFE9CA2C0086}"/>
              </a:ext>
            </a:extLst>
          </p:cNvPr>
          <p:cNvSpPr txBox="1">
            <a:spLocks noGrp="1"/>
          </p:cNvSpPr>
          <p:nvPr>
            <p:ph type="body" idx="4294967295"/>
          </p:nvPr>
        </p:nvSpPr>
        <p:spPr>
          <a:xfrm>
            <a:off x="3275015" y="3505196"/>
            <a:ext cx="7536557" cy="381003"/>
          </a:xfrm>
        </p:spPr>
        <p:txBody>
          <a:bodyPr anchor="ctr">
            <a:noAutofit/>
          </a:bodyPr>
          <a:lstStyle>
            <a:lvl1pPr marL="0" indent="0">
              <a:buNone/>
              <a:defRPr sz="1600">
                <a:solidFill>
                  <a:srgbClr val="7F7F7F"/>
                </a:solidFill>
              </a:defRPr>
            </a:lvl1pPr>
          </a:lstStyle>
          <a:p>
            <a:pPr lvl="0"/>
            <a:r>
              <a:rPr lang="el-GR"/>
              <a:t>Στυλ κειμένου υποδείγματος</a:t>
            </a:r>
          </a:p>
        </p:txBody>
      </p:sp>
      <p:sp>
        <p:nvSpPr>
          <p:cNvPr id="4" name="Text Placeholder 2">
            <a:extLst>
              <a:ext uri="{FF2B5EF4-FFF2-40B4-BE49-F238E27FC236}">
                <a16:creationId xmlns:a16="http://schemas.microsoft.com/office/drawing/2014/main" id="{6B7828E9-D70B-40AA-9E2A-B75B55FF63AF}"/>
              </a:ext>
            </a:extLst>
          </p:cNvPr>
          <p:cNvSpPr txBox="1">
            <a:spLocks noGrp="1"/>
          </p:cNvSpPr>
          <p:nvPr>
            <p:ph type="body" idx="4294967295"/>
          </p:nvPr>
        </p:nvSpPr>
        <p:spPr>
          <a:xfrm>
            <a:off x="2589215" y="4354043"/>
            <a:ext cx="8915400" cy="1555860"/>
          </a:xfrm>
        </p:spPr>
        <p:txBody>
          <a:bodyPr anchor="ctr"/>
          <a:lstStyle>
            <a:lvl1pPr marL="0" indent="0">
              <a:buNone/>
              <a:defRPr>
                <a:solidFill>
                  <a:srgbClr val="595959"/>
                </a:solidFill>
              </a:defRPr>
            </a:lvl1pPr>
          </a:lstStyle>
          <a:p>
            <a:pPr lvl="0"/>
            <a:r>
              <a:rPr lang="el-GR"/>
              <a:t>Στυλ κειμένου υποδείγματος</a:t>
            </a:r>
          </a:p>
        </p:txBody>
      </p:sp>
      <p:sp>
        <p:nvSpPr>
          <p:cNvPr id="5" name="Date Placeholder 3">
            <a:extLst>
              <a:ext uri="{FF2B5EF4-FFF2-40B4-BE49-F238E27FC236}">
                <a16:creationId xmlns:a16="http://schemas.microsoft.com/office/drawing/2014/main" id="{3ACD1751-927A-45B4-B469-E5923811A5CF}"/>
              </a:ext>
            </a:extLst>
          </p:cNvPr>
          <p:cNvSpPr txBox="1">
            <a:spLocks noGrp="1"/>
          </p:cNvSpPr>
          <p:nvPr>
            <p:ph type="dt" sz="half" idx="7"/>
          </p:nvPr>
        </p:nvSpPr>
        <p:spPr/>
        <p:txBody>
          <a:bodyPr/>
          <a:lstStyle>
            <a:lvl1pPr>
              <a:defRPr/>
            </a:lvl1pPr>
          </a:lstStyle>
          <a:p>
            <a:pPr lvl="0"/>
            <a:fld id="{9F5A8FA4-8BCA-4A34-BB83-49C5B3819452}" type="datetime1">
              <a:rPr lang="en-US"/>
              <a:pPr lvl="0"/>
              <a:t>5/13/2025</a:t>
            </a:fld>
            <a:endParaRPr lang="en-US"/>
          </a:p>
        </p:txBody>
      </p:sp>
      <p:sp>
        <p:nvSpPr>
          <p:cNvPr id="6" name="Footer Placeholder 4">
            <a:extLst>
              <a:ext uri="{FF2B5EF4-FFF2-40B4-BE49-F238E27FC236}">
                <a16:creationId xmlns:a16="http://schemas.microsoft.com/office/drawing/2014/main" id="{05A801A0-350A-49DC-AD65-31FB1DC681E3}"/>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F1B2F695-9E8E-48CB-9AA6-410B980BDF9F}"/>
              </a:ext>
            </a:extLst>
          </p:cNvPr>
          <p:cNvSpPr/>
          <p:nvPr/>
        </p:nvSpPr>
        <p:spPr>
          <a:xfrm flipV="1">
            <a:off x="-4187" y="3178170"/>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5">
            <a:extLst>
              <a:ext uri="{FF2B5EF4-FFF2-40B4-BE49-F238E27FC236}">
                <a16:creationId xmlns:a16="http://schemas.microsoft.com/office/drawing/2014/main" id="{6EBBB92A-1A8C-491A-B5EF-E24C5ABE8764}"/>
              </a:ext>
            </a:extLst>
          </p:cNvPr>
          <p:cNvSpPr txBox="1">
            <a:spLocks noGrp="1"/>
          </p:cNvSpPr>
          <p:nvPr>
            <p:ph type="sldNum" sz="quarter" idx="8"/>
          </p:nvPr>
        </p:nvSpPr>
        <p:spPr>
          <a:xfrm>
            <a:off x="531815" y="3244135"/>
            <a:ext cx="779763" cy="365129"/>
          </a:xfrm>
        </p:spPr>
        <p:txBody>
          <a:bodyPr/>
          <a:lstStyle>
            <a:lvl1pPr>
              <a:defRPr/>
            </a:lvl1pPr>
          </a:lstStyle>
          <a:p>
            <a:pPr lvl="0"/>
            <a:fld id="{EE92D046-9BFC-4A6D-8E82-737D46BBDD9A}" type="slidenum">
              <a:t>‹#›</a:t>
            </a:fld>
            <a:endParaRPr lang="en-US"/>
          </a:p>
        </p:txBody>
      </p:sp>
      <p:sp>
        <p:nvSpPr>
          <p:cNvPr id="9" name="TextBox 13">
            <a:extLst>
              <a:ext uri="{FF2B5EF4-FFF2-40B4-BE49-F238E27FC236}">
                <a16:creationId xmlns:a16="http://schemas.microsoft.com/office/drawing/2014/main" id="{A312AAF0-919B-415D-91F5-8106A316ED71}"/>
              </a:ext>
            </a:extLst>
          </p:cNvPr>
          <p:cNvSpPr txBox="1"/>
          <p:nvPr/>
        </p:nvSpPr>
        <p:spPr>
          <a:xfrm>
            <a:off x="2467654" y="648007"/>
            <a:ext cx="609603" cy="584777"/>
          </a:xfrm>
          <a:prstGeom prst="rect">
            <a:avLst/>
          </a:prstGeom>
          <a:noFill/>
          <a:ln cap="flat">
            <a:noFill/>
          </a:ln>
        </p:spPr>
        <p:txBody>
          <a:bodyPr vert="horz" wrap="square" lIns="91440" tIns="45720" rIns="91440" bIns="45720" anchor="ctr" anchorCtr="0" compatLnSpc="1">
            <a:noAutofit/>
          </a:bodyPr>
          <a:lstStyle/>
          <a:p>
            <a:pPr marL="0" marR="0" lvl="0" indent="0" algn="l" defTabSz="457200" rtl="0" fontAlgn="auto" hangingPunct="1">
              <a:lnSpc>
                <a:spcPct val="100000"/>
              </a:lnSpc>
              <a:spcBef>
                <a:spcPts val="0"/>
              </a:spcBef>
              <a:spcAft>
                <a:spcPts val="0"/>
              </a:spcAft>
              <a:buNone/>
              <a:tabLst/>
              <a:defRPr sz="1800" b="0" i="0" u="none" strike="noStrike" kern="0" cap="none" spc="0" baseline="0">
                <a:solidFill>
                  <a:srgbClr val="000000"/>
                </a:solidFill>
                <a:uFillTx/>
              </a:defRPr>
            </a:pPr>
            <a:r>
              <a:rPr lang="en-US" sz="8000" b="0" i="0" u="none" strike="noStrike" kern="1200" cap="none" spc="0" baseline="0">
                <a:solidFill>
                  <a:srgbClr val="353535"/>
                </a:solidFill>
                <a:uFillTx/>
                <a:latin typeface="Arial"/>
              </a:rPr>
              <a:t>“</a:t>
            </a:r>
          </a:p>
        </p:txBody>
      </p:sp>
      <p:sp>
        <p:nvSpPr>
          <p:cNvPr id="10" name="TextBox 14">
            <a:extLst>
              <a:ext uri="{FF2B5EF4-FFF2-40B4-BE49-F238E27FC236}">
                <a16:creationId xmlns:a16="http://schemas.microsoft.com/office/drawing/2014/main" id="{3E4AAC00-6DFF-42DC-997C-2B54061BEEDF}"/>
              </a:ext>
            </a:extLst>
          </p:cNvPr>
          <p:cNvSpPr txBox="1"/>
          <p:nvPr/>
        </p:nvSpPr>
        <p:spPr>
          <a:xfrm>
            <a:off x="11114852" y="2905304"/>
            <a:ext cx="609603" cy="584777"/>
          </a:xfrm>
          <a:prstGeom prst="rect">
            <a:avLst/>
          </a:prstGeom>
          <a:noFill/>
          <a:ln cap="flat">
            <a:noFill/>
          </a:ln>
        </p:spPr>
        <p:txBody>
          <a:bodyPr vert="horz" wrap="square" lIns="91440" tIns="45720" rIns="91440" bIns="45720" anchor="ctr" anchorCtr="0" compatLnSpc="1">
            <a:noAutofit/>
          </a:bodyPr>
          <a:lstStyle/>
          <a:p>
            <a:pPr marL="0" marR="0" lvl="0" indent="0" algn="l" defTabSz="457200" rtl="0" fontAlgn="auto" hangingPunct="1">
              <a:lnSpc>
                <a:spcPct val="100000"/>
              </a:lnSpc>
              <a:spcBef>
                <a:spcPts val="0"/>
              </a:spcBef>
              <a:spcAft>
                <a:spcPts val="0"/>
              </a:spcAft>
              <a:buNone/>
              <a:tabLst/>
              <a:defRPr sz="1800" b="0" i="0" u="none" strike="noStrike" kern="0" cap="none" spc="0" baseline="0">
                <a:solidFill>
                  <a:srgbClr val="000000"/>
                </a:solidFill>
                <a:uFillTx/>
              </a:defRPr>
            </a:pPr>
            <a:r>
              <a:rPr lang="en-US" sz="8000" b="0" i="0" u="none" strike="noStrike" kern="1200" cap="none" spc="0" baseline="0">
                <a:solidFill>
                  <a:srgbClr val="353535"/>
                </a:solidFill>
                <a:uFillTx/>
                <a:latin typeface="Arial"/>
              </a:rPr>
              <a:t>”</a:t>
            </a:r>
          </a:p>
        </p:txBody>
      </p:sp>
    </p:spTree>
    <p:extLst>
      <p:ext uri="{BB962C8B-B14F-4D97-AF65-F5344CB8AC3E}">
        <p14:creationId xmlns:p14="http://schemas.microsoft.com/office/powerpoint/2010/main" val="395417957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Κάρτα ονόματος">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DC5131-547E-479F-884B-F62B4312854F}"/>
              </a:ext>
            </a:extLst>
          </p:cNvPr>
          <p:cNvSpPr txBox="1">
            <a:spLocks noGrp="1"/>
          </p:cNvSpPr>
          <p:nvPr>
            <p:ph type="title"/>
          </p:nvPr>
        </p:nvSpPr>
        <p:spPr>
          <a:xfrm>
            <a:off x="2589215" y="2438403"/>
            <a:ext cx="8915400" cy="2724847"/>
          </a:xfrm>
        </p:spPr>
        <p:txBody>
          <a:bodyPr anchor="b"/>
          <a:lstStyle>
            <a:lvl1pPr>
              <a:defRPr sz="4800"/>
            </a:lvl1pPr>
          </a:lstStyle>
          <a:p>
            <a:pPr lvl="0"/>
            <a:r>
              <a:rPr lang="el-GR"/>
              <a:t>Κάντε κλικ για να επεξεργαστείτε τον τίτλο υποδείγματος</a:t>
            </a:r>
            <a:endParaRPr lang="en-US"/>
          </a:p>
        </p:txBody>
      </p:sp>
      <p:sp>
        <p:nvSpPr>
          <p:cNvPr id="3" name="Text Placeholder 3">
            <a:extLst>
              <a:ext uri="{FF2B5EF4-FFF2-40B4-BE49-F238E27FC236}">
                <a16:creationId xmlns:a16="http://schemas.microsoft.com/office/drawing/2014/main" id="{92AA1421-2002-445A-A80B-332923CCCA28}"/>
              </a:ext>
            </a:extLst>
          </p:cNvPr>
          <p:cNvSpPr txBox="1">
            <a:spLocks noGrp="1"/>
          </p:cNvSpPr>
          <p:nvPr>
            <p:ph type="body" idx="4294967295"/>
          </p:nvPr>
        </p:nvSpPr>
        <p:spPr>
          <a:xfrm>
            <a:off x="2589215" y="5181603"/>
            <a:ext cx="8915400" cy="729618"/>
          </a:xfrm>
        </p:spPr>
        <p:txBody>
          <a:bodyPr/>
          <a:lstStyle>
            <a:lvl1pPr marL="0" indent="0">
              <a:buNone/>
              <a:defRPr>
                <a:solidFill>
                  <a:srgbClr val="595959"/>
                </a:solidFill>
              </a:defRPr>
            </a:lvl1pPr>
          </a:lstStyle>
          <a:p>
            <a:pPr lvl="0"/>
            <a:r>
              <a:rPr lang="el-GR"/>
              <a:t>Στυλ κειμένου υποδείγματος</a:t>
            </a:r>
          </a:p>
        </p:txBody>
      </p:sp>
      <p:sp>
        <p:nvSpPr>
          <p:cNvPr id="4" name="Date Placeholder 4">
            <a:extLst>
              <a:ext uri="{FF2B5EF4-FFF2-40B4-BE49-F238E27FC236}">
                <a16:creationId xmlns:a16="http://schemas.microsoft.com/office/drawing/2014/main" id="{27F0D30F-60BE-41C6-B4BD-3CE93C3D1F34}"/>
              </a:ext>
            </a:extLst>
          </p:cNvPr>
          <p:cNvSpPr txBox="1">
            <a:spLocks noGrp="1"/>
          </p:cNvSpPr>
          <p:nvPr>
            <p:ph type="dt" sz="half" idx="7"/>
          </p:nvPr>
        </p:nvSpPr>
        <p:spPr/>
        <p:txBody>
          <a:bodyPr/>
          <a:lstStyle>
            <a:lvl1pPr>
              <a:defRPr/>
            </a:lvl1pPr>
          </a:lstStyle>
          <a:p>
            <a:pPr lvl="0"/>
            <a:fld id="{F03B5C7C-F97E-464E-89F7-19C0130BDC3D}" type="datetime1">
              <a:rPr lang="en-US"/>
              <a:pPr lvl="0"/>
              <a:t>5/13/2025</a:t>
            </a:fld>
            <a:endParaRPr lang="en-US"/>
          </a:p>
        </p:txBody>
      </p:sp>
      <p:sp>
        <p:nvSpPr>
          <p:cNvPr id="5" name="Footer Placeholder 5">
            <a:extLst>
              <a:ext uri="{FF2B5EF4-FFF2-40B4-BE49-F238E27FC236}">
                <a16:creationId xmlns:a16="http://schemas.microsoft.com/office/drawing/2014/main" id="{B66D4134-2A0E-4E41-975F-E9805773A3E4}"/>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14804145-989E-4F9A-A137-8F6399CE2691}"/>
              </a:ext>
            </a:extLst>
          </p:cNvPr>
          <p:cNvSpPr/>
          <p:nvPr/>
        </p:nvSpPr>
        <p:spPr>
          <a:xfrm flipV="1">
            <a:off x="-4187" y="4911727"/>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6">
            <a:extLst>
              <a:ext uri="{FF2B5EF4-FFF2-40B4-BE49-F238E27FC236}">
                <a16:creationId xmlns:a16="http://schemas.microsoft.com/office/drawing/2014/main" id="{52903726-8C3A-4793-B564-27D7C2EA7E33}"/>
              </a:ext>
            </a:extLst>
          </p:cNvPr>
          <p:cNvSpPr txBox="1">
            <a:spLocks noGrp="1"/>
          </p:cNvSpPr>
          <p:nvPr>
            <p:ph type="sldNum" sz="quarter" idx="8"/>
          </p:nvPr>
        </p:nvSpPr>
        <p:spPr>
          <a:xfrm>
            <a:off x="531815" y="4983086"/>
            <a:ext cx="779763" cy="365129"/>
          </a:xfrm>
        </p:spPr>
        <p:txBody>
          <a:bodyPr/>
          <a:lstStyle>
            <a:lvl1pPr>
              <a:defRPr/>
            </a:lvl1pPr>
          </a:lstStyle>
          <a:p>
            <a:pPr lvl="0"/>
            <a:fld id="{C8E13321-388B-4167-AD29-BBEF3DC5DEED}" type="slidenum">
              <a:t>‹#›</a:t>
            </a:fld>
            <a:endParaRPr lang="en-US"/>
          </a:p>
        </p:txBody>
      </p:sp>
    </p:spTree>
    <p:extLst>
      <p:ext uri="{BB962C8B-B14F-4D97-AF65-F5344CB8AC3E}">
        <p14:creationId xmlns:p14="http://schemas.microsoft.com/office/powerpoint/2010/main" val="300020739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Κάρτα ονόματος με φράση">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D45EF36-E820-4496-B540-CD25C57D233F}"/>
              </a:ext>
            </a:extLst>
          </p:cNvPr>
          <p:cNvSpPr txBox="1">
            <a:spLocks noGrp="1"/>
          </p:cNvSpPr>
          <p:nvPr>
            <p:ph type="title"/>
          </p:nvPr>
        </p:nvSpPr>
        <p:spPr>
          <a:xfrm>
            <a:off x="2849947" y="609603"/>
            <a:ext cx="8393926" cy="2895603"/>
          </a:xfrm>
        </p:spPr>
        <p:txBody>
          <a:bodyPr anchor="ctr"/>
          <a:lstStyle>
            <a:lvl1pPr>
              <a:defRPr sz="4800"/>
            </a:lvl1pPr>
          </a:lstStyle>
          <a:p>
            <a:pPr lvl="0"/>
            <a:r>
              <a:rPr lang="el-GR"/>
              <a:t>Κάντε κλικ για να επεξεργαστείτε τον τίτλο υποδείγματος</a:t>
            </a:r>
            <a:endParaRPr lang="en-US"/>
          </a:p>
        </p:txBody>
      </p:sp>
      <p:sp>
        <p:nvSpPr>
          <p:cNvPr id="3" name="Text Placeholder 9">
            <a:extLst>
              <a:ext uri="{FF2B5EF4-FFF2-40B4-BE49-F238E27FC236}">
                <a16:creationId xmlns:a16="http://schemas.microsoft.com/office/drawing/2014/main" id="{B495F33C-D255-494A-AD78-FA488901DF52}"/>
              </a:ext>
            </a:extLst>
          </p:cNvPr>
          <p:cNvSpPr txBox="1">
            <a:spLocks noGrp="1"/>
          </p:cNvSpPr>
          <p:nvPr>
            <p:ph type="body" idx="4294967295"/>
          </p:nvPr>
        </p:nvSpPr>
        <p:spPr>
          <a:xfrm>
            <a:off x="2589215" y="4343400"/>
            <a:ext cx="8915400" cy="838203"/>
          </a:xfrm>
        </p:spPr>
        <p:txBody>
          <a:bodyPr anchor="b">
            <a:noAutofit/>
          </a:bodyPr>
          <a:lstStyle>
            <a:lvl1pPr marL="0" indent="0">
              <a:buNone/>
              <a:defRPr sz="2400">
                <a:solidFill>
                  <a:srgbClr val="353535"/>
                </a:solidFill>
              </a:defRPr>
            </a:lvl1pPr>
          </a:lstStyle>
          <a:p>
            <a:pPr lvl="0"/>
            <a:r>
              <a:rPr lang="el-GR"/>
              <a:t>Στυλ κειμένου υποδείγματος</a:t>
            </a:r>
          </a:p>
        </p:txBody>
      </p:sp>
      <p:sp>
        <p:nvSpPr>
          <p:cNvPr id="4" name="Text Placeholder 3">
            <a:extLst>
              <a:ext uri="{FF2B5EF4-FFF2-40B4-BE49-F238E27FC236}">
                <a16:creationId xmlns:a16="http://schemas.microsoft.com/office/drawing/2014/main" id="{DB8C4333-180E-4843-9C70-8C807ADFC1C0}"/>
              </a:ext>
            </a:extLst>
          </p:cNvPr>
          <p:cNvSpPr txBox="1">
            <a:spLocks noGrp="1"/>
          </p:cNvSpPr>
          <p:nvPr>
            <p:ph type="body" idx="4294967295"/>
          </p:nvPr>
        </p:nvSpPr>
        <p:spPr>
          <a:xfrm>
            <a:off x="2589215" y="5181603"/>
            <a:ext cx="8915400" cy="729618"/>
          </a:xfrm>
        </p:spPr>
        <p:txBody>
          <a:bodyPr/>
          <a:lstStyle>
            <a:lvl1pPr marL="0" indent="0">
              <a:buNone/>
              <a:defRPr>
                <a:solidFill>
                  <a:srgbClr val="595959"/>
                </a:solidFill>
              </a:defRPr>
            </a:lvl1pPr>
          </a:lstStyle>
          <a:p>
            <a:pPr lvl="0"/>
            <a:r>
              <a:rPr lang="el-GR"/>
              <a:t>Στυλ κειμένου υποδείγματος</a:t>
            </a:r>
          </a:p>
        </p:txBody>
      </p:sp>
      <p:sp>
        <p:nvSpPr>
          <p:cNvPr id="5" name="Date Placeholder 4">
            <a:extLst>
              <a:ext uri="{FF2B5EF4-FFF2-40B4-BE49-F238E27FC236}">
                <a16:creationId xmlns:a16="http://schemas.microsoft.com/office/drawing/2014/main" id="{D5A2FECA-7263-4ACB-9F3D-B8342E2FA360}"/>
              </a:ext>
            </a:extLst>
          </p:cNvPr>
          <p:cNvSpPr txBox="1">
            <a:spLocks noGrp="1"/>
          </p:cNvSpPr>
          <p:nvPr>
            <p:ph type="dt" sz="half" idx="7"/>
          </p:nvPr>
        </p:nvSpPr>
        <p:spPr/>
        <p:txBody>
          <a:bodyPr/>
          <a:lstStyle>
            <a:lvl1pPr>
              <a:defRPr/>
            </a:lvl1pPr>
          </a:lstStyle>
          <a:p>
            <a:pPr lvl="0"/>
            <a:fld id="{F3501335-0A52-40A6-8BEC-D4F62AC9A84F}" type="datetime1">
              <a:rPr lang="en-US"/>
              <a:pPr lvl="0"/>
              <a:t>5/13/2025</a:t>
            </a:fld>
            <a:endParaRPr lang="en-US"/>
          </a:p>
        </p:txBody>
      </p:sp>
      <p:sp>
        <p:nvSpPr>
          <p:cNvPr id="6" name="Footer Placeholder 5">
            <a:extLst>
              <a:ext uri="{FF2B5EF4-FFF2-40B4-BE49-F238E27FC236}">
                <a16:creationId xmlns:a16="http://schemas.microsoft.com/office/drawing/2014/main" id="{DC69D9F4-FD77-451B-8AEB-D4F114364CCE}"/>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251AB15E-D268-4CA1-B96D-275D938835A9}"/>
              </a:ext>
            </a:extLst>
          </p:cNvPr>
          <p:cNvSpPr/>
          <p:nvPr/>
        </p:nvSpPr>
        <p:spPr>
          <a:xfrm flipV="1">
            <a:off x="-4187" y="4911727"/>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6">
            <a:extLst>
              <a:ext uri="{FF2B5EF4-FFF2-40B4-BE49-F238E27FC236}">
                <a16:creationId xmlns:a16="http://schemas.microsoft.com/office/drawing/2014/main" id="{816022EB-0560-4D48-9FD5-92B3F0C2A535}"/>
              </a:ext>
            </a:extLst>
          </p:cNvPr>
          <p:cNvSpPr txBox="1">
            <a:spLocks noGrp="1"/>
          </p:cNvSpPr>
          <p:nvPr>
            <p:ph type="sldNum" sz="quarter" idx="8"/>
          </p:nvPr>
        </p:nvSpPr>
        <p:spPr>
          <a:xfrm>
            <a:off x="531815" y="4983086"/>
            <a:ext cx="779763" cy="365129"/>
          </a:xfrm>
        </p:spPr>
        <p:txBody>
          <a:bodyPr/>
          <a:lstStyle>
            <a:lvl1pPr>
              <a:defRPr/>
            </a:lvl1pPr>
          </a:lstStyle>
          <a:p>
            <a:pPr lvl="0"/>
            <a:fld id="{121A411F-BBFB-43FE-8AA4-FBEA5FE0D5CA}" type="slidenum">
              <a:t>‹#›</a:t>
            </a:fld>
            <a:endParaRPr lang="en-US"/>
          </a:p>
        </p:txBody>
      </p:sp>
      <p:sp>
        <p:nvSpPr>
          <p:cNvPr id="9" name="TextBox 16">
            <a:extLst>
              <a:ext uri="{FF2B5EF4-FFF2-40B4-BE49-F238E27FC236}">
                <a16:creationId xmlns:a16="http://schemas.microsoft.com/office/drawing/2014/main" id="{48CD4326-435F-4F79-A442-9F7123C885D5}"/>
              </a:ext>
            </a:extLst>
          </p:cNvPr>
          <p:cNvSpPr txBox="1"/>
          <p:nvPr/>
        </p:nvSpPr>
        <p:spPr>
          <a:xfrm>
            <a:off x="2467654" y="648007"/>
            <a:ext cx="609603" cy="584777"/>
          </a:xfrm>
          <a:prstGeom prst="rect">
            <a:avLst/>
          </a:prstGeom>
          <a:noFill/>
          <a:ln cap="flat">
            <a:noFill/>
          </a:ln>
        </p:spPr>
        <p:txBody>
          <a:bodyPr vert="horz" wrap="square" lIns="91440" tIns="45720" rIns="91440" bIns="45720" anchor="ctr" anchorCtr="0" compatLnSpc="1">
            <a:noAutofit/>
          </a:bodyPr>
          <a:lstStyle/>
          <a:p>
            <a:pPr marL="0" marR="0" lvl="0" indent="0" algn="l" defTabSz="457200" rtl="0" fontAlgn="auto" hangingPunct="1">
              <a:lnSpc>
                <a:spcPct val="100000"/>
              </a:lnSpc>
              <a:spcBef>
                <a:spcPts val="0"/>
              </a:spcBef>
              <a:spcAft>
                <a:spcPts val="0"/>
              </a:spcAft>
              <a:buNone/>
              <a:tabLst/>
              <a:defRPr sz="1800" b="0" i="0" u="none" strike="noStrike" kern="0" cap="none" spc="0" baseline="0">
                <a:solidFill>
                  <a:srgbClr val="000000"/>
                </a:solidFill>
                <a:uFillTx/>
              </a:defRPr>
            </a:pPr>
            <a:r>
              <a:rPr lang="en-US" sz="8000" b="0" i="0" u="none" strike="noStrike" kern="1200" cap="none" spc="0" baseline="0">
                <a:solidFill>
                  <a:srgbClr val="353535"/>
                </a:solidFill>
                <a:uFillTx/>
                <a:latin typeface="Arial"/>
              </a:rPr>
              <a:t>“</a:t>
            </a:r>
          </a:p>
        </p:txBody>
      </p:sp>
      <p:sp>
        <p:nvSpPr>
          <p:cNvPr id="10" name="TextBox 17">
            <a:extLst>
              <a:ext uri="{FF2B5EF4-FFF2-40B4-BE49-F238E27FC236}">
                <a16:creationId xmlns:a16="http://schemas.microsoft.com/office/drawing/2014/main" id="{002D69AA-CB1E-457A-8E90-6C42D5ED4A53}"/>
              </a:ext>
            </a:extLst>
          </p:cNvPr>
          <p:cNvSpPr txBox="1"/>
          <p:nvPr/>
        </p:nvSpPr>
        <p:spPr>
          <a:xfrm>
            <a:off x="11114852" y="2905304"/>
            <a:ext cx="609603" cy="584777"/>
          </a:xfrm>
          <a:prstGeom prst="rect">
            <a:avLst/>
          </a:prstGeom>
          <a:noFill/>
          <a:ln cap="flat">
            <a:noFill/>
          </a:ln>
        </p:spPr>
        <p:txBody>
          <a:bodyPr vert="horz" wrap="square" lIns="91440" tIns="45720" rIns="91440" bIns="45720" anchor="ctr" anchorCtr="0" compatLnSpc="1">
            <a:noAutofit/>
          </a:bodyPr>
          <a:lstStyle/>
          <a:p>
            <a:pPr marL="0" marR="0" lvl="0" indent="0" algn="l" defTabSz="457200" rtl="0" fontAlgn="auto" hangingPunct="1">
              <a:lnSpc>
                <a:spcPct val="100000"/>
              </a:lnSpc>
              <a:spcBef>
                <a:spcPts val="0"/>
              </a:spcBef>
              <a:spcAft>
                <a:spcPts val="0"/>
              </a:spcAft>
              <a:buNone/>
              <a:tabLst/>
              <a:defRPr sz="1800" b="0" i="0" u="none" strike="noStrike" kern="0" cap="none" spc="0" baseline="0">
                <a:solidFill>
                  <a:srgbClr val="000000"/>
                </a:solidFill>
                <a:uFillTx/>
              </a:defRPr>
            </a:pPr>
            <a:r>
              <a:rPr lang="en-US" sz="8000" b="0" i="0" u="none" strike="noStrike" kern="1200" cap="none" spc="0" baseline="0">
                <a:solidFill>
                  <a:srgbClr val="353535"/>
                </a:solidFill>
                <a:uFillTx/>
                <a:latin typeface="Arial"/>
              </a:rPr>
              <a:t>”</a:t>
            </a:r>
          </a:p>
        </p:txBody>
      </p:sp>
    </p:spTree>
    <p:extLst>
      <p:ext uri="{BB962C8B-B14F-4D97-AF65-F5344CB8AC3E}">
        <p14:creationId xmlns:p14="http://schemas.microsoft.com/office/powerpoint/2010/main" val="139598577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ή Fals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96F7BBD-DC78-474E-BFFB-29014A1F96D0}"/>
              </a:ext>
            </a:extLst>
          </p:cNvPr>
          <p:cNvSpPr txBox="1">
            <a:spLocks noGrp="1"/>
          </p:cNvSpPr>
          <p:nvPr>
            <p:ph type="title"/>
          </p:nvPr>
        </p:nvSpPr>
        <p:spPr>
          <a:xfrm>
            <a:off x="2589215" y="627406"/>
            <a:ext cx="8915400" cy="2880021"/>
          </a:xfrm>
        </p:spPr>
        <p:txBody>
          <a:bodyPr anchor="ctr"/>
          <a:lstStyle>
            <a:lvl1pPr>
              <a:defRPr sz="4800"/>
            </a:lvl1pPr>
          </a:lstStyle>
          <a:p>
            <a:pPr lvl="0"/>
            <a:r>
              <a:rPr lang="el-GR"/>
              <a:t>Κάντε κλικ για να επεξεργαστείτε τον τίτλο υποδείγματος</a:t>
            </a:r>
            <a:endParaRPr lang="en-US"/>
          </a:p>
        </p:txBody>
      </p:sp>
      <p:sp>
        <p:nvSpPr>
          <p:cNvPr id="3" name="Text Placeholder 9">
            <a:extLst>
              <a:ext uri="{FF2B5EF4-FFF2-40B4-BE49-F238E27FC236}">
                <a16:creationId xmlns:a16="http://schemas.microsoft.com/office/drawing/2014/main" id="{82921D5B-8418-4BC1-BB56-83ED1B4FD2AF}"/>
              </a:ext>
            </a:extLst>
          </p:cNvPr>
          <p:cNvSpPr txBox="1">
            <a:spLocks noGrp="1"/>
          </p:cNvSpPr>
          <p:nvPr>
            <p:ph type="body" idx="4294967295"/>
          </p:nvPr>
        </p:nvSpPr>
        <p:spPr>
          <a:xfrm>
            <a:off x="2589215" y="4343400"/>
            <a:ext cx="8915400" cy="838203"/>
          </a:xfrm>
        </p:spPr>
        <p:txBody>
          <a:bodyPr anchor="b">
            <a:noAutofit/>
          </a:bodyPr>
          <a:lstStyle>
            <a:lvl1pPr marL="0" indent="0">
              <a:buNone/>
              <a:defRPr sz="2400">
                <a:solidFill>
                  <a:srgbClr val="353535"/>
                </a:solidFill>
              </a:defRPr>
            </a:lvl1pPr>
          </a:lstStyle>
          <a:p>
            <a:pPr lvl="0"/>
            <a:r>
              <a:rPr lang="el-GR"/>
              <a:t>Στυλ κειμένου υποδείγματος</a:t>
            </a:r>
          </a:p>
        </p:txBody>
      </p:sp>
      <p:sp>
        <p:nvSpPr>
          <p:cNvPr id="4" name="Text Placeholder 3">
            <a:extLst>
              <a:ext uri="{FF2B5EF4-FFF2-40B4-BE49-F238E27FC236}">
                <a16:creationId xmlns:a16="http://schemas.microsoft.com/office/drawing/2014/main" id="{E0978D73-BD93-4836-8C98-BC4DF38BDAC8}"/>
              </a:ext>
            </a:extLst>
          </p:cNvPr>
          <p:cNvSpPr txBox="1">
            <a:spLocks noGrp="1"/>
          </p:cNvSpPr>
          <p:nvPr>
            <p:ph type="body" idx="4294967295"/>
          </p:nvPr>
        </p:nvSpPr>
        <p:spPr>
          <a:xfrm>
            <a:off x="2589215" y="5181603"/>
            <a:ext cx="8915400" cy="729618"/>
          </a:xfrm>
        </p:spPr>
        <p:txBody>
          <a:bodyPr/>
          <a:lstStyle>
            <a:lvl1pPr marL="0" indent="0">
              <a:buNone/>
              <a:defRPr>
                <a:solidFill>
                  <a:srgbClr val="595959"/>
                </a:solidFill>
              </a:defRPr>
            </a:lvl1pPr>
          </a:lstStyle>
          <a:p>
            <a:pPr lvl="0"/>
            <a:r>
              <a:rPr lang="el-GR"/>
              <a:t>Στυλ κειμένου υποδείγματος</a:t>
            </a:r>
          </a:p>
        </p:txBody>
      </p:sp>
      <p:sp>
        <p:nvSpPr>
          <p:cNvPr id="5" name="Date Placeholder 4">
            <a:extLst>
              <a:ext uri="{FF2B5EF4-FFF2-40B4-BE49-F238E27FC236}">
                <a16:creationId xmlns:a16="http://schemas.microsoft.com/office/drawing/2014/main" id="{1629B85A-99D5-48E0-9154-DDFBBDF29120}"/>
              </a:ext>
            </a:extLst>
          </p:cNvPr>
          <p:cNvSpPr txBox="1">
            <a:spLocks noGrp="1"/>
          </p:cNvSpPr>
          <p:nvPr>
            <p:ph type="dt" sz="half" idx="7"/>
          </p:nvPr>
        </p:nvSpPr>
        <p:spPr/>
        <p:txBody>
          <a:bodyPr/>
          <a:lstStyle>
            <a:lvl1pPr>
              <a:defRPr/>
            </a:lvl1pPr>
          </a:lstStyle>
          <a:p>
            <a:pPr lvl="0"/>
            <a:fld id="{64BFB83D-9E50-4C82-95BC-1239FDB02BD1}" type="datetime1">
              <a:rPr lang="en-US"/>
              <a:pPr lvl="0"/>
              <a:t>5/13/2025</a:t>
            </a:fld>
            <a:endParaRPr lang="en-US"/>
          </a:p>
        </p:txBody>
      </p:sp>
      <p:sp>
        <p:nvSpPr>
          <p:cNvPr id="6" name="Footer Placeholder 5">
            <a:extLst>
              <a:ext uri="{FF2B5EF4-FFF2-40B4-BE49-F238E27FC236}">
                <a16:creationId xmlns:a16="http://schemas.microsoft.com/office/drawing/2014/main" id="{6842E1E3-A31F-4BA1-8C71-A0250D106826}"/>
              </a:ext>
            </a:extLst>
          </p:cNvPr>
          <p:cNvSpPr txBox="1">
            <a:spLocks noGrp="1"/>
          </p:cNvSpPr>
          <p:nvPr>
            <p:ph type="ftr" sz="quarter" idx="9"/>
          </p:nvPr>
        </p:nvSpPr>
        <p:spPr/>
        <p:txBody>
          <a:bodyPr/>
          <a:lstStyle>
            <a:lvl1pPr>
              <a:defRPr/>
            </a:lvl1pPr>
          </a:lstStyle>
          <a:p>
            <a:pPr lvl="0"/>
            <a:endParaRPr lang="en-US"/>
          </a:p>
        </p:txBody>
      </p:sp>
      <p:sp>
        <p:nvSpPr>
          <p:cNvPr id="7" name="Freeform 11">
            <a:extLst>
              <a:ext uri="{FF2B5EF4-FFF2-40B4-BE49-F238E27FC236}">
                <a16:creationId xmlns:a16="http://schemas.microsoft.com/office/drawing/2014/main" id="{39F6DF6F-5CC7-4BBC-9758-A296A20CA213}"/>
              </a:ext>
            </a:extLst>
          </p:cNvPr>
          <p:cNvSpPr/>
          <p:nvPr/>
        </p:nvSpPr>
        <p:spPr>
          <a:xfrm flipV="1">
            <a:off x="-4187" y="4911727"/>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Slide Number Placeholder 6">
            <a:extLst>
              <a:ext uri="{FF2B5EF4-FFF2-40B4-BE49-F238E27FC236}">
                <a16:creationId xmlns:a16="http://schemas.microsoft.com/office/drawing/2014/main" id="{4665CC3E-7B78-4586-80D8-A5A40CE284CD}"/>
              </a:ext>
            </a:extLst>
          </p:cNvPr>
          <p:cNvSpPr txBox="1">
            <a:spLocks noGrp="1"/>
          </p:cNvSpPr>
          <p:nvPr>
            <p:ph type="sldNum" sz="quarter" idx="8"/>
          </p:nvPr>
        </p:nvSpPr>
        <p:spPr>
          <a:xfrm>
            <a:off x="531815" y="4983086"/>
            <a:ext cx="779763" cy="365129"/>
          </a:xfrm>
        </p:spPr>
        <p:txBody>
          <a:bodyPr/>
          <a:lstStyle>
            <a:lvl1pPr>
              <a:defRPr/>
            </a:lvl1pPr>
          </a:lstStyle>
          <a:p>
            <a:pPr lvl="0"/>
            <a:fld id="{3FA799B2-5F7B-4944-BBAB-E52183066E23}" type="slidenum">
              <a:t>‹#›</a:t>
            </a:fld>
            <a:endParaRPr lang="en-US"/>
          </a:p>
        </p:txBody>
      </p:sp>
    </p:spTree>
    <p:extLst>
      <p:ext uri="{BB962C8B-B14F-4D97-AF65-F5344CB8AC3E}">
        <p14:creationId xmlns:p14="http://schemas.microsoft.com/office/powerpoint/2010/main" val="424731756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8D2306-5F29-4ED9-8984-F33EA6CC940C}"/>
              </a:ext>
            </a:extLst>
          </p:cNvPr>
          <p:cNvSpPr txBox="1">
            <a:spLocks noGrp="1"/>
          </p:cNvSpPr>
          <p:nvPr>
            <p:ph type="title"/>
          </p:nvPr>
        </p:nvSpPr>
        <p:spPr/>
        <p:txBody>
          <a:bodyPr/>
          <a:lstStyle>
            <a:lvl1pPr>
              <a:defRPr/>
            </a:lvl1pPr>
          </a:lstStyle>
          <a:p>
            <a:pPr lvl="0"/>
            <a:r>
              <a:rPr lang="el-GR"/>
              <a:t>Κάντε κλικ για να επεξεργαστείτε τον τίτλο υποδείγματος</a:t>
            </a:r>
            <a:endParaRPr lang="en-US"/>
          </a:p>
        </p:txBody>
      </p:sp>
      <p:sp>
        <p:nvSpPr>
          <p:cNvPr id="3" name="Vertical Text Placeholder 2">
            <a:extLst>
              <a:ext uri="{FF2B5EF4-FFF2-40B4-BE49-F238E27FC236}">
                <a16:creationId xmlns:a16="http://schemas.microsoft.com/office/drawing/2014/main" id="{2FF88A4B-974A-466C-B937-3BE18AF02EFC}"/>
              </a:ext>
            </a:extLst>
          </p:cNvPr>
          <p:cNvSpPr txBox="1">
            <a:spLocks noGrp="1"/>
          </p:cNvSpPr>
          <p:nvPr>
            <p:ph type="body" orient="vert" idx="1"/>
          </p:nvPr>
        </p:nvSpPr>
        <p:spPr/>
        <p:txBody>
          <a:bodyPr vert="eaVert"/>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4" name="Date Placeholder 3">
            <a:extLst>
              <a:ext uri="{FF2B5EF4-FFF2-40B4-BE49-F238E27FC236}">
                <a16:creationId xmlns:a16="http://schemas.microsoft.com/office/drawing/2014/main" id="{8E6F2FAA-46A2-4D48-9C3B-9DF7EB688736}"/>
              </a:ext>
            </a:extLst>
          </p:cNvPr>
          <p:cNvSpPr txBox="1">
            <a:spLocks noGrp="1"/>
          </p:cNvSpPr>
          <p:nvPr>
            <p:ph type="dt" sz="half" idx="7"/>
          </p:nvPr>
        </p:nvSpPr>
        <p:spPr/>
        <p:txBody>
          <a:bodyPr/>
          <a:lstStyle>
            <a:lvl1pPr>
              <a:defRPr/>
            </a:lvl1pPr>
          </a:lstStyle>
          <a:p>
            <a:pPr lvl="0"/>
            <a:fld id="{FC125433-8F04-4279-87DB-775AEB84DD7B}" type="datetime1">
              <a:rPr lang="en-US"/>
              <a:pPr lvl="0"/>
              <a:t>5/13/2025</a:t>
            </a:fld>
            <a:endParaRPr lang="en-US"/>
          </a:p>
        </p:txBody>
      </p:sp>
      <p:sp>
        <p:nvSpPr>
          <p:cNvPr id="5" name="Footer Placeholder 4">
            <a:extLst>
              <a:ext uri="{FF2B5EF4-FFF2-40B4-BE49-F238E27FC236}">
                <a16:creationId xmlns:a16="http://schemas.microsoft.com/office/drawing/2014/main" id="{8ADD3771-5D81-49EC-88F8-666AA7261F50}"/>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F321BCE6-098B-40A8-BE9E-18F62FA00415}"/>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96D8EA11-7BC5-4148-9340-85B7B07E248C}"/>
              </a:ext>
            </a:extLst>
          </p:cNvPr>
          <p:cNvSpPr txBox="1">
            <a:spLocks noGrp="1"/>
          </p:cNvSpPr>
          <p:nvPr>
            <p:ph type="sldNum" sz="quarter" idx="8"/>
          </p:nvPr>
        </p:nvSpPr>
        <p:spPr/>
        <p:txBody>
          <a:bodyPr/>
          <a:lstStyle>
            <a:lvl1pPr>
              <a:defRPr/>
            </a:lvl1pPr>
          </a:lstStyle>
          <a:p>
            <a:pPr lvl="0"/>
            <a:fld id="{9752751F-DAA3-4DE0-AEF7-5503F91694A4}" type="slidenum">
              <a:t>‹#›</a:t>
            </a:fld>
            <a:endParaRPr lang="en-US"/>
          </a:p>
        </p:txBody>
      </p:sp>
    </p:spTree>
    <p:extLst>
      <p:ext uri="{BB962C8B-B14F-4D97-AF65-F5344CB8AC3E}">
        <p14:creationId xmlns:p14="http://schemas.microsoft.com/office/powerpoint/2010/main" val="2177869093"/>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0D28858B-1E1E-4BF7-98D4-B0CD5DC4B027}"/>
              </a:ext>
            </a:extLst>
          </p:cNvPr>
          <p:cNvSpPr txBox="1">
            <a:spLocks noGrp="1"/>
          </p:cNvSpPr>
          <p:nvPr>
            <p:ph type="title" orient="vert"/>
          </p:nvPr>
        </p:nvSpPr>
        <p:spPr>
          <a:xfrm>
            <a:off x="9294811" y="627406"/>
            <a:ext cx="2207599" cy="5283814"/>
          </a:xfrm>
        </p:spPr>
        <p:txBody>
          <a:bodyPr vert="eaVert" anchor="ctr"/>
          <a:lstStyle>
            <a:lvl1pPr>
              <a:defRPr/>
            </a:lvl1pPr>
          </a:lstStyle>
          <a:p>
            <a:pPr lvl="0"/>
            <a:r>
              <a:rPr lang="el-GR"/>
              <a:t>Κάντε κλικ για να επεξεργαστείτε τον τίτλο υποδείγματος</a:t>
            </a:r>
            <a:endParaRPr lang="en-US"/>
          </a:p>
        </p:txBody>
      </p:sp>
      <p:sp>
        <p:nvSpPr>
          <p:cNvPr id="3" name="Vertical Text Placeholder 2">
            <a:extLst>
              <a:ext uri="{FF2B5EF4-FFF2-40B4-BE49-F238E27FC236}">
                <a16:creationId xmlns:a16="http://schemas.microsoft.com/office/drawing/2014/main" id="{2994F80B-E645-47F8-9164-7EC3A92A6059}"/>
              </a:ext>
            </a:extLst>
          </p:cNvPr>
          <p:cNvSpPr txBox="1">
            <a:spLocks noGrp="1"/>
          </p:cNvSpPr>
          <p:nvPr>
            <p:ph type="body" orient="vert" idx="1"/>
          </p:nvPr>
        </p:nvSpPr>
        <p:spPr>
          <a:xfrm>
            <a:off x="2589215" y="627406"/>
            <a:ext cx="6476996" cy="5283814"/>
          </a:xfrm>
        </p:spPr>
        <p:txBody>
          <a:bodyPr vert="eaVert"/>
          <a:lstStyle>
            <a:lvl1pPr>
              <a:defRPr/>
            </a:lvl1pPr>
            <a:lvl2pPr>
              <a:defRPr/>
            </a:lvl2pPr>
            <a:lvl3pPr>
              <a:defRPr/>
            </a:lvl3pPr>
            <a:lvl4pPr>
              <a:defRPr/>
            </a:lvl4pPr>
            <a:lvl5pPr>
              <a:defRPr/>
            </a:lvl5p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4" name="Date Placeholder 3">
            <a:extLst>
              <a:ext uri="{FF2B5EF4-FFF2-40B4-BE49-F238E27FC236}">
                <a16:creationId xmlns:a16="http://schemas.microsoft.com/office/drawing/2014/main" id="{8ACB4D9B-ED90-4127-A3EC-671A04198CD3}"/>
              </a:ext>
            </a:extLst>
          </p:cNvPr>
          <p:cNvSpPr txBox="1">
            <a:spLocks noGrp="1"/>
          </p:cNvSpPr>
          <p:nvPr>
            <p:ph type="dt" sz="half" idx="7"/>
          </p:nvPr>
        </p:nvSpPr>
        <p:spPr/>
        <p:txBody>
          <a:bodyPr/>
          <a:lstStyle>
            <a:lvl1pPr>
              <a:defRPr/>
            </a:lvl1pPr>
          </a:lstStyle>
          <a:p>
            <a:pPr lvl="0"/>
            <a:fld id="{2A43C680-440E-43FE-AF38-BC2F1BCD24C6}" type="datetime1">
              <a:rPr lang="en-US"/>
              <a:pPr lvl="0"/>
              <a:t>5/13/2025</a:t>
            </a:fld>
            <a:endParaRPr lang="en-US"/>
          </a:p>
        </p:txBody>
      </p:sp>
      <p:sp>
        <p:nvSpPr>
          <p:cNvPr id="5" name="Footer Placeholder 4">
            <a:extLst>
              <a:ext uri="{FF2B5EF4-FFF2-40B4-BE49-F238E27FC236}">
                <a16:creationId xmlns:a16="http://schemas.microsoft.com/office/drawing/2014/main" id="{2CF424F5-571D-4D8B-AF98-13ADE170F475}"/>
              </a:ext>
            </a:extLst>
          </p:cNvPr>
          <p:cNvSpPr txBox="1">
            <a:spLocks noGrp="1"/>
          </p:cNvSpPr>
          <p:nvPr>
            <p:ph type="ftr" sz="quarter" idx="9"/>
          </p:nvPr>
        </p:nvSpPr>
        <p:spPr/>
        <p:txBody>
          <a:bodyPr/>
          <a:lstStyle>
            <a:lvl1pPr>
              <a:defRPr/>
            </a:lvl1pPr>
          </a:lstStyle>
          <a:p>
            <a:pPr lvl="0"/>
            <a:endParaRPr lang="en-US"/>
          </a:p>
        </p:txBody>
      </p:sp>
      <p:sp>
        <p:nvSpPr>
          <p:cNvPr id="6" name="Freeform 11">
            <a:extLst>
              <a:ext uri="{FF2B5EF4-FFF2-40B4-BE49-F238E27FC236}">
                <a16:creationId xmlns:a16="http://schemas.microsoft.com/office/drawing/2014/main" id="{9BB85BD1-2FD0-4369-9F7E-452C0A3420CF}"/>
              </a:ext>
            </a:extLst>
          </p:cNvPr>
          <p:cNvSpPr/>
          <p:nvPr/>
        </p:nvSpPr>
        <p:spPr>
          <a:xfrm flipV="1">
            <a:off x="-4187" y="714375"/>
            <a:ext cx="1588523" cy="507299"/>
          </a:xfrm>
          <a:custGeom>
            <a:avLst/>
            <a:gdLst>
              <a:gd name="f0" fmla="val w"/>
              <a:gd name="f1" fmla="val h"/>
              <a:gd name="f2" fmla="val 0"/>
              <a:gd name="f3" fmla="val 9248"/>
              <a:gd name="f4" fmla="val 10000"/>
              <a:gd name="f5" fmla="val 4701"/>
              <a:gd name="f6" fmla="val 7915"/>
              <a:gd name="f7" fmla="val 188"/>
              <a:gd name="f8" fmla="val 7906"/>
              <a:gd name="f9" fmla="val 156"/>
              <a:gd name="f10" fmla="val 7895"/>
              <a:gd name="f11" fmla="val 126"/>
              <a:gd name="f12" fmla="val 7886"/>
              <a:gd name="f13" fmla="val 94"/>
              <a:gd name="f14" fmla="val 7859"/>
              <a:gd name="f15" fmla="val 7831"/>
              <a:gd name="f16" fmla="val 7803"/>
              <a:gd name="f17" fmla="val 7275"/>
              <a:gd name="f18" fmla="val 70"/>
              <a:gd name="f19" fmla="val 8"/>
              <a:gd name="f20" fmla="val 3380"/>
              <a:gd name="f21" fmla="val 17"/>
              <a:gd name="f22" fmla="val 6690"/>
              <a:gd name="f23" fmla="val 25"/>
              <a:gd name="f24" fmla="val 9966"/>
              <a:gd name="f25" fmla="val 9872"/>
              <a:gd name="f26" fmla="val 9778"/>
              <a:gd name="f27" fmla="val 5265"/>
              <a:gd name="f28" fmla="val 9303"/>
              <a:gd name="f29" fmla="val 5077"/>
              <a:gd name="f30" fmla="val 4889"/>
              <a:gd name="f31" fmla="*/ f0 1 9248"/>
              <a:gd name="f32" fmla="*/ f1 1 10000"/>
              <a:gd name="f33" fmla="+- f4 0 f2"/>
              <a:gd name="f34" fmla="+- f3 0 f2"/>
              <a:gd name="f35" fmla="*/ f34 1 9248"/>
              <a:gd name="f36" fmla="*/ f33 1 10000"/>
              <a:gd name="f37" fmla="*/ f2 1 f35"/>
              <a:gd name="f38" fmla="*/ f3 1 f35"/>
              <a:gd name="f39" fmla="*/ f2 1 f36"/>
              <a:gd name="f40" fmla="*/ f4 1 f36"/>
              <a:gd name="f41" fmla="*/ f37 f31 1"/>
              <a:gd name="f42" fmla="*/ f38 f31 1"/>
              <a:gd name="f43" fmla="*/ f40 f32 1"/>
              <a:gd name="f44" fmla="*/ f39 f32 1"/>
            </a:gdLst>
            <a:ahLst/>
            <a:cxnLst>
              <a:cxn ang="3cd4">
                <a:pos x="hc" y="t"/>
              </a:cxn>
              <a:cxn ang="0">
                <a:pos x="r" y="vc"/>
              </a:cxn>
              <a:cxn ang="cd4">
                <a:pos x="hc" y="b"/>
              </a:cxn>
              <a:cxn ang="cd2">
                <a:pos x="l" y="vc"/>
              </a:cxn>
            </a:cxnLst>
            <a:rect l="f41" t="f44" r="f42" b="f43"/>
            <a:pathLst>
              <a:path w="9248" h="10000">
                <a:moveTo>
                  <a:pt x="f3" y="f5"/>
                </a:moveTo>
                <a:lnTo>
                  <a:pt x="f6" y="f7"/>
                </a:lnTo>
                <a:cubicBezTo>
                  <a:pt x="f8" y="f9"/>
                  <a:pt x="f10" y="f11"/>
                  <a:pt x="f12" y="f13"/>
                </a:cubicBezTo>
                <a:cubicBezTo>
                  <a:pt x="f14" y="f2"/>
                  <a:pt x="f15" y="f2"/>
                  <a:pt x="f16" y="f2"/>
                </a:cubicBezTo>
                <a:lnTo>
                  <a:pt x="f17" y="f2"/>
                </a:lnTo>
                <a:lnTo>
                  <a:pt x="f2" y="f18"/>
                </a:lnTo>
                <a:cubicBezTo>
                  <a:pt x="f19" y="f20"/>
                  <a:pt x="f21" y="f22"/>
                  <a:pt x="f23" y="f4"/>
                </a:cubicBezTo>
                <a:lnTo>
                  <a:pt x="f17" y="f24"/>
                </a:lnTo>
                <a:lnTo>
                  <a:pt x="f16" y="f24"/>
                </a:lnTo>
                <a:cubicBezTo>
                  <a:pt x="f15" y="f24"/>
                  <a:pt x="f14" y="f25"/>
                  <a:pt x="f12" y="f25"/>
                </a:cubicBezTo>
                <a:cubicBezTo>
                  <a:pt x="f12" y="f26"/>
                  <a:pt x="f6" y="f26"/>
                  <a:pt x="f6" y="f26"/>
                </a:cubicBezTo>
                <a:lnTo>
                  <a:pt x="f3" y="f27"/>
                </a:lnTo>
                <a:cubicBezTo>
                  <a:pt x="f28" y="f29"/>
                  <a:pt x="f28" y="f30"/>
                  <a:pt x="f3" y="f5"/>
                </a:cubicBezTo>
                <a:close/>
              </a:path>
            </a:pathLst>
          </a:custGeom>
          <a:solidFill>
            <a:srgbClr val="353535"/>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Slide Number Placeholder 5">
            <a:extLst>
              <a:ext uri="{FF2B5EF4-FFF2-40B4-BE49-F238E27FC236}">
                <a16:creationId xmlns:a16="http://schemas.microsoft.com/office/drawing/2014/main" id="{32BBF421-083A-43C2-B9E9-66B84DD7C456}"/>
              </a:ext>
            </a:extLst>
          </p:cNvPr>
          <p:cNvSpPr txBox="1">
            <a:spLocks noGrp="1"/>
          </p:cNvSpPr>
          <p:nvPr>
            <p:ph type="sldNum" sz="quarter" idx="8"/>
          </p:nvPr>
        </p:nvSpPr>
        <p:spPr/>
        <p:txBody>
          <a:bodyPr/>
          <a:lstStyle>
            <a:lvl1pPr>
              <a:defRPr/>
            </a:lvl1pPr>
          </a:lstStyle>
          <a:p>
            <a:pPr lvl="0"/>
            <a:fld id="{6243D09D-5123-47A9-A66A-75BB8B554EF0}" type="slidenum">
              <a:t>‹#›</a:t>
            </a:fld>
            <a:endParaRPr lang="en-US"/>
          </a:p>
        </p:txBody>
      </p:sp>
    </p:spTree>
    <p:extLst>
      <p:ext uri="{BB962C8B-B14F-4D97-AF65-F5344CB8AC3E}">
        <p14:creationId xmlns:p14="http://schemas.microsoft.com/office/powerpoint/2010/main" val="406958552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a:gsLst>
            <a:gs pos="0">
              <a:srgbClr val="FFFFFF"/>
            </a:gs>
            <a:gs pos="100000">
              <a:srgbClr val="C5DEE5"/>
            </a:gs>
          </a:gsLst>
          <a:lin ang="5400000"/>
        </a:gradFill>
        <a:effectLst/>
      </p:bgPr>
    </p:bg>
    <p:spTree>
      <p:nvGrpSpPr>
        <p:cNvPr id="1" name=""/>
        <p:cNvGrpSpPr/>
        <p:nvPr/>
      </p:nvGrpSpPr>
      <p:grpSpPr>
        <a:xfrm>
          <a:off x="0" y="0"/>
          <a:ext cx="0" cy="0"/>
          <a:chOff x="0" y="0"/>
          <a:chExt cx="0" cy="0"/>
        </a:xfrm>
      </p:grpSpPr>
      <p:grpSp>
        <p:nvGrpSpPr>
          <p:cNvPr id="2" name="Group 22">
            <a:extLst>
              <a:ext uri="{FF2B5EF4-FFF2-40B4-BE49-F238E27FC236}">
                <a16:creationId xmlns:a16="http://schemas.microsoft.com/office/drawing/2014/main" id="{F95C68DC-AAA8-4298-9F2C-9A51B0B230A3}"/>
              </a:ext>
            </a:extLst>
          </p:cNvPr>
          <p:cNvGrpSpPr/>
          <p:nvPr/>
        </p:nvGrpSpPr>
        <p:grpSpPr>
          <a:xfrm>
            <a:off x="0" y="228600"/>
            <a:ext cx="2851510" cy="6638634"/>
            <a:chOff x="0" y="228600"/>
            <a:chExt cx="2851510" cy="6638634"/>
          </a:xfrm>
        </p:grpSpPr>
        <p:sp>
          <p:nvSpPr>
            <p:cNvPr id="3" name="Freeform 11">
              <a:extLst>
                <a:ext uri="{FF2B5EF4-FFF2-40B4-BE49-F238E27FC236}">
                  <a16:creationId xmlns:a16="http://schemas.microsoft.com/office/drawing/2014/main" id="{9E2E3604-B237-44C5-8458-A49A3EBE9226}"/>
                </a:ext>
              </a:extLst>
            </p:cNvPr>
            <p:cNvSpPr/>
            <p:nvPr/>
          </p:nvSpPr>
          <p:spPr>
            <a:xfrm>
              <a:off x="0" y="2575041"/>
              <a:ext cx="100638" cy="626217"/>
            </a:xfrm>
            <a:custGeom>
              <a:avLst/>
              <a:gdLst>
                <a:gd name="f0" fmla="val w"/>
                <a:gd name="f1" fmla="val h"/>
                <a:gd name="f2" fmla="val 0"/>
                <a:gd name="f3" fmla="val 22"/>
                <a:gd name="f4" fmla="val 136"/>
                <a:gd name="f5" fmla="val 20"/>
                <a:gd name="f6" fmla="val 117"/>
                <a:gd name="f7" fmla="val 19"/>
                <a:gd name="f8" fmla="val 99"/>
                <a:gd name="f9" fmla="val 17"/>
                <a:gd name="f10" fmla="val 80"/>
                <a:gd name="f11" fmla="val 11"/>
                <a:gd name="f12" fmla="val 54"/>
                <a:gd name="f13" fmla="val 6"/>
                <a:gd name="f14" fmla="val 27"/>
                <a:gd name="f15" fmla="val 35"/>
                <a:gd name="f16" fmla="val 64"/>
                <a:gd name="f17" fmla="val 13"/>
                <a:gd name="f18" fmla="val 94"/>
                <a:gd name="f19" fmla="val 124"/>
                <a:gd name="f20" fmla="val 128"/>
                <a:gd name="f21" fmla="val 21"/>
                <a:gd name="f22" fmla="val 132"/>
                <a:gd name="f23" fmla="*/ f0 1 22"/>
                <a:gd name="f24" fmla="*/ f1 1 136"/>
                <a:gd name="f25" fmla="+- f4 0 f2"/>
                <a:gd name="f26" fmla="+- f3 0 f2"/>
                <a:gd name="f27" fmla="*/ f26 1 22"/>
                <a:gd name="f28" fmla="*/ f25 1 136"/>
                <a:gd name="f29" fmla="*/ 0 1 f27"/>
                <a:gd name="f30" fmla="*/ f3 1 f27"/>
                <a:gd name="f31" fmla="*/ 0 1 f28"/>
                <a:gd name="f32" fmla="*/ f4 1 f28"/>
                <a:gd name="f33" fmla="*/ f29 f23 1"/>
                <a:gd name="f34" fmla="*/ f30 f23 1"/>
                <a:gd name="f35" fmla="*/ f32 f24 1"/>
                <a:gd name="f36" fmla="*/ f31 f24 1"/>
              </a:gdLst>
              <a:ahLst/>
              <a:cxnLst>
                <a:cxn ang="3cd4">
                  <a:pos x="hc" y="t"/>
                </a:cxn>
                <a:cxn ang="0">
                  <a:pos x="r" y="vc"/>
                </a:cxn>
                <a:cxn ang="cd4">
                  <a:pos x="hc" y="b"/>
                </a:cxn>
                <a:cxn ang="cd2">
                  <a:pos x="l" y="vc"/>
                </a:cxn>
              </a:cxnLst>
              <a:rect l="f33" t="f36" r="f34" b="f35"/>
              <a:pathLst>
                <a:path w="22" h="136">
                  <a:moveTo>
                    <a:pt x="f3" y="f4"/>
                  </a:moveTo>
                  <a:cubicBezTo>
                    <a:pt x="f5" y="f6"/>
                    <a:pt x="f7" y="f8"/>
                    <a:pt x="f9" y="f10"/>
                  </a:cubicBezTo>
                  <a:cubicBezTo>
                    <a:pt x="f11" y="f12"/>
                    <a:pt x="f13" y="f14"/>
                    <a:pt x="f2" y="f2"/>
                  </a:cubicBezTo>
                  <a:cubicBezTo>
                    <a:pt x="f2" y="f15"/>
                    <a:pt x="f2" y="f15"/>
                    <a:pt x="f2" y="f15"/>
                  </a:cubicBezTo>
                  <a:cubicBezTo>
                    <a:pt x="f13" y="f16"/>
                    <a:pt x="f17" y="f18"/>
                    <a:pt x="f5" y="f19"/>
                  </a:cubicBezTo>
                  <a:cubicBezTo>
                    <a:pt x="f5" y="f20"/>
                    <a:pt x="f21" y="f22"/>
                    <a:pt x="f3" y="f4"/>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4" name="Freeform 12">
              <a:extLst>
                <a:ext uri="{FF2B5EF4-FFF2-40B4-BE49-F238E27FC236}">
                  <a16:creationId xmlns:a16="http://schemas.microsoft.com/office/drawing/2014/main" id="{7084E94A-DB87-4B45-B2DB-A5FF50A50C80}"/>
                </a:ext>
              </a:extLst>
            </p:cNvPr>
            <p:cNvSpPr/>
            <p:nvPr/>
          </p:nvSpPr>
          <p:spPr>
            <a:xfrm>
              <a:off x="128601" y="3156527"/>
              <a:ext cx="646718" cy="2322219"/>
            </a:xfrm>
            <a:custGeom>
              <a:avLst/>
              <a:gdLst>
                <a:gd name="f0" fmla="val w"/>
                <a:gd name="f1" fmla="val h"/>
                <a:gd name="f2" fmla="val 0"/>
                <a:gd name="f3" fmla="val 140"/>
                <a:gd name="f4" fmla="val 504"/>
                <a:gd name="f5" fmla="val 86"/>
                <a:gd name="f6" fmla="val 350"/>
                <a:gd name="f7" fmla="val 103"/>
                <a:gd name="f8" fmla="val 402"/>
                <a:gd name="f9" fmla="val 120"/>
                <a:gd name="f10" fmla="val 453"/>
                <a:gd name="f11" fmla="val 139"/>
                <a:gd name="f12" fmla="val 495"/>
                <a:gd name="f13" fmla="val 487"/>
                <a:gd name="f14" fmla="val 478"/>
                <a:gd name="f15" fmla="val 124"/>
                <a:gd name="f16" fmla="val 435"/>
                <a:gd name="f17" fmla="val 109"/>
                <a:gd name="f18" fmla="val 391"/>
                <a:gd name="f19" fmla="val 95"/>
                <a:gd name="f20" fmla="val 347"/>
                <a:gd name="f21" fmla="val 58"/>
                <a:gd name="f22" fmla="val 233"/>
                <a:gd name="f23" fmla="val 27"/>
                <a:gd name="f24" fmla="val 117"/>
                <a:gd name="f25" fmla="val 2"/>
                <a:gd name="f26" fmla="val 20"/>
                <a:gd name="f27" fmla="val 4"/>
                <a:gd name="f28" fmla="val 41"/>
                <a:gd name="f29" fmla="val 6"/>
                <a:gd name="f30" fmla="val 61"/>
                <a:gd name="f31" fmla="val 30"/>
                <a:gd name="f32" fmla="val 158"/>
                <a:gd name="f33" fmla="val 56"/>
                <a:gd name="f34" fmla="val 255"/>
                <a:gd name="f35" fmla="*/ f0 1 140"/>
                <a:gd name="f36" fmla="*/ f1 1 504"/>
                <a:gd name="f37" fmla="+- f4 0 f2"/>
                <a:gd name="f38" fmla="+- f3 0 f2"/>
                <a:gd name="f39" fmla="*/ f38 1 140"/>
                <a:gd name="f40" fmla="*/ f37 1 504"/>
                <a:gd name="f41" fmla="*/ 0 1 f39"/>
                <a:gd name="f42" fmla="*/ f3 1 f39"/>
                <a:gd name="f43" fmla="*/ 0 1 f40"/>
                <a:gd name="f44" fmla="*/ f4 1 f40"/>
                <a:gd name="f45" fmla="*/ f41 f35 1"/>
                <a:gd name="f46" fmla="*/ f42 f35 1"/>
                <a:gd name="f47" fmla="*/ f44 f36 1"/>
                <a:gd name="f48" fmla="*/ f43 f36 1"/>
              </a:gdLst>
              <a:ahLst/>
              <a:cxnLst>
                <a:cxn ang="3cd4">
                  <a:pos x="hc" y="t"/>
                </a:cxn>
                <a:cxn ang="0">
                  <a:pos x="r" y="vc"/>
                </a:cxn>
                <a:cxn ang="cd4">
                  <a:pos x="hc" y="b"/>
                </a:cxn>
                <a:cxn ang="cd2">
                  <a:pos x="l" y="vc"/>
                </a:cxn>
              </a:cxnLst>
              <a:rect l="f45" t="f48" r="f46" b="f47"/>
              <a:pathLst>
                <a:path w="140" h="504">
                  <a:moveTo>
                    <a:pt x="f5" y="f6"/>
                  </a:moveTo>
                  <a:cubicBezTo>
                    <a:pt x="f7" y="f8"/>
                    <a:pt x="f9" y="f10"/>
                    <a:pt x="f11" y="f4"/>
                  </a:cubicBezTo>
                  <a:cubicBezTo>
                    <a:pt x="f11" y="f12"/>
                    <a:pt x="f11" y="f13"/>
                    <a:pt x="f3" y="f14"/>
                  </a:cubicBezTo>
                  <a:cubicBezTo>
                    <a:pt x="f15" y="f16"/>
                    <a:pt x="f17" y="f18"/>
                    <a:pt x="f19" y="f20"/>
                  </a:cubicBezTo>
                  <a:cubicBezTo>
                    <a:pt x="f21" y="f22"/>
                    <a:pt x="f23" y="f24"/>
                    <a:pt x="f2" y="f2"/>
                  </a:cubicBezTo>
                  <a:cubicBezTo>
                    <a:pt x="f25" y="f26"/>
                    <a:pt x="f27" y="f28"/>
                    <a:pt x="f29" y="f30"/>
                  </a:cubicBezTo>
                  <a:cubicBezTo>
                    <a:pt x="f31" y="f32"/>
                    <a:pt x="f33" y="f34"/>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5" name="Freeform 13">
              <a:extLst>
                <a:ext uri="{FF2B5EF4-FFF2-40B4-BE49-F238E27FC236}">
                  <a16:creationId xmlns:a16="http://schemas.microsoft.com/office/drawing/2014/main" id="{D9DD1F8A-6E31-4122-9A31-8A8FF53D25C1}"/>
                </a:ext>
              </a:extLst>
            </p:cNvPr>
            <p:cNvSpPr/>
            <p:nvPr/>
          </p:nvSpPr>
          <p:spPr>
            <a:xfrm>
              <a:off x="806994" y="5447062"/>
              <a:ext cx="609438" cy="1420163"/>
            </a:xfrm>
            <a:custGeom>
              <a:avLst/>
              <a:gdLst>
                <a:gd name="f0" fmla="val w"/>
                <a:gd name="f1" fmla="val h"/>
                <a:gd name="f2" fmla="val 0"/>
                <a:gd name="f3" fmla="val 132"/>
                <a:gd name="f4" fmla="val 308"/>
                <a:gd name="f5" fmla="val 8"/>
                <a:gd name="f6" fmla="val 22"/>
                <a:gd name="f7" fmla="val 5"/>
                <a:gd name="f8" fmla="val 15"/>
                <a:gd name="f9" fmla="val 2"/>
                <a:gd name="f10" fmla="val 10"/>
                <a:gd name="f11" fmla="val 19"/>
                <a:gd name="f12" fmla="val 29"/>
                <a:gd name="f13" fmla="val 21"/>
                <a:gd name="f14" fmla="val 85"/>
                <a:gd name="f15" fmla="val 44"/>
                <a:gd name="f16" fmla="val 140"/>
                <a:gd name="f17" fmla="val 68"/>
                <a:gd name="f18" fmla="val 194"/>
                <a:gd name="f19" fmla="val 232"/>
                <a:gd name="f20" fmla="val 104"/>
                <a:gd name="f21" fmla="val 270"/>
                <a:gd name="f22" fmla="val 123"/>
                <a:gd name="f23" fmla="val 113"/>
                <a:gd name="f24" fmla="val 269"/>
                <a:gd name="f25" fmla="val 94"/>
                <a:gd name="f26" fmla="val 230"/>
                <a:gd name="f27" fmla="val 77"/>
                <a:gd name="f28" fmla="val 190"/>
                <a:gd name="f29" fmla="val 52"/>
                <a:gd name="f30" fmla="val 135"/>
                <a:gd name="f31" fmla="val 79"/>
                <a:gd name="f32" fmla="*/ f0 1 132"/>
                <a:gd name="f33" fmla="*/ f1 1 308"/>
                <a:gd name="f34" fmla="+- f4 0 f2"/>
                <a:gd name="f35" fmla="+- f3 0 f2"/>
                <a:gd name="f36" fmla="*/ f35 1 132"/>
                <a:gd name="f37" fmla="*/ f34 1 308"/>
                <a:gd name="f38" fmla="*/ 0 1 f36"/>
                <a:gd name="f39" fmla="*/ f3 1 f36"/>
                <a:gd name="f40" fmla="*/ 0 1 f37"/>
                <a:gd name="f41" fmla="*/ f4 1 f37"/>
                <a:gd name="f42" fmla="*/ f38 f32 1"/>
                <a:gd name="f43" fmla="*/ f39 f32 1"/>
                <a:gd name="f44" fmla="*/ f41 f33 1"/>
                <a:gd name="f45" fmla="*/ f40 f33 1"/>
              </a:gdLst>
              <a:ahLst/>
              <a:cxnLst>
                <a:cxn ang="3cd4">
                  <a:pos x="hc" y="t"/>
                </a:cxn>
                <a:cxn ang="0">
                  <a:pos x="r" y="vc"/>
                </a:cxn>
                <a:cxn ang="cd4">
                  <a:pos x="hc" y="b"/>
                </a:cxn>
                <a:cxn ang="cd2">
                  <a:pos x="l" y="vc"/>
                </a:cxn>
              </a:cxnLst>
              <a:rect l="f42" t="f45" r="f43" b="f44"/>
              <a:pathLst>
                <a:path w="132" h="308">
                  <a:moveTo>
                    <a:pt x="f5" y="f6"/>
                  </a:moveTo>
                  <a:cubicBezTo>
                    <a:pt x="f7" y="f8"/>
                    <a:pt x="f9" y="f5"/>
                    <a:pt x="f2" y="f2"/>
                  </a:cubicBezTo>
                  <a:cubicBezTo>
                    <a:pt x="f2" y="f10"/>
                    <a:pt x="f2" y="f11"/>
                    <a:pt x="f2" y="f12"/>
                  </a:cubicBezTo>
                  <a:cubicBezTo>
                    <a:pt x="f13" y="f14"/>
                    <a:pt x="f15" y="f16"/>
                    <a:pt x="f17" y="f18"/>
                  </a:cubicBezTo>
                  <a:cubicBezTo>
                    <a:pt x="f14" y="f19"/>
                    <a:pt x="f20" y="f21"/>
                    <a:pt x="f22" y="f4"/>
                  </a:cubicBezTo>
                  <a:cubicBezTo>
                    <a:pt x="f3" y="f4"/>
                    <a:pt x="f3" y="f4"/>
                    <a:pt x="f3" y="f4"/>
                  </a:cubicBezTo>
                  <a:cubicBezTo>
                    <a:pt x="f23" y="f24"/>
                    <a:pt x="f25" y="f26"/>
                    <a:pt x="f27" y="f28"/>
                  </a:cubicBezTo>
                  <a:cubicBezTo>
                    <a:pt x="f29" y="f30"/>
                    <a:pt x="f12" y="f31"/>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6" name="Freeform 14">
              <a:extLst>
                <a:ext uri="{FF2B5EF4-FFF2-40B4-BE49-F238E27FC236}">
                  <a16:creationId xmlns:a16="http://schemas.microsoft.com/office/drawing/2014/main" id="{5E74F296-7CE6-4D85-9684-63C27AE224FA}"/>
                </a:ext>
              </a:extLst>
            </p:cNvPr>
            <p:cNvSpPr/>
            <p:nvPr/>
          </p:nvSpPr>
          <p:spPr>
            <a:xfrm>
              <a:off x="959827" y="6503798"/>
              <a:ext cx="171468" cy="363428"/>
            </a:xfrm>
            <a:custGeom>
              <a:avLst/>
              <a:gdLst>
                <a:gd name="f0" fmla="val w"/>
                <a:gd name="f1" fmla="val h"/>
                <a:gd name="f2" fmla="val 0"/>
                <a:gd name="f3" fmla="val 37"/>
                <a:gd name="f4" fmla="val 79"/>
                <a:gd name="f5" fmla="val 28"/>
                <a:gd name="f6" fmla="val 24"/>
                <a:gd name="f7" fmla="val 53"/>
                <a:gd name="f8" fmla="val 12"/>
                <a:gd name="f9" fmla="val 27"/>
                <a:gd name="f10" fmla="val 8"/>
                <a:gd name="f11" fmla="val 17"/>
                <a:gd name="f12" fmla="*/ f0 1 37"/>
                <a:gd name="f13" fmla="*/ f1 1 79"/>
                <a:gd name="f14" fmla="+- f4 0 f2"/>
                <a:gd name="f15" fmla="+- f3 0 f2"/>
                <a:gd name="f16" fmla="*/ f15 1 37"/>
                <a:gd name="f17" fmla="*/ f14 1 79"/>
                <a:gd name="f18" fmla="*/ 0 1 f16"/>
                <a:gd name="f19" fmla="*/ f3 1 f16"/>
                <a:gd name="f20" fmla="*/ 0 1 f17"/>
                <a:gd name="f21" fmla="*/ f4 1 f17"/>
                <a:gd name="f22" fmla="*/ f18 f12 1"/>
                <a:gd name="f23" fmla="*/ f19 f12 1"/>
                <a:gd name="f24" fmla="*/ f21 f13 1"/>
                <a:gd name="f25" fmla="*/ f20 f13 1"/>
              </a:gdLst>
              <a:ahLst/>
              <a:cxnLst>
                <a:cxn ang="3cd4">
                  <a:pos x="hc" y="t"/>
                </a:cxn>
                <a:cxn ang="0">
                  <a:pos x="r" y="vc"/>
                </a:cxn>
                <a:cxn ang="cd4">
                  <a:pos x="hc" y="b"/>
                </a:cxn>
                <a:cxn ang="cd2">
                  <a:pos x="l" y="vc"/>
                </a:cxn>
              </a:cxnLst>
              <a:rect l="f22" t="f25" r="f23" b="f24"/>
              <a:pathLst>
                <a:path w="37" h="79">
                  <a:moveTo>
                    <a:pt x="f5" y="f4"/>
                  </a:moveTo>
                  <a:cubicBezTo>
                    <a:pt x="f3" y="f4"/>
                    <a:pt x="f3" y="f4"/>
                    <a:pt x="f3" y="f4"/>
                  </a:cubicBezTo>
                  <a:cubicBezTo>
                    <a:pt x="f6" y="f7"/>
                    <a:pt x="f8" y="f9"/>
                    <a:pt x="f2" y="f2"/>
                  </a:cubicBezTo>
                  <a:cubicBezTo>
                    <a:pt x="f10" y="f9"/>
                    <a:pt x="f11" y="f7"/>
                    <a:pt x="f5" y="f4"/>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7" name="Freeform 15">
              <a:extLst>
                <a:ext uri="{FF2B5EF4-FFF2-40B4-BE49-F238E27FC236}">
                  <a16:creationId xmlns:a16="http://schemas.microsoft.com/office/drawing/2014/main" id="{160D1312-533A-497D-B689-D2D9CB6B87DE}"/>
                </a:ext>
              </a:extLst>
            </p:cNvPr>
            <p:cNvSpPr/>
            <p:nvPr/>
          </p:nvSpPr>
          <p:spPr>
            <a:xfrm>
              <a:off x="100638" y="3201259"/>
              <a:ext cx="821908" cy="3328635"/>
            </a:xfrm>
            <a:custGeom>
              <a:avLst/>
              <a:gdLst>
                <a:gd name="f0" fmla="val w"/>
                <a:gd name="f1" fmla="val h"/>
                <a:gd name="f2" fmla="val 0"/>
                <a:gd name="f3" fmla="val 178"/>
                <a:gd name="f4" fmla="val 722"/>
                <a:gd name="f5" fmla="val 162"/>
                <a:gd name="f6" fmla="val 660"/>
                <a:gd name="f7" fmla="val 145"/>
                <a:gd name="f8" fmla="val 618"/>
                <a:gd name="f9" fmla="val 130"/>
                <a:gd name="f10" fmla="val 576"/>
                <a:gd name="f11" fmla="val 116"/>
                <a:gd name="f12" fmla="val 534"/>
                <a:gd name="f13" fmla="val 84"/>
                <a:gd name="f14" fmla="val 437"/>
                <a:gd name="f15" fmla="val 59"/>
                <a:gd name="f16" fmla="val 337"/>
                <a:gd name="f17" fmla="val 40"/>
                <a:gd name="f18" fmla="val 236"/>
                <a:gd name="f19" fmla="val 29"/>
                <a:gd name="f20" fmla="val 175"/>
                <a:gd name="f21" fmla="val 20"/>
                <a:gd name="f22" fmla="val 113"/>
                <a:gd name="f23" fmla="val 12"/>
                <a:gd name="f24" fmla="val 51"/>
                <a:gd name="f25" fmla="val 8"/>
                <a:gd name="f26" fmla="val 34"/>
                <a:gd name="f27" fmla="val 4"/>
                <a:gd name="f28" fmla="val 17"/>
                <a:gd name="f29" fmla="val 79"/>
                <a:gd name="f30" fmla="val 19"/>
                <a:gd name="f31" fmla="val 159"/>
                <a:gd name="f32" fmla="val 33"/>
                <a:gd name="f33" fmla="val 237"/>
                <a:gd name="f34" fmla="val 339"/>
                <a:gd name="f35" fmla="val 76"/>
                <a:gd name="f36" fmla="val 439"/>
                <a:gd name="f37" fmla="val 107"/>
                <a:gd name="f38" fmla="val 537"/>
                <a:gd name="f39" fmla="val 123"/>
                <a:gd name="f40" fmla="val 586"/>
                <a:gd name="f41" fmla="val 141"/>
                <a:gd name="f42" fmla="val 634"/>
                <a:gd name="f43" fmla="val 160"/>
                <a:gd name="f44" fmla="val 681"/>
                <a:gd name="f45" fmla="val 166"/>
                <a:gd name="f46" fmla="val 695"/>
                <a:gd name="f47" fmla="val 172"/>
                <a:gd name="f48" fmla="val 708"/>
                <a:gd name="f49" fmla="val 176"/>
                <a:gd name="f50" fmla="val 717"/>
                <a:gd name="f51" fmla="val 713"/>
                <a:gd name="f52" fmla="val 174"/>
                <a:gd name="f53" fmla="val 169"/>
                <a:gd name="f54" fmla="val 692"/>
                <a:gd name="f55" fmla="val 165"/>
                <a:gd name="f56" fmla="val 676"/>
                <a:gd name="f57" fmla="*/ f0 1 178"/>
                <a:gd name="f58" fmla="*/ f1 1 722"/>
                <a:gd name="f59" fmla="+- f4 0 f2"/>
                <a:gd name="f60" fmla="+- f3 0 f2"/>
                <a:gd name="f61" fmla="*/ f60 1 178"/>
                <a:gd name="f62" fmla="*/ f59 1 722"/>
                <a:gd name="f63" fmla="*/ 0 1 f61"/>
                <a:gd name="f64" fmla="*/ f3 1 f61"/>
                <a:gd name="f65" fmla="*/ 0 1 f62"/>
                <a:gd name="f66" fmla="*/ f4 1 f62"/>
                <a:gd name="f67" fmla="*/ f63 f57 1"/>
                <a:gd name="f68" fmla="*/ f64 f57 1"/>
                <a:gd name="f69" fmla="*/ f66 f58 1"/>
                <a:gd name="f70" fmla="*/ f65 f58 1"/>
              </a:gdLst>
              <a:ahLst/>
              <a:cxnLst>
                <a:cxn ang="3cd4">
                  <a:pos x="hc" y="t"/>
                </a:cxn>
                <a:cxn ang="0">
                  <a:pos x="r" y="vc"/>
                </a:cxn>
                <a:cxn ang="cd4">
                  <a:pos x="hc" y="b"/>
                </a:cxn>
                <a:cxn ang="cd2">
                  <a:pos x="l" y="vc"/>
                </a:cxn>
              </a:cxnLst>
              <a:rect l="f67" t="f70" r="f68" b="f69"/>
              <a:pathLst>
                <a:path w="178" h="722">
                  <a:moveTo>
                    <a:pt x="f5" y="f6"/>
                  </a:moveTo>
                  <a:cubicBezTo>
                    <a:pt x="f7" y="f8"/>
                    <a:pt x="f9" y="f10"/>
                    <a:pt x="f11" y="f12"/>
                  </a:cubicBezTo>
                  <a:cubicBezTo>
                    <a:pt x="f13" y="f14"/>
                    <a:pt x="f15" y="f16"/>
                    <a:pt x="f17" y="f18"/>
                  </a:cubicBezTo>
                  <a:cubicBezTo>
                    <a:pt x="f19" y="f20"/>
                    <a:pt x="f21" y="f22"/>
                    <a:pt x="f23" y="f24"/>
                  </a:cubicBezTo>
                  <a:cubicBezTo>
                    <a:pt x="f25" y="f26"/>
                    <a:pt x="f27" y="f28"/>
                    <a:pt x="f2" y="f2"/>
                  </a:cubicBezTo>
                  <a:cubicBezTo>
                    <a:pt x="f25" y="f29"/>
                    <a:pt x="f30" y="f31"/>
                    <a:pt x="f32" y="f33"/>
                  </a:cubicBezTo>
                  <a:cubicBezTo>
                    <a:pt x="f24" y="f34"/>
                    <a:pt x="f35" y="f36"/>
                    <a:pt x="f37" y="f38"/>
                  </a:cubicBezTo>
                  <a:cubicBezTo>
                    <a:pt x="f39" y="f40"/>
                    <a:pt x="f41" y="f42"/>
                    <a:pt x="f43" y="f44"/>
                  </a:cubicBezTo>
                  <a:cubicBezTo>
                    <a:pt x="f45" y="f46"/>
                    <a:pt x="f47" y="f48"/>
                    <a:pt x="f3" y="f4"/>
                  </a:cubicBezTo>
                  <a:cubicBezTo>
                    <a:pt x="f49" y="f50"/>
                    <a:pt x="f20" y="f51"/>
                    <a:pt x="f52" y="f48"/>
                  </a:cubicBezTo>
                  <a:cubicBezTo>
                    <a:pt x="f53" y="f54"/>
                    <a:pt x="f55" y="f56"/>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8" name="Freeform 16">
              <a:extLst>
                <a:ext uri="{FF2B5EF4-FFF2-40B4-BE49-F238E27FC236}">
                  <a16:creationId xmlns:a16="http://schemas.microsoft.com/office/drawing/2014/main" id="{F8D8969D-FBB9-4DF3-AFC7-667037C49B87}"/>
                </a:ext>
              </a:extLst>
            </p:cNvPr>
            <p:cNvSpPr/>
            <p:nvPr/>
          </p:nvSpPr>
          <p:spPr>
            <a:xfrm>
              <a:off x="22366" y="228600"/>
              <a:ext cx="106234" cy="2927927"/>
            </a:xfrm>
            <a:custGeom>
              <a:avLst/>
              <a:gdLst>
                <a:gd name="f0" fmla="val w"/>
                <a:gd name="f1" fmla="val h"/>
                <a:gd name="f2" fmla="val 0"/>
                <a:gd name="f3" fmla="val 23"/>
                <a:gd name="f4" fmla="val 635"/>
                <a:gd name="f5" fmla="val 11"/>
                <a:gd name="f6" fmla="val 577"/>
                <a:gd name="f7" fmla="val 12"/>
                <a:gd name="f8" fmla="val 581"/>
                <a:gd name="f9" fmla="val 585"/>
                <a:gd name="f10" fmla="val 589"/>
                <a:gd name="f11" fmla="val 15"/>
                <a:gd name="f12" fmla="val 603"/>
                <a:gd name="f13" fmla="val 19"/>
                <a:gd name="f14" fmla="val 617"/>
                <a:gd name="f15" fmla="val 22"/>
                <a:gd name="f16" fmla="val 632"/>
                <a:gd name="f17" fmla="val 633"/>
                <a:gd name="f18" fmla="val 634"/>
                <a:gd name="f19" fmla="val 21"/>
                <a:gd name="f20" fmla="val 615"/>
                <a:gd name="f21" fmla="val 596"/>
                <a:gd name="f22" fmla="val 17"/>
                <a:gd name="f23" fmla="val 576"/>
                <a:gd name="f24" fmla="val 9"/>
                <a:gd name="f25" fmla="val 474"/>
                <a:gd name="f26" fmla="val 5"/>
                <a:gd name="f27" fmla="val 372"/>
                <a:gd name="f28" fmla="val 269"/>
                <a:gd name="f29" fmla="val 6"/>
                <a:gd name="f30" fmla="val 179"/>
                <a:gd name="f31" fmla="val 90"/>
                <a:gd name="f32" fmla="val 89"/>
                <a:gd name="f33" fmla="val 2"/>
                <a:gd name="f34" fmla="val 1"/>
                <a:gd name="f35" fmla="val 3"/>
                <a:gd name="f36" fmla="*/ f0 1 23"/>
                <a:gd name="f37" fmla="*/ f1 1 635"/>
                <a:gd name="f38" fmla="+- f4 0 f2"/>
                <a:gd name="f39" fmla="+- f3 0 f2"/>
                <a:gd name="f40" fmla="*/ f39 1 23"/>
                <a:gd name="f41" fmla="*/ f38 1 635"/>
                <a:gd name="f42" fmla="*/ 0 1 f40"/>
                <a:gd name="f43" fmla="*/ f3 1 f40"/>
                <a:gd name="f44" fmla="*/ 0 1 f41"/>
                <a:gd name="f45" fmla="*/ f4 1 f41"/>
                <a:gd name="f46" fmla="*/ f42 f36 1"/>
                <a:gd name="f47" fmla="*/ f43 f36 1"/>
                <a:gd name="f48" fmla="*/ f45 f37 1"/>
                <a:gd name="f49" fmla="*/ f44 f37 1"/>
              </a:gdLst>
              <a:ahLst/>
              <a:cxnLst>
                <a:cxn ang="3cd4">
                  <a:pos x="hc" y="t"/>
                </a:cxn>
                <a:cxn ang="0">
                  <a:pos x="r" y="vc"/>
                </a:cxn>
                <a:cxn ang="cd4">
                  <a:pos x="hc" y="b"/>
                </a:cxn>
                <a:cxn ang="cd2">
                  <a:pos x="l" y="vc"/>
                </a:cxn>
              </a:cxnLst>
              <a:rect l="f46" t="f49" r="f47" b="f48"/>
              <a:pathLst>
                <a:path w="23" h="635">
                  <a:moveTo>
                    <a:pt x="f5" y="f6"/>
                  </a:moveTo>
                  <a:cubicBezTo>
                    <a:pt x="f7" y="f8"/>
                    <a:pt x="f7" y="f9"/>
                    <a:pt x="f7" y="f10"/>
                  </a:cubicBezTo>
                  <a:cubicBezTo>
                    <a:pt x="f11" y="f12"/>
                    <a:pt x="f13" y="f14"/>
                    <a:pt x="f15" y="f16"/>
                  </a:cubicBezTo>
                  <a:cubicBezTo>
                    <a:pt x="f15" y="f17"/>
                    <a:pt x="f15" y="f18"/>
                    <a:pt x="f3" y="f4"/>
                  </a:cubicBezTo>
                  <a:cubicBezTo>
                    <a:pt x="f19" y="f20"/>
                    <a:pt x="f13" y="f21"/>
                    <a:pt x="f22" y="f23"/>
                  </a:cubicBezTo>
                  <a:cubicBezTo>
                    <a:pt x="f24" y="f25"/>
                    <a:pt x="f26" y="f27"/>
                    <a:pt x="f26" y="f28"/>
                  </a:cubicBezTo>
                  <a:cubicBezTo>
                    <a:pt x="f29" y="f30"/>
                    <a:pt x="f24" y="f31"/>
                    <a:pt x="f11" y="f2"/>
                  </a:cubicBezTo>
                  <a:cubicBezTo>
                    <a:pt x="f7" y="f2"/>
                    <a:pt x="f7" y="f2"/>
                    <a:pt x="f7" y="f2"/>
                  </a:cubicBezTo>
                  <a:cubicBezTo>
                    <a:pt x="f26" y="f32"/>
                    <a:pt x="f33" y="f30"/>
                    <a:pt x="f34" y="f28"/>
                  </a:cubicBezTo>
                  <a:cubicBezTo>
                    <a:pt x="f2" y="f27"/>
                    <a:pt x="f35" y="f25"/>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9" name="Freeform 17">
              <a:extLst>
                <a:ext uri="{FF2B5EF4-FFF2-40B4-BE49-F238E27FC236}">
                  <a16:creationId xmlns:a16="http://schemas.microsoft.com/office/drawing/2014/main" id="{8ADA1FD1-D50B-486D-AF9E-8050A58D1F48}"/>
                </a:ext>
              </a:extLst>
            </p:cNvPr>
            <p:cNvSpPr/>
            <p:nvPr/>
          </p:nvSpPr>
          <p:spPr>
            <a:xfrm>
              <a:off x="78281" y="2944066"/>
              <a:ext cx="78272" cy="493894"/>
            </a:xfrm>
            <a:custGeom>
              <a:avLst/>
              <a:gdLst>
                <a:gd name="f0" fmla="val w"/>
                <a:gd name="f1" fmla="val h"/>
                <a:gd name="f2" fmla="val 0"/>
                <a:gd name="f3" fmla="val 17"/>
                <a:gd name="f4" fmla="val 107"/>
                <a:gd name="f5" fmla="val 2"/>
                <a:gd name="f6" fmla="val 19"/>
                <a:gd name="f7" fmla="val 3"/>
                <a:gd name="f8" fmla="val 37"/>
                <a:gd name="f9" fmla="val 5"/>
                <a:gd name="f10" fmla="val 56"/>
                <a:gd name="f11" fmla="val 9"/>
                <a:gd name="f12" fmla="val 73"/>
                <a:gd name="f13" fmla="val 13"/>
                <a:gd name="f14" fmla="val 90"/>
                <a:gd name="f15" fmla="val 15"/>
                <a:gd name="f16" fmla="val 87"/>
                <a:gd name="f17" fmla="val 66"/>
                <a:gd name="f18" fmla="val 11"/>
                <a:gd name="f19" fmla="val 46"/>
                <a:gd name="f20" fmla="val 10"/>
                <a:gd name="f21" fmla="val 45"/>
                <a:gd name="f22" fmla="val 44"/>
                <a:gd name="f23" fmla="val 43"/>
                <a:gd name="f24" fmla="val 7"/>
                <a:gd name="f25" fmla="val 28"/>
                <a:gd name="f26" fmla="val 14"/>
                <a:gd name="f27" fmla="*/ f0 1 17"/>
                <a:gd name="f28" fmla="*/ f1 1 107"/>
                <a:gd name="f29" fmla="+- f4 0 f2"/>
                <a:gd name="f30" fmla="+- f3 0 f2"/>
                <a:gd name="f31" fmla="*/ f30 1 17"/>
                <a:gd name="f32" fmla="*/ f29 1 107"/>
                <a:gd name="f33" fmla="*/ 0 1 f31"/>
                <a:gd name="f34" fmla="*/ f3 1 f31"/>
                <a:gd name="f35" fmla="*/ 0 1 f32"/>
                <a:gd name="f36" fmla="*/ f4 1 f32"/>
                <a:gd name="f37" fmla="*/ f33 f27 1"/>
                <a:gd name="f38" fmla="*/ f34 f27 1"/>
                <a:gd name="f39" fmla="*/ f36 f28 1"/>
                <a:gd name="f40" fmla="*/ f35 f28 1"/>
              </a:gdLst>
              <a:ahLst/>
              <a:cxnLst>
                <a:cxn ang="3cd4">
                  <a:pos x="hc" y="t"/>
                </a:cxn>
                <a:cxn ang="0">
                  <a:pos x="r" y="vc"/>
                </a:cxn>
                <a:cxn ang="cd4">
                  <a:pos x="hc" y="b"/>
                </a:cxn>
                <a:cxn ang="cd2">
                  <a:pos x="l" y="vc"/>
                </a:cxn>
              </a:cxnLst>
              <a:rect l="f37" t="f40" r="f38" b="f39"/>
              <a:pathLst>
                <a:path w="17" h="107">
                  <a:moveTo>
                    <a:pt x="f2" y="f2"/>
                  </a:moveTo>
                  <a:cubicBezTo>
                    <a:pt x="f5" y="f6"/>
                    <a:pt x="f7" y="f8"/>
                    <a:pt x="f9" y="f10"/>
                  </a:cubicBezTo>
                  <a:cubicBezTo>
                    <a:pt x="f11" y="f12"/>
                    <a:pt x="f13" y="f14"/>
                    <a:pt x="f3" y="f4"/>
                  </a:cubicBezTo>
                  <a:cubicBezTo>
                    <a:pt x="f15" y="f16"/>
                    <a:pt x="f13" y="f17"/>
                    <a:pt x="f18" y="f19"/>
                  </a:cubicBezTo>
                  <a:cubicBezTo>
                    <a:pt x="f20" y="f21"/>
                    <a:pt x="f20" y="f22"/>
                    <a:pt x="f20" y="f23"/>
                  </a:cubicBezTo>
                  <a:cubicBezTo>
                    <a:pt x="f24" y="f25"/>
                    <a:pt x="f7" y="f26"/>
                    <a:pt x="f2" y="f2"/>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0" name="Freeform 18">
              <a:extLst>
                <a:ext uri="{FF2B5EF4-FFF2-40B4-BE49-F238E27FC236}">
                  <a16:creationId xmlns:a16="http://schemas.microsoft.com/office/drawing/2014/main" id="{83B52C6A-5AEE-44B2-A17C-A30506E89E3B}"/>
                </a:ext>
              </a:extLst>
            </p:cNvPr>
            <p:cNvSpPr/>
            <p:nvPr/>
          </p:nvSpPr>
          <p:spPr>
            <a:xfrm>
              <a:off x="769723" y="5478746"/>
              <a:ext cx="190103" cy="1025051"/>
            </a:xfrm>
            <a:custGeom>
              <a:avLst/>
              <a:gdLst>
                <a:gd name="f0" fmla="val w"/>
                <a:gd name="f1" fmla="val h"/>
                <a:gd name="f2" fmla="val 0"/>
                <a:gd name="f3" fmla="val 41"/>
                <a:gd name="f4" fmla="val 222"/>
                <a:gd name="f5" fmla="val 31"/>
                <a:gd name="f6" fmla="val 2"/>
                <a:gd name="f7" fmla="val 62"/>
                <a:gd name="f8" fmla="val 5"/>
                <a:gd name="f9" fmla="val 93"/>
                <a:gd name="f10" fmla="val 8"/>
                <a:gd name="f11" fmla="val 117"/>
                <a:gd name="f12" fmla="val 12"/>
                <a:gd name="f13" fmla="val 142"/>
                <a:gd name="f14" fmla="val 17"/>
                <a:gd name="f15" fmla="val 166"/>
                <a:gd name="f16" fmla="val 19"/>
                <a:gd name="f17" fmla="val 172"/>
                <a:gd name="f18" fmla="val 22"/>
                <a:gd name="f19" fmla="val 178"/>
                <a:gd name="f20" fmla="val 24"/>
                <a:gd name="f21" fmla="val 184"/>
                <a:gd name="f22" fmla="val 30"/>
                <a:gd name="f23" fmla="val 197"/>
                <a:gd name="f24" fmla="val 35"/>
                <a:gd name="f25" fmla="val 209"/>
                <a:gd name="f26" fmla="val 40"/>
                <a:gd name="f27" fmla="val 219"/>
                <a:gd name="f28" fmla="val 39"/>
                <a:gd name="f29" fmla="val 215"/>
                <a:gd name="f30" fmla="val 38"/>
                <a:gd name="f31" fmla="val 212"/>
                <a:gd name="f32" fmla="val 26"/>
                <a:gd name="f33" fmla="val 18"/>
                <a:gd name="f34" fmla="val 132"/>
                <a:gd name="f35" fmla="val 13"/>
                <a:gd name="f36" fmla="val 92"/>
                <a:gd name="f37" fmla="val 11"/>
                <a:gd name="f38" fmla="val 68"/>
                <a:gd name="f39" fmla="val 9"/>
                <a:gd name="f40" fmla="val 45"/>
                <a:gd name="f41" fmla="val 21"/>
                <a:gd name="f42" fmla="val 7"/>
                <a:gd name="f43" fmla="val 20"/>
                <a:gd name="f44" fmla="val 6"/>
                <a:gd name="f45" fmla="*/ f0 1 41"/>
                <a:gd name="f46" fmla="*/ f1 1 222"/>
                <a:gd name="f47" fmla="+- f4 0 f2"/>
                <a:gd name="f48" fmla="+- f3 0 f2"/>
                <a:gd name="f49" fmla="*/ f48 1 41"/>
                <a:gd name="f50" fmla="*/ f47 1 222"/>
                <a:gd name="f51" fmla="*/ 0 1 f49"/>
                <a:gd name="f52" fmla="*/ f3 1 f49"/>
                <a:gd name="f53" fmla="*/ 0 1 f50"/>
                <a:gd name="f54" fmla="*/ f4 1 f50"/>
                <a:gd name="f55" fmla="*/ f51 f45 1"/>
                <a:gd name="f56" fmla="*/ f52 f45 1"/>
                <a:gd name="f57" fmla="*/ f54 f46 1"/>
                <a:gd name="f58" fmla="*/ f53 f46 1"/>
              </a:gdLst>
              <a:ahLst/>
              <a:cxnLst>
                <a:cxn ang="3cd4">
                  <a:pos x="hc" y="t"/>
                </a:cxn>
                <a:cxn ang="0">
                  <a:pos x="r" y="vc"/>
                </a:cxn>
                <a:cxn ang="cd4">
                  <a:pos x="hc" y="b"/>
                </a:cxn>
                <a:cxn ang="cd2">
                  <a:pos x="l" y="vc"/>
                </a:cxn>
              </a:cxnLst>
              <a:rect l="f55" t="f58" r="f56" b="f57"/>
              <a:pathLst>
                <a:path w="41" h="222">
                  <a:moveTo>
                    <a:pt x="f2" y="f2"/>
                  </a:moveTo>
                  <a:cubicBezTo>
                    <a:pt x="f2" y="f5"/>
                    <a:pt x="f6" y="f7"/>
                    <a:pt x="f8" y="f9"/>
                  </a:cubicBezTo>
                  <a:cubicBezTo>
                    <a:pt x="f10" y="f11"/>
                    <a:pt x="f12" y="f13"/>
                    <a:pt x="f14" y="f15"/>
                  </a:cubicBezTo>
                  <a:cubicBezTo>
                    <a:pt x="f16" y="f17"/>
                    <a:pt x="f18" y="f19"/>
                    <a:pt x="f20" y="f21"/>
                  </a:cubicBezTo>
                  <a:cubicBezTo>
                    <a:pt x="f22" y="f23"/>
                    <a:pt x="f24" y="f25"/>
                    <a:pt x="f3" y="f4"/>
                  </a:cubicBezTo>
                  <a:cubicBezTo>
                    <a:pt x="f26" y="f27"/>
                    <a:pt x="f28" y="f29"/>
                    <a:pt x="f30" y="f31"/>
                  </a:cubicBezTo>
                  <a:cubicBezTo>
                    <a:pt x="f32" y="f17"/>
                    <a:pt x="f33" y="f34"/>
                    <a:pt x="f35" y="f36"/>
                  </a:cubicBezTo>
                  <a:cubicBezTo>
                    <a:pt x="f37" y="f38"/>
                    <a:pt x="f39" y="f40"/>
                    <a:pt x="f10" y="f18"/>
                  </a:cubicBezTo>
                  <a:cubicBezTo>
                    <a:pt x="f10" y="f41"/>
                    <a:pt x="f42" y="f43"/>
                    <a:pt x="f42" y="f33"/>
                  </a:cubicBezTo>
                  <a:cubicBezTo>
                    <a:pt x="f8" y="f12"/>
                    <a:pt x="f6" y="f44"/>
                    <a:pt x="f2" y="f2"/>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1" name="Freeform 19">
              <a:extLst>
                <a:ext uri="{FF2B5EF4-FFF2-40B4-BE49-F238E27FC236}">
                  <a16:creationId xmlns:a16="http://schemas.microsoft.com/office/drawing/2014/main" id="{6147C6C4-07E3-4A05-9D78-8894651E1A21}"/>
                </a:ext>
              </a:extLst>
            </p:cNvPr>
            <p:cNvSpPr/>
            <p:nvPr/>
          </p:nvSpPr>
          <p:spPr>
            <a:xfrm>
              <a:off x="775310" y="1399022"/>
              <a:ext cx="2076200" cy="4048030"/>
            </a:xfrm>
            <a:custGeom>
              <a:avLst/>
              <a:gdLst>
                <a:gd name="f0" fmla="val w"/>
                <a:gd name="f1" fmla="val h"/>
                <a:gd name="f2" fmla="val 0"/>
                <a:gd name="f3" fmla="val 450"/>
                <a:gd name="f4" fmla="val 878"/>
                <a:gd name="f5" fmla="val 7"/>
                <a:gd name="f6" fmla="val 854"/>
                <a:gd name="f7" fmla="val 10"/>
                <a:gd name="f8" fmla="val 772"/>
                <a:gd name="f9" fmla="val 26"/>
                <a:gd name="f10" fmla="val 691"/>
                <a:gd name="f11" fmla="val 50"/>
                <a:gd name="f12" fmla="val 613"/>
                <a:gd name="f13" fmla="val 75"/>
                <a:gd name="f14" fmla="val 535"/>
                <a:gd name="f15" fmla="val 109"/>
                <a:gd name="f16" fmla="val 460"/>
                <a:gd name="f17" fmla="val 149"/>
                <a:gd name="f18" fmla="val 388"/>
                <a:gd name="f19" fmla="val 189"/>
                <a:gd name="f20" fmla="val 316"/>
                <a:gd name="f21" fmla="val 235"/>
                <a:gd name="f22" fmla="val 248"/>
                <a:gd name="f23" fmla="val 285"/>
                <a:gd name="f24" fmla="val 183"/>
                <a:gd name="f25" fmla="val 310"/>
                <a:gd name="f26" fmla="val 151"/>
                <a:gd name="f27" fmla="val 337"/>
                <a:gd name="f28" fmla="val 119"/>
                <a:gd name="f29" fmla="val 364"/>
                <a:gd name="f30" fmla="val 89"/>
                <a:gd name="f31" fmla="val 378"/>
                <a:gd name="f32" fmla="val 74"/>
                <a:gd name="f33" fmla="val 392"/>
                <a:gd name="f34" fmla="val 58"/>
                <a:gd name="f35" fmla="val 406"/>
                <a:gd name="f36" fmla="val 44"/>
                <a:gd name="f37" fmla="val 421"/>
                <a:gd name="f38" fmla="val 29"/>
                <a:gd name="f39" fmla="val 435"/>
                <a:gd name="f40" fmla="val 15"/>
                <a:gd name="f41" fmla="val 1"/>
                <a:gd name="f42" fmla="val 434"/>
                <a:gd name="f43" fmla="val 14"/>
                <a:gd name="f44" fmla="val 420"/>
                <a:gd name="f45" fmla="val 28"/>
                <a:gd name="f46" fmla="val 405"/>
                <a:gd name="f47" fmla="val 43"/>
                <a:gd name="f48" fmla="val 391"/>
                <a:gd name="f49" fmla="val 57"/>
                <a:gd name="f50" fmla="val 377"/>
                <a:gd name="f51" fmla="val 72"/>
                <a:gd name="f52" fmla="val 363"/>
                <a:gd name="f53" fmla="val 88"/>
                <a:gd name="f54" fmla="val 335"/>
                <a:gd name="f55" fmla="val 118"/>
                <a:gd name="f56" fmla="val 308"/>
                <a:gd name="f57" fmla="val 283"/>
                <a:gd name="f58" fmla="val 181"/>
                <a:gd name="f59" fmla="val 232"/>
                <a:gd name="f60" fmla="val 246"/>
                <a:gd name="f61" fmla="val 185"/>
                <a:gd name="f62" fmla="val 314"/>
                <a:gd name="f63" fmla="val 145"/>
                <a:gd name="f64" fmla="val 386"/>
                <a:gd name="f65" fmla="val 104"/>
                <a:gd name="f66" fmla="val 457"/>
                <a:gd name="f67" fmla="val 70"/>
                <a:gd name="f68" fmla="val 533"/>
                <a:gd name="f69" fmla="val 45"/>
                <a:gd name="f70" fmla="val 611"/>
                <a:gd name="f71" fmla="val 19"/>
                <a:gd name="f72" fmla="val 690"/>
                <a:gd name="f73" fmla="val 3"/>
                <a:gd name="f74" fmla="val 771"/>
                <a:gd name="f75" fmla="val 856"/>
                <a:gd name="f76" fmla="val 857"/>
                <a:gd name="f77" fmla="val 859"/>
                <a:gd name="f78" fmla="val 2"/>
                <a:gd name="f79" fmla="val 865"/>
                <a:gd name="f80" fmla="val 4"/>
                <a:gd name="f81" fmla="val 872"/>
                <a:gd name="f82" fmla="val 870"/>
                <a:gd name="f83" fmla="val 862"/>
                <a:gd name="f84" fmla="*/ f0 1 450"/>
                <a:gd name="f85" fmla="*/ f1 1 878"/>
                <a:gd name="f86" fmla="+- f4 0 f2"/>
                <a:gd name="f87" fmla="+- f3 0 f2"/>
                <a:gd name="f88" fmla="*/ f87 1 450"/>
                <a:gd name="f89" fmla="*/ f86 1 878"/>
                <a:gd name="f90" fmla="*/ 0 1 f88"/>
                <a:gd name="f91" fmla="*/ f3 1 f88"/>
                <a:gd name="f92" fmla="*/ 0 1 f89"/>
                <a:gd name="f93" fmla="*/ f4 1 f89"/>
                <a:gd name="f94" fmla="*/ f90 f84 1"/>
                <a:gd name="f95" fmla="*/ f91 f84 1"/>
                <a:gd name="f96" fmla="*/ f93 f85 1"/>
                <a:gd name="f97" fmla="*/ f92 f85 1"/>
              </a:gdLst>
              <a:ahLst/>
              <a:cxnLst>
                <a:cxn ang="3cd4">
                  <a:pos x="hc" y="t"/>
                </a:cxn>
                <a:cxn ang="0">
                  <a:pos x="r" y="vc"/>
                </a:cxn>
                <a:cxn ang="cd4">
                  <a:pos x="hc" y="b"/>
                </a:cxn>
                <a:cxn ang="cd2">
                  <a:pos x="l" y="vc"/>
                </a:cxn>
              </a:cxnLst>
              <a:rect l="f94" t="f97" r="f95" b="f96"/>
              <a:pathLst>
                <a:path w="450" h="878">
                  <a:moveTo>
                    <a:pt x="f5" y="f6"/>
                  </a:moveTo>
                  <a:cubicBezTo>
                    <a:pt x="f7" y="f8"/>
                    <a:pt x="f9" y="f10"/>
                    <a:pt x="f11" y="f12"/>
                  </a:cubicBezTo>
                  <a:cubicBezTo>
                    <a:pt x="f13" y="f14"/>
                    <a:pt x="f15" y="f16"/>
                    <a:pt x="f17" y="f18"/>
                  </a:cubicBezTo>
                  <a:cubicBezTo>
                    <a:pt x="f19" y="f20"/>
                    <a:pt x="f21" y="f22"/>
                    <a:pt x="f23" y="f24"/>
                  </a:cubicBezTo>
                  <a:cubicBezTo>
                    <a:pt x="f25" y="f26"/>
                    <a:pt x="f27" y="f28"/>
                    <a:pt x="f29" y="f30"/>
                  </a:cubicBezTo>
                  <a:cubicBezTo>
                    <a:pt x="f31" y="f32"/>
                    <a:pt x="f33" y="f34"/>
                    <a:pt x="f35" y="f36"/>
                  </a:cubicBezTo>
                  <a:cubicBezTo>
                    <a:pt x="f37" y="f38"/>
                    <a:pt x="f39" y="f40"/>
                    <a:pt x="f3" y="f41"/>
                  </a:cubicBezTo>
                  <a:cubicBezTo>
                    <a:pt x="f3" y="f2"/>
                    <a:pt x="f3" y="f2"/>
                    <a:pt x="f3" y="f2"/>
                  </a:cubicBezTo>
                  <a:cubicBezTo>
                    <a:pt x="f42" y="f43"/>
                    <a:pt x="f44" y="f45"/>
                    <a:pt x="f46" y="f47"/>
                  </a:cubicBezTo>
                  <a:cubicBezTo>
                    <a:pt x="f48" y="f49"/>
                    <a:pt x="f50" y="f51"/>
                    <a:pt x="f52" y="f53"/>
                  </a:cubicBezTo>
                  <a:cubicBezTo>
                    <a:pt x="f54" y="f55"/>
                    <a:pt x="f56" y="f17"/>
                    <a:pt x="f57" y="f58"/>
                  </a:cubicBezTo>
                  <a:cubicBezTo>
                    <a:pt x="f59" y="f60"/>
                    <a:pt x="f61" y="f62"/>
                    <a:pt x="f63" y="f64"/>
                  </a:cubicBezTo>
                  <a:cubicBezTo>
                    <a:pt x="f65" y="f66"/>
                    <a:pt x="f67" y="f68"/>
                    <a:pt x="f69" y="f70"/>
                  </a:cubicBezTo>
                  <a:cubicBezTo>
                    <a:pt x="f71" y="f72"/>
                    <a:pt x="f73" y="f74"/>
                    <a:pt x="f2" y="f6"/>
                  </a:cubicBezTo>
                  <a:cubicBezTo>
                    <a:pt x="f2" y="f75"/>
                    <a:pt x="f2" y="f76"/>
                    <a:pt x="f2" y="f77"/>
                  </a:cubicBezTo>
                  <a:cubicBezTo>
                    <a:pt x="f78" y="f79"/>
                    <a:pt x="f80" y="f81"/>
                    <a:pt x="f5" y="f4"/>
                  </a:cubicBezTo>
                  <a:cubicBezTo>
                    <a:pt x="f5" y="f82"/>
                    <a:pt x="f5" y="f83"/>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2" name="Freeform 20">
              <a:extLst>
                <a:ext uri="{FF2B5EF4-FFF2-40B4-BE49-F238E27FC236}">
                  <a16:creationId xmlns:a16="http://schemas.microsoft.com/office/drawing/2014/main" id="{E39DB905-BFDD-4929-8381-9C840121A9CC}"/>
                </a:ext>
              </a:extLst>
            </p:cNvPr>
            <p:cNvSpPr/>
            <p:nvPr/>
          </p:nvSpPr>
          <p:spPr>
            <a:xfrm>
              <a:off x="922547" y="6529894"/>
              <a:ext cx="162150" cy="337340"/>
            </a:xfrm>
            <a:custGeom>
              <a:avLst/>
              <a:gdLst>
                <a:gd name="f0" fmla="val w"/>
                <a:gd name="f1" fmla="val h"/>
                <a:gd name="f2" fmla="val 0"/>
                <a:gd name="f3" fmla="val 35"/>
                <a:gd name="f4" fmla="val 73"/>
                <a:gd name="f5" fmla="val 7"/>
                <a:gd name="f6" fmla="val 24"/>
                <a:gd name="f7" fmla="val 16"/>
                <a:gd name="f8" fmla="val 49"/>
                <a:gd name="f9" fmla="val 26"/>
                <a:gd name="f10" fmla="val 23"/>
                <a:gd name="f11" fmla="val 11"/>
                <a:gd name="f12" fmla="*/ f0 1 35"/>
                <a:gd name="f13" fmla="*/ f1 1 73"/>
                <a:gd name="f14" fmla="+- f4 0 f2"/>
                <a:gd name="f15" fmla="+- f3 0 f2"/>
                <a:gd name="f16" fmla="*/ f15 1 35"/>
                <a:gd name="f17" fmla="*/ f14 1 73"/>
                <a:gd name="f18" fmla="*/ 0 1 f16"/>
                <a:gd name="f19" fmla="*/ f3 1 f16"/>
                <a:gd name="f20" fmla="*/ 0 1 f17"/>
                <a:gd name="f21" fmla="*/ f4 1 f17"/>
                <a:gd name="f22" fmla="*/ f18 f12 1"/>
                <a:gd name="f23" fmla="*/ f19 f12 1"/>
                <a:gd name="f24" fmla="*/ f21 f13 1"/>
                <a:gd name="f25" fmla="*/ f20 f13 1"/>
              </a:gdLst>
              <a:ahLst/>
              <a:cxnLst>
                <a:cxn ang="3cd4">
                  <a:pos x="hc" y="t"/>
                </a:cxn>
                <a:cxn ang="0">
                  <a:pos x="r" y="vc"/>
                </a:cxn>
                <a:cxn ang="cd4">
                  <a:pos x="hc" y="b"/>
                </a:cxn>
                <a:cxn ang="cd2">
                  <a:pos x="l" y="vc"/>
                </a:cxn>
              </a:cxnLst>
              <a:rect l="f22" t="f25" r="f23" b="f24"/>
              <a:pathLst>
                <a:path w="35" h="73">
                  <a:moveTo>
                    <a:pt x="f2" y="f2"/>
                  </a:moveTo>
                  <a:cubicBezTo>
                    <a:pt x="f5" y="f6"/>
                    <a:pt x="f7" y="f8"/>
                    <a:pt x="f9" y="f4"/>
                  </a:cubicBezTo>
                  <a:cubicBezTo>
                    <a:pt x="f3" y="f4"/>
                    <a:pt x="f3" y="f4"/>
                    <a:pt x="f3" y="f4"/>
                  </a:cubicBezTo>
                  <a:cubicBezTo>
                    <a:pt x="f10" y="f8"/>
                    <a:pt x="f11" y="f6"/>
                    <a:pt x="f2" y="f2"/>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3" name="Freeform 21">
              <a:extLst>
                <a:ext uri="{FF2B5EF4-FFF2-40B4-BE49-F238E27FC236}">
                  <a16:creationId xmlns:a16="http://schemas.microsoft.com/office/drawing/2014/main" id="{B8E1BF9C-4A32-407E-B431-12E1E35C6A03}"/>
                </a:ext>
              </a:extLst>
            </p:cNvPr>
            <p:cNvSpPr/>
            <p:nvPr/>
          </p:nvSpPr>
          <p:spPr>
            <a:xfrm>
              <a:off x="769723" y="5359462"/>
              <a:ext cx="37270" cy="221787"/>
            </a:xfrm>
            <a:custGeom>
              <a:avLst/>
              <a:gdLst>
                <a:gd name="f0" fmla="val w"/>
                <a:gd name="f1" fmla="val h"/>
                <a:gd name="f2" fmla="val 0"/>
                <a:gd name="f3" fmla="val 8"/>
                <a:gd name="f4" fmla="val 48"/>
                <a:gd name="f5" fmla="val 7"/>
                <a:gd name="f6" fmla="val 44"/>
                <a:gd name="f7" fmla="val 46"/>
                <a:gd name="f8" fmla="val 47"/>
                <a:gd name="f9" fmla="val 38"/>
                <a:gd name="f10" fmla="val 29"/>
                <a:gd name="f11" fmla="val 19"/>
                <a:gd name="f12" fmla="val 5"/>
                <a:gd name="f13" fmla="val 13"/>
                <a:gd name="f14" fmla="val 3"/>
                <a:gd name="f15" fmla="val 6"/>
                <a:gd name="f16" fmla="val 1"/>
                <a:gd name="f17" fmla="val 9"/>
                <a:gd name="f18" fmla="val 17"/>
                <a:gd name="f19" fmla="val 26"/>
                <a:gd name="f20" fmla="val 2"/>
                <a:gd name="f21" fmla="val 32"/>
                <a:gd name="f22" fmla="*/ f0 1 8"/>
                <a:gd name="f23" fmla="*/ f1 1 48"/>
                <a:gd name="f24" fmla="+- f4 0 f2"/>
                <a:gd name="f25" fmla="+- f3 0 f2"/>
                <a:gd name="f26" fmla="*/ f25 1 8"/>
                <a:gd name="f27" fmla="*/ f24 1 48"/>
                <a:gd name="f28" fmla="*/ 0 1 f26"/>
                <a:gd name="f29" fmla="*/ f3 1 f26"/>
                <a:gd name="f30" fmla="*/ 0 1 f27"/>
                <a:gd name="f31" fmla="*/ f4 1 f27"/>
                <a:gd name="f32" fmla="*/ f28 f22 1"/>
                <a:gd name="f33" fmla="*/ f29 f22 1"/>
                <a:gd name="f34" fmla="*/ f31 f23 1"/>
                <a:gd name="f35" fmla="*/ f30 f23 1"/>
              </a:gdLst>
              <a:ahLst/>
              <a:cxnLst>
                <a:cxn ang="3cd4">
                  <a:pos x="hc" y="t"/>
                </a:cxn>
                <a:cxn ang="0">
                  <a:pos x="r" y="vc"/>
                </a:cxn>
                <a:cxn ang="cd4">
                  <a:pos x="hc" y="b"/>
                </a:cxn>
                <a:cxn ang="cd2">
                  <a:pos x="l" y="vc"/>
                </a:cxn>
              </a:cxnLst>
              <a:rect l="f32" t="f35" r="f33" b="f34"/>
              <a:pathLst>
                <a:path w="8" h="48">
                  <a:moveTo>
                    <a:pt x="f5" y="f6"/>
                  </a:moveTo>
                  <a:cubicBezTo>
                    <a:pt x="f5" y="f7"/>
                    <a:pt x="f3" y="f8"/>
                    <a:pt x="f3" y="f4"/>
                  </a:cubicBezTo>
                  <a:cubicBezTo>
                    <a:pt x="f3" y="f9"/>
                    <a:pt x="f3" y="f10"/>
                    <a:pt x="f3" y="f11"/>
                  </a:cubicBezTo>
                  <a:cubicBezTo>
                    <a:pt x="f12" y="f13"/>
                    <a:pt x="f14" y="f15"/>
                    <a:pt x="f16" y="f2"/>
                  </a:cubicBezTo>
                  <a:cubicBezTo>
                    <a:pt x="f2" y="f17"/>
                    <a:pt x="f2" y="f18"/>
                    <a:pt x="f2" y="f19"/>
                  </a:cubicBezTo>
                  <a:cubicBezTo>
                    <a:pt x="f20" y="f21"/>
                    <a:pt x="f12" y="f9"/>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4" name="Freeform 22">
              <a:extLst>
                <a:ext uri="{FF2B5EF4-FFF2-40B4-BE49-F238E27FC236}">
                  <a16:creationId xmlns:a16="http://schemas.microsoft.com/office/drawing/2014/main" id="{6ADB8184-0BB0-41A7-A5D6-5008C1C667B4}"/>
                </a:ext>
              </a:extLst>
            </p:cNvPr>
            <p:cNvSpPr/>
            <p:nvPr/>
          </p:nvSpPr>
          <p:spPr>
            <a:xfrm>
              <a:off x="849861" y="6244739"/>
              <a:ext cx="238557" cy="622486"/>
            </a:xfrm>
            <a:custGeom>
              <a:avLst/>
              <a:gdLst>
                <a:gd name="f0" fmla="val w"/>
                <a:gd name="f1" fmla="val h"/>
                <a:gd name="f2" fmla="val 0"/>
                <a:gd name="f3" fmla="val 52"/>
                <a:gd name="f4" fmla="val 135"/>
                <a:gd name="f5" fmla="val 7"/>
                <a:gd name="f6" fmla="val 18"/>
                <a:gd name="f7" fmla="val 5"/>
                <a:gd name="f8" fmla="val 12"/>
                <a:gd name="f9" fmla="val 2"/>
                <a:gd name="f10" fmla="val 6"/>
                <a:gd name="f11" fmla="val 3"/>
                <a:gd name="f12" fmla="val 16"/>
                <a:gd name="f13" fmla="val 32"/>
                <a:gd name="f14" fmla="val 48"/>
                <a:gd name="f15" fmla="val 13"/>
                <a:gd name="f16" fmla="val 53"/>
                <a:gd name="f17" fmla="val 14"/>
                <a:gd name="f18" fmla="val 57"/>
                <a:gd name="f19" fmla="val 62"/>
                <a:gd name="f20" fmla="val 27"/>
                <a:gd name="f21" fmla="val 86"/>
                <a:gd name="f22" fmla="val 39"/>
                <a:gd name="f23" fmla="val 111"/>
                <a:gd name="f24" fmla="val 51"/>
                <a:gd name="f25" fmla="val 41"/>
                <a:gd name="f26" fmla="val 109"/>
                <a:gd name="f27" fmla="val 83"/>
                <a:gd name="f28" fmla="val 24"/>
                <a:gd name="f29" fmla="val 56"/>
                <a:gd name="f30" fmla="val 43"/>
                <a:gd name="f31" fmla="val 31"/>
                <a:gd name="f32" fmla="*/ f0 1 52"/>
                <a:gd name="f33" fmla="*/ f1 1 135"/>
                <a:gd name="f34" fmla="+- f4 0 f2"/>
                <a:gd name="f35" fmla="+- f3 0 f2"/>
                <a:gd name="f36" fmla="*/ f35 1 52"/>
                <a:gd name="f37" fmla="*/ f34 1 135"/>
                <a:gd name="f38" fmla="*/ 0 1 f36"/>
                <a:gd name="f39" fmla="*/ f3 1 f36"/>
                <a:gd name="f40" fmla="*/ 0 1 f37"/>
                <a:gd name="f41" fmla="*/ f4 1 f37"/>
                <a:gd name="f42" fmla="*/ f38 f32 1"/>
                <a:gd name="f43" fmla="*/ f39 f32 1"/>
                <a:gd name="f44" fmla="*/ f41 f33 1"/>
                <a:gd name="f45" fmla="*/ f40 f33 1"/>
              </a:gdLst>
              <a:ahLst/>
              <a:cxnLst>
                <a:cxn ang="3cd4">
                  <a:pos x="hc" y="t"/>
                </a:cxn>
                <a:cxn ang="0">
                  <a:pos x="r" y="vc"/>
                </a:cxn>
                <a:cxn ang="cd4">
                  <a:pos x="hc" y="b"/>
                </a:cxn>
                <a:cxn ang="cd2">
                  <a:pos x="l" y="vc"/>
                </a:cxn>
              </a:cxnLst>
              <a:rect l="f42" t="f45" r="f43" b="f44"/>
              <a:pathLst>
                <a:path w="52" h="135">
                  <a:moveTo>
                    <a:pt x="f5" y="f6"/>
                  </a:moveTo>
                  <a:cubicBezTo>
                    <a:pt x="f7" y="f8"/>
                    <a:pt x="f9" y="f10"/>
                    <a:pt x="f2" y="f2"/>
                  </a:cubicBezTo>
                  <a:cubicBezTo>
                    <a:pt x="f11" y="f12"/>
                    <a:pt x="f5" y="f13"/>
                    <a:pt x="f8" y="f14"/>
                  </a:cubicBezTo>
                  <a:cubicBezTo>
                    <a:pt x="f15" y="f16"/>
                    <a:pt x="f17" y="f18"/>
                    <a:pt x="f12" y="f19"/>
                  </a:cubicBezTo>
                  <a:cubicBezTo>
                    <a:pt x="f20" y="f21"/>
                    <a:pt x="f22" y="f23"/>
                    <a:pt x="f24" y="f4"/>
                  </a:cubicBezTo>
                  <a:cubicBezTo>
                    <a:pt x="f3" y="f4"/>
                    <a:pt x="f3" y="f4"/>
                    <a:pt x="f3" y="f4"/>
                  </a:cubicBezTo>
                  <a:cubicBezTo>
                    <a:pt x="f25" y="f26"/>
                    <a:pt x="f13" y="f27"/>
                    <a:pt x="f28" y="f29"/>
                  </a:cubicBezTo>
                  <a:cubicBezTo>
                    <a:pt x="f6" y="f30"/>
                    <a:pt x="f15" y="f31"/>
                    <a:pt x="f5" y="f6"/>
                  </a:cubicBezTo>
                  <a:close/>
                </a:path>
              </a:pathLst>
            </a:custGeom>
            <a:solidFill>
              <a:srgbClr val="2E5369">
                <a:alpha val="20000"/>
              </a:srgbClr>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grpSp>
      <p:grpSp>
        <p:nvGrpSpPr>
          <p:cNvPr id="15" name="Group 9">
            <a:extLst>
              <a:ext uri="{FF2B5EF4-FFF2-40B4-BE49-F238E27FC236}">
                <a16:creationId xmlns:a16="http://schemas.microsoft.com/office/drawing/2014/main" id="{7332212A-8115-42CE-A2E1-7C0C99D03AAA}"/>
              </a:ext>
            </a:extLst>
          </p:cNvPr>
          <p:cNvGrpSpPr/>
          <p:nvPr/>
        </p:nvGrpSpPr>
        <p:grpSpPr>
          <a:xfrm>
            <a:off x="27221" y="155"/>
            <a:ext cx="2356674" cy="6853098"/>
            <a:chOff x="27221" y="155"/>
            <a:chExt cx="2356674" cy="6853098"/>
          </a:xfrm>
        </p:grpSpPr>
        <p:sp>
          <p:nvSpPr>
            <p:cNvPr id="16" name="Freeform 27">
              <a:extLst>
                <a:ext uri="{FF2B5EF4-FFF2-40B4-BE49-F238E27FC236}">
                  <a16:creationId xmlns:a16="http://schemas.microsoft.com/office/drawing/2014/main" id="{CDB29767-66FB-44B0-8D16-9E1A4245D653}"/>
                </a:ext>
              </a:extLst>
            </p:cNvPr>
            <p:cNvSpPr/>
            <p:nvPr/>
          </p:nvSpPr>
          <p:spPr>
            <a:xfrm>
              <a:off x="27221" y="155"/>
              <a:ext cx="494324" cy="4401043"/>
            </a:xfrm>
            <a:custGeom>
              <a:avLst/>
              <a:gdLst>
                <a:gd name="f0" fmla="val w"/>
                <a:gd name="f1" fmla="val h"/>
                <a:gd name="f2" fmla="val 0"/>
                <a:gd name="f3" fmla="val 103"/>
                <a:gd name="f4" fmla="val 920"/>
                <a:gd name="f5" fmla="val 7"/>
                <a:gd name="f6" fmla="val 210"/>
                <a:gd name="f7" fmla="val 11"/>
                <a:gd name="f8" fmla="val 288"/>
                <a:gd name="f9" fmla="val 17"/>
                <a:gd name="f10" fmla="val 367"/>
                <a:gd name="f11" fmla="val 26"/>
                <a:gd name="f12" fmla="val 445"/>
                <a:gd name="f13" fmla="val 34"/>
                <a:gd name="f14" fmla="val 523"/>
                <a:gd name="f15" fmla="val 44"/>
                <a:gd name="f16" fmla="val 601"/>
                <a:gd name="f17" fmla="val 57"/>
                <a:gd name="f18" fmla="val 679"/>
                <a:gd name="f19" fmla="val 69"/>
                <a:gd name="f20" fmla="val 757"/>
                <a:gd name="f21" fmla="val 84"/>
                <a:gd name="f22" fmla="val 834"/>
                <a:gd name="f23" fmla="val 101"/>
                <a:gd name="f24" fmla="val 911"/>
                <a:gd name="f25" fmla="val 102"/>
                <a:gd name="f26" fmla="val 914"/>
                <a:gd name="f27" fmla="val 917"/>
                <a:gd name="f28" fmla="val 905"/>
                <a:gd name="f29" fmla="val 100"/>
                <a:gd name="f30" fmla="val 889"/>
                <a:gd name="f31" fmla="val 99"/>
                <a:gd name="f32" fmla="val 874"/>
                <a:gd name="f33" fmla="val 871"/>
                <a:gd name="f34" fmla="val 868"/>
                <a:gd name="f35" fmla="val 866"/>
                <a:gd name="f36" fmla="val 85"/>
                <a:gd name="f37" fmla="val 803"/>
                <a:gd name="f38" fmla="val 73"/>
                <a:gd name="f39" fmla="val 741"/>
                <a:gd name="f40" fmla="val 63"/>
                <a:gd name="f41" fmla="val 678"/>
                <a:gd name="f42" fmla="val 50"/>
                <a:gd name="f43" fmla="val 600"/>
                <a:gd name="f44" fmla="val 39"/>
                <a:gd name="f45" fmla="val 30"/>
                <a:gd name="f46" fmla="val 444"/>
                <a:gd name="f47" fmla="val 21"/>
                <a:gd name="f48" fmla="val 366"/>
                <a:gd name="f49" fmla="val 14"/>
                <a:gd name="f50" fmla="val 9"/>
                <a:gd name="f51" fmla="val 209"/>
                <a:gd name="f52" fmla="val 170"/>
                <a:gd name="f53" fmla="val 5"/>
                <a:gd name="f54" fmla="val 131"/>
                <a:gd name="f55" fmla="val 3"/>
                <a:gd name="f56" fmla="val 92"/>
                <a:gd name="f57" fmla="val 2"/>
                <a:gd name="f58" fmla="val 61"/>
                <a:gd name="f59" fmla="val 1"/>
                <a:gd name="f60" fmla="val 31"/>
                <a:gd name="f61" fmla="val 4"/>
                <a:gd name="f62" fmla="*/ f0 1 103"/>
                <a:gd name="f63" fmla="*/ f1 1 920"/>
                <a:gd name="f64" fmla="+- f4 0 f2"/>
                <a:gd name="f65" fmla="+- f3 0 f2"/>
                <a:gd name="f66" fmla="*/ f65 1 103"/>
                <a:gd name="f67" fmla="*/ f64 1 920"/>
                <a:gd name="f68" fmla="*/ 0 1 f66"/>
                <a:gd name="f69" fmla="*/ f3 1 f66"/>
                <a:gd name="f70" fmla="*/ 0 1 f67"/>
                <a:gd name="f71" fmla="*/ f4 1 f67"/>
                <a:gd name="f72" fmla="*/ f68 f62 1"/>
                <a:gd name="f73" fmla="*/ f69 f62 1"/>
                <a:gd name="f74" fmla="*/ f71 f63 1"/>
                <a:gd name="f75" fmla="*/ f70 f63 1"/>
              </a:gdLst>
              <a:ahLst/>
              <a:cxnLst>
                <a:cxn ang="3cd4">
                  <a:pos x="hc" y="t"/>
                </a:cxn>
                <a:cxn ang="0">
                  <a:pos x="r" y="vc"/>
                </a:cxn>
                <a:cxn ang="cd4">
                  <a:pos x="hc" y="b"/>
                </a:cxn>
                <a:cxn ang="cd2">
                  <a:pos x="l" y="vc"/>
                </a:cxn>
              </a:cxnLst>
              <a:rect l="f72" t="f75" r="f73" b="f74"/>
              <a:pathLst>
                <a:path w="103" h="920">
                  <a:moveTo>
                    <a:pt x="f5" y="f6"/>
                  </a:moveTo>
                  <a:cubicBezTo>
                    <a:pt x="f7" y="f8"/>
                    <a:pt x="f9" y="f10"/>
                    <a:pt x="f11" y="f12"/>
                  </a:cubicBezTo>
                  <a:cubicBezTo>
                    <a:pt x="f13" y="f14"/>
                    <a:pt x="f15" y="f16"/>
                    <a:pt x="f17" y="f18"/>
                  </a:cubicBezTo>
                  <a:cubicBezTo>
                    <a:pt x="f19" y="f20"/>
                    <a:pt x="f21" y="f22"/>
                    <a:pt x="f23" y="f24"/>
                  </a:cubicBezTo>
                  <a:cubicBezTo>
                    <a:pt x="f25" y="f26"/>
                    <a:pt x="f3" y="f27"/>
                    <a:pt x="f3" y="f4"/>
                  </a:cubicBezTo>
                  <a:cubicBezTo>
                    <a:pt x="f25" y="f28"/>
                    <a:pt x="f29" y="f30"/>
                    <a:pt x="f31" y="f32"/>
                  </a:cubicBezTo>
                  <a:cubicBezTo>
                    <a:pt x="f31" y="f33"/>
                    <a:pt x="f31" y="f34"/>
                    <a:pt x="f31" y="f35"/>
                  </a:cubicBezTo>
                  <a:cubicBezTo>
                    <a:pt x="f36" y="f37"/>
                    <a:pt x="f38" y="f39"/>
                    <a:pt x="f40" y="f41"/>
                  </a:cubicBezTo>
                  <a:cubicBezTo>
                    <a:pt x="f42" y="f43"/>
                    <a:pt x="f44" y="f14"/>
                    <a:pt x="f45" y="f46"/>
                  </a:cubicBezTo>
                  <a:cubicBezTo>
                    <a:pt x="f47" y="f48"/>
                    <a:pt x="f49" y="f8"/>
                    <a:pt x="f50" y="f51"/>
                  </a:cubicBezTo>
                  <a:cubicBezTo>
                    <a:pt x="f5" y="f52"/>
                    <a:pt x="f53" y="f54"/>
                    <a:pt x="f55" y="f56"/>
                  </a:cubicBezTo>
                  <a:cubicBezTo>
                    <a:pt x="f57" y="f58"/>
                    <a:pt x="f59" y="f60"/>
                    <a:pt x="f59" y="f2"/>
                  </a:cubicBezTo>
                  <a:cubicBezTo>
                    <a:pt x="f2" y="f2"/>
                    <a:pt x="f2" y="f2"/>
                    <a:pt x="f2" y="f2"/>
                  </a:cubicBezTo>
                  <a:cubicBezTo>
                    <a:pt x="f2" y="f60"/>
                    <a:pt x="f59" y="f58"/>
                    <a:pt x="f59" y="f56"/>
                  </a:cubicBezTo>
                  <a:cubicBezTo>
                    <a:pt x="f55" y="f54"/>
                    <a:pt x="f61" y="f52"/>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7" name="Freeform 28">
              <a:extLst>
                <a:ext uri="{FF2B5EF4-FFF2-40B4-BE49-F238E27FC236}">
                  <a16:creationId xmlns:a16="http://schemas.microsoft.com/office/drawing/2014/main" id="{8A60992B-F273-476C-BF8E-7ECFA0C31E31}"/>
                </a:ext>
              </a:extLst>
            </p:cNvPr>
            <p:cNvSpPr/>
            <p:nvPr/>
          </p:nvSpPr>
          <p:spPr>
            <a:xfrm>
              <a:off x="550285" y="4316470"/>
              <a:ext cx="423440" cy="1580695"/>
            </a:xfrm>
            <a:custGeom>
              <a:avLst/>
              <a:gdLst>
                <a:gd name="f0" fmla="val w"/>
                <a:gd name="f1" fmla="val h"/>
                <a:gd name="f2" fmla="val 0"/>
                <a:gd name="f3" fmla="val 88"/>
                <a:gd name="f4" fmla="val 330"/>
                <a:gd name="f5" fmla="val 53"/>
                <a:gd name="f6" fmla="val 229"/>
                <a:gd name="f7" fmla="val 64"/>
                <a:gd name="f8" fmla="val 263"/>
                <a:gd name="f9" fmla="val 75"/>
                <a:gd name="f10" fmla="val 297"/>
                <a:gd name="f11" fmla="val 323"/>
                <a:gd name="f12" fmla="val 315"/>
                <a:gd name="f13" fmla="val 308"/>
                <a:gd name="f14" fmla="val 307"/>
                <a:gd name="f15" fmla="val 305"/>
                <a:gd name="f16" fmla="val 304"/>
                <a:gd name="f17" fmla="val 79"/>
                <a:gd name="f18" fmla="val 278"/>
                <a:gd name="f19" fmla="val 70"/>
                <a:gd name="f20" fmla="val 252"/>
                <a:gd name="f21" fmla="val 62"/>
                <a:gd name="f22" fmla="val 226"/>
                <a:gd name="f23" fmla="val 38"/>
                <a:gd name="f24" fmla="val 152"/>
                <a:gd name="f25" fmla="val 17"/>
                <a:gd name="f26" fmla="val 76"/>
                <a:gd name="f27" fmla="val 2"/>
                <a:gd name="f28" fmla="val 21"/>
                <a:gd name="f29" fmla="val 4"/>
                <a:gd name="f30" fmla="val 42"/>
                <a:gd name="f31" fmla="val 7"/>
                <a:gd name="f32" fmla="val 63"/>
                <a:gd name="f33" fmla="val 119"/>
                <a:gd name="f34" fmla="val 36"/>
                <a:gd name="f35" fmla="val 174"/>
                <a:gd name="f36" fmla="*/ f0 1 88"/>
                <a:gd name="f37" fmla="*/ f1 1 330"/>
                <a:gd name="f38" fmla="+- f4 0 f2"/>
                <a:gd name="f39" fmla="+- f3 0 f2"/>
                <a:gd name="f40" fmla="*/ f39 1 88"/>
                <a:gd name="f41" fmla="*/ f38 1 330"/>
                <a:gd name="f42" fmla="*/ 0 1 f40"/>
                <a:gd name="f43" fmla="*/ f3 1 f40"/>
                <a:gd name="f44" fmla="*/ 0 1 f41"/>
                <a:gd name="f45" fmla="*/ f4 1 f41"/>
                <a:gd name="f46" fmla="*/ f42 f36 1"/>
                <a:gd name="f47" fmla="*/ f43 f36 1"/>
                <a:gd name="f48" fmla="*/ f45 f37 1"/>
                <a:gd name="f49" fmla="*/ f44 f37 1"/>
              </a:gdLst>
              <a:ahLst/>
              <a:cxnLst>
                <a:cxn ang="3cd4">
                  <a:pos x="hc" y="t"/>
                </a:cxn>
                <a:cxn ang="0">
                  <a:pos x="r" y="vc"/>
                </a:cxn>
                <a:cxn ang="cd4">
                  <a:pos x="hc" y="b"/>
                </a:cxn>
                <a:cxn ang="cd2">
                  <a:pos x="l" y="vc"/>
                </a:cxn>
              </a:cxnLst>
              <a:rect l="f46" t="f49" r="f47" b="f48"/>
              <a:pathLst>
                <a:path w="88" h="330">
                  <a:moveTo>
                    <a:pt x="f5" y="f6"/>
                  </a:moveTo>
                  <a:cubicBezTo>
                    <a:pt x="f7" y="f8"/>
                    <a:pt x="f9" y="f10"/>
                    <a:pt x="f3" y="f4"/>
                  </a:cubicBezTo>
                  <a:cubicBezTo>
                    <a:pt x="f3" y="f11"/>
                    <a:pt x="f3" y="f12"/>
                    <a:pt x="f3" y="f13"/>
                  </a:cubicBezTo>
                  <a:cubicBezTo>
                    <a:pt x="f3" y="f14"/>
                    <a:pt x="f3" y="f15"/>
                    <a:pt x="f3" y="f16"/>
                  </a:cubicBezTo>
                  <a:cubicBezTo>
                    <a:pt x="f17" y="f18"/>
                    <a:pt x="f19" y="f20"/>
                    <a:pt x="f21" y="f22"/>
                  </a:cubicBezTo>
                  <a:cubicBezTo>
                    <a:pt x="f23" y="f24"/>
                    <a:pt x="f25" y="f26"/>
                    <a:pt x="f2" y="f2"/>
                  </a:cubicBezTo>
                  <a:cubicBezTo>
                    <a:pt x="f27" y="f28"/>
                    <a:pt x="f29" y="f30"/>
                    <a:pt x="f31" y="f32"/>
                  </a:cubicBezTo>
                  <a:cubicBezTo>
                    <a:pt x="f28" y="f33"/>
                    <a:pt x="f34" y="f35"/>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8" name="Freeform 29">
              <a:extLst>
                <a:ext uri="{FF2B5EF4-FFF2-40B4-BE49-F238E27FC236}">
                  <a16:creationId xmlns:a16="http://schemas.microsoft.com/office/drawing/2014/main" id="{2CB96FA9-36A1-48DC-8A68-7BA35175E27D}"/>
                </a:ext>
              </a:extLst>
            </p:cNvPr>
            <p:cNvSpPr/>
            <p:nvPr/>
          </p:nvSpPr>
          <p:spPr>
            <a:xfrm>
              <a:off x="1006297" y="5862684"/>
              <a:ext cx="431103" cy="990569"/>
            </a:xfrm>
            <a:custGeom>
              <a:avLst/>
              <a:gdLst>
                <a:gd name="f0" fmla="val 180"/>
                <a:gd name="f1" fmla="val w"/>
                <a:gd name="f2" fmla="val h"/>
                <a:gd name="f3" fmla="val 0"/>
                <a:gd name="f4" fmla="val 90"/>
                <a:gd name="f5" fmla="val 207"/>
                <a:gd name="f6" fmla="val 6"/>
                <a:gd name="f7" fmla="val 15"/>
                <a:gd name="f8" fmla="val 4"/>
                <a:gd name="f9" fmla="val 10"/>
                <a:gd name="f10" fmla="val 2"/>
                <a:gd name="f11" fmla="val 5"/>
                <a:gd name="f12" fmla="val 9"/>
                <a:gd name="f13" fmla="val 19"/>
                <a:gd name="f14" fmla="val 1"/>
                <a:gd name="f15" fmla="val 29"/>
                <a:gd name="f16" fmla="val 14"/>
                <a:gd name="f17" fmla="val 62"/>
                <a:gd name="f18" fmla="val 27"/>
                <a:gd name="f19" fmla="val 95"/>
                <a:gd name="f20" fmla="val 42"/>
                <a:gd name="f21" fmla="val 127"/>
                <a:gd name="f22" fmla="val 54"/>
                <a:gd name="f23" fmla="val 154"/>
                <a:gd name="f24" fmla="val 67"/>
                <a:gd name="f25" fmla="val 181"/>
                <a:gd name="f26" fmla="val 80"/>
                <a:gd name="f27" fmla="val 76"/>
                <a:gd name="f28" fmla="val 63"/>
                <a:gd name="f29" fmla="val 152"/>
                <a:gd name="f30" fmla="val 50"/>
                <a:gd name="f31" fmla="val 123"/>
                <a:gd name="f32" fmla="val 34"/>
                <a:gd name="f33" fmla="val 88"/>
                <a:gd name="f34" fmla="val 20"/>
                <a:gd name="f35" fmla="val 51"/>
                <a:gd name="f36" fmla="*/ f1 1 90"/>
                <a:gd name="f37" fmla="*/ f2 1 207"/>
                <a:gd name="f38" fmla="+- f5 0 f3"/>
                <a:gd name="f39" fmla="+- f4 0 f3"/>
                <a:gd name="f40" fmla="*/ f39 1 90"/>
                <a:gd name="f41" fmla="*/ f38 1 207"/>
                <a:gd name="f42" fmla="*/ 0 1 f40"/>
                <a:gd name="f43" fmla="*/ f4 1 f40"/>
                <a:gd name="f44" fmla="*/ 0 1 f41"/>
                <a:gd name="f45" fmla="*/ f5 1 f41"/>
                <a:gd name="f46" fmla="*/ f42 f36 1"/>
                <a:gd name="f47" fmla="*/ f43 f36 1"/>
                <a:gd name="f48" fmla="*/ f45 f37 1"/>
                <a:gd name="f49" fmla="*/ f44 f37 1"/>
              </a:gdLst>
              <a:ahLst/>
              <a:cxnLst>
                <a:cxn ang="3cd4">
                  <a:pos x="hc" y="t"/>
                </a:cxn>
                <a:cxn ang="0">
                  <a:pos x="r" y="vc"/>
                </a:cxn>
                <a:cxn ang="cd4">
                  <a:pos x="hc" y="b"/>
                </a:cxn>
                <a:cxn ang="cd2">
                  <a:pos x="l" y="vc"/>
                </a:cxn>
              </a:cxnLst>
              <a:rect l="f46" t="f49" r="f47" b="f48"/>
              <a:pathLst>
                <a:path w="90" h="207">
                  <a:moveTo>
                    <a:pt x="f6" y="f7"/>
                  </a:moveTo>
                  <a:cubicBezTo>
                    <a:pt x="f8" y="f9"/>
                    <a:pt x="f10" y="f11"/>
                    <a:pt x="f3" y="f3"/>
                  </a:cubicBezTo>
                  <a:cubicBezTo>
                    <a:pt x="f3" y="f12"/>
                    <a:pt x="f3" y="f13"/>
                    <a:pt x="f14" y="f15"/>
                  </a:cubicBezTo>
                  <a:cubicBezTo>
                    <a:pt x="f16" y="f17"/>
                    <a:pt x="f18" y="f19"/>
                    <a:pt x="f20" y="f21"/>
                  </a:cubicBezTo>
                  <a:cubicBezTo>
                    <a:pt x="f22" y="f23"/>
                    <a:pt x="f24" y="f25"/>
                    <a:pt x="f26" y="f5"/>
                  </a:cubicBezTo>
                  <a:cubicBezTo>
                    <a:pt x="f4" y="f5"/>
                    <a:pt x="f4" y="f5"/>
                    <a:pt x="f4" y="f5"/>
                  </a:cubicBezTo>
                  <a:cubicBezTo>
                    <a:pt x="f27" y="f0"/>
                    <a:pt x="f28" y="f29"/>
                    <a:pt x="f30" y="f31"/>
                  </a:cubicBezTo>
                  <a:cubicBezTo>
                    <a:pt x="f32" y="f33"/>
                    <a:pt x="f34" y="f35"/>
                    <a:pt x="f6" y="f7"/>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19" name="Freeform 30">
              <a:extLst>
                <a:ext uri="{FF2B5EF4-FFF2-40B4-BE49-F238E27FC236}">
                  <a16:creationId xmlns:a16="http://schemas.microsoft.com/office/drawing/2014/main" id="{342797A7-DA4F-443E-B994-7A4D2F94F798}"/>
                </a:ext>
              </a:extLst>
            </p:cNvPr>
            <p:cNvSpPr/>
            <p:nvPr/>
          </p:nvSpPr>
          <p:spPr>
            <a:xfrm>
              <a:off x="521546" y="4364376"/>
              <a:ext cx="551803" cy="2235964"/>
            </a:xfrm>
            <a:custGeom>
              <a:avLst/>
              <a:gdLst>
                <a:gd name="f0" fmla="val w"/>
                <a:gd name="f1" fmla="val h"/>
                <a:gd name="f2" fmla="val 0"/>
                <a:gd name="f3" fmla="val 115"/>
                <a:gd name="f4" fmla="val 467"/>
                <a:gd name="f5" fmla="val 101"/>
                <a:gd name="f6" fmla="val 409"/>
                <a:gd name="f7" fmla="val 93"/>
                <a:gd name="f8" fmla="val 388"/>
                <a:gd name="f9" fmla="val 85"/>
                <a:gd name="f10" fmla="val 366"/>
                <a:gd name="f11" fmla="val 78"/>
                <a:gd name="f12" fmla="val 344"/>
                <a:gd name="f13" fmla="val 57"/>
                <a:gd name="f14" fmla="val 281"/>
                <a:gd name="f15" fmla="val 41"/>
                <a:gd name="f16" fmla="val 216"/>
                <a:gd name="f17" fmla="val 29"/>
                <a:gd name="f18" fmla="val 151"/>
                <a:gd name="f19" fmla="val 22"/>
                <a:gd name="f20" fmla="val 119"/>
                <a:gd name="f21" fmla="val 17"/>
                <a:gd name="f22" fmla="val 86"/>
                <a:gd name="f23" fmla="val 13"/>
                <a:gd name="f24" fmla="val 53"/>
                <a:gd name="f25" fmla="val 9"/>
                <a:gd name="f26" fmla="val 35"/>
                <a:gd name="f27" fmla="val 4"/>
                <a:gd name="f28" fmla="val 18"/>
                <a:gd name="f29" fmla="val 5"/>
                <a:gd name="f30" fmla="val 51"/>
                <a:gd name="f31" fmla="val 12"/>
                <a:gd name="f32" fmla="val 102"/>
                <a:gd name="f33" fmla="val 21"/>
                <a:gd name="f34" fmla="val 152"/>
                <a:gd name="f35" fmla="val 33"/>
                <a:gd name="f36" fmla="val 218"/>
                <a:gd name="f37" fmla="val 49"/>
                <a:gd name="f38" fmla="val 283"/>
                <a:gd name="f39" fmla="val 69"/>
                <a:gd name="f40" fmla="val 347"/>
                <a:gd name="f41" fmla="val 79"/>
                <a:gd name="f42" fmla="val 378"/>
                <a:gd name="f43" fmla="val 90"/>
                <a:gd name="f44" fmla="val 410"/>
                <a:gd name="f45" fmla="val 103"/>
                <a:gd name="f46" fmla="val 441"/>
                <a:gd name="f47" fmla="val 107"/>
                <a:gd name="f48" fmla="val 449"/>
                <a:gd name="f49" fmla="val 111"/>
                <a:gd name="f50" fmla="val 458"/>
                <a:gd name="f51" fmla="val 114"/>
                <a:gd name="f52" fmla="val 464"/>
                <a:gd name="f53" fmla="val 113"/>
                <a:gd name="f54" fmla="val 461"/>
                <a:gd name="f55" fmla="val 112"/>
                <a:gd name="f56" fmla="val 108"/>
                <a:gd name="f57" fmla="val 442"/>
                <a:gd name="f58" fmla="val 104"/>
                <a:gd name="f59" fmla="val 425"/>
                <a:gd name="f60" fmla="*/ f0 1 115"/>
                <a:gd name="f61" fmla="*/ f1 1 467"/>
                <a:gd name="f62" fmla="+- f4 0 f2"/>
                <a:gd name="f63" fmla="+- f3 0 f2"/>
                <a:gd name="f64" fmla="*/ f63 1 115"/>
                <a:gd name="f65" fmla="*/ f62 1 467"/>
                <a:gd name="f66" fmla="*/ 0 1 f64"/>
                <a:gd name="f67" fmla="*/ f3 1 f64"/>
                <a:gd name="f68" fmla="*/ 0 1 f65"/>
                <a:gd name="f69" fmla="*/ f4 1 f65"/>
                <a:gd name="f70" fmla="*/ f66 f60 1"/>
                <a:gd name="f71" fmla="*/ f67 f60 1"/>
                <a:gd name="f72" fmla="*/ f69 f61 1"/>
                <a:gd name="f73" fmla="*/ f68 f61 1"/>
              </a:gdLst>
              <a:ahLst/>
              <a:cxnLst>
                <a:cxn ang="3cd4">
                  <a:pos x="hc" y="t"/>
                </a:cxn>
                <a:cxn ang="0">
                  <a:pos x="r" y="vc"/>
                </a:cxn>
                <a:cxn ang="cd4">
                  <a:pos x="hc" y="b"/>
                </a:cxn>
                <a:cxn ang="cd2">
                  <a:pos x="l" y="vc"/>
                </a:cxn>
              </a:cxnLst>
              <a:rect l="f70" t="f73" r="f71" b="f72"/>
              <a:pathLst>
                <a:path w="115" h="467">
                  <a:moveTo>
                    <a:pt x="f5" y="f6"/>
                  </a:moveTo>
                  <a:cubicBezTo>
                    <a:pt x="f7" y="f8"/>
                    <a:pt x="f9" y="f10"/>
                    <a:pt x="f11" y="f12"/>
                  </a:cubicBezTo>
                  <a:cubicBezTo>
                    <a:pt x="f13" y="f14"/>
                    <a:pt x="f15" y="f16"/>
                    <a:pt x="f17" y="f18"/>
                  </a:cubicBezTo>
                  <a:cubicBezTo>
                    <a:pt x="f19" y="f20"/>
                    <a:pt x="f21" y="f22"/>
                    <a:pt x="f23" y="f24"/>
                  </a:cubicBezTo>
                  <a:cubicBezTo>
                    <a:pt x="f25" y="f26"/>
                    <a:pt x="f27" y="f28"/>
                    <a:pt x="f2" y="f2"/>
                  </a:cubicBezTo>
                  <a:cubicBezTo>
                    <a:pt x="f29" y="f30"/>
                    <a:pt x="f31" y="f32"/>
                    <a:pt x="f33" y="f34"/>
                  </a:cubicBezTo>
                  <a:cubicBezTo>
                    <a:pt x="f35" y="f36"/>
                    <a:pt x="f37" y="f38"/>
                    <a:pt x="f39" y="f40"/>
                  </a:cubicBezTo>
                  <a:cubicBezTo>
                    <a:pt x="f41" y="f42"/>
                    <a:pt x="f43" y="f44"/>
                    <a:pt x="f45" y="f46"/>
                  </a:cubicBezTo>
                  <a:cubicBezTo>
                    <a:pt x="f47" y="f48"/>
                    <a:pt x="f49" y="f50"/>
                    <a:pt x="f3" y="f4"/>
                  </a:cubicBezTo>
                  <a:cubicBezTo>
                    <a:pt x="f51" y="f52"/>
                    <a:pt x="f53" y="f54"/>
                    <a:pt x="f55" y="f50"/>
                  </a:cubicBezTo>
                  <a:cubicBezTo>
                    <a:pt x="f56" y="f57"/>
                    <a:pt x="f58" y="f59"/>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0" name="Freeform 31">
              <a:extLst>
                <a:ext uri="{FF2B5EF4-FFF2-40B4-BE49-F238E27FC236}">
                  <a16:creationId xmlns:a16="http://schemas.microsoft.com/office/drawing/2014/main" id="{9756A463-1C66-4C75-83B4-8675183A4B62}"/>
                </a:ext>
              </a:extLst>
            </p:cNvPr>
            <p:cNvSpPr/>
            <p:nvPr/>
          </p:nvSpPr>
          <p:spPr>
            <a:xfrm>
              <a:off x="467898" y="1289203"/>
              <a:ext cx="174357" cy="3027267"/>
            </a:xfrm>
            <a:custGeom>
              <a:avLst/>
              <a:gdLst>
                <a:gd name="f0" fmla="val w"/>
                <a:gd name="f1" fmla="val h"/>
                <a:gd name="f2" fmla="val 0"/>
                <a:gd name="f3" fmla="val 36"/>
                <a:gd name="f4" fmla="val 633"/>
                <a:gd name="f5" fmla="val 17"/>
                <a:gd name="f6" fmla="val 15"/>
                <a:gd name="f7" fmla="val 621"/>
                <a:gd name="f8" fmla="val 14"/>
                <a:gd name="f9" fmla="val 609"/>
                <a:gd name="f10" fmla="val 13"/>
                <a:gd name="f11" fmla="val 597"/>
                <a:gd name="f12" fmla="val 8"/>
                <a:gd name="f13" fmla="val 530"/>
                <a:gd name="f14" fmla="val 5"/>
                <a:gd name="f15" fmla="val 464"/>
                <a:gd name="f16" fmla="val 398"/>
                <a:gd name="f17" fmla="val 331"/>
                <a:gd name="f18" fmla="val 265"/>
                <a:gd name="f19" fmla="val 198"/>
                <a:gd name="f20" fmla="val 165"/>
                <a:gd name="f21" fmla="val 18"/>
                <a:gd name="f22" fmla="val 132"/>
                <a:gd name="f23" fmla="val 22"/>
                <a:gd name="f24" fmla="val 99"/>
                <a:gd name="f25" fmla="val 26"/>
                <a:gd name="f26" fmla="val 66"/>
                <a:gd name="f27" fmla="val 30"/>
                <a:gd name="f28" fmla="val 33"/>
                <a:gd name="f29" fmla="val 35"/>
                <a:gd name="f30" fmla="val 29"/>
                <a:gd name="f31" fmla="val 24"/>
                <a:gd name="f32" fmla="val 20"/>
                <a:gd name="f33" fmla="val 16"/>
                <a:gd name="f34" fmla="val 10"/>
                <a:gd name="f35" fmla="val 4"/>
                <a:gd name="f36" fmla="val 264"/>
                <a:gd name="f37" fmla="val 1"/>
                <a:gd name="f38" fmla="val 461"/>
                <a:gd name="f39" fmla="val 2"/>
                <a:gd name="f40" fmla="val 525"/>
                <a:gd name="f41" fmla="val 7"/>
                <a:gd name="f42" fmla="val 589"/>
                <a:gd name="f43" fmla="val 603"/>
                <a:gd name="f44" fmla="val 618"/>
                <a:gd name="f45" fmla="val 632"/>
                <a:gd name="f46" fmla="*/ f0 1 36"/>
                <a:gd name="f47" fmla="*/ f1 1 633"/>
                <a:gd name="f48" fmla="+- f4 0 f2"/>
                <a:gd name="f49" fmla="+- f3 0 f2"/>
                <a:gd name="f50" fmla="*/ f49 1 36"/>
                <a:gd name="f51" fmla="*/ f48 1 633"/>
                <a:gd name="f52" fmla="*/ 0 1 f50"/>
                <a:gd name="f53" fmla="*/ f3 1 f50"/>
                <a:gd name="f54" fmla="*/ 0 1 f51"/>
                <a:gd name="f55" fmla="*/ f4 1 f51"/>
                <a:gd name="f56" fmla="*/ f52 f46 1"/>
                <a:gd name="f57" fmla="*/ f53 f46 1"/>
                <a:gd name="f58" fmla="*/ f55 f47 1"/>
                <a:gd name="f59" fmla="*/ f54 f47 1"/>
              </a:gdLst>
              <a:ahLst/>
              <a:cxnLst>
                <a:cxn ang="3cd4">
                  <a:pos x="hc" y="t"/>
                </a:cxn>
                <a:cxn ang="0">
                  <a:pos x="r" y="vc"/>
                </a:cxn>
                <a:cxn ang="cd4">
                  <a:pos x="hc" y="b"/>
                </a:cxn>
                <a:cxn ang="cd2">
                  <a:pos x="l" y="vc"/>
                </a:cxn>
              </a:cxnLst>
              <a:rect l="f56" t="f59" r="f57" b="f58"/>
              <a:pathLst>
                <a:path w="36" h="633">
                  <a:moveTo>
                    <a:pt x="f5" y="f4"/>
                  </a:moveTo>
                  <a:cubicBezTo>
                    <a:pt x="f6" y="f7"/>
                    <a:pt x="f8" y="f9"/>
                    <a:pt x="f10" y="f11"/>
                  </a:cubicBezTo>
                  <a:cubicBezTo>
                    <a:pt x="f12" y="f13"/>
                    <a:pt x="f14" y="f15"/>
                    <a:pt x="f14" y="f16"/>
                  </a:cubicBezTo>
                  <a:cubicBezTo>
                    <a:pt x="f14" y="f17"/>
                    <a:pt x="f12" y="f18"/>
                    <a:pt x="f10" y="f19"/>
                  </a:cubicBezTo>
                  <a:cubicBezTo>
                    <a:pt x="f6" y="f20"/>
                    <a:pt x="f21" y="f22"/>
                    <a:pt x="f23" y="f24"/>
                  </a:cubicBezTo>
                  <a:cubicBezTo>
                    <a:pt x="f25" y="f26"/>
                    <a:pt x="f27" y="f28"/>
                    <a:pt x="f3" y="f2"/>
                  </a:cubicBezTo>
                  <a:cubicBezTo>
                    <a:pt x="f29" y="f2"/>
                    <a:pt x="f29" y="f2"/>
                    <a:pt x="f29" y="f2"/>
                  </a:cubicBezTo>
                  <a:cubicBezTo>
                    <a:pt x="f30" y="f28"/>
                    <a:pt x="f31" y="f26"/>
                    <a:pt x="f32" y="f24"/>
                  </a:cubicBezTo>
                  <a:cubicBezTo>
                    <a:pt x="f33" y="f22"/>
                    <a:pt x="f10" y="f20"/>
                    <a:pt x="f34" y="f19"/>
                  </a:cubicBezTo>
                  <a:cubicBezTo>
                    <a:pt x="f35" y="f36"/>
                    <a:pt x="f37" y="f17"/>
                    <a:pt x="f37" y="f16"/>
                  </a:cubicBezTo>
                  <a:cubicBezTo>
                    <a:pt x="f2" y="f38"/>
                    <a:pt x="f39" y="f40"/>
                    <a:pt x="f41" y="f42"/>
                  </a:cubicBezTo>
                  <a:cubicBezTo>
                    <a:pt x="f34" y="f43"/>
                    <a:pt x="f10" y="f44"/>
                    <a:pt x="f33" y="f45"/>
                  </a:cubicBezTo>
                  <a:cubicBezTo>
                    <a:pt x="f33" y="f45"/>
                    <a:pt x="f5" y="f4"/>
                    <a:pt x="f5" y="f4"/>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1" name="Freeform 32">
              <a:extLst>
                <a:ext uri="{FF2B5EF4-FFF2-40B4-BE49-F238E27FC236}">
                  <a16:creationId xmlns:a16="http://schemas.microsoft.com/office/drawing/2014/main" id="{51B1F250-0623-4B3A-9F12-0A1EF480F58E}"/>
                </a:ext>
              </a:extLst>
            </p:cNvPr>
            <p:cNvSpPr/>
            <p:nvPr/>
          </p:nvSpPr>
          <p:spPr>
            <a:xfrm>
              <a:off x="1111672" y="6571600"/>
              <a:ext cx="134124" cy="281653"/>
            </a:xfrm>
            <a:custGeom>
              <a:avLst/>
              <a:gdLst>
                <a:gd name="f0" fmla="val w"/>
                <a:gd name="f1" fmla="val h"/>
                <a:gd name="f2" fmla="val 0"/>
                <a:gd name="f3" fmla="val 28"/>
                <a:gd name="f4" fmla="val 59"/>
                <a:gd name="f5" fmla="val 22"/>
                <a:gd name="f6" fmla="val 18"/>
                <a:gd name="f7" fmla="val 40"/>
                <a:gd name="f8" fmla="val 9"/>
                <a:gd name="f9" fmla="val 20"/>
                <a:gd name="f10" fmla="val 6"/>
                <a:gd name="f11" fmla="val 13"/>
                <a:gd name="f12" fmla="*/ f0 1 28"/>
                <a:gd name="f13" fmla="*/ f1 1 59"/>
                <a:gd name="f14" fmla="+- f4 0 f2"/>
                <a:gd name="f15" fmla="+- f3 0 f2"/>
                <a:gd name="f16" fmla="*/ f15 1 28"/>
                <a:gd name="f17" fmla="*/ f14 1 59"/>
                <a:gd name="f18" fmla="*/ 0 1 f16"/>
                <a:gd name="f19" fmla="*/ f3 1 f16"/>
                <a:gd name="f20" fmla="*/ 0 1 f17"/>
                <a:gd name="f21" fmla="*/ f4 1 f17"/>
                <a:gd name="f22" fmla="*/ f18 f12 1"/>
                <a:gd name="f23" fmla="*/ f19 f12 1"/>
                <a:gd name="f24" fmla="*/ f21 f13 1"/>
                <a:gd name="f25" fmla="*/ f20 f13 1"/>
              </a:gdLst>
              <a:ahLst/>
              <a:cxnLst>
                <a:cxn ang="3cd4">
                  <a:pos x="hc" y="t"/>
                </a:cxn>
                <a:cxn ang="0">
                  <a:pos x="r" y="vc"/>
                </a:cxn>
                <a:cxn ang="cd4">
                  <a:pos x="hc" y="b"/>
                </a:cxn>
                <a:cxn ang="cd2">
                  <a:pos x="l" y="vc"/>
                </a:cxn>
              </a:cxnLst>
              <a:rect l="f22" t="f25" r="f23" b="f24"/>
              <a:pathLst>
                <a:path w="28" h="59">
                  <a:moveTo>
                    <a:pt x="f5" y="f4"/>
                  </a:moveTo>
                  <a:cubicBezTo>
                    <a:pt x="f3" y="f4"/>
                    <a:pt x="f3" y="f4"/>
                    <a:pt x="f3" y="f4"/>
                  </a:cubicBezTo>
                  <a:cubicBezTo>
                    <a:pt x="f6" y="f7"/>
                    <a:pt x="f8" y="f9"/>
                    <a:pt x="f2" y="f2"/>
                  </a:cubicBezTo>
                  <a:cubicBezTo>
                    <a:pt x="f10" y="f9"/>
                    <a:pt x="f11" y="f7"/>
                    <a:pt x="f5" y="f4"/>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2" name="Freeform 33">
              <a:extLst>
                <a:ext uri="{FF2B5EF4-FFF2-40B4-BE49-F238E27FC236}">
                  <a16:creationId xmlns:a16="http://schemas.microsoft.com/office/drawing/2014/main" id="{C63A4DAF-5696-4D28-B59C-E7720DD08F0C}"/>
                </a:ext>
              </a:extLst>
            </p:cNvPr>
            <p:cNvSpPr/>
            <p:nvPr/>
          </p:nvSpPr>
          <p:spPr>
            <a:xfrm>
              <a:off x="502389" y="4107631"/>
              <a:ext cx="82387" cy="511570"/>
            </a:xfrm>
            <a:custGeom>
              <a:avLst/>
              <a:gdLst>
                <a:gd name="f0" fmla="val w"/>
                <a:gd name="f1" fmla="val h"/>
                <a:gd name="f2" fmla="val 0"/>
                <a:gd name="f3" fmla="val 17"/>
                <a:gd name="f4" fmla="val 107"/>
                <a:gd name="f5" fmla="val 4"/>
                <a:gd name="f6" fmla="val 54"/>
                <a:gd name="f7" fmla="val 8"/>
                <a:gd name="f8" fmla="val 72"/>
                <a:gd name="f9" fmla="val 13"/>
                <a:gd name="f10" fmla="val 89"/>
                <a:gd name="f11" fmla="val 14"/>
                <a:gd name="f12" fmla="val 86"/>
                <a:gd name="f13" fmla="val 12"/>
                <a:gd name="f14" fmla="val 65"/>
                <a:gd name="f15" fmla="val 10"/>
                <a:gd name="f16" fmla="val 44"/>
                <a:gd name="f17" fmla="val 9"/>
                <a:gd name="f18" fmla="val 43"/>
                <a:gd name="f19" fmla="val 6"/>
                <a:gd name="f20" fmla="val 29"/>
                <a:gd name="f21" fmla="val 3"/>
                <a:gd name="f22" fmla="val 2"/>
                <a:gd name="f23" fmla="val 5"/>
                <a:gd name="f24" fmla="val 1"/>
                <a:gd name="f25" fmla="val 23"/>
                <a:gd name="f26" fmla="val 39"/>
                <a:gd name="f27" fmla="*/ f0 1 17"/>
                <a:gd name="f28" fmla="*/ f1 1 107"/>
                <a:gd name="f29" fmla="+- f4 0 f2"/>
                <a:gd name="f30" fmla="+- f3 0 f2"/>
                <a:gd name="f31" fmla="*/ f30 1 17"/>
                <a:gd name="f32" fmla="*/ f29 1 107"/>
                <a:gd name="f33" fmla="*/ 0 1 f31"/>
                <a:gd name="f34" fmla="*/ f3 1 f31"/>
                <a:gd name="f35" fmla="*/ 0 1 f32"/>
                <a:gd name="f36" fmla="*/ f4 1 f32"/>
                <a:gd name="f37" fmla="*/ f33 f27 1"/>
                <a:gd name="f38" fmla="*/ f34 f27 1"/>
                <a:gd name="f39" fmla="*/ f36 f28 1"/>
                <a:gd name="f40" fmla="*/ f35 f28 1"/>
              </a:gdLst>
              <a:ahLst/>
              <a:cxnLst>
                <a:cxn ang="3cd4">
                  <a:pos x="hc" y="t"/>
                </a:cxn>
                <a:cxn ang="0">
                  <a:pos x="r" y="vc"/>
                </a:cxn>
                <a:cxn ang="cd4">
                  <a:pos x="hc" y="b"/>
                </a:cxn>
                <a:cxn ang="cd2">
                  <a:pos x="l" y="vc"/>
                </a:cxn>
              </a:cxnLst>
              <a:rect l="f37" t="f40" r="f38" b="f39"/>
              <a:pathLst>
                <a:path w="17" h="107">
                  <a:moveTo>
                    <a:pt x="f5" y="f6"/>
                  </a:moveTo>
                  <a:cubicBezTo>
                    <a:pt x="f7" y="f8"/>
                    <a:pt x="f9" y="f10"/>
                    <a:pt x="f3" y="f4"/>
                  </a:cubicBezTo>
                  <a:cubicBezTo>
                    <a:pt x="f11" y="f12"/>
                    <a:pt x="f13" y="f14"/>
                    <a:pt x="f15" y="f16"/>
                  </a:cubicBezTo>
                  <a:cubicBezTo>
                    <a:pt x="f15" y="f16"/>
                    <a:pt x="f17" y="f18"/>
                    <a:pt x="f17" y="f18"/>
                  </a:cubicBezTo>
                  <a:cubicBezTo>
                    <a:pt x="f19" y="f20"/>
                    <a:pt x="f21" y="f11"/>
                    <a:pt x="f2" y="f2"/>
                  </a:cubicBezTo>
                  <a:cubicBezTo>
                    <a:pt x="f2" y="f22"/>
                    <a:pt x="f2" y="f23"/>
                    <a:pt x="f2" y="f7"/>
                  </a:cubicBezTo>
                  <a:cubicBezTo>
                    <a:pt x="f24" y="f25"/>
                    <a:pt x="f21" y="f26"/>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3" name="Freeform 34">
              <a:extLst>
                <a:ext uri="{FF2B5EF4-FFF2-40B4-BE49-F238E27FC236}">
                  <a16:creationId xmlns:a16="http://schemas.microsoft.com/office/drawing/2014/main" id="{EB3A96F4-2F14-4D1C-8EB6-E799CC2C22C5}"/>
                </a:ext>
              </a:extLst>
            </p:cNvPr>
            <p:cNvSpPr/>
            <p:nvPr/>
          </p:nvSpPr>
          <p:spPr>
            <a:xfrm>
              <a:off x="973726" y="3145801"/>
              <a:ext cx="1410169" cy="2716883"/>
            </a:xfrm>
            <a:custGeom>
              <a:avLst/>
              <a:gdLst>
                <a:gd name="f0" fmla="val w"/>
                <a:gd name="f1" fmla="val h"/>
                <a:gd name="f2" fmla="val 0"/>
                <a:gd name="f3" fmla="val 294"/>
                <a:gd name="f4" fmla="val 568"/>
                <a:gd name="f5" fmla="val 8"/>
                <a:gd name="f6" fmla="val 553"/>
                <a:gd name="f7" fmla="val 9"/>
                <a:gd name="f8" fmla="val 501"/>
                <a:gd name="f9" fmla="val 19"/>
                <a:gd name="f10" fmla="val 448"/>
                <a:gd name="f11" fmla="val 35"/>
                <a:gd name="f12" fmla="val 397"/>
                <a:gd name="f13" fmla="val 51"/>
                <a:gd name="f14" fmla="val 347"/>
                <a:gd name="f15" fmla="val 73"/>
                <a:gd name="f16" fmla="val 298"/>
                <a:gd name="f17" fmla="val 99"/>
                <a:gd name="f18" fmla="val 252"/>
                <a:gd name="f19" fmla="val 124"/>
                <a:gd name="f20" fmla="val 205"/>
                <a:gd name="f21" fmla="val 154"/>
                <a:gd name="f22" fmla="val 161"/>
                <a:gd name="f23" fmla="val 187"/>
                <a:gd name="f24" fmla="val 119"/>
                <a:gd name="f25" fmla="val 203"/>
                <a:gd name="f26" fmla="val 98"/>
                <a:gd name="f27" fmla="val 220"/>
                <a:gd name="f28" fmla="val 77"/>
                <a:gd name="f29" fmla="val 238"/>
                <a:gd name="f30" fmla="val 58"/>
                <a:gd name="f31" fmla="val 247"/>
                <a:gd name="f32" fmla="val 48"/>
                <a:gd name="f33" fmla="val 256"/>
                <a:gd name="f34" fmla="val 38"/>
                <a:gd name="f35" fmla="val 265"/>
                <a:gd name="f36" fmla="val 28"/>
                <a:gd name="f37" fmla="val 274"/>
                <a:gd name="f38" fmla="val 284"/>
                <a:gd name="f39" fmla="val 293"/>
                <a:gd name="f40" fmla="val 283"/>
                <a:gd name="f41" fmla="val 273"/>
                <a:gd name="f42" fmla="val 18"/>
                <a:gd name="f43" fmla="val 264"/>
                <a:gd name="f44" fmla="val 27"/>
                <a:gd name="f45" fmla="val 255"/>
                <a:gd name="f46" fmla="val 37"/>
                <a:gd name="f47" fmla="val 246"/>
                <a:gd name="f48" fmla="val 47"/>
                <a:gd name="f49" fmla="val 237"/>
                <a:gd name="f50" fmla="val 56"/>
                <a:gd name="f51" fmla="val 218"/>
                <a:gd name="f52" fmla="val 76"/>
                <a:gd name="f53" fmla="val 201"/>
                <a:gd name="f54" fmla="val 96"/>
                <a:gd name="f55" fmla="val 185"/>
                <a:gd name="f56" fmla="val 117"/>
                <a:gd name="f57" fmla="val 151"/>
                <a:gd name="f58" fmla="val 159"/>
                <a:gd name="f59" fmla="val 121"/>
                <a:gd name="f60" fmla="val 95"/>
                <a:gd name="f61" fmla="val 249"/>
                <a:gd name="f62" fmla="val 68"/>
                <a:gd name="f63" fmla="val 296"/>
                <a:gd name="f64" fmla="val 46"/>
                <a:gd name="f65" fmla="val 345"/>
                <a:gd name="f66" fmla="val 30"/>
                <a:gd name="f67" fmla="val 396"/>
                <a:gd name="f68" fmla="val 13"/>
                <a:gd name="f69" fmla="val 445"/>
                <a:gd name="f70" fmla="val 3"/>
                <a:gd name="f71" fmla="val 497"/>
                <a:gd name="f72" fmla="val 549"/>
                <a:gd name="f73" fmla="val 555"/>
                <a:gd name="f74" fmla="val 5"/>
                <a:gd name="f75" fmla="val 561"/>
                <a:gd name="f76" fmla="val 7"/>
                <a:gd name="f77" fmla="val 563"/>
                <a:gd name="f78" fmla="val 558"/>
                <a:gd name="f79" fmla="*/ f0 1 294"/>
                <a:gd name="f80" fmla="*/ f1 1 568"/>
                <a:gd name="f81" fmla="+- f4 0 f2"/>
                <a:gd name="f82" fmla="+- f3 0 f2"/>
                <a:gd name="f83" fmla="*/ f82 1 294"/>
                <a:gd name="f84" fmla="*/ f81 1 568"/>
                <a:gd name="f85" fmla="*/ 0 1 f83"/>
                <a:gd name="f86" fmla="*/ f3 1 f83"/>
                <a:gd name="f87" fmla="*/ 0 1 f84"/>
                <a:gd name="f88" fmla="*/ f4 1 f84"/>
                <a:gd name="f89" fmla="*/ f85 f79 1"/>
                <a:gd name="f90" fmla="*/ f86 f79 1"/>
                <a:gd name="f91" fmla="*/ f88 f80 1"/>
                <a:gd name="f92" fmla="*/ f87 f80 1"/>
              </a:gdLst>
              <a:ahLst/>
              <a:cxnLst>
                <a:cxn ang="3cd4">
                  <a:pos x="hc" y="t"/>
                </a:cxn>
                <a:cxn ang="0">
                  <a:pos x="r" y="vc"/>
                </a:cxn>
                <a:cxn ang="cd4">
                  <a:pos x="hc" y="b"/>
                </a:cxn>
                <a:cxn ang="cd2">
                  <a:pos x="l" y="vc"/>
                </a:cxn>
              </a:cxnLst>
              <a:rect l="f89" t="f92" r="f90" b="f91"/>
              <a:pathLst>
                <a:path w="294" h="568">
                  <a:moveTo>
                    <a:pt x="f5" y="f6"/>
                  </a:moveTo>
                  <a:cubicBezTo>
                    <a:pt x="f7" y="f8"/>
                    <a:pt x="f9" y="f10"/>
                    <a:pt x="f11" y="f12"/>
                  </a:cubicBezTo>
                  <a:cubicBezTo>
                    <a:pt x="f13" y="f14"/>
                    <a:pt x="f15" y="f16"/>
                    <a:pt x="f17" y="f18"/>
                  </a:cubicBezTo>
                  <a:cubicBezTo>
                    <a:pt x="f19" y="f20"/>
                    <a:pt x="f21" y="f22"/>
                    <a:pt x="f23" y="f24"/>
                  </a:cubicBezTo>
                  <a:cubicBezTo>
                    <a:pt x="f25" y="f26"/>
                    <a:pt x="f27" y="f28"/>
                    <a:pt x="f29" y="f30"/>
                  </a:cubicBezTo>
                  <a:cubicBezTo>
                    <a:pt x="f31" y="f32"/>
                    <a:pt x="f33" y="f34"/>
                    <a:pt x="f35" y="f36"/>
                  </a:cubicBezTo>
                  <a:cubicBezTo>
                    <a:pt x="f37" y="f9"/>
                    <a:pt x="f38" y="f7"/>
                    <a:pt x="f3" y="f2"/>
                  </a:cubicBezTo>
                  <a:cubicBezTo>
                    <a:pt x="f39" y="f2"/>
                    <a:pt x="f39" y="f2"/>
                    <a:pt x="f39" y="f2"/>
                  </a:cubicBezTo>
                  <a:cubicBezTo>
                    <a:pt x="f40" y="f7"/>
                    <a:pt x="f41" y="f42"/>
                    <a:pt x="f43" y="f44"/>
                  </a:cubicBezTo>
                  <a:cubicBezTo>
                    <a:pt x="f45" y="f46"/>
                    <a:pt x="f47" y="f48"/>
                    <a:pt x="f49" y="f50"/>
                  </a:cubicBezTo>
                  <a:cubicBezTo>
                    <a:pt x="f51" y="f52"/>
                    <a:pt x="f53" y="f54"/>
                    <a:pt x="f55" y="f56"/>
                  </a:cubicBezTo>
                  <a:cubicBezTo>
                    <a:pt x="f57" y="f58"/>
                    <a:pt x="f59" y="f25"/>
                    <a:pt x="f60" y="f61"/>
                  </a:cubicBezTo>
                  <a:cubicBezTo>
                    <a:pt x="f62" y="f63"/>
                    <a:pt x="f64" y="f65"/>
                    <a:pt x="f66" y="f67"/>
                  </a:cubicBezTo>
                  <a:cubicBezTo>
                    <a:pt x="f68" y="f69"/>
                    <a:pt x="f70" y="f71"/>
                    <a:pt x="f2" y="f72"/>
                  </a:cubicBezTo>
                  <a:cubicBezTo>
                    <a:pt x="f70" y="f73"/>
                    <a:pt x="f74" y="f75"/>
                    <a:pt x="f76" y="f4"/>
                  </a:cubicBezTo>
                  <a:cubicBezTo>
                    <a:pt x="f76" y="f77"/>
                    <a:pt x="f76" y="f78"/>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4" name="Freeform 35">
              <a:extLst>
                <a:ext uri="{FF2B5EF4-FFF2-40B4-BE49-F238E27FC236}">
                  <a16:creationId xmlns:a16="http://schemas.microsoft.com/office/drawing/2014/main" id="{6D90D111-881E-43E9-AE6C-EAFB1B8ED222}"/>
                </a:ext>
              </a:extLst>
            </p:cNvPr>
            <p:cNvSpPr/>
            <p:nvPr/>
          </p:nvSpPr>
          <p:spPr>
            <a:xfrm>
              <a:off x="1073350" y="6600340"/>
              <a:ext cx="120709" cy="252913"/>
            </a:xfrm>
            <a:custGeom>
              <a:avLst/>
              <a:gdLst>
                <a:gd name="f0" fmla="val w"/>
                <a:gd name="f1" fmla="val h"/>
                <a:gd name="f2" fmla="val 0"/>
                <a:gd name="f3" fmla="val 25"/>
                <a:gd name="f4" fmla="val 53"/>
                <a:gd name="f5" fmla="val 5"/>
                <a:gd name="f6" fmla="val 18"/>
                <a:gd name="f7" fmla="val 12"/>
                <a:gd name="f8" fmla="val 36"/>
                <a:gd name="f9" fmla="val 19"/>
                <a:gd name="f10" fmla="val 16"/>
                <a:gd name="f11" fmla="val 8"/>
                <a:gd name="f12" fmla="*/ f0 1 25"/>
                <a:gd name="f13" fmla="*/ f1 1 53"/>
                <a:gd name="f14" fmla="+- f4 0 f2"/>
                <a:gd name="f15" fmla="+- f3 0 f2"/>
                <a:gd name="f16" fmla="*/ f15 1 25"/>
                <a:gd name="f17" fmla="*/ f14 1 53"/>
                <a:gd name="f18" fmla="*/ 0 1 f16"/>
                <a:gd name="f19" fmla="*/ f3 1 f16"/>
                <a:gd name="f20" fmla="*/ 0 1 f17"/>
                <a:gd name="f21" fmla="*/ f4 1 f17"/>
                <a:gd name="f22" fmla="*/ f18 f12 1"/>
                <a:gd name="f23" fmla="*/ f19 f12 1"/>
                <a:gd name="f24" fmla="*/ f21 f13 1"/>
                <a:gd name="f25" fmla="*/ f20 f13 1"/>
              </a:gdLst>
              <a:ahLst/>
              <a:cxnLst>
                <a:cxn ang="3cd4">
                  <a:pos x="hc" y="t"/>
                </a:cxn>
                <a:cxn ang="0">
                  <a:pos x="r" y="vc"/>
                </a:cxn>
                <a:cxn ang="cd4">
                  <a:pos x="hc" y="b"/>
                </a:cxn>
                <a:cxn ang="cd2">
                  <a:pos x="l" y="vc"/>
                </a:cxn>
              </a:cxnLst>
              <a:rect l="f22" t="f25" r="f23" b="f24"/>
              <a:pathLst>
                <a:path w="25" h="53">
                  <a:moveTo>
                    <a:pt x="f2" y="f2"/>
                  </a:moveTo>
                  <a:cubicBezTo>
                    <a:pt x="f5" y="f6"/>
                    <a:pt x="f7" y="f8"/>
                    <a:pt x="f9" y="f4"/>
                  </a:cubicBezTo>
                  <a:cubicBezTo>
                    <a:pt x="f3" y="f4"/>
                    <a:pt x="f3" y="f4"/>
                    <a:pt x="f3" y="f4"/>
                  </a:cubicBezTo>
                  <a:cubicBezTo>
                    <a:pt x="f10" y="f8"/>
                    <a:pt x="f11" y="f6"/>
                    <a:pt x="f2" y="f2"/>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5" name="Freeform 36">
              <a:extLst>
                <a:ext uri="{FF2B5EF4-FFF2-40B4-BE49-F238E27FC236}">
                  <a16:creationId xmlns:a16="http://schemas.microsoft.com/office/drawing/2014/main" id="{A6083784-61A1-4CCE-A8FE-9AAF49D38CE6}"/>
                </a:ext>
              </a:extLst>
            </p:cNvPr>
            <p:cNvSpPr/>
            <p:nvPr/>
          </p:nvSpPr>
          <p:spPr>
            <a:xfrm>
              <a:off x="973726" y="5897166"/>
              <a:ext cx="137955" cy="674434"/>
            </a:xfrm>
            <a:custGeom>
              <a:avLst/>
              <a:gdLst>
                <a:gd name="f0" fmla="val w"/>
                <a:gd name="f1" fmla="val h"/>
                <a:gd name="f2" fmla="val 0"/>
                <a:gd name="f3" fmla="val 29"/>
                <a:gd name="f4" fmla="val 141"/>
                <a:gd name="f5" fmla="val 30"/>
                <a:gd name="f6" fmla="val 2"/>
                <a:gd name="f7" fmla="val 60"/>
                <a:gd name="f8" fmla="val 7"/>
                <a:gd name="f9" fmla="val 89"/>
                <a:gd name="f10" fmla="val 11"/>
                <a:gd name="f11" fmla="val 98"/>
                <a:gd name="f12" fmla="val 14"/>
                <a:gd name="f13" fmla="val 108"/>
                <a:gd name="f14" fmla="val 18"/>
                <a:gd name="f15" fmla="val 117"/>
                <a:gd name="f16" fmla="val 22"/>
                <a:gd name="f17" fmla="val 125"/>
                <a:gd name="f18" fmla="val 25"/>
                <a:gd name="f19" fmla="val 133"/>
                <a:gd name="f20" fmla="val 28"/>
                <a:gd name="f21" fmla="val 139"/>
                <a:gd name="f22" fmla="val 137"/>
                <a:gd name="f23" fmla="val 27"/>
                <a:gd name="f24" fmla="val 135"/>
                <a:gd name="f25" fmla="val 16"/>
                <a:gd name="f26" fmla="val 10"/>
                <a:gd name="f27" fmla="val 8"/>
                <a:gd name="f28" fmla="val 5"/>
                <a:gd name="f29" fmla="val 15"/>
                <a:gd name="f30" fmla="val 4"/>
                <a:gd name="f31" fmla="val 1"/>
                <a:gd name="f32" fmla="val 3"/>
                <a:gd name="f33" fmla="*/ f0 1 29"/>
                <a:gd name="f34" fmla="*/ f1 1 141"/>
                <a:gd name="f35" fmla="+- f4 0 f2"/>
                <a:gd name="f36" fmla="+- f3 0 f2"/>
                <a:gd name="f37" fmla="*/ f36 1 29"/>
                <a:gd name="f38" fmla="*/ f35 1 141"/>
                <a:gd name="f39" fmla="*/ 0 1 f37"/>
                <a:gd name="f40" fmla="*/ f3 1 f37"/>
                <a:gd name="f41" fmla="*/ 0 1 f38"/>
                <a:gd name="f42" fmla="*/ f4 1 f38"/>
                <a:gd name="f43" fmla="*/ f39 f33 1"/>
                <a:gd name="f44" fmla="*/ f40 f33 1"/>
                <a:gd name="f45" fmla="*/ f42 f34 1"/>
                <a:gd name="f46" fmla="*/ f41 f34 1"/>
              </a:gdLst>
              <a:ahLst/>
              <a:cxnLst>
                <a:cxn ang="3cd4">
                  <a:pos x="hc" y="t"/>
                </a:cxn>
                <a:cxn ang="0">
                  <a:pos x="r" y="vc"/>
                </a:cxn>
                <a:cxn ang="cd4">
                  <a:pos x="hc" y="b"/>
                </a:cxn>
                <a:cxn ang="cd2">
                  <a:pos x="l" y="vc"/>
                </a:cxn>
              </a:cxnLst>
              <a:rect l="f43" t="f46" r="f44" b="f45"/>
              <a:pathLst>
                <a:path w="29" h="141">
                  <a:moveTo>
                    <a:pt x="f2" y="f2"/>
                  </a:moveTo>
                  <a:cubicBezTo>
                    <a:pt x="f2" y="f5"/>
                    <a:pt x="f6" y="f7"/>
                    <a:pt x="f8" y="f9"/>
                  </a:cubicBezTo>
                  <a:cubicBezTo>
                    <a:pt x="f10" y="f11"/>
                    <a:pt x="f12" y="f13"/>
                    <a:pt x="f14" y="f15"/>
                  </a:cubicBezTo>
                  <a:cubicBezTo>
                    <a:pt x="f16" y="f17"/>
                    <a:pt x="f18" y="f19"/>
                    <a:pt x="f3" y="f4"/>
                  </a:cubicBezTo>
                  <a:cubicBezTo>
                    <a:pt x="f20" y="f21"/>
                    <a:pt x="f20" y="f22"/>
                    <a:pt x="f23" y="f24"/>
                  </a:cubicBezTo>
                  <a:cubicBezTo>
                    <a:pt x="f25" y="f11"/>
                    <a:pt x="f26" y="f7"/>
                    <a:pt x="f27" y="f16"/>
                  </a:cubicBezTo>
                  <a:cubicBezTo>
                    <a:pt x="f8" y="f14"/>
                    <a:pt x="f28" y="f29"/>
                    <a:pt x="f30" y="f10"/>
                  </a:cubicBezTo>
                  <a:cubicBezTo>
                    <a:pt x="f6" y="f8"/>
                    <a:pt x="f31" y="f32"/>
                    <a:pt x="f2" y="f2"/>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6" name="Freeform 37">
              <a:extLst>
                <a:ext uri="{FF2B5EF4-FFF2-40B4-BE49-F238E27FC236}">
                  <a16:creationId xmlns:a16="http://schemas.microsoft.com/office/drawing/2014/main" id="{A9BF1B7A-6026-49B0-B853-5F7A22420978}"/>
                </a:ext>
              </a:extLst>
            </p:cNvPr>
            <p:cNvSpPr/>
            <p:nvPr/>
          </p:nvSpPr>
          <p:spPr>
            <a:xfrm>
              <a:off x="973726" y="5772634"/>
              <a:ext cx="38322" cy="228005"/>
            </a:xfrm>
            <a:custGeom>
              <a:avLst/>
              <a:gdLst>
                <a:gd name="f0" fmla="val w"/>
                <a:gd name="f1" fmla="val h"/>
                <a:gd name="f2" fmla="val 0"/>
                <a:gd name="f3" fmla="val 8"/>
                <a:gd name="f4" fmla="val 48"/>
                <a:gd name="f5" fmla="val 26"/>
                <a:gd name="f6" fmla="val 1"/>
                <a:gd name="f7" fmla="val 29"/>
                <a:gd name="f8" fmla="val 2"/>
                <a:gd name="f9" fmla="val 33"/>
                <a:gd name="f10" fmla="val 4"/>
                <a:gd name="f11" fmla="val 37"/>
                <a:gd name="f12" fmla="val 5"/>
                <a:gd name="f13" fmla="val 41"/>
                <a:gd name="f14" fmla="val 7"/>
                <a:gd name="f15" fmla="val 44"/>
                <a:gd name="f16" fmla="val 38"/>
                <a:gd name="f17" fmla="val 28"/>
                <a:gd name="f18" fmla="val 19"/>
                <a:gd name="f19" fmla="val 12"/>
                <a:gd name="f20" fmla="val 3"/>
                <a:gd name="f21" fmla="val 6"/>
                <a:gd name="f22" fmla="val 11"/>
                <a:gd name="f23" fmla="*/ f0 1 8"/>
                <a:gd name="f24" fmla="*/ f1 1 48"/>
                <a:gd name="f25" fmla="+- f4 0 f2"/>
                <a:gd name="f26" fmla="+- f3 0 f2"/>
                <a:gd name="f27" fmla="*/ f26 1 8"/>
                <a:gd name="f28" fmla="*/ f25 1 48"/>
                <a:gd name="f29" fmla="*/ 0 1 f27"/>
                <a:gd name="f30" fmla="*/ f3 1 f27"/>
                <a:gd name="f31" fmla="*/ 0 1 f28"/>
                <a:gd name="f32" fmla="*/ f4 1 f28"/>
                <a:gd name="f33" fmla="*/ f29 f23 1"/>
                <a:gd name="f34" fmla="*/ f30 f23 1"/>
                <a:gd name="f35" fmla="*/ f32 f24 1"/>
                <a:gd name="f36" fmla="*/ f31 f24 1"/>
              </a:gdLst>
              <a:ahLst/>
              <a:cxnLst>
                <a:cxn ang="3cd4">
                  <a:pos x="hc" y="t"/>
                </a:cxn>
                <a:cxn ang="0">
                  <a:pos x="r" y="vc"/>
                </a:cxn>
                <a:cxn ang="cd4">
                  <a:pos x="hc" y="b"/>
                </a:cxn>
                <a:cxn ang="cd2">
                  <a:pos x="l" y="vc"/>
                </a:cxn>
              </a:cxnLst>
              <a:rect l="f33" t="f36" r="f34" b="f35"/>
              <a:pathLst>
                <a:path w="8" h="48">
                  <a:moveTo>
                    <a:pt x="f2" y="f5"/>
                  </a:moveTo>
                  <a:cubicBezTo>
                    <a:pt x="f6" y="f7"/>
                    <a:pt x="f8" y="f9"/>
                    <a:pt x="f10" y="f11"/>
                  </a:cubicBezTo>
                  <a:cubicBezTo>
                    <a:pt x="f12" y="f13"/>
                    <a:pt x="f14" y="f15"/>
                    <a:pt x="f3" y="f4"/>
                  </a:cubicBezTo>
                  <a:cubicBezTo>
                    <a:pt x="f14" y="f16"/>
                    <a:pt x="f14" y="f17"/>
                    <a:pt x="f14" y="f18"/>
                  </a:cubicBezTo>
                  <a:cubicBezTo>
                    <a:pt x="f12" y="f19"/>
                    <a:pt x="f20" y="f21"/>
                    <a:pt x="f2" y="f2"/>
                  </a:cubicBezTo>
                  <a:cubicBezTo>
                    <a:pt x="f2" y="f6"/>
                    <a:pt x="f2" y="f20"/>
                    <a:pt x="f2" y="f10"/>
                  </a:cubicBezTo>
                  <a:cubicBezTo>
                    <a:pt x="f2" y="f22"/>
                    <a:pt x="f2" y="f18"/>
                    <a:pt x="f2" y="f5"/>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7" name="Freeform 38">
              <a:extLst>
                <a:ext uri="{FF2B5EF4-FFF2-40B4-BE49-F238E27FC236}">
                  <a16:creationId xmlns:a16="http://schemas.microsoft.com/office/drawing/2014/main" id="{88E8EBC0-544E-4D62-90A9-787CF01286EA}"/>
                </a:ext>
              </a:extLst>
            </p:cNvPr>
            <p:cNvSpPr/>
            <p:nvPr/>
          </p:nvSpPr>
          <p:spPr>
            <a:xfrm>
              <a:off x="1006297" y="6322518"/>
              <a:ext cx="210760" cy="530726"/>
            </a:xfrm>
            <a:custGeom>
              <a:avLst/>
              <a:gdLst>
                <a:gd name="f0" fmla="val w"/>
                <a:gd name="f1" fmla="val h"/>
                <a:gd name="f2" fmla="val 0"/>
                <a:gd name="f3" fmla="val 44"/>
                <a:gd name="f4" fmla="val 111"/>
                <a:gd name="f5" fmla="val 11"/>
                <a:gd name="f6" fmla="val 28"/>
                <a:gd name="f7" fmla="val 7"/>
                <a:gd name="f8" fmla="val 19"/>
                <a:gd name="f9" fmla="val 4"/>
                <a:gd name="f10" fmla="val 9"/>
                <a:gd name="f11" fmla="val 3"/>
                <a:gd name="f12" fmla="val 16"/>
                <a:gd name="f13" fmla="val 33"/>
                <a:gd name="f14" fmla="val 49"/>
                <a:gd name="f15" fmla="val 12"/>
                <a:gd name="f16" fmla="val 52"/>
                <a:gd name="f17" fmla="val 13"/>
                <a:gd name="f18" fmla="val 55"/>
                <a:gd name="f19" fmla="val 14"/>
                <a:gd name="f20" fmla="val 58"/>
                <a:gd name="f21" fmla="val 22"/>
                <a:gd name="f22" fmla="val 76"/>
                <a:gd name="f23" fmla="val 30"/>
                <a:gd name="f24" fmla="val 94"/>
                <a:gd name="f25" fmla="val 39"/>
                <a:gd name="f26" fmla="val 35"/>
                <a:gd name="f27" fmla="val 92"/>
                <a:gd name="f28" fmla="val 72"/>
                <a:gd name="f29" fmla="val 18"/>
                <a:gd name="f30" fmla="val 15"/>
                <a:gd name="f31" fmla="val 36"/>
                <a:gd name="f32" fmla="*/ f0 1 44"/>
                <a:gd name="f33" fmla="*/ f1 1 111"/>
                <a:gd name="f34" fmla="+- f4 0 f2"/>
                <a:gd name="f35" fmla="+- f3 0 f2"/>
                <a:gd name="f36" fmla="*/ f35 1 44"/>
                <a:gd name="f37" fmla="*/ f34 1 111"/>
                <a:gd name="f38" fmla="*/ 0 1 f36"/>
                <a:gd name="f39" fmla="*/ f3 1 f36"/>
                <a:gd name="f40" fmla="*/ 0 1 f37"/>
                <a:gd name="f41" fmla="*/ f4 1 f37"/>
                <a:gd name="f42" fmla="*/ f38 f32 1"/>
                <a:gd name="f43" fmla="*/ f39 f32 1"/>
                <a:gd name="f44" fmla="*/ f41 f33 1"/>
                <a:gd name="f45" fmla="*/ f40 f33 1"/>
              </a:gdLst>
              <a:ahLst/>
              <a:cxnLst>
                <a:cxn ang="3cd4">
                  <a:pos x="hc" y="t"/>
                </a:cxn>
                <a:cxn ang="0">
                  <a:pos x="r" y="vc"/>
                </a:cxn>
                <a:cxn ang="cd4">
                  <a:pos x="hc" y="b"/>
                </a:cxn>
                <a:cxn ang="cd2">
                  <a:pos x="l" y="vc"/>
                </a:cxn>
              </a:cxnLst>
              <a:rect l="f42" t="f45" r="f43" b="f44"/>
              <a:pathLst>
                <a:path w="44" h="111">
                  <a:moveTo>
                    <a:pt x="f5" y="f6"/>
                  </a:moveTo>
                  <a:cubicBezTo>
                    <a:pt x="f7" y="f8"/>
                    <a:pt x="f9" y="f10"/>
                    <a:pt x="f2" y="f2"/>
                  </a:cubicBezTo>
                  <a:cubicBezTo>
                    <a:pt x="f11" y="f12"/>
                    <a:pt x="f7" y="f13"/>
                    <a:pt x="f5" y="f14"/>
                  </a:cubicBezTo>
                  <a:cubicBezTo>
                    <a:pt x="f15" y="f16"/>
                    <a:pt x="f17" y="f18"/>
                    <a:pt x="f19" y="f20"/>
                  </a:cubicBezTo>
                  <a:cubicBezTo>
                    <a:pt x="f21" y="f22"/>
                    <a:pt x="f23" y="f24"/>
                    <a:pt x="f25" y="f4"/>
                  </a:cubicBezTo>
                  <a:cubicBezTo>
                    <a:pt x="f3" y="f4"/>
                    <a:pt x="f3" y="f4"/>
                    <a:pt x="f3" y="f4"/>
                  </a:cubicBezTo>
                  <a:cubicBezTo>
                    <a:pt x="f26" y="f27"/>
                    <a:pt x="f6" y="f28"/>
                    <a:pt x="f21" y="f16"/>
                  </a:cubicBezTo>
                  <a:cubicBezTo>
                    <a:pt x="f29" y="f3"/>
                    <a:pt x="f30" y="f31"/>
                    <a:pt x="f5" y="f6"/>
                  </a:cubicBezTo>
                  <a:close/>
                </a:path>
              </a:pathLst>
            </a:cu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grpSp>
      <p:sp>
        <p:nvSpPr>
          <p:cNvPr id="28" name="Rectangle 6">
            <a:extLst>
              <a:ext uri="{FF2B5EF4-FFF2-40B4-BE49-F238E27FC236}">
                <a16:creationId xmlns:a16="http://schemas.microsoft.com/office/drawing/2014/main" id="{8779F9D5-6B25-4FB7-A98E-E6BA51D47E6B}"/>
              </a:ext>
            </a:extLst>
          </p:cNvPr>
          <p:cNvSpPr/>
          <p:nvPr/>
        </p:nvSpPr>
        <p:spPr>
          <a:xfrm>
            <a:off x="0" y="0"/>
            <a:ext cx="182880" cy="6858000"/>
          </a:xfrm>
          <a:prstGeom prst="rect">
            <a:avLst/>
          </a:prstGeom>
          <a:solidFill>
            <a:srgbClr val="2E5369"/>
          </a:solidFill>
          <a:ln cap="flat">
            <a:noFill/>
            <a:prstDash val="solid"/>
          </a:ln>
        </p:spPr>
        <p:txBody>
          <a:bodyPr vert="horz" wrap="square" lIns="0" tIns="0" rIns="0" bIns="0" anchor="t" anchorCtr="0" compatLnSpc="1">
            <a:noAutofit/>
          </a:bodyPr>
          <a:lstStyle/>
          <a:p>
            <a:pPr marL="0" marR="0" lvl="0" indent="0" algn="l" defTabSz="914400" rtl="0" fontAlgn="auto" hangingPunct="1">
              <a:lnSpc>
                <a:spcPct val="100000"/>
              </a:lnSpc>
              <a:spcBef>
                <a:spcPts val="0"/>
              </a:spcBef>
              <a:spcAft>
                <a:spcPts val="0"/>
              </a:spcAft>
              <a:buNone/>
              <a:tabLst/>
              <a:defRPr sz="1800" b="0" i="0" u="none" strike="noStrike" kern="0" cap="none" spc="0" baseline="0">
                <a:solidFill>
                  <a:srgbClr val="000000"/>
                </a:solidFill>
                <a:uFillTx/>
              </a:defRPr>
            </a:pPr>
            <a:endParaRPr lang="el-GR" sz="1800" b="0" i="0" u="none" strike="noStrike" kern="1200" cap="none" spc="0" baseline="0">
              <a:solidFill>
                <a:srgbClr val="000000"/>
              </a:solidFill>
              <a:uFillTx/>
              <a:latin typeface="Calibri"/>
            </a:endParaRPr>
          </a:p>
        </p:txBody>
      </p:sp>
      <p:sp>
        <p:nvSpPr>
          <p:cNvPr id="29" name="Title Placeholder 1">
            <a:extLst>
              <a:ext uri="{FF2B5EF4-FFF2-40B4-BE49-F238E27FC236}">
                <a16:creationId xmlns:a16="http://schemas.microsoft.com/office/drawing/2014/main" id="{AE5CCAEB-BC40-42C6-AB0C-C0D866A80B25}"/>
              </a:ext>
            </a:extLst>
          </p:cNvPr>
          <p:cNvSpPr txBox="1">
            <a:spLocks noGrp="1"/>
          </p:cNvSpPr>
          <p:nvPr>
            <p:ph type="title"/>
          </p:nvPr>
        </p:nvSpPr>
        <p:spPr>
          <a:xfrm>
            <a:off x="2592927" y="624105"/>
            <a:ext cx="8911687" cy="1280891"/>
          </a:xfrm>
          <a:prstGeom prst="rect">
            <a:avLst/>
          </a:prstGeom>
          <a:noFill/>
          <a:ln>
            <a:noFill/>
          </a:ln>
        </p:spPr>
        <p:txBody>
          <a:bodyPr vert="horz" wrap="square" lIns="91440" tIns="45720" rIns="91440" bIns="45720" anchor="t" anchorCtr="0" compatLnSpc="1">
            <a:normAutofit/>
          </a:bodyPr>
          <a:lstStyle/>
          <a:p>
            <a:pPr lvl="0"/>
            <a:r>
              <a:rPr lang="el-GR"/>
              <a:t>Κάντε κλικ για να επεξεργαστείτε τον τίτλο υποδείγματος</a:t>
            </a:r>
            <a:endParaRPr lang="en-US"/>
          </a:p>
        </p:txBody>
      </p:sp>
      <p:sp>
        <p:nvSpPr>
          <p:cNvPr id="30" name="Text Placeholder 2">
            <a:extLst>
              <a:ext uri="{FF2B5EF4-FFF2-40B4-BE49-F238E27FC236}">
                <a16:creationId xmlns:a16="http://schemas.microsoft.com/office/drawing/2014/main" id="{0818FA11-7BA0-42F4-AB65-62864E7DA740}"/>
              </a:ext>
            </a:extLst>
          </p:cNvPr>
          <p:cNvSpPr txBox="1">
            <a:spLocks noGrp="1"/>
          </p:cNvSpPr>
          <p:nvPr>
            <p:ph type="body" idx="1"/>
          </p:nvPr>
        </p:nvSpPr>
        <p:spPr>
          <a:xfrm>
            <a:off x="2589215" y="2133596"/>
            <a:ext cx="8915400" cy="3886200"/>
          </a:xfrm>
          <a:prstGeom prst="rect">
            <a:avLst/>
          </a:prstGeom>
          <a:noFill/>
          <a:ln>
            <a:noFill/>
          </a:ln>
        </p:spPr>
        <p:txBody>
          <a:bodyPr vert="horz" wrap="square" lIns="91440" tIns="45720" rIns="91440" bIns="45720" anchor="t" anchorCtr="0" compatLnSpc="1">
            <a:normAutofit/>
          </a:bodyPr>
          <a:lstStyle/>
          <a:p>
            <a:pPr lvl="0"/>
            <a:r>
              <a:rPr lang="el-GR"/>
              <a:t>Στυλ κειμένου υποδείγματος</a:t>
            </a:r>
          </a:p>
          <a:p>
            <a:pPr lvl="1"/>
            <a:r>
              <a:rPr lang="el-GR"/>
              <a:t>Δεύτερο επίπεδο</a:t>
            </a:r>
          </a:p>
          <a:p>
            <a:pPr lvl="2"/>
            <a:r>
              <a:rPr lang="el-GR"/>
              <a:t>Τρίτο επίπεδο</a:t>
            </a:r>
          </a:p>
          <a:p>
            <a:pPr lvl="3"/>
            <a:r>
              <a:rPr lang="el-GR"/>
              <a:t>Τέταρτο επίπεδο</a:t>
            </a:r>
          </a:p>
          <a:p>
            <a:pPr lvl="4"/>
            <a:r>
              <a:rPr lang="el-GR"/>
              <a:t>Πέμπτο επίπεδο</a:t>
            </a:r>
            <a:endParaRPr lang="en-US"/>
          </a:p>
        </p:txBody>
      </p:sp>
      <p:sp>
        <p:nvSpPr>
          <p:cNvPr id="31" name="Date Placeholder 3">
            <a:extLst>
              <a:ext uri="{FF2B5EF4-FFF2-40B4-BE49-F238E27FC236}">
                <a16:creationId xmlns:a16="http://schemas.microsoft.com/office/drawing/2014/main" id="{419097B8-D73F-4FE1-9AE1-5FA70C53704E}"/>
              </a:ext>
            </a:extLst>
          </p:cNvPr>
          <p:cNvSpPr txBox="1">
            <a:spLocks noGrp="1"/>
          </p:cNvSpPr>
          <p:nvPr>
            <p:ph type="dt" sz="half" idx="2"/>
          </p:nvPr>
        </p:nvSpPr>
        <p:spPr>
          <a:xfrm>
            <a:off x="10361615" y="6130439"/>
            <a:ext cx="1146282" cy="370396"/>
          </a:xfrm>
          <a:prstGeom prst="rect">
            <a:avLst/>
          </a:prstGeom>
          <a:noFill/>
          <a:ln>
            <a:noFill/>
          </a:ln>
        </p:spPr>
        <p:txBody>
          <a:bodyPr vert="horz" wrap="square" lIns="91440" tIns="45720" rIns="91440" bIns="45720" anchor="ctr" anchorCtr="0" compatLnSpc="1">
            <a:noAutofit/>
          </a:bodyPr>
          <a:lstStyle>
            <a:lvl1pPr marL="0" marR="0" lvl="0" indent="0" algn="r" defTabSz="457200" rtl="0" fontAlgn="auto" hangingPunct="1">
              <a:lnSpc>
                <a:spcPct val="100000"/>
              </a:lnSpc>
              <a:spcBef>
                <a:spcPts val="0"/>
              </a:spcBef>
              <a:spcAft>
                <a:spcPts val="0"/>
              </a:spcAft>
              <a:buNone/>
              <a:tabLst/>
              <a:defRPr lang="en-US" sz="900" b="0" i="0" u="none" strike="noStrike" kern="1200" cap="none" spc="0" baseline="0">
                <a:solidFill>
                  <a:srgbClr val="898989"/>
                </a:solidFill>
                <a:uFillTx/>
                <a:latin typeface="Century Gothic"/>
              </a:defRPr>
            </a:lvl1pPr>
          </a:lstStyle>
          <a:p>
            <a:pPr lvl="0"/>
            <a:fld id="{89C28D36-71DD-4495-82BC-88E9FAC0218B}" type="datetime1">
              <a:rPr lang="en-US"/>
              <a:pPr lvl="0"/>
              <a:t>5/13/2025</a:t>
            </a:fld>
            <a:endParaRPr lang="en-US"/>
          </a:p>
        </p:txBody>
      </p:sp>
      <p:sp>
        <p:nvSpPr>
          <p:cNvPr id="32" name="Footer Placeholder 4">
            <a:extLst>
              <a:ext uri="{FF2B5EF4-FFF2-40B4-BE49-F238E27FC236}">
                <a16:creationId xmlns:a16="http://schemas.microsoft.com/office/drawing/2014/main" id="{841952E5-B266-4BA7-8864-6FA1EBBF4A4E}"/>
              </a:ext>
            </a:extLst>
          </p:cNvPr>
          <p:cNvSpPr txBox="1">
            <a:spLocks noGrp="1"/>
          </p:cNvSpPr>
          <p:nvPr>
            <p:ph type="ftr" sz="quarter" idx="3"/>
          </p:nvPr>
        </p:nvSpPr>
        <p:spPr>
          <a:xfrm>
            <a:off x="2589215" y="6135806"/>
            <a:ext cx="7619996" cy="365129"/>
          </a:xfrm>
          <a:prstGeom prst="rect">
            <a:avLst/>
          </a:prstGeom>
          <a:noFill/>
          <a:ln>
            <a:noFill/>
          </a:ln>
        </p:spPr>
        <p:txBody>
          <a:bodyPr vert="horz" wrap="square" lIns="91440" tIns="45720" rIns="91440" bIns="45720" anchor="ctr" anchorCtr="0" compatLnSpc="1">
            <a:noAutofit/>
          </a:bodyPr>
          <a:lstStyle>
            <a:lvl1pPr marL="0" marR="0" lvl="0" indent="0" algn="l" defTabSz="457200" rtl="0" fontAlgn="auto" hangingPunct="1">
              <a:lnSpc>
                <a:spcPct val="100000"/>
              </a:lnSpc>
              <a:spcBef>
                <a:spcPts val="0"/>
              </a:spcBef>
              <a:spcAft>
                <a:spcPts val="0"/>
              </a:spcAft>
              <a:buNone/>
              <a:tabLst/>
              <a:defRPr lang="en-US" sz="900" b="0" i="0" u="none" strike="noStrike" kern="1200" cap="none" spc="0" baseline="0">
                <a:solidFill>
                  <a:srgbClr val="898989"/>
                </a:solidFill>
                <a:uFillTx/>
                <a:latin typeface="Century Gothic"/>
              </a:defRPr>
            </a:lvl1pPr>
          </a:lstStyle>
          <a:p>
            <a:pPr lvl="0"/>
            <a:endParaRPr lang="en-US"/>
          </a:p>
        </p:txBody>
      </p:sp>
      <p:sp>
        <p:nvSpPr>
          <p:cNvPr id="33" name="Slide Number Placeholder 5">
            <a:extLst>
              <a:ext uri="{FF2B5EF4-FFF2-40B4-BE49-F238E27FC236}">
                <a16:creationId xmlns:a16="http://schemas.microsoft.com/office/drawing/2014/main" id="{D93CEC20-EF8A-4206-93B6-AF6EA016E74E}"/>
              </a:ext>
            </a:extLst>
          </p:cNvPr>
          <p:cNvSpPr txBox="1">
            <a:spLocks noGrp="1"/>
          </p:cNvSpPr>
          <p:nvPr>
            <p:ph type="sldNum" sz="quarter" idx="4"/>
          </p:nvPr>
        </p:nvSpPr>
        <p:spPr>
          <a:xfrm>
            <a:off x="531815" y="787783"/>
            <a:ext cx="779763" cy="365129"/>
          </a:xfrm>
          <a:prstGeom prst="rect">
            <a:avLst/>
          </a:prstGeom>
          <a:noFill/>
          <a:ln>
            <a:noFill/>
          </a:ln>
        </p:spPr>
        <p:txBody>
          <a:bodyPr vert="horz" wrap="square" lIns="91440" tIns="45720" rIns="91440" bIns="45720" anchor="ctr" anchorCtr="0" compatLnSpc="1">
            <a:noAutofit/>
          </a:bodyPr>
          <a:lstStyle>
            <a:lvl1pPr marL="0" marR="0" lvl="0" indent="0" algn="r" defTabSz="457200" rtl="0" fontAlgn="auto" hangingPunct="1">
              <a:lnSpc>
                <a:spcPct val="100000"/>
              </a:lnSpc>
              <a:spcBef>
                <a:spcPts val="0"/>
              </a:spcBef>
              <a:spcAft>
                <a:spcPts val="0"/>
              </a:spcAft>
              <a:buNone/>
              <a:tabLst/>
              <a:defRPr lang="en-US" sz="2000" b="0" i="0" u="none" strike="noStrike" kern="1200" cap="none" spc="0" baseline="0">
                <a:solidFill>
                  <a:srgbClr val="FEFFFF"/>
                </a:solidFill>
                <a:uFillTx/>
                <a:latin typeface="Century Gothic"/>
              </a:defRPr>
            </a:lvl1pPr>
          </a:lstStyle>
          <a:p>
            <a:pPr lvl="0"/>
            <a:fld id="{76E1BC37-453E-4C0A-B2DB-E47FAD85B5BE}" type="slidenum">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Lst>
  <p:txStyles>
    <p:titleStyle>
      <a:lvl1pPr marL="0" marR="0" lvl="0" indent="0" algn="l" defTabSz="457200" rtl="0" fontAlgn="auto" hangingPunct="1">
        <a:lnSpc>
          <a:spcPct val="100000"/>
        </a:lnSpc>
        <a:spcBef>
          <a:spcPts val="0"/>
        </a:spcBef>
        <a:spcAft>
          <a:spcPts val="0"/>
        </a:spcAft>
        <a:buNone/>
        <a:tabLst/>
        <a:defRPr lang="el-GR" sz="3600" b="0" i="0" u="none" strike="noStrike" kern="1200" cap="none" spc="0" baseline="0">
          <a:solidFill>
            <a:srgbClr val="178DBB"/>
          </a:solidFill>
          <a:uFillTx/>
          <a:latin typeface="Century Gothic"/>
        </a:defRPr>
      </a:lvl1pPr>
    </p:titleStyle>
    <p:bodyStyle>
      <a:lvl1pPr marL="342900" marR="0" lvl="0" indent="-342900" algn="l" defTabSz="457200" rtl="0" fontAlgn="auto" hangingPunct="1">
        <a:lnSpc>
          <a:spcPct val="100000"/>
        </a:lnSpc>
        <a:spcBef>
          <a:spcPts val="1000"/>
        </a:spcBef>
        <a:spcAft>
          <a:spcPts val="0"/>
        </a:spcAft>
        <a:buClr>
          <a:srgbClr val="353535"/>
        </a:buClr>
        <a:buSzPct val="100000"/>
        <a:buFont typeface="Wingdings 3"/>
        <a:buChar char=""/>
        <a:tabLst/>
        <a:defRPr lang="el-GR" sz="1800" b="0" i="0" u="none" strike="noStrike" kern="1200" cap="none" spc="0" baseline="0">
          <a:solidFill>
            <a:srgbClr val="404040"/>
          </a:solidFill>
          <a:uFillTx/>
          <a:latin typeface="Century Gothic"/>
        </a:defRPr>
      </a:lvl1pPr>
      <a:lvl2pPr marL="742950" marR="0" lvl="1" indent="-285750" algn="l" defTabSz="457200" rtl="0" fontAlgn="auto" hangingPunct="1">
        <a:lnSpc>
          <a:spcPct val="100000"/>
        </a:lnSpc>
        <a:spcBef>
          <a:spcPts val="1000"/>
        </a:spcBef>
        <a:spcAft>
          <a:spcPts val="0"/>
        </a:spcAft>
        <a:buClr>
          <a:srgbClr val="353535"/>
        </a:buClr>
        <a:buSzPct val="100000"/>
        <a:buFont typeface="Wingdings 3"/>
        <a:buChar char=""/>
        <a:tabLst/>
        <a:defRPr lang="el-GR" sz="1600" b="0" i="0" u="none" strike="noStrike" kern="1200" cap="none" spc="0" baseline="0">
          <a:solidFill>
            <a:srgbClr val="404040"/>
          </a:solidFill>
          <a:uFillTx/>
          <a:latin typeface="Century Gothic"/>
        </a:defRPr>
      </a:lvl2pPr>
      <a:lvl3pPr marL="1143000" marR="0" lvl="2" indent="-228600" algn="l" defTabSz="457200" rtl="0" fontAlgn="auto" hangingPunct="1">
        <a:lnSpc>
          <a:spcPct val="100000"/>
        </a:lnSpc>
        <a:spcBef>
          <a:spcPts val="1000"/>
        </a:spcBef>
        <a:spcAft>
          <a:spcPts val="0"/>
        </a:spcAft>
        <a:buClr>
          <a:srgbClr val="353535"/>
        </a:buClr>
        <a:buSzPct val="100000"/>
        <a:buFont typeface="Wingdings 3"/>
        <a:buChar char=""/>
        <a:tabLst/>
        <a:defRPr lang="el-GR" sz="1400" b="0" i="0" u="none" strike="noStrike" kern="1200" cap="none" spc="0" baseline="0">
          <a:solidFill>
            <a:srgbClr val="404040"/>
          </a:solidFill>
          <a:uFillTx/>
          <a:latin typeface="Century Gothic"/>
        </a:defRPr>
      </a:lvl3pPr>
      <a:lvl4pPr marL="1600200" marR="0" lvl="3" indent="-228600" algn="l" defTabSz="457200" rtl="0" fontAlgn="auto" hangingPunct="1">
        <a:lnSpc>
          <a:spcPct val="100000"/>
        </a:lnSpc>
        <a:spcBef>
          <a:spcPts val="1000"/>
        </a:spcBef>
        <a:spcAft>
          <a:spcPts val="0"/>
        </a:spcAft>
        <a:buClr>
          <a:srgbClr val="353535"/>
        </a:buClr>
        <a:buSzPct val="100000"/>
        <a:buFont typeface="Wingdings 3"/>
        <a:buChar char=""/>
        <a:tabLst/>
        <a:defRPr lang="el-GR" sz="1200" b="0" i="0" u="none" strike="noStrike" kern="1200" cap="none" spc="0" baseline="0">
          <a:solidFill>
            <a:srgbClr val="404040"/>
          </a:solidFill>
          <a:uFillTx/>
          <a:latin typeface="Century Gothic"/>
        </a:defRPr>
      </a:lvl4pPr>
      <a:lvl5pPr marL="2057400" marR="0" lvl="4" indent="-228600" algn="l" defTabSz="457200" rtl="0" fontAlgn="auto" hangingPunct="1">
        <a:lnSpc>
          <a:spcPct val="100000"/>
        </a:lnSpc>
        <a:spcBef>
          <a:spcPts val="1000"/>
        </a:spcBef>
        <a:spcAft>
          <a:spcPts val="0"/>
        </a:spcAft>
        <a:buClr>
          <a:srgbClr val="353535"/>
        </a:buClr>
        <a:buSzPct val="100000"/>
        <a:buFont typeface="Wingdings 3"/>
        <a:buChar char=""/>
        <a:tabLst/>
        <a:defRPr lang="el-GR" sz="1200" b="0" i="0" u="none" strike="noStrike" kern="1200" cap="none" spc="0" baseline="0">
          <a:solidFill>
            <a:srgbClr val="404040"/>
          </a:solidFill>
          <a:uFillTx/>
          <a:latin typeface="Century Gothic"/>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image" Target="../media/image11.jfif"/><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13.jfif"/><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11.jfif"/><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4.jfif"/><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5.jfif"/><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6.jfif"/><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17.jfif"/><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name="Slide1">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9FFFE0C5-3CEF-43C5-A376-1695D2E3C7DF}"/>
              </a:ext>
            </a:extLst>
          </p:cNvPr>
          <p:cNvSpPr txBox="1">
            <a:spLocks noGrp="1"/>
          </p:cNvSpPr>
          <p:nvPr>
            <p:ph type="ctrTitle"/>
          </p:nvPr>
        </p:nvSpPr>
        <p:spPr/>
        <p:txBody>
          <a:bodyPr/>
          <a:lstStyle/>
          <a:p>
            <a:pPr lvl="0"/>
            <a:r>
              <a:rPr lang="el-GR"/>
              <a:t>Στερεοτακτική ακτινοχειρουργική</a:t>
            </a:r>
          </a:p>
        </p:txBody>
      </p:sp>
      <p:sp>
        <p:nvSpPr>
          <p:cNvPr id="3" name="Υπότιτλος 2">
            <a:extLst>
              <a:ext uri="{FF2B5EF4-FFF2-40B4-BE49-F238E27FC236}">
                <a16:creationId xmlns:a16="http://schemas.microsoft.com/office/drawing/2014/main" id="{EE9036FD-18CE-42EA-888A-E3A680DE72BC}"/>
              </a:ext>
            </a:extLst>
          </p:cNvPr>
          <p:cNvSpPr txBox="1">
            <a:spLocks noGrp="1"/>
          </p:cNvSpPr>
          <p:nvPr>
            <p:ph type="subTitle" idx="1"/>
          </p:nvPr>
        </p:nvSpPr>
        <p:spPr/>
        <p:txBody>
          <a:bodyPr/>
          <a:lstStyle/>
          <a:p>
            <a:pPr lvl="0">
              <a:lnSpc>
                <a:spcPct val="90000"/>
              </a:lnSpc>
            </a:pPr>
            <a:r>
              <a:rPr lang="el-GR"/>
              <a:t>Μπαλαφούτα  Μυρσίνη </a:t>
            </a:r>
          </a:p>
          <a:p>
            <a:pPr lvl="0">
              <a:lnSpc>
                <a:spcPct val="90000"/>
              </a:lnSpc>
            </a:pPr>
            <a:r>
              <a:rPr lang="el-GR"/>
              <a:t>Ακτινοθεραπευτής Ογκολόγος </a:t>
            </a:r>
          </a:p>
          <a:p>
            <a:pPr lvl="0">
              <a:lnSpc>
                <a:spcPct val="90000"/>
              </a:lnSpc>
            </a:pPr>
            <a:r>
              <a:rPr lang="el-GR"/>
              <a:t>Επικ. Καθηγήτρια ΠΑΔΑ</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name="Slide2">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0256644D-220F-40BF-9EF2-5ED9FD4A02AC}"/>
              </a:ext>
            </a:extLst>
          </p:cNvPr>
          <p:cNvSpPr txBox="1">
            <a:spLocks noGrp="1"/>
          </p:cNvSpPr>
          <p:nvPr>
            <p:ph type="title"/>
          </p:nvPr>
        </p:nvSpPr>
        <p:spPr/>
        <p:txBody>
          <a:bodyPr/>
          <a:lstStyle/>
          <a:p>
            <a:pPr lvl="0"/>
            <a:r>
              <a:rPr lang="el-GR"/>
              <a:t>Ακτινοχειρουργική ή στερεοταξία</a:t>
            </a:r>
          </a:p>
        </p:txBody>
      </p:sp>
      <p:sp>
        <p:nvSpPr>
          <p:cNvPr id="3" name="Θέση περιεχομένου 2">
            <a:extLst>
              <a:ext uri="{FF2B5EF4-FFF2-40B4-BE49-F238E27FC236}">
                <a16:creationId xmlns:a16="http://schemas.microsoft.com/office/drawing/2014/main" id="{12BA109C-DC54-448B-94E0-410AA4B733C1}"/>
              </a:ext>
            </a:extLst>
          </p:cNvPr>
          <p:cNvSpPr txBox="1">
            <a:spLocks noGrp="1"/>
          </p:cNvSpPr>
          <p:nvPr>
            <p:ph idx="1"/>
          </p:nvPr>
        </p:nvSpPr>
        <p:spPr/>
        <p:txBody>
          <a:bodyPr/>
          <a:lstStyle/>
          <a:p>
            <a:pPr lvl="0"/>
            <a:r>
              <a:rPr lang="el-GR" sz="2400"/>
              <a:t>οι τεχνικές εστιακής ακτινοβολίας, στις οποίες χρησιμοποιούνται πολλαπλές ακτίνες ακτινοβολίας φωτονίων, σε προεπιλεγμένες και στερεοτακτικές εντοπίσεις κυρίως στον εγκέφαλο.</a:t>
            </a:r>
          </a:p>
          <a:p>
            <a:pPr lvl="0"/>
            <a:endParaRPr lang="el-G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name="Slide8">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9EEBF762-3CC3-471E-BC90-8B2F24FA6305}"/>
              </a:ext>
            </a:extLst>
          </p:cNvPr>
          <p:cNvSpPr txBox="1">
            <a:spLocks noGrp="1"/>
          </p:cNvSpPr>
          <p:nvPr>
            <p:ph type="title"/>
          </p:nvPr>
        </p:nvSpPr>
        <p:spPr/>
        <p:txBody>
          <a:bodyPr/>
          <a:lstStyle/>
          <a:p>
            <a:pPr lvl="0"/>
            <a:r>
              <a:rPr lang="el-GR"/>
              <a:t>Ιστορική αναδρομή</a:t>
            </a:r>
          </a:p>
        </p:txBody>
      </p:sp>
      <p:sp>
        <p:nvSpPr>
          <p:cNvPr id="3" name="Θέση περιεχομένου 2">
            <a:extLst>
              <a:ext uri="{FF2B5EF4-FFF2-40B4-BE49-F238E27FC236}">
                <a16:creationId xmlns:a16="http://schemas.microsoft.com/office/drawing/2014/main" id="{79F7247A-CF02-4A1D-B0D8-07AF6B89258E}"/>
              </a:ext>
            </a:extLst>
          </p:cNvPr>
          <p:cNvSpPr txBox="1">
            <a:spLocks noGrp="1"/>
          </p:cNvSpPr>
          <p:nvPr>
            <p:ph idx="1"/>
          </p:nvPr>
        </p:nvSpPr>
        <p:spPr/>
        <p:txBody>
          <a:bodyPr/>
          <a:lstStyle/>
          <a:p>
            <a:pPr lvl="0">
              <a:lnSpc>
                <a:spcPct val="90000"/>
              </a:lnSpc>
            </a:pPr>
            <a:r>
              <a:rPr lang="el-GR"/>
              <a:t>Αρχές του 1950 καθιερώθηκε από τον Σουηδό νευροχειρουργό </a:t>
            </a:r>
            <a:r>
              <a:rPr lang="en-US"/>
              <a:t>Leksell</a:t>
            </a:r>
            <a:r>
              <a:rPr lang="el-GR"/>
              <a:t> , καθώς και ο όρος «ακτινοχειρουργική». </a:t>
            </a:r>
          </a:p>
          <a:p>
            <a:pPr lvl="0">
              <a:lnSpc>
                <a:spcPct val="90000"/>
              </a:lnSpc>
            </a:pPr>
            <a:r>
              <a:rPr lang="el-GR"/>
              <a:t>χορήγηση μιας  υψηλής ακτινοθεραπευτικής δόσης (της τάξεως των 100 </a:t>
            </a:r>
            <a:r>
              <a:rPr lang="en-US"/>
              <a:t>Gy</a:t>
            </a:r>
            <a:r>
              <a:rPr lang="el-GR"/>
              <a:t>)   σε μια συνεδρία, σε έναν ενδοκρανιακό στόχο ο </a:t>
            </a:r>
            <a:r>
              <a:rPr lang="en-US"/>
              <a:t>Leksell</a:t>
            </a:r>
            <a:r>
              <a:rPr lang="el-GR"/>
              <a:t> έκανε χρήση ακτίνων </a:t>
            </a:r>
            <a:r>
              <a:rPr lang="en-US"/>
              <a:t>X</a:t>
            </a:r>
            <a:r>
              <a:rPr lang="el-GR"/>
              <a:t> 200 </a:t>
            </a:r>
            <a:r>
              <a:rPr lang="en-US"/>
              <a:t>kVp</a:t>
            </a:r>
            <a:r>
              <a:rPr lang="el-GR"/>
              <a:t>. </a:t>
            </a:r>
          </a:p>
          <a:p>
            <a:pPr lvl="0">
              <a:lnSpc>
                <a:spcPct val="90000"/>
              </a:lnSpc>
            </a:pPr>
            <a:r>
              <a:rPr lang="el-GR"/>
              <a:t>Για την απαλλαγεί της επιβάρυνσης των ζωτικών δομών και την επίτευξη της επικέντρωσης της δόσης στον όγκο στόχο εντός του εγκεφάλου, πλησίασε τον στόχο από διάφορες κατευθύνσεις.</a:t>
            </a:r>
          </a:p>
          <a:p>
            <a:pPr lvl="0">
              <a:lnSpc>
                <a:spcPct val="90000"/>
              </a:lnSpc>
            </a:pPr>
            <a:r>
              <a:rPr lang="el-GR"/>
              <a:t>Στα τέλη της δεκαετίας του 1950 έχουμε διακοπή των </a:t>
            </a:r>
            <a:r>
              <a:rPr lang="en-US"/>
              <a:t>orthovoltage</a:t>
            </a:r>
            <a:r>
              <a:rPr lang="el-GR"/>
              <a:t> ακτίνων Χ στην ακτινοχειρουργική. εγκεφάλου  εφαρμόστηκε αργότερα με καταλληλότερες δέσμες ακτινοβολίας, αρχικά με πρωτόνια από κυκλοτρόνια, στη συνέχεια με εστιασμένες ακτίνες γ- </a:t>
            </a:r>
            <a:r>
              <a:rPr lang="el-GR" baseline="30000"/>
              <a:t>60</a:t>
            </a:r>
            <a:r>
              <a:rPr lang="en-US"/>
              <a:t>Co </a:t>
            </a:r>
            <a:r>
              <a:rPr lang="el-GR"/>
              <a:t>και πιο πρόσφατα με ακτίνες Χ από γραμμικούς επιταχυντές.</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name="Slide9">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D47538AA-E13D-47D0-B3C6-BBE75629EA90}"/>
              </a:ext>
            </a:extLst>
          </p:cNvPr>
          <p:cNvSpPr txBox="1">
            <a:spLocks noGrp="1"/>
          </p:cNvSpPr>
          <p:nvPr>
            <p:ph type="title"/>
          </p:nvPr>
        </p:nvSpPr>
        <p:spPr/>
        <p:txBody>
          <a:bodyPr/>
          <a:lstStyle/>
          <a:p>
            <a:pPr lvl="0"/>
            <a:r>
              <a:rPr lang="el-GR"/>
              <a:t>Ιστορική αναδρομή </a:t>
            </a:r>
          </a:p>
        </p:txBody>
      </p:sp>
      <p:sp>
        <p:nvSpPr>
          <p:cNvPr id="3" name="Θέση περιεχομένου 2">
            <a:extLst>
              <a:ext uri="{FF2B5EF4-FFF2-40B4-BE49-F238E27FC236}">
                <a16:creationId xmlns:a16="http://schemas.microsoft.com/office/drawing/2014/main" id="{907C438F-856C-484A-98DD-FC5470872874}"/>
              </a:ext>
            </a:extLst>
          </p:cNvPr>
          <p:cNvSpPr txBox="1">
            <a:spLocks noGrp="1"/>
          </p:cNvSpPr>
          <p:nvPr>
            <p:ph idx="1"/>
          </p:nvPr>
        </p:nvSpPr>
        <p:spPr>
          <a:xfrm>
            <a:off x="1077684" y="2133596"/>
            <a:ext cx="10426930" cy="4332518"/>
          </a:xfrm>
        </p:spPr>
        <p:txBody>
          <a:bodyPr/>
          <a:lstStyle/>
          <a:p>
            <a:pPr lvl="0"/>
            <a:r>
              <a:rPr lang="el-GR" sz="2400"/>
              <a:t> Το 1974 ο </a:t>
            </a:r>
            <a:r>
              <a:rPr lang="en-US" sz="2400"/>
              <a:t>Larsson</a:t>
            </a:r>
            <a:r>
              <a:rPr lang="el-GR" sz="2400"/>
              <a:t> πρότεινε τους γραμμικούς επιταχυντές ως βιώσιμες πηγές ακτινοβολίας για την ακτινοχειρουργική. Το 1984 αναφέρθηκε η ανάπτυξη και η κλινική εφαρμογή της τεχνικής   πολλαπλών  μη συνεπίπεδων τόξων βασισμένη σε γραμμικό επιταχυντή,</a:t>
            </a:r>
          </a:p>
          <a:p>
            <a:pPr lvl="0"/>
            <a:r>
              <a:rPr lang="el-GR" sz="2400"/>
              <a:t>Το 1986 το Πανεπιστήμιο του Χάρβαρντ στη Βοστώνη και το Πανεπιστήμιο McGill στο Μόντρεαλ, ανέπτυξαν την τεχνική πολλαπλών μη συγκλινόντων τόξων, και την τεχνική δυναμικής στερεοτακτικής ακτινοχειρουργικής.</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name="Slide3">
    <p:spTree>
      <p:nvGrpSpPr>
        <p:cNvPr id="1" name=""/>
        <p:cNvGrpSpPr/>
        <p:nvPr/>
      </p:nvGrpSpPr>
      <p:grpSpPr>
        <a:xfrm>
          <a:off x="0" y="0"/>
          <a:ext cx="0" cy="0"/>
          <a:chOff x="0" y="0"/>
          <a:chExt cx="0" cy="0"/>
        </a:xfrm>
      </p:grpSpPr>
      <p:sp>
        <p:nvSpPr>
          <p:cNvPr id="2" name="Τίτλος 5">
            <a:extLst>
              <a:ext uri="{FF2B5EF4-FFF2-40B4-BE49-F238E27FC236}">
                <a16:creationId xmlns:a16="http://schemas.microsoft.com/office/drawing/2014/main" id="{21CCFD7B-AFA0-40A1-8F10-DA112284E184}"/>
              </a:ext>
            </a:extLst>
          </p:cNvPr>
          <p:cNvSpPr txBox="1">
            <a:spLocks noGrp="1"/>
          </p:cNvSpPr>
          <p:nvPr>
            <p:ph type="title"/>
          </p:nvPr>
        </p:nvSpPr>
        <p:spPr/>
        <p:txBody>
          <a:bodyPr/>
          <a:lstStyle/>
          <a:p>
            <a:pPr lvl="0"/>
            <a:r>
              <a:rPr lang="el-GR" b="1"/>
              <a:t>χαρακτηριστικά της στερεοτακτικής ακτινοβολίας</a:t>
            </a:r>
            <a:endParaRPr lang="el-GR"/>
          </a:p>
        </p:txBody>
      </p:sp>
      <p:sp>
        <p:nvSpPr>
          <p:cNvPr id="3" name="Θέση περιεχομένου 6">
            <a:extLst>
              <a:ext uri="{FF2B5EF4-FFF2-40B4-BE49-F238E27FC236}">
                <a16:creationId xmlns:a16="http://schemas.microsoft.com/office/drawing/2014/main" id="{6BA0FC6E-28E1-4EFA-AF6E-907E3448B4DE}"/>
              </a:ext>
            </a:extLst>
          </p:cNvPr>
          <p:cNvSpPr txBox="1">
            <a:spLocks noGrp="1"/>
          </p:cNvSpPr>
          <p:nvPr>
            <p:ph idx="1"/>
          </p:nvPr>
        </p:nvSpPr>
        <p:spPr>
          <a:xfrm>
            <a:off x="1319753" y="2130458"/>
            <a:ext cx="10184862" cy="3780762"/>
          </a:xfrm>
        </p:spPr>
        <p:txBody>
          <a:bodyPr/>
          <a:lstStyle/>
          <a:p>
            <a:pPr lvl="0"/>
            <a:r>
              <a:rPr lang="el-GR" sz="2400" dirty="0"/>
              <a:t>Οι συνολικές δόσεις που δίδονται είναι της τάξεως των 10-50 </a:t>
            </a:r>
            <a:r>
              <a:rPr lang="en-US" sz="2400" dirty="0"/>
              <a:t>Gy</a:t>
            </a:r>
            <a:r>
              <a:rPr lang="el-GR" sz="2400" dirty="0"/>
              <a:t>.</a:t>
            </a:r>
          </a:p>
          <a:p>
            <a:pPr lvl="0"/>
            <a:r>
              <a:rPr lang="el-GR" sz="2400" dirty="0"/>
              <a:t> Οι στόχοι σχεδιασμού είναι μικροί και τα μεγέθη των τυπικών όγκων  κυμαίνονται από 1 έως 3</a:t>
            </a:r>
            <a:r>
              <a:rPr lang="en-US" sz="2400" dirty="0"/>
              <a:t>,</a:t>
            </a:r>
            <a:r>
              <a:rPr lang="el-GR" sz="2400" dirty="0"/>
              <a:t>5 </a:t>
            </a:r>
            <a:r>
              <a:rPr lang="en-US" sz="2400" dirty="0"/>
              <a:t>cm</a:t>
            </a:r>
            <a:r>
              <a:rPr lang="el-GR" sz="2400" baseline="30000" dirty="0"/>
              <a:t>3</a:t>
            </a:r>
            <a:r>
              <a:rPr lang="el-GR" sz="2400" dirty="0"/>
              <a:t>.</a:t>
            </a:r>
          </a:p>
          <a:p>
            <a:pPr lvl="0"/>
            <a:r>
              <a:rPr lang="el-GR" sz="2400" dirty="0"/>
              <a:t>Οι απαιτήσεις για την ακρίβεια της  θέσης στην χορήγηση της δόσης είναι +- 1</a:t>
            </a:r>
            <a:r>
              <a:rPr lang="en-US" sz="2400" dirty="0"/>
              <a:t>mm</a:t>
            </a:r>
            <a:r>
              <a:rPr lang="el-GR" sz="2400" dirty="0"/>
              <a:t> . Ενώ  για  την αριθμητική ακρίβεια είναι  + -5%.</a:t>
            </a:r>
          </a:p>
          <a:p>
            <a:pPr lvl="0"/>
            <a:endParaRPr lang="el-GR"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name="Slide4">
    <p:spTree>
      <p:nvGrpSpPr>
        <p:cNvPr id="1" name=""/>
        <p:cNvGrpSpPr/>
        <p:nvPr/>
      </p:nvGrpSpPr>
      <p:grpSpPr>
        <a:xfrm>
          <a:off x="0" y="0"/>
          <a:ext cx="0" cy="0"/>
          <a:chOff x="0" y="0"/>
          <a:chExt cx="0" cy="0"/>
        </a:xfrm>
      </p:grpSpPr>
      <p:sp>
        <p:nvSpPr>
          <p:cNvPr id="2" name="Τίτλος 3">
            <a:extLst>
              <a:ext uri="{FF2B5EF4-FFF2-40B4-BE49-F238E27FC236}">
                <a16:creationId xmlns:a16="http://schemas.microsoft.com/office/drawing/2014/main" id="{CE0BC034-0BF0-425E-87BF-259EF866964B}"/>
              </a:ext>
            </a:extLst>
          </p:cNvPr>
          <p:cNvSpPr txBox="1">
            <a:spLocks noGrp="1"/>
          </p:cNvSpPr>
          <p:nvPr>
            <p:ph type="title"/>
          </p:nvPr>
        </p:nvSpPr>
        <p:spPr/>
        <p:txBody>
          <a:bodyPr/>
          <a:lstStyle/>
          <a:p>
            <a:pPr lvl="0"/>
            <a:r>
              <a:rPr lang="el-GR" b="1"/>
              <a:t>Στην στερεοτακτική ακτινοβολία η δόση μπορεί να χορηγηθεί </a:t>
            </a:r>
            <a:r>
              <a:rPr lang="en-US" b="1"/>
              <a:t>:</a:t>
            </a:r>
            <a:endParaRPr lang="el-GR"/>
          </a:p>
        </p:txBody>
      </p:sp>
      <p:sp>
        <p:nvSpPr>
          <p:cNvPr id="3" name="Θέση περιεχομένου 4">
            <a:extLst>
              <a:ext uri="{FF2B5EF4-FFF2-40B4-BE49-F238E27FC236}">
                <a16:creationId xmlns:a16="http://schemas.microsoft.com/office/drawing/2014/main" id="{18262D76-CEAF-4D61-A013-B8A6EC7FAB4A}"/>
              </a:ext>
            </a:extLst>
          </p:cNvPr>
          <p:cNvSpPr txBox="1">
            <a:spLocks noGrp="1"/>
          </p:cNvSpPr>
          <p:nvPr>
            <p:ph idx="1"/>
          </p:nvPr>
        </p:nvSpPr>
        <p:spPr>
          <a:xfrm>
            <a:off x="1555423" y="2133596"/>
            <a:ext cx="9949192" cy="3777624"/>
          </a:xfrm>
        </p:spPr>
        <p:txBody>
          <a:bodyPr/>
          <a:lstStyle/>
          <a:p>
            <a:pPr lvl="0"/>
            <a:r>
              <a:rPr lang="el-GR" dirty="0"/>
              <a:t> </a:t>
            </a:r>
            <a:r>
              <a:rPr lang="el-GR" sz="2400" dirty="0"/>
              <a:t>Στερεοτακτικής εμφύτευσης ή ραδιενεργών πηγών (στερεοτακτική βραχυθεραπεία)  </a:t>
            </a:r>
          </a:p>
          <a:p>
            <a:pPr lvl="0"/>
            <a:r>
              <a:rPr lang="el-GR" sz="2400" dirty="0"/>
              <a:t> Ενώ συχνότερα χορηγείται με μία ή περισσότερες εξωτερικές πηγές ακτινοβολίας (ακτινοβολία στερεοτακτικής εξωτερικής δέσμης).</a:t>
            </a:r>
          </a:p>
          <a:p>
            <a:pPr lvl="0"/>
            <a:endParaRPr lang="el-GR"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name="Slide5">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3D2EE3AF-7C1A-415D-A32A-7EE051C8A8CF}"/>
              </a:ext>
            </a:extLst>
          </p:cNvPr>
          <p:cNvSpPr txBox="1">
            <a:spLocks noGrp="1"/>
          </p:cNvSpPr>
          <p:nvPr>
            <p:ph type="title"/>
          </p:nvPr>
        </p:nvSpPr>
        <p:spPr>
          <a:xfrm>
            <a:off x="1632853" y="624105"/>
            <a:ext cx="9871752" cy="1280891"/>
          </a:xfrm>
        </p:spPr>
        <p:txBody>
          <a:bodyPr>
            <a:noAutofit/>
          </a:bodyPr>
          <a:lstStyle/>
          <a:p>
            <a:pPr lvl="0"/>
            <a:r>
              <a:rPr lang="el-GR" sz="2800" b="1"/>
              <a:t>Ο χωρισμός της στερεοτακτικής εξωτερικής  δέσμης ακτινοβολίας, βάσει της κλασματοποίησης της δόσης  (</a:t>
            </a:r>
            <a:r>
              <a:rPr lang="en-US" sz="2800" b="1"/>
              <a:t>SEBI</a:t>
            </a:r>
            <a:r>
              <a:rPr lang="el-GR" sz="2800" b="1"/>
              <a:t>) γίνεται σε δύο κατηγορίες:</a:t>
            </a:r>
            <a:br>
              <a:rPr lang="el-GR" sz="2800"/>
            </a:br>
            <a:endParaRPr lang="el-GR" sz="2800"/>
          </a:p>
        </p:txBody>
      </p:sp>
      <p:sp>
        <p:nvSpPr>
          <p:cNvPr id="3" name="Θέση περιεχομένου 2">
            <a:extLst>
              <a:ext uri="{FF2B5EF4-FFF2-40B4-BE49-F238E27FC236}">
                <a16:creationId xmlns:a16="http://schemas.microsoft.com/office/drawing/2014/main" id="{0C218FC4-5055-4653-9698-DF1596B46CE8}"/>
              </a:ext>
            </a:extLst>
          </p:cNvPr>
          <p:cNvSpPr txBox="1">
            <a:spLocks noGrp="1"/>
          </p:cNvSpPr>
          <p:nvPr>
            <p:ph idx="1"/>
          </p:nvPr>
        </p:nvSpPr>
        <p:spPr>
          <a:xfrm>
            <a:off x="1387931" y="2841168"/>
            <a:ext cx="10146026" cy="2988405"/>
          </a:xfrm>
        </p:spPr>
        <p:txBody>
          <a:bodyPr/>
          <a:lstStyle/>
          <a:p>
            <a:pPr lvl="0"/>
            <a:r>
              <a:rPr lang="el-GR" sz="2400" b="1"/>
              <a:t>Στερεοτακτική ακτινοχειρουργική:</a:t>
            </a:r>
            <a:r>
              <a:rPr lang="el-GR" sz="2400"/>
              <a:t> Η χορήγηση της συνολικής δόσης γίνεται σε μία μόνο συνεδρία.</a:t>
            </a:r>
          </a:p>
          <a:p>
            <a:pPr lvl="0"/>
            <a:r>
              <a:rPr lang="el-GR" sz="2400" b="1"/>
              <a:t>Στερεοτακτική ακτινοθεραπεία:</a:t>
            </a:r>
            <a:r>
              <a:rPr lang="el-GR" sz="2400"/>
              <a:t> Η χορήγηση της συνολικής δόσης γίνεται σε περισσότερες από μία συνεδρίες όπως γίνεται και στην τυπική ακτινοθεραπεία.</a:t>
            </a:r>
          </a:p>
          <a:p>
            <a:pPr lvl="0"/>
            <a:endParaRPr lang="el-G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name="Slide6">
    <p:spTree>
      <p:nvGrpSpPr>
        <p:cNvPr id="1" name=""/>
        <p:cNvGrpSpPr/>
        <p:nvPr/>
      </p:nvGrpSpPr>
      <p:grpSpPr>
        <a:xfrm>
          <a:off x="0" y="0"/>
          <a:ext cx="0" cy="0"/>
          <a:chOff x="0" y="0"/>
          <a:chExt cx="0" cy="0"/>
        </a:xfrm>
      </p:grpSpPr>
      <p:sp>
        <p:nvSpPr>
          <p:cNvPr id="2" name="Θέση περιεχομένου 2">
            <a:extLst>
              <a:ext uri="{FF2B5EF4-FFF2-40B4-BE49-F238E27FC236}">
                <a16:creationId xmlns:a16="http://schemas.microsoft.com/office/drawing/2014/main" id="{B848D2B3-9037-4E26-A676-E1F41C7C6E50}"/>
              </a:ext>
            </a:extLst>
          </p:cNvPr>
          <p:cNvSpPr txBox="1">
            <a:spLocks noGrp="1"/>
          </p:cNvSpPr>
          <p:nvPr>
            <p:ph idx="1"/>
          </p:nvPr>
        </p:nvSpPr>
        <p:spPr>
          <a:xfrm>
            <a:off x="1094015" y="2133596"/>
            <a:ext cx="10410599" cy="3777624"/>
          </a:xfrm>
        </p:spPr>
        <p:txBody>
          <a:bodyPr/>
          <a:lstStyle/>
          <a:p>
            <a:pPr lvl="0"/>
            <a:r>
              <a:rPr lang="el-GR" sz="2800" dirty="0"/>
              <a:t>Ουσιαστικά, </a:t>
            </a:r>
            <a:r>
              <a:rPr lang="el-GR" sz="2800" b="1" dirty="0">
                <a:solidFill>
                  <a:srgbClr val="FF0000"/>
                </a:solidFill>
              </a:rPr>
              <a:t>οποιαδήποτε είδος ακτινοβολίας  (γ-ακτίνες κοβαλτίου, ακτίνες Χ μεγάλης ακτινοβολίας, δέσμες σωματιδίων πρωτονίων και βαρών φορτίων, ακόμη και δέσμες νετρονίων) που χρησιμοποιείται στην εξωτερική ακτινοθεραπεία, μπορεί επίσης να χρησιμοποιηθεί στην ακτινοχειρουργική.</a:t>
            </a:r>
          </a:p>
          <a:p>
            <a:pPr lvl="0"/>
            <a:endParaRPr lang="el-GR"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9E43C20-5F24-46DA-AF02-9E14C8DEE9E6}"/>
              </a:ext>
            </a:extLst>
          </p:cNvPr>
          <p:cNvSpPr>
            <a:spLocks noGrp="1"/>
          </p:cNvSpPr>
          <p:nvPr>
            <p:ph type="title"/>
          </p:nvPr>
        </p:nvSpPr>
        <p:spPr/>
        <p:txBody>
          <a:bodyPr>
            <a:normAutofit fontScale="90000"/>
          </a:bodyPr>
          <a:lstStyle/>
          <a:p>
            <a:r>
              <a:rPr lang="el-GR" dirty="0">
                <a:latin typeface="Arial" charset="0"/>
              </a:rPr>
              <a:t>Στερεοτακτική ΑΚΘ  </a:t>
            </a:r>
            <a:br>
              <a:rPr lang="el-GR" dirty="0">
                <a:latin typeface="Arial" charset="0"/>
              </a:rPr>
            </a:br>
            <a:r>
              <a:rPr lang="el-GR" dirty="0">
                <a:latin typeface="Arial" charset="0"/>
              </a:rPr>
              <a:t> ΓΙΝΕΤΑΙ συνήθως ΣΕ ΜΙΑ ΜΟΝΟ ΣΥΝΕΔΡΙΑ</a:t>
            </a:r>
            <a:endParaRPr lang="el-GR" dirty="0"/>
          </a:p>
        </p:txBody>
      </p:sp>
      <p:sp>
        <p:nvSpPr>
          <p:cNvPr id="3" name="Θέση περιεχομένου 2">
            <a:extLst>
              <a:ext uri="{FF2B5EF4-FFF2-40B4-BE49-F238E27FC236}">
                <a16:creationId xmlns:a16="http://schemas.microsoft.com/office/drawing/2014/main" id="{6683EEA6-033F-490F-8FE4-8C5FB59E9CCE}"/>
              </a:ext>
            </a:extLst>
          </p:cNvPr>
          <p:cNvSpPr>
            <a:spLocks noGrp="1"/>
          </p:cNvSpPr>
          <p:nvPr>
            <p:ph idx="1"/>
          </p:nvPr>
        </p:nvSpPr>
        <p:spPr/>
        <p:txBody>
          <a:bodyPr>
            <a:normAutofit/>
          </a:bodyPr>
          <a:lstStyle/>
          <a:p>
            <a:r>
              <a:rPr lang="en-US" sz="2400" dirty="0">
                <a:latin typeface="Arial" charset="0"/>
              </a:rPr>
              <a:t>Gamma Knife : 201 </a:t>
            </a:r>
            <a:r>
              <a:rPr lang="el-GR" sz="2400" dirty="0">
                <a:latin typeface="Arial" charset="0"/>
              </a:rPr>
              <a:t>διαφορετικές πηγές </a:t>
            </a:r>
            <a:r>
              <a:rPr lang="en-US" sz="2400" dirty="0">
                <a:latin typeface="Arial" charset="0"/>
              </a:rPr>
              <a:t>Co 60 1mm </a:t>
            </a:r>
            <a:r>
              <a:rPr lang="el-GR" sz="2400" dirty="0">
                <a:latin typeface="Arial" charset="0"/>
              </a:rPr>
              <a:t>σε τόξο.</a:t>
            </a:r>
          </a:p>
          <a:p>
            <a:pPr>
              <a:buFont typeface="Wingdings" pitchFamily="2" charset="2"/>
              <a:buNone/>
            </a:pPr>
            <a:endParaRPr lang="el-GR" sz="2400" dirty="0">
              <a:latin typeface="Arial" charset="0"/>
            </a:endParaRPr>
          </a:p>
          <a:p>
            <a:r>
              <a:rPr lang="en-US" sz="2400" dirty="0">
                <a:latin typeface="Arial" charset="0"/>
              </a:rPr>
              <a:t>X- Knife : </a:t>
            </a:r>
            <a:r>
              <a:rPr lang="el-GR" sz="2400" dirty="0">
                <a:latin typeface="Arial" charset="0"/>
              </a:rPr>
              <a:t>ειδικά προσαρμοσμένος γραμμικός επιταχυντής.</a:t>
            </a:r>
          </a:p>
          <a:p>
            <a:pPr>
              <a:buFont typeface="Wingdings" pitchFamily="2" charset="2"/>
              <a:buNone/>
            </a:pPr>
            <a:endParaRPr lang="el-GR" sz="2400" dirty="0">
              <a:latin typeface="Arial" charset="0"/>
            </a:endParaRPr>
          </a:p>
          <a:p>
            <a:r>
              <a:rPr lang="en-US" sz="2400" dirty="0">
                <a:latin typeface="Arial" charset="0"/>
              </a:rPr>
              <a:t>Modified </a:t>
            </a:r>
            <a:r>
              <a:rPr lang="el-GR" sz="2400" dirty="0">
                <a:latin typeface="Arial" charset="0"/>
              </a:rPr>
              <a:t> ( Μετατρεπόμενος ) Γραμμικός (</a:t>
            </a:r>
            <a:r>
              <a:rPr lang="en-US" sz="2400" dirty="0">
                <a:latin typeface="Arial" charset="0"/>
              </a:rPr>
              <a:t> IMRT )</a:t>
            </a:r>
            <a:r>
              <a:rPr lang="el-GR" sz="2400" dirty="0">
                <a:latin typeface="Arial" charset="0"/>
              </a:rPr>
              <a:t>.</a:t>
            </a:r>
            <a:endParaRPr lang="en-US" sz="2400" dirty="0">
              <a:latin typeface="Arial" charset="0"/>
            </a:endParaRPr>
          </a:p>
          <a:p>
            <a:endParaRPr lang="en-US" sz="2400" dirty="0">
              <a:latin typeface="Arial" charset="0"/>
            </a:endParaRPr>
          </a:p>
          <a:p>
            <a:r>
              <a:rPr lang="el-GR" sz="2400" dirty="0">
                <a:latin typeface="Arial" charset="0"/>
              </a:rPr>
              <a:t>Ρομποτική ακτινοχειρουργική  (</a:t>
            </a:r>
            <a:r>
              <a:rPr lang="en-US" sz="2400" dirty="0">
                <a:latin typeface="Arial" charset="0"/>
              </a:rPr>
              <a:t>Cyber Knife).</a:t>
            </a:r>
            <a:endParaRPr lang="el-GR" sz="2400" dirty="0"/>
          </a:p>
        </p:txBody>
      </p:sp>
    </p:spTree>
    <p:extLst>
      <p:ext uri="{BB962C8B-B14F-4D97-AF65-F5344CB8AC3E}">
        <p14:creationId xmlns:p14="http://schemas.microsoft.com/office/powerpoint/2010/main" val="77369530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name="Slide7">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CAC46B24-A596-4FB9-89EB-D6860B8844EE}"/>
              </a:ext>
            </a:extLst>
          </p:cNvPr>
          <p:cNvSpPr txBox="1">
            <a:spLocks noGrp="1"/>
          </p:cNvSpPr>
          <p:nvPr>
            <p:ph type="title"/>
          </p:nvPr>
        </p:nvSpPr>
        <p:spPr>
          <a:xfrm>
            <a:off x="1714500" y="624105"/>
            <a:ext cx="9790115" cy="1280891"/>
          </a:xfrm>
        </p:spPr>
        <p:txBody>
          <a:bodyPr>
            <a:normAutofit fontScale="90000"/>
          </a:bodyPr>
          <a:lstStyle/>
          <a:p>
            <a:pPr lvl="0"/>
            <a:r>
              <a:rPr lang="el-GR" sz="2800" b="1"/>
              <a:t>είδη των ασθενειών που θεραπεύονται με στερεοτακτική ακτινοβολία χωρίζονται στις παρακάτω κατηγορίες:</a:t>
            </a:r>
            <a:br>
              <a:rPr lang="el-GR" sz="3200"/>
            </a:br>
            <a:endParaRPr lang="el-GR" sz="3200"/>
          </a:p>
        </p:txBody>
      </p:sp>
      <p:sp>
        <p:nvSpPr>
          <p:cNvPr id="3" name="Θέση περιεχομένου 2">
            <a:extLst>
              <a:ext uri="{FF2B5EF4-FFF2-40B4-BE49-F238E27FC236}">
                <a16:creationId xmlns:a16="http://schemas.microsoft.com/office/drawing/2014/main" id="{EBCB09D3-0B65-4465-9A85-B3E5EB967797}"/>
              </a:ext>
            </a:extLst>
          </p:cNvPr>
          <p:cNvSpPr txBox="1">
            <a:spLocks noGrp="1"/>
          </p:cNvSpPr>
          <p:nvPr>
            <p:ph idx="1"/>
          </p:nvPr>
        </p:nvSpPr>
        <p:spPr>
          <a:xfrm>
            <a:off x="1224646" y="2133596"/>
            <a:ext cx="10279968" cy="4283534"/>
          </a:xfrm>
        </p:spPr>
        <p:txBody>
          <a:bodyPr/>
          <a:lstStyle/>
          <a:p>
            <a:pPr lvl="0"/>
            <a:r>
              <a:rPr lang="el-GR" sz="2800"/>
              <a:t>Λειτουργικές διαταραχές: (π.χ.  νευραλγία τριδύμου).</a:t>
            </a:r>
          </a:p>
          <a:p>
            <a:pPr lvl="0"/>
            <a:r>
              <a:rPr lang="el-GR" sz="2800"/>
              <a:t>Αγγειακές αλλοιώσεις: (π.χ.  </a:t>
            </a:r>
            <a:r>
              <a:rPr lang="en-US" sz="2800"/>
              <a:t>AVM</a:t>
            </a:r>
            <a:r>
              <a:rPr lang="el-GR" sz="2800"/>
              <a:t>).</a:t>
            </a:r>
          </a:p>
          <a:p>
            <a:pPr lvl="0"/>
            <a:r>
              <a:rPr lang="el-GR" sz="2800"/>
              <a:t>Πρωτογενείς καλοήθεις και κακοήθεις όγκοι: (π.χ.  αδένωμα υποφύσεως και </a:t>
            </a:r>
            <a:r>
              <a:rPr lang="en-US" sz="2800"/>
              <a:t>GBM</a:t>
            </a:r>
            <a:r>
              <a:rPr lang="el-GR" sz="2800"/>
              <a:t> αντίστοιχα).</a:t>
            </a:r>
          </a:p>
          <a:p>
            <a:pPr lvl="0"/>
            <a:r>
              <a:rPr lang="el-GR" sz="2800"/>
              <a:t>Μεταστατικοί όγκοι.</a:t>
            </a:r>
            <a:r>
              <a:rPr lang="el-GR"/>
              <a:t>	</a:t>
            </a:r>
          </a:p>
          <a:p>
            <a:pPr lvl="0"/>
            <a:endParaRPr lang="el-G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61E692A-42B3-46EE-8C1F-D1EC8CDA7E95}"/>
              </a:ext>
            </a:extLst>
          </p:cNvPr>
          <p:cNvSpPr>
            <a:spLocks noGrp="1"/>
          </p:cNvSpPr>
          <p:nvPr>
            <p:ph type="title"/>
          </p:nvPr>
        </p:nvSpPr>
        <p:spPr/>
        <p:txBody>
          <a:bodyPr/>
          <a:lstStyle/>
          <a:p>
            <a:r>
              <a:rPr lang="el-GR" dirty="0">
                <a:latin typeface="Arial" charset="0"/>
              </a:rPr>
              <a:t>ΕΝΔΕΙΞΕΙΣ </a:t>
            </a:r>
            <a:br>
              <a:rPr lang="el-GR" dirty="0">
                <a:latin typeface="Arial" charset="0"/>
              </a:rPr>
            </a:br>
            <a:r>
              <a:rPr lang="el-GR" dirty="0">
                <a:latin typeface="Arial" charset="0"/>
              </a:rPr>
              <a:t>ΣΤΕΡΕΟΤΑΚΤΙΚΗΣ  ΑΚΘ</a:t>
            </a:r>
            <a:endParaRPr lang="el-GR" dirty="0"/>
          </a:p>
        </p:txBody>
      </p:sp>
      <p:sp>
        <p:nvSpPr>
          <p:cNvPr id="3" name="Θέση περιεχομένου 2">
            <a:extLst>
              <a:ext uri="{FF2B5EF4-FFF2-40B4-BE49-F238E27FC236}">
                <a16:creationId xmlns:a16="http://schemas.microsoft.com/office/drawing/2014/main" id="{598427D8-EDD4-45FD-8327-AC62F99B00AF}"/>
              </a:ext>
            </a:extLst>
          </p:cNvPr>
          <p:cNvSpPr>
            <a:spLocks noGrp="1"/>
          </p:cNvSpPr>
          <p:nvPr>
            <p:ph idx="1"/>
          </p:nvPr>
        </p:nvSpPr>
        <p:spPr>
          <a:xfrm>
            <a:off x="1093694" y="1904996"/>
            <a:ext cx="10775577" cy="4693028"/>
          </a:xfrm>
        </p:spPr>
        <p:txBody>
          <a:bodyPr/>
          <a:lstStyle/>
          <a:p>
            <a:r>
              <a:rPr lang="el-GR" dirty="0">
                <a:latin typeface="Arial" charset="0"/>
              </a:rPr>
              <a:t>Στον εγκέφαλο. Δόση 120-180 </a:t>
            </a:r>
            <a:r>
              <a:rPr lang="en-US" dirty="0" err="1">
                <a:latin typeface="Arial" charset="0"/>
              </a:rPr>
              <a:t>Gy</a:t>
            </a:r>
            <a:r>
              <a:rPr lang="el-GR" dirty="0">
                <a:latin typeface="Arial" charset="0"/>
              </a:rPr>
              <a:t> με πεδίο 3 Χ 5 </a:t>
            </a:r>
            <a:r>
              <a:rPr lang="en-US" dirty="0">
                <a:latin typeface="Arial" charset="0"/>
              </a:rPr>
              <a:t>mm</a:t>
            </a:r>
            <a:r>
              <a:rPr lang="el-GR" dirty="0">
                <a:latin typeface="Arial" charset="0"/>
              </a:rPr>
              <a:t>. </a:t>
            </a:r>
            <a:r>
              <a:rPr lang="en-US" dirty="0">
                <a:latin typeface="Arial" charset="0"/>
              </a:rPr>
              <a:t>65-90 % </a:t>
            </a:r>
            <a:r>
              <a:rPr lang="el-GR" dirty="0">
                <a:latin typeface="Arial" charset="0"/>
              </a:rPr>
              <a:t>αύξηση της επιβίωσης (ανακουφιστική για τον πόνο ασθενών με μεταστάσεις).</a:t>
            </a:r>
          </a:p>
          <a:p>
            <a:r>
              <a:rPr lang="el-GR" dirty="0">
                <a:latin typeface="Arial" charset="0"/>
              </a:rPr>
              <a:t>Νευραλγία τριδύμου. Δόση 70-90 </a:t>
            </a:r>
            <a:r>
              <a:rPr lang="en-US" dirty="0" err="1">
                <a:latin typeface="Arial" charset="0"/>
              </a:rPr>
              <a:t>Gy</a:t>
            </a:r>
            <a:r>
              <a:rPr lang="el-GR" dirty="0">
                <a:latin typeface="Arial" charset="0"/>
              </a:rPr>
              <a:t> μετά από αποτυχία φαρμακευτικής αγωγής ή χειρουργικής, με ανταπόκριση 90 %.</a:t>
            </a:r>
          </a:p>
          <a:p>
            <a:r>
              <a:rPr lang="el-GR" dirty="0" err="1">
                <a:latin typeface="Arial" charset="0"/>
              </a:rPr>
              <a:t>Αρτηριοφλεβώδης</a:t>
            </a:r>
            <a:r>
              <a:rPr lang="el-GR" dirty="0">
                <a:latin typeface="Arial" charset="0"/>
              </a:rPr>
              <a:t> επικοινωνία, δόση πάνω από 23</a:t>
            </a:r>
            <a:r>
              <a:rPr lang="en-US" dirty="0">
                <a:latin typeface="Arial" charset="0"/>
              </a:rPr>
              <a:t> </a:t>
            </a:r>
            <a:r>
              <a:rPr lang="en-US" dirty="0" err="1">
                <a:latin typeface="Arial" charset="0"/>
              </a:rPr>
              <a:t>Gy</a:t>
            </a:r>
            <a:r>
              <a:rPr lang="en-US" dirty="0">
                <a:latin typeface="Arial" charset="0"/>
              </a:rPr>
              <a:t>.</a:t>
            </a:r>
            <a:endParaRPr lang="el-GR" dirty="0">
              <a:latin typeface="Arial" charset="0"/>
            </a:endParaRPr>
          </a:p>
          <a:p>
            <a:r>
              <a:rPr lang="el-GR" dirty="0">
                <a:latin typeface="Arial" charset="0"/>
              </a:rPr>
              <a:t>Επανακτινοβόληση. Η δόση εξαρτάται από την </a:t>
            </a:r>
            <a:r>
              <a:rPr lang="el-GR" dirty="0" err="1">
                <a:latin typeface="Arial" charset="0"/>
              </a:rPr>
              <a:t>προηγηθείσα</a:t>
            </a:r>
            <a:r>
              <a:rPr lang="el-GR" dirty="0">
                <a:latin typeface="Arial" charset="0"/>
              </a:rPr>
              <a:t> ΑΚΘ.</a:t>
            </a:r>
          </a:p>
          <a:p>
            <a:r>
              <a:rPr lang="en-US" dirty="0">
                <a:latin typeface="Arial" charset="0"/>
              </a:rPr>
              <a:t>Schwannomas </a:t>
            </a:r>
            <a:r>
              <a:rPr lang="el-GR" dirty="0">
                <a:latin typeface="Arial" charset="0"/>
              </a:rPr>
              <a:t>(ακουστικού νεύρου).Δόση 11-18</a:t>
            </a:r>
            <a:r>
              <a:rPr lang="en-US" dirty="0">
                <a:latin typeface="Arial" charset="0"/>
              </a:rPr>
              <a:t> </a:t>
            </a:r>
            <a:r>
              <a:rPr lang="en-US" dirty="0" err="1">
                <a:latin typeface="Arial" charset="0"/>
              </a:rPr>
              <a:t>Gy</a:t>
            </a:r>
            <a:r>
              <a:rPr lang="en-US" dirty="0">
                <a:latin typeface="Arial" charset="0"/>
              </a:rPr>
              <a:t>.</a:t>
            </a:r>
            <a:r>
              <a:rPr lang="el-GR" dirty="0">
                <a:latin typeface="Arial" charset="0"/>
              </a:rPr>
              <a:t>  Ανταπόκριση 85 %</a:t>
            </a:r>
            <a:r>
              <a:rPr lang="en-US" dirty="0">
                <a:latin typeface="Arial" charset="0"/>
              </a:rPr>
              <a:t>.</a:t>
            </a:r>
          </a:p>
          <a:p>
            <a:r>
              <a:rPr lang="el-GR" dirty="0" err="1">
                <a:latin typeface="Arial" charset="0"/>
              </a:rPr>
              <a:t>Μηνιγγίωμα</a:t>
            </a:r>
            <a:r>
              <a:rPr lang="el-GR" dirty="0">
                <a:latin typeface="Arial" charset="0"/>
              </a:rPr>
              <a:t> (στο οπτικό χίασμα). Δόση &lt;8</a:t>
            </a:r>
            <a:r>
              <a:rPr lang="en-US" dirty="0">
                <a:latin typeface="Arial" charset="0"/>
              </a:rPr>
              <a:t> </a:t>
            </a:r>
            <a:r>
              <a:rPr lang="en-US" dirty="0" err="1">
                <a:latin typeface="Arial" charset="0"/>
              </a:rPr>
              <a:t>Gy</a:t>
            </a:r>
            <a:r>
              <a:rPr lang="en-US" dirty="0">
                <a:latin typeface="Arial" charset="0"/>
              </a:rPr>
              <a:t>.</a:t>
            </a:r>
            <a:endParaRPr lang="el-GR" dirty="0">
              <a:latin typeface="Arial" charset="0"/>
            </a:endParaRPr>
          </a:p>
          <a:p>
            <a:r>
              <a:rPr lang="el-GR" dirty="0">
                <a:latin typeface="Arial" charset="0"/>
              </a:rPr>
              <a:t>Αδένωμα υποφύσεως. Σε μικρούς όγκους &gt;30 </a:t>
            </a:r>
            <a:r>
              <a:rPr lang="en-US" dirty="0" err="1">
                <a:latin typeface="Arial" charset="0"/>
              </a:rPr>
              <a:t>Gy</a:t>
            </a:r>
            <a:r>
              <a:rPr lang="el-GR" dirty="0">
                <a:latin typeface="Arial" charset="0"/>
              </a:rPr>
              <a:t>.</a:t>
            </a:r>
          </a:p>
          <a:p>
            <a:r>
              <a:rPr lang="el-GR" dirty="0">
                <a:latin typeface="Arial" charset="0"/>
              </a:rPr>
              <a:t>Γλοιώματα σε υποτροπή .Δόση 50 </a:t>
            </a:r>
            <a:r>
              <a:rPr lang="en-US" dirty="0" err="1">
                <a:latin typeface="Arial" charset="0"/>
              </a:rPr>
              <a:t>Gy</a:t>
            </a:r>
            <a:r>
              <a:rPr lang="en-US" dirty="0">
                <a:latin typeface="Arial" charset="0"/>
              </a:rPr>
              <a:t>.</a:t>
            </a:r>
            <a:endParaRPr lang="el-GR" dirty="0"/>
          </a:p>
        </p:txBody>
      </p:sp>
    </p:spTree>
    <p:extLst>
      <p:ext uri="{BB962C8B-B14F-4D97-AF65-F5344CB8AC3E}">
        <p14:creationId xmlns:p14="http://schemas.microsoft.com/office/powerpoint/2010/main" val="257778179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name="Slide10">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33FFEBED-8832-4448-92F9-C83B0BD67BE2}"/>
              </a:ext>
            </a:extLst>
          </p:cNvPr>
          <p:cNvSpPr txBox="1">
            <a:spLocks noGrp="1"/>
          </p:cNvSpPr>
          <p:nvPr>
            <p:ph type="title"/>
          </p:nvPr>
        </p:nvSpPr>
        <p:spPr>
          <a:xfrm>
            <a:off x="1322615" y="624105"/>
            <a:ext cx="10181999" cy="1280891"/>
          </a:xfrm>
        </p:spPr>
        <p:txBody>
          <a:bodyPr/>
          <a:lstStyle/>
          <a:p>
            <a:pPr lvl="0"/>
            <a:r>
              <a:rPr lang="en-US" b="1"/>
              <a:t>GAMMA KNIFE</a:t>
            </a:r>
            <a:endParaRPr lang="el-GR"/>
          </a:p>
        </p:txBody>
      </p:sp>
      <p:sp>
        <p:nvSpPr>
          <p:cNvPr id="3" name="Θέση περιεχομένου 2">
            <a:extLst>
              <a:ext uri="{FF2B5EF4-FFF2-40B4-BE49-F238E27FC236}">
                <a16:creationId xmlns:a16="http://schemas.microsoft.com/office/drawing/2014/main" id="{01419886-063F-488F-B04E-DB6ED2EBD1A5}"/>
              </a:ext>
            </a:extLst>
          </p:cNvPr>
          <p:cNvSpPr txBox="1">
            <a:spLocks noGrp="1"/>
          </p:cNvSpPr>
          <p:nvPr>
            <p:ph idx="1"/>
          </p:nvPr>
        </p:nvSpPr>
        <p:spPr>
          <a:xfrm>
            <a:off x="653146" y="2133596"/>
            <a:ext cx="10851468" cy="4100297"/>
          </a:xfrm>
        </p:spPr>
        <p:txBody>
          <a:bodyPr>
            <a:noAutofit/>
          </a:bodyPr>
          <a:lstStyle/>
          <a:p>
            <a:pPr lvl="0"/>
            <a:r>
              <a:rPr lang="el-GR" sz="2000"/>
              <a:t>στο Ινστιτούτο Karolinska στη Στοκχόλμη στη Σουηδία</a:t>
            </a:r>
            <a:r>
              <a:rPr lang="en-US" sz="2000"/>
              <a:t>: </a:t>
            </a:r>
            <a:r>
              <a:rPr lang="el-GR" sz="2000"/>
              <a:t>στερεοτακτική ακτινοχειρουργική με τη χρήση πηγών κοβαλτίου-60 “ Gamma Knife</a:t>
            </a:r>
            <a:r>
              <a:rPr lang="en-US" sz="2000"/>
              <a:t>.</a:t>
            </a:r>
          </a:p>
          <a:p>
            <a:pPr lvl="0"/>
            <a:r>
              <a:rPr lang="el-GR" sz="2000"/>
              <a:t>τεχνική αυτή ονομάστηκε από το </a:t>
            </a:r>
            <a:r>
              <a:rPr lang="en-US" sz="2000"/>
              <a:t>Leksell</a:t>
            </a:r>
            <a:r>
              <a:rPr lang="el-GR" sz="2000"/>
              <a:t> «στερεοτακτική ακτινοχειρουργική» (</a:t>
            </a:r>
            <a:r>
              <a:rPr lang="en-US" sz="2000"/>
              <a:t>stereotactic radiosurgery</a:t>
            </a:r>
            <a:r>
              <a:rPr lang="el-GR" sz="2000"/>
              <a:t>)</a:t>
            </a:r>
            <a:endParaRPr lang="en-US" sz="2000"/>
          </a:p>
          <a:p>
            <a:pPr lvl="0"/>
            <a:r>
              <a:rPr lang="el-GR" sz="2000"/>
              <a:t>εφάπαξ, σε έναν με μεγάλη ακρίβεια εντόπισης, ενδοκρανιακό όγκο μικρού μεγέθους. </a:t>
            </a:r>
            <a:endParaRPr lang="en-US" sz="2000"/>
          </a:p>
          <a:p>
            <a:pPr lvl="0"/>
            <a:r>
              <a:rPr lang="el-GR" sz="2000"/>
              <a:t>Το 1968 , έχουμε την κατασκευή και εγκατάσταση στη Στοκχόλμη  του πρώτου συστήματος στερεοταξίας στο οποίο έγινε χρησιμοποιούνταν  πηγές κοβαλτίου-60.    </a:t>
            </a:r>
          </a:p>
          <a:p>
            <a:pPr lvl="0"/>
            <a:r>
              <a:rPr lang="el-GR" sz="2000"/>
              <a:t>Στο σύστημα «</a:t>
            </a:r>
            <a:r>
              <a:rPr lang="en-US" sz="2000"/>
              <a:t>Gamma Knife</a:t>
            </a:r>
            <a:r>
              <a:rPr lang="el-GR" sz="2000"/>
              <a:t>» γίνεται χρήση 201 ανεξάρτητων πηγών κοβαλτίου-60 </a:t>
            </a: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name="Slide11">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E7564728-FFD7-4E8C-94CC-45A2FEB73318}"/>
              </a:ext>
            </a:extLst>
          </p:cNvPr>
          <p:cNvSpPr txBox="1">
            <a:spLocks noGrp="1"/>
          </p:cNvSpPr>
          <p:nvPr>
            <p:ph type="title"/>
          </p:nvPr>
        </p:nvSpPr>
        <p:spPr>
          <a:xfrm>
            <a:off x="1877784" y="624105"/>
            <a:ext cx="9626830" cy="1280891"/>
          </a:xfrm>
        </p:spPr>
        <p:txBody>
          <a:bodyPr/>
          <a:lstStyle/>
          <a:p>
            <a:pPr lvl="0"/>
            <a:r>
              <a:rPr lang="el-GR"/>
              <a:t>το σύστημα «</a:t>
            </a:r>
            <a:r>
              <a:rPr lang="en-US"/>
              <a:t>Gamma Knife</a:t>
            </a:r>
            <a:endParaRPr lang="el-GR"/>
          </a:p>
        </p:txBody>
      </p:sp>
      <p:pic>
        <p:nvPicPr>
          <p:cNvPr id="3" name="Picture 4" descr="The cross-section view of the gamma knife  ">
            <a:extLst>
              <a:ext uri="{FF2B5EF4-FFF2-40B4-BE49-F238E27FC236}">
                <a16:creationId xmlns:a16="http://schemas.microsoft.com/office/drawing/2014/main" id="{B02F4AD4-42F9-46FC-9591-AB6596AF7371}"/>
              </a:ext>
            </a:extLst>
          </p:cNvPr>
          <p:cNvPicPr>
            <a:picLocks noGrp="1" noChangeAspect="1"/>
          </p:cNvPicPr>
          <p:nvPr>
            <p:ph idx="1"/>
          </p:nvPr>
        </p:nvPicPr>
        <p:blipFill>
          <a:blip r:embed="rId2"/>
          <a:srcRect/>
          <a:stretch>
            <a:fillRect/>
          </a:stretch>
        </p:blipFill>
        <p:spPr>
          <a:xfrm>
            <a:off x="1632862" y="1904996"/>
            <a:ext cx="9176653" cy="4364833"/>
          </a:xfrm>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name="Slide12">
    <p:spTree>
      <p:nvGrpSpPr>
        <p:cNvPr id="1" name=""/>
        <p:cNvGrpSpPr/>
        <p:nvPr/>
      </p:nvGrpSpPr>
      <p:grpSpPr>
        <a:xfrm>
          <a:off x="0" y="0"/>
          <a:ext cx="0" cy="0"/>
          <a:chOff x="0" y="0"/>
          <a:chExt cx="0" cy="0"/>
        </a:xfrm>
      </p:grpSpPr>
      <p:sp>
        <p:nvSpPr>
          <p:cNvPr id="2" name="Θέση περιεχομένου 2">
            <a:extLst>
              <a:ext uri="{FF2B5EF4-FFF2-40B4-BE49-F238E27FC236}">
                <a16:creationId xmlns:a16="http://schemas.microsoft.com/office/drawing/2014/main" id="{62483D2D-131A-49F0-B607-41F4B0D6D92D}"/>
              </a:ext>
            </a:extLst>
          </p:cNvPr>
          <p:cNvSpPr txBox="1">
            <a:spLocks noGrp="1"/>
          </p:cNvSpPr>
          <p:nvPr>
            <p:ph idx="1"/>
          </p:nvPr>
        </p:nvSpPr>
        <p:spPr>
          <a:xfrm>
            <a:off x="1273631" y="2133596"/>
            <a:ext cx="10230983" cy="4100297"/>
          </a:xfrm>
        </p:spPr>
        <p:txBody>
          <a:bodyPr/>
          <a:lstStyle/>
          <a:p>
            <a:pPr lvl="0"/>
            <a:r>
              <a:rPr lang="el-GR" sz="2800"/>
              <a:t>Το κράνος κατευθυντήρας το οποίο χρησιμοποιείται στο σύστημα αυτό, κατευθύνει τις δέσμες που παράγονται από τις πηγές αυτές, και τις συγκλίνει με πολύ μεγάλη ακρίβεια εντός του κρανίου στον στόχο που έχει προεπιλεγεί.</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name="Slide13">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8ECE1658-7DDF-4BB6-A0EC-84F25B684E79}"/>
              </a:ext>
            </a:extLst>
          </p:cNvPr>
          <p:cNvSpPr txBox="1">
            <a:spLocks noGrp="1"/>
          </p:cNvSpPr>
          <p:nvPr>
            <p:ph type="title"/>
          </p:nvPr>
        </p:nvSpPr>
        <p:spPr/>
        <p:txBody>
          <a:bodyPr/>
          <a:lstStyle/>
          <a:p>
            <a:pPr lvl="0"/>
            <a:r>
              <a:rPr lang="el-GR"/>
              <a:t>Το κράνος κατευθυντήρας</a:t>
            </a:r>
          </a:p>
        </p:txBody>
      </p:sp>
      <p:pic>
        <p:nvPicPr>
          <p:cNvPr id="3" name="Picture 7" descr="Gamma knife">
            <a:extLst>
              <a:ext uri="{FF2B5EF4-FFF2-40B4-BE49-F238E27FC236}">
                <a16:creationId xmlns:a16="http://schemas.microsoft.com/office/drawing/2014/main" id="{64D18C96-F3B4-41F3-938F-4660553EF66C}"/>
              </a:ext>
            </a:extLst>
          </p:cNvPr>
          <p:cNvPicPr>
            <a:picLocks noGrp="1" noChangeAspect="1"/>
          </p:cNvPicPr>
          <p:nvPr>
            <p:ph idx="1"/>
          </p:nvPr>
        </p:nvPicPr>
        <p:blipFill>
          <a:blip r:embed="rId2"/>
          <a:srcRect/>
          <a:stretch>
            <a:fillRect/>
          </a:stretch>
        </p:blipFill>
        <p:spPr>
          <a:xfrm>
            <a:off x="1959431" y="1904996"/>
            <a:ext cx="7922946" cy="4610103"/>
          </a:xfrm>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name="Slide14">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288154D-BCFC-444A-8994-501BE5711346}"/>
              </a:ext>
            </a:extLst>
          </p:cNvPr>
          <p:cNvSpPr txBox="1">
            <a:spLocks noGrp="1"/>
          </p:cNvSpPr>
          <p:nvPr>
            <p:ph type="title"/>
          </p:nvPr>
        </p:nvSpPr>
        <p:spPr/>
        <p:txBody>
          <a:bodyPr/>
          <a:lstStyle/>
          <a:p>
            <a:pPr lvl="0"/>
            <a:r>
              <a:rPr lang="el-GR"/>
              <a:t>Ασφάλεια της ΑΚΘ μεθόδου</a:t>
            </a:r>
          </a:p>
        </p:txBody>
      </p:sp>
      <p:sp>
        <p:nvSpPr>
          <p:cNvPr id="3" name="Θέση περιεχομένου 2">
            <a:extLst>
              <a:ext uri="{FF2B5EF4-FFF2-40B4-BE49-F238E27FC236}">
                <a16:creationId xmlns:a16="http://schemas.microsoft.com/office/drawing/2014/main" id="{9FE6C597-81B6-445C-8D38-9711931F4534}"/>
              </a:ext>
            </a:extLst>
          </p:cNvPr>
          <p:cNvSpPr txBox="1">
            <a:spLocks noGrp="1"/>
          </p:cNvSpPr>
          <p:nvPr>
            <p:ph idx="1"/>
          </p:nvPr>
        </p:nvSpPr>
        <p:spPr>
          <a:xfrm>
            <a:off x="1084082" y="2133596"/>
            <a:ext cx="10420533" cy="3777624"/>
          </a:xfrm>
        </p:spPr>
        <p:txBody>
          <a:bodyPr/>
          <a:lstStyle/>
          <a:p>
            <a:pPr lvl="0"/>
            <a:r>
              <a:rPr lang="el-GR" sz="2400" dirty="0"/>
              <a:t>Η ένταση  των ακτίνων γ στο σημείο του όγκου στόχου είναι η μέγιστη δυνατή ώστε να επιτευχθεί το ζητούμενο θεραπευτικό αποτέλεσμα, ενώ παράλληλα η απορροφούμενη δόση στους γύρω υγιείς ιστούς είναι η ελάχιστη δυνατή. </a:t>
            </a:r>
          </a:p>
          <a:p>
            <a:pPr lvl="0"/>
            <a:r>
              <a:rPr lang="el-GR" sz="2400" dirty="0"/>
              <a:t>Η επιπλέον ακρίβεια, ασφάλεια και πιστότητα, όσον αφορά το σύστημα του «</a:t>
            </a:r>
            <a:r>
              <a:rPr lang="en-US" sz="2400" dirty="0"/>
              <a:t>Gamma Knife</a:t>
            </a:r>
            <a:r>
              <a:rPr lang="el-GR" sz="2400" dirty="0"/>
              <a:t>», επιτυγχάνονται από το γεγονός ότι το τελευταίο </a:t>
            </a:r>
            <a:r>
              <a:rPr lang="el-GR" sz="2400" b="1" dirty="0"/>
              <a:t>διαθέτει λίγα κινητά μέρη</a:t>
            </a:r>
            <a:r>
              <a:rPr lang="el-GR" sz="2400" dirty="0"/>
              <a:t>.</a:t>
            </a:r>
          </a:p>
          <a:p>
            <a:pPr lvl="0"/>
            <a:endParaRPr lang="el-GR"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name="Slide15">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037315A6-FCE6-4006-B62B-357B2DD2C59E}"/>
              </a:ext>
            </a:extLst>
          </p:cNvPr>
          <p:cNvSpPr txBox="1">
            <a:spLocks noGrp="1"/>
          </p:cNvSpPr>
          <p:nvPr>
            <p:ph type="title"/>
          </p:nvPr>
        </p:nvSpPr>
        <p:spPr>
          <a:xfrm>
            <a:off x="1469568" y="444489"/>
            <a:ext cx="9839099" cy="1661894"/>
          </a:xfrm>
        </p:spPr>
        <p:txBody>
          <a:bodyPr>
            <a:normAutofit fontScale="90000"/>
          </a:bodyPr>
          <a:lstStyle/>
          <a:p>
            <a:pPr lvl="0"/>
            <a:r>
              <a:rPr lang="el-GR" sz="3200" b="1"/>
              <a:t>Τέσσερα βασικά στάδια που πρέπει να ακολουθούνται στην διαδικασία της τεχνικής «</a:t>
            </a:r>
            <a:r>
              <a:rPr lang="en-US" sz="3200" b="1"/>
              <a:t>Gamma Knife</a:t>
            </a:r>
            <a:r>
              <a:rPr lang="el-GR" sz="3200" b="1"/>
              <a:t>».</a:t>
            </a:r>
            <a:br>
              <a:rPr lang="el-GR" sz="3200"/>
            </a:br>
            <a:endParaRPr lang="el-GR" sz="3200"/>
          </a:p>
        </p:txBody>
      </p:sp>
      <p:sp>
        <p:nvSpPr>
          <p:cNvPr id="3" name="Θέση περιεχομένου 2">
            <a:extLst>
              <a:ext uri="{FF2B5EF4-FFF2-40B4-BE49-F238E27FC236}">
                <a16:creationId xmlns:a16="http://schemas.microsoft.com/office/drawing/2014/main" id="{A331B65C-4EAB-49B9-B962-5E6AC5802187}"/>
              </a:ext>
            </a:extLst>
          </p:cNvPr>
          <p:cNvSpPr txBox="1">
            <a:spLocks noGrp="1"/>
          </p:cNvSpPr>
          <p:nvPr>
            <p:ph idx="1"/>
          </p:nvPr>
        </p:nvSpPr>
        <p:spPr>
          <a:xfrm>
            <a:off x="1469568" y="2645231"/>
            <a:ext cx="10035046" cy="3768278"/>
          </a:xfrm>
        </p:spPr>
        <p:txBody>
          <a:bodyPr/>
          <a:lstStyle/>
          <a:p>
            <a:pPr lvl="0"/>
            <a:r>
              <a:rPr lang="el-GR" sz="2400" dirty="0"/>
              <a:t>Τοποθέτηση του κράνους κατευθυντήρα</a:t>
            </a:r>
            <a:r>
              <a:rPr lang="el-GR" u="sng" dirty="0"/>
              <a:t>.</a:t>
            </a:r>
          </a:p>
          <a:p>
            <a:pPr lvl="0"/>
            <a:r>
              <a:rPr lang="el-GR" sz="2400" dirty="0"/>
              <a:t>Απεικόνιση (σε αξονικό τομογράφο).</a:t>
            </a:r>
          </a:p>
          <a:p>
            <a:pPr lvl="0"/>
            <a:r>
              <a:rPr lang="el-GR" sz="2400" dirty="0"/>
              <a:t> Υπολογιστικός σχεδιασμός θεραπείας.</a:t>
            </a:r>
          </a:p>
          <a:p>
            <a:pPr lvl="0"/>
            <a:r>
              <a:rPr lang="el-GR" sz="2400" dirty="0"/>
              <a:t>Ακτινοβόληση.</a:t>
            </a:r>
          </a:p>
          <a:p>
            <a:pPr lvl="0"/>
            <a:endParaRPr lang="el-GR" sz="2400" dirty="0"/>
          </a:p>
          <a:p>
            <a:pPr lvl="0"/>
            <a:endParaRPr lang="el-GR" dirty="0"/>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name="Slide16">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1282E50B-C178-4003-AA65-AA50989DC8F7}"/>
              </a:ext>
            </a:extLst>
          </p:cNvPr>
          <p:cNvSpPr txBox="1">
            <a:spLocks noGrp="1"/>
          </p:cNvSpPr>
          <p:nvPr>
            <p:ph type="title"/>
          </p:nvPr>
        </p:nvSpPr>
        <p:spPr/>
        <p:txBody>
          <a:bodyPr/>
          <a:lstStyle/>
          <a:p>
            <a:pPr lvl="0"/>
            <a:r>
              <a:rPr lang="en-US" b="1"/>
              <a:t>CYBER KNIFE</a:t>
            </a:r>
            <a:br>
              <a:rPr lang="el-GR"/>
            </a:br>
            <a:endParaRPr lang="el-GR"/>
          </a:p>
        </p:txBody>
      </p:sp>
      <p:sp>
        <p:nvSpPr>
          <p:cNvPr id="3" name="Θέση περιεχομένου 2">
            <a:extLst>
              <a:ext uri="{FF2B5EF4-FFF2-40B4-BE49-F238E27FC236}">
                <a16:creationId xmlns:a16="http://schemas.microsoft.com/office/drawing/2014/main" id="{1197A5E8-205E-41C6-9C32-BAD5D5D56BC5}"/>
              </a:ext>
            </a:extLst>
          </p:cNvPr>
          <p:cNvSpPr txBox="1">
            <a:spLocks noGrp="1"/>
          </p:cNvSpPr>
          <p:nvPr>
            <p:ph idx="1"/>
          </p:nvPr>
        </p:nvSpPr>
        <p:spPr>
          <a:xfrm>
            <a:off x="881746" y="1904996"/>
            <a:ext cx="10622868" cy="4328897"/>
          </a:xfrm>
        </p:spPr>
        <p:txBody>
          <a:bodyPr/>
          <a:lstStyle/>
          <a:p>
            <a:pPr lvl="0"/>
            <a:r>
              <a:rPr lang="el-GR" sz="2400" dirty="0"/>
              <a:t>Στα μέσα της δεκαετίας του ΄90. Πρόκειται για έναν μικρό γραμμικό επιταχυντή ενσωματωμένο σε ρομποτικό βραχίονα.</a:t>
            </a:r>
          </a:p>
          <a:p>
            <a:pPr lvl="0"/>
            <a:r>
              <a:rPr lang="el-GR" sz="2400" dirty="0"/>
              <a:t>Αποτελεί εναλλακτική λύση κατά την οποία δεν απαιτείται χρήση στερεοτακτικού πλαισίου.</a:t>
            </a:r>
          </a:p>
          <a:p>
            <a:pPr lvl="0"/>
            <a:endParaRPr lang="el-GR" sz="2400" dirty="0"/>
          </a:p>
          <a:p>
            <a:pPr lvl="0"/>
            <a:r>
              <a:rPr lang="el-GR" sz="2400" dirty="0"/>
              <a:t>Διαθέτει σύστημα Απεικόνισης  +  Αυτόματης ρύθμισης της κατεύθυνσης της δέσμης της ακτινοβολίας (για λόγους αντιστάθμισης  της κίνησης του όγκου στόχου ).</a:t>
            </a:r>
          </a:p>
          <a:p>
            <a:pPr lvl="0"/>
            <a:endParaRPr lang="el-GR" sz="2400" dirty="0"/>
          </a:p>
          <a:p>
            <a:pPr lvl="0"/>
            <a:endParaRPr lang="el-GR" dirty="0"/>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name="Slide17">
    <p:spTree>
      <p:nvGrpSpPr>
        <p:cNvPr id="1" name=""/>
        <p:cNvGrpSpPr/>
        <p:nvPr/>
      </p:nvGrpSpPr>
      <p:grpSpPr>
        <a:xfrm>
          <a:off x="0" y="0"/>
          <a:ext cx="0" cy="0"/>
          <a:chOff x="0" y="0"/>
          <a:chExt cx="0" cy="0"/>
        </a:xfrm>
      </p:grpSpPr>
      <p:pic>
        <p:nvPicPr>
          <p:cNvPr id="2" name="Picture 3">
            <a:extLst>
              <a:ext uri="{FF2B5EF4-FFF2-40B4-BE49-F238E27FC236}">
                <a16:creationId xmlns:a16="http://schemas.microsoft.com/office/drawing/2014/main" id="{D81BA2A7-3FC0-4CC5-AAA7-A1B08B84497F}"/>
              </a:ext>
            </a:extLst>
          </p:cNvPr>
          <p:cNvPicPr>
            <a:picLocks noGrp="1" noChangeAspect="1"/>
          </p:cNvPicPr>
          <p:nvPr>
            <p:ph idx="1"/>
          </p:nvPr>
        </p:nvPicPr>
        <p:blipFill>
          <a:blip r:embed="rId2"/>
          <a:srcRect/>
          <a:stretch>
            <a:fillRect/>
          </a:stretch>
        </p:blipFill>
        <p:spPr>
          <a:xfrm>
            <a:off x="1858143" y="947053"/>
            <a:ext cx="8216588" cy="5551715"/>
          </a:xfrm>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cyber6">
            <a:extLst>
              <a:ext uri="{FF2B5EF4-FFF2-40B4-BE49-F238E27FC236}">
                <a16:creationId xmlns:a16="http://schemas.microsoft.com/office/drawing/2014/main" id="{72A51DCC-FF5C-44D1-83FF-5694FF33BAF6}"/>
              </a:ext>
            </a:extLst>
          </p:cNvPr>
          <p:cNvPicPr>
            <a:picLocks noGrp="1" noChangeAspect="1" noChangeArrowheads="1"/>
          </p:cNvPicPr>
          <p:nvPr>
            <p:ph idx="1"/>
          </p:nvPr>
        </p:nvPicPr>
        <p:blipFill>
          <a:blip r:embed="rId2" cstate="print"/>
          <a:srcRect/>
          <a:stretch>
            <a:fillRect/>
          </a:stretch>
        </p:blipFill>
        <p:spPr bwMode="auto">
          <a:xfrm>
            <a:off x="2348752" y="283860"/>
            <a:ext cx="7853083" cy="6290280"/>
          </a:xfrm>
          <a:prstGeom prst="rect">
            <a:avLst/>
          </a:prstGeom>
          <a:noFill/>
        </p:spPr>
      </p:pic>
    </p:spTree>
    <p:extLst>
      <p:ext uri="{BB962C8B-B14F-4D97-AF65-F5344CB8AC3E}">
        <p14:creationId xmlns:p14="http://schemas.microsoft.com/office/powerpoint/2010/main" val="144412496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Θέση περιεχομένου 4">
            <a:extLst>
              <a:ext uri="{FF2B5EF4-FFF2-40B4-BE49-F238E27FC236}">
                <a16:creationId xmlns:a16="http://schemas.microsoft.com/office/drawing/2014/main" id="{34927F01-E6D1-4714-87FB-9CD7E5E9F694}"/>
              </a:ext>
            </a:extLst>
          </p:cNvPr>
          <p:cNvPicPr>
            <a:picLocks noGrp="1" noChangeAspect="1"/>
          </p:cNvPicPr>
          <p:nvPr>
            <p:ph idx="1"/>
          </p:nvPr>
        </p:nvPicPr>
        <p:blipFill rotWithShape="1">
          <a:blip r:embed="rId2">
            <a:extLst>
              <a:ext uri="{28A0092B-C50C-407E-A947-70E740481C1C}">
                <a14:useLocalDpi xmlns:a14="http://schemas.microsoft.com/office/drawing/2010/main" val="0"/>
              </a:ext>
            </a:extLst>
          </a:blip>
          <a:srcRect l="13910" r="11735"/>
          <a:stretch/>
        </p:blipFill>
        <p:spPr>
          <a:xfrm rot="16200000">
            <a:off x="2033176" y="1193023"/>
            <a:ext cx="4599990" cy="4639906"/>
          </a:xfrm>
        </p:spPr>
      </p:pic>
    </p:spTree>
    <p:extLst>
      <p:ext uri="{BB962C8B-B14F-4D97-AF65-F5344CB8AC3E}">
        <p14:creationId xmlns:p14="http://schemas.microsoft.com/office/powerpoint/2010/main" val="210185444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a:extLst>
              <a:ext uri="{FF2B5EF4-FFF2-40B4-BE49-F238E27FC236}">
                <a16:creationId xmlns:a16="http://schemas.microsoft.com/office/drawing/2014/main" id="{881122BE-9DAA-4BB8-85DF-018818CC6581}"/>
              </a:ext>
            </a:extLst>
          </p:cNvPr>
          <p:cNvPicPr>
            <a:picLocks noChangeAspect="1"/>
          </p:cNvPicPr>
          <p:nvPr/>
        </p:nvPicPr>
        <p:blipFill rotWithShape="1">
          <a:blip r:embed="rId2">
            <a:extLst>
              <a:ext uri="{28A0092B-C50C-407E-A947-70E740481C1C}">
                <a14:useLocalDpi xmlns:a14="http://schemas.microsoft.com/office/drawing/2010/main" val="0"/>
              </a:ext>
            </a:extLst>
          </a:blip>
          <a:srcRect t="25915"/>
          <a:stretch/>
        </p:blipFill>
        <p:spPr>
          <a:xfrm>
            <a:off x="279817" y="1432874"/>
            <a:ext cx="5699047" cy="4939646"/>
          </a:xfrm>
          <a:prstGeom prst="rect">
            <a:avLst/>
          </a:prstGeom>
        </p:spPr>
      </p:pic>
      <p:pic>
        <p:nvPicPr>
          <p:cNvPr id="5" name="Εικόνα 4">
            <a:extLst>
              <a:ext uri="{FF2B5EF4-FFF2-40B4-BE49-F238E27FC236}">
                <a16:creationId xmlns:a16="http://schemas.microsoft.com/office/drawing/2014/main" id="{1510E021-719F-40C4-B0BB-049BBF46BDB4}"/>
              </a:ext>
            </a:extLst>
          </p:cNvPr>
          <p:cNvPicPr>
            <a:picLocks noChangeAspect="1"/>
          </p:cNvPicPr>
          <p:nvPr/>
        </p:nvPicPr>
        <p:blipFill rotWithShape="1">
          <a:blip r:embed="rId3">
            <a:extLst>
              <a:ext uri="{28A0092B-C50C-407E-A947-70E740481C1C}">
                <a14:useLocalDpi xmlns:a14="http://schemas.microsoft.com/office/drawing/2010/main" val="0"/>
              </a:ext>
            </a:extLst>
          </a:blip>
          <a:srcRect t="33718" b="-1"/>
          <a:stretch/>
        </p:blipFill>
        <p:spPr>
          <a:xfrm>
            <a:off x="6095999" y="1432874"/>
            <a:ext cx="5699047" cy="5075501"/>
          </a:xfrm>
          <a:prstGeom prst="rect">
            <a:avLst/>
          </a:prstGeom>
        </p:spPr>
      </p:pic>
    </p:spTree>
    <p:extLst>
      <p:ext uri="{BB962C8B-B14F-4D97-AF65-F5344CB8AC3E}">
        <p14:creationId xmlns:p14="http://schemas.microsoft.com/office/powerpoint/2010/main" val="332804239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a:extLst>
              <a:ext uri="{FF2B5EF4-FFF2-40B4-BE49-F238E27FC236}">
                <a16:creationId xmlns:a16="http://schemas.microsoft.com/office/drawing/2014/main" id="{B69F24FB-20B6-45C2-B45C-B54E02AABA77}"/>
              </a:ext>
            </a:extLst>
          </p:cNvPr>
          <p:cNvPicPr>
            <a:picLocks noChangeAspect="1"/>
          </p:cNvPicPr>
          <p:nvPr/>
        </p:nvPicPr>
        <p:blipFill rotWithShape="1">
          <a:blip r:embed="rId2">
            <a:extLst>
              <a:ext uri="{28A0092B-C50C-407E-A947-70E740481C1C}">
                <a14:useLocalDpi xmlns:a14="http://schemas.microsoft.com/office/drawing/2010/main" val="0"/>
              </a:ext>
            </a:extLst>
          </a:blip>
          <a:srcRect t="9332" b="4338"/>
          <a:stretch/>
        </p:blipFill>
        <p:spPr>
          <a:xfrm>
            <a:off x="2164838" y="961535"/>
            <a:ext cx="7727576" cy="5533534"/>
          </a:xfrm>
          <a:prstGeom prst="rect">
            <a:avLst/>
          </a:prstGeom>
        </p:spPr>
      </p:pic>
    </p:spTree>
    <p:extLst>
      <p:ext uri="{BB962C8B-B14F-4D97-AF65-F5344CB8AC3E}">
        <p14:creationId xmlns:p14="http://schemas.microsoft.com/office/powerpoint/2010/main" val="49131543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a:extLst>
              <a:ext uri="{FF2B5EF4-FFF2-40B4-BE49-F238E27FC236}">
                <a16:creationId xmlns:a16="http://schemas.microsoft.com/office/drawing/2014/main" id="{CF8ECC61-4FBB-40AB-908F-FA4DC65453C1}"/>
              </a:ext>
            </a:extLst>
          </p:cNvPr>
          <p:cNvPicPr>
            <a:picLocks noChangeAspect="1"/>
          </p:cNvPicPr>
          <p:nvPr/>
        </p:nvPicPr>
        <p:blipFill rotWithShape="1">
          <a:blip r:embed="rId2">
            <a:extLst>
              <a:ext uri="{28A0092B-C50C-407E-A947-70E740481C1C}">
                <a14:useLocalDpi xmlns:a14="http://schemas.microsoft.com/office/drawing/2010/main" val="0"/>
              </a:ext>
            </a:extLst>
          </a:blip>
          <a:srcRect l="5327" r="5601"/>
          <a:stretch/>
        </p:blipFill>
        <p:spPr>
          <a:xfrm rot="10800000">
            <a:off x="2036190" y="0"/>
            <a:ext cx="8144758" cy="6858000"/>
          </a:xfrm>
          <a:prstGeom prst="rect">
            <a:avLst/>
          </a:prstGeom>
        </p:spPr>
      </p:pic>
    </p:spTree>
    <p:extLst>
      <p:ext uri="{BB962C8B-B14F-4D97-AF65-F5344CB8AC3E}">
        <p14:creationId xmlns:p14="http://schemas.microsoft.com/office/powerpoint/2010/main" val="187801919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a:extLst>
              <a:ext uri="{FF2B5EF4-FFF2-40B4-BE49-F238E27FC236}">
                <a16:creationId xmlns:a16="http://schemas.microsoft.com/office/drawing/2014/main" id="{6739DFF6-15E7-4BFE-85AA-0C2F1F3F298D}"/>
              </a:ext>
            </a:extLst>
          </p:cNvPr>
          <p:cNvPicPr>
            <a:picLocks noChangeAspect="1"/>
          </p:cNvPicPr>
          <p:nvPr/>
        </p:nvPicPr>
        <p:blipFill rotWithShape="1">
          <a:blip r:embed="rId2">
            <a:extLst>
              <a:ext uri="{28A0092B-C50C-407E-A947-70E740481C1C}">
                <a14:useLocalDpi xmlns:a14="http://schemas.microsoft.com/office/drawing/2010/main" val="0"/>
              </a:ext>
            </a:extLst>
          </a:blip>
          <a:srcRect l="5118" t="23399" b="-1"/>
          <a:stretch/>
        </p:blipFill>
        <p:spPr>
          <a:xfrm>
            <a:off x="2705493" y="782425"/>
            <a:ext cx="6419653" cy="5953572"/>
          </a:xfrm>
          <a:prstGeom prst="rect">
            <a:avLst/>
          </a:prstGeom>
        </p:spPr>
      </p:pic>
    </p:spTree>
    <p:extLst>
      <p:ext uri="{BB962C8B-B14F-4D97-AF65-F5344CB8AC3E}">
        <p14:creationId xmlns:p14="http://schemas.microsoft.com/office/powerpoint/2010/main" val="275396273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Εικόνα 2">
            <a:extLst>
              <a:ext uri="{FF2B5EF4-FFF2-40B4-BE49-F238E27FC236}">
                <a16:creationId xmlns:a16="http://schemas.microsoft.com/office/drawing/2014/main" id="{8D4662A7-57C6-4790-948A-348EBCCBDED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18447" y="1067774"/>
            <a:ext cx="7817567" cy="4418625"/>
          </a:xfrm>
          <a:prstGeom prst="rect">
            <a:avLst/>
          </a:prstGeom>
        </p:spPr>
      </p:pic>
    </p:spTree>
    <p:extLst>
      <p:ext uri="{BB962C8B-B14F-4D97-AF65-F5344CB8AC3E}">
        <p14:creationId xmlns:p14="http://schemas.microsoft.com/office/powerpoint/2010/main" val="45006174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068040DD-9E28-4C6B-8314-B34B29D7B393}"/>
              </a:ext>
            </a:extLst>
          </p:cNvPr>
          <p:cNvSpPr>
            <a:spLocks noGrp="1"/>
          </p:cNvSpPr>
          <p:nvPr>
            <p:ph type="title"/>
          </p:nvPr>
        </p:nvSpPr>
        <p:spPr/>
        <p:txBody>
          <a:bodyPr/>
          <a:lstStyle/>
          <a:p>
            <a:r>
              <a:rPr lang="el-GR" dirty="0"/>
              <a:t>Στερεοτακτική ΑΚΘ οστικής μετάστασης</a:t>
            </a:r>
          </a:p>
        </p:txBody>
      </p:sp>
      <p:pic>
        <p:nvPicPr>
          <p:cNvPr id="5" name="Θέση περιεχομένου 4">
            <a:extLst>
              <a:ext uri="{FF2B5EF4-FFF2-40B4-BE49-F238E27FC236}">
                <a16:creationId xmlns:a16="http://schemas.microsoft.com/office/drawing/2014/main" id="{BB10F61A-28AC-4F92-9005-FF7A2D784CCC}"/>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592927" y="1717105"/>
            <a:ext cx="6341211" cy="4814369"/>
          </a:xfrm>
        </p:spPr>
      </p:pic>
    </p:spTree>
    <p:extLst>
      <p:ext uri="{BB962C8B-B14F-4D97-AF65-F5344CB8AC3E}">
        <p14:creationId xmlns:p14="http://schemas.microsoft.com/office/powerpoint/2010/main" val="49254584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E833A4B1-DE3D-4EC6-A6D5-ADB66790E25D}"/>
              </a:ext>
            </a:extLst>
          </p:cNvPr>
          <p:cNvSpPr>
            <a:spLocks noGrp="1"/>
          </p:cNvSpPr>
          <p:nvPr>
            <p:ph type="title"/>
          </p:nvPr>
        </p:nvSpPr>
        <p:spPr/>
        <p:txBody>
          <a:bodyPr/>
          <a:lstStyle/>
          <a:p>
            <a:r>
              <a:rPr lang="el-GR" dirty="0"/>
              <a:t>Στερεοτακτική ΑΚΘ σε όγκο Υποφύσεως</a:t>
            </a:r>
          </a:p>
        </p:txBody>
      </p:sp>
      <p:pic>
        <p:nvPicPr>
          <p:cNvPr id="5" name="Θέση περιεχομένου 4">
            <a:extLst>
              <a:ext uri="{FF2B5EF4-FFF2-40B4-BE49-F238E27FC236}">
                <a16:creationId xmlns:a16="http://schemas.microsoft.com/office/drawing/2014/main" id="{5D493C1A-1356-4986-925A-572C55B8F0D4}"/>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413417" y="1904996"/>
            <a:ext cx="7720168" cy="4707420"/>
          </a:xfrm>
        </p:spPr>
      </p:pic>
    </p:spTree>
    <p:extLst>
      <p:ext uri="{BB962C8B-B14F-4D97-AF65-F5344CB8AC3E}">
        <p14:creationId xmlns:p14="http://schemas.microsoft.com/office/powerpoint/2010/main" val="351938463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44E6DDD6-713E-48B3-9CEC-0859747FB307}"/>
              </a:ext>
            </a:extLst>
          </p:cNvPr>
          <p:cNvSpPr>
            <a:spLocks noGrp="1"/>
          </p:cNvSpPr>
          <p:nvPr>
            <p:ph type="title"/>
          </p:nvPr>
        </p:nvSpPr>
        <p:spPr/>
        <p:txBody>
          <a:bodyPr/>
          <a:lstStyle/>
          <a:p>
            <a:r>
              <a:rPr lang="el-GR" dirty="0"/>
              <a:t>Στερεοτακτική ΑΚΘ σε </a:t>
            </a:r>
            <a:r>
              <a:rPr lang="en-US" dirty="0"/>
              <a:t>Ca </a:t>
            </a:r>
            <a:r>
              <a:rPr lang="el-GR" dirty="0"/>
              <a:t>προστάτη</a:t>
            </a:r>
          </a:p>
        </p:txBody>
      </p:sp>
      <p:pic>
        <p:nvPicPr>
          <p:cNvPr id="5" name="Θέση περιεχομένου 4">
            <a:extLst>
              <a:ext uri="{FF2B5EF4-FFF2-40B4-BE49-F238E27FC236}">
                <a16:creationId xmlns:a16="http://schemas.microsoft.com/office/drawing/2014/main" id="{32D6141D-0379-45AF-A45C-BA0ECBBF9228}"/>
              </a:ext>
            </a:extLst>
          </p:cNvPr>
          <p:cNvPicPr>
            <a:picLocks noGrp="1" noChangeAspect="1"/>
          </p:cNvPicPr>
          <p:nvPr>
            <p:ph idx="1"/>
          </p:nvPr>
        </p:nvPicPr>
        <p:blipFill rotWithShape="1">
          <a:blip r:embed="rId2">
            <a:extLst>
              <a:ext uri="{28A0092B-C50C-407E-A947-70E740481C1C}">
                <a14:useLocalDpi xmlns:a14="http://schemas.microsoft.com/office/drawing/2010/main" val="0"/>
              </a:ext>
            </a:extLst>
          </a:blip>
          <a:srcRect b="18159"/>
          <a:stretch/>
        </p:blipFill>
        <p:spPr>
          <a:xfrm>
            <a:off x="2218544" y="2074321"/>
            <a:ext cx="8575176" cy="3966716"/>
          </a:xfrm>
        </p:spPr>
      </p:pic>
    </p:spTree>
    <p:extLst>
      <p:ext uri="{BB962C8B-B14F-4D97-AF65-F5344CB8AC3E}">
        <p14:creationId xmlns:p14="http://schemas.microsoft.com/office/powerpoint/2010/main" val="310720095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7AFAD9AA-9B12-4190-8B56-4C1605ED643D}"/>
              </a:ext>
            </a:extLst>
          </p:cNvPr>
          <p:cNvSpPr>
            <a:spLocks noGrp="1"/>
          </p:cNvSpPr>
          <p:nvPr>
            <p:ph type="title"/>
          </p:nvPr>
        </p:nvSpPr>
        <p:spPr/>
        <p:txBody>
          <a:bodyPr/>
          <a:lstStyle/>
          <a:p>
            <a:r>
              <a:rPr lang="el-GR" dirty="0"/>
              <a:t>Στερεοτακτική ΑΚΘ σε πνευμονικές μεταστάσεις </a:t>
            </a:r>
          </a:p>
        </p:txBody>
      </p:sp>
      <p:pic>
        <p:nvPicPr>
          <p:cNvPr id="5" name="Θέση περιεχομένου 4">
            <a:extLst>
              <a:ext uri="{FF2B5EF4-FFF2-40B4-BE49-F238E27FC236}">
                <a16:creationId xmlns:a16="http://schemas.microsoft.com/office/drawing/2014/main" id="{A0BBBF9D-6AF0-4658-A7F2-196ABF3B321A}"/>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342807" y="1800261"/>
            <a:ext cx="7117924" cy="4270755"/>
          </a:xfrm>
        </p:spPr>
      </p:pic>
    </p:spTree>
    <p:extLst>
      <p:ext uri="{BB962C8B-B14F-4D97-AF65-F5344CB8AC3E}">
        <p14:creationId xmlns:p14="http://schemas.microsoft.com/office/powerpoint/2010/main" val="266103178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FCDCC7C0-532B-4613-88FB-6EBB9C238A25}"/>
              </a:ext>
            </a:extLst>
          </p:cNvPr>
          <p:cNvSpPr>
            <a:spLocks noGrp="1"/>
          </p:cNvSpPr>
          <p:nvPr>
            <p:ph type="title"/>
          </p:nvPr>
        </p:nvSpPr>
        <p:spPr/>
        <p:txBody>
          <a:bodyPr/>
          <a:lstStyle/>
          <a:p>
            <a:r>
              <a:rPr lang="el-GR" dirty="0"/>
              <a:t>Επανακτινοβόληση με </a:t>
            </a:r>
            <a:r>
              <a:rPr lang="el-GR" dirty="0" err="1"/>
              <a:t>στερεοταξία</a:t>
            </a:r>
            <a:r>
              <a:rPr lang="el-GR" dirty="0"/>
              <a:t> σε οστική μετάσταση</a:t>
            </a:r>
          </a:p>
        </p:txBody>
      </p:sp>
      <p:pic>
        <p:nvPicPr>
          <p:cNvPr id="5" name="Θέση περιεχομένου 4">
            <a:extLst>
              <a:ext uri="{FF2B5EF4-FFF2-40B4-BE49-F238E27FC236}">
                <a16:creationId xmlns:a16="http://schemas.microsoft.com/office/drawing/2014/main" id="{4D7A4D74-56AA-4695-A889-2D00409A67D3}"/>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2592927" y="2052095"/>
            <a:ext cx="7892789" cy="4735673"/>
          </a:xfrm>
        </p:spPr>
      </p:pic>
    </p:spTree>
    <p:extLst>
      <p:ext uri="{BB962C8B-B14F-4D97-AF65-F5344CB8AC3E}">
        <p14:creationId xmlns:p14="http://schemas.microsoft.com/office/powerpoint/2010/main" val="233540725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FF8D2194-2833-408E-B021-6BE7559B18BC}"/>
              </a:ext>
            </a:extLst>
          </p:cNvPr>
          <p:cNvSpPr>
            <a:spLocks noGrp="1"/>
          </p:cNvSpPr>
          <p:nvPr>
            <p:ph type="title"/>
          </p:nvPr>
        </p:nvSpPr>
        <p:spPr>
          <a:xfrm>
            <a:off x="2368446" y="329784"/>
            <a:ext cx="9136168" cy="1259174"/>
          </a:xfrm>
        </p:spPr>
        <p:txBody>
          <a:bodyPr/>
          <a:lstStyle/>
          <a:p>
            <a:r>
              <a:rPr lang="el-GR" dirty="0"/>
              <a:t>Επανακτινοβόληση με </a:t>
            </a:r>
            <a:r>
              <a:rPr lang="el-GR" dirty="0" err="1"/>
              <a:t>στερεοταξία</a:t>
            </a:r>
            <a:r>
              <a:rPr lang="el-GR" dirty="0"/>
              <a:t> σε οστική μετάσταση</a:t>
            </a:r>
          </a:p>
        </p:txBody>
      </p:sp>
      <p:pic>
        <p:nvPicPr>
          <p:cNvPr id="5" name="Θέση περιεχομένου 4">
            <a:extLst>
              <a:ext uri="{FF2B5EF4-FFF2-40B4-BE49-F238E27FC236}">
                <a16:creationId xmlns:a16="http://schemas.microsoft.com/office/drawing/2014/main" id="{DDA85A71-A2A7-4935-B726-7D55BD2BF449}"/>
              </a:ext>
            </a:extLst>
          </p:cNvPr>
          <p:cNvPicPr>
            <a:picLocks noGrp="1" noChangeAspect="1"/>
          </p:cNvPicPr>
          <p:nvPr>
            <p:ph idx="1"/>
          </p:nvPr>
        </p:nvPicPr>
        <p:blipFill rotWithShape="1">
          <a:blip r:embed="rId2">
            <a:extLst>
              <a:ext uri="{28A0092B-C50C-407E-A947-70E740481C1C}">
                <a14:useLocalDpi xmlns:a14="http://schemas.microsoft.com/office/drawing/2010/main" val="0"/>
              </a:ext>
            </a:extLst>
          </a:blip>
          <a:srcRect b="20297"/>
          <a:stretch/>
        </p:blipFill>
        <p:spPr>
          <a:xfrm>
            <a:off x="3507698" y="1727070"/>
            <a:ext cx="5546361" cy="5097412"/>
          </a:xfrm>
        </p:spPr>
      </p:pic>
    </p:spTree>
    <p:extLst>
      <p:ext uri="{BB962C8B-B14F-4D97-AF65-F5344CB8AC3E}">
        <p14:creationId xmlns:p14="http://schemas.microsoft.com/office/powerpoint/2010/main" val="51939339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3E6D5B39-4320-40AE-B12F-4033C3775CF2}"/>
              </a:ext>
            </a:extLst>
          </p:cNvPr>
          <p:cNvSpPr>
            <a:spLocks noGrp="1"/>
          </p:cNvSpPr>
          <p:nvPr>
            <p:ph type="title"/>
          </p:nvPr>
        </p:nvSpPr>
        <p:spPr/>
        <p:txBody>
          <a:bodyPr/>
          <a:lstStyle/>
          <a:p>
            <a:r>
              <a:rPr lang="el-GR" dirty="0"/>
              <a:t>Στερεοτακτική ΑΚΘ σε </a:t>
            </a:r>
            <a:r>
              <a:rPr lang="en-US" dirty="0"/>
              <a:t>Ca </a:t>
            </a:r>
            <a:r>
              <a:rPr lang="el-GR" dirty="0"/>
              <a:t>παγκρέατος </a:t>
            </a:r>
          </a:p>
        </p:txBody>
      </p:sp>
      <p:pic>
        <p:nvPicPr>
          <p:cNvPr id="5" name="Θέση περιεχομένου 4">
            <a:extLst>
              <a:ext uri="{FF2B5EF4-FFF2-40B4-BE49-F238E27FC236}">
                <a16:creationId xmlns:a16="http://schemas.microsoft.com/office/drawing/2014/main" id="{06CBC417-C8AD-40B0-9D36-D5148174E332}"/>
              </a:ext>
            </a:extLst>
          </p:cNvPr>
          <p:cNvPicPr>
            <a:picLocks noGrp="1" noChangeAspect="1"/>
          </p:cNvPicPr>
          <p:nvPr>
            <p:ph idx="1"/>
          </p:nvPr>
        </p:nvPicPr>
        <p:blipFill rotWithShape="1">
          <a:blip r:embed="rId2">
            <a:extLst>
              <a:ext uri="{28A0092B-C50C-407E-A947-70E740481C1C}">
                <a14:useLocalDpi xmlns:a14="http://schemas.microsoft.com/office/drawing/2010/main" val="0"/>
              </a:ext>
            </a:extLst>
          </a:blip>
          <a:srcRect t="12598"/>
          <a:stretch/>
        </p:blipFill>
        <p:spPr>
          <a:xfrm>
            <a:off x="935531" y="2113613"/>
            <a:ext cx="10731878" cy="3762531"/>
          </a:xfrm>
        </p:spPr>
      </p:pic>
    </p:spTree>
    <p:extLst>
      <p:ext uri="{BB962C8B-B14F-4D97-AF65-F5344CB8AC3E}">
        <p14:creationId xmlns:p14="http://schemas.microsoft.com/office/powerpoint/2010/main" val="342637726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name="Slide18">
    <p:spTree>
      <p:nvGrpSpPr>
        <p:cNvPr id="1" name=""/>
        <p:cNvGrpSpPr/>
        <p:nvPr/>
      </p:nvGrpSpPr>
      <p:grpSpPr>
        <a:xfrm>
          <a:off x="0" y="0"/>
          <a:ext cx="0" cy="0"/>
          <a:chOff x="0" y="0"/>
          <a:chExt cx="0" cy="0"/>
        </a:xfrm>
      </p:grpSpPr>
      <p:sp>
        <p:nvSpPr>
          <p:cNvPr id="2" name="Τίτλος 1">
            <a:extLst>
              <a:ext uri="{FF2B5EF4-FFF2-40B4-BE49-F238E27FC236}">
                <a16:creationId xmlns:a16="http://schemas.microsoft.com/office/drawing/2014/main" id="{CE1769E4-D0D5-4176-B976-3C933EF918A5}"/>
              </a:ext>
            </a:extLst>
          </p:cNvPr>
          <p:cNvSpPr txBox="1">
            <a:spLocks noGrp="1"/>
          </p:cNvSpPr>
          <p:nvPr>
            <p:ph type="title"/>
          </p:nvPr>
        </p:nvSpPr>
        <p:spPr/>
        <p:txBody>
          <a:bodyPr/>
          <a:lstStyle/>
          <a:p>
            <a:pPr lvl="0"/>
            <a:r>
              <a:rPr lang="el-GR"/>
              <a:t>Πλεονεκτήματα </a:t>
            </a:r>
            <a:r>
              <a:rPr lang="en-US"/>
              <a:t>Cyber Knife </a:t>
            </a:r>
            <a:endParaRPr lang="el-GR"/>
          </a:p>
        </p:txBody>
      </p:sp>
      <p:sp>
        <p:nvSpPr>
          <p:cNvPr id="3" name="Θέση περιεχομένου 2">
            <a:extLst>
              <a:ext uri="{FF2B5EF4-FFF2-40B4-BE49-F238E27FC236}">
                <a16:creationId xmlns:a16="http://schemas.microsoft.com/office/drawing/2014/main" id="{29ED725D-16DC-475A-80AD-EF2D1CA26D5A}"/>
              </a:ext>
            </a:extLst>
          </p:cNvPr>
          <p:cNvSpPr txBox="1">
            <a:spLocks noGrp="1"/>
          </p:cNvSpPr>
          <p:nvPr>
            <p:ph idx="1"/>
          </p:nvPr>
        </p:nvSpPr>
        <p:spPr>
          <a:xfrm>
            <a:off x="687381" y="1518553"/>
            <a:ext cx="10149346" cy="4474305"/>
          </a:xfrm>
        </p:spPr>
        <p:txBody>
          <a:bodyPr>
            <a:normAutofit fontScale="25000" lnSpcReduction="20000"/>
          </a:bodyPr>
          <a:lstStyle/>
          <a:p>
            <a:pPr lvl="0">
              <a:lnSpc>
                <a:spcPct val="120000"/>
              </a:lnSpc>
            </a:pPr>
            <a:r>
              <a:rPr lang="el-GR" sz="8400" dirty="0"/>
              <a:t>Εύκολη χρήση θερμοπλαστικής «μάσκας» σε νόσο </a:t>
            </a:r>
            <a:r>
              <a:rPr lang="el-GR" sz="8400" dirty="0" err="1"/>
              <a:t>τραχηλο</a:t>
            </a:r>
            <a:r>
              <a:rPr lang="el-GR" sz="8400" dirty="0"/>
              <a:t>-προσωπικής χώρας για ακινητοποίηση του ασθενούς και ακρίβεια στην ακτινοβόληση του όγκου-στόχου.</a:t>
            </a:r>
          </a:p>
          <a:p>
            <a:pPr lvl="0">
              <a:lnSpc>
                <a:spcPct val="120000"/>
              </a:lnSpc>
            </a:pPr>
            <a:r>
              <a:rPr lang="el-GR" sz="8400" dirty="0"/>
              <a:t>Απεικονιστικά καθοδηγούμενη ακτινοθεραπεία.</a:t>
            </a:r>
          </a:p>
          <a:p>
            <a:pPr lvl="0">
              <a:lnSpc>
                <a:spcPct val="120000"/>
              </a:lnSpc>
            </a:pPr>
            <a:r>
              <a:rPr lang="el-GR" sz="8400" dirty="0"/>
              <a:t>Κλασματοποίηση θεραπείας για ενδοκρανιακούς κακοήθεις όγκους.</a:t>
            </a:r>
          </a:p>
          <a:p>
            <a:pPr lvl="0">
              <a:lnSpc>
                <a:spcPct val="120000"/>
              </a:lnSpc>
            </a:pPr>
            <a:r>
              <a:rPr lang="el-GR" sz="8400" dirty="0"/>
              <a:t>Θεραπεία εξωκρανιακών βλαβών της Σπονδυλικής Στήλης παρακολουθώντας τις οστικές δομές της  (οι οποίες αποτελούν το πλαίσιο αναφοράς) για μεγαλύτερη ακρίβεια χορήγησης της δόσης.</a:t>
            </a:r>
          </a:p>
          <a:p>
            <a:pPr lvl="0">
              <a:lnSpc>
                <a:spcPct val="120000"/>
              </a:lnSpc>
            </a:pPr>
            <a:r>
              <a:rPr lang="el-GR" sz="8400" dirty="0"/>
              <a:t>Ακτινοχειρουργική θεραπεία σε εξωκρανιακές βλάβες, σε ανατομικές περιοχές όπως πνεύμονας και προστάτης, εμφυτεύοντας χειρουργικά </a:t>
            </a:r>
            <a:r>
              <a:rPr lang="en-US" sz="8400" dirty="0"/>
              <a:t>markers</a:t>
            </a:r>
            <a:r>
              <a:rPr lang="el-GR" sz="8400" dirty="0"/>
              <a:t> (που αποτελούν πλαίσιο αναφοράς)τα ονομαζόμενα </a:t>
            </a:r>
            <a:r>
              <a:rPr lang="en-US" sz="8400" dirty="0"/>
              <a:t>fiducials</a:t>
            </a:r>
            <a:r>
              <a:rPr lang="el-GR" sz="8400" dirty="0"/>
              <a:t>.</a:t>
            </a:r>
          </a:p>
          <a:p>
            <a:pPr marL="0" lvl="0" indent="0">
              <a:lnSpc>
                <a:spcPct val="80000"/>
              </a:lnSpc>
              <a:buNone/>
            </a:pPr>
            <a:r>
              <a:rPr lang="el-GR" sz="2000" dirty="0"/>
              <a:t> </a:t>
            </a:r>
          </a:p>
          <a:p>
            <a:pPr marL="0" lvl="0" indent="0">
              <a:lnSpc>
                <a:spcPct val="80000"/>
              </a:lnSpc>
              <a:buNone/>
            </a:pPr>
            <a:r>
              <a:rPr lang="el-GR" sz="20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r>
              <a:rPr lang="el-GR" sz="500" dirty="0"/>
              <a:t> </a:t>
            </a:r>
          </a:p>
          <a:p>
            <a:pPr lvl="0">
              <a:lnSpc>
                <a:spcPct val="80000"/>
              </a:lnSpc>
            </a:pPr>
            <a:endParaRPr lang="el-GR" sz="500" dirty="0"/>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Εικόνα 3">
            <a:extLst>
              <a:ext uri="{FF2B5EF4-FFF2-40B4-BE49-F238E27FC236}">
                <a16:creationId xmlns:a16="http://schemas.microsoft.com/office/drawing/2014/main" id="{2270EBD2-348D-4B23-87E1-A54626618DC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5400000">
            <a:off x="2631432" y="-370272"/>
            <a:ext cx="6204925" cy="7797240"/>
          </a:xfrm>
          <a:prstGeom prst="rect">
            <a:avLst/>
          </a:prstGeom>
        </p:spPr>
      </p:pic>
    </p:spTree>
    <p:extLst>
      <p:ext uri="{BB962C8B-B14F-4D97-AF65-F5344CB8AC3E}">
        <p14:creationId xmlns:p14="http://schemas.microsoft.com/office/powerpoint/2010/main" val="3087586392"/>
      </p:ext>
    </p:extLst>
  </p:cSld>
  <p:clrMapOvr>
    <a:masterClrMapping/>
  </p:clrMapOvr>
</p:sld>
</file>

<file path=ppt/theme/theme1.xml><?xml version="1.0" encoding="utf-8"?>
<a:theme xmlns:a="http://schemas.openxmlformats.org/drawingml/2006/main" name="Θρόισμα">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Έγγραφο" ma:contentTypeID="0x010100C36C6E9C9FE2DB4CA55E510EA5ADA588" ma:contentTypeVersion="2" ma:contentTypeDescription="Δημιουργία νέου εγγράφου" ma:contentTypeScope="" ma:versionID="7ad75d10373f6ed75d340573bd57e4c4">
  <xsd:schema xmlns:xsd="http://www.w3.org/2001/XMLSchema" xmlns:xs="http://www.w3.org/2001/XMLSchema" xmlns:p="http://schemas.microsoft.com/office/2006/metadata/properties" xmlns:ns2="b113f721-a666-4f71-9032-1a6dc9b37b6d" targetNamespace="http://schemas.microsoft.com/office/2006/metadata/properties" ma:root="true" ma:fieldsID="b5456465ebd63a08eb0f3307fd4be416" ns2:_="">
    <xsd:import namespace="b113f721-a666-4f71-9032-1a6dc9b37b6d"/>
    <xsd:element name="properties">
      <xsd:complexType>
        <xsd:sequence>
          <xsd:element name="documentManagement">
            <xsd:complexType>
              <xsd:all>
                <xsd:element ref="ns2:MediaServiceMetadata" minOccurs="0"/>
                <xsd:element ref="ns2:MediaServiceFastMetadata"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113f721-a666-4f71-9032-1a6dc9b37b6d"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Τύπος περιεχομένου"/>
        <xsd:element ref="dc:title" minOccurs="0" maxOccurs="1" ma:index="4" ma:displayName="Τίτλος"/>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54B30B1B-3E10-47C4-BA74-2189428A37EE}">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b113f721-a666-4f71-9032-1a6dc9b37b6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58597C1D-8B9D-4D28-A38E-8A53D7CD603C}">
  <ds:schemaRefs>
    <ds:schemaRef ds:uri="http://schemas.microsoft.com/sharepoint/v3/contenttype/forms"/>
  </ds:schemaRefs>
</ds:datastoreItem>
</file>

<file path=customXml/itemProps3.xml><?xml version="1.0" encoding="utf-8"?>
<ds:datastoreItem xmlns:ds="http://schemas.openxmlformats.org/officeDocument/2006/customXml" ds:itemID="{879038E8-6805-4B4A-8B64-952DFF67D944}">
  <ds:schemaRefs>
    <ds:schemaRef ds:uri="http://schemas.microsoft.com/office/2006/metadata/properties"/>
    <ds:schemaRef ds:uri="http://schemas.microsoft.com/office/infopath/2007/PartnerControls"/>
  </ds:schemaRefs>
</ds:datastoreItem>
</file>

<file path=docProps/app.xml><?xml version="1.0" encoding="utf-8"?>
<Properties xmlns="http://schemas.openxmlformats.org/officeDocument/2006/extended-properties" xmlns:vt="http://schemas.openxmlformats.org/officeDocument/2006/docPropsVTypes">
  <Template>Wisp</Template>
  <TotalTime>1312</TotalTime>
  <Words>1058</Words>
  <Application>Microsoft Office PowerPoint</Application>
  <PresentationFormat>Ευρεία οθόνη</PresentationFormat>
  <Paragraphs>96</Paragraphs>
  <Slides>35</Slides>
  <Notes>0</Notes>
  <HiddenSlides>0</HiddenSlides>
  <MMClips>0</MMClips>
  <ScaleCrop>false</ScaleCrop>
  <HeadingPairs>
    <vt:vector size="6" baseType="variant">
      <vt:variant>
        <vt:lpstr>Γραμματοσειρές που χρησιμοποιούνται</vt:lpstr>
      </vt:variant>
      <vt:variant>
        <vt:i4>5</vt:i4>
      </vt:variant>
      <vt:variant>
        <vt:lpstr>Θέμα</vt:lpstr>
      </vt:variant>
      <vt:variant>
        <vt:i4>1</vt:i4>
      </vt:variant>
      <vt:variant>
        <vt:lpstr>Τίτλοι διαφανειών</vt:lpstr>
      </vt:variant>
      <vt:variant>
        <vt:i4>35</vt:i4>
      </vt:variant>
    </vt:vector>
  </HeadingPairs>
  <TitlesOfParts>
    <vt:vector size="41" baseType="lpstr">
      <vt:lpstr>Arial</vt:lpstr>
      <vt:lpstr>Calibri</vt:lpstr>
      <vt:lpstr>Century Gothic</vt:lpstr>
      <vt:lpstr>Wingdings</vt:lpstr>
      <vt:lpstr>Wingdings 3</vt:lpstr>
      <vt:lpstr>Θρόισμα</vt:lpstr>
      <vt:lpstr>Στερεοτακτική ακτινοχειρουργική</vt:lpstr>
      <vt:lpstr>Ακτινοχειρουργική ή στερεοταξία</vt:lpstr>
      <vt:lpstr>Ιστορική αναδρομή</vt:lpstr>
      <vt:lpstr>Ιστορική αναδρομή </vt:lpstr>
      <vt:lpstr>χαρακτηριστικά της στερεοτακτικής ακτινοβολίας</vt:lpstr>
      <vt:lpstr>Στην στερεοτακτική ακτινοβολία η δόση μπορεί να χορηγηθεί :</vt:lpstr>
      <vt:lpstr>Ο χωρισμός της στερεοτακτικής εξωτερικής  δέσμης ακτινοβολίας, βάσει της κλασματοποίησης της δόσης  (SEBI) γίνεται σε δύο κατηγορίες: </vt:lpstr>
      <vt:lpstr>Παρουσίαση του PowerPoint</vt:lpstr>
      <vt:lpstr>Στερεοτακτική ΑΚΘ    ΓΙΝΕΤΑΙ συνήθως ΣΕ ΜΙΑ ΜΟΝΟ ΣΥΝΕΔΡΙΑ</vt:lpstr>
      <vt:lpstr>είδη των ασθενειών που θεραπεύονται με στερεοτακτική ακτινοβολία χωρίζονται στις παρακάτω κατηγορίες: </vt:lpstr>
      <vt:lpstr>ΕΝΔΕΙΞΕΙΣ  ΣΤΕΡΕΟΤΑΚΤΙΚΗΣ  ΑΚΘ</vt:lpstr>
      <vt:lpstr>GAMMA KNIFE</vt:lpstr>
      <vt:lpstr>το σύστημα «Gamma Knife</vt:lpstr>
      <vt:lpstr>Παρουσίαση του PowerPoint</vt:lpstr>
      <vt:lpstr>Το κράνος κατευθυντήρας</vt:lpstr>
      <vt:lpstr>Ασφάλεια της ΑΚΘ μεθόδου</vt:lpstr>
      <vt:lpstr>Τέσσερα βασικά στάδια που πρέπει να ακολουθούνται στην διαδικασία της τεχνικής «Gamma Knife». </vt:lpstr>
      <vt:lpstr>CYBER KNIFE </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Παρουσίαση του PowerPoint</vt:lpstr>
      <vt:lpstr>Στερεοτακτική ΑΚΘ οστικής μετάστασης</vt:lpstr>
      <vt:lpstr>Στερεοτακτική ΑΚΘ σε όγκο Υποφύσεως</vt:lpstr>
      <vt:lpstr>Στερεοτακτική ΑΚΘ σε Ca προστάτη</vt:lpstr>
      <vt:lpstr>Στερεοτακτική ΑΚΘ σε πνευμονικές μεταστάσεις </vt:lpstr>
      <vt:lpstr>Επανακτινοβόληση με στερεοταξία σε οστική μετάσταση</vt:lpstr>
      <vt:lpstr>Επανακτινοβόληση με στερεοταξία σε οστική μετάσταση</vt:lpstr>
      <vt:lpstr>Στερεοτακτική ΑΚΘ σε Ca παγκρέατος </vt:lpstr>
      <vt:lpstr>Πλεονεκτήματα Cyber Knife </vt:lpstr>
      <vt:lpstr>Παρουσίαση του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Στερεοτακτική ακτινοχειρουργική</dc:title>
  <dc:creator>Seamy Jojo</dc:creator>
  <cp:lastModifiedBy>ΜΥΡΣΙΝΗ ΜΠΑΛΑΦΟΥΤΑ</cp:lastModifiedBy>
  <cp:revision>19</cp:revision>
  <dcterms:created xsi:type="dcterms:W3CDTF">2020-04-12T15:33:53Z</dcterms:created>
  <dcterms:modified xsi:type="dcterms:W3CDTF">2025-05-13T07:13:02Z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0x010100C36C6E9C9FE2DB4CA55E510EA5ADA588</vt:lpwstr>
  </property>
</Properties>
</file>