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16" r:id="rId3"/>
    <p:sldId id="317" r:id="rId4"/>
    <p:sldId id="318" r:id="rId5"/>
    <p:sldId id="320" r:id="rId6"/>
    <p:sldId id="324" r:id="rId7"/>
    <p:sldId id="322" r:id="rId8"/>
    <p:sldId id="323" r:id="rId9"/>
    <p:sldId id="325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i Gamvria" userId="c3a0c0a8-9481-4e38-a77d-91490bbe1c8e" providerId="ADAL" clId="{6250BA52-0C6A-4B81-B1C7-3BE5A5927D17}"/>
    <pc:docChg chg="custSel modSld sldOrd">
      <pc:chgData name="Eleni Gamvria" userId="c3a0c0a8-9481-4e38-a77d-91490bbe1c8e" providerId="ADAL" clId="{6250BA52-0C6A-4B81-B1C7-3BE5A5927D17}" dt="2023-12-01T11:14:29.893" v="351" actId="20577"/>
      <pc:docMkLst>
        <pc:docMk/>
      </pc:docMkLst>
      <pc:sldChg chg="modSp mod">
        <pc:chgData name="Eleni Gamvria" userId="c3a0c0a8-9481-4e38-a77d-91490bbe1c8e" providerId="ADAL" clId="{6250BA52-0C6A-4B81-B1C7-3BE5A5927D17}" dt="2023-12-01T11:07:17.208" v="210" actId="20577"/>
        <pc:sldMkLst>
          <pc:docMk/>
          <pc:sldMk cId="0" sldId="317"/>
        </pc:sldMkLst>
        <pc:spChg chg="mod">
          <ac:chgData name="Eleni Gamvria" userId="c3a0c0a8-9481-4e38-a77d-91490bbe1c8e" providerId="ADAL" clId="{6250BA52-0C6A-4B81-B1C7-3BE5A5927D17}" dt="2023-12-01T11:07:17.208" v="210" actId="20577"/>
          <ac:spMkLst>
            <pc:docMk/>
            <pc:sldMk cId="0" sldId="317"/>
            <ac:spMk id="3" creationId="{00000000-0000-0000-0000-000000000000}"/>
          </ac:spMkLst>
        </pc:spChg>
      </pc:sldChg>
      <pc:sldChg chg="modSp mod ord">
        <pc:chgData name="Eleni Gamvria" userId="c3a0c0a8-9481-4e38-a77d-91490bbe1c8e" providerId="ADAL" clId="{6250BA52-0C6A-4B81-B1C7-3BE5A5927D17}" dt="2023-12-01T11:10:23.195" v="269"/>
        <pc:sldMkLst>
          <pc:docMk/>
          <pc:sldMk cId="0" sldId="318"/>
        </pc:sldMkLst>
        <pc:spChg chg="mod">
          <ac:chgData name="Eleni Gamvria" userId="c3a0c0a8-9481-4e38-a77d-91490bbe1c8e" providerId="ADAL" clId="{6250BA52-0C6A-4B81-B1C7-3BE5A5927D17}" dt="2023-12-01T11:10:23.195" v="269"/>
          <ac:spMkLst>
            <pc:docMk/>
            <pc:sldMk cId="0" sldId="318"/>
            <ac:spMk id="3" creationId="{00000000-0000-0000-0000-000000000000}"/>
          </ac:spMkLst>
        </pc:spChg>
      </pc:sldChg>
      <pc:sldChg chg="modSp mod">
        <pc:chgData name="Eleni Gamvria" userId="c3a0c0a8-9481-4e38-a77d-91490bbe1c8e" providerId="ADAL" clId="{6250BA52-0C6A-4B81-B1C7-3BE5A5927D17}" dt="2023-12-01T11:14:29.893" v="351" actId="20577"/>
        <pc:sldMkLst>
          <pc:docMk/>
          <pc:sldMk cId="0" sldId="320"/>
        </pc:sldMkLst>
        <pc:spChg chg="mod">
          <ac:chgData name="Eleni Gamvria" userId="c3a0c0a8-9481-4e38-a77d-91490bbe1c8e" providerId="ADAL" clId="{6250BA52-0C6A-4B81-B1C7-3BE5A5927D17}" dt="2023-12-01T11:14:29.893" v="351" actId="20577"/>
          <ac:spMkLst>
            <pc:docMk/>
            <pc:sldMk cId="0" sldId="320"/>
            <ac:spMk id="3" creationId="{00000000-0000-0000-0000-000000000000}"/>
          </ac:spMkLst>
        </pc:spChg>
      </pc:sldChg>
      <pc:sldChg chg="modSp mod">
        <pc:chgData name="Eleni Gamvria" userId="c3a0c0a8-9481-4e38-a77d-91490bbe1c8e" providerId="ADAL" clId="{6250BA52-0C6A-4B81-B1C7-3BE5A5927D17}" dt="2023-12-01T11:12:42.631" v="274"/>
        <pc:sldMkLst>
          <pc:docMk/>
          <pc:sldMk cId="0" sldId="322"/>
        </pc:sldMkLst>
        <pc:spChg chg="mod">
          <ac:chgData name="Eleni Gamvria" userId="c3a0c0a8-9481-4e38-a77d-91490bbe1c8e" providerId="ADAL" clId="{6250BA52-0C6A-4B81-B1C7-3BE5A5927D17}" dt="2023-12-01T11:12:42.631" v="274"/>
          <ac:spMkLst>
            <pc:docMk/>
            <pc:sldMk cId="0" sldId="322"/>
            <ac:spMk id="6" creationId="{00000000-0000-0000-0000-000000000000}"/>
          </ac:spMkLst>
        </pc:spChg>
      </pc:sldChg>
      <pc:sldChg chg="modSp mod">
        <pc:chgData name="Eleni Gamvria" userId="c3a0c0a8-9481-4e38-a77d-91490bbe1c8e" providerId="ADAL" clId="{6250BA52-0C6A-4B81-B1C7-3BE5A5927D17}" dt="2023-12-01T11:13:58.358" v="346" actId="20577"/>
        <pc:sldMkLst>
          <pc:docMk/>
          <pc:sldMk cId="0" sldId="323"/>
        </pc:sldMkLst>
        <pc:spChg chg="mod">
          <ac:chgData name="Eleni Gamvria" userId="c3a0c0a8-9481-4e38-a77d-91490bbe1c8e" providerId="ADAL" clId="{6250BA52-0C6A-4B81-B1C7-3BE5A5927D17}" dt="2023-12-01T11:13:58.358" v="346" actId="20577"/>
          <ac:spMkLst>
            <pc:docMk/>
            <pc:sldMk cId="0" sldId="323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b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n-US" sz="28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745" y="156845"/>
            <a:ext cx="10949305" cy="2215515"/>
          </a:xfrm>
        </p:spPr>
        <p:txBody>
          <a:bodyPr/>
          <a:lstStyle/>
          <a:p>
            <a:pPr algn="ctr"/>
            <a:r>
              <a:rPr lang="el-GR" alt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</a:t>
            </a:r>
          </a:p>
          <a:p>
            <a:pPr algn="ctr"/>
            <a:endParaRPr lang="en-US" sz="28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pPr algn="ctr"/>
            <a:r>
              <a:rPr lang="en-US" sz="2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ΜΗ ΠΑΡΕΜΒΑΤΙΚΗ ΑΝΤΙΜΕΤΩΠΙΣΗ ΤΗΣ ΠΑΧΥΣΑΡΚΙΑΣ </a:t>
            </a:r>
            <a:endParaRPr lang="en-US" sz="28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2800"/>
          </a:p>
        </p:txBody>
      </p:sp>
      <p:pic>
        <p:nvPicPr>
          <p:cNvPr id="4" name="Picture 3" descr="αρχείο λήψης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6750" y="222885"/>
            <a:ext cx="1270635" cy="1265555"/>
          </a:xfrm>
          <a:prstGeom prst="rect">
            <a:avLst/>
          </a:prstGeom>
        </p:spPr>
      </p:pic>
      <p:pic>
        <p:nvPicPr>
          <p:cNvPr id="5" name="Picture 4" descr="paxysarkia-annou-bi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8260" y="3289300"/>
            <a:ext cx="7636510" cy="35687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Text Box 5"/>
          <p:cNvSpPr txBox="1"/>
          <p:nvPr/>
        </p:nvSpPr>
        <p:spPr>
          <a:xfrm>
            <a:off x="-40005" y="288290"/>
            <a:ext cx="10866755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/>
          </a:p>
          <a:p>
            <a:endParaRPr lang="en-US"/>
          </a:p>
          <a:p>
            <a:endParaRPr lang="en-US" b="1"/>
          </a:p>
          <a:p>
            <a:endParaRPr lang="en-US" b="1"/>
          </a:p>
          <a:p>
            <a:endParaRPr lang="en-US" b="1"/>
          </a:p>
          <a:p>
            <a:r>
              <a:rPr lang="en-US" b="1"/>
              <a:t>Gamvria Eleni</a:t>
            </a:r>
          </a:p>
          <a:p>
            <a:r>
              <a:rPr lang="en-US"/>
              <a:t>Aesthetician-Cosmetologist </a:t>
            </a:r>
          </a:p>
          <a:p>
            <a:r>
              <a:rPr lang="en-US"/>
              <a:t>MSc Education of Adult</a:t>
            </a:r>
          </a:p>
          <a:p>
            <a:r>
              <a:rPr lang="en-US"/>
              <a:t>Academic Scholar Department of Biomedical Sciences</a:t>
            </a:r>
          </a:p>
          <a:p>
            <a:r>
              <a:rPr lang="en-US"/>
              <a:t>Direction: Aesthetics and Cosmetology </a:t>
            </a:r>
          </a:p>
          <a:p>
            <a:r>
              <a:rPr lang="en-US"/>
              <a:t>University of West Attica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  <p:pic>
        <p:nvPicPr>
          <p:cNvPr id="8" name="Content Placeholder 7" descr="50288470446_b356e55f39_b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635"/>
            <a:ext cx="12218035" cy="68567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Slimming-Anti Cellulite Massage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800" b="1"/>
              <a:t>Χρόνος: </a:t>
            </a:r>
            <a:r>
              <a:rPr lang="en-US" sz="2800"/>
              <a:t>45΄</a:t>
            </a:r>
            <a:r>
              <a:rPr lang="el-GR" altLang="en-US" sz="2800"/>
              <a:t> σε όλο το σώμα ή 20΄ ανα περιοχή.</a:t>
            </a:r>
            <a:endParaRPr lang="en-US" sz="2800"/>
          </a:p>
          <a:p>
            <a:pPr marL="0" indent="0">
              <a:buNone/>
            </a:pPr>
            <a:endParaRPr lang="en-US" sz="2800" b="1"/>
          </a:p>
          <a:p>
            <a:pPr marL="0" indent="0">
              <a:buNone/>
            </a:pPr>
            <a:r>
              <a:rPr lang="en-US" sz="2800" b="1"/>
              <a:t>Σκοπός θεραπείας: </a:t>
            </a:r>
            <a:r>
              <a:rPr lang="en-US" sz="2800"/>
              <a:t>αδυνάτισμα, σύσφιξη και εξάλειψη της ενοχλητικής όψης του φλοιού πορτοκαλιού που εμφανίζεται σε μηρούς, γλουτούς, μπράτσα και κοιλιά. Αυξάνει την αιματική κυκλοφορία και ενισχύει τη λειτουργία του λεμφικού συστήματος.</a:t>
            </a:r>
          </a:p>
          <a:p>
            <a:pPr marL="0" indent="0">
              <a:buNone/>
            </a:pPr>
            <a:endParaRPr lang="el-GR" sz="2800" b="1"/>
          </a:p>
          <a:p>
            <a:pPr marL="0" indent="0">
              <a:buNone/>
            </a:pPr>
            <a:r>
              <a:rPr lang="el-GR" sz="2800" b="1"/>
              <a:t>Μέσο</a:t>
            </a:r>
            <a:r>
              <a:rPr lang="en-US" sz="2800" b="1"/>
              <a:t>:</a:t>
            </a:r>
            <a:r>
              <a:rPr lang="en-US" sz="2800"/>
              <a:t> </a:t>
            </a:r>
            <a:r>
              <a:rPr lang="el-GR" altLang="en-US" sz="2800"/>
              <a:t>Λάδι ή κρέμα μάλαξης σώματος με δραστικά σμίλευσης και αντιμετώπισης της κυτταρίτιδας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</a:br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b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Πρηνή Θέση Πόδι</a:t>
            </a:r>
          </a:p>
          <a:p>
            <a:pPr marL="0" indent="0">
              <a:buNone/>
            </a:pPr>
            <a:r>
              <a:rPr lang="el-GR" altLang="en-US" sz="2800" b="1" dirty="0"/>
              <a:t>1.</a:t>
            </a:r>
            <a:r>
              <a:rPr lang="el-GR" altLang="en-US" sz="2800" dirty="0"/>
              <a:t> Θωπείες σε όλο το πόδι για επάλειψη λαδιού.</a:t>
            </a:r>
          </a:p>
          <a:p>
            <a:pPr marL="0" indent="0">
              <a:buNone/>
            </a:pPr>
            <a:r>
              <a:rPr lang="el-GR" altLang="en-US" sz="2800" b="1" dirty="0"/>
              <a:t>2. </a:t>
            </a:r>
            <a:r>
              <a:rPr lang="el-GR" altLang="en-US" sz="2800" dirty="0"/>
              <a:t>Βαθιές </a:t>
            </a:r>
            <a:r>
              <a:rPr lang="el-GR" altLang="en-US" sz="2800" dirty="0" err="1"/>
              <a:t>ανατρίψεις</a:t>
            </a:r>
            <a:r>
              <a:rPr lang="el-GR" altLang="en-US" sz="2800" dirty="0"/>
              <a:t>.</a:t>
            </a:r>
          </a:p>
          <a:p>
            <a:pPr marL="0" indent="0">
              <a:buNone/>
            </a:pPr>
            <a:r>
              <a:rPr lang="el-GR" altLang="en-US" sz="2800" b="1" dirty="0"/>
              <a:t>3. </a:t>
            </a:r>
            <a:r>
              <a:rPr lang="el-GR" altLang="en-US" sz="2800" dirty="0" err="1"/>
              <a:t>Brushing</a:t>
            </a:r>
            <a:r>
              <a:rPr lang="el-GR" altLang="en-US" sz="2800" dirty="0"/>
              <a:t> σε όλο το πόδι.</a:t>
            </a:r>
          </a:p>
          <a:p>
            <a:pPr marL="0" indent="0">
              <a:buNone/>
            </a:pPr>
            <a:r>
              <a:rPr lang="el-GR" altLang="en-US" sz="2800" b="1" dirty="0"/>
              <a:t>4. </a:t>
            </a:r>
            <a:r>
              <a:rPr lang="el-GR" altLang="en-US" sz="2800" dirty="0"/>
              <a:t>Κυκλικές </a:t>
            </a:r>
            <a:r>
              <a:rPr lang="el-GR" altLang="en-US" sz="2800" dirty="0" err="1"/>
              <a:t>ανατρίψεις</a:t>
            </a:r>
            <a:r>
              <a:rPr lang="el-GR" altLang="en-US" sz="2800" dirty="0"/>
              <a:t> με παλάμες σε όλο το πόδι.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5. </a:t>
            </a:r>
            <a:r>
              <a:rPr lang="el-GR" altLang="en-US" sz="2800" dirty="0">
                <a:sym typeface="+mn-ea"/>
              </a:rPr>
              <a:t>Κυκλικές </a:t>
            </a:r>
            <a:r>
              <a:rPr lang="el-GR" altLang="en-US" sz="2800" dirty="0" err="1">
                <a:sym typeface="+mn-ea"/>
              </a:rPr>
              <a:t>ανατρίψεις</a:t>
            </a:r>
            <a:r>
              <a:rPr lang="el-GR" altLang="en-US" sz="2800" dirty="0">
                <a:sym typeface="+mn-ea"/>
              </a:rPr>
              <a:t> με φάλαγγες των δαχτύλων στον γαστροκνήμιο και τον μηρό. 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6. </a:t>
            </a:r>
            <a:r>
              <a:rPr lang="el-GR" altLang="en-US" sz="2800" dirty="0">
                <a:sym typeface="+mn-ea"/>
              </a:rPr>
              <a:t>Με τη ραχιαία επιφάνεια των δακτύλων (φάλαγγες) κάνω εναλλάξ βαθιές ανοδικές </a:t>
            </a:r>
            <a:r>
              <a:rPr lang="el-GR" altLang="en-US" sz="2800" dirty="0" err="1">
                <a:sym typeface="+mn-ea"/>
              </a:rPr>
              <a:t>ανατρίψεις</a:t>
            </a:r>
            <a:r>
              <a:rPr lang="el-GR" altLang="en-US" sz="2800" dirty="0">
                <a:sym typeface="+mn-ea"/>
              </a:rPr>
              <a:t> επιταχύνοντας στο μηρό και γλουτό.</a:t>
            </a:r>
            <a:endParaRPr lang="el-GR" altLang="en-US" sz="2800" dirty="0"/>
          </a:p>
          <a:p>
            <a:pPr marL="0" indent="0">
              <a:buNone/>
            </a:pPr>
            <a:endParaRPr lang="el-GR" altLang="en-US" dirty="0"/>
          </a:p>
          <a:p>
            <a:pPr marL="0" indent="0">
              <a:buNone/>
            </a:pPr>
            <a:endParaRPr lang="el-G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7.</a:t>
            </a:r>
            <a:r>
              <a:rPr lang="el-GR" altLang="en-US" sz="2800" dirty="0">
                <a:sym typeface="+mn-ea"/>
              </a:rPr>
              <a:t> Κρικοειδής εγκάρσιες </a:t>
            </a:r>
            <a:r>
              <a:rPr lang="el-GR" altLang="en-US" sz="2800" dirty="0" err="1">
                <a:sym typeface="+mn-ea"/>
              </a:rPr>
              <a:t>ανατρίψεις</a:t>
            </a:r>
            <a:r>
              <a:rPr lang="el-GR" altLang="en-US" sz="2800" dirty="0">
                <a:sym typeface="+mn-ea"/>
              </a:rPr>
              <a:t> σε όλο το πόδι.</a:t>
            </a:r>
            <a:endParaRPr lang="el-GR" altLang="en-US" sz="2800" dirty="0"/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8.</a:t>
            </a:r>
            <a:r>
              <a:rPr lang="el-GR" altLang="en-US" sz="2800" dirty="0">
                <a:sym typeface="+mn-ea"/>
              </a:rPr>
              <a:t> Ζυμώματα σε όλο το πόδι και ανεβαίνουμε στο γλουτό (δουλεύω και το πλάι από την άλλη πλευρά).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9. </a:t>
            </a:r>
            <a:r>
              <a:rPr lang="el-GR" altLang="en-US" sz="2800" dirty="0">
                <a:sym typeface="+mn-ea"/>
              </a:rPr>
              <a:t>Πελεκισμοί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10. </a:t>
            </a:r>
            <a:r>
              <a:rPr lang="el-GR" altLang="en-US" sz="2800" dirty="0">
                <a:sym typeface="+mn-ea"/>
              </a:rPr>
              <a:t>Πλήγματα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11. </a:t>
            </a:r>
            <a:r>
              <a:rPr lang="el-GR" altLang="en-US" sz="2800" dirty="0">
                <a:sym typeface="+mn-ea"/>
              </a:rPr>
              <a:t>Ραπίσματα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12. </a:t>
            </a:r>
            <a:r>
              <a:rPr lang="el-GR" altLang="en-US" sz="2800" dirty="0">
                <a:sym typeface="+mn-ea"/>
              </a:rPr>
              <a:t>Τσιμπήματα ή λαβές</a:t>
            </a:r>
            <a:endParaRPr lang="el-GR" altLang="en-US" sz="2800" dirty="0"/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13. </a:t>
            </a:r>
            <a:r>
              <a:rPr lang="el-GR" altLang="en-US" sz="2800" dirty="0">
                <a:sym typeface="+mn-ea"/>
              </a:rPr>
              <a:t>Πλαταγίσματα σε γλουτό (δουλεύω και το πλάι από την άλλη πλευρά).</a:t>
            </a:r>
          </a:p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14. </a:t>
            </a:r>
            <a:r>
              <a:rPr lang="el-GR" altLang="en-US" sz="2800" dirty="0" err="1">
                <a:sym typeface="+mn-ea"/>
              </a:rPr>
              <a:t>Κονδυλισμοί</a:t>
            </a:r>
            <a:r>
              <a:rPr lang="el-GR" altLang="en-US" sz="2800" dirty="0">
                <a:sym typeface="+mn-ea"/>
              </a:rPr>
              <a:t> σε γλουτό (δουλεύω και το πλάι από την άλλη πλευρά).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</a:br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800" b="1" dirty="0">
                <a:sym typeface="+mn-ea"/>
              </a:rPr>
              <a:t>15.</a:t>
            </a:r>
            <a:r>
              <a:rPr lang="el-GR" sz="2800" dirty="0">
                <a:sym typeface="+mn-ea"/>
              </a:rPr>
              <a:t> Κλείνουμε με βαθιά </a:t>
            </a:r>
            <a:r>
              <a:rPr lang="el-GR" sz="2800" dirty="0" err="1">
                <a:sym typeface="+mn-ea"/>
              </a:rPr>
              <a:t>ανάτριψη</a:t>
            </a:r>
            <a:r>
              <a:rPr lang="el-GR" sz="2800" dirty="0">
                <a:sym typeface="+mn-ea"/>
              </a:rPr>
              <a:t> και θωπεία προς τα </a:t>
            </a:r>
            <a:r>
              <a:rPr lang="el-GR" sz="2800">
                <a:sym typeface="+mn-ea"/>
              </a:rPr>
              <a:t>κάτω.</a:t>
            </a:r>
            <a:endParaRPr lang="el-GR" altLang="en-US" sz="2800" dirty="0">
              <a:sym typeface="+mn-ea"/>
            </a:endParaRPr>
          </a:p>
          <a:p>
            <a:pPr marL="0" indent="0">
              <a:buNone/>
            </a:pPr>
            <a:r>
              <a:rPr lang="el-GR" altLang="en-US" sz="2800" dirty="0">
                <a:sym typeface="+mn-ea"/>
              </a:rPr>
              <a:t>Εκτελούμε τις κινήσεις και στο άλλο πόδι.</a:t>
            </a:r>
          </a:p>
          <a:p>
            <a:pPr marL="0" indent="0">
              <a:buNone/>
            </a:pPr>
            <a:r>
              <a:rPr lang="el-GR" altLang="en-US" sz="2800" dirty="0">
                <a:sym typeface="+mn-ea"/>
              </a:rPr>
              <a:t>*Ενδιάμεσα από τις έντονες κινήσεις χρησιμοποιούμε ζυμώματα και θωπείες.</a:t>
            </a:r>
            <a:endParaRPr lang="el-GR" alt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Content Placeholder 3" descr="masaz-kata-kyttaritidas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61710" y="1764030"/>
            <a:ext cx="5520690" cy="3682365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b="1"/>
              <a:t>Πλάτη</a:t>
            </a:r>
          </a:p>
          <a:p>
            <a:pPr marL="0" indent="0">
              <a:buNone/>
            </a:pPr>
            <a:r>
              <a:rPr lang="el-GR" altLang="en-US" b="1"/>
              <a:t>1.</a:t>
            </a:r>
            <a:r>
              <a:rPr lang="el-GR" altLang="en-US"/>
              <a:t> Θωπείες και βαθιές ανατρίψεις σε όλη την πλάτη, απλώνουμε το λάδι.</a:t>
            </a:r>
          </a:p>
          <a:p>
            <a:pPr marL="0" indent="0">
              <a:buNone/>
            </a:pPr>
            <a:r>
              <a:rPr lang="el-GR" altLang="en-US" b="1">
                <a:sym typeface="+mn-ea"/>
              </a:rPr>
              <a:t>2.</a:t>
            </a:r>
            <a:r>
              <a:rPr lang="el-GR" altLang="en-US">
                <a:sym typeface="+mn-ea"/>
              </a:rPr>
              <a:t> Βαθιές εναλλάξ ανατρίψεις με τις παλάμες στα “love handles”</a:t>
            </a:r>
            <a:endParaRPr lang="el-GR" altLang="en-US"/>
          </a:p>
          <a:p>
            <a:pPr marL="0" indent="0">
              <a:buNone/>
            </a:pPr>
            <a:r>
              <a:rPr lang="el-GR" altLang="en-US" b="1">
                <a:sym typeface="+mn-ea"/>
              </a:rPr>
              <a:t>3. </a:t>
            </a:r>
            <a:r>
              <a:rPr lang="el-GR" altLang="en-US">
                <a:sym typeface="+mn-ea"/>
              </a:rPr>
              <a:t>Ζυμώματα </a:t>
            </a:r>
          </a:p>
          <a:p>
            <a:pPr marL="0" indent="0">
              <a:buNone/>
            </a:pPr>
            <a:r>
              <a:rPr lang="el-GR" altLang="en-US" b="1"/>
              <a:t>4. </a:t>
            </a:r>
            <a:r>
              <a:rPr lang="el-GR" altLang="en-US"/>
              <a:t>Λαβές στα “love handles”</a:t>
            </a:r>
          </a:p>
          <a:p>
            <a:pPr marL="0" indent="0">
              <a:buNone/>
            </a:pPr>
            <a:r>
              <a:rPr lang="el-GR" altLang="en-US" b="1"/>
              <a:t>5. </a:t>
            </a:r>
            <a:r>
              <a:rPr lang="el-GR" altLang="en-US"/>
              <a:t>Ανατρίψεις και θωπείες σε όλη την πλάτη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800" b="1" dirty="0"/>
              <a:t>Ύπτια Θέση Πόδι</a:t>
            </a:r>
          </a:p>
          <a:p>
            <a:pPr marL="0" indent="0">
              <a:buNone/>
            </a:pPr>
            <a:r>
              <a:rPr lang="el-GR" sz="2800" b="1" dirty="0"/>
              <a:t>1. </a:t>
            </a:r>
            <a:r>
              <a:rPr lang="el-GR" sz="2800" dirty="0"/>
              <a:t>Θωπείες σε όλο το πόδι για επάλειψη λαδιού.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2. </a:t>
            </a:r>
            <a:r>
              <a:rPr lang="el-GR" sz="2800" dirty="0">
                <a:sym typeface="+mn-ea"/>
              </a:rPr>
              <a:t>Κυκλικές </a:t>
            </a:r>
            <a:r>
              <a:rPr lang="el-GR" sz="2800" dirty="0" err="1">
                <a:sym typeface="+mn-ea"/>
              </a:rPr>
              <a:t>ανατρίψεις</a:t>
            </a:r>
            <a:r>
              <a:rPr lang="el-GR" sz="2800" dirty="0">
                <a:sym typeface="+mn-ea"/>
              </a:rPr>
              <a:t> με παλάμες μέχρι τον μηρό.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3</a:t>
            </a:r>
            <a:r>
              <a:rPr lang="el-GR" sz="2800" dirty="0">
                <a:sym typeface="+mn-ea"/>
              </a:rPr>
              <a:t>. Κυκλικές </a:t>
            </a:r>
            <a:r>
              <a:rPr lang="el-GR" sz="2800" dirty="0" err="1">
                <a:sym typeface="+mn-ea"/>
              </a:rPr>
              <a:t>ανατρίψεις</a:t>
            </a:r>
            <a:r>
              <a:rPr lang="el-GR" sz="2800" dirty="0">
                <a:sym typeface="+mn-ea"/>
              </a:rPr>
              <a:t> με φάλαγγες των δαχτύλων μέχρι τον μηρό.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4. </a:t>
            </a:r>
            <a:r>
              <a:rPr lang="el-GR" sz="2800" dirty="0" err="1">
                <a:sym typeface="+mn-ea"/>
              </a:rPr>
              <a:t>Brushing</a:t>
            </a:r>
            <a:r>
              <a:rPr lang="el-GR" sz="2800" dirty="0">
                <a:sym typeface="+mn-ea"/>
              </a:rPr>
              <a:t> στο μηρό.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5. </a:t>
            </a:r>
            <a:r>
              <a:rPr lang="el-GR" sz="2800" dirty="0">
                <a:sym typeface="+mn-ea"/>
              </a:rPr>
              <a:t>Εναλλάξ </a:t>
            </a:r>
            <a:r>
              <a:rPr lang="el-GR" sz="2800" dirty="0" err="1">
                <a:sym typeface="+mn-ea"/>
              </a:rPr>
              <a:t>ανατρίψεις</a:t>
            </a:r>
            <a:r>
              <a:rPr lang="el-GR" sz="2800" dirty="0">
                <a:sym typeface="+mn-ea"/>
              </a:rPr>
              <a:t> με παλάμες.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6.</a:t>
            </a:r>
            <a:r>
              <a:rPr lang="el-GR" sz="2800" dirty="0">
                <a:sym typeface="+mn-ea"/>
              </a:rPr>
              <a:t> Εναλλάξ </a:t>
            </a:r>
            <a:r>
              <a:rPr lang="el-GR" sz="2800" dirty="0" err="1">
                <a:sym typeface="+mn-ea"/>
              </a:rPr>
              <a:t>ανατρίψεις</a:t>
            </a:r>
            <a:r>
              <a:rPr lang="el-GR" sz="2800" dirty="0">
                <a:sym typeface="+mn-ea"/>
              </a:rPr>
              <a:t> με φάλαγγες.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7. </a:t>
            </a:r>
            <a:r>
              <a:rPr lang="el-GR" sz="2800" dirty="0">
                <a:sym typeface="+mn-ea"/>
              </a:rPr>
              <a:t>Κρικοειδείς εγκάρσιες </a:t>
            </a:r>
            <a:r>
              <a:rPr lang="el-GR" sz="2800" dirty="0" err="1">
                <a:sym typeface="+mn-ea"/>
              </a:rPr>
              <a:t>ανατρίψεις</a:t>
            </a:r>
            <a:r>
              <a:rPr lang="el-GR" sz="2800" dirty="0">
                <a:sym typeface="+mn-ea"/>
              </a:rPr>
              <a:t> σε μηρό.</a:t>
            </a:r>
          </a:p>
          <a:p>
            <a:pPr marL="0" indent="0">
              <a:buNone/>
            </a:pPr>
            <a:r>
              <a:rPr lang="el-GR" sz="2800" b="1" dirty="0"/>
              <a:t>8. </a:t>
            </a:r>
            <a:r>
              <a:rPr lang="el-GR" sz="2800" dirty="0"/>
              <a:t>Τσιμπήματα ή λαβές.</a:t>
            </a:r>
            <a:endParaRPr lang="el-GR" sz="2800" b="1" dirty="0"/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9. </a:t>
            </a:r>
            <a:r>
              <a:rPr lang="el-GR" sz="2800" dirty="0">
                <a:sym typeface="+mn-ea"/>
              </a:rPr>
              <a:t>Ζυμώματα </a:t>
            </a:r>
            <a:r>
              <a:rPr lang="el-GR" altLang="en-US" sz="2800" dirty="0">
                <a:sym typeface="+mn-ea"/>
              </a:rPr>
              <a:t>(δουλεύω και το πλάι από την άλλη πλευρά).</a:t>
            </a:r>
            <a:endParaRPr lang="el-GR" sz="2800" dirty="0">
              <a:sym typeface="+mn-ea"/>
            </a:endParaRPr>
          </a:p>
          <a:p>
            <a:pPr marL="0" indent="0">
              <a:buNone/>
            </a:pPr>
            <a:endParaRPr lang="el-GR" sz="2800" b="1" dirty="0"/>
          </a:p>
          <a:p>
            <a:pPr marL="0" indent="0">
              <a:buNone/>
            </a:pPr>
            <a:endParaRPr lang="el-GR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800" b="1" dirty="0"/>
              <a:t>Ύπτια Θέση Πόδι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10. </a:t>
            </a:r>
            <a:r>
              <a:rPr lang="el-GR" sz="2800" dirty="0">
                <a:sym typeface="+mn-ea"/>
              </a:rPr>
              <a:t>Πλαταγίσματα από την αντίθετη πλευρά.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11.</a:t>
            </a:r>
            <a:r>
              <a:rPr lang="el-GR" sz="2800" dirty="0">
                <a:sym typeface="+mn-ea"/>
              </a:rPr>
              <a:t> </a:t>
            </a:r>
            <a:r>
              <a:rPr lang="el-GR" sz="2800" dirty="0" err="1">
                <a:sym typeface="+mn-ea"/>
              </a:rPr>
              <a:t>Κονδυλισμοί</a:t>
            </a:r>
            <a:r>
              <a:rPr lang="el-GR" sz="2800" dirty="0">
                <a:sym typeface="+mn-ea"/>
              </a:rPr>
              <a:t> από την αντίθετη πλευρά.</a:t>
            </a:r>
          </a:p>
          <a:p>
            <a:pPr marL="0" indent="0">
              <a:buNone/>
            </a:pPr>
            <a:r>
              <a:rPr lang="el-GR" sz="2800" b="1" dirty="0">
                <a:sym typeface="+mn-ea"/>
              </a:rPr>
              <a:t>12. </a:t>
            </a:r>
            <a:r>
              <a:rPr lang="el-GR" sz="2800" dirty="0">
                <a:sym typeface="+mn-ea"/>
              </a:rPr>
              <a:t>Κλείνουμε με βαθιά </a:t>
            </a:r>
            <a:r>
              <a:rPr lang="el-GR" sz="2800" dirty="0" err="1">
                <a:sym typeface="+mn-ea"/>
              </a:rPr>
              <a:t>ανάτριψη</a:t>
            </a:r>
            <a:r>
              <a:rPr lang="el-GR" sz="2800" dirty="0">
                <a:sym typeface="+mn-ea"/>
              </a:rPr>
              <a:t> και θωπεία προς τα κάτω.</a:t>
            </a:r>
          </a:p>
          <a:p>
            <a:pPr marL="0" indent="0">
              <a:buNone/>
            </a:pPr>
            <a:endParaRPr lang="el-GR" sz="2800" dirty="0">
              <a:sym typeface="+mn-ea"/>
            </a:endParaRPr>
          </a:p>
          <a:p>
            <a:pPr marL="0" indent="0">
              <a:buNone/>
            </a:pPr>
            <a:r>
              <a:rPr lang="el-GR" sz="2800" dirty="0">
                <a:sym typeface="+mn-ea"/>
              </a:rPr>
              <a:t>Επαναλαμβάνουμε και στο άλλο πόδι</a:t>
            </a:r>
            <a:endParaRPr lang="el-GR" sz="2800" dirty="0"/>
          </a:p>
          <a:p>
            <a:pPr marL="0" indent="0">
              <a:buNone/>
            </a:pPr>
            <a:endParaRPr lang="el-GR" sz="2800" b="1" dirty="0"/>
          </a:p>
          <a:p>
            <a:pPr marL="0" indent="0">
              <a:buNone/>
            </a:pPr>
            <a:endParaRPr lang="el-GR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Slimming-Anti Cellulite Massage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800" b="1"/>
              <a:t>Κοιλιά</a:t>
            </a:r>
          </a:p>
          <a:p>
            <a:pPr marL="0" indent="0">
              <a:buNone/>
            </a:pPr>
            <a:r>
              <a:rPr lang="el-GR" sz="2800" b="1"/>
              <a:t>1. </a:t>
            </a:r>
            <a:r>
              <a:rPr lang="el-GR" sz="2800"/>
              <a:t>Με θωπείες απλώνουμε το λάδι.</a:t>
            </a:r>
          </a:p>
          <a:p>
            <a:pPr marL="0" indent="0">
              <a:buNone/>
            </a:pPr>
            <a:r>
              <a:rPr lang="el-GR" sz="2800" b="1">
                <a:sym typeface="+mn-ea"/>
              </a:rPr>
              <a:t>2. </a:t>
            </a:r>
            <a:r>
              <a:rPr lang="el-GR" sz="2800">
                <a:sym typeface="+mn-ea"/>
              </a:rPr>
              <a:t>Κυκλικές ανατρίψεις από το κέντρο χαμηλά προς το πλάι.</a:t>
            </a:r>
            <a:endParaRPr lang="el-GR" sz="2800"/>
          </a:p>
          <a:p>
            <a:pPr marL="0" indent="0">
              <a:buNone/>
            </a:pPr>
            <a:r>
              <a:rPr lang="el-GR" sz="2800" b="1"/>
              <a:t>3. </a:t>
            </a:r>
            <a:r>
              <a:rPr lang="el-GR" sz="2800"/>
              <a:t>Κυκλικές βαθιές θωπείες με τη φορά του ρολογιού στη κοιλιά.</a:t>
            </a:r>
            <a:endParaRPr lang="el-GR" sz="2800" b="1"/>
          </a:p>
          <a:p>
            <a:pPr marL="0" indent="0">
              <a:buNone/>
            </a:pPr>
            <a:r>
              <a:rPr lang="el-GR" sz="2800" b="1"/>
              <a:t>4. </a:t>
            </a:r>
            <a:r>
              <a:rPr lang="el-GR" sz="2800"/>
              <a:t>Εναλλάξ Ζυμώματα στα “love handles”.</a:t>
            </a:r>
            <a:endParaRPr lang="el-GR" sz="2800" b="1"/>
          </a:p>
          <a:p>
            <a:pPr marL="0" indent="0">
              <a:buNone/>
            </a:pPr>
            <a:r>
              <a:rPr lang="el-GR" sz="2800" b="1"/>
              <a:t>5. </a:t>
            </a:r>
            <a:r>
              <a:rPr lang="el-GR" sz="2800">
                <a:sym typeface="+mn-ea"/>
              </a:rPr>
              <a:t>Κλείνουμε με θωπείες.</a:t>
            </a:r>
            <a:endParaRPr lang="el-GR" sz="2800" b="1"/>
          </a:p>
          <a:p>
            <a:pPr marL="0" indent="0">
              <a:buNone/>
            </a:pPr>
            <a:endParaRPr lang="el-GR" sz="2800" b="1"/>
          </a:p>
          <a:p>
            <a:pPr marL="0" indent="0">
              <a:buNone/>
            </a:pPr>
            <a:endParaRPr lang="el-GR" sz="28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525</Words>
  <Application>Microsoft Office PowerPoint</Application>
  <PresentationFormat>Ευρεία οθόνη</PresentationFormat>
  <Paragraphs>74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2" baseType="lpstr">
      <vt:lpstr>Arial</vt:lpstr>
      <vt:lpstr>Orange Waves</vt:lpstr>
      <vt:lpstr>       </vt:lpstr>
      <vt:lpstr>Slimming-Anti Cellulite Massage</vt:lpstr>
      <vt:lpstr> Slimming-Anti Cellulite Massage </vt:lpstr>
      <vt:lpstr>Slimming-Anti Cellulite Massage</vt:lpstr>
      <vt:lpstr> Slimming-Anti Cellulite Massage </vt:lpstr>
      <vt:lpstr>Slimming-Anti Cellulite Massage</vt:lpstr>
      <vt:lpstr>Slimming-Anti Cellulite Massage</vt:lpstr>
      <vt:lpstr>Slimming-Anti Cellulite Massage</vt:lpstr>
      <vt:lpstr>Slimming-Anti Cellulite Massage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/>
  <cp:lastModifiedBy>Eleni Gamvria</cp:lastModifiedBy>
  <cp:revision>62</cp:revision>
  <dcterms:created xsi:type="dcterms:W3CDTF">2022-11-20T17:53:00Z</dcterms:created>
  <dcterms:modified xsi:type="dcterms:W3CDTF">2023-12-01T11:14:30Z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BBB637BB17F04453ADE17BD5A2942329</vt:lpwstr>
  </property>
  <property fmtid="{D5CDD505-2E9C-101B-9397-08002B2CF9AE}" pid="3" name="KSOProductBuildVer">
    <vt:lpwstr>1033-11.2.0.11417</vt:lpwstr>
  </property>
</Properties>
</file>