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3" r:id="rId2"/>
    <p:sldId id="326" r:id="rId3"/>
    <p:sldId id="32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6405"/>
  </p:normalViewPr>
  <p:slideViewPr>
    <p:cSldViewPr snapToGrid="0">
      <p:cViewPr varScale="1">
        <p:scale>
          <a:sx n="126" d="100"/>
          <a:sy n="126" d="100"/>
        </p:scale>
        <p:origin x="104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A9CDB-43B9-4D1A-98CB-F301D74B4247}" type="datetimeFigureOut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1AEF4-7C9A-4BE8-861C-1D7BCC7DE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9pPr>
          </a:lstStyle>
          <a:p>
            <a:fld id="{D1E21115-00D1-5D4C-A0E8-27F073B1EC77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55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94A-303D-4525-AF2B-4D1C0BF6E128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91227-D4AF-4C7E-A63D-4A7AC7798AD3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5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AF127-DBAB-429A-9CE9-08E4497B9CB1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9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Tex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8" y="1331915"/>
            <a:ext cx="8639175" cy="95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rgbClr val="9F1F6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altLang="en-US" sz="135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00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300038" y="1628777"/>
            <a:ext cx="8639175" cy="5040313"/>
          </a:xfrm>
        </p:spPr>
        <p:txBody>
          <a:bodyPr/>
          <a:lstStyle>
            <a:lvl1pPr marL="270000" indent="-270000">
              <a:spcBef>
                <a:spcPts val="600"/>
              </a:spcBef>
              <a:spcAft>
                <a:spcPts val="600"/>
              </a:spcAft>
              <a:buClr>
                <a:srgbClr val="00B050"/>
              </a:buClr>
              <a:defRPr sz="2100"/>
            </a:lvl1pPr>
            <a:lvl2pPr marL="621000" indent="-270000">
              <a:spcBef>
                <a:spcPts val="0"/>
              </a:spcBef>
              <a:spcAft>
                <a:spcPts val="450"/>
              </a:spcAft>
              <a:buClr>
                <a:schemeClr val="accent4"/>
              </a:buClr>
              <a:defRPr sz="1800"/>
            </a:lvl2pPr>
            <a:lvl3pPr marL="972000" indent="-162000">
              <a:spcBef>
                <a:spcPts val="0"/>
              </a:spcBef>
              <a:spcAft>
                <a:spcPts val="450"/>
              </a:spcAft>
              <a:buClr>
                <a:schemeClr val="tx1">
                  <a:lumMod val="50000"/>
                  <a:lumOff val="50000"/>
                </a:schemeClr>
              </a:buClr>
              <a:defRPr sz="15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marL="1080000" indent="-189000">
              <a:spcBef>
                <a:spcPts val="0"/>
              </a:spcBef>
              <a:spcAft>
                <a:spcPts val="225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350000" indent="-1890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•"/>
              <a:defRPr sz="1350"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483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659"/>
            <a:ext cx="9144000" cy="1040593"/>
          </a:xfrm>
        </p:spPr>
        <p:txBody>
          <a:bodyPr/>
          <a:lstStyle>
            <a:lvl1pPr algn="ctr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54" y="1211475"/>
            <a:ext cx="8610885" cy="5025551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8579-2E45-4864-85F5-AAE523FD9C89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6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809B-3C0E-4E87-BBCF-3179D9B7B7CF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EA52-50F9-4F53-AE36-1CE1E4BCA48E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4031-5229-487F-88CA-2342B013F12C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DB6A-2243-4A1B-A4E0-E4CD229CDE0A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2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FD47-1A36-4016-A1F9-06E7E1154217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9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3D4C-ADF9-465F-9245-36A938D234E7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9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C6F2-223D-44F0-9340-22646B03361A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1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B3D85-4CE6-40A8-A40A-0E84008AE7F6}" type="datetime1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8EF7-AF87-4CB1-9068-96F81EC117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3700" y="159941"/>
            <a:ext cx="8166100" cy="994172"/>
          </a:xfrm>
        </p:spPr>
        <p:txBody>
          <a:bodyPr/>
          <a:lstStyle/>
          <a:p>
            <a:pPr algn="ctr" eaLnBrk="1" hangingPunct="1"/>
            <a:r>
              <a:rPr lang="el-GR" altLang="en-US" sz="4400" dirty="0" smtClean="0"/>
              <a:t>Γεωμετρικός Σχεδιασμός Οδών</a:t>
            </a:r>
            <a:endParaRPr lang="en-US" altLang="en-US" sz="4400" dirty="0"/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562893" y="2322831"/>
            <a:ext cx="582771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-95"/>
                <a:ea typeface="Arial" charset="-95"/>
                <a:cs typeface="Arial" charset="-95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l-GR" altLang="en-US" sz="3200" dirty="0" smtClean="0">
                <a:latin typeface="Calibri Light" charset="-95"/>
              </a:rPr>
              <a:t>Ύλη</a:t>
            </a:r>
          </a:p>
          <a:p>
            <a:pPr algn="ctr">
              <a:lnSpc>
                <a:spcPct val="150000"/>
              </a:lnSpc>
            </a:pPr>
            <a:r>
              <a:rPr lang="el-GR" altLang="en-US" sz="3200" dirty="0" smtClean="0">
                <a:latin typeface="Calibri Light" charset="-95"/>
              </a:rPr>
              <a:t>2023-2024</a:t>
            </a:r>
            <a:endParaRPr lang="el-GR" altLang="en-US" sz="3200" dirty="0" smtClean="0">
              <a:latin typeface="Calibri Light" charset="-95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l-GR" altLang="en-US" sz="2000" dirty="0" smtClean="0">
                <a:latin typeface="Calibri Light" charset="-95"/>
              </a:rPr>
              <a:t>Πανεπιστήμιο </a:t>
            </a:r>
            <a:r>
              <a:rPr lang="el-GR" altLang="en-US" sz="2000" dirty="0">
                <a:latin typeface="Calibri Light" charset="-95"/>
              </a:rPr>
              <a:t>Δυτικής Αττικής</a:t>
            </a:r>
          </a:p>
          <a:p>
            <a:pPr algn="ctr" eaLnBrk="1" hangingPunct="1">
              <a:lnSpc>
                <a:spcPct val="150000"/>
              </a:lnSpc>
            </a:pPr>
            <a:r>
              <a:rPr lang="el-GR" altLang="en-US" sz="2000" dirty="0">
                <a:latin typeface="Calibri Light" charset="-95"/>
              </a:rPr>
              <a:t>Τμήμα Πολιτικών </a:t>
            </a:r>
            <a:r>
              <a:rPr lang="el-GR" altLang="en-US" sz="2000" dirty="0" smtClean="0">
                <a:latin typeface="Calibri Light" charset="-95"/>
              </a:rPr>
              <a:t>Μηχανικών</a:t>
            </a:r>
          </a:p>
          <a:p>
            <a:pPr algn="ctr" eaLnBrk="1" hangingPunct="1">
              <a:lnSpc>
                <a:spcPct val="150000"/>
              </a:lnSpc>
            </a:pPr>
            <a:endParaRPr lang="el-GR" altLang="en-US" sz="3200" dirty="0">
              <a:latin typeface="Calibri Light" charset="-95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l-GR" altLang="en-US" sz="2000" dirty="0">
                <a:latin typeface="Calibri Light" charset="-95"/>
              </a:rPr>
              <a:t>Χ. </a:t>
            </a:r>
            <a:r>
              <a:rPr lang="el-GR" altLang="en-US" sz="2000" dirty="0" err="1">
                <a:latin typeface="Calibri Light" charset="-95"/>
              </a:rPr>
              <a:t>Μηλιώτη</a:t>
            </a:r>
            <a:endParaRPr lang="el-GR" altLang="en-US" sz="2000" dirty="0">
              <a:latin typeface="Calibri Light" charset="-95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en-US" sz="2000" dirty="0" err="1" smtClean="0">
                <a:latin typeface="Calibri Light" charset="-95"/>
              </a:rPr>
              <a:t>c.milioti@uniwa.gr</a:t>
            </a:r>
            <a:endParaRPr lang="en-US" altLang="en-US" sz="2000" dirty="0">
              <a:latin typeface="Calibri Light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0142523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Μόνο</a:t>
            </a:r>
            <a:r>
              <a:rPr lang="is-IS" dirty="0" smtClean="0"/>
              <a:t>…</a:t>
            </a:r>
            <a:r>
              <a:rPr lang="el-GR" dirty="0" smtClean="0"/>
              <a:t>ΟΜΟΕ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0100" y="2356644"/>
            <a:ext cx="2463800" cy="32893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372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746126"/>
            <a:ext cx="7886700" cy="1325563"/>
          </a:xfrm>
        </p:spPr>
        <p:txBody>
          <a:bodyPr/>
          <a:lstStyle/>
          <a:p>
            <a:r>
              <a:rPr lang="el-GR" sz="3200" b="1" dirty="0"/>
              <a:t>ΥΛΗ</a:t>
            </a:r>
            <a:r>
              <a:rPr lang="en-US" dirty="0"/>
              <a:t/>
            </a:r>
            <a:br>
              <a:rPr lang="en-US" dirty="0"/>
            </a:br>
            <a:r>
              <a:rPr lang="el-G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l-GR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0038" y="1300481"/>
            <a:ext cx="8639175" cy="53686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l-GR" sz="2400" dirty="0"/>
              <a:t>1</a:t>
            </a:r>
            <a:r>
              <a:rPr lang="el-GR" sz="2400" dirty="0" smtClean="0"/>
              <a:t>. </a:t>
            </a:r>
            <a:r>
              <a:rPr lang="el-GR" sz="2400" dirty="0"/>
              <a:t>ΒΙΒΛΙΟ 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r>
              <a:rPr lang="el-GR" sz="2400" dirty="0" smtClean="0"/>
              <a:t>Κεφάλαιο 1</a:t>
            </a:r>
            <a:endParaRPr lang="en-US" sz="2400" dirty="0" smtClean="0"/>
          </a:p>
          <a:p>
            <a:r>
              <a:rPr lang="el-GR" sz="2400" dirty="0" smtClean="0"/>
              <a:t>Κεφάλαιο 2</a:t>
            </a:r>
          </a:p>
          <a:p>
            <a:r>
              <a:rPr lang="el-GR" sz="2400" dirty="0" smtClean="0"/>
              <a:t>Κεφάλαιο 3</a:t>
            </a:r>
          </a:p>
          <a:p>
            <a:r>
              <a:rPr lang="el-GR" sz="2400" dirty="0" smtClean="0"/>
              <a:t>Κεφάλαιο 4 (εκτός 4.5.3 και 4.6)</a:t>
            </a:r>
          </a:p>
          <a:p>
            <a:r>
              <a:rPr lang="el-GR" sz="2400" dirty="0" smtClean="0"/>
              <a:t>Κεφάλαιο 5 (εκτός από 5.3.8 και 5.5)</a:t>
            </a:r>
          </a:p>
          <a:p>
            <a:r>
              <a:rPr lang="el-GR" sz="2400" dirty="0"/>
              <a:t>Κεφάλαιο </a:t>
            </a:r>
            <a:r>
              <a:rPr lang="el-GR" sz="2400" dirty="0" smtClean="0"/>
              <a:t>6 </a:t>
            </a:r>
          </a:p>
          <a:p>
            <a:pPr lvl="1"/>
            <a:r>
              <a:rPr lang="el-GR" dirty="0" smtClean="0"/>
              <a:t>Διαφάνειες στο </a:t>
            </a:r>
            <a:r>
              <a:rPr lang="en-US" dirty="0" err="1" smtClean="0"/>
              <a:t>eclass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6.1</a:t>
            </a:r>
          </a:p>
          <a:p>
            <a:pPr lvl="1"/>
            <a:r>
              <a:rPr lang="el-GR" dirty="0" smtClean="0"/>
              <a:t>6.2</a:t>
            </a:r>
          </a:p>
          <a:p>
            <a:pPr lvl="1"/>
            <a:r>
              <a:rPr lang="el-GR" dirty="0" smtClean="0"/>
              <a:t>6.3 </a:t>
            </a:r>
            <a:r>
              <a:rPr lang="el-GR" sz="2400" dirty="0" smtClean="0"/>
              <a:t>(Μόνο </a:t>
            </a:r>
            <a:r>
              <a:rPr lang="el-GR" sz="2400" dirty="0"/>
              <a:t>ΟΜΟΕ)</a:t>
            </a:r>
          </a:p>
          <a:p>
            <a:pPr lvl="1"/>
            <a:r>
              <a:rPr lang="el-GR" dirty="0" smtClean="0"/>
              <a:t>6.8</a:t>
            </a:r>
            <a:endParaRPr lang="el-GR" dirty="0" smtClean="0"/>
          </a:p>
          <a:p>
            <a:pPr lvl="1"/>
            <a:endParaRPr lang="el-GR" dirty="0" smtClean="0"/>
          </a:p>
          <a:p>
            <a:pPr marL="0" indent="0">
              <a:buNone/>
            </a:pPr>
            <a:r>
              <a:rPr lang="el-GR" sz="2400" dirty="0" smtClean="0"/>
              <a:t>2.Ασκήσεις </a:t>
            </a:r>
            <a:r>
              <a:rPr lang="el-GR" sz="2400" dirty="0"/>
              <a:t>στο </a:t>
            </a:r>
            <a:r>
              <a:rPr lang="en-US" sz="2400" dirty="0" err="1"/>
              <a:t>eclass</a:t>
            </a:r>
            <a:endParaRPr lang="el-GR" sz="2400" dirty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1731124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</TotalTime>
  <Words>20</Words>
  <Application>Microsoft Macintosh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Wingdings</vt:lpstr>
      <vt:lpstr>Arial</vt:lpstr>
      <vt:lpstr>Θέμα του Office</vt:lpstr>
      <vt:lpstr>Γεωμετρικός Σχεδιασμός Οδών</vt:lpstr>
      <vt:lpstr>Μόνο…ΟΜΟΕ</vt:lpstr>
      <vt:lpstr>ΥΛΗ 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Οικονομική των Μεταφορών</dc:title>
  <dc:creator>Konstantinos Kepaptsoglou</dc:creator>
  <cp:lastModifiedBy>Microsoft Office User</cp:lastModifiedBy>
  <cp:revision>77</cp:revision>
  <dcterms:created xsi:type="dcterms:W3CDTF">2016-08-03T13:48:40Z</dcterms:created>
  <dcterms:modified xsi:type="dcterms:W3CDTF">2024-03-05T10:22:02Z</dcterms:modified>
</cp:coreProperties>
</file>