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1" r:id="rId2"/>
    <p:sldId id="5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869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E468-8FDF-3350-D5EA-8CE33B11D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14579-B816-1E20-B83B-482C75AEE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BD80C-0C10-A5EA-7697-D368A039F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98CF7-ADDB-35F9-238A-A7CBD985D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BA7E4-7119-FF63-5480-4925861E1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152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F577C-F453-A456-9556-28831FA9E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3DE441-BECA-B51E-15D8-F203D49F8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83E21-D056-1CDF-A74D-B6A8342C0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330E0-6D15-FCFF-4D96-E65F23D47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BBA29-93C4-9A93-14D8-71DA98C1B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80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C5F1D2-8586-D366-DB4C-32B18E42EB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A8FEB2-7646-86C7-B135-B897E95B0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EC32E-C5F8-69E1-E1A6-332FE738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4D7C6-C0A1-4072-B00C-D3965A5B9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83428-0E30-354F-6720-95090CFD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9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30" y="339510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67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44163C-3BE8-445F-BF4D-6FF683F7A99F}"/>
              </a:ext>
            </a:extLst>
          </p:cNvPr>
          <p:cNvGrpSpPr/>
          <p:nvPr userDrawn="1"/>
        </p:nvGrpSpPr>
        <p:grpSpPr>
          <a:xfrm>
            <a:off x="0" y="5030642"/>
            <a:ext cx="11784651" cy="1581249"/>
            <a:chOff x="0" y="5030641"/>
            <a:chExt cx="11784650" cy="158124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C382616-4BAD-46F2-A9B1-3719C195BD07}"/>
                </a:ext>
              </a:extLst>
            </p:cNvPr>
            <p:cNvGrpSpPr/>
            <p:nvPr/>
          </p:nvGrpSpPr>
          <p:grpSpPr>
            <a:xfrm>
              <a:off x="10972494" y="5030641"/>
              <a:ext cx="812156" cy="1343445"/>
              <a:chOff x="10042059" y="85076"/>
              <a:chExt cx="1867634" cy="3089387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4F57692B-CB59-4909-9EE5-9842EC389960}"/>
                  </a:ext>
                </a:extLst>
              </p:cNvPr>
              <p:cNvSpPr/>
              <p:nvPr/>
            </p:nvSpPr>
            <p:spPr>
              <a:xfrm rot="16200000" flipH="1">
                <a:off x="9851011" y="276124"/>
                <a:ext cx="2249729" cy="1867634"/>
              </a:xfrm>
              <a:custGeom>
                <a:avLst/>
                <a:gdLst>
                  <a:gd name="connsiteX0" fmla="*/ 2234976 w 2254431"/>
                  <a:gd name="connsiteY0" fmla="*/ 1132618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710150 h 1867634"/>
                  <a:gd name="connsiteX4" fmla="*/ 2240336 w 2254431"/>
                  <a:gd name="connsiteY4" fmla="*/ 727150 h 1867634"/>
                  <a:gd name="connsiteX5" fmla="*/ 2234976 w 2254431"/>
                  <a:gd name="connsiteY5" fmla="*/ 737448 h 1867634"/>
                  <a:gd name="connsiteX6" fmla="*/ 1734909 w 2254431"/>
                  <a:gd name="connsiteY6" fmla="*/ 1232300 h 1867634"/>
                  <a:gd name="connsiteX7" fmla="*/ 1781182 w 2254431"/>
                  <a:gd name="connsiteY7" fmla="*/ 1232300 h 1867634"/>
                  <a:gd name="connsiteX8" fmla="*/ 1734909 w 2254431"/>
                  <a:gd name="connsiteY8" fmla="*/ 1237163 h 1867634"/>
                  <a:gd name="connsiteX9" fmla="*/ 1734908 w 2254431"/>
                  <a:gd name="connsiteY9" fmla="*/ 633988 h 1867634"/>
                  <a:gd name="connsiteX10" fmla="*/ 2124749 w 2254431"/>
                  <a:gd name="connsiteY10" fmla="*/ 668096 h 1867634"/>
                  <a:gd name="connsiteX11" fmla="*/ 1734908 w 2254431"/>
                  <a:gd name="connsiteY11" fmla="*/ 668096 h 1867634"/>
                  <a:gd name="connsiteX12" fmla="*/ 0 w 2254431"/>
                  <a:gd name="connsiteY12" fmla="*/ 933818 h 1867634"/>
                  <a:gd name="connsiteX13" fmla="*/ 273507 w 2254431"/>
                  <a:gd name="connsiteY13" fmla="*/ 1594126 h 1867634"/>
                  <a:gd name="connsiteX14" fmla="*/ 1594123 w 2254431"/>
                  <a:gd name="connsiteY14" fmla="*/ 1594126 h 1867634"/>
                  <a:gd name="connsiteX15" fmla="*/ 1818102 w 2254431"/>
                  <a:gd name="connsiteY15" fmla="*/ 1370146 h 1867634"/>
                  <a:gd name="connsiteX16" fmla="*/ 2067929 w 2254431"/>
                  <a:gd name="connsiteY16" fmla="*/ 1370150 h 1867634"/>
                  <a:gd name="connsiteX17" fmla="*/ 2249729 w 2254431"/>
                  <a:gd name="connsiteY17" fmla="*/ 1188348 h 1867634"/>
                  <a:gd name="connsiteX18" fmla="*/ 2249729 w 2254431"/>
                  <a:gd name="connsiteY18" fmla="*/ 938520 h 1867634"/>
                  <a:gd name="connsiteX19" fmla="*/ 2254431 w 2254431"/>
                  <a:gd name="connsiteY19" fmla="*/ 933818 h 1867634"/>
                  <a:gd name="connsiteX20" fmla="*/ 2249729 w 2254431"/>
                  <a:gd name="connsiteY20" fmla="*/ 929116 h 1867634"/>
                  <a:gd name="connsiteX21" fmla="*/ 2249729 w 2254431"/>
                  <a:gd name="connsiteY21" fmla="*/ 679292 h 1867634"/>
                  <a:gd name="connsiteX22" fmla="*/ 2067926 w 2254431"/>
                  <a:gd name="connsiteY22" fmla="*/ 497490 h 1867634"/>
                  <a:gd name="connsiteX23" fmla="*/ 1818099 w 2254431"/>
                  <a:gd name="connsiteY23" fmla="*/ 497490 h 1867634"/>
                  <a:gd name="connsiteX24" fmla="*/ 1594123 w 2254431"/>
                  <a:gd name="connsiteY24" fmla="*/ 273510 h 1867634"/>
                  <a:gd name="connsiteX25" fmla="*/ 273507 w 2254431"/>
                  <a:gd name="connsiteY25" fmla="*/ 273510 h 1867634"/>
                  <a:gd name="connsiteX26" fmla="*/ 0 w 2254431"/>
                  <a:gd name="connsiteY26" fmla="*/ 933818 h 1867634"/>
                  <a:gd name="connsiteX0" fmla="*/ 2234976 w 2254431"/>
                  <a:gd name="connsiteY0" fmla="*/ 1132618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1132618 h 1867634"/>
                  <a:gd name="connsiteX4" fmla="*/ 2234976 w 2254431"/>
                  <a:gd name="connsiteY4" fmla="*/ 710150 h 1867634"/>
                  <a:gd name="connsiteX5" fmla="*/ 2240336 w 2254431"/>
                  <a:gd name="connsiteY5" fmla="*/ 727150 h 1867634"/>
                  <a:gd name="connsiteX6" fmla="*/ 2234976 w 2254431"/>
                  <a:gd name="connsiteY6" fmla="*/ 737448 h 1867634"/>
                  <a:gd name="connsiteX7" fmla="*/ 2234976 w 2254431"/>
                  <a:gd name="connsiteY7" fmla="*/ 710150 h 1867634"/>
                  <a:gd name="connsiteX8" fmla="*/ 1734909 w 2254431"/>
                  <a:gd name="connsiteY8" fmla="*/ 1232300 h 1867634"/>
                  <a:gd name="connsiteX9" fmla="*/ 1781182 w 2254431"/>
                  <a:gd name="connsiteY9" fmla="*/ 1232300 h 1867634"/>
                  <a:gd name="connsiteX10" fmla="*/ 1734909 w 2254431"/>
                  <a:gd name="connsiteY10" fmla="*/ 1237163 h 1867634"/>
                  <a:gd name="connsiteX11" fmla="*/ 1734909 w 2254431"/>
                  <a:gd name="connsiteY11" fmla="*/ 1232300 h 1867634"/>
                  <a:gd name="connsiteX12" fmla="*/ 1734908 w 2254431"/>
                  <a:gd name="connsiteY12" fmla="*/ 668096 h 1867634"/>
                  <a:gd name="connsiteX13" fmla="*/ 2124749 w 2254431"/>
                  <a:gd name="connsiteY13" fmla="*/ 668096 h 1867634"/>
                  <a:gd name="connsiteX14" fmla="*/ 1734908 w 2254431"/>
                  <a:gd name="connsiteY14" fmla="*/ 668096 h 1867634"/>
                  <a:gd name="connsiteX15" fmla="*/ 0 w 2254431"/>
                  <a:gd name="connsiteY15" fmla="*/ 933818 h 1867634"/>
                  <a:gd name="connsiteX16" fmla="*/ 273507 w 2254431"/>
                  <a:gd name="connsiteY16" fmla="*/ 1594126 h 1867634"/>
                  <a:gd name="connsiteX17" fmla="*/ 1594123 w 2254431"/>
                  <a:gd name="connsiteY17" fmla="*/ 1594126 h 1867634"/>
                  <a:gd name="connsiteX18" fmla="*/ 1818102 w 2254431"/>
                  <a:gd name="connsiteY18" fmla="*/ 1370146 h 1867634"/>
                  <a:gd name="connsiteX19" fmla="*/ 2067929 w 2254431"/>
                  <a:gd name="connsiteY19" fmla="*/ 1370150 h 1867634"/>
                  <a:gd name="connsiteX20" fmla="*/ 2249729 w 2254431"/>
                  <a:gd name="connsiteY20" fmla="*/ 1188348 h 1867634"/>
                  <a:gd name="connsiteX21" fmla="*/ 2249729 w 2254431"/>
                  <a:gd name="connsiteY21" fmla="*/ 938520 h 1867634"/>
                  <a:gd name="connsiteX22" fmla="*/ 2254431 w 2254431"/>
                  <a:gd name="connsiteY22" fmla="*/ 933818 h 1867634"/>
                  <a:gd name="connsiteX23" fmla="*/ 2249729 w 2254431"/>
                  <a:gd name="connsiteY23" fmla="*/ 929116 h 1867634"/>
                  <a:gd name="connsiteX24" fmla="*/ 2249729 w 2254431"/>
                  <a:gd name="connsiteY24" fmla="*/ 679292 h 1867634"/>
                  <a:gd name="connsiteX25" fmla="*/ 2067926 w 2254431"/>
                  <a:gd name="connsiteY25" fmla="*/ 497490 h 1867634"/>
                  <a:gd name="connsiteX26" fmla="*/ 1818099 w 2254431"/>
                  <a:gd name="connsiteY26" fmla="*/ 497490 h 1867634"/>
                  <a:gd name="connsiteX27" fmla="*/ 1594123 w 2254431"/>
                  <a:gd name="connsiteY27" fmla="*/ 273510 h 1867634"/>
                  <a:gd name="connsiteX28" fmla="*/ 273507 w 2254431"/>
                  <a:gd name="connsiteY28" fmla="*/ 273510 h 1867634"/>
                  <a:gd name="connsiteX29" fmla="*/ 0 w 2254431"/>
                  <a:gd name="connsiteY29" fmla="*/ 933818 h 1867634"/>
                  <a:gd name="connsiteX0" fmla="*/ 2234976 w 2254431"/>
                  <a:gd name="connsiteY0" fmla="*/ 1132618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1132618 h 1867634"/>
                  <a:gd name="connsiteX4" fmla="*/ 2234976 w 2254431"/>
                  <a:gd name="connsiteY4" fmla="*/ 710150 h 1867634"/>
                  <a:gd name="connsiteX5" fmla="*/ 2240336 w 2254431"/>
                  <a:gd name="connsiteY5" fmla="*/ 727150 h 1867634"/>
                  <a:gd name="connsiteX6" fmla="*/ 2234976 w 2254431"/>
                  <a:gd name="connsiteY6" fmla="*/ 737448 h 1867634"/>
                  <a:gd name="connsiteX7" fmla="*/ 2234976 w 2254431"/>
                  <a:gd name="connsiteY7" fmla="*/ 710150 h 1867634"/>
                  <a:gd name="connsiteX8" fmla="*/ 1734909 w 2254431"/>
                  <a:gd name="connsiteY8" fmla="*/ 1232300 h 1867634"/>
                  <a:gd name="connsiteX9" fmla="*/ 1781182 w 2254431"/>
                  <a:gd name="connsiteY9" fmla="*/ 1232300 h 1867634"/>
                  <a:gd name="connsiteX10" fmla="*/ 1734909 w 2254431"/>
                  <a:gd name="connsiteY10" fmla="*/ 1237163 h 1867634"/>
                  <a:gd name="connsiteX11" fmla="*/ 1734909 w 2254431"/>
                  <a:gd name="connsiteY11" fmla="*/ 1232300 h 1867634"/>
                  <a:gd name="connsiteX12" fmla="*/ 0 w 2254431"/>
                  <a:gd name="connsiteY12" fmla="*/ 933818 h 1867634"/>
                  <a:gd name="connsiteX13" fmla="*/ 273507 w 2254431"/>
                  <a:gd name="connsiteY13" fmla="*/ 1594126 h 1867634"/>
                  <a:gd name="connsiteX14" fmla="*/ 1594123 w 2254431"/>
                  <a:gd name="connsiteY14" fmla="*/ 1594126 h 1867634"/>
                  <a:gd name="connsiteX15" fmla="*/ 1818102 w 2254431"/>
                  <a:gd name="connsiteY15" fmla="*/ 1370146 h 1867634"/>
                  <a:gd name="connsiteX16" fmla="*/ 2067929 w 2254431"/>
                  <a:gd name="connsiteY16" fmla="*/ 1370150 h 1867634"/>
                  <a:gd name="connsiteX17" fmla="*/ 2249729 w 2254431"/>
                  <a:gd name="connsiteY17" fmla="*/ 1188348 h 1867634"/>
                  <a:gd name="connsiteX18" fmla="*/ 2249729 w 2254431"/>
                  <a:gd name="connsiteY18" fmla="*/ 938520 h 1867634"/>
                  <a:gd name="connsiteX19" fmla="*/ 2254431 w 2254431"/>
                  <a:gd name="connsiteY19" fmla="*/ 933818 h 1867634"/>
                  <a:gd name="connsiteX20" fmla="*/ 2249729 w 2254431"/>
                  <a:gd name="connsiteY20" fmla="*/ 929116 h 1867634"/>
                  <a:gd name="connsiteX21" fmla="*/ 2249729 w 2254431"/>
                  <a:gd name="connsiteY21" fmla="*/ 679292 h 1867634"/>
                  <a:gd name="connsiteX22" fmla="*/ 2067926 w 2254431"/>
                  <a:gd name="connsiteY22" fmla="*/ 497490 h 1867634"/>
                  <a:gd name="connsiteX23" fmla="*/ 1818099 w 2254431"/>
                  <a:gd name="connsiteY23" fmla="*/ 497490 h 1867634"/>
                  <a:gd name="connsiteX24" fmla="*/ 1594123 w 2254431"/>
                  <a:gd name="connsiteY24" fmla="*/ 273510 h 1867634"/>
                  <a:gd name="connsiteX25" fmla="*/ 273507 w 2254431"/>
                  <a:gd name="connsiteY25" fmla="*/ 273510 h 1867634"/>
                  <a:gd name="connsiteX26" fmla="*/ 0 w 2254431"/>
                  <a:gd name="connsiteY26" fmla="*/ 933818 h 1867634"/>
                  <a:gd name="connsiteX0" fmla="*/ 2234976 w 2254431"/>
                  <a:gd name="connsiteY0" fmla="*/ 1132618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1132618 h 1867634"/>
                  <a:gd name="connsiteX4" fmla="*/ 2234976 w 2254431"/>
                  <a:gd name="connsiteY4" fmla="*/ 710150 h 1867634"/>
                  <a:gd name="connsiteX5" fmla="*/ 2240336 w 2254431"/>
                  <a:gd name="connsiteY5" fmla="*/ 727150 h 1867634"/>
                  <a:gd name="connsiteX6" fmla="*/ 2234976 w 2254431"/>
                  <a:gd name="connsiteY6" fmla="*/ 737448 h 1867634"/>
                  <a:gd name="connsiteX7" fmla="*/ 2234976 w 2254431"/>
                  <a:gd name="connsiteY7" fmla="*/ 710150 h 1867634"/>
                  <a:gd name="connsiteX8" fmla="*/ 1734909 w 2254431"/>
                  <a:gd name="connsiteY8" fmla="*/ 1237163 h 1867634"/>
                  <a:gd name="connsiteX9" fmla="*/ 1781182 w 2254431"/>
                  <a:gd name="connsiteY9" fmla="*/ 1232300 h 1867634"/>
                  <a:gd name="connsiteX10" fmla="*/ 1734909 w 2254431"/>
                  <a:gd name="connsiteY10" fmla="*/ 1237163 h 1867634"/>
                  <a:gd name="connsiteX11" fmla="*/ 0 w 2254431"/>
                  <a:gd name="connsiteY11" fmla="*/ 933818 h 1867634"/>
                  <a:gd name="connsiteX12" fmla="*/ 273507 w 2254431"/>
                  <a:gd name="connsiteY12" fmla="*/ 1594126 h 1867634"/>
                  <a:gd name="connsiteX13" fmla="*/ 1594123 w 2254431"/>
                  <a:gd name="connsiteY13" fmla="*/ 1594126 h 1867634"/>
                  <a:gd name="connsiteX14" fmla="*/ 1818102 w 2254431"/>
                  <a:gd name="connsiteY14" fmla="*/ 1370146 h 1867634"/>
                  <a:gd name="connsiteX15" fmla="*/ 2067929 w 2254431"/>
                  <a:gd name="connsiteY15" fmla="*/ 1370150 h 1867634"/>
                  <a:gd name="connsiteX16" fmla="*/ 2249729 w 2254431"/>
                  <a:gd name="connsiteY16" fmla="*/ 1188348 h 1867634"/>
                  <a:gd name="connsiteX17" fmla="*/ 2249729 w 2254431"/>
                  <a:gd name="connsiteY17" fmla="*/ 938520 h 1867634"/>
                  <a:gd name="connsiteX18" fmla="*/ 2254431 w 2254431"/>
                  <a:gd name="connsiteY18" fmla="*/ 933818 h 1867634"/>
                  <a:gd name="connsiteX19" fmla="*/ 2249729 w 2254431"/>
                  <a:gd name="connsiteY19" fmla="*/ 929116 h 1867634"/>
                  <a:gd name="connsiteX20" fmla="*/ 2249729 w 2254431"/>
                  <a:gd name="connsiteY20" fmla="*/ 679292 h 1867634"/>
                  <a:gd name="connsiteX21" fmla="*/ 2067926 w 2254431"/>
                  <a:gd name="connsiteY21" fmla="*/ 497490 h 1867634"/>
                  <a:gd name="connsiteX22" fmla="*/ 1818099 w 2254431"/>
                  <a:gd name="connsiteY22" fmla="*/ 497490 h 1867634"/>
                  <a:gd name="connsiteX23" fmla="*/ 1594123 w 2254431"/>
                  <a:gd name="connsiteY23" fmla="*/ 273510 h 1867634"/>
                  <a:gd name="connsiteX24" fmla="*/ 273507 w 2254431"/>
                  <a:gd name="connsiteY24" fmla="*/ 273510 h 1867634"/>
                  <a:gd name="connsiteX25" fmla="*/ 0 w 2254431"/>
                  <a:gd name="connsiteY25" fmla="*/ 933818 h 1867634"/>
                  <a:gd name="connsiteX0" fmla="*/ 2234976 w 2254431"/>
                  <a:gd name="connsiteY0" fmla="*/ 1132618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1132618 h 1867634"/>
                  <a:gd name="connsiteX4" fmla="*/ 2234976 w 2254431"/>
                  <a:gd name="connsiteY4" fmla="*/ 710150 h 1867634"/>
                  <a:gd name="connsiteX5" fmla="*/ 2240336 w 2254431"/>
                  <a:gd name="connsiteY5" fmla="*/ 727150 h 1867634"/>
                  <a:gd name="connsiteX6" fmla="*/ 2234976 w 2254431"/>
                  <a:gd name="connsiteY6" fmla="*/ 737448 h 1867634"/>
                  <a:gd name="connsiteX7" fmla="*/ 2234976 w 2254431"/>
                  <a:gd name="connsiteY7" fmla="*/ 710150 h 1867634"/>
                  <a:gd name="connsiteX8" fmla="*/ 0 w 2254431"/>
                  <a:gd name="connsiteY8" fmla="*/ 933818 h 1867634"/>
                  <a:gd name="connsiteX9" fmla="*/ 273507 w 2254431"/>
                  <a:gd name="connsiteY9" fmla="*/ 1594126 h 1867634"/>
                  <a:gd name="connsiteX10" fmla="*/ 1594123 w 2254431"/>
                  <a:gd name="connsiteY10" fmla="*/ 1594126 h 1867634"/>
                  <a:gd name="connsiteX11" fmla="*/ 1818102 w 2254431"/>
                  <a:gd name="connsiteY11" fmla="*/ 1370146 h 1867634"/>
                  <a:gd name="connsiteX12" fmla="*/ 2067929 w 2254431"/>
                  <a:gd name="connsiteY12" fmla="*/ 1370150 h 1867634"/>
                  <a:gd name="connsiteX13" fmla="*/ 2249729 w 2254431"/>
                  <a:gd name="connsiteY13" fmla="*/ 1188348 h 1867634"/>
                  <a:gd name="connsiteX14" fmla="*/ 2249729 w 2254431"/>
                  <a:gd name="connsiteY14" fmla="*/ 938520 h 1867634"/>
                  <a:gd name="connsiteX15" fmla="*/ 2254431 w 2254431"/>
                  <a:gd name="connsiteY15" fmla="*/ 933818 h 1867634"/>
                  <a:gd name="connsiteX16" fmla="*/ 2249729 w 2254431"/>
                  <a:gd name="connsiteY16" fmla="*/ 929116 h 1867634"/>
                  <a:gd name="connsiteX17" fmla="*/ 2249729 w 2254431"/>
                  <a:gd name="connsiteY17" fmla="*/ 679292 h 1867634"/>
                  <a:gd name="connsiteX18" fmla="*/ 2067926 w 2254431"/>
                  <a:gd name="connsiteY18" fmla="*/ 497490 h 1867634"/>
                  <a:gd name="connsiteX19" fmla="*/ 1818099 w 2254431"/>
                  <a:gd name="connsiteY19" fmla="*/ 497490 h 1867634"/>
                  <a:gd name="connsiteX20" fmla="*/ 1594123 w 2254431"/>
                  <a:gd name="connsiteY20" fmla="*/ 273510 h 1867634"/>
                  <a:gd name="connsiteX21" fmla="*/ 273507 w 2254431"/>
                  <a:gd name="connsiteY21" fmla="*/ 273510 h 1867634"/>
                  <a:gd name="connsiteX22" fmla="*/ 0 w 2254431"/>
                  <a:gd name="connsiteY22" fmla="*/ 933818 h 1867634"/>
                  <a:gd name="connsiteX0" fmla="*/ 2234976 w 2254431"/>
                  <a:gd name="connsiteY0" fmla="*/ 1140552 h 1867634"/>
                  <a:gd name="connsiteX1" fmla="*/ 2236496 w 2254431"/>
                  <a:gd name="connsiteY1" fmla="*/ 1135418 h 1867634"/>
                  <a:gd name="connsiteX2" fmla="*/ 2234976 w 2254431"/>
                  <a:gd name="connsiteY2" fmla="*/ 1140552 h 1867634"/>
                  <a:gd name="connsiteX3" fmla="*/ 2234976 w 2254431"/>
                  <a:gd name="connsiteY3" fmla="*/ 710150 h 1867634"/>
                  <a:gd name="connsiteX4" fmla="*/ 2240336 w 2254431"/>
                  <a:gd name="connsiteY4" fmla="*/ 727150 h 1867634"/>
                  <a:gd name="connsiteX5" fmla="*/ 2234976 w 2254431"/>
                  <a:gd name="connsiteY5" fmla="*/ 737448 h 1867634"/>
                  <a:gd name="connsiteX6" fmla="*/ 2234976 w 2254431"/>
                  <a:gd name="connsiteY6" fmla="*/ 710150 h 1867634"/>
                  <a:gd name="connsiteX7" fmla="*/ 0 w 2254431"/>
                  <a:gd name="connsiteY7" fmla="*/ 933818 h 1867634"/>
                  <a:gd name="connsiteX8" fmla="*/ 273507 w 2254431"/>
                  <a:gd name="connsiteY8" fmla="*/ 1594126 h 1867634"/>
                  <a:gd name="connsiteX9" fmla="*/ 1594123 w 2254431"/>
                  <a:gd name="connsiteY9" fmla="*/ 1594126 h 1867634"/>
                  <a:gd name="connsiteX10" fmla="*/ 1818102 w 2254431"/>
                  <a:gd name="connsiteY10" fmla="*/ 1370146 h 1867634"/>
                  <a:gd name="connsiteX11" fmla="*/ 2067929 w 2254431"/>
                  <a:gd name="connsiteY11" fmla="*/ 1370150 h 1867634"/>
                  <a:gd name="connsiteX12" fmla="*/ 2249729 w 2254431"/>
                  <a:gd name="connsiteY12" fmla="*/ 1188348 h 1867634"/>
                  <a:gd name="connsiteX13" fmla="*/ 2249729 w 2254431"/>
                  <a:gd name="connsiteY13" fmla="*/ 938520 h 1867634"/>
                  <a:gd name="connsiteX14" fmla="*/ 2254431 w 2254431"/>
                  <a:gd name="connsiteY14" fmla="*/ 933818 h 1867634"/>
                  <a:gd name="connsiteX15" fmla="*/ 2249729 w 2254431"/>
                  <a:gd name="connsiteY15" fmla="*/ 929116 h 1867634"/>
                  <a:gd name="connsiteX16" fmla="*/ 2249729 w 2254431"/>
                  <a:gd name="connsiteY16" fmla="*/ 679292 h 1867634"/>
                  <a:gd name="connsiteX17" fmla="*/ 2067926 w 2254431"/>
                  <a:gd name="connsiteY17" fmla="*/ 497490 h 1867634"/>
                  <a:gd name="connsiteX18" fmla="*/ 1818099 w 2254431"/>
                  <a:gd name="connsiteY18" fmla="*/ 497490 h 1867634"/>
                  <a:gd name="connsiteX19" fmla="*/ 1594123 w 2254431"/>
                  <a:gd name="connsiteY19" fmla="*/ 273510 h 1867634"/>
                  <a:gd name="connsiteX20" fmla="*/ 273507 w 2254431"/>
                  <a:gd name="connsiteY20" fmla="*/ 273510 h 1867634"/>
                  <a:gd name="connsiteX21" fmla="*/ 0 w 2254431"/>
                  <a:gd name="connsiteY21" fmla="*/ 933818 h 1867634"/>
                  <a:gd name="connsiteX0" fmla="*/ 2234976 w 2254431"/>
                  <a:gd name="connsiteY0" fmla="*/ 710150 h 1867634"/>
                  <a:gd name="connsiteX1" fmla="*/ 2240336 w 2254431"/>
                  <a:gd name="connsiteY1" fmla="*/ 727150 h 1867634"/>
                  <a:gd name="connsiteX2" fmla="*/ 2234976 w 2254431"/>
                  <a:gd name="connsiteY2" fmla="*/ 737448 h 1867634"/>
                  <a:gd name="connsiteX3" fmla="*/ 2234976 w 2254431"/>
                  <a:gd name="connsiteY3" fmla="*/ 710150 h 1867634"/>
                  <a:gd name="connsiteX4" fmla="*/ 0 w 2254431"/>
                  <a:gd name="connsiteY4" fmla="*/ 933818 h 1867634"/>
                  <a:gd name="connsiteX5" fmla="*/ 273507 w 2254431"/>
                  <a:gd name="connsiteY5" fmla="*/ 1594126 h 1867634"/>
                  <a:gd name="connsiteX6" fmla="*/ 1594123 w 2254431"/>
                  <a:gd name="connsiteY6" fmla="*/ 1594126 h 1867634"/>
                  <a:gd name="connsiteX7" fmla="*/ 1818102 w 2254431"/>
                  <a:gd name="connsiteY7" fmla="*/ 1370146 h 1867634"/>
                  <a:gd name="connsiteX8" fmla="*/ 2067929 w 2254431"/>
                  <a:gd name="connsiteY8" fmla="*/ 1370150 h 1867634"/>
                  <a:gd name="connsiteX9" fmla="*/ 2249729 w 2254431"/>
                  <a:gd name="connsiteY9" fmla="*/ 1188348 h 1867634"/>
                  <a:gd name="connsiteX10" fmla="*/ 2249729 w 2254431"/>
                  <a:gd name="connsiteY10" fmla="*/ 938520 h 1867634"/>
                  <a:gd name="connsiteX11" fmla="*/ 2254431 w 2254431"/>
                  <a:gd name="connsiteY11" fmla="*/ 933818 h 1867634"/>
                  <a:gd name="connsiteX12" fmla="*/ 2249729 w 2254431"/>
                  <a:gd name="connsiteY12" fmla="*/ 929116 h 1867634"/>
                  <a:gd name="connsiteX13" fmla="*/ 2249729 w 2254431"/>
                  <a:gd name="connsiteY13" fmla="*/ 679292 h 1867634"/>
                  <a:gd name="connsiteX14" fmla="*/ 2067926 w 2254431"/>
                  <a:gd name="connsiteY14" fmla="*/ 497490 h 1867634"/>
                  <a:gd name="connsiteX15" fmla="*/ 1818099 w 2254431"/>
                  <a:gd name="connsiteY15" fmla="*/ 497490 h 1867634"/>
                  <a:gd name="connsiteX16" fmla="*/ 1594123 w 2254431"/>
                  <a:gd name="connsiteY16" fmla="*/ 273510 h 1867634"/>
                  <a:gd name="connsiteX17" fmla="*/ 273507 w 2254431"/>
                  <a:gd name="connsiteY17" fmla="*/ 273510 h 1867634"/>
                  <a:gd name="connsiteX18" fmla="*/ 0 w 2254431"/>
                  <a:gd name="connsiteY18" fmla="*/ 933818 h 1867634"/>
                  <a:gd name="connsiteX0" fmla="*/ 2234976 w 2254431"/>
                  <a:gd name="connsiteY0" fmla="*/ 737448 h 1867634"/>
                  <a:gd name="connsiteX1" fmla="*/ 2240336 w 2254431"/>
                  <a:gd name="connsiteY1" fmla="*/ 727150 h 1867634"/>
                  <a:gd name="connsiteX2" fmla="*/ 2234976 w 2254431"/>
                  <a:gd name="connsiteY2" fmla="*/ 737448 h 1867634"/>
                  <a:gd name="connsiteX3" fmla="*/ 0 w 2254431"/>
                  <a:gd name="connsiteY3" fmla="*/ 933818 h 1867634"/>
                  <a:gd name="connsiteX4" fmla="*/ 273507 w 2254431"/>
                  <a:gd name="connsiteY4" fmla="*/ 1594126 h 1867634"/>
                  <a:gd name="connsiteX5" fmla="*/ 1594123 w 2254431"/>
                  <a:gd name="connsiteY5" fmla="*/ 1594126 h 1867634"/>
                  <a:gd name="connsiteX6" fmla="*/ 1818102 w 2254431"/>
                  <a:gd name="connsiteY6" fmla="*/ 1370146 h 1867634"/>
                  <a:gd name="connsiteX7" fmla="*/ 2067929 w 2254431"/>
                  <a:gd name="connsiteY7" fmla="*/ 1370150 h 1867634"/>
                  <a:gd name="connsiteX8" fmla="*/ 2249729 w 2254431"/>
                  <a:gd name="connsiteY8" fmla="*/ 1188348 h 1867634"/>
                  <a:gd name="connsiteX9" fmla="*/ 2249729 w 2254431"/>
                  <a:gd name="connsiteY9" fmla="*/ 938520 h 1867634"/>
                  <a:gd name="connsiteX10" fmla="*/ 2254431 w 2254431"/>
                  <a:gd name="connsiteY10" fmla="*/ 933818 h 1867634"/>
                  <a:gd name="connsiteX11" fmla="*/ 2249729 w 2254431"/>
                  <a:gd name="connsiteY11" fmla="*/ 929116 h 1867634"/>
                  <a:gd name="connsiteX12" fmla="*/ 2249729 w 2254431"/>
                  <a:gd name="connsiteY12" fmla="*/ 679292 h 1867634"/>
                  <a:gd name="connsiteX13" fmla="*/ 2067926 w 2254431"/>
                  <a:gd name="connsiteY13" fmla="*/ 497490 h 1867634"/>
                  <a:gd name="connsiteX14" fmla="*/ 1818099 w 2254431"/>
                  <a:gd name="connsiteY14" fmla="*/ 497490 h 1867634"/>
                  <a:gd name="connsiteX15" fmla="*/ 1594123 w 2254431"/>
                  <a:gd name="connsiteY15" fmla="*/ 273510 h 1867634"/>
                  <a:gd name="connsiteX16" fmla="*/ 273507 w 2254431"/>
                  <a:gd name="connsiteY16" fmla="*/ 273510 h 1867634"/>
                  <a:gd name="connsiteX17" fmla="*/ 0 w 2254431"/>
                  <a:gd name="connsiteY17" fmla="*/ 933818 h 1867634"/>
                  <a:gd name="connsiteX0" fmla="*/ 0 w 2254431"/>
                  <a:gd name="connsiteY0" fmla="*/ 933818 h 1867634"/>
                  <a:gd name="connsiteX1" fmla="*/ 273507 w 2254431"/>
                  <a:gd name="connsiteY1" fmla="*/ 1594126 h 1867634"/>
                  <a:gd name="connsiteX2" fmla="*/ 1594123 w 2254431"/>
                  <a:gd name="connsiteY2" fmla="*/ 1594126 h 1867634"/>
                  <a:gd name="connsiteX3" fmla="*/ 1818102 w 2254431"/>
                  <a:gd name="connsiteY3" fmla="*/ 1370146 h 1867634"/>
                  <a:gd name="connsiteX4" fmla="*/ 2067929 w 2254431"/>
                  <a:gd name="connsiteY4" fmla="*/ 1370150 h 1867634"/>
                  <a:gd name="connsiteX5" fmla="*/ 2249729 w 2254431"/>
                  <a:gd name="connsiteY5" fmla="*/ 1188348 h 1867634"/>
                  <a:gd name="connsiteX6" fmla="*/ 2249729 w 2254431"/>
                  <a:gd name="connsiteY6" fmla="*/ 938520 h 1867634"/>
                  <a:gd name="connsiteX7" fmla="*/ 2254431 w 2254431"/>
                  <a:gd name="connsiteY7" fmla="*/ 933818 h 1867634"/>
                  <a:gd name="connsiteX8" fmla="*/ 2249729 w 2254431"/>
                  <a:gd name="connsiteY8" fmla="*/ 929116 h 1867634"/>
                  <a:gd name="connsiteX9" fmla="*/ 2249729 w 2254431"/>
                  <a:gd name="connsiteY9" fmla="*/ 679292 h 1867634"/>
                  <a:gd name="connsiteX10" fmla="*/ 2067926 w 2254431"/>
                  <a:gd name="connsiteY10" fmla="*/ 497490 h 1867634"/>
                  <a:gd name="connsiteX11" fmla="*/ 1818099 w 2254431"/>
                  <a:gd name="connsiteY11" fmla="*/ 497490 h 1867634"/>
                  <a:gd name="connsiteX12" fmla="*/ 1594123 w 2254431"/>
                  <a:gd name="connsiteY12" fmla="*/ 273510 h 1867634"/>
                  <a:gd name="connsiteX13" fmla="*/ 273507 w 2254431"/>
                  <a:gd name="connsiteY13" fmla="*/ 273510 h 1867634"/>
                  <a:gd name="connsiteX14" fmla="*/ 0 w 2254431"/>
                  <a:gd name="connsiteY14" fmla="*/ 933818 h 1867634"/>
                  <a:gd name="connsiteX0" fmla="*/ 0 w 2249729"/>
                  <a:gd name="connsiteY0" fmla="*/ 933818 h 1867634"/>
                  <a:gd name="connsiteX1" fmla="*/ 273507 w 2249729"/>
                  <a:gd name="connsiteY1" fmla="*/ 1594126 h 1867634"/>
                  <a:gd name="connsiteX2" fmla="*/ 1594123 w 2249729"/>
                  <a:gd name="connsiteY2" fmla="*/ 1594126 h 1867634"/>
                  <a:gd name="connsiteX3" fmla="*/ 1818102 w 2249729"/>
                  <a:gd name="connsiteY3" fmla="*/ 1370146 h 1867634"/>
                  <a:gd name="connsiteX4" fmla="*/ 2067929 w 2249729"/>
                  <a:gd name="connsiteY4" fmla="*/ 1370150 h 1867634"/>
                  <a:gd name="connsiteX5" fmla="*/ 2249729 w 2249729"/>
                  <a:gd name="connsiteY5" fmla="*/ 1188348 h 1867634"/>
                  <a:gd name="connsiteX6" fmla="*/ 2249729 w 2249729"/>
                  <a:gd name="connsiteY6" fmla="*/ 938520 h 1867634"/>
                  <a:gd name="connsiteX7" fmla="*/ 2249729 w 2249729"/>
                  <a:gd name="connsiteY7" fmla="*/ 929116 h 1867634"/>
                  <a:gd name="connsiteX8" fmla="*/ 2249729 w 2249729"/>
                  <a:gd name="connsiteY8" fmla="*/ 679292 h 1867634"/>
                  <a:gd name="connsiteX9" fmla="*/ 2067926 w 2249729"/>
                  <a:gd name="connsiteY9" fmla="*/ 497490 h 1867634"/>
                  <a:gd name="connsiteX10" fmla="*/ 1818099 w 2249729"/>
                  <a:gd name="connsiteY10" fmla="*/ 497490 h 1867634"/>
                  <a:gd name="connsiteX11" fmla="*/ 1594123 w 2249729"/>
                  <a:gd name="connsiteY11" fmla="*/ 273510 h 1867634"/>
                  <a:gd name="connsiteX12" fmla="*/ 273507 w 2249729"/>
                  <a:gd name="connsiteY12" fmla="*/ 273510 h 1867634"/>
                  <a:gd name="connsiteX13" fmla="*/ 0 w 2249729"/>
                  <a:gd name="connsiteY13" fmla="*/ 933818 h 1867634"/>
                  <a:gd name="connsiteX0" fmla="*/ 0 w 2249729"/>
                  <a:gd name="connsiteY0" fmla="*/ 933818 h 1867634"/>
                  <a:gd name="connsiteX1" fmla="*/ 273507 w 2249729"/>
                  <a:gd name="connsiteY1" fmla="*/ 1594126 h 1867634"/>
                  <a:gd name="connsiteX2" fmla="*/ 1594123 w 2249729"/>
                  <a:gd name="connsiteY2" fmla="*/ 1594126 h 1867634"/>
                  <a:gd name="connsiteX3" fmla="*/ 1818102 w 2249729"/>
                  <a:gd name="connsiteY3" fmla="*/ 1370146 h 1867634"/>
                  <a:gd name="connsiteX4" fmla="*/ 2067929 w 2249729"/>
                  <a:gd name="connsiteY4" fmla="*/ 1370150 h 1867634"/>
                  <a:gd name="connsiteX5" fmla="*/ 2249729 w 2249729"/>
                  <a:gd name="connsiteY5" fmla="*/ 1188348 h 1867634"/>
                  <a:gd name="connsiteX6" fmla="*/ 2249729 w 2249729"/>
                  <a:gd name="connsiteY6" fmla="*/ 929116 h 1867634"/>
                  <a:gd name="connsiteX7" fmla="*/ 2249729 w 2249729"/>
                  <a:gd name="connsiteY7" fmla="*/ 679292 h 1867634"/>
                  <a:gd name="connsiteX8" fmla="*/ 2067926 w 2249729"/>
                  <a:gd name="connsiteY8" fmla="*/ 497490 h 1867634"/>
                  <a:gd name="connsiteX9" fmla="*/ 1818099 w 2249729"/>
                  <a:gd name="connsiteY9" fmla="*/ 497490 h 1867634"/>
                  <a:gd name="connsiteX10" fmla="*/ 1594123 w 2249729"/>
                  <a:gd name="connsiteY10" fmla="*/ 273510 h 1867634"/>
                  <a:gd name="connsiteX11" fmla="*/ 273507 w 2249729"/>
                  <a:gd name="connsiteY11" fmla="*/ 273510 h 1867634"/>
                  <a:gd name="connsiteX12" fmla="*/ 0 w 2249729"/>
                  <a:gd name="connsiteY12" fmla="*/ 933818 h 1867634"/>
                  <a:gd name="connsiteX0" fmla="*/ 0 w 2249729"/>
                  <a:gd name="connsiteY0" fmla="*/ 933818 h 1867634"/>
                  <a:gd name="connsiteX1" fmla="*/ 273507 w 2249729"/>
                  <a:gd name="connsiteY1" fmla="*/ 1594126 h 1867634"/>
                  <a:gd name="connsiteX2" fmla="*/ 1594123 w 2249729"/>
                  <a:gd name="connsiteY2" fmla="*/ 1594126 h 1867634"/>
                  <a:gd name="connsiteX3" fmla="*/ 1818102 w 2249729"/>
                  <a:gd name="connsiteY3" fmla="*/ 1370146 h 1867634"/>
                  <a:gd name="connsiteX4" fmla="*/ 2067929 w 2249729"/>
                  <a:gd name="connsiteY4" fmla="*/ 1370150 h 1867634"/>
                  <a:gd name="connsiteX5" fmla="*/ 2249729 w 2249729"/>
                  <a:gd name="connsiteY5" fmla="*/ 1188348 h 1867634"/>
                  <a:gd name="connsiteX6" fmla="*/ 2249729 w 2249729"/>
                  <a:gd name="connsiteY6" fmla="*/ 679292 h 1867634"/>
                  <a:gd name="connsiteX7" fmla="*/ 2067926 w 2249729"/>
                  <a:gd name="connsiteY7" fmla="*/ 497490 h 1867634"/>
                  <a:gd name="connsiteX8" fmla="*/ 1818099 w 2249729"/>
                  <a:gd name="connsiteY8" fmla="*/ 497490 h 1867634"/>
                  <a:gd name="connsiteX9" fmla="*/ 1594123 w 2249729"/>
                  <a:gd name="connsiteY9" fmla="*/ 273510 h 1867634"/>
                  <a:gd name="connsiteX10" fmla="*/ 273507 w 2249729"/>
                  <a:gd name="connsiteY10" fmla="*/ 273510 h 1867634"/>
                  <a:gd name="connsiteX11" fmla="*/ 0 w 2249729"/>
                  <a:gd name="connsiteY11" fmla="*/ 933818 h 18676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49729" h="1867634">
                    <a:moveTo>
                      <a:pt x="0" y="933818"/>
                    </a:moveTo>
                    <a:cubicBezTo>
                      <a:pt x="0" y="1172804"/>
                      <a:pt x="91169" y="1411786"/>
                      <a:pt x="273507" y="1594126"/>
                    </a:cubicBezTo>
                    <a:cubicBezTo>
                      <a:pt x="638186" y="1958804"/>
                      <a:pt x="1229447" y="1958804"/>
                      <a:pt x="1594123" y="1594126"/>
                    </a:cubicBezTo>
                    <a:lnTo>
                      <a:pt x="1818102" y="1370146"/>
                    </a:lnTo>
                    <a:lnTo>
                      <a:pt x="2067929" y="1370150"/>
                    </a:lnTo>
                    <a:cubicBezTo>
                      <a:pt x="2168336" y="1370146"/>
                      <a:pt x="2249729" y="1288752"/>
                      <a:pt x="2249729" y="1188348"/>
                    </a:cubicBezTo>
                    <a:lnTo>
                      <a:pt x="2249729" y="679292"/>
                    </a:lnTo>
                    <a:cubicBezTo>
                      <a:pt x="2249729" y="578884"/>
                      <a:pt x="2168334" y="497490"/>
                      <a:pt x="2067926" y="497490"/>
                    </a:cubicBezTo>
                    <a:lnTo>
                      <a:pt x="1818099" y="497490"/>
                    </a:lnTo>
                    <a:lnTo>
                      <a:pt x="1594123" y="273510"/>
                    </a:lnTo>
                    <a:cubicBezTo>
                      <a:pt x="1229444" y="-91169"/>
                      <a:pt x="638186" y="-91169"/>
                      <a:pt x="273507" y="273510"/>
                    </a:cubicBezTo>
                    <a:cubicBezTo>
                      <a:pt x="91169" y="455848"/>
                      <a:pt x="0" y="694834"/>
                      <a:pt x="0" y="933818"/>
                    </a:cubicBezTo>
                    <a:close/>
                  </a:path>
                </a:pathLst>
              </a:custGeom>
              <a:solidFill>
                <a:schemeClr val="bg1"/>
              </a:solidFill>
              <a:ln w="444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6DBEC21B-8490-4613-893F-081AAB39C3FB}"/>
                  </a:ext>
                </a:extLst>
              </p:cNvPr>
              <p:cNvSpPr/>
              <p:nvPr/>
            </p:nvSpPr>
            <p:spPr>
              <a:xfrm>
                <a:off x="10573107" y="2486534"/>
                <a:ext cx="805533" cy="687929"/>
              </a:xfrm>
              <a:custGeom>
                <a:avLst/>
                <a:gdLst>
                  <a:gd name="connsiteX0" fmla="*/ 184600 w 805532"/>
                  <a:gd name="connsiteY0" fmla="*/ 520107 h 687929"/>
                  <a:gd name="connsiteX1" fmla="*/ 620929 w 805532"/>
                  <a:gd name="connsiteY1" fmla="*/ 520110 h 687929"/>
                  <a:gd name="connsiteX2" fmla="*/ 704838 w 805532"/>
                  <a:gd name="connsiteY2" fmla="*/ 604019 h 687929"/>
                  <a:gd name="connsiteX3" fmla="*/ 620926 w 805532"/>
                  <a:gd name="connsiteY3" fmla="*/ 687929 h 687929"/>
                  <a:gd name="connsiteX4" fmla="*/ 184600 w 805532"/>
                  <a:gd name="connsiteY4" fmla="*/ 687926 h 687929"/>
                  <a:gd name="connsiteX5" fmla="*/ 100691 w 805532"/>
                  <a:gd name="connsiteY5" fmla="*/ 604019 h 687929"/>
                  <a:gd name="connsiteX6" fmla="*/ 184600 w 805532"/>
                  <a:gd name="connsiteY6" fmla="*/ 520107 h 687929"/>
                  <a:gd name="connsiteX7" fmla="*/ 117472 w 805532"/>
                  <a:gd name="connsiteY7" fmla="*/ 260053 h 687929"/>
                  <a:gd name="connsiteX8" fmla="*/ 688057 w 805532"/>
                  <a:gd name="connsiteY8" fmla="*/ 260053 h 687929"/>
                  <a:gd name="connsiteX9" fmla="*/ 771967 w 805532"/>
                  <a:gd name="connsiteY9" fmla="*/ 343963 h 687929"/>
                  <a:gd name="connsiteX10" fmla="*/ 688057 w 805532"/>
                  <a:gd name="connsiteY10" fmla="*/ 427875 h 687929"/>
                  <a:gd name="connsiteX11" fmla="*/ 117472 w 805532"/>
                  <a:gd name="connsiteY11" fmla="*/ 427872 h 687929"/>
                  <a:gd name="connsiteX12" fmla="*/ 33563 w 805532"/>
                  <a:gd name="connsiteY12" fmla="*/ 343963 h 687929"/>
                  <a:gd name="connsiteX13" fmla="*/ 117472 w 805532"/>
                  <a:gd name="connsiteY13" fmla="*/ 260053 h 687929"/>
                  <a:gd name="connsiteX14" fmla="*/ 83910 w 805532"/>
                  <a:gd name="connsiteY14" fmla="*/ 0 h 687929"/>
                  <a:gd name="connsiteX15" fmla="*/ 721623 w 805532"/>
                  <a:gd name="connsiteY15" fmla="*/ 0 h 687929"/>
                  <a:gd name="connsiteX16" fmla="*/ 805532 w 805532"/>
                  <a:gd name="connsiteY16" fmla="*/ 83910 h 687929"/>
                  <a:gd name="connsiteX17" fmla="*/ 805529 w 805532"/>
                  <a:gd name="connsiteY17" fmla="*/ 83910 h 687929"/>
                  <a:gd name="connsiteX18" fmla="*/ 721620 w 805532"/>
                  <a:gd name="connsiteY18" fmla="*/ 167819 h 687929"/>
                  <a:gd name="connsiteX19" fmla="*/ 83910 w 805532"/>
                  <a:gd name="connsiteY19" fmla="*/ 167819 h 687929"/>
                  <a:gd name="connsiteX20" fmla="*/ 0 w 805532"/>
                  <a:gd name="connsiteY20" fmla="*/ 83910 h 687929"/>
                  <a:gd name="connsiteX21" fmla="*/ 83910 w 805532"/>
                  <a:gd name="connsiteY21" fmla="*/ 0 h 6879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805532" h="687929">
                    <a:moveTo>
                      <a:pt x="184600" y="520107"/>
                    </a:moveTo>
                    <a:lnTo>
                      <a:pt x="620929" y="520110"/>
                    </a:lnTo>
                    <a:cubicBezTo>
                      <a:pt x="667269" y="520110"/>
                      <a:pt x="704838" y="557676"/>
                      <a:pt x="704838" y="604019"/>
                    </a:cubicBezTo>
                    <a:cubicBezTo>
                      <a:pt x="704838" y="650360"/>
                      <a:pt x="667269" y="687929"/>
                      <a:pt x="620926" y="687929"/>
                    </a:cubicBezTo>
                    <a:lnTo>
                      <a:pt x="184600" y="687926"/>
                    </a:lnTo>
                    <a:cubicBezTo>
                      <a:pt x="138257" y="687926"/>
                      <a:pt x="100691" y="650360"/>
                      <a:pt x="100691" y="604019"/>
                    </a:cubicBezTo>
                    <a:cubicBezTo>
                      <a:pt x="100691" y="557676"/>
                      <a:pt x="138257" y="520107"/>
                      <a:pt x="184600" y="520107"/>
                    </a:cubicBezTo>
                    <a:close/>
                    <a:moveTo>
                      <a:pt x="117472" y="260053"/>
                    </a:moveTo>
                    <a:lnTo>
                      <a:pt x="688057" y="260053"/>
                    </a:lnTo>
                    <a:cubicBezTo>
                      <a:pt x="734401" y="260053"/>
                      <a:pt x="771967" y="297622"/>
                      <a:pt x="771967" y="343963"/>
                    </a:cubicBezTo>
                    <a:cubicBezTo>
                      <a:pt x="771967" y="390306"/>
                      <a:pt x="734398" y="427875"/>
                      <a:pt x="688057" y="427875"/>
                    </a:cubicBezTo>
                    <a:lnTo>
                      <a:pt x="117472" y="427872"/>
                    </a:lnTo>
                    <a:cubicBezTo>
                      <a:pt x="71132" y="427872"/>
                      <a:pt x="33566" y="390306"/>
                      <a:pt x="33563" y="343963"/>
                    </a:cubicBezTo>
                    <a:cubicBezTo>
                      <a:pt x="33566" y="297622"/>
                      <a:pt x="71132" y="260053"/>
                      <a:pt x="117472" y="260053"/>
                    </a:cubicBezTo>
                    <a:close/>
                    <a:moveTo>
                      <a:pt x="83910" y="0"/>
                    </a:moveTo>
                    <a:lnTo>
                      <a:pt x="721623" y="0"/>
                    </a:lnTo>
                    <a:cubicBezTo>
                      <a:pt x="767963" y="0"/>
                      <a:pt x="805532" y="37569"/>
                      <a:pt x="805532" y="83910"/>
                    </a:cubicBezTo>
                    <a:lnTo>
                      <a:pt x="805529" y="83910"/>
                    </a:lnTo>
                    <a:cubicBezTo>
                      <a:pt x="805529" y="130253"/>
                      <a:pt x="767963" y="167819"/>
                      <a:pt x="721620" y="167819"/>
                    </a:cubicBezTo>
                    <a:lnTo>
                      <a:pt x="83910" y="167819"/>
                    </a:lnTo>
                    <a:cubicBezTo>
                      <a:pt x="37569" y="167819"/>
                      <a:pt x="0" y="130253"/>
                      <a:pt x="0" y="83910"/>
                    </a:cubicBezTo>
                    <a:cubicBezTo>
                      <a:pt x="0" y="37566"/>
                      <a:pt x="37569" y="0"/>
                      <a:pt x="83910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3C12866D-7C50-423B-97C6-3A44AEC2FF89}"/>
                  </a:ext>
                </a:extLst>
              </p:cNvPr>
              <p:cNvSpPr/>
              <p:nvPr/>
            </p:nvSpPr>
            <p:spPr>
              <a:xfrm>
                <a:off x="10608146" y="1032479"/>
                <a:ext cx="761035" cy="1312187"/>
              </a:xfrm>
              <a:custGeom>
                <a:avLst/>
                <a:gdLst>
                  <a:gd name="connsiteX0" fmla="*/ 1028878 w 3847556"/>
                  <a:gd name="connsiteY0" fmla="*/ 0 h 6633998"/>
                  <a:gd name="connsiteX1" fmla="*/ 1293726 w 3847556"/>
                  <a:gd name="connsiteY1" fmla="*/ 264865 h 6633998"/>
                  <a:gd name="connsiteX2" fmla="*/ 1293726 w 3847556"/>
                  <a:gd name="connsiteY2" fmla="*/ 664770 h 6633998"/>
                  <a:gd name="connsiteX3" fmla="*/ 1656529 w 3847556"/>
                  <a:gd name="connsiteY3" fmla="*/ 664770 h 6633998"/>
                  <a:gd name="connsiteX4" fmla="*/ 1656545 w 3847556"/>
                  <a:gd name="connsiteY4" fmla="*/ 264865 h 6633998"/>
                  <a:gd name="connsiteX5" fmla="*/ 1921394 w 3847556"/>
                  <a:gd name="connsiteY5" fmla="*/ 0 h 6633998"/>
                  <a:gd name="connsiteX6" fmla="*/ 2186253 w 3847556"/>
                  <a:gd name="connsiteY6" fmla="*/ 264865 h 6633998"/>
                  <a:gd name="connsiteX7" fmla="*/ 2186253 w 3847556"/>
                  <a:gd name="connsiteY7" fmla="*/ 664770 h 6633998"/>
                  <a:gd name="connsiteX8" fmla="*/ 2549056 w 3847556"/>
                  <a:gd name="connsiteY8" fmla="*/ 664770 h 6633998"/>
                  <a:gd name="connsiteX9" fmla="*/ 2549056 w 3847556"/>
                  <a:gd name="connsiteY9" fmla="*/ 264865 h 6633998"/>
                  <a:gd name="connsiteX10" fmla="*/ 2813921 w 3847556"/>
                  <a:gd name="connsiteY10" fmla="*/ 0 h 6633998"/>
                  <a:gd name="connsiteX11" fmla="*/ 3078781 w 3847556"/>
                  <a:gd name="connsiteY11" fmla="*/ 264865 h 6633998"/>
                  <a:gd name="connsiteX12" fmla="*/ 3078764 w 3847556"/>
                  <a:gd name="connsiteY12" fmla="*/ 664770 h 6633998"/>
                  <a:gd name="connsiteX13" fmla="*/ 3512447 w 3847556"/>
                  <a:gd name="connsiteY13" fmla="*/ 664770 h 6633998"/>
                  <a:gd name="connsiteX14" fmla="*/ 3520693 w 3847556"/>
                  <a:gd name="connsiteY14" fmla="*/ 668198 h 6633998"/>
                  <a:gd name="connsiteX15" fmla="*/ 3610357 w 3847556"/>
                  <a:gd name="connsiteY15" fmla="*/ 641623 h 6633998"/>
                  <a:gd name="connsiteX16" fmla="*/ 3846084 w 3847556"/>
                  <a:gd name="connsiteY16" fmla="*/ 932715 h 6633998"/>
                  <a:gd name="connsiteX17" fmla="*/ 3273917 w 3847556"/>
                  <a:gd name="connsiteY17" fmla="*/ 6376417 h 6633998"/>
                  <a:gd name="connsiteX18" fmla="*/ 2982826 w 3847556"/>
                  <a:gd name="connsiteY18" fmla="*/ 6612116 h 6633998"/>
                  <a:gd name="connsiteX19" fmla="*/ 2747105 w 3847556"/>
                  <a:gd name="connsiteY19" fmla="*/ 6321024 h 6633998"/>
                  <a:gd name="connsiteX20" fmla="*/ 3304490 w 3847556"/>
                  <a:gd name="connsiteY20" fmla="*/ 1017914 h 6633998"/>
                  <a:gd name="connsiteX21" fmla="*/ 3078764 w 3847556"/>
                  <a:gd name="connsiteY21" fmla="*/ 1017930 h 6633998"/>
                  <a:gd name="connsiteX22" fmla="*/ 3078764 w 3847556"/>
                  <a:gd name="connsiteY22" fmla="*/ 1417857 h 6633998"/>
                  <a:gd name="connsiteX23" fmla="*/ 2813921 w 3847556"/>
                  <a:gd name="connsiteY23" fmla="*/ 1682700 h 6633998"/>
                  <a:gd name="connsiteX24" fmla="*/ 2549056 w 3847556"/>
                  <a:gd name="connsiteY24" fmla="*/ 1417841 h 6633998"/>
                  <a:gd name="connsiteX25" fmla="*/ 2549056 w 3847556"/>
                  <a:gd name="connsiteY25" fmla="*/ 1017930 h 6633998"/>
                  <a:gd name="connsiteX26" fmla="*/ 2186253 w 3847556"/>
                  <a:gd name="connsiteY26" fmla="*/ 1017930 h 6633998"/>
                  <a:gd name="connsiteX27" fmla="*/ 2186237 w 3847556"/>
                  <a:gd name="connsiteY27" fmla="*/ 1417841 h 6633998"/>
                  <a:gd name="connsiteX28" fmla="*/ 1921394 w 3847556"/>
                  <a:gd name="connsiteY28" fmla="*/ 1682700 h 6633998"/>
                  <a:gd name="connsiteX29" fmla="*/ 1656529 w 3847556"/>
                  <a:gd name="connsiteY29" fmla="*/ 1417841 h 6633998"/>
                  <a:gd name="connsiteX30" fmla="*/ 1656529 w 3847556"/>
                  <a:gd name="connsiteY30" fmla="*/ 1017930 h 6633998"/>
                  <a:gd name="connsiteX31" fmla="*/ 1293726 w 3847556"/>
                  <a:gd name="connsiteY31" fmla="*/ 1017930 h 6633998"/>
                  <a:gd name="connsiteX32" fmla="*/ 1293726 w 3847556"/>
                  <a:gd name="connsiteY32" fmla="*/ 1417841 h 6633998"/>
                  <a:gd name="connsiteX33" fmla="*/ 1216149 w 3847556"/>
                  <a:gd name="connsiteY33" fmla="*/ 1605128 h 6633998"/>
                  <a:gd name="connsiteX34" fmla="*/ 1028872 w 3847556"/>
                  <a:gd name="connsiteY34" fmla="*/ 1682700 h 6633998"/>
                  <a:gd name="connsiteX35" fmla="*/ 841580 w 3847556"/>
                  <a:gd name="connsiteY35" fmla="*/ 1605122 h 6633998"/>
                  <a:gd name="connsiteX36" fmla="*/ 764018 w 3847556"/>
                  <a:gd name="connsiteY36" fmla="*/ 1417841 h 6633998"/>
                  <a:gd name="connsiteX37" fmla="*/ 764018 w 3847556"/>
                  <a:gd name="connsiteY37" fmla="*/ 1017914 h 6633998"/>
                  <a:gd name="connsiteX38" fmla="*/ 539645 w 3847556"/>
                  <a:gd name="connsiteY38" fmla="*/ 1017930 h 6633998"/>
                  <a:gd name="connsiteX39" fmla="*/ 1005791 w 3847556"/>
                  <a:gd name="connsiteY39" fmla="*/ 6346040 h 6633998"/>
                  <a:gd name="connsiteX40" fmla="*/ 765023 w 3847556"/>
                  <a:gd name="connsiteY40" fmla="*/ 6632976 h 6633998"/>
                  <a:gd name="connsiteX41" fmla="*/ 478087 w 3847556"/>
                  <a:gd name="connsiteY41" fmla="*/ 6392208 h 6633998"/>
                  <a:gd name="connsiteX42" fmla="*/ 1023 w 3847556"/>
                  <a:gd name="connsiteY42" fmla="*/ 939358 h 6633998"/>
                  <a:gd name="connsiteX43" fmla="*/ 241807 w 3847556"/>
                  <a:gd name="connsiteY43" fmla="*/ 652422 h 6633998"/>
                  <a:gd name="connsiteX44" fmla="*/ 311187 w 3847556"/>
                  <a:gd name="connsiteY44" fmla="*/ 674309 h 6633998"/>
                  <a:gd name="connsiteX45" fmla="*/ 334193 w 3847556"/>
                  <a:gd name="connsiteY45" fmla="*/ 664770 h 6633998"/>
                  <a:gd name="connsiteX46" fmla="*/ 764018 w 3847556"/>
                  <a:gd name="connsiteY46" fmla="*/ 664770 h 6633998"/>
                  <a:gd name="connsiteX47" fmla="*/ 764018 w 3847556"/>
                  <a:gd name="connsiteY47" fmla="*/ 264865 h 6633998"/>
                  <a:gd name="connsiteX48" fmla="*/ 1028878 w 3847556"/>
                  <a:gd name="connsiteY48" fmla="*/ 0 h 6633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3847556" h="6633998">
                    <a:moveTo>
                      <a:pt x="1028878" y="0"/>
                    </a:moveTo>
                    <a:cubicBezTo>
                      <a:pt x="1175157" y="0"/>
                      <a:pt x="1293726" y="118591"/>
                      <a:pt x="1293726" y="264865"/>
                    </a:cubicBezTo>
                    <a:lnTo>
                      <a:pt x="1293726" y="664770"/>
                    </a:lnTo>
                    <a:lnTo>
                      <a:pt x="1656529" y="664770"/>
                    </a:lnTo>
                    <a:lnTo>
                      <a:pt x="1656545" y="264865"/>
                    </a:lnTo>
                    <a:cubicBezTo>
                      <a:pt x="1656529" y="118591"/>
                      <a:pt x="1775115" y="17"/>
                      <a:pt x="1921394" y="0"/>
                    </a:cubicBezTo>
                    <a:cubicBezTo>
                      <a:pt x="2067668" y="17"/>
                      <a:pt x="2186237" y="118591"/>
                      <a:pt x="2186253" y="264865"/>
                    </a:cubicBezTo>
                    <a:lnTo>
                      <a:pt x="2186253" y="664770"/>
                    </a:lnTo>
                    <a:lnTo>
                      <a:pt x="2549056" y="664770"/>
                    </a:lnTo>
                    <a:lnTo>
                      <a:pt x="2549056" y="264865"/>
                    </a:lnTo>
                    <a:cubicBezTo>
                      <a:pt x="2549056" y="118575"/>
                      <a:pt x="2667642" y="0"/>
                      <a:pt x="2813921" y="0"/>
                    </a:cubicBezTo>
                    <a:cubicBezTo>
                      <a:pt x="2960211" y="0"/>
                      <a:pt x="3078781" y="118591"/>
                      <a:pt x="3078781" y="264865"/>
                    </a:cubicBezTo>
                    <a:lnTo>
                      <a:pt x="3078764" y="664770"/>
                    </a:lnTo>
                    <a:lnTo>
                      <a:pt x="3512447" y="664770"/>
                    </a:lnTo>
                    <a:lnTo>
                      <a:pt x="3520693" y="668198"/>
                    </a:lnTo>
                    <a:cubicBezTo>
                      <a:pt x="3545659" y="640863"/>
                      <a:pt x="3577628" y="638174"/>
                      <a:pt x="3610357" y="641623"/>
                    </a:cubicBezTo>
                    <a:cubicBezTo>
                      <a:pt x="3755838" y="656915"/>
                      <a:pt x="3861375" y="787234"/>
                      <a:pt x="3846084" y="932715"/>
                    </a:cubicBezTo>
                    <a:cubicBezTo>
                      <a:pt x="3655380" y="2747282"/>
                      <a:pt x="3464643" y="4561839"/>
                      <a:pt x="3273917" y="6376417"/>
                    </a:cubicBezTo>
                    <a:cubicBezTo>
                      <a:pt x="3258626" y="6521887"/>
                      <a:pt x="3128312" y="6627419"/>
                      <a:pt x="2982826" y="6612116"/>
                    </a:cubicBezTo>
                    <a:cubicBezTo>
                      <a:pt x="2837361" y="6596835"/>
                      <a:pt x="2731824" y="6466505"/>
                      <a:pt x="2747105" y="6321024"/>
                    </a:cubicBezTo>
                    <a:lnTo>
                      <a:pt x="3304490" y="1017914"/>
                    </a:lnTo>
                    <a:lnTo>
                      <a:pt x="3078764" y="1017930"/>
                    </a:lnTo>
                    <a:cubicBezTo>
                      <a:pt x="3078764" y="1151232"/>
                      <a:pt x="3078764" y="1284539"/>
                      <a:pt x="3078764" y="1417857"/>
                    </a:cubicBezTo>
                    <a:cubicBezTo>
                      <a:pt x="3078764" y="1564114"/>
                      <a:pt x="2960195" y="1682700"/>
                      <a:pt x="2813921" y="1682700"/>
                    </a:cubicBezTo>
                    <a:cubicBezTo>
                      <a:pt x="2667631" y="1682700"/>
                      <a:pt x="2549056" y="1564131"/>
                      <a:pt x="2549056" y="1417841"/>
                    </a:cubicBezTo>
                    <a:lnTo>
                      <a:pt x="2549056" y="1017930"/>
                    </a:lnTo>
                    <a:lnTo>
                      <a:pt x="2186253" y="1017930"/>
                    </a:lnTo>
                    <a:cubicBezTo>
                      <a:pt x="2186237" y="1151221"/>
                      <a:pt x="2186237" y="1284555"/>
                      <a:pt x="2186237" y="1417841"/>
                    </a:cubicBezTo>
                    <a:cubicBezTo>
                      <a:pt x="2186237" y="1564131"/>
                      <a:pt x="2067651" y="1682700"/>
                      <a:pt x="1921394" y="1682700"/>
                    </a:cubicBezTo>
                    <a:cubicBezTo>
                      <a:pt x="1775115" y="1682700"/>
                      <a:pt x="1656529" y="1564131"/>
                      <a:pt x="1656529" y="1417841"/>
                    </a:cubicBezTo>
                    <a:lnTo>
                      <a:pt x="1656529" y="1017930"/>
                    </a:lnTo>
                    <a:lnTo>
                      <a:pt x="1293726" y="1017930"/>
                    </a:lnTo>
                    <a:cubicBezTo>
                      <a:pt x="1293710" y="1151221"/>
                      <a:pt x="1293726" y="1284539"/>
                      <a:pt x="1293726" y="1417841"/>
                    </a:cubicBezTo>
                    <a:cubicBezTo>
                      <a:pt x="1293726" y="1490986"/>
                      <a:pt x="1264077" y="1557199"/>
                      <a:pt x="1216149" y="1605128"/>
                    </a:cubicBezTo>
                    <a:lnTo>
                      <a:pt x="1028872" y="1682700"/>
                    </a:lnTo>
                    <a:lnTo>
                      <a:pt x="841580" y="1605122"/>
                    </a:lnTo>
                    <a:cubicBezTo>
                      <a:pt x="793651" y="1557199"/>
                      <a:pt x="764007" y="1490986"/>
                      <a:pt x="764018" y="1417841"/>
                    </a:cubicBezTo>
                    <a:lnTo>
                      <a:pt x="764018" y="1017914"/>
                    </a:lnTo>
                    <a:lnTo>
                      <a:pt x="539645" y="1017930"/>
                    </a:lnTo>
                    <a:cubicBezTo>
                      <a:pt x="695040" y="2793967"/>
                      <a:pt x="850418" y="4570003"/>
                      <a:pt x="1005791" y="6346040"/>
                    </a:cubicBezTo>
                    <a:cubicBezTo>
                      <a:pt x="1018529" y="6491754"/>
                      <a:pt x="910743" y="6620221"/>
                      <a:pt x="765023" y="6632976"/>
                    </a:cubicBezTo>
                    <a:cubicBezTo>
                      <a:pt x="619293" y="6645714"/>
                      <a:pt x="490842" y="6537928"/>
                      <a:pt x="478087" y="6392208"/>
                    </a:cubicBezTo>
                    <a:lnTo>
                      <a:pt x="1023" y="939358"/>
                    </a:lnTo>
                    <a:cubicBezTo>
                      <a:pt x="-11716" y="793639"/>
                      <a:pt x="96076" y="665177"/>
                      <a:pt x="241807" y="652422"/>
                    </a:cubicBezTo>
                    <a:lnTo>
                      <a:pt x="311187" y="674309"/>
                    </a:lnTo>
                    <a:cubicBezTo>
                      <a:pt x="317983" y="665335"/>
                      <a:pt x="326028" y="664770"/>
                      <a:pt x="334193" y="664770"/>
                    </a:cubicBezTo>
                    <a:lnTo>
                      <a:pt x="764018" y="664770"/>
                    </a:lnTo>
                    <a:lnTo>
                      <a:pt x="764018" y="264865"/>
                    </a:lnTo>
                    <a:cubicBezTo>
                      <a:pt x="764018" y="118591"/>
                      <a:pt x="882588" y="0"/>
                      <a:pt x="1028878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91F9EF7-4F87-415C-8160-7E56B60DA9F9}"/>
                </a:ext>
              </a:extLst>
            </p:cNvPr>
            <p:cNvGrpSpPr/>
            <p:nvPr/>
          </p:nvGrpSpPr>
          <p:grpSpPr>
            <a:xfrm>
              <a:off x="0" y="6374086"/>
              <a:ext cx="11401431" cy="237804"/>
              <a:chOff x="0" y="6374086"/>
              <a:chExt cx="11401431" cy="237804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AE59EE2-572E-4B51-AE32-612BBCC09DE1}"/>
                  </a:ext>
                </a:extLst>
              </p:cNvPr>
              <p:cNvSpPr/>
              <p:nvPr/>
            </p:nvSpPr>
            <p:spPr>
              <a:xfrm>
                <a:off x="0" y="6566170"/>
                <a:ext cx="11311128" cy="457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CB77414-9E89-4E91-A109-7F250477ACA9}"/>
                  </a:ext>
                </a:extLst>
              </p:cNvPr>
              <p:cNvSpPr/>
              <p:nvPr/>
            </p:nvSpPr>
            <p:spPr>
              <a:xfrm>
                <a:off x="11355711" y="6374086"/>
                <a:ext cx="45720" cy="15544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8" name="Block Arc 7">
                <a:extLst>
                  <a:ext uri="{FF2B5EF4-FFF2-40B4-BE49-F238E27FC236}">
                    <a16:creationId xmlns:a16="http://schemas.microsoft.com/office/drawing/2014/main" id="{5F4ACB2E-D9DA-474D-ACD0-6D4C5B5B69E1}"/>
                  </a:ext>
                </a:extLst>
              </p:cNvPr>
              <p:cNvSpPr/>
              <p:nvPr/>
            </p:nvSpPr>
            <p:spPr>
              <a:xfrm>
                <a:off x="11229678" y="6440137"/>
                <a:ext cx="171753" cy="171753"/>
              </a:xfrm>
              <a:prstGeom prst="blockArc">
                <a:avLst>
                  <a:gd name="adj1" fmla="val 21339429"/>
                  <a:gd name="adj2" fmla="val 6091498"/>
                  <a:gd name="adj3" fmla="val 27090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208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D5922-C61E-3B99-E108-B99C2C317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4B50D-BCA8-1E08-8BCC-ACD92E4D7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FE605-44C8-4826-701A-ABEE00E3B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68E5F-B2E3-3AD2-2E68-EC9B64D0D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2D7ED-88BE-6588-B2D0-FF35F93D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09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251E-1DD5-DD8F-83EA-DFD1D839A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5173B-1F13-B043-97E8-45D884F3B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FA8FA-EE0F-2266-29A7-FC756E4C1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65025-29E9-619E-68DA-6C63B2C1C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ACD53-3A9B-EAEF-EA52-C2641613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50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F56A1-076D-961B-7F5E-DF6B334C1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57E48-6FDD-37E2-6E5B-66E0C728B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F9846-148A-7BEA-8BCA-6641A476E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395C2B-E1A3-380D-B8CD-E64BEEDC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52CC7-BC0E-F8A4-E528-A6645BE2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25639-8A59-403C-35CA-F55B31C6E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01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D0056-79E9-C463-BDBF-6F3AC2F65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B20FC-6E48-F646-A97B-6498D8DF8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DC68F-BD17-2D4F-B5BA-5977E450B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21253E-480C-E2C3-E74A-297ED3F522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5137EE-7518-0121-8F82-1035A1556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9F4B25-7AF6-3082-C623-A16C3DD17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F827E4-DA37-F862-088A-8E0FEA041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54C416-FFBC-981A-496A-0C3E1B81E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75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CDD2B-A0ED-A33E-E642-AB38A201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89CC6-41E4-E98B-D4A4-907CF6151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1D1FC-9A16-28BB-7B0C-2CFAC2643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7B6BA5-FCD5-5C1F-0A7A-5F776A53F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0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5FD3A2-F95E-F47E-EEA6-BD02D401F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4D7ED-998D-3175-C38E-E9F48F4E0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146F3-80F4-C04B-EAA7-123CBA2CE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27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44FD2-38B6-B7AB-9BCC-8132DE2BE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4E981-FAF1-94B1-F518-51FFF606F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2A662-6047-B6CC-7607-14E32A5CA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2DDCA-F73A-EF08-5F46-ED9837DC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63406C-1705-FFFD-1C3C-1CB7E0BC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B6A498-4318-CF82-BEF3-BBAC88003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42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D9014-A24D-6A74-4B65-E5051F3B8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148097-CDFC-5C43-602A-02EADB2A3A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DA5AF3-A1F0-F6A1-BFDB-9CD288062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D824E-5DBF-D20D-8FF7-66E6392A8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B8F8A-941A-DC81-CA05-19AC7395F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DEE70-3175-1493-ED37-3F2BC74E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15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7E7A63-4651-0C35-76B9-1644D6074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1986E-12F8-38F9-CC81-B8640093E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5B528-070F-7395-CEDB-D7F76AA22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AEBB0A-46B1-423D-A2D3-8FB6760A48E2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AB6ED-5EDB-922E-F439-C7A201FF8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22778-9FEB-B324-2888-0E61B92F30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630654-E98B-41DA-AB99-46297EE21D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68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Ανάλυση </a:t>
            </a:r>
            <a:r>
              <a:rPr lang="en-GB" dirty="0"/>
              <a:t>SWOT</a:t>
            </a:r>
            <a:endParaRPr lang="en-US" dirty="0"/>
          </a:p>
        </p:txBody>
      </p:sp>
      <p:grpSp>
        <p:nvGrpSpPr>
          <p:cNvPr id="3" name="그룹 54">
            <a:extLst>
              <a:ext uri="{FF2B5EF4-FFF2-40B4-BE49-F238E27FC236}">
                <a16:creationId xmlns:a16="http://schemas.microsoft.com/office/drawing/2014/main" id="{695E5B65-7F86-4DA5-91B8-50490AD6B6F1}"/>
              </a:ext>
            </a:extLst>
          </p:cNvPr>
          <p:cNvGrpSpPr/>
          <p:nvPr/>
        </p:nvGrpSpPr>
        <p:grpSpPr>
          <a:xfrm>
            <a:off x="4280173" y="2420729"/>
            <a:ext cx="3010943" cy="2912133"/>
            <a:chOff x="4584071" y="2409981"/>
            <a:chExt cx="3010943" cy="2912132"/>
          </a:xfrm>
        </p:grpSpPr>
        <p:sp>
          <p:nvSpPr>
            <p:cNvPr id="56" name="Rounded Rectangle 10">
              <a:extLst>
                <a:ext uri="{FF2B5EF4-FFF2-40B4-BE49-F238E27FC236}">
                  <a16:creationId xmlns:a16="http://schemas.microsoft.com/office/drawing/2014/main" id="{92104482-1119-45D4-98C1-189997C8CCC8}"/>
                </a:ext>
              </a:extLst>
            </p:cNvPr>
            <p:cNvSpPr/>
            <p:nvPr/>
          </p:nvSpPr>
          <p:spPr>
            <a:xfrm rot="18900000">
              <a:off x="5849646" y="2409981"/>
              <a:ext cx="1660792" cy="1660792"/>
            </a:xfrm>
            <a:prstGeom prst="roundRect">
              <a:avLst>
                <a:gd name="adj" fmla="val 15614"/>
              </a:avLst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7" name="Rounded Rectangle 9">
              <a:extLst>
                <a:ext uri="{FF2B5EF4-FFF2-40B4-BE49-F238E27FC236}">
                  <a16:creationId xmlns:a16="http://schemas.microsoft.com/office/drawing/2014/main" id="{53572313-3B65-42CC-867D-09ADED9629C1}"/>
                </a:ext>
              </a:extLst>
            </p:cNvPr>
            <p:cNvSpPr/>
            <p:nvPr/>
          </p:nvSpPr>
          <p:spPr>
            <a:xfrm rot="18900000">
              <a:off x="4668141" y="2409981"/>
              <a:ext cx="1660792" cy="1660792"/>
            </a:xfrm>
            <a:prstGeom prst="roundRect">
              <a:avLst>
                <a:gd name="adj" fmla="val 15614"/>
              </a:avLst>
            </a:prstGeom>
            <a:solidFill>
              <a:schemeClr val="accent6">
                <a:lumMod val="75000"/>
              </a:schemeClr>
            </a:solidFill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8" name="Rounded Rectangle 12">
              <a:extLst>
                <a:ext uri="{FF2B5EF4-FFF2-40B4-BE49-F238E27FC236}">
                  <a16:creationId xmlns:a16="http://schemas.microsoft.com/office/drawing/2014/main" id="{52B7B387-475C-4A43-9830-4C4B8CFC7B2D}"/>
                </a:ext>
              </a:extLst>
            </p:cNvPr>
            <p:cNvSpPr/>
            <p:nvPr/>
          </p:nvSpPr>
          <p:spPr>
            <a:xfrm rot="18900000">
              <a:off x="4664054" y="3587404"/>
              <a:ext cx="1660792" cy="1660792"/>
            </a:xfrm>
            <a:prstGeom prst="roundRect">
              <a:avLst>
                <a:gd name="adj" fmla="val 15614"/>
              </a:avLst>
            </a:pr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9" name="Rounded Rectangle 11">
              <a:extLst>
                <a:ext uri="{FF2B5EF4-FFF2-40B4-BE49-F238E27FC236}">
                  <a16:creationId xmlns:a16="http://schemas.microsoft.com/office/drawing/2014/main" id="{33C281E6-8956-4774-89D0-4166F7E981E5}"/>
                </a:ext>
              </a:extLst>
            </p:cNvPr>
            <p:cNvSpPr/>
            <p:nvPr/>
          </p:nvSpPr>
          <p:spPr>
            <a:xfrm rot="18900000">
              <a:off x="5823394" y="3587404"/>
              <a:ext cx="1660792" cy="1660792"/>
            </a:xfrm>
            <a:custGeom>
              <a:avLst/>
              <a:gdLst/>
              <a:ahLst/>
              <a:cxnLst/>
              <a:rect l="l" t="t" r="r" b="b"/>
              <a:pathLst>
                <a:path w="1660792" h="1660792">
                  <a:moveTo>
                    <a:pt x="851127" y="0"/>
                  </a:moveTo>
                  <a:lnTo>
                    <a:pt x="851127" y="587475"/>
                  </a:lnTo>
                  <a:cubicBezTo>
                    <a:pt x="851127" y="730691"/>
                    <a:pt x="967227" y="846791"/>
                    <a:pt x="1110443" y="846791"/>
                  </a:cubicBezTo>
                  <a:lnTo>
                    <a:pt x="1660792" y="846791"/>
                  </a:lnTo>
                  <a:lnTo>
                    <a:pt x="1660792" y="1401476"/>
                  </a:lnTo>
                  <a:cubicBezTo>
                    <a:pt x="1660792" y="1544692"/>
                    <a:pt x="1544692" y="1660792"/>
                    <a:pt x="1401476" y="1660792"/>
                  </a:cubicBezTo>
                  <a:lnTo>
                    <a:pt x="259316" y="1660792"/>
                  </a:lnTo>
                  <a:cubicBezTo>
                    <a:pt x="116100" y="1660792"/>
                    <a:pt x="0" y="1544692"/>
                    <a:pt x="0" y="1401476"/>
                  </a:cubicBezTo>
                  <a:lnTo>
                    <a:pt x="0" y="259316"/>
                  </a:lnTo>
                  <a:cubicBezTo>
                    <a:pt x="0" y="116100"/>
                    <a:pt x="116100" y="0"/>
                    <a:pt x="259316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40D7D1D-4EE0-477A-BA40-75782AFB65D7}"/>
                </a:ext>
              </a:extLst>
            </p:cNvPr>
            <p:cNvSpPr txBox="1"/>
            <p:nvPr/>
          </p:nvSpPr>
          <p:spPr>
            <a:xfrm>
              <a:off x="4946992" y="2450617"/>
              <a:ext cx="1080000" cy="933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54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19DEA93-08AA-4DE0-9A80-1AE3C4917937}"/>
                </a:ext>
              </a:extLst>
            </p:cNvPr>
            <p:cNvSpPr txBox="1"/>
            <p:nvPr/>
          </p:nvSpPr>
          <p:spPr>
            <a:xfrm>
              <a:off x="6515014" y="2778236"/>
              <a:ext cx="1080000" cy="933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467" b="1" dirty="0">
                  <a:solidFill>
                    <a:schemeClr val="bg1"/>
                  </a:solidFill>
                  <a:cs typeface="Arial" pitchFamily="34" charset="0"/>
                </a:rPr>
                <a:t>W</a:t>
              </a:r>
              <a:endParaRPr lang="ko-KR" altLang="en-US" sz="54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42915DA-D804-42A7-985B-713791662764}"/>
                </a:ext>
              </a:extLst>
            </p:cNvPr>
            <p:cNvSpPr txBox="1"/>
            <p:nvPr/>
          </p:nvSpPr>
          <p:spPr>
            <a:xfrm>
              <a:off x="4584071" y="3938883"/>
              <a:ext cx="1080000" cy="933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467" b="1" dirty="0">
                  <a:solidFill>
                    <a:schemeClr val="bg1"/>
                  </a:solidFill>
                  <a:cs typeface="Arial" pitchFamily="34" charset="0"/>
                </a:rPr>
                <a:t>O</a:t>
              </a:r>
              <a:endParaRPr lang="ko-KR" altLang="en-US" sz="54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9BA798D-A828-4636-BF8D-D2E49A3A95E5}"/>
                </a:ext>
              </a:extLst>
            </p:cNvPr>
            <p:cNvSpPr txBox="1"/>
            <p:nvPr/>
          </p:nvSpPr>
          <p:spPr>
            <a:xfrm>
              <a:off x="6113790" y="4388459"/>
              <a:ext cx="1080000" cy="933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467" b="1" dirty="0">
                  <a:solidFill>
                    <a:schemeClr val="bg1"/>
                  </a:solidFill>
                  <a:cs typeface="Arial" pitchFamily="34" charset="0"/>
                </a:rPr>
                <a:t>T</a:t>
              </a:r>
              <a:endParaRPr lang="ko-KR" altLang="en-US" sz="54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19DEA93-08AA-4DE0-9A80-1AE3C4917937}"/>
                </a:ext>
              </a:extLst>
            </p:cNvPr>
            <p:cNvSpPr txBox="1"/>
            <p:nvPr/>
          </p:nvSpPr>
          <p:spPr>
            <a:xfrm>
              <a:off x="4954827" y="2662277"/>
              <a:ext cx="1080000" cy="933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5467" b="1" dirty="0">
                  <a:solidFill>
                    <a:schemeClr val="bg1"/>
                  </a:solidFill>
                  <a:cs typeface="Arial" pitchFamily="34" charset="0"/>
                </a:rPr>
                <a:t>S</a:t>
              </a:r>
              <a:endParaRPr lang="ko-KR" altLang="en-US" sz="54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" name="Group 22">
            <a:extLst>
              <a:ext uri="{FF2B5EF4-FFF2-40B4-BE49-F238E27FC236}">
                <a16:creationId xmlns:a16="http://schemas.microsoft.com/office/drawing/2014/main" id="{D4975A5D-0650-4B0D-927A-6AA351DF278A}"/>
              </a:ext>
            </a:extLst>
          </p:cNvPr>
          <p:cNvGrpSpPr/>
          <p:nvPr/>
        </p:nvGrpSpPr>
        <p:grpSpPr>
          <a:xfrm>
            <a:off x="815413" y="1174590"/>
            <a:ext cx="3360369" cy="1221006"/>
            <a:chOff x="-1308296" y="361962"/>
            <a:chExt cx="6373375" cy="1221003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9FE496EA-218F-43E4-BE99-849C00EEA274}"/>
                </a:ext>
              </a:extLst>
            </p:cNvPr>
            <p:cNvSpPr txBox="1"/>
            <p:nvPr/>
          </p:nvSpPr>
          <p:spPr>
            <a:xfrm>
              <a:off x="-1308296" y="361962"/>
              <a:ext cx="6373375" cy="58477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l-GR" sz="3200" b="1" dirty="0">
                  <a:solidFill>
                    <a:schemeClr val="accent6">
                      <a:lumMod val="75000"/>
                    </a:schemeClr>
                  </a:solidFill>
                </a:rPr>
                <a:t>Δυνατά σημεία: 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255CF68-90A1-4A84-9090-4BE9C8E63204}"/>
                </a:ext>
              </a:extLst>
            </p:cNvPr>
            <p:cNvSpPr txBox="1"/>
            <p:nvPr/>
          </p:nvSpPr>
          <p:spPr>
            <a:xfrm>
              <a:off x="-1308292" y="1080200"/>
              <a:ext cx="6009190" cy="502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l-GR" sz="2667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:a16="http://schemas.microsoft.com/office/drawing/2014/main" id="{CD60E1C5-A64A-4286-A9D7-252BB326CB93}"/>
              </a:ext>
            </a:extLst>
          </p:cNvPr>
          <p:cNvGrpSpPr/>
          <p:nvPr/>
        </p:nvGrpSpPr>
        <p:grpSpPr>
          <a:xfrm>
            <a:off x="815413" y="4246930"/>
            <a:ext cx="3456375" cy="1932187"/>
            <a:chOff x="-1308296" y="356283"/>
            <a:chExt cx="6555463" cy="1932186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23589CB9-2B14-4BD4-B3C1-31C7D617D829}"/>
                </a:ext>
              </a:extLst>
            </p:cNvPr>
            <p:cNvSpPr txBox="1"/>
            <p:nvPr/>
          </p:nvSpPr>
          <p:spPr>
            <a:xfrm>
              <a:off x="-1308292" y="356283"/>
              <a:ext cx="5722061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l-GR" sz="3200" b="1" dirty="0">
                  <a:solidFill>
                    <a:srgbClr val="FF0000"/>
                  </a:solidFill>
                </a:rPr>
                <a:t>Ευκαιρίες</a:t>
              </a:r>
              <a:r>
                <a:rPr lang="en-GB" sz="3200" b="1" dirty="0">
                  <a:solidFill>
                    <a:srgbClr val="FF0000"/>
                  </a:solidFill>
                </a:rPr>
                <a:t>:</a:t>
              </a:r>
              <a:endParaRPr lang="ko-KR" altLang="en-US" sz="3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9851384-1245-4EE2-BE86-6D6937AAD112}"/>
                </a:ext>
              </a:extLst>
            </p:cNvPr>
            <p:cNvSpPr txBox="1"/>
            <p:nvPr/>
          </p:nvSpPr>
          <p:spPr>
            <a:xfrm>
              <a:off x="-1308296" y="1170534"/>
              <a:ext cx="6555463" cy="11179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333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οι παράγοντες – στοιχεία του εξωτερικού περιβάλλοντος που μπορεί η επιχείρηση να εκμεταλλευθεί και να αξιοποιήσει μέσα από κατάλληλες στρατηγικές για</a:t>
              </a:r>
              <a:r>
                <a:rPr lang="en-GB" sz="1333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  <a:r>
                <a:rPr lang="el-GR" sz="1333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την επίτευξη των στόχων της.</a:t>
              </a:r>
              <a:endParaRPr lang="en-US" altLang="ko-KR" sz="1333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" name="Group 28">
            <a:extLst>
              <a:ext uri="{FF2B5EF4-FFF2-40B4-BE49-F238E27FC236}">
                <a16:creationId xmlns:a16="http://schemas.microsoft.com/office/drawing/2014/main" id="{027AE8F2-EE72-4315-B4CA-1A13121B92E8}"/>
              </a:ext>
            </a:extLst>
          </p:cNvPr>
          <p:cNvGrpSpPr/>
          <p:nvPr/>
        </p:nvGrpSpPr>
        <p:grpSpPr>
          <a:xfrm>
            <a:off x="7184087" y="1174590"/>
            <a:ext cx="3712447" cy="1015692"/>
            <a:chOff x="-2265231" y="371189"/>
            <a:chExt cx="7212780" cy="1015693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8CD2BDC-4914-4547-8406-08C0C18759E2}"/>
                </a:ext>
              </a:extLst>
            </p:cNvPr>
            <p:cNvSpPr txBox="1"/>
            <p:nvPr/>
          </p:nvSpPr>
          <p:spPr>
            <a:xfrm>
              <a:off x="-2265231" y="371189"/>
              <a:ext cx="7039273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l-GR" sz="3200" b="1" dirty="0">
                  <a:solidFill>
                    <a:schemeClr val="accent6">
                      <a:lumMod val="75000"/>
                    </a:schemeClr>
                  </a:solidFill>
                </a:rPr>
                <a:t>Αδύνατα σημεία:</a:t>
              </a:r>
              <a:endParaRPr lang="ko-KR" altLang="en-US" sz="32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9F294C7-424D-4F23-BCA4-DA1BAF375EB0}"/>
                </a:ext>
              </a:extLst>
            </p:cNvPr>
            <p:cNvSpPr txBox="1"/>
            <p:nvPr/>
          </p:nvSpPr>
          <p:spPr>
            <a:xfrm>
              <a:off x="-1021592" y="1089428"/>
              <a:ext cx="5969141" cy="29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333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7" name="Group 31">
            <a:extLst>
              <a:ext uri="{FF2B5EF4-FFF2-40B4-BE49-F238E27FC236}">
                <a16:creationId xmlns:a16="http://schemas.microsoft.com/office/drawing/2014/main" id="{37B6CBCB-3EBA-40D7-A637-C4A976B9BA31}"/>
              </a:ext>
            </a:extLst>
          </p:cNvPr>
          <p:cNvGrpSpPr/>
          <p:nvPr/>
        </p:nvGrpSpPr>
        <p:grpSpPr>
          <a:xfrm>
            <a:off x="7649570" y="4246932"/>
            <a:ext cx="3534996" cy="2041293"/>
            <a:chOff x="-1360860" y="413997"/>
            <a:chExt cx="6868017" cy="2041292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4FBD7E1-516C-4216-90F4-274A054D5FC8}"/>
                </a:ext>
              </a:extLst>
            </p:cNvPr>
            <p:cNvSpPr txBox="1"/>
            <p:nvPr/>
          </p:nvSpPr>
          <p:spPr>
            <a:xfrm>
              <a:off x="470694" y="413997"/>
              <a:ext cx="4241713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l-GR" sz="3200" b="1" dirty="0">
                  <a:solidFill>
                    <a:srgbClr val="FFC000"/>
                  </a:solidFill>
                </a:rPr>
                <a:t>Απειλές:</a:t>
              </a:r>
              <a:endPara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E65BF990-9DEB-4492-AB88-871A61C38439}"/>
                </a:ext>
              </a:extLst>
            </p:cNvPr>
            <p:cNvSpPr txBox="1"/>
            <p:nvPr/>
          </p:nvSpPr>
          <p:spPr>
            <a:xfrm>
              <a:off x="-1360860" y="1132236"/>
              <a:ext cx="6868017" cy="1323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333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οι παράγοντες – στοιχεία του εξωτερικού περιβάλλοντος που θα πρέπει να ανησυχήσουν την επιχείρηση και που πιθανώς να οδηγήσουν σε απόκλιση από τους στόχους της, αν δεν ληφθούν μέτρα αντιμετώπισής τους.</a:t>
              </a:r>
              <a:endParaRPr lang="en-US" altLang="ko-KR" sz="1333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cxnSp>
        <p:nvCxnSpPr>
          <p:cNvPr id="76" name="Elbow Connector 41">
            <a:extLst>
              <a:ext uri="{FF2B5EF4-FFF2-40B4-BE49-F238E27FC236}">
                <a16:creationId xmlns:a16="http://schemas.microsoft.com/office/drawing/2014/main" id="{0F4723CA-CAA7-49DF-BFA2-5C562DAD0FB9}"/>
              </a:ext>
            </a:extLst>
          </p:cNvPr>
          <p:cNvCxnSpPr>
            <a:cxnSpLocks/>
          </p:cNvCxnSpPr>
          <p:nvPr/>
        </p:nvCxnSpPr>
        <p:spPr>
          <a:xfrm flipV="1">
            <a:off x="6376143" y="1700809"/>
            <a:ext cx="4544471" cy="346599"/>
          </a:xfrm>
          <a:prstGeom prst="bentConnector3">
            <a:avLst>
              <a:gd name="adj1" fmla="val 167"/>
            </a:avLst>
          </a:prstGeom>
          <a:ln>
            <a:headEnd type="oval"/>
            <a:tailEnd type="oval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7" name="Elbow Connector 59">
            <a:extLst>
              <a:ext uri="{FF2B5EF4-FFF2-40B4-BE49-F238E27FC236}">
                <a16:creationId xmlns:a16="http://schemas.microsoft.com/office/drawing/2014/main" id="{FEB4FB46-1B5A-49AD-957E-225A53583398}"/>
              </a:ext>
            </a:extLst>
          </p:cNvPr>
          <p:cNvCxnSpPr>
            <a:cxnSpLocks/>
          </p:cNvCxnSpPr>
          <p:nvPr/>
        </p:nvCxnSpPr>
        <p:spPr>
          <a:xfrm flipV="1">
            <a:off x="6391162" y="4872960"/>
            <a:ext cx="4529452" cy="729947"/>
          </a:xfrm>
          <a:prstGeom prst="bentConnector3">
            <a:avLst>
              <a:gd name="adj1" fmla="val 25661"/>
            </a:avLst>
          </a:prstGeom>
          <a:ln w="22225">
            <a:solidFill>
              <a:srgbClr val="FFC000"/>
            </a:solidFill>
            <a:headEnd type="oval"/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41">
            <a:extLst>
              <a:ext uri="{FF2B5EF4-FFF2-40B4-BE49-F238E27FC236}">
                <a16:creationId xmlns:a16="http://schemas.microsoft.com/office/drawing/2014/main" id="{23281666-073C-488C-ACE4-6E2C7D9E1D33}"/>
              </a:ext>
            </a:extLst>
          </p:cNvPr>
          <p:cNvCxnSpPr>
            <a:cxnSpLocks/>
          </p:cNvCxnSpPr>
          <p:nvPr/>
        </p:nvCxnSpPr>
        <p:spPr>
          <a:xfrm flipH="1" flipV="1">
            <a:off x="623393" y="1738253"/>
            <a:ext cx="4544471" cy="346599"/>
          </a:xfrm>
          <a:prstGeom prst="bentConnector3">
            <a:avLst>
              <a:gd name="adj1" fmla="val 167"/>
            </a:avLst>
          </a:prstGeom>
          <a:ln>
            <a:headEnd type="oval"/>
            <a:tailEnd type="oval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9" name="Elbow Connector 59">
            <a:extLst>
              <a:ext uri="{FF2B5EF4-FFF2-40B4-BE49-F238E27FC236}">
                <a16:creationId xmlns:a16="http://schemas.microsoft.com/office/drawing/2014/main" id="{1BCE767D-01E8-419C-9008-94547D8FF510}"/>
              </a:ext>
            </a:extLst>
          </p:cNvPr>
          <p:cNvCxnSpPr>
            <a:cxnSpLocks/>
          </p:cNvCxnSpPr>
          <p:nvPr/>
        </p:nvCxnSpPr>
        <p:spPr>
          <a:xfrm flipH="1" flipV="1">
            <a:off x="638411" y="4872960"/>
            <a:ext cx="4529452" cy="729947"/>
          </a:xfrm>
          <a:prstGeom prst="bentConnector3">
            <a:avLst>
              <a:gd name="adj1" fmla="val 25661"/>
            </a:avLst>
          </a:prstGeom>
          <a:ln w="22225">
            <a:solidFill>
              <a:schemeClr val="accent1"/>
            </a:solidFill>
            <a:headEnd type="oval"/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FA1CC8F-0089-6577-595C-33019A28EE6E}"/>
              </a:ext>
            </a:extLst>
          </p:cNvPr>
          <p:cNvSpPr txBox="1"/>
          <p:nvPr/>
        </p:nvSpPr>
        <p:spPr>
          <a:xfrm>
            <a:off x="815413" y="1892829"/>
            <a:ext cx="3168352" cy="1117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τα συγκριτικά πλεονεκτήματα της επιχείρησης τα οποία θα πρέπει να αξιοποιηθούν και να καταβληθεί  προσπάθεια διατήρησης και περαιτέρω ανάπτυξής τους.</a:t>
            </a:r>
            <a:endParaRPr lang="en-US" altLang="ko-KR" sz="1333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C511B0-8FD8-7ECD-A646-8AE8A22B6D31}"/>
              </a:ext>
            </a:extLst>
          </p:cNvPr>
          <p:cNvSpPr txBox="1"/>
          <p:nvPr/>
        </p:nvSpPr>
        <p:spPr>
          <a:xfrm>
            <a:off x="7824192" y="1892829"/>
            <a:ext cx="3072341" cy="707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τα χαρακτηριστικά</a:t>
            </a:r>
          </a:p>
          <a:p>
            <a:r>
              <a:rPr lang="el-GR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της επιχείρησης για τα οποία χρήζουν βελτίωση.</a:t>
            </a:r>
            <a:r>
              <a:rPr lang="en-US" altLang="ko-KR" sz="13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142452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Ανάλυση </a:t>
            </a:r>
            <a:r>
              <a:rPr lang="en-GB" dirty="0"/>
              <a:t>SWOT</a:t>
            </a:r>
            <a:endParaRPr lang="en-US" dirty="0"/>
          </a:p>
        </p:txBody>
      </p:sp>
      <p:grpSp>
        <p:nvGrpSpPr>
          <p:cNvPr id="3" name="그룹 54">
            <a:extLst>
              <a:ext uri="{FF2B5EF4-FFF2-40B4-BE49-F238E27FC236}">
                <a16:creationId xmlns:a16="http://schemas.microsoft.com/office/drawing/2014/main" id="{695E5B65-7F86-4DA5-91B8-50490AD6B6F1}"/>
              </a:ext>
            </a:extLst>
          </p:cNvPr>
          <p:cNvGrpSpPr/>
          <p:nvPr/>
        </p:nvGrpSpPr>
        <p:grpSpPr>
          <a:xfrm>
            <a:off x="4280173" y="2420729"/>
            <a:ext cx="3010943" cy="2912133"/>
            <a:chOff x="4584071" y="2409981"/>
            <a:chExt cx="3010943" cy="2912132"/>
          </a:xfrm>
        </p:grpSpPr>
        <p:sp>
          <p:nvSpPr>
            <p:cNvPr id="56" name="Rounded Rectangle 10">
              <a:extLst>
                <a:ext uri="{FF2B5EF4-FFF2-40B4-BE49-F238E27FC236}">
                  <a16:creationId xmlns:a16="http://schemas.microsoft.com/office/drawing/2014/main" id="{92104482-1119-45D4-98C1-189997C8CCC8}"/>
                </a:ext>
              </a:extLst>
            </p:cNvPr>
            <p:cNvSpPr/>
            <p:nvPr/>
          </p:nvSpPr>
          <p:spPr>
            <a:xfrm rot="18900000">
              <a:off x="5849646" y="2409981"/>
              <a:ext cx="1660792" cy="1660792"/>
            </a:xfrm>
            <a:prstGeom prst="roundRect">
              <a:avLst>
                <a:gd name="adj" fmla="val 15614"/>
              </a:avLst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7" name="Rounded Rectangle 9">
              <a:extLst>
                <a:ext uri="{FF2B5EF4-FFF2-40B4-BE49-F238E27FC236}">
                  <a16:creationId xmlns:a16="http://schemas.microsoft.com/office/drawing/2014/main" id="{53572313-3B65-42CC-867D-09ADED9629C1}"/>
                </a:ext>
              </a:extLst>
            </p:cNvPr>
            <p:cNvSpPr/>
            <p:nvPr/>
          </p:nvSpPr>
          <p:spPr>
            <a:xfrm rot="18900000">
              <a:off x="4668141" y="2409981"/>
              <a:ext cx="1660792" cy="1660792"/>
            </a:xfrm>
            <a:prstGeom prst="roundRect">
              <a:avLst>
                <a:gd name="adj" fmla="val 15614"/>
              </a:avLst>
            </a:prstGeom>
            <a:solidFill>
              <a:schemeClr val="accent6">
                <a:lumMod val="75000"/>
              </a:schemeClr>
            </a:solidFill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8" name="Rounded Rectangle 12">
              <a:extLst>
                <a:ext uri="{FF2B5EF4-FFF2-40B4-BE49-F238E27FC236}">
                  <a16:creationId xmlns:a16="http://schemas.microsoft.com/office/drawing/2014/main" id="{52B7B387-475C-4A43-9830-4C4B8CFC7B2D}"/>
                </a:ext>
              </a:extLst>
            </p:cNvPr>
            <p:cNvSpPr/>
            <p:nvPr/>
          </p:nvSpPr>
          <p:spPr>
            <a:xfrm rot="18900000">
              <a:off x="4664054" y="3587404"/>
              <a:ext cx="1660792" cy="1660792"/>
            </a:xfrm>
            <a:prstGeom prst="roundRect">
              <a:avLst>
                <a:gd name="adj" fmla="val 15614"/>
              </a:avLst>
            </a:prstGeom>
            <a:solidFill>
              <a:srgbClr val="00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59" name="Rounded Rectangle 11">
              <a:extLst>
                <a:ext uri="{FF2B5EF4-FFF2-40B4-BE49-F238E27FC236}">
                  <a16:creationId xmlns:a16="http://schemas.microsoft.com/office/drawing/2014/main" id="{33C281E6-8956-4774-89D0-4166F7E981E5}"/>
                </a:ext>
              </a:extLst>
            </p:cNvPr>
            <p:cNvSpPr/>
            <p:nvPr/>
          </p:nvSpPr>
          <p:spPr>
            <a:xfrm rot="18900000">
              <a:off x="5823394" y="3587404"/>
              <a:ext cx="1660792" cy="1660792"/>
            </a:xfrm>
            <a:custGeom>
              <a:avLst/>
              <a:gdLst/>
              <a:ahLst/>
              <a:cxnLst/>
              <a:rect l="l" t="t" r="r" b="b"/>
              <a:pathLst>
                <a:path w="1660792" h="1660792">
                  <a:moveTo>
                    <a:pt x="851127" y="0"/>
                  </a:moveTo>
                  <a:lnTo>
                    <a:pt x="851127" y="587475"/>
                  </a:lnTo>
                  <a:cubicBezTo>
                    <a:pt x="851127" y="730691"/>
                    <a:pt x="967227" y="846791"/>
                    <a:pt x="1110443" y="846791"/>
                  </a:cubicBezTo>
                  <a:lnTo>
                    <a:pt x="1660792" y="846791"/>
                  </a:lnTo>
                  <a:lnTo>
                    <a:pt x="1660792" y="1401476"/>
                  </a:lnTo>
                  <a:cubicBezTo>
                    <a:pt x="1660792" y="1544692"/>
                    <a:pt x="1544692" y="1660792"/>
                    <a:pt x="1401476" y="1660792"/>
                  </a:cubicBezTo>
                  <a:lnTo>
                    <a:pt x="259316" y="1660792"/>
                  </a:lnTo>
                  <a:cubicBezTo>
                    <a:pt x="116100" y="1660792"/>
                    <a:pt x="0" y="1544692"/>
                    <a:pt x="0" y="1401476"/>
                  </a:cubicBezTo>
                  <a:lnTo>
                    <a:pt x="0" y="259316"/>
                  </a:lnTo>
                  <a:cubicBezTo>
                    <a:pt x="0" y="116100"/>
                    <a:pt x="116100" y="0"/>
                    <a:pt x="259316" y="0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40D7D1D-4EE0-477A-BA40-75782AFB65D7}"/>
                </a:ext>
              </a:extLst>
            </p:cNvPr>
            <p:cNvSpPr txBox="1"/>
            <p:nvPr/>
          </p:nvSpPr>
          <p:spPr>
            <a:xfrm>
              <a:off x="4946992" y="2450617"/>
              <a:ext cx="1080000" cy="933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54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19DEA93-08AA-4DE0-9A80-1AE3C4917937}"/>
                </a:ext>
              </a:extLst>
            </p:cNvPr>
            <p:cNvSpPr txBox="1"/>
            <p:nvPr/>
          </p:nvSpPr>
          <p:spPr>
            <a:xfrm>
              <a:off x="6515014" y="2778236"/>
              <a:ext cx="1080000" cy="933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467" b="1" dirty="0">
                  <a:solidFill>
                    <a:schemeClr val="bg1"/>
                  </a:solidFill>
                  <a:cs typeface="Arial" pitchFamily="34" charset="0"/>
                </a:rPr>
                <a:t>W</a:t>
              </a:r>
              <a:endParaRPr lang="ko-KR" altLang="en-US" sz="54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42915DA-D804-42A7-985B-713791662764}"/>
                </a:ext>
              </a:extLst>
            </p:cNvPr>
            <p:cNvSpPr txBox="1"/>
            <p:nvPr/>
          </p:nvSpPr>
          <p:spPr>
            <a:xfrm>
              <a:off x="4584071" y="3938883"/>
              <a:ext cx="1080000" cy="933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467" b="1" dirty="0">
                  <a:solidFill>
                    <a:schemeClr val="bg1"/>
                  </a:solidFill>
                  <a:cs typeface="Arial" pitchFamily="34" charset="0"/>
                </a:rPr>
                <a:t>O</a:t>
              </a:r>
              <a:endParaRPr lang="ko-KR" altLang="en-US" sz="54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9BA798D-A828-4636-BF8D-D2E49A3A95E5}"/>
                </a:ext>
              </a:extLst>
            </p:cNvPr>
            <p:cNvSpPr txBox="1"/>
            <p:nvPr/>
          </p:nvSpPr>
          <p:spPr>
            <a:xfrm>
              <a:off x="6113790" y="4388459"/>
              <a:ext cx="1080000" cy="933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467" b="1" dirty="0">
                  <a:solidFill>
                    <a:schemeClr val="bg1"/>
                  </a:solidFill>
                  <a:cs typeface="Arial" pitchFamily="34" charset="0"/>
                </a:rPr>
                <a:t>T</a:t>
              </a:r>
              <a:endParaRPr lang="ko-KR" altLang="en-US" sz="54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19DEA93-08AA-4DE0-9A80-1AE3C4917937}"/>
                </a:ext>
              </a:extLst>
            </p:cNvPr>
            <p:cNvSpPr txBox="1"/>
            <p:nvPr/>
          </p:nvSpPr>
          <p:spPr>
            <a:xfrm>
              <a:off x="4954827" y="2662277"/>
              <a:ext cx="1080000" cy="933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altLang="ko-KR" sz="5467" b="1" dirty="0">
                  <a:solidFill>
                    <a:schemeClr val="bg1"/>
                  </a:solidFill>
                  <a:cs typeface="Arial" pitchFamily="34" charset="0"/>
                </a:rPr>
                <a:t>S</a:t>
              </a:r>
              <a:endParaRPr lang="ko-KR" altLang="en-US" sz="5467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" name="Group 22">
            <a:extLst>
              <a:ext uri="{FF2B5EF4-FFF2-40B4-BE49-F238E27FC236}">
                <a16:creationId xmlns:a16="http://schemas.microsoft.com/office/drawing/2014/main" id="{D4975A5D-0650-4B0D-927A-6AA351DF278A}"/>
              </a:ext>
            </a:extLst>
          </p:cNvPr>
          <p:cNvGrpSpPr/>
          <p:nvPr/>
        </p:nvGrpSpPr>
        <p:grpSpPr>
          <a:xfrm>
            <a:off x="815413" y="1174590"/>
            <a:ext cx="3360369" cy="1221006"/>
            <a:chOff x="-1308296" y="361962"/>
            <a:chExt cx="6373375" cy="1221003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9FE496EA-218F-43E4-BE99-849C00EEA274}"/>
                </a:ext>
              </a:extLst>
            </p:cNvPr>
            <p:cNvSpPr txBox="1"/>
            <p:nvPr/>
          </p:nvSpPr>
          <p:spPr>
            <a:xfrm>
              <a:off x="-1308296" y="361962"/>
              <a:ext cx="6373375" cy="58477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l-GR" sz="3200" b="1" dirty="0">
                  <a:solidFill>
                    <a:schemeClr val="accent6">
                      <a:lumMod val="75000"/>
                    </a:schemeClr>
                  </a:solidFill>
                </a:rPr>
                <a:t>Δυνατά σημεία: 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5255CF68-90A1-4A84-9090-4BE9C8E63204}"/>
                </a:ext>
              </a:extLst>
            </p:cNvPr>
            <p:cNvSpPr txBox="1"/>
            <p:nvPr/>
          </p:nvSpPr>
          <p:spPr>
            <a:xfrm>
              <a:off x="-1308292" y="1080200"/>
              <a:ext cx="6009190" cy="502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l-GR" sz="2667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5" name="Group 25">
            <a:extLst>
              <a:ext uri="{FF2B5EF4-FFF2-40B4-BE49-F238E27FC236}">
                <a16:creationId xmlns:a16="http://schemas.microsoft.com/office/drawing/2014/main" id="{CD60E1C5-A64A-4286-A9D7-252BB326CB93}"/>
              </a:ext>
            </a:extLst>
          </p:cNvPr>
          <p:cNvGrpSpPr/>
          <p:nvPr/>
        </p:nvGrpSpPr>
        <p:grpSpPr>
          <a:xfrm>
            <a:off x="815413" y="4246930"/>
            <a:ext cx="3456375" cy="1111706"/>
            <a:chOff x="-1308296" y="356283"/>
            <a:chExt cx="6555463" cy="1111705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23589CB9-2B14-4BD4-B3C1-31C7D617D829}"/>
                </a:ext>
              </a:extLst>
            </p:cNvPr>
            <p:cNvSpPr txBox="1"/>
            <p:nvPr/>
          </p:nvSpPr>
          <p:spPr>
            <a:xfrm>
              <a:off x="-1308292" y="356283"/>
              <a:ext cx="5722061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l-GR" sz="3200" b="1" dirty="0">
                  <a:solidFill>
                    <a:srgbClr val="FF0000"/>
                  </a:solidFill>
                </a:rPr>
                <a:t>Ευκαιρίες</a:t>
              </a:r>
              <a:r>
                <a:rPr lang="en-GB" sz="3200" b="1" dirty="0">
                  <a:solidFill>
                    <a:srgbClr val="FF0000"/>
                  </a:solidFill>
                </a:rPr>
                <a:t>:</a:t>
              </a:r>
              <a:endParaRPr lang="ko-KR" altLang="en-US" sz="3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9851384-1245-4EE2-BE86-6D6937AAD112}"/>
                </a:ext>
              </a:extLst>
            </p:cNvPr>
            <p:cNvSpPr txBox="1"/>
            <p:nvPr/>
          </p:nvSpPr>
          <p:spPr>
            <a:xfrm>
              <a:off x="-1308296" y="1170534"/>
              <a:ext cx="6555463" cy="29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333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6" name="Group 28">
            <a:extLst>
              <a:ext uri="{FF2B5EF4-FFF2-40B4-BE49-F238E27FC236}">
                <a16:creationId xmlns:a16="http://schemas.microsoft.com/office/drawing/2014/main" id="{027AE8F2-EE72-4315-B4CA-1A13121B92E8}"/>
              </a:ext>
            </a:extLst>
          </p:cNvPr>
          <p:cNvGrpSpPr/>
          <p:nvPr/>
        </p:nvGrpSpPr>
        <p:grpSpPr>
          <a:xfrm>
            <a:off x="7184087" y="1174590"/>
            <a:ext cx="3712447" cy="1015692"/>
            <a:chOff x="-2265231" y="371189"/>
            <a:chExt cx="7212780" cy="1015693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8CD2BDC-4914-4547-8406-08C0C18759E2}"/>
                </a:ext>
              </a:extLst>
            </p:cNvPr>
            <p:cNvSpPr txBox="1"/>
            <p:nvPr/>
          </p:nvSpPr>
          <p:spPr>
            <a:xfrm>
              <a:off x="-2265231" y="371189"/>
              <a:ext cx="7039273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l-GR" sz="3200" b="1" dirty="0">
                  <a:solidFill>
                    <a:schemeClr val="accent6">
                      <a:lumMod val="75000"/>
                    </a:schemeClr>
                  </a:solidFill>
                </a:rPr>
                <a:t>Αδύνατα σημεία:</a:t>
              </a:r>
              <a:endParaRPr lang="ko-KR" altLang="en-US" sz="3200" b="1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9F294C7-424D-4F23-BCA4-DA1BAF375EB0}"/>
                </a:ext>
              </a:extLst>
            </p:cNvPr>
            <p:cNvSpPr txBox="1"/>
            <p:nvPr/>
          </p:nvSpPr>
          <p:spPr>
            <a:xfrm>
              <a:off x="-1021592" y="1089428"/>
              <a:ext cx="5969141" cy="29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333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7" name="Group 31">
            <a:extLst>
              <a:ext uri="{FF2B5EF4-FFF2-40B4-BE49-F238E27FC236}">
                <a16:creationId xmlns:a16="http://schemas.microsoft.com/office/drawing/2014/main" id="{37B6CBCB-3EBA-40D7-A637-C4A976B9BA31}"/>
              </a:ext>
            </a:extLst>
          </p:cNvPr>
          <p:cNvGrpSpPr/>
          <p:nvPr/>
        </p:nvGrpSpPr>
        <p:grpSpPr>
          <a:xfrm>
            <a:off x="7649570" y="4246932"/>
            <a:ext cx="3534996" cy="1015693"/>
            <a:chOff x="-1360860" y="413997"/>
            <a:chExt cx="6868017" cy="1015693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4FBD7E1-516C-4216-90F4-274A054D5FC8}"/>
                </a:ext>
              </a:extLst>
            </p:cNvPr>
            <p:cNvSpPr txBox="1"/>
            <p:nvPr/>
          </p:nvSpPr>
          <p:spPr>
            <a:xfrm>
              <a:off x="470694" y="413997"/>
              <a:ext cx="4241713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l-GR" sz="3200" b="1" dirty="0">
                  <a:solidFill>
                    <a:srgbClr val="FFC000"/>
                  </a:solidFill>
                </a:rPr>
                <a:t>Απειλές:</a:t>
              </a:r>
              <a:endParaRPr lang="ko-KR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E65BF990-9DEB-4492-AB88-871A61C38439}"/>
                </a:ext>
              </a:extLst>
            </p:cNvPr>
            <p:cNvSpPr txBox="1"/>
            <p:nvPr/>
          </p:nvSpPr>
          <p:spPr>
            <a:xfrm>
              <a:off x="-1360860" y="1132236"/>
              <a:ext cx="6868017" cy="2974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ko-KR" sz="1333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cxnSp>
        <p:nvCxnSpPr>
          <p:cNvPr id="76" name="Elbow Connector 41">
            <a:extLst>
              <a:ext uri="{FF2B5EF4-FFF2-40B4-BE49-F238E27FC236}">
                <a16:creationId xmlns:a16="http://schemas.microsoft.com/office/drawing/2014/main" id="{0F4723CA-CAA7-49DF-BFA2-5C562DAD0FB9}"/>
              </a:ext>
            </a:extLst>
          </p:cNvPr>
          <p:cNvCxnSpPr>
            <a:cxnSpLocks/>
          </p:cNvCxnSpPr>
          <p:nvPr/>
        </p:nvCxnSpPr>
        <p:spPr>
          <a:xfrm flipV="1">
            <a:off x="6376143" y="1700809"/>
            <a:ext cx="4544471" cy="346599"/>
          </a:xfrm>
          <a:prstGeom prst="bentConnector3">
            <a:avLst>
              <a:gd name="adj1" fmla="val 167"/>
            </a:avLst>
          </a:prstGeom>
          <a:ln>
            <a:headEnd type="oval"/>
            <a:tailEnd type="oval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7" name="Elbow Connector 59">
            <a:extLst>
              <a:ext uri="{FF2B5EF4-FFF2-40B4-BE49-F238E27FC236}">
                <a16:creationId xmlns:a16="http://schemas.microsoft.com/office/drawing/2014/main" id="{FEB4FB46-1B5A-49AD-957E-225A53583398}"/>
              </a:ext>
            </a:extLst>
          </p:cNvPr>
          <p:cNvCxnSpPr>
            <a:cxnSpLocks/>
          </p:cNvCxnSpPr>
          <p:nvPr/>
        </p:nvCxnSpPr>
        <p:spPr>
          <a:xfrm flipV="1">
            <a:off x="6391162" y="4872960"/>
            <a:ext cx="4529452" cy="729947"/>
          </a:xfrm>
          <a:prstGeom prst="bentConnector3">
            <a:avLst>
              <a:gd name="adj1" fmla="val 25661"/>
            </a:avLst>
          </a:prstGeom>
          <a:ln w="22225">
            <a:solidFill>
              <a:srgbClr val="FFC000"/>
            </a:solidFill>
            <a:headEnd type="oval"/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41">
            <a:extLst>
              <a:ext uri="{FF2B5EF4-FFF2-40B4-BE49-F238E27FC236}">
                <a16:creationId xmlns:a16="http://schemas.microsoft.com/office/drawing/2014/main" id="{23281666-073C-488C-ACE4-6E2C7D9E1D33}"/>
              </a:ext>
            </a:extLst>
          </p:cNvPr>
          <p:cNvCxnSpPr>
            <a:cxnSpLocks/>
          </p:cNvCxnSpPr>
          <p:nvPr/>
        </p:nvCxnSpPr>
        <p:spPr>
          <a:xfrm flipH="1" flipV="1">
            <a:off x="623393" y="1738253"/>
            <a:ext cx="4544471" cy="346599"/>
          </a:xfrm>
          <a:prstGeom prst="bentConnector3">
            <a:avLst>
              <a:gd name="adj1" fmla="val 167"/>
            </a:avLst>
          </a:prstGeom>
          <a:ln>
            <a:headEnd type="oval"/>
            <a:tailEnd type="oval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9" name="Elbow Connector 59">
            <a:extLst>
              <a:ext uri="{FF2B5EF4-FFF2-40B4-BE49-F238E27FC236}">
                <a16:creationId xmlns:a16="http://schemas.microsoft.com/office/drawing/2014/main" id="{1BCE767D-01E8-419C-9008-94547D8FF510}"/>
              </a:ext>
            </a:extLst>
          </p:cNvPr>
          <p:cNvCxnSpPr>
            <a:cxnSpLocks/>
          </p:cNvCxnSpPr>
          <p:nvPr/>
        </p:nvCxnSpPr>
        <p:spPr>
          <a:xfrm flipH="1" flipV="1">
            <a:off x="638411" y="4872960"/>
            <a:ext cx="4529452" cy="729947"/>
          </a:xfrm>
          <a:prstGeom prst="bentConnector3">
            <a:avLst>
              <a:gd name="adj1" fmla="val 25661"/>
            </a:avLst>
          </a:prstGeom>
          <a:ln w="22225">
            <a:solidFill>
              <a:schemeClr val="accent1"/>
            </a:solidFill>
            <a:headEnd type="oval"/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54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123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theodora fardi</dc:creator>
  <cp:lastModifiedBy>theodora fardi</cp:lastModifiedBy>
  <cp:revision>1</cp:revision>
  <dcterms:created xsi:type="dcterms:W3CDTF">2024-05-28T14:21:07Z</dcterms:created>
  <dcterms:modified xsi:type="dcterms:W3CDTF">2024-05-28T14:22:32Z</dcterms:modified>
</cp:coreProperties>
</file>