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6"/>
  </p:notesMasterIdLst>
  <p:sldIdLst>
    <p:sldId id="256" r:id="rId2"/>
    <p:sldId id="270" r:id="rId3"/>
    <p:sldId id="274" r:id="rId4"/>
    <p:sldId id="334" r:id="rId5"/>
    <p:sldId id="333" r:id="rId6"/>
    <p:sldId id="332" r:id="rId7"/>
    <p:sldId id="335" r:id="rId8"/>
    <p:sldId id="336" r:id="rId9"/>
    <p:sldId id="337" r:id="rId10"/>
    <p:sldId id="338" r:id="rId11"/>
    <p:sldId id="339" r:id="rId12"/>
    <p:sldId id="340" r:id="rId13"/>
    <p:sldId id="341" r:id="rId14"/>
    <p:sldId id="369" r:id="rId15"/>
    <p:sldId id="342" r:id="rId16"/>
    <p:sldId id="343" r:id="rId17"/>
    <p:sldId id="370" r:id="rId18"/>
    <p:sldId id="371" r:id="rId19"/>
    <p:sldId id="372" r:id="rId20"/>
    <p:sldId id="373" r:id="rId21"/>
    <p:sldId id="374" r:id="rId22"/>
    <p:sldId id="344" r:id="rId23"/>
    <p:sldId id="345" r:id="rId24"/>
    <p:sldId id="347" r:id="rId25"/>
    <p:sldId id="348" r:id="rId26"/>
    <p:sldId id="349" r:id="rId27"/>
    <p:sldId id="350" r:id="rId28"/>
    <p:sldId id="351" r:id="rId29"/>
    <p:sldId id="352" r:id="rId30"/>
    <p:sldId id="353" r:id="rId31"/>
    <p:sldId id="355" r:id="rId32"/>
    <p:sldId id="354" r:id="rId33"/>
    <p:sldId id="356" r:id="rId34"/>
    <p:sldId id="357" r:id="rId35"/>
    <p:sldId id="358" r:id="rId36"/>
    <p:sldId id="359" r:id="rId37"/>
    <p:sldId id="361" r:id="rId38"/>
    <p:sldId id="362" r:id="rId39"/>
    <p:sldId id="363" r:id="rId40"/>
    <p:sldId id="365" r:id="rId41"/>
    <p:sldId id="366" r:id="rId42"/>
    <p:sldId id="367" r:id="rId43"/>
    <p:sldId id="368" r:id="rId44"/>
    <p:sldId id="32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60239-6225-4038-A318-0883606B91FB}" v="16" dt="2024-03-11T12:14:16.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52" autoAdjust="0"/>
  </p:normalViewPr>
  <p:slideViewPr>
    <p:cSldViewPr snapToGrid="0">
      <p:cViewPr varScale="1">
        <p:scale>
          <a:sx n="116" d="100"/>
          <a:sy n="116" d="100"/>
        </p:scale>
        <p:origin x="354" y="96"/>
      </p:cViewPr>
      <p:guideLst/>
    </p:cSldViewPr>
  </p:slideViewPr>
  <p:notesTextViewPr>
    <p:cViewPr>
      <p:scale>
        <a:sx n="1" d="1"/>
        <a:sy n="1" d="1"/>
      </p:scale>
      <p:origin x="0" y="0"/>
    </p:cViewPr>
  </p:notesTextViewPr>
  <p:sorterViewPr>
    <p:cViewPr>
      <p:scale>
        <a:sx n="100" d="100"/>
        <a:sy n="100" d="100"/>
      </p:scale>
      <p:origin x="0" y="-4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zerakos Georgios" userId="ea548587-b3cc-4d35-8e15-7608a7cc4b92" providerId="ADAL" clId="{CCA60239-6225-4038-A318-0883606B91FB}"/>
    <pc:docChg chg="undo custSel addSld delSld modSld sldOrd modMainMaster">
      <pc:chgData name="Prezerakos Georgios" userId="ea548587-b3cc-4d35-8e15-7608a7cc4b92" providerId="ADAL" clId="{CCA60239-6225-4038-A318-0883606B91FB}" dt="2024-03-11T19:32:14.164" v="8541" actId="20577"/>
      <pc:docMkLst>
        <pc:docMk/>
      </pc:docMkLst>
      <pc:sldChg chg="delSp modSp delDesignElem">
        <pc:chgData name="Prezerakos Georgios" userId="ea548587-b3cc-4d35-8e15-7608a7cc4b92" providerId="ADAL" clId="{CCA60239-6225-4038-A318-0883606B91FB}" dt="2024-03-11T10:26:54.085" v="6460"/>
        <pc:sldMkLst>
          <pc:docMk/>
          <pc:sldMk cId="3816012677" sldId="256"/>
        </pc:sldMkLst>
        <pc:spChg chg="mod">
          <ac:chgData name="Prezerakos Georgios" userId="ea548587-b3cc-4d35-8e15-7608a7cc4b92" providerId="ADAL" clId="{CCA60239-6225-4038-A318-0883606B91FB}" dt="2024-03-11T10:26:54.085" v="6460"/>
          <ac:spMkLst>
            <pc:docMk/>
            <pc:sldMk cId="3816012677" sldId="256"/>
            <ac:spMk id="2" creationId="{639B6460-9408-A24C-7680-DB2A3146C878}"/>
          </ac:spMkLst>
        </pc:spChg>
        <pc:spChg chg="mod">
          <ac:chgData name="Prezerakos Georgios" userId="ea548587-b3cc-4d35-8e15-7608a7cc4b92" providerId="ADAL" clId="{CCA60239-6225-4038-A318-0883606B91FB}" dt="2024-03-11T10:26:54.085" v="6460"/>
          <ac:spMkLst>
            <pc:docMk/>
            <pc:sldMk cId="3816012677" sldId="256"/>
            <ac:spMk id="3" creationId="{88469659-50EA-DB68-284F-2DC838520BD1}"/>
          </ac:spMkLst>
        </pc:spChg>
        <pc:spChg chg="del">
          <ac:chgData name="Prezerakos Georgios" userId="ea548587-b3cc-4d35-8e15-7608a7cc4b92" providerId="ADAL" clId="{CCA60239-6225-4038-A318-0883606B91FB}" dt="2024-03-11T10:26:54.085" v="6460"/>
          <ac:spMkLst>
            <pc:docMk/>
            <pc:sldMk cId="3816012677" sldId="256"/>
            <ac:spMk id="9" creationId="{1FF9CEF5-A50D-4B8B-9852-D76F7037867E}"/>
          </ac:spMkLst>
        </pc:spChg>
        <pc:spChg chg="del">
          <ac:chgData name="Prezerakos Georgios" userId="ea548587-b3cc-4d35-8e15-7608a7cc4b92" providerId="ADAL" clId="{CCA60239-6225-4038-A318-0883606B91FB}" dt="2024-03-11T10:26:54.085" v="6460"/>
          <ac:spMkLst>
            <pc:docMk/>
            <pc:sldMk cId="3816012677" sldId="256"/>
            <ac:spMk id="11" creationId="{30684D86-C9D1-40C3-A9B6-EC935C7312E3}"/>
          </ac:spMkLst>
        </pc:spChg>
        <pc:spChg chg="del">
          <ac:chgData name="Prezerakos Georgios" userId="ea548587-b3cc-4d35-8e15-7608a7cc4b92" providerId="ADAL" clId="{CCA60239-6225-4038-A318-0883606B91FB}" dt="2024-03-11T10:26:54.085" v="6460"/>
          <ac:spMkLst>
            <pc:docMk/>
            <pc:sldMk cId="3816012677" sldId="256"/>
            <ac:spMk id="13" creationId="{1EDF7896-F56A-49DA-90F3-F5CE8B9833AD}"/>
          </ac:spMkLst>
        </pc:spChg>
      </pc:sldChg>
      <pc:sldChg chg="del">
        <pc:chgData name="Prezerakos Georgios" userId="ea548587-b3cc-4d35-8e15-7608a7cc4b92" providerId="ADAL" clId="{CCA60239-6225-4038-A318-0883606B91FB}" dt="2024-03-05T15:30:05.604" v="4" actId="47"/>
        <pc:sldMkLst>
          <pc:docMk/>
          <pc:sldMk cId="1826861042" sldId="266"/>
        </pc:sldMkLst>
      </pc:sldChg>
      <pc:sldChg chg="del">
        <pc:chgData name="Prezerakos Georgios" userId="ea548587-b3cc-4d35-8e15-7608a7cc4b92" providerId="ADAL" clId="{CCA60239-6225-4038-A318-0883606B91FB}" dt="2024-03-05T15:30:03.312" v="2" actId="47"/>
        <pc:sldMkLst>
          <pc:docMk/>
          <pc:sldMk cId="3404613988" sldId="268"/>
        </pc:sldMkLst>
      </pc:sldChg>
      <pc:sldChg chg="delSp modSp mod delDesignElem">
        <pc:chgData name="Prezerakos Georgios" userId="ea548587-b3cc-4d35-8e15-7608a7cc4b92" providerId="ADAL" clId="{CCA60239-6225-4038-A318-0883606B91FB}" dt="2024-03-11T10:26:54.085" v="6460"/>
        <pc:sldMkLst>
          <pc:docMk/>
          <pc:sldMk cId="934585234" sldId="270"/>
        </pc:sldMkLst>
        <pc:spChg chg="mod">
          <ac:chgData name="Prezerakos Georgios" userId="ea548587-b3cc-4d35-8e15-7608a7cc4b92" providerId="ADAL" clId="{CCA60239-6225-4038-A318-0883606B91FB}" dt="2024-03-05T15:30:32.198" v="79" actId="20577"/>
          <ac:spMkLst>
            <pc:docMk/>
            <pc:sldMk cId="934585234" sldId="270"/>
            <ac:spMk id="4" creationId="{1C4CF68B-33D6-4D6E-C4E6-601E6CDFC339}"/>
          </ac:spMkLst>
        </pc:spChg>
        <pc:spChg chg="del">
          <ac:chgData name="Prezerakos Georgios" userId="ea548587-b3cc-4d35-8e15-7608a7cc4b92" providerId="ADAL" clId="{CCA60239-6225-4038-A318-0883606B91FB}" dt="2024-03-11T10:26:54.085" v="6460"/>
          <ac:spMkLst>
            <pc:docMk/>
            <pc:sldMk cId="934585234" sldId="270"/>
            <ac:spMk id="39" creationId="{4EB21FA6-8B6A-4699-8408-91E69980018A}"/>
          </ac:spMkLst>
        </pc:spChg>
        <pc:spChg chg="del">
          <ac:chgData name="Prezerakos Georgios" userId="ea548587-b3cc-4d35-8e15-7608a7cc4b92" providerId="ADAL" clId="{CCA60239-6225-4038-A318-0883606B91FB}" dt="2024-03-11T10:26:54.085" v="6460"/>
          <ac:spMkLst>
            <pc:docMk/>
            <pc:sldMk cId="934585234" sldId="270"/>
            <ac:spMk id="41" creationId="{BA1AABB7-0FD0-4445-8B8B-7A0C680C5CE8}"/>
          </ac:spMkLst>
        </pc:spChg>
        <pc:spChg chg="del">
          <ac:chgData name="Prezerakos Georgios" userId="ea548587-b3cc-4d35-8e15-7608a7cc4b92" providerId="ADAL" clId="{CCA60239-6225-4038-A318-0883606B91FB}" dt="2024-03-11T10:26:54.085" v="6460"/>
          <ac:spMkLst>
            <pc:docMk/>
            <pc:sldMk cId="934585234" sldId="270"/>
            <ac:spMk id="43" creationId="{8D371DD5-1248-484F-AD54-775B88B37B8D}"/>
          </ac:spMkLst>
        </pc:spChg>
        <pc:spChg chg="del">
          <ac:chgData name="Prezerakos Georgios" userId="ea548587-b3cc-4d35-8e15-7608a7cc4b92" providerId="ADAL" clId="{CCA60239-6225-4038-A318-0883606B91FB}" dt="2024-03-11T10:26:54.085" v="6460"/>
          <ac:spMkLst>
            <pc:docMk/>
            <pc:sldMk cId="934585234" sldId="270"/>
            <ac:spMk id="45" creationId="{80103E92-048D-4E5B-9638-6479E02270DA}"/>
          </ac:spMkLst>
        </pc:spChg>
        <pc:spChg chg="del">
          <ac:chgData name="Prezerakos Georgios" userId="ea548587-b3cc-4d35-8e15-7608a7cc4b92" providerId="ADAL" clId="{CCA60239-6225-4038-A318-0883606B91FB}" dt="2024-03-11T10:26:54.085" v="6460"/>
          <ac:spMkLst>
            <pc:docMk/>
            <pc:sldMk cId="934585234" sldId="270"/>
            <ac:spMk id="47" creationId="{B0F800ED-C7E7-4672-8343-2639F79B67F4}"/>
          </ac:spMkLst>
        </pc:spChg>
        <pc:grpChg chg="del">
          <ac:chgData name="Prezerakos Georgios" userId="ea548587-b3cc-4d35-8e15-7608a7cc4b92" providerId="ADAL" clId="{CCA60239-6225-4038-A318-0883606B91FB}" dt="2024-03-11T10:26:54.085" v="6460"/>
          <ac:grpSpMkLst>
            <pc:docMk/>
            <pc:sldMk cId="934585234" sldId="270"/>
            <ac:grpSpMk id="11" creationId="{F27737A0-D7E0-4415-8E90-FD4F69E76C19}"/>
          </ac:grpSpMkLst>
        </pc:grpChg>
        <pc:grpChg chg="del">
          <ac:chgData name="Prezerakos Georgios" userId="ea548587-b3cc-4d35-8e15-7608a7cc4b92" providerId="ADAL" clId="{CCA60239-6225-4038-A318-0883606B91FB}" dt="2024-03-11T10:26:54.085" v="6460"/>
          <ac:grpSpMkLst>
            <pc:docMk/>
            <pc:sldMk cId="934585234" sldId="270"/>
            <ac:grpSpMk id="25" creationId="{57D8AB18-1DD7-4D60-B9FA-190B47BB267A}"/>
          </ac:grpSpMkLst>
        </pc:grpChg>
      </pc:sldChg>
      <pc:sldChg chg="del">
        <pc:chgData name="Prezerakos Georgios" userId="ea548587-b3cc-4d35-8e15-7608a7cc4b92" providerId="ADAL" clId="{CCA60239-6225-4038-A318-0883606B91FB}" dt="2024-03-05T18:00:23.083" v="3762" actId="47"/>
        <pc:sldMkLst>
          <pc:docMk/>
          <pc:sldMk cId="2944740373" sldId="271"/>
        </pc:sldMkLst>
      </pc:sldChg>
      <pc:sldChg chg="del">
        <pc:chgData name="Prezerakos Georgios" userId="ea548587-b3cc-4d35-8e15-7608a7cc4b92" providerId="ADAL" clId="{CCA60239-6225-4038-A318-0883606B91FB}" dt="2024-03-05T15:30:04.587" v="3" actId="47"/>
        <pc:sldMkLst>
          <pc:docMk/>
          <pc:sldMk cId="513627690" sldId="272"/>
        </pc:sldMkLst>
      </pc:sldChg>
      <pc:sldChg chg="addSp delSp modSp mod chgLayout">
        <pc:chgData name="Prezerakos Georgios" userId="ea548587-b3cc-4d35-8e15-7608a7cc4b92" providerId="ADAL" clId="{CCA60239-6225-4038-A318-0883606B91FB}" dt="2024-03-11T10:29:45.699" v="6478" actId="20577"/>
        <pc:sldMkLst>
          <pc:docMk/>
          <pc:sldMk cId="3199617354" sldId="274"/>
        </pc:sldMkLst>
        <pc:spChg chg="add mod ord">
          <ac:chgData name="Prezerakos Georgios" userId="ea548587-b3cc-4d35-8e15-7608a7cc4b92" providerId="ADAL" clId="{CCA60239-6225-4038-A318-0883606B91FB}" dt="2024-03-11T10:26:54.085" v="6460"/>
          <ac:spMkLst>
            <pc:docMk/>
            <pc:sldMk cId="3199617354" sldId="274"/>
            <ac:spMk id="2" creationId="{3597F2B0-3D24-E2C2-CC30-7C284CD76EC4}"/>
          </ac:spMkLst>
        </pc:spChg>
        <pc:spChg chg="mod ord">
          <ac:chgData name="Prezerakos Georgios" userId="ea548587-b3cc-4d35-8e15-7608a7cc4b92" providerId="ADAL" clId="{CCA60239-6225-4038-A318-0883606B91FB}" dt="2024-03-11T10:29:45.699" v="6478" actId="20577"/>
          <ac:spMkLst>
            <pc:docMk/>
            <pc:sldMk cId="3199617354" sldId="274"/>
            <ac:spMk id="4" creationId="{2561D538-FADA-5C22-52D9-0DE0B2DD7EBF}"/>
          </ac:spMkLst>
        </pc:spChg>
        <pc:spChg chg="del">
          <ac:chgData name="Prezerakos Georgios" userId="ea548587-b3cc-4d35-8e15-7608a7cc4b92" providerId="ADAL" clId="{CCA60239-6225-4038-A318-0883606B91FB}" dt="2024-03-05T15:31:54.871" v="97" actId="478"/>
          <ac:spMkLst>
            <pc:docMk/>
            <pc:sldMk cId="3199617354" sldId="274"/>
            <ac:spMk id="7" creationId="{DC97BAB9-9BD6-82AB-2C11-E2A343C9BB9B}"/>
          </ac:spMkLst>
        </pc:spChg>
      </pc:sldChg>
      <pc:sldChg chg="del">
        <pc:chgData name="Prezerakos Georgios" userId="ea548587-b3cc-4d35-8e15-7608a7cc4b92" providerId="ADAL" clId="{CCA60239-6225-4038-A318-0883606B91FB}" dt="2024-03-05T18:00:23.083" v="3762" actId="47"/>
        <pc:sldMkLst>
          <pc:docMk/>
          <pc:sldMk cId="2297345703" sldId="275"/>
        </pc:sldMkLst>
      </pc:sldChg>
      <pc:sldChg chg="del">
        <pc:chgData name="Prezerakos Georgios" userId="ea548587-b3cc-4d35-8e15-7608a7cc4b92" providerId="ADAL" clId="{CCA60239-6225-4038-A318-0883606B91FB}" dt="2024-03-05T18:00:23.083" v="3762" actId="47"/>
        <pc:sldMkLst>
          <pc:docMk/>
          <pc:sldMk cId="921343492" sldId="276"/>
        </pc:sldMkLst>
      </pc:sldChg>
      <pc:sldChg chg="del">
        <pc:chgData name="Prezerakos Georgios" userId="ea548587-b3cc-4d35-8e15-7608a7cc4b92" providerId="ADAL" clId="{CCA60239-6225-4038-A318-0883606B91FB}" dt="2024-03-05T18:00:23.083" v="3762" actId="47"/>
        <pc:sldMkLst>
          <pc:docMk/>
          <pc:sldMk cId="3493525543" sldId="277"/>
        </pc:sldMkLst>
      </pc:sldChg>
      <pc:sldChg chg="del">
        <pc:chgData name="Prezerakos Georgios" userId="ea548587-b3cc-4d35-8e15-7608a7cc4b92" providerId="ADAL" clId="{CCA60239-6225-4038-A318-0883606B91FB}" dt="2024-03-05T18:00:23.083" v="3762" actId="47"/>
        <pc:sldMkLst>
          <pc:docMk/>
          <pc:sldMk cId="2395973141" sldId="278"/>
        </pc:sldMkLst>
      </pc:sldChg>
      <pc:sldChg chg="del">
        <pc:chgData name="Prezerakos Georgios" userId="ea548587-b3cc-4d35-8e15-7608a7cc4b92" providerId="ADAL" clId="{CCA60239-6225-4038-A318-0883606B91FB}" dt="2024-03-05T18:00:23.083" v="3762" actId="47"/>
        <pc:sldMkLst>
          <pc:docMk/>
          <pc:sldMk cId="3600143726" sldId="279"/>
        </pc:sldMkLst>
      </pc:sldChg>
      <pc:sldChg chg="del">
        <pc:chgData name="Prezerakos Georgios" userId="ea548587-b3cc-4d35-8e15-7608a7cc4b92" providerId="ADAL" clId="{CCA60239-6225-4038-A318-0883606B91FB}" dt="2024-03-05T18:00:23.083" v="3762" actId="47"/>
        <pc:sldMkLst>
          <pc:docMk/>
          <pc:sldMk cId="3983929050" sldId="281"/>
        </pc:sldMkLst>
      </pc:sldChg>
      <pc:sldChg chg="del">
        <pc:chgData name="Prezerakos Georgios" userId="ea548587-b3cc-4d35-8e15-7608a7cc4b92" providerId="ADAL" clId="{CCA60239-6225-4038-A318-0883606B91FB}" dt="2024-03-05T18:00:23.083" v="3762" actId="47"/>
        <pc:sldMkLst>
          <pc:docMk/>
          <pc:sldMk cId="1304791858" sldId="282"/>
        </pc:sldMkLst>
      </pc:sldChg>
      <pc:sldChg chg="del">
        <pc:chgData name="Prezerakos Georgios" userId="ea548587-b3cc-4d35-8e15-7608a7cc4b92" providerId="ADAL" clId="{CCA60239-6225-4038-A318-0883606B91FB}" dt="2024-03-05T18:00:23.083" v="3762" actId="47"/>
        <pc:sldMkLst>
          <pc:docMk/>
          <pc:sldMk cId="2059400630" sldId="283"/>
        </pc:sldMkLst>
      </pc:sldChg>
      <pc:sldChg chg="del">
        <pc:chgData name="Prezerakos Georgios" userId="ea548587-b3cc-4d35-8e15-7608a7cc4b92" providerId="ADAL" clId="{CCA60239-6225-4038-A318-0883606B91FB}" dt="2024-03-05T18:00:23.083" v="3762" actId="47"/>
        <pc:sldMkLst>
          <pc:docMk/>
          <pc:sldMk cId="3128594241" sldId="284"/>
        </pc:sldMkLst>
      </pc:sldChg>
      <pc:sldChg chg="del">
        <pc:chgData name="Prezerakos Georgios" userId="ea548587-b3cc-4d35-8e15-7608a7cc4b92" providerId="ADAL" clId="{CCA60239-6225-4038-A318-0883606B91FB}" dt="2024-03-05T18:00:23.083" v="3762" actId="47"/>
        <pc:sldMkLst>
          <pc:docMk/>
          <pc:sldMk cId="2413653939" sldId="285"/>
        </pc:sldMkLst>
      </pc:sldChg>
      <pc:sldChg chg="del">
        <pc:chgData name="Prezerakos Georgios" userId="ea548587-b3cc-4d35-8e15-7608a7cc4b92" providerId="ADAL" clId="{CCA60239-6225-4038-A318-0883606B91FB}" dt="2024-03-05T18:00:23.083" v="3762" actId="47"/>
        <pc:sldMkLst>
          <pc:docMk/>
          <pc:sldMk cId="1903037709" sldId="286"/>
        </pc:sldMkLst>
      </pc:sldChg>
      <pc:sldChg chg="del">
        <pc:chgData name="Prezerakos Georgios" userId="ea548587-b3cc-4d35-8e15-7608a7cc4b92" providerId="ADAL" clId="{CCA60239-6225-4038-A318-0883606B91FB}" dt="2024-03-05T18:00:23.083" v="3762" actId="47"/>
        <pc:sldMkLst>
          <pc:docMk/>
          <pc:sldMk cId="2796550189" sldId="287"/>
        </pc:sldMkLst>
      </pc:sldChg>
      <pc:sldChg chg="del">
        <pc:chgData name="Prezerakos Georgios" userId="ea548587-b3cc-4d35-8e15-7608a7cc4b92" providerId="ADAL" clId="{CCA60239-6225-4038-A318-0883606B91FB}" dt="2024-03-05T18:00:23.083" v="3762" actId="47"/>
        <pc:sldMkLst>
          <pc:docMk/>
          <pc:sldMk cId="343547206" sldId="288"/>
        </pc:sldMkLst>
      </pc:sldChg>
      <pc:sldChg chg="del">
        <pc:chgData name="Prezerakos Georgios" userId="ea548587-b3cc-4d35-8e15-7608a7cc4b92" providerId="ADAL" clId="{CCA60239-6225-4038-A318-0883606B91FB}" dt="2024-03-05T18:00:23.083" v="3762" actId="47"/>
        <pc:sldMkLst>
          <pc:docMk/>
          <pc:sldMk cId="3390891717" sldId="289"/>
        </pc:sldMkLst>
      </pc:sldChg>
      <pc:sldChg chg="del">
        <pc:chgData name="Prezerakos Georgios" userId="ea548587-b3cc-4d35-8e15-7608a7cc4b92" providerId="ADAL" clId="{CCA60239-6225-4038-A318-0883606B91FB}" dt="2024-03-05T18:00:23.083" v="3762" actId="47"/>
        <pc:sldMkLst>
          <pc:docMk/>
          <pc:sldMk cId="2633934819" sldId="293"/>
        </pc:sldMkLst>
      </pc:sldChg>
      <pc:sldChg chg="del">
        <pc:chgData name="Prezerakos Georgios" userId="ea548587-b3cc-4d35-8e15-7608a7cc4b92" providerId="ADAL" clId="{CCA60239-6225-4038-A318-0883606B91FB}" dt="2024-03-05T18:00:23.083" v="3762" actId="47"/>
        <pc:sldMkLst>
          <pc:docMk/>
          <pc:sldMk cId="3909942246" sldId="294"/>
        </pc:sldMkLst>
      </pc:sldChg>
      <pc:sldChg chg="del">
        <pc:chgData name="Prezerakos Georgios" userId="ea548587-b3cc-4d35-8e15-7608a7cc4b92" providerId="ADAL" clId="{CCA60239-6225-4038-A318-0883606B91FB}" dt="2024-03-05T18:00:23.083" v="3762" actId="47"/>
        <pc:sldMkLst>
          <pc:docMk/>
          <pc:sldMk cId="3759586351" sldId="295"/>
        </pc:sldMkLst>
      </pc:sldChg>
      <pc:sldChg chg="del">
        <pc:chgData name="Prezerakos Georgios" userId="ea548587-b3cc-4d35-8e15-7608a7cc4b92" providerId="ADAL" clId="{CCA60239-6225-4038-A318-0883606B91FB}" dt="2024-03-05T18:00:23.083" v="3762" actId="47"/>
        <pc:sldMkLst>
          <pc:docMk/>
          <pc:sldMk cId="4000677825" sldId="296"/>
        </pc:sldMkLst>
      </pc:sldChg>
      <pc:sldChg chg="del">
        <pc:chgData name="Prezerakos Georgios" userId="ea548587-b3cc-4d35-8e15-7608a7cc4b92" providerId="ADAL" clId="{CCA60239-6225-4038-A318-0883606B91FB}" dt="2024-03-05T18:00:23.083" v="3762" actId="47"/>
        <pc:sldMkLst>
          <pc:docMk/>
          <pc:sldMk cId="1036470081" sldId="297"/>
        </pc:sldMkLst>
      </pc:sldChg>
      <pc:sldChg chg="del">
        <pc:chgData name="Prezerakos Georgios" userId="ea548587-b3cc-4d35-8e15-7608a7cc4b92" providerId="ADAL" clId="{CCA60239-6225-4038-A318-0883606B91FB}" dt="2024-03-05T18:00:23.083" v="3762" actId="47"/>
        <pc:sldMkLst>
          <pc:docMk/>
          <pc:sldMk cId="1743495389" sldId="298"/>
        </pc:sldMkLst>
      </pc:sldChg>
      <pc:sldChg chg="del">
        <pc:chgData name="Prezerakos Georgios" userId="ea548587-b3cc-4d35-8e15-7608a7cc4b92" providerId="ADAL" clId="{CCA60239-6225-4038-A318-0883606B91FB}" dt="2024-03-05T18:00:23.083" v="3762" actId="47"/>
        <pc:sldMkLst>
          <pc:docMk/>
          <pc:sldMk cId="2238332852" sldId="299"/>
        </pc:sldMkLst>
      </pc:sldChg>
      <pc:sldChg chg="del">
        <pc:chgData name="Prezerakos Georgios" userId="ea548587-b3cc-4d35-8e15-7608a7cc4b92" providerId="ADAL" clId="{CCA60239-6225-4038-A318-0883606B91FB}" dt="2024-03-05T18:00:23.083" v="3762" actId="47"/>
        <pc:sldMkLst>
          <pc:docMk/>
          <pc:sldMk cId="1024501328" sldId="301"/>
        </pc:sldMkLst>
      </pc:sldChg>
      <pc:sldChg chg="del">
        <pc:chgData name="Prezerakos Georgios" userId="ea548587-b3cc-4d35-8e15-7608a7cc4b92" providerId="ADAL" clId="{CCA60239-6225-4038-A318-0883606B91FB}" dt="2024-03-05T18:00:23.083" v="3762" actId="47"/>
        <pc:sldMkLst>
          <pc:docMk/>
          <pc:sldMk cId="4218868233" sldId="303"/>
        </pc:sldMkLst>
      </pc:sldChg>
      <pc:sldChg chg="del">
        <pc:chgData name="Prezerakos Georgios" userId="ea548587-b3cc-4d35-8e15-7608a7cc4b92" providerId="ADAL" clId="{CCA60239-6225-4038-A318-0883606B91FB}" dt="2024-03-05T18:00:23.083" v="3762" actId="47"/>
        <pc:sldMkLst>
          <pc:docMk/>
          <pc:sldMk cId="930017403" sldId="304"/>
        </pc:sldMkLst>
      </pc:sldChg>
      <pc:sldChg chg="del">
        <pc:chgData name="Prezerakos Georgios" userId="ea548587-b3cc-4d35-8e15-7608a7cc4b92" providerId="ADAL" clId="{CCA60239-6225-4038-A318-0883606B91FB}" dt="2024-03-05T18:00:23.083" v="3762" actId="47"/>
        <pc:sldMkLst>
          <pc:docMk/>
          <pc:sldMk cId="2323544604" sldId="305"/>
        </pc:sldMkLst>
      </pc:sldChg>
      <pc:sldChg chg="del">
        <pc:chgData name="Prezerakos Georgios" userId="ea548587-b3cc-4d35-8e15-7608a7cc4b92" providerId="ADAL" clId="{CCA60239-6225-4038-A318-0883606B91FB}" dt="2024-03-05T18:00:23.083" v="3762" actId="47"/>
        <pc:sldMkLst>
          <pc:docMk/>
          <pc:sldMk cId="415011813" sldId="306"/>
        </pc:sldMkLst>
      </pc:sldChg>
      <pc:sldChg chg="del">
        <pc:chgData name="Prezerakos Georgios" userId="ea548587-b3cc-4d35-8e15-7608a7cc4b92" providerId="ADAL" clId="{CCA60239-6225-4038-A318-0883606B91FB}" dt="2024-03-05T18:00:23.083" v="3762" actId="47"/>
        <pc:sldMkLst>
          <pc:docMk/>
          <pc:sldMk cId="3193417402" sldId="307"/>
        </pc:sldMkLst>
      </pc:sldChg>
      <pc:sldChg chg="del">
        <pc:chgData name="Prezerakos Georgios" userId="ea548587-b3cc-4d35-8e15-7608a7cc4b92" providerId="ADAL" clId="{CCA60239-6225-4038-A318-0883606B91FB}" dt="2024-03-05T18:00:23.083" v="3762" actId="47"/>
        <pc:sldMkLst>
          <pc:docMk/>
          <pc:sldMk cId="2160092802" sldId="308"/>
        </pc:sldMkLst>
      </pc:sldChg>
      <pc:sldChg chg="del">
        <pc:chgData name="Prezerakos Georgios" userId="ea548587-b3cc-4d35-8e15-7608a7cc4b92" providerId="ADAL" clId="{CCA60239-6225-4038-A318-0883606B91FB}" dt="2024-03-05T18:00:23.083" v="3762" actId="47"/>
        <pc:sldMkLst>
          <pc:docMk/>
          <pc:sldMk cId="399759104" sldId="309"/>
        </pc:sldMkLst>
      </pc:sldChg>
      <pc:sldChg chg="del">
        <pc:chgData name="Prezerakos Georgios" userId="ea548587-b3cc-4d35-8e15-7608a7cc4b92" providerId="ADAL" clId="{CCA60239-6225-4038-A318-0883606B91FB}" dt="2024-03-05T18:00:23.083" v="3762" actId="47"/>
        <pc:sldMkLst>
          <pc:docMk/>
          <pc:sldMk cId="309085323" sldId="310"/>
        </pc:sldMkLst>
      </pc:sldChg>
      <pc:sldChg chg="del">
        <pc:chgData name="Prezerakos Georgios" userId="ea548587-b3cc-4d35-8e15-7608a7cc4b92" providerId="ADAL" clId="{CCA60239-6225-4038-A318-0883606B91FB}" dt="2024-03-05T18:00:23.083" v="3762" actId="47"/>
        <pc:sldMkLst>
          <pc:docMk/>
          <pc:sldMk cId="1080603408" sldId="311"/>
        </pc:sldMkLst>
      </pc:sldChg>
      <pc:sldChg chg="del">
        <pc:chgData name="Prezerakos Georgios" userId="ea548587-b3cc-4d35-8e15-7608a7cc4b92" providerId="ADAL" clId="{CCA60239-6225-4038-A318-0883606B91FB}" dt="2024-03-05T18:00:23.083" v="3762" actId="47"/>
        <pc:sldMkLst>
          <pc:docMk/>
          <pc:sldMk cId="3391728728" sldId="312"/>
        </pc:sldMkLst>
      </pc:sldChg>
      <pc:sldChg chg="del">
        <pc:chgData name="Prezerakos Georgios" userId="ea548587-b3cc-4d35-8e15-7608a7cc4b92" providerId="ADAL" clId="{CCA60239-6225-4038-A318-0883606B91FB}" dt="2024-03-05T18:00:23.083" v="3762" actId="47"/>
        <pc:sldMkLst>
          <pc:docMk/>
          <pc:sldMk cId="1734852424" sldId="313"/>
        </pc:sldMkLst>
      </pc:sldChg>
      <pc:sldChg chg="del">
        <pc:chgData name="Prezerakos Georgios" userId="ea548587-b3cc-4d35-8e15-7608a7cc4b92" providerId="ADAL" clId="{CCA60239-6225-4038-A318-0883606B91FB}" dt="2024-03-05T18:00:23.083" v="3762" actId="47"/>
        <pc:sldMkLst>
          <pc:docMk/>
          <pc:sldMk cId="3767886597" sldId="314"/>
        </pc:sldMkLst>
      </pc:sldChg>
      <pc:sldChg chg="del">
        <pc:chgData name="Prezerakos Georgios" userId="ea548587-b3cc-4d35-8e15-7608a7cc4b92" providerId="ADAL" clId="{CCA60239-6225-4038-A318-0883606B91FB}" dt="2024-03-05T18:00:23.083" v="3762" actId="47"/>
        <pc:sldMkLst>
          <pc:docMk/>
          <pc:sldMk cId="2589481076" sldId="315"/>
        </pc:sldMkLst>
      </pc:sldChg>
      <pc:sldChg chg="del">
        <pc:chgData name="Prezerakos Georgios" userId="ea548587-b3cc-4d35-8e15-7608a7cc4b92" providerId="ADAL" clId="{CCA60239-6225-4038-A318-0883606B91FB}" dt="2024-03-05T18:00:23.083" v="3762" actId="47"/>
        <pc:sldMkLst>
          <pc:docMk/>
          <pc:sldMk cId="2529968777" sldId="316"/>
        </pc:sldMkLst>
      </pc:sldChg>
      <pc:sldChg chg="del">
        <pc:chgData name="Prezerakos Georgios" userId="ea548587-b3cc-4d35-8e15-7608a7cc4b92" providerId="ADAL" clId="{CCA60239-6225-4038-A318-0883606B91FB}" dt="2024-03-05T18:00:23.083" v="3762" actId="47"/>
        <pc:sldMkLst>
          <pc:docMk/>
          <pc:sldMk cId="1892855946" sldId="317"/>
        </pc:sldMkLst>
      </pc:sldChg>
      <pc:sldChg chg="del">
        <pc:chgData name="Prezerakos Georgios" userId="ea548587-b3cc-4d35-8e15-7608a7cc4b92" providerId="ADAL" clId="{CCA60239-6225-4038-A318-0883606B91FB}" dt="2024-03-05T18:00:23.083" v="3762" actId="47"/>
        <pc:sldMkLst>
          <pc:docMk/>
          <pc:sldMk cId="3015493696" sldId="318"/>
        </pc:sldMkLst>
      </pc:sldChg>
      <pc:sldChg chg="del">
        <pc:chgData name="Prezerakos Georgios" userId="ea548587-b3cc-4d35-8e15-7608a7cc4b92" providerId="ADAL" clId="{CCA60239-6225-4038-A318-0883606B91FB}" dt="2024-03-05T18:00:23.083" v="3762" actId="47"/>
        <pc:sldMkLst>
          <pc:docMk/>
          <pc:sldMk cId="3533554183" sldId="319"/>
        </pc:sldMkLst>
      </pc:sldChg>
      <pc:sldChg chg="del">
        <pc:chgData name="Prezerakos Georgios" userId="ea548587-b3cc-4d35-8e15-7608a7cc4b92" providerId="ADAL" clId="{CCA60239-6225-4038-A318-0883606B91FB}" dt="2024-03-05T18:00:23.083" v="3762" actId="47"/>
        <pc:sldMkLst>
          <pc:docMk/>
          <pc:sldMk cId="1443332833" sldId="320"/>
        </pc:sldMkLst>
      </pc:sldChg>
      <pc:sldChg chg="del">
        <pc:chgData name="Prezerakos Georgios" userId="ea548587-b3cc-4d35-8e15-7608a7cc4b92" providerId="ADAL" clId="{CCA60239-6225-4038-A318-0883606B91FB}" dt="2024-03-05T18:00:23.083" v="3762" actId="47"/>
        <pc:sldMkLst>
          <pc:docMk/>
          <pc:sldMk cId="2303991498" sldId="321"/>
        </pc:sldMkLst>
      </pc:sldChg>
      <pc:sldChg chg="del">
        <pc:chgData name="Prezerakos Georgios" userId="ea548587-b3cc-4d35-8e15-7608a7cc4b92" providerId="ADAL" clId="{CCA60239-6225-4038-A318-0883606B91FB}" dt="2024-03-05T18:00:23.083" v="3762" actId="47"/>
        <pc:sldMkLst>
          <pc:docMk/>
          <pc:sldMk cId="3908226332" sldId="322"/>
        </pc:sldMkLst>
      </pc:sldChg>
      <pc:sldChg chg="del">
        <pc:chgData name="Prezerakos Georgios" userId="ea548587-b3cc-4d35-8e15-7608a7cc4b92" providerId="ADAL" clId="{CCA60239-6225-4038-A318-0883606B91FB}" dt="2024-03-05T18:00:23.083" v="3762" actId="47"/>
        <pc:sldMkLst>
          <pc:docMk/>
          <pc:sldMk cId="3753953041" sldId="323"/>
        </pc:sldMkLst>
      </pc:sldChg>
      <pc:sldChg chg="del">
        <pc:chgData name="Prezerakos Georgios" userId="ea548587-b3cc-4d35-8e15-7608a7cc4b92" providerId="ADAL" clId="{CCA60239-6225-4038-A318-0883606B91FB}" dt="2024-03-05T18:00:23.083" v="3762" actId="47"/>
        <pc:sldMkLst>
          <pc:docMk/>
          <pc:sldMk cId="1257946528" sldId="324"/>
        </pc:sldMkLst>
      </pc:sldChg>
      <pc:sldChg chg="del">
        <pc:chgData name="Prezerakos Georgios" userId="ea548587-b3cc-4d35-8e15-7608a7cc4b92" providerId="ADAL" clId="{CCA60239-6225-4038-A318-0883606B91FB}" dt="2024-03-05T18:00:23.083" v="3762" actId="47"/>
        <pc:sldMkLst>
          <pc:docMk/>
          <pc:sldMk cId="558999315" sldId="325"/>
        </pc:sldMkLst>
      </pc:sldChg>
      <pc:sldChg chg="del">
        <pc:chgData name="Prezerakos Georgios" userId="ea548587-b3cc-4d35-8e15-7608a7cc4b92" providerId="ADAL" clId="{CCA60239-6225-4038-A318-0883606B91FB}" dt="2024-03-05T18:00:23.083" v="3762" actId="47"/>
        <pc:sldMkLst>
          <pc:docMk/>
          <pc:sldMk cId="395915091" sldId="326"/>
        </pc:sldMkLst>
      </pc:sldChg>
      <pc:sldChg chg="del">
        <pc:chgData name="Prezerakos Georgios" userId="ea548587-b3cc-4d35-8e15-7608a7cc4b92" providerId="ADAL" clId="{CCA60239-6225-4038-A318-0883606B91FB}" dt="2024-03-05T18:00:23.083" v="3762" actId="47"/>
        <pc:sldMkLst>
          <pc:docMk/>
          <pc:sldMk cId="2377937603" sldId="327"/>
        </pc:sldMkLst>
      </pc:sldChg>
      <pc:sldChg chg="addSp modSp mod setBg">
        <pc:chgData name="Prezerakos Georgios" userId="ea548587-b3cc-4d35-8e15-7608a7cc4b92" providerId="ADAL" clId="{CCA60239-6225-4038-A318-0883606B91FB}" dt="2024-03-11T12:22:35.303" v="8501" actId="26606"/>
        <pc:sldMkLst>
          <pc:docMk/>
          <pc:sldMk cId="3235162521" sldId="328"/>
        </pc:sldMkLst>
        <pc:spChg chg="mod">
          <ac:chgData name="Prezerakos Georgios" userId="ea548587-b3cc-4d35-8e15-7608a7cc4b92" providerId="ADAL" clId="{CCA60239-6225-4038-A318-0883606B91FB}" dt="2024-03-11T12:22:35.303" v="8501" actId="26606"/>
          <ac:spMkLst>
            <pc:docMk/>
            <pc:sldMk cId="3235162521" sldId="328"/>
            <ac:spMk id="2" creationId="{11A17B90-8FF7-46EB-FD37-F0F5C79C9A9E}"/>
          </ac:spMkLst>
        </pc:spChg>
        <pc:spChg chg="mod">
          <ac:chgData name="Prezerakos Georgios" userId="ea548587-b3cc-4d35-8e15-7608a7cc4b92" providerId="ADAL" clId="{CCA60239-6225-4038-A318-0883606B91FB}" dt="2024-03-11T12:22:35.303" v="8501" actId="26606"/>
          <ac:spMkLst>
            <pc:docMk/>
            <pc:sldMk cId="3235162521" sldId="328"/>
            <ac:spMk id="3" creationId="{468D0B64-BA2D-E512-7FB5-6BA05653A6EA}"/>
          </ac:spMkLst>
        </pc:spChg>
        <pc:spChg chg="add">
          <ac:chgData name="Prezerakos Georgios" userId="ea548587-b3cc-4d35-8e15-7608a7cc4b92" providerId="ADAL" clId="{CCA60239-6225-4038-A318-0883606B91FB}" dt="2024-03-11T12:22:35.303" v="8501" actId="26606"/>
          <ac:spMkLst>
            <pc:docMk/>
            <pc:sldMk cId="3235162521" sldId="328"/>
            <ac:spMk id="9" creationId="{2B258D2B-6AC3-4B3A-A87C-FD7E6517826E}"/>
          </ac:spMkLst>
        </pc:spChg>
        <pc:spChg chg="add">
          <ac:chgData name="Prezerakos Georgios" userId="ea548587-b3cc-4d35-8e15-7608a7cc4b92" providerId="ADAL" clId="{CCA60239-6225-4038-A318-0883606B91FB}" dt="2024-03-11T12:22:35.303" v="8501" actId="26606"/>
          <ac:spMkLst>
            <pc:docMk/>
            <pc:sldMk cId="3235162521" sldId="328"/>
            <ac:spMk id="11" creationId="{AA22AB8F-8672-4CA8-8E57-FDB5A32F1A34}"/>
          </ac:spMkLst>
        </pc:spChg>
        <pc:spChg chg="add">
          <ac:chgData name="Prezerakos Georgios" userId="ea548587-b3cc-4d35-8e15-7608a7cc4b92" providerId="ADAL" clId="{CCA60239-6225-4038-A318-0883606B91FB}" dt="2024-03-11T12:22:35.303" v="8501" actId="26606"/>
          <ac:spMkLst>
            <pc:docMk/>
            <pc:sldMk cId="3235162521" sldId="328"/>
            <ac:spMk id="13" creationId="{8D55DD8B-9BF9-4B91-A22D-2D3F2AEFF189}"/>
          </ac:spMkLst>
        </pc:spChg>
        <pc:picChg chg="add">
          <ac:chgData name="Prezerakos Georgios" userId="ea548587-b3cc-4d35-8e15-7608a7cc4b92" providerId="ADAL" clId="{CCA60239-6225-4038-A318-0883606B91FB}" dt="2024-03-11T12:22:35.303" v="8501" actId="26606"/>
          <ac:picMkLst>
            <pc:docMk/>
            <pc:sldMk cId="3235162521" sldId="328"/>
            <ac:picMk id="5" creationId="{B5737EB2-150C-419C-2008-C1863F7F791A}"/>
          </ac:picMkLst>
        </pc:picChg>
      </pc:sldChg>
      <pc:sldChg chg="del">
        <pc:chgData name="Prezerakos Georgios" userId="ea548587-b3cc-4d35-8e15-7608a7cc4b92" providerId="ADAL" clId="{CCA60239-6225-4038-A318-0883606B91FB}" dt="2024-03-05T18:00:23.083" v="3762" actId="47"/>
        <pc:sldMkLst>
          <pc:docMk/>
          <pc:sldMk cId="3838306802" sldId="329"/>
        </pc:sldMkLst>
      </pc:sldChg>
      <pc:sldChg chg="del">
        <pc:chgData name="Prezerakos Georgios" userId="ea548587-b3cc-4d35-8e15-7608a7cc4b92" providerId="ADAL" clId="{CCA60239-6225-4038-A318-0883606B91FB}" dt="2024-03-05T18:00:23.083" v="3762" actId="47"/>
        <pc:sldMkLst>
          <pc:docMk/>
          <pc:sldMk cId="1655925887" sldId="330"/>
        </pc:sldMkLst>
      </pc:sldChg>
      <pc:sldChg chg="del">
        <pc:chgData name="Prezerakos Georgios" userId="ea548587-b3cc-4d35-8e15-7608a7cc4b92" providerId="ADAL" clId="{CCA60239-6225-4038-A318-0883606B91FB}" dt="2024-03-05T18:00:23.083" v="3762" actId="47"/>
        <pc:sldMkLst>
          <pc:docMk/>
          <pc:sldMk cId="1045592881" sldId="331"/>
        </pc:sldMkLst>
      </pc:sldChg>
      <pc:sldChg chg="addSp delSp modSp new mod setBg">
        <pc:chgData name="Prezerakos Georgios" userId="ea548587-b3cc-4d35-8e15-7608a7cc4b92" providerId="ADAL" clId="{CCA60239-6225-4038-A318-0883606B91FB}" dt="2024-03-11T12:07:31.347" v="8304" actId="26606"/>
        <pc:sldMkLst>
          <pc:docMk/>
          <pc:sldMk cId="4156036426" sldId="332"/>
        </pc:sldMkLst>
        <pc:spChg chg="mod">
          <ac:chgData name="Prezerakos Georgios" userId="ea548587-b3cc-4d35-8e15-7608a7cc4b92" providerId="ADAL" clId="{CCA60239-6225-4038-A318-0883606B91FB}" dt="2024-03-11T12:07:31.347" v="8304" actId="26606"/>
          <ac:spMkLst>
            <pc:docMk/>
            <pc:sldMk cId="4156036426" sldId="332"/>
            <ac:spMk id="2" creationId="{A01164BC-A0A4-5CB1-F647-7758BCC800CA}"/>
          </ac:spMkLst>
        </pc:spChg>
        <pc:spChg chg="del">
          <ac:chgData name="Prezerakos Georgios" userId="ea548587-b3cc-4d35-8e15-7608a7cc4b92" providerId="ADAL" clId="{CCA60239-6225-4038-A318-0883606B91FB}" dt="2024-03-05T15:44:12.983" v="531" actId="478"/>
          <ac:spMkLst>
            <pc:docMk/>
            <pc:sldMk cId="4156036426" sldId="332"/>
            <ac:spMk id="3" creationId="{F9E46C99-6082-B044-63E3-5561D35D755C}"/>
          </ac:spMkLst>
        </pc:spChg>
        <pc:spChg chg="add">
          <ac:chgData name="Prezerakos Georgios" userId="ea548587-b3cc-4d35-8e15-7608a7cc4b92" providerId="ADAL" clId="{CCA60239-6225-4038-A318-0883606B91FB}" dt="2024-03-11T12:07:31.347" v="8304" actId="26606"/>
          <ac:spMkLst>
            <pc:docMk/>
            <pc:sldMk cId="4156036426" sldId="332"/>
            <ac:spMk id="38" creationId="{B8FE8EF1-7AF2-4864-A8DE-7EE3481DA1D4}"/>
          </ac:spMkLst>
        </pc:spChg>
        <pc:spChg chg="add">
          <ac:chgData name="Prezerakos Georgios" userId="ea548587-b3cc-4d35-8e15-7608a7cc4b92" providerId="ADAL" clId="{CCA60239-6225-4038-A318-0883606B91FB}" dt="2024-03-11T12:07:31.347" v="8304" actId="26606"/>
          <ac:spMkLst>
            <pc:docMk/>
            <pc:sldMk cId="4156036426" sldId="332"/>
            <ac:spMk id="40" creationId="{76CB6AE4-A444-41E5-A744-47F048A15E7D}"/>
          </ac:spMkLst>
        </pc:spChg>
        <pc:spChg chg="add">
          <ac:chgData name="Prezerakos Georgios" userId="ea548587-b3cc-4d35-8e15-7608a7cc4b92" providerId="ADAL" clId="{CCA60239-6225-4038-A318-0883606B91FB}" dt="2024-03-11T12:07:31.347" v="8304" actId="26606"/>
          <ac:spMkLst>
            <pc:docMk/>
            <pc:sldMk cId="4156036426" sldId="332"/>
            <ac:spMk id="42" creationId="{25F129D9-8F3D-4302-AB5D-DE987A6B127A}"/>
          </ac:spMkLst>
        </pc:spChg>
        <pc:spChg chg="add">
          <ac:chgData name="Prezerakos Georgios" userId="ea548587-b3cc-4d35-8e15-7608a7cc4b92" providerId="ADAL" clId="{CCA60239-6225-4038-A318-0883606B91FB}" dt="2024-03-11T12:07:31.347" v="8304" actId="26606"/>
          <ac:spMkLst>
            <pc:docMk/>
            <pc:sldMk cId="4156036426" sldId="332"/>
            <ac:spMk id="44" creationId="{1F4A57F6-BEF1-4CA6-A0F1-3A01F6AB48EE}"/>
          </ac:spMkLst>
        </pc:spChg>
        <pc:spChg chg="add">
          <ac:chgData name="Prezerakos Georgios" userId="ea548587-b3cc-4d35-8e15-7608a7cc4b92" providerId="ADAL" clId="{CCA60239-6225-4038-A318-0883606B91FB}" dt="2024-03-11T12:07:31.347" v="8304" actId="26606"/>
          <ac:spMkLst>
            <pc:docMk/>
            <pc:sldMk cId="4156036426" sldId="332"/>
            <ac:spMk id="46" creationId="{E3336A73-1C9B-4BAA-A893-AD3C79E66607}"/>
          </ac:spMkLst>
        </pc:spChg>
        <pc:grpChg chg="add">
          <ac:chgData name="Prezerakos Georgios" userId="ea548587-b3cc-4d35-8e15-7608a7cc4b92" providerId="ADAL" clId="{CCA60239-6225-4038-A318-0883606B91FB}" dt="2024-03-11T12:07:31.347" v="8304" actId="26606"/>
          <ac:grpSpMkLst>
            <pc:docMk/>
            <pc:sldMk cId="4156036426" sldId="332"/>
            <ac:grpSpMk id="10" creationId="{7B7EFD05-5F12-420E-8AEF-74D5EF9D58BC}"/>
          </ac:grpSpMkLst>
        </pc:grpChg>
        <pc:grpChg chg="add">
          <ac:chgData name="Prezerakos Georgios" userId="ea548587-b3cc-4d35-8e15-7608a7cc4b92" providerId="ADAL" clId="{CCA60239-6225-4038-A318-0883606B91FB}" dt="2024-03-11T12:07:31.347" v="8304" actId="26606"/>
          <ac:grpSpMkLst>
            <pc:docMk/>
            <pc:sldMk cId="4156036426" sldId="332"/>
            <ac:grpSpMk id="24" creationId="{B64F33C7-E158-4057-87E7-6F42AA6D034A}"/>
          </ac:grpSpMkLst>
        </pc:grpChg>
        <pc:picChg chg="add mod">
          <ac:chgData name="Prezerakos Georgios" userId="ea548587-b3cc-4d35-8e15-7608a7cc4b92" providerId="ADAL" clId="{CCA60239-6225-4038-A318-0883606B91FB}" dt="2024-03-11T12:07:31.347" v="8304" actId="26606"/>
          <ac:picMkLst>
            <pc:docMk/>
            <pc:sldMk cId="4156036426" sldId="332"/>
            <ac:picMk id="5" creationId="{5A8AC410-25DE-C0F2-1952-634E54EC650A}"/>
          </ac:picMkLst>
        </pc:picChg>
      </pc:sldChg>
      <pc:sldChg chg="addSp modSp new mod ord modClrScheme chgLayout">
        <pc:chgData name="Prezerakos Georgios" userId="ea548587-b3cc-4d35-8e15-7608a7cc4b92" providerId="ADAL" clId="{CCA60239-6225-4038-A318-0883606B91FB}" dt="2024-03-11T12:19:49.793" v="8468" actId="6549"/>
        <pc:sldMkLst>
          <pc:docMk/>
          <pc:sldMk cId="1611047787" sldId="333"/>
        </pc:sldMkLst>
        <pc:spChg chg="mod ord">
          <ac:chgData name="Prezerakos Georgios" userId="ea548587-b3cc-4d35-8e15-7608a7cc4b92" providerId="ADAL" clId="{CCA60239-6225-4038-A318-0883606B91FB}" dt="2024-03-11T12:19:49.793" v="8468" actId="6549"/>
          <ac:spMkLst>
            <pc:docMk/>
            <pc:sldMk cId="1611047787" sldId="333"/>
            <ac:spMk id="2" creationId="{640E0014-8054-C765-0379-686935180BC6}"/>
          </ac:spMkLst>
        </pc:spChg>
        <pc:spChg chg="mod ord">
          <ac:chgData name="Prezerakos Georgios" userId="ea548587-b3cc-4d35-8e15-7608a7cc4b92" providerId="ADAL" clId="{CCA60239-6225-4038-A318-0883606B91FB}" dt="2024-03-11T10:28:23.599" v="6463" actId="2710"/>
          <ac:spMkLst>
            <pc:docMk/>
            <pc:sldMk cId="1611047787" sldId="333"/>
            <ac:spMk id="3" creationId="{728C28C9-B807-41A4-E747-230115E56500}"/>
          </ac:spMkLst>
        </pc:spChg>
        <pc:spChg chg="add mod ord">
          <ac:chgData name="Prezerakos Georgios" userId="ea548587-b3cc-4d35-8e15-7608a7cc4b92" providerId="ADAL" clId="{CCA60239-6225-4038-A318-0883606B91FB}" dt="2024-03-11T10:45:47.598" v="7188" actId="20577"/>
          <ac:spMkLst>
            <pc:docMk/>
            <pc:sldMk cId="1611047787" sldId="333"/>
            <ac:spMk id="4" creationId="{972E625F-B3A9-94CC-3FA8-D2BD437FE30E}"/>
          </ac:spMkLst>
        </pc:spChg>
      </pc:sldChg>
      <pc:sldChg chg="modSp add mod ord">
        <pc:chgData name="Prezerakos Georgios" userId="ea548587-b3cc-4d35-8e15-7608a7cc4b92" providerId="ADAL" clId="{CCA60239-6225-4038-A318-0883606B91FB}" dt="2024-03-11T12:19:42.540" v="8467" actId="6549"/>
        <pc:sldMkLst>
          <pc:docMk/>
          <pc:sldMk cId="4283604967" sldId="334"/>
        </pc:sldMkLst>
        <pc:spChg chg="mod">
          <ac:chgData name="Prezerakos Georgios" userId="ea548587-b3cc-4d35-8e15-7608a7cc4b92" providerId="ADAL" clId="{CCA60239-6225-4038-A318-0883606B91FB}" dt="2024-03-11T12:19:42.540" v="8467" actId="6549"/>
          <ac:spMkLst>
            <pc:docMk/>
            <pc:sldMk cId="4283604967" sldId="334"/>
            <ac:spMk id="2" creationId="{014DE59C-2283-9F32-41FF-714057E3DCBB}"/>
          </ac:spMkLst>
        </pc:spChg>
        <pc:spChg chg="mod">
          <ac:chgData name="Prezerakos Georgios" userId="ea548587-b3cc-4d35-8e15-7608a7cc4b92" providerId="ADAL" clId="{CCA60239-6225-4038-A318-0883606B91FB}" dt="2024-03-11T10:26:54.085" v="6460"/>
          <ac:spMkLst>
            <pc:docMk/>
            <pc:sldMk cId="4283604967" sldId="334"/>
            <ac:spMk id="3" creationId="{0E02026E-FE3B-DCAF-BE54-BC6B9EE585CE}"/>
          </ac:spMkLst>
        </pc:spChg>
      </pc:sldChg>
      <pc:sldChg chg="addSp delSp modSp new mod setBg modClrScheme setClrOvrMap chgLayout">
        <pc:chgData name="Prezerakos Georgios" userId="ea548587-b3cc-4d35-8e15-7608a7cc4b92" providerId="ADAL" clId="{CCA60239-6225-4038-A318-0883606B91FB}" dt="2024-03-11T12:07:38.368" v="8305" actId="26606"/>
        <pc:sldMkLst>
          <pc:docMk/>
          <pc:sldMk cId="1460906406" sldId="335"/>
        </pc:sldMkLst>
        <pc:spChg chg="del mod ord">
          <ac:chgData name="Prezerakos Georgios" userId="ea548587-b3cc-4d35-8e15-7608a7cc4b92" providerId="ADAL" clId="{CCA60239-6225-4038-A318-0883606B91FB}" dt="2024-03-05T16:03:25.770" v="1428" actId="700"/>
          <ac:spMkLst>
            <pc:docMk/>
            <pc:sldMk cId="1460906406" sldId="335"/>
            <ac:spMk id="2" creationId="{42294C7C-8858-308B-22A9-EE3F7683CF4A}"/>
          </ac:spMkLst>
        </pc:spChg>
        <pc:spChg chg="del mod ord">
          <ac:chgData name="Prezerakos Georgios" userId="ea548587-b3cc-4d35-8e15-7608a7cc4b92" providerId="ADAL" clId="{CCA60239-6225-4038-A318-0883606B91FB}" dt="2024-03-05T16:03:25.770" v="1428" actId="700"/>
          <ac:spMkLst>
            <pc:docMk/>
            <pc:sldMk cId="1460906406" sldId="335"/>
            <ac:spMk id="3" creationId="{ADA6A11A-815B-8586-B35F-DFF68E3F844C}"/>
          </ac:spMkLst>
        </pc:spChg>
        <pc:spChg chg="add mod ord">
          <ac:chgData name="Prezerakos Georgios" userId="ea548587-b3cc-4d35-8e15-7608a7cc4b92" providerId="ADAL" clId="{CCA60239-6225-4038-A318-0883606B91FB}" dt="2024-03-11T12:07:38.368" v="8305" actId="26606"/>
          <ac:spMkLst>
            <pc:docMk/>
            <pc:sldMk cId="1460906406" sldId="335"/>
            <ac:spMk id="4" creationId="{88A5AED0-C1CA-8A96-AAE5-0A1D73F7BDD7}"/>
          </ac:spMkLst>
        </pc:spChg>
        <pc:spChg chg="add mod ord">
          <ac:chgData name="Prezerakos Georgios" userId="ea548587-b3cc-4d35-8e15-7608a7cc4b92" providerId="ADAL" clId="{CCA60239-6225-4038-A318-0883606B91FB}" dt="2024-03-11T12:07:38.368" v="8305" actId="26606"/>
          <ac:spMkLst>
            <pc:docMk/>
            <pc:sldMk cId="1460906406" sldId="335"/>
            <ac:spMk id="5" creationId="{61C156D6-63C7-1733-E6AA-0D6CA4288F3B}"/>
          </ac:spMkLst>
        </pc:spChg>
        <pc:spChg chg="add">
          <ac:chgData name="Prezerakos Georgios" userId="ea548587-b3cc-4d35-8e15-7608a7cc4b92" providerId="ADAL" clId="{CCA60239-6225-4038-A318-0883606B91FB}" dt="2024-03-11T12:07:38.368" v="8305" actId="26606"/>
          <ac:spMkLst>
            <pc:docMk/>
            <pc:sldMk cId="1460906406" sldId="335"/>
            <ac:spMk id="39" creationId="{4EB21FA6-8B6A-4699-8408-91E69980018A}"/>
          </ac:spMkLst>
        </pc:spChg>
        <pc:spChg chg="add">
          <ac:chgData name="Prezerakos Georgios" userId="ea548587-b3cc-4d35-8e15-7608a7cc4b92" providerId="ADAL" clId="{CCA60239-6225-4038-A318-0883606B91FB}" dt="2024-03-11T12:07:38.368" v="8305" actId="26606"/>
          <ac:spMkLst>
            <pc:docMk/>
            <pc:sldMk cId="1460906406" sldId="335"/>
            <ac:spMk id="41" creationId="{BA1AABB7-0FD0-4445-8B8B-7A0C680C5CE8}"/>
          </ac:spMkLst>
        </pc:spChg>
        <pc:spChg chg="add">
          <ac:chgData name="Prezerakos Georgios" userId="ea548587-b3cc-4d35-8e15-7608a7cc4b92" providerId="ADAL" clId="{CCA60239-6225-4038-A318-0883606B91FB}" dt="2024-03-11T12:07:38.368" v="8305" actId="26606"/>
          <ac:spMkLst>
            <pc:docMk/>
            <pc:sldMk cId="1460906406" sldId="335"/>
            <ac:spMk id="43" creationId="{1FF9CEF5-A50D-4B8B-9852-D76F7037867E}"/>
          </ac:spMkLst>
        </pc:spChg>
        <pc:spChg chg="add">
          <ac:chgData name="Prezerakos Georgios" userId="ea548587-b3cc-4d35-8e15-7608a7cc4b92" providerId="ADAL" clId="{CCA60239-6225-4038-A318-0883606B91FB}" dt="2024-03-11T12:07:38.368" v="8305" actId="26606"/>
          <ac:spMkLst>
            <pc:docMk/>
            <pc:sldMk cId="1460906406" sldId="335"/>
            <ac:spMk id="45" creationId="{30684D86-C9D1-40C3-A9B6-EC935C7312E3}"/>
          </ac:spMkLst>
        </pc:spChg>
        <pc:spChg chg="add">
          <ac:chgData name="Prezerakos Georgios" userId="ea548587-b3cc-4d35-8e15-7608a7cc4b92" providerId="ADAL" clId="{CCA60239-6225-4038-A318-0883606B91FB}" dt="2024-03-11T12:07:38.368" v="8305" actId="26606"/>
          <ac:spMkLst>
            <pc:docMk/>
            <pc:sldMk cId="1460906406" sldId="335"/>
            <ac:spMk id="47" creationId="{1EDF7896-F56A-49DA-90F3-F5CE8B9833AD}"/>
          </ac:spMkLst>
        </pc:spChg>
        <pc:grpChg chg="add">
          <ac:chgData name="Prezerakos Georgios" userId="ea548587-b3cc-4d35-8e15-7608a7cc4b92" providerId="ADAL" clId="{CCA60239-6225-4038-A318-0883606B91FB}" dt="2024-03-11T12:07:38.368" v="8305" actId="26606"/>
          <ac:grpSpMkLst>
            <pc:docMk/>
            <pc:sldMk cId="1460906406" sldId="335"/>
            <ac:grpSpMk id="11" creationId="{F27737A0-D7E0-4415-8E90-FD4F69E76C19}"/>
          </ac:grpSpMkLst>
        </pc:grpChg>
        <pc:grpChg chg="add">
          <ac:chgData name="Prezerakos Georgios" userId="ea548587-b3cc-4d35-8e15-7608a7cc4b92" providerId="ADAL" clId="{CCA60239-6225-4038-A318-0883606B91FB}" dt="2024-03-11T12:07:38.368" v="8305" actId="26606"/>
          <ac:grpSpMkLst>
            <pc:docMk/>
            <pc:sldMk cId="1460906406" sldId="335"/>
            <ac:grpSpMk id="25" creationId="{57D8AB18-1DD7-4D60-B9FA-190B47BB267A}"/>
          </ac:grpSpMkLst>
        </pc:grpChg>
        <pc:picChg chg="add">
          <ac:chgData name="Prezerakos Georgios" userId="ea548587-b3cc-4d35-8e15-7608a7cc4b92" providerId="ADAL" clId="{CCA60239-6225-4038-A318-0883606B91FB}" dt="2024-03-11T12:07:38.368" v="8305" actId="26606"/>
          <ac:picMkLst>
            <pc:docMk/>
            <pc:sldMk cId="1460906406" sldId="335"/>
            <ac:picMk id="7" creationId="{DA472626-2636-F7C1-4C32-91A6EABA1420}"/>
          </ac:picMkLst>
        </pc:picChg>
      </pc:sldChg>
      <pc:sldChg chg="modSp new del mod">
        <pc:chgData name="Prezerakos Georgios" userId="ea548587-b3cc-4d35-8e15-7608a7cc4b92" providerId="ADAL" clId="{CCA60239-6225-4038-A318-0883606B91FB}" dt="2024-03-05T16:02:09.895" v="1415" actId="2696"/>
        <pc:sldMkLst>
          <pc:docMk/>
          <pc:sldMk cId="2825163468" sldId="335"/>
        </pc:sldMkLst>
        <pc:spChg chg="mod">
          <ac:chgData name="Prezerakos Georgios" userId="ea548587-b3cc-4d35-8e15-7608a7cc4b92" providerId="ADAL" clId="{CCA60239-6225-4038-A318-0883606B91FB}" dt="2024-03-05T16:00:34.217" v="1376" actId="6549"/>
          <ac:spMkLst>
            <pc:docMk/>
            <pc:sldMk cId="2825163468" sldId="335"/>
            <ac:spMk id="2" creationId="{890F185A-0825-5A4E-E1BC-E857AC8A4D7A}"/>
          </ac:spMkLst>
        </pc:spChg>
        <pc:spChg chg="mod">
          <ac:chgData name="Prezerakos Georgios" userId="ea548587-b3cc-4d35-8e15-7608a7cc4b92" providerId="ADAL" clId="{CCA60239-6225-4038-A318-0883606B91FB}" dt="2024-03-05T16:00:46.913" v="1414" actId="20577"/>
          <ac:spMkLst>
            <pc:docMk/>
            <pc:sldMk cId="2825163468" sldId="335"/>
            <ac:spMk id="3" creationId="{DDD49DC7-DF4C-39C5-B4A1-10AE08CB3C02}"/>
          </ac:spMkLst>
        </pc:spChg>
      </pc:sldChg>
      <pc:sldChg chg="addSp delSp modSp new mod modClrScheme chgLayout">
        <pc:chgData name="Prezerakos Georgios" userId="ea548587-b3cc-4d35-8e15-7608a7cc4b92" providerId="ADAL" clId="{CCA60239-6225-4038-A318-0883606B91FB}" dt="2024-03-11T12:07:49.184" v="8306" actId="20577"/>
        <pc:sldMkLst>
          <pc:docMk/>
          <pc:sldMk cId="3111927971" sldId="336"/>
        </pc:sldMkLst>
        <pc:spChg chg="del mod ord">
          <ac:chgData name="Prezerakos Georgios" userId="ea548587-b3cc-4d35-8e15-7608a7cc4b92" providerId="ADAL" clId="{CCA60239-6225-4038-A318-0883606B91FB}" dt="2024-03-05T16:03:59.977" v="1483" actId="700"/>
          <ac:spMkLst>
            <pc:docMk/>
            <pc:sldMk cId="3111927971" sldId="336"/>
            <ac:spMk id="2" creationId="{9D20E38C-3AD4-3FCE-9484-A1F71A9AB8A4}"/>
          </ac:spMkLst>
        </pc:spChg>
        <pc:spChg chg="del mod ord">
          <ac:chgData name="Prezerakos Georgios" userId="ea548587-b3cc-4d35-8e15-7608a7cc4b92" providerId="ADAL" clId="{CCA60239-6225-4038-A318-0883606B91FB}" dt="2024-03-05T16:03:59.977" v="1483" actId="700"/>
          <ac:spMkLst>
            <pc:docMk/>
            <pc:sldMk cId="3111927971" sldId="336"/>
            <ac:spMk id="3" creationId="{DD225D58-134E-9C00-200A-07BF9D1C1E62}"/>
          </ac:spMkLst>
        </pc:spChg>
        <pc:spChg chg="add mod ord">
          <ac:chgData name="Prezerakos Georgios" userId="ea548587-b3cc-4d35-8e15-7608a7cc4b92" providerId="ADAL" clId="{CCA60239-6225-4038-A318-0883606B91FB}" dt="2024-03-11T10:26:54.085" v="6460"/>
          <ac:spMkLst>
            <pc:docMk/>
            <pc:sldMk cId="3111927971" sldId="336"/>
            <ac:spMk id="4" creationId="{24C568FB-8C16-1D35-3E90-F957B24343DC}"/>
          </ac:spMkLst>
        </pc:spChg>
        <pc:spChg chg="add mod ord">
          <ac:chgData name="Prezerakos Georgios" userId="ea548587-b3cc-4d35-8e15-7608a7cc4b92" providerId="ADAL" clId="{CCA60239-6225-4038-A318-0883606B91FB}" dt="2024-03-11T12:07:49.184" v="8306" actId="20577"/>
          <ac:spMkLst>
            <pc:docMk/>
            <pc:sldMk cId="3111927971" sldId="336"/>
            <ac:spMk id="5" creationId="{99DB077E-9011-6948-86E0-2213B7F0CBC2}"/>
          </ac:spMkLst>
        </pc:spChg>
      </pc:sldChg>
      <pc:sldChg chg="addSp delSp modSp new mod setBg">
        <pc:chgData name="Prezerakos Georgios" userId="ea548587-b3cc-4d35-8e15-7608a7cc4b92" providerId="ADAL" clId="{CCA60239-6225-4038-A318-0883606B91FB}" dt="2024-03-11T12:07:54.134" v="8307" actId="26606"/>
        <pc:sldMkLst>
          <pc:docMk/>
          <pc:sldMk cId="3207716700" sldId="337"/>
        </pc:sldMkLst>
        <pc:spChg chg="mod">
          <ac:chgData name="Prezerakos Georgios" userId="ea548587-b3cc-4d35-8e15-7608a7cc4b92" providerId="ADAL" clId="{CCA60239-6225-4038-A318-0883606B91FB}" dt="2024-03-11T12:07:54.134" v="8307" actId="26606"/>
          <ac:spMkLst>
            <pc:docMk/>
            <pc:sldMk cId="3207716700" sldId="337"/>
            <ac:spMk id="2" creationId="{4F1B3B56-F9B9-6FC4-F44A-0C0EA6AC18DA}"/>
          </ac:spMkLst>
        </pc:spChg>
        <pc:spChg chg="del">
          <ac:chgData name="Prezerakos Georgios" userId="ea548587-b3cc-4d35-8e15-7608a7cc4b92" providerId="ADAL" clId="{CCA60239-6225-4038-A318-0883606B91FB}" dt="2024-03-05T16:33:47.370" v="2260" actId="478"/>
          <ac:spMkLst>
            <pc:docMk/>
            <pc:sldMk cId="3207716700" sldId="337"/>
            <ac:spMk id="3" creationId="{03C9B9D4-EA8D-E6C0-F60A-68EB69CDDED0}"/>
          </ac:spMkLst>
        </pc:spChg>
        <pc:spChg chg="add">
          <ac:chgData name="Prezerakos Georgios" userId="ea548587-b3cc-4d35-8e15-7608a7cc4b92" providerId="ADAL" clId="{CCA60239-6225-4038-A318-0883606B91FB}" dt="2024-03-11T12:07:54.134" v="8307" actId="26606"/>
          <ac:spMkLst>
            <pc:docMk/>
            <pc:sldMk cId="3207716700" sldId="337"/>
            <ac:spMk id="38" creationId="{B8FE8EF1-7AF2-4864-A8DE-7EE3481DA1D4}"/>
          </ac:spMkLst>
        </pc:spChg>
        <pc:spChg chg="add">
          <ac:chgData name="Prezerakos Georgios" userId="ea548587-b3cc-4d35-8e15-7608a7cc4b92" providerId="ADAL" clId="{CCA60239-6225-4038-A318-0883606B91FB}" dt="2024-03-11T12:07:54.134" v="8307" actId="26606"/>
          <ac:spMkLst>
            <pc:docMk/>
            <pc:sldMk cId="3207716700" sldId="337"/>
            <ac:spMk id="40" creationId="{76CB6AE4-A444-41E5-A744-47F048A15E7D}"/>
          </ac:spMkLst>
        </pc:spChg>
        <pc:spChg chg="add">
          <ac:chgData name="Prezerakos Georgios" userId="ea548587-b3cc-4d35-8e15-7608a7cc4b92" providerId="ADAL" clId="{CCA60239-6225-4038-A318-0883606B91FB}" dt="2024-03-11T12:07:54.134" v="8307" actId="26606"/>
          <ac:spMkLst>
            <pc:docMk/>
            <pc:sldMk cId="3207716700" sldId="337"/>
            <ac:spMk id="42" creationId="{25F129D9-8F3D-4302-AB5D-DE987A6B127A}"/>
          </ac:spMkLst>
        </pc:spChg>
        <pc:spChg chg="add">
          <ac:chgData name="Prezerakos Georgios" userId="ea548587-b3cc-4d35-8e15-7608a7cc4b92" providerId="ADAL" clId="{CCA60239-6225-4038-A318-0883606B91FB}" dt="2024-03-11T12:07:54.134" v="8307" actId="26606"/>
          <ac:spMkLst>
            <pc:docMk/>
            <pc:sldMk cId="3207716700" sldId="337"/>
            <ac:spMk id="44" creationId="{1F4A57F6-BEF1-4CA6-A0F1-3A01F6AB48EE}"/>
          </ac:spMkLst>
        </pc:spChg>
        <pc:spChg chg="add">
          <ac:chgData name="Prezerakos Georgios" userId="ea548587-b3cc-4d35-8e15-7608a7cc4b92" providerId="ADAL" clId="{CCA60239-6225-4038-A318-0883606B91FB}" dt="2024-03-11T12:07:54.134" v="8307" actId="26606"/>
          <ac:spMkLst>
            <pc:docMk/>
            <pc:sldMk cId="3207716700" sldId="337"/>
            <ac:spMk id="46" creationId="{E3336A73-1C9B-4BAA-A893-AD3C79E66607}"/>
          </ac:spMkLst>
        </pc:spChg>
        <pc:grpChg chg="add">
          <ac:chgData name="Prezerakos Georgios" userId="ea548587-b3cc-4d35-8e15-7608a7cc4b92" providerId="ADAL" clId="{CCA60239-6225-4038-A318-0883606B91FB}" dt="2024-03-11T12:07:54.134" v="8307" actId="26606"/>
          <ac:grpSpMkLst>
            <pc:docMk/>
            <pc:sldMk cId="3207716700" sldId="337"/>
            <ac:grpSpMk id="10" creationId="{7B7EFD05-5F12-420E-8AEF-74D5EF9D58BC}"/>
          </ac:grpSpMkLst>
        </pc:grpChg>
        <pc:grpChg chg="add">
          <ac:chgData name="Prezerakos Georgios" userId="ea548587-b3cc-4d35-8e15-7608a7cc4b92" providerId="ADAL" clId="{CCA60239-6225-4038-A318-0883606B91FB}" dt="2024-03-11T12:07:54.134" v="8307" actId="26606"/>
          <ac:grpSpMkLst>
            <pc:docMk/>
            <pc:sldMk cId="3207716700" sldId="337"/>
            <ac:grpSpMk id="24" creationId="{B64F33C7-E158-4057-87E7-6F42AA6D034A}"/>
          </ac:grpSpMkLst>
        </pc:grpChg>
        <pc:picChg chg="add mod">
          <ac:chgData name="Prezerakos Georgios" userId="ea548587-b3cc-4d35-8e15-7608a7cc4b92" providerId="ADAL" clId="{CCA60239-6225-4038-A318-0883606B91FB}" dt="2024-03-11T12:07:54.134" v="8307" actId="26606"/>
          <ac:picMkLst>
            <pc:docMk/>
            <pc:sldMk cId="3207716700" sldId="337"/>
            <ac:picMk id="5" creationId="{87D8831C-4ACA-144B-DD5E-0D40603206F9}"/>
          </ac:picMkLst>
        </pc:picChg>
      </pc:sldChg>
      <pc:sldChg chg="addSp delSp modSp new mod setBg modClrScheme setClrOvrMap chgLayout">
        <pc:chgData name="Prezerakos Georgios" userId="ea548587-b3cc-4d35-8e15-7608a7cc4b92" providerId="ADAL" clId="{CCA60239-6225-4038-A318-0883606B91FB}" dt="2024-03-11T12:08:02.057" v="8308" actId="26606"/>
        <pc:sldMkLst>
          <pc:docMk/>
          <pc:sldMk cId="3771199478" sldId="338"/>
        </pc:sldMkLst>
        <pc:spChg chg="del mod ord">
          <ac:chgData name="Prezerakos Georgios" userId="ea548587-b3cc-4d35-8e15-7608a7cc4b92" providerId="ADAL" clId="{CCA60239-6225-4038-A318-0883606B91FB}" dt="2024-03-05T16:36:21.852" v="2264" actId="700"/>
          <ac:spMkLst>
            <pc:docMk/>
            <pc:sldMk cId="3771199478" sldId="338"/>
            <ac:spMk id="2" creationId="{2450DB1D-33C6-611F-579B-A2DC318E4237}"/>
          </ac:spMkLst>
        </pc:spChg>
        <pc:spChg chg="del mod ord">
          <ac:chgData name="Prezerakos Georgios" userId="ea548587-b3cc-4d35-8e15-7608a7cc4b92" providerId="ADAL" clId="{CCA60239-6225-4038-A318-0883606B91FB}" dt="2024-03-05T16:36:21.852" v="2264" actId="700"/>
          <ac:spMkLst>
            <pc:docMk/>
            <pc:sldMk cId="3771199478" sldId="338"/>
            <ac:spMk id="3" creationId="{6353D013-E502-AA4F-2573-7308108EF0E1}"/>
          </ac:spMkLst>
        </pc:spChg>
        <pc:spChg chg="add mod ord">
          <ac:chgData name="Prezerakos Georgios" userId="ea548587-b3cc-4d35-8e15-7608a7cc4b92" providerId="ADAL" clId="{CCA60239-6225-4038-A318-0883606B91FB}" dt="2024-03-11T12:08:02.057" v="8308" actId="26606"/>
          <ac:spMkLst>
            <pc:docMk/>
            <pc:sldMk cId="3771199478" sldId="338"/>
            <ac:spMk id="4" creationId="{327C3284-25CA-6D65-5093-2EA3FF037730}"/>
          </ac:spMkLst>
        </pc:spChg>
        <pc:spChg chg="add mod ord">
          <ac:chgData name="Prezerakos Georgios" userId="ea548587-b3cc-4d35-8e15-7608a7cc4b92" providerId="ADAL" clId="{CCA60239-6225-4038-A318-0883606B91FB}" dt="2024-03-11T12:08:02.057" v="8308" actId="26606"/>
          <ac:spMkLst>
            <pc:docMk/>
            <pc:sldMk cId="3771199478" sldId="338"/>
            <ac:spMk id="5" creationId="{2ED94C09-4222-4E97-8439-06CDC99BC417}"/>
          </ac:spMkLst>
        </pc:spChg>
        <pc:spChg chg="add">
          <ac:chgData name="Prezerakos Georgios" userId="ea548587-b3cc-4d35-8e15-7608a7cc4b92" providerId="ADAL" clId="{CCA60239-6225-4038-A318-0883606B91FB}" dt="2024-03-11T12:08:02.057" v="8308" actId="26606"/>
          <ac:spMkLst>
            <pc:docMk/>
            <pc:sldMk cId="3771199478" sldId="338"/>
            <ac:spMk id="39" creationId="{4EB21FA6-8B6A-4699-8408-91E69980018A}"/>
          </ac:spMkLst>
        </pc:spChg>
        <pc:spChg chg="add">
          <ac:chgData name="Prezerakos Georgios" userId="ea548587-b3cc-4d35-8e15-7608a7cc4b92" providerId="ADAL" clId="{CCA60239-6225-4038-A318-0883606B91FB}" dt="2024-03-11T12:08:02.057" v="8308" actId="26606"/>
          <ac:spMkLst>
            <pc:docMk/>
            <pc:sldMk cId="3771199478" sldId="338"/>
            <ac:spMk id="41" creationId="{BA1AABB7-0FD0-4445-8B8B-7A0C680C5CE8}"/>
          </ac:spMkLst>
        </pc:spChg>
        <pc:spChg chg="add">
          <ac:chgData name="Prezerakos Georgios" userId="ea548587-b3cc-4d35-8e15-7608a7cc4b92" providerId="ADAL" clId="{CCA60239-6225-4038-A318-0883606B91FB}" dt="2024-03-11T12:08:02.057" v="8308" actId="26606"/>
          <ac:spMkLst>
            <pc:docMk/>
            <pc:sldMk cId="3771199478" sldId="338"/>
            <ac:spMk id="43" creationId="{1FF9CEF5-A50D-4B8B-9852-D76F7037867E}"/>
          </ac:spMkLst>
        </pc:spChg>
        <pc:spChg chg="add">
          <ac:chgData name="Prezerakos Georgios" userId="ea548587-b3cc-4d35-8e15-7608a7cc4b92" providerId="ADAL" clId="{CCA60239-6225-4038-A318-0883606B91FB}" dt="2024-03-11T12:08:02.057" v="8308" actId="26606"/>
          <ac:spMkLst>
            <pc:docMk/>
            <pc:sldMk cId="3771199478" sldId="338"/>
            <ac:spMk id="45" creationId="{30684D86-C9D1-40C3-A9B6-EC935C7312E3}"/>
          </ac:spMkLst>
        </pc:spChg>
        <pc:spChg chg="add">
          <ac:chgData name="Prezerakos Georgios" userId="ea548587-b3cc-4d35-8e15-7608a7cc4b92" providerId="ADAL" clId="{CCA60239-6225-4038-A318-0883606B91FB}" dt="2024-03-11T12:08:02.057" v="8308" actId="26606"/>
          <ac:spMkLst>
            <pc:docMk/>
            <pc:sldMk cId="3771199478" sldId="338"/>
            <ac:spMk id="47" creationId="{1EDF7896-F56A-49DA-90F3-F5CE8B9833AD}"/>
          </ac:spMkLst>
        </pc:spChg>
        <pc:grpChg chg="add">
          <ac:chgData name="Prezerakos Georgios" userId="ea548587-b3cc-4d35-8e15-7608a7cc4b92" providerId="ADAL" clId="{CCA60239-6225-4038-A318-0883606B91FB}" dt="2024-03-11T12:08:02.057" v="8308" actId="26606"/>
          <ac:grpSpMkLst>
            <pc:docMk/>
            <pc:sldMk cId="3771199478" sldId="338"/>
            <ac:grpSpMk id="11" creationId="{F27737A0-D7E0-4415-8E90-FD4F69E76C19}"/>
          </ac:grpSpMkLst>
        </pc:grpChg>
        <pc:grpChg chg="add">
          <ac:chgData name="Prezerakos Georgios" userId="ea548587-b3cc-4d35-8e15-7608a7cc4b92" providerId="ADAL" clId="{CCA60239-6225-4038-A318-0883606B91FB}" dt="2024-03-11T12:08:02.057" v="8308" actId="26606"/>
          <ac:grpSpMkLst>
            <pc:docMk/>
            <pc:sldMk cId="3771199478" sldId="338"/>
            <ac:grpSpMk id="25" creationId="{57D8AB18-1DD7-4D60-B9FA-190B47BB267A}"/>
          </ac:grpSpMkLst>
        </pc:grpChg>
        <pc:picChg chg="add">
          <ac:chgData name="Prezerakos Georgios" userId="ea548587-b3cc-4d35-8e15-7608a7cc4b92" providerId="ADAL" clId="{CCA60239-6225-4038-A318-0883606B91FB}" dt="2024-03-11T12:08:02.057" v="8308" actId="26606"/>
          <ac:picMkLst>
            <pc:docMk/>
            <pc:sldMk cId="3771199478" sldId="338"/>
            <ac:picMk id="7" creationId="{F5A2F715-90C0-6484-A1B1-1C5530C180C5}"/>
          </ac:picMkLst>
        </pc:picChg>
      </pc:sldChg>
      <pc:sldChg chg="addSp delSp modSp new mod setBg modClrScheme chgLayout">
        <pc:chgData name="Prezerakos Georgios" userId="ea548587-b3cc-4d35-8e15-7608a7cc4b92" providerId="ADAL" clId="{CCA60239-6225-4038-A318-0883606B91FB}" dt="2024-03-11T17:07:11.032" v="8503" actId="27636"/>
        <pc:sldMkLst>
          <pc:docMk/>
          <pc:sldMk cId="3606437001" sldId="339"/>
        </pc:sldMkLst>
        <pc:spChg chg="del mod ord">
          <ac:chgData name="Prezerakos Georgios" userId="ea548587-b3cc-4d35-8e15-7608a7cc4b92" providerId="ADAL" clId="{CCA60239-6225-4038-A318-0883606B91FB}" dt="2024-03-05T16:58:08.137" v="2325" actId="700"/>
          <ac:spMkLst>
            <pc:docMk/>
            <pc:sldMk cId="3606437001" sldId="339"/>
            <ac:spMk id="2" creationId="{6A83F82A-7641-F25A-EF4B-AA7980B3C778}"/>
          </ac:spMkLst>
        </pc:spChg>
        <pc:spChg chg="del mod ord">
          <ac:chgData name="Prezerakos Georgios" userId="ea548587-b3cc-4d35-8e15-7608a7cc4b92" providerId="ADAL" clId="{CCA60239-6225-4038-A318-0883606B91FB}" dt="2024-03-05T16:58:08.137" v="2325" actId="700"/>
          <ac:spMkLst>
            <pc:docMk/>
            <pc:sldMk cId="3606437001" sldId="339"/>
            <ac:spMk id="3" creationId="{45BB5A2E-3137-BA5C-AC41-0DF5484DF3E9}"/>
          </ac:spMkLst>
        </pc:spChg>
        <pc:spChg chg="add mod ord">
          <ac:chgData name="Prezerakos Georgios" userId="ea548587-b3cc-4d35-8e15-7608a7cc4b92" providerId="ADAL" clId="{CCA60239-6225-4038-A318-0883606B91FB}" dt="2024-03-11T12:19:59.455" v="8469" actId="26606"/>
          <ac:spMkLst>
            <pc:docMk/>
            <pc:sldMk cId="3606437001" sldId="339"/>
            <ac:spMk id="4" creationId="{94427F7A-E27E-E250-8F09-45D2207B24B6}"/>
          </ac:spMkLst>
        </pc:spChg>
        <pc:spChg chg="add mod ord">
          <ac:chgData name="Prezerakos Georgios" userId="ea548587-b3cc-4d35-8e15-7608a7cc4b92" providerId="ADAL" clId="{CCA60239-6225-4038-A318-0883606B91FB}" dt="2024-03-11T17:07:11.032" v="8503" actId="27636"/>
          <ac:spMkLst>
            <pc:docMk/>
            <pc:sldMk cId="3606437001" sldId="339"/>
            <ac:spMk id="5" creationId="{F67C19BE-1BA1-65CC-7EDE-DAE99075FFDD}"/>
          </ac:spMkLst>
        </pc:spChg>
        <pc:spChg chg="add">
          <ac:chgData name="Prezerakos Georgios" userId="ea548587-b3cc-4d35-8e15-7608a7cc4b92" providerId="ADAL" clId="{CCA60239-6225-4038-A318-0883606B91FB}" dt="2024-03-11T12:19:59.455" v="8469" actId="26606"/>
          <ac:spMkLst>
            <pc:docMk/>
            <pc:sldMk cId="3606437001" sldId="339"/>
            <ac:spMk id="11" creationId="{2B258D2B-6AC3-4B3A-A87C-FD7E6517826E}"/>
          </ac:spMkLst>
        </pc:spChg>
        <pc:spChg chg="add">
          <ac:chgData name="Prezerakos Georgios" userId="ea548587-b3cc-4d35-8e15-7608a7cc4b92" providerId="ADAL" clId="{CCA60239-6225-4038-A318-0883606B91FB}" dt="2024-03-11T12:19:59.455" v="8469" actId="26606"/>
          <ac:spMkLst>
            <pc:docMk/>
            <pc:sldMk cId="3606437001" sldId="339"/>
            <ac:spMk id="13" creationId="{8D55DD8B-9BF9-4B91-A22D-2D3F2AEFF189}"/>
          </ac:spMkLst>
        </pc:spChg>
        <pc:picChg chg="add">
          <ac:chgData name="Prezerakos Georgios" userId="ea548587-b3cc-4d35-8e15-7608a7cc4b92" providerId="ADAL" clId="{CCA60239-6225-4038-A318-0883606B91FB}" dt="2024-03-11T12:19:59.455" v="8469" actId="26606"/>
          <ac:picMkLst>
            <pc:docMk/>
            <pc:sldMk cId="3606437001" sldId="339"/>
            <ac:picMk id="7" creationId="{E0B030F6-CC76-16FB-8FD3-9B83D98217DF}"/>
          </ac:picMkLst>
        </pc:picChg>
      </pc:sldChg>
      <pc:sldChg chg="addSp delSp modSp new mod setBg">
        <pc:chgData name="Prezerakos Georgios" userId="ea548587-b3cc-4d35-8e15-7608a7cc4b92" providerId="ADAL" clId="{CCA60239-6225-4038-A318-0883606B91FB}" dt="2024-03-11T12:08:14.043" v="8309" actId="26606"/>
        <pc:sldMkLst>
          <pc:docMk/>
          <pc:sldMk cId="1729359557" sldId="340"/>
        </pc:sldMkLst>
        <pc:spChg chg="mod">
          <ac:chgData name="Prezerakos Georgios" userId="ea548587-b3cc-4d35-8e15-7608a7cc4b92" providerId="ADAL" clId="{CCA60239-6225-4038-A318-0883606B91FB}" dt="2024-03-11T12:08:14.043" v="8309" actId="26606"/>
          <ac:spMkLst>
            <pc:docMk/>
            <pc:sldMk cId="1729359557" sldId="340"/>
            <ac:spMk id="2" creationId="{EA1C40A8-0720-12EC-5B77-91AB9F3B59C2}"/>
          </ac:spMkLst>
        </pc:spChg>
        <pc:spChg chg="del">
          <ac:chgData name="Prezerakos Georgios" userId="ea548587-b3cc-4d35-8e15-7608a7cc4b92" providerId="ADAL" clId="{CCA60239-6225-4038-A318-0883606B91FB}" dt="2024-03-05T17:11:51.978" v="2647" actId="478"/>
          <ac:spMkLst>
            <pc:docMk/>
            <pc:sldMk cId="1729359557" sldId="340"/>
            <ac:spMk id="3" creationId="{31A7CA17-160E-78E6-20F1-0407F1C4ABBE}"/>
          </ac:spMkLst>
        </pc:spChg>
        <pc:spChg chg="add">
          <ac:chgData name="Prezerakos Georgios" userId="ea548587-b3cc-4d35-8e15-7608a7cc4b92" providerId="ADAL" clId="{CCA60239-6225-4038-A318-0883606B91FB}" dt="2024-03-11T12:08:14.043" v="8309" actId="26606"/>
          <ac:spMkLst>
            <pc:docMk/>
            <pc:sldMk cId="1729359557" sldId="340"/>
            <ac:spMk id="38" creationId="{B8FE8EF1-7AF2-4864-A8DE-7EE3481DA1D4}"/>
          </ac:spMkLst>
        </pc:spChg>
        <pc:spChg chg="add">
          <ac:chgData name="Prezerakos Georgios" userId="ea548587-b3cc-4d35-8e15-7608a7cc4b92" providerId="ADAL" clId="{CCA60239-6225-4038-A318-0883606B91FB}" dt="2024-03-11T12:08:14.043" v="8309" actId="26606"/>
          <ac:spMkLst>
            <pc:docMk/>
            <pc:sldMk cId="1729359557" sldId="340"/>
            <ac:spMk id="40" creationId="{76CB6AE4-A444-41E5-A744-47F048A15E7D}"/>
          </ac:spMkLst>
        </pc:spChg>
        <pc:spChg chg="add">
          <ac:chgData name="Prezerakos Georgios" userId="ea548587-b3cc-4d35-8e15-7608a7cc4b92" providerId="ADAL" clId="{CCA60239-6225-4038-A318-0883606B91FB}" dt="2024-03-11T12:08:14.043" v="8309" actId="26606"/>
          <ac:spMkLst>
            <pc:docMk/>
            <pc:sldMk cId="1729359557" sldId="340"/>
            <ac:spMk id="42" creationId="{25F129D9-8F3D-4302-AB5D-DE987A6B127A}"/>
          </ac:spMkLst>
        </pc:spChg>
        <pc:spChg chg="add">
          <ac:chgData name="Prezerakos Georgios" userId="ea548587-b3cc-4d35-8e15-7608a7cc4b92" providerId="ADAL" clId="{CCA60239-6225-4038-A318-0883606B91FB}" dt="2024-03-11T12:08:14.043" v="8309" actId="26606"/>
          <ac:spMkLst>
            <pc:docMk/>
            <pc:sldMk cId="1729359557" sldId="340"/>
            <ac:spMk id="44" creationId="{1F4A57F6-BEF1-4CA6-A0F1-3A01F6AB48EE}"/>
          </ac:spMkLst>
        </pc:spChg>
        <pc:spChg chg="add">
          <ac:chgData name="Prezerakos Georgios" userId="ea548587-b3cc-4d35-8e15-7608a7cc4b92" providerId="ADAL" clId="{CCA60239-6225-4038-A318-0883606B91FB}" dt="2024-03-11T12:08:14.043" v="8309" actId="26606"/>
          <ac:spMkLst>
            <pc:docMk/>
            <pc:sldMk cId="1729359557" sldId="340"/>
            <ac:spMk id="46" creationId="{E3336A73-1C9B-4BAA-A893-AD3C79E66607}"/>
          </ac:spMkLst>
        </pc:spChg>
        <pc:grpChg chg="add">
          <ac:chgData name="Prezerakos Georgios" userId="ea548587-b3cc-4d35-8e15-7608a7cc4b92" providerId="ADAL" clId="{CCA60239-6225-4038-A318-0883606B91FB}" dt="2024-03-11T12:08:14.043" v="8309" actId="26606"/>
          <ac:grpSpMkLst>
            <pc:docMk/>
            <pc:sldMk cId="1729359557" sldId="340"/>
            <ac:grpSpMk id="10" creationId="{7B7EFD05-5F12-420E-8AEF-74D5EF9D58BC}"/>
          </ac:grpSpMkLst>
        </pc:grpChg>
        <pc:grpChg chg="add">
          <ac:chgData name="Prezerakos Georgios" userId="ea548587-b3cc-4d35-8e15-7608a7cc4b92" providerId="ADAL" clId="{CCA60239-6225-4038-A318-0883606B91FB}" dt="2024-03-11T12:08:14.043" v="8309" actId="26606"/>
          <ac:grpSpMkLst>
            <pc:docMk/>
            <pc:sldMk cId="1729359557" sldId="340"/>
            <ac:grpSpMk id="24" creationId="{B64F33C7-E158-4057-87E7-6F42AA6D034A}"/>
          </ac:grpSpMkLst>
        </pc:grpChg>
        <pc:picChg chg="add mod">
          <ac:chgData name="Prezerakos Georgios" userId="ea548587-b3cc-4d35-8e15-7608a7cc4b92" providerId="ADAL" clId="{CCA60239-6225-4038-A318-0883606B91FB}" dt="2024-03-11T12:08:14.043" v="8309" actId="26606"/>
          <ac:picMkLst>
            <pc:docMk/>
            <pc:sldMk cId="1729359557" sldId="340"/>
            <ac:picMk id="5" creationId="{86499959-0988-2003-E064-86D6F91D9404}"/>
          </ac:picMkLst>
        </pc:picChg>
      </pc:sldChg>
      <pc:sldChg chg="addSp modSp new mod setBg setClrOvrMap">
        <pc:chgData name="Prezerakos Georgios" userId="ea548587-b3cc-4d35-8e15-7608a7cc4b92" providerId="ADAL" clId="{CCA60239-6225-4038-A318-0883606B91FB}" dt="2024-03-11T12:20:27.696" v="8476" actId="26606"/>
        <pc:sldMkLst>
          <pc:docMk/>
          <pc:sldMk cId="961455226" sldId="341"/>
        </pc:sldMkLst>
        <pc:spChg chg="mod">
          <ac:chgData name="Prezerakos Georgios" userId="ea548587-b3cc-4d35-8e15-7608a7cc4b92" providerId="ADAL" clId="{CCA60239-6225-4038-A318-0883606B91FB}" dt="2024-03-11T12:20:27.696" v="8476" actId="26606"/>
          <ac:spMkLst>
            <pc:docMk/>
            <pc:sldMk cId="961455226" sldId="341"/>
            <ac:spMk id="2" creationId="{5944926B-F78A-ACB5-58A4-F62FDDE85D14}"/>
          </ac:spMkLst>
        </pc:spChg>
        <pc:spChg chg="mod">
          <ac:chgData name="Prezerakos Georgios" userId="ea548587-b3cc-4d35-8e15-7608a7cc4b92" providerId="ADAL" clId="{CCA60239-6225-4038-A318-0883606B91FB}" dt="2024-03-11T12:20:27.696" v="8476" actId="26606"/>
          <ac:spMkLst>
            <pc:docMk/>
            <pc:sldMk cId="961455226" sldId="341"/>
            <ac:spMk id="3" creationId="{33115C72-F950-6308-6D55-A119A9DC08FF}"/>
          </ac:spMkLst>
        </pc:spChg>
        <pc:spChg chg="add">
          <ac:chgData name="Prezerakos Georgios" userId="ea548587-b3cc-4d35-8e15-7608a7cc4b92" providerId="ADAL" clId="{CCA60239-6225-4038-A318-0883606B91FB}" dt="2024-03-11T12:20:27.696" v="8476" actId="26606"/>
          <ac:spMkLst>
            <pc:docMk/>
            <pc:sldMk cId="961455226" sldId="341"/>
            <ac:spMk id="8" creationId="{5BE0789E-91A7-4246-978E-A17FE1BF952A}"/>
          </ac:spMkLst>
        </pc:spChg>
        <pc:spChg chg="add">
          <ac:chgData name="Prezerakos Georgios" userId="ea548587-b3cc-4d35-8e15-7608a7cc4b92" providerId="ADAL" clId="{CCA60239-6225-4038-A318-0883606B91FB}" dt="2024-03-11T12:20:27.696" v="8476" actId="26606"/>
          <ac:spMkLst>
            <pc:docMk/>
            <pc:sldMk cId="961455226" sldId="341"/>
            <ac:spMk id="24" creationId="{15EDA122-4530-45D2-A70A-B1A967AAE566}"/>
          </ac:spMkLst>
        </pc:spChg>
        <pc:spChg chg="add">
          <ac:chgData name="Prezerakos Georgios" userId="ea548587-b3cc-4d35-8e15-7608a7cc4b92" providerId="ADAL" clId="{CCA60239-6225-4038-A318-0883606B91FB}" dt="2024-03-11T12:20:27.696" v="8476" actId="26606"/>
          <ac:spMkLst>
            <pc:docMk/>
            <pc:sldMk cId="961455226" sldId="341"/>
            <ac:spMk id="26" creationId="{9782F52E-0F94-4BFC-9F89-B054DDEAB9EF}"/>
          </ac:spMkLst>
        </pc:spChg>
        <pc:grpChg chg="add">
          <ac:chgData name="Prezerakos Georgios" userId="ea548587-b3cc-4d35-8e15-7608a7cc4b92" providerId="ADAL" clId="{CCA60239-6225-4038-A318-0883606B91FB}" dt="2024-03-11T12:20:27.696" v="8476" actId="26606"/>
          <ac:grpSpMkLst>
            <pc:docMk/>
            <pc:sldMk cId="961455226" sldId="341"/>
            <ac:grpSpMk id="10" creationId="{3C6C0BD2-8B3C-4042-B4EE-5DB7665A3736}"/>
          </ac:grpSpMkLst>
        </pc:grpChg>
      </pc:sldChg>
      <pc:sldChg chg="addSp modSp new mod setBg">
        <pc:chgData name="Prezerakos Georgios" userId="ea548587-b3cc-4d35-8e15-7608a7cc4b92" providerId="ADAL" clId="{CCA60239-6225-4038-A318-0883606B91FB}" dt="2024-03-11T12:20:51.549" v="8479" actId="26606"/>
        <pc:sldMkLst>
          <pc:docMk/>
          <pc:sldMk cId="3907290167" sldId="342"/>
        </pc:sldMkLst>
        <pc:spChg chg="mod">
          <ac:chgData name="Prezerakos Georgios" userId="ea548587-b3cc-4d35-8e15-7608a7cc4b92" providerId="ADAL" clId="{CCA60239-6225-4038-A318-0883606B91FB}" dt="2024-03-11T12:20:51.549" v="8479" actId="26606"/>
          <ac:spMkLst>
            <pc:docMk/>
            <pc:sldMk cId="3907290167" sldId="342"/>
            <ac:spMk id="2" creationId="{3EF83CD0-64CE-A962-6DE1-9C70C28A3260}"/>
          </ac:spMkLst>
        </pc:spChg>
        <pc:spChg chg="mod">
          <ac:chgData name="Prezerakos Georgios" userId="ea548587-b3cc-4d35-8e15-7608a7cc4b92" providerId="ADAL" clId="{CCA60239-6225-4038-A318-0883606B91FB}" dt="2024-03-11T12:20:51.549" v="8479" actId="26606"/>
          <ac:spMkLst>
            <pc:docMk/>
            <pc:sldMk cId="3907290167" sldId="342"/>
            <ac:spMk id="3" creationId="{82A90401-A9A0-8D68-4F67-9F7580D17549}"/>
          </ac:spMkLst>
        </pc:spChg>
        <pc:spChg chg="add">
          <ac:chgData name="Prezerakos Georgios" userId="ea548587-b3cc-4d35-8e15-7608a7cc4b92" providerId="ADAL" clId="{CCA60239-6225-4038-A318-0883606B91FB}" dt="2024-03-11T12:20:51.549" v="8479" actId="26606"/>
          <ac:spMkLst>
            <pc:docMk/>
            <pc:sldMk cId="3907290167" sldId="342"/>
            <ac:spMk id="9" creationId="{2B258D2B-6AC3-4B3A-A87C-FD7E6517826E}"/>
          </ac:spMkLst>
        </pc:spChg>
        <pc:spChg chg="add">
          <ac:chgData name="Prezerakos Georgios" userId="ea548587-b3cc-4d35-8e15-7608a7cc4b92" providerId="ADAL" clId="{CCA60239-6225-4038-A318-0883606B91FB}" dt="2024-03-11T12:20:51.549" v="8479" actId="26606"/>
          <ac:spMkLst>
            <pc:docMk/>
            <pc:sldMk cId="3907290167" sldId="342"/>
            <ac:spMk id="11" creationId="{8D55DD8B-9BF9-4B91-A22D-2D3F2AEFF189}"/>
          </ac:spMkLst>
        </pc:spChg>
        <pc:picChg chg="add">
          <ac:chgData name="Prezerakos Georgios" userId="ea548587-b3cc-4d35-8e15-7608a7cc4b92" providerId="ADAL" clId="{CCA60239-6225-4038-A318-0883606B91FB}" dt="2024-03-11T12:20:51.549" v="8479" actId="26606"/>
          <ac:picMkLst>
            <pc:docMk/>
            <pc:sldMk cId="3907290167" sldId="342"/>
            <ac:picMk id="5" creationId="{8F4BCFFB-9DDF-624C-C767-F4E7490AF591}"/>
          </ac:picMkLst>
        </pc:picChg>
      </pc:sldChg>
      <pc:sldChg chg="addSp modSp new mod setBg">
        <pc:chgData name="Prezerakos Georgios" userId="ea548587-b3cc-4d35-8e15-7608a7cc4b92" providerId="ADAL" clId="{CCA60239-6225-4038-A318-0883606B91FB}" dt="2024-03-11T12:20:58.429" v="8480" actId="26606"/>
        <pc:sldMkLst>
          <pc:docMk/>
          <pc:sldMk cId="2244797461" sldId="343"/>
        </pc:sldMkLst>
        <pc:spChg chg="mod">
          <ac:chgData name="Prezerakos Georgios" userId="ea548587-b3cc-4d35-8e15-7608a7cc4b92" providerId="ADAL" clId="{CCA60239-6225-4038-A318-0883606B91FB}" dt="2024-03-11T12:20:58.429" v="8480" actId="26606"/>
          <ac:spMkLst>
            <pc:docMk/>
            <pc:sldMk cId="2244797461" sldId="343"/>
            <ac:spMk id="2" creationId="{AC2E6C6B-B585-06CE-748C-9D9AA25E52BD}"/>
          </ac:spMkLst>
        </pc:spChg>
        <pc:spChg chg="mod">
          <ac:chgData name="Prezerakos Georgios" userId="ea548587-b3cc-4d35-8e15-7608a7cc4b92" providerId="ADAL" clId="{CCA60239-6225-4038-A318-0883606B91FB}" dt="2024-03-11T12:20:58.429" v="8480" actId="26606"/>
          <ac:spMkLst>
            <pc:docMk/>
            <pc:sldMk cId="2244797461" sldId="343"/>
            <ac:spMk id="3" creationId="{3B921553-FF41-AAAD-EC03-EE1E56D6E377}"/>
          </ac:spMkLst>
        </pc:spChg>
        <pc:spChg chg="add">
          <ac:chgData name="Prezerakos Georgios" userId="ea548587-b3cc-4d35-8e15-7608a7cc4b92" providerId="ADAL" clId="{CCA60239-6225-4038-A318-0883606B91FB}" dt="2024-03-11T12:20:58.429" v="8480" actId="26606"/>
          <ac:spMkLst>
            <pc:docMk/>
            <pc:sldMk cId="2244797461" sldId="343"/>
            <ac:spMk id="9" creationId="{2B258D2B-6AC3-4B3A-A87C-FD7E6517826E}"/>
          </ac:spMkLst>
        </pc:spChg>
        <pc:spChg chg="add">
          <ac:chgData name="Prezerakos Georgios" userId="ea548587-b3cc-4d35-8e15-7608a7cc4b92" providerId="ADAL" clId="{CCA60239-6225-4038-A318-0883606B91FB}" dt="2024-03-11T12:20:58.429" v="8480" actId="26606"/>
          <ac:spMkLst>
            <pc:docMk/>
            <pc:sldMk cId="2244797461" sldId="343"/>
            <ac:spMk id="11" creationId="{8D55DD8B-9BF9-4B91-A22D-2D3F2AEFF189}"/>
          </ac:spMkLst>
        </pc:spChg>
        <pc:picChg chg="add">
          <ac:chgData name="Prezerakos Georgios" userId="ea548587-b3cc-4d35-8e15-7608a7cc4b92" providerId="ADAL" clId="{CCA60239-6225-4038-A318-0883606B91FB}" dt="2024-03-11T12:20:58.429" v="8480" actId="26606"/>
          <ac:picMkLst>
            <pc:docMk/>
            <pc:sldMk cId="2244797461" sldId="343"/>
            <ac:picMk id="5" creationId="{3D27F137-956E-F249-EFBB-CAB626CCA8A1}"/>
          </ac:picMkLst>
        </pc:picChg>
      </pc:sldChg>
      <pc:sldChg chg="addSp delSp modSp new mod modClrScheme chgLayout">
        <pc:chgData name="Prezerakos Georgios" userId="ea548587-b3cc-4d35-8e15-7608a7cc4b92" providerId="ADAL" clId="{CCA60239-6225-4038-A318-0883606B91FB}" dt="2024-03-11T10:26:54.085" v="6460"/>
        <pc:sldMkLst>
          <pc:docMk/>
          <pc:sldMk cId="1352194647" sldId="344"/>
        </pc:sldMkLst>
        <pc:spChg chg="mod ord">
          <ac:chgData name="Prezerakos Georgios" userId="ea548587-b3cc-4d35-8e15-7608a7cc4b92" providerId="ADAL" clId="{CCA60239-6225-4038-A318-0883606B91FB}" dt="2024-03-11T10:26:54.085" v="6460"/>
          <ac:spMkLst>
            <pc:docMk/>
            <pc:sldMk cId="1352194647" sldId="344"/>
            <ac:spMk id="2" creationId="{6B5F7BE5-74BF-E2B5-55A3-7854D1FEBF66}"/>
          </ac:spMkLst>
        </pc:spChg>
        <pc:spChg chg="mod ord">
          <ac:chgData name="Prezerakos Georgios" userId="ea548587-b3cc-4d35-8e15-7608a7cc4b92" providerId="ADAL" clId="{CCA60239-6225-4038-A318-0883606B91FB}" dt="2024-03-11T10:26:54.085" v="6460"/>
          <ac:spMkLst>
            <pc:docMk/>
            <pc:sldMk cId="1352194647" sldId="344"/>
            <ac:spMk id="3" creationId="{4E1E3F3A-5026-504D-4ECC-2EAA6BCCFE03}"/>
          </ac:spMkLst>
        </pc:spChg>
        <pc:spChg chg="add del mod ord">
          <ac:chgData name="Prezerakos Georgios" userId="ea548587-b3cc-4d35-8e15-7608a7cc4b92" providerId="ADAL" clId="{CCA60239-6225-4038-A318-0883606B91FB}" dt="2024-03-05T17:32:58.771" v="3432" actId="700"/>
          <ac:spMkLst>
            <pc:docMk/>
            <pc:sldMk cId="1352194647" sldId="344"/>
            <ac:spMk id="4" creationId="{F1E78B0A-47EC-229E-EDFF-3270BEE8D5DE}"/>
          </ac:spMkLst>
        </pc:spChg>
        <pc:spChg chg="add del mod ord">
          <ac:chgData name="Prezerakos Georgios" userId="ea548587-b3cc-4d35-8e15-7608a7cc4b92" providerId="ADAL" clId="{CCA60239-6225-4038-A318-0883606B91FB}" dt="2024-03-05T17:32:58.771" v="3432" actId="700"/>
          <ac:spMkLst>
            <pc:docMk/>
            <pc:sldMk cId="1352194647" sldId="344"/>
            <ac:spMk id="5" creationId="{0F1E3DFF-E586-B8D0-F669-13CC66B4E4E3}"/>
          </ac:spMkLst>
        </pc:spChg>
        <pc:spChg chg="add del mod ord">
          <ac:chgData name="Prezerakos Georgios" userId="ea548587-b3cc-4d35-8e15-7608a7cc4b92" providerId="ADAL" clId="{CCA60239-6225-4038-A318-0883606B91FB}" dt="2024-03-05T17:32:58.771" v="3432" actId="700"/>
          <ac:spMkLst>
            <pc:docMk/>
            <pc:sldMk cId="1352194647" sldId="344"/>
            <ac:spMk id="6" creationId="{3D18FBC8-CD7B-EA21-120E-93B083F26906}"/>
          </ac:spMkLst>
        </pc:spChg>
        <pc:spChg chg="add mod ord">
          <ac:chgData name="Prezerakos Georgios" userId="ea548587-b3cc-4d35-8e15-7608a7cc4b92" providerId="ADAL" clId="{CCA60239-6225-4038-A318-0883606B91FB}" dt="2024-03-11T10:26:54.085" v="6460"/>
          <ac:spMkLst>
            <pc:docMk/>
            <pc:sldMk cId="1352194647" sldId="344"/>
            <ac:spMk id="7" creationId="{85762E17-78E7-AD1C-672F-3FC7D583187D}"/>
          </ac:spMkLst>
        </pc:spChg>
      </pc:sldChg>
      <pc:sldChg chg="addSp delSp modSp new mod modClrScheme chgLayout">
        <pc:chgData name="Prezerakos Georgios" userId="ea548587-b3cc-4d35-8e15-7608a7cc4b92" providerId="ADAL" clId="{CCA60239-6225-4038-A318-0883606B91FB}" dt="2024-03-11T12:02:02.876" v="8217" actId="20577"/>
        <pc:sldMkLst>
          <pc:docMk/>
          <pc:sldMk cId="3470517608" sldId="345"/>
        </pc:sldMkLst>
        <pc:spChg chg="mod ord">
          <ac:chgData name="Prezerakos Georgios" userId="ea548587-b3cc-4d35-8e15-7608a7cc4b92" providerId="ADAL" clId="{CCA60239-6225-4038-A318-0883606B91FB}" dt="2024-03-11T10:26:54.085" v="6460"/>
          <ac:spMkLst>
            <pc:docMk/>
            <pc:sldMk cId="3470517608" sldId="345"/>
            <ac:spMk id="2" creationId="{20B893D9-A754-F5EF-0E27-4C39C7A2DAC4}"/>
          </ac:spMkLst>
        </pc:spChg>
        <pc:spChg chg="del mod ord">
          <ac:chgData name="Prezerakos Georgios" userId="ea548587-b3cc-4d35-8e15-7608a7cc4b92" providerId="ADAL" clId="{CCA60239-6225-4038-A318-0883606B91FB}" dt="2024-03-05T17:52:45.682" v="3645" actId="700"/>
          <ac:spMkLst>
            <pc:docMk/>
            <pc:sldMk cId="3470517608" sldId="345"/>
            <ac:spMk id="3" creationId="{731330D9-DD9E-D670-530F-0409C06E583C}"/>
          </ac:spMkLst>
        </pc:spChg>
        <pc:spChg chg="add mod">
          <ac:chgData name="Prezerakos Georgios" userId="ea548587-b3cc-4d35-8e15-7608a7cc4b92" providerId="ADAL" clId="{CCA60239-6225-4038-A318-0883606B91FB}" dt="2024-03-11T11:59:20.026" v="8181" actId="20577"/>
          <ac:spMkLst>
            <pc:docMk/>
            <pc:sldMk cId="3470517608" sldId="345"/>
            <ac:spMk id="4" creationId="{395430F2-A1B1-E609-7676-00EB128782A0}"/>
          </ac:spMkLst>
        </pc:spChg>
        <pc:spChg chg="del">
          <ac:chgData name="Prezerakos Georgios" userId="ea548587-b3cc-4d35-8e15-7608a7cc4b92" providerId="ADAL" clId="{CCA60239-6225-4038-A318-0883606B91FB}" dt="2024-03-05T17:52:45.682" v="3645" actId="700"/>
          <ac:spMkLst>
            <pc:docMk/>
            <pc:sldMk cId="3470517608" sldId="345"/>
            <ac:spMk id="4" creationId="{869E493E-040A-3EF5-2DD3-5D11D5AD1B7D}"/>
          </ac:spMkLst>
        </pc:spChg>
        <pc:spChg chg="add del mod ord">
          <ac:chgData name="Prezerakos Georgios" userId="ea548587-b3cc-4d35-8e15-7608a7cc4b92" providerId="ADAL" clId="{CCA60239-6225-4038-A318-0883606B91FB}" dt="2024-03-05T17:52:50.415" v="3646" actId="478"/>
          <ac:spMkLst>
            <pc:docMk/>
            <pc:sldMk cId="3470517608" sldId="345"/>
            <ac:spMk id="5" creationId="{85B0CCC7-AD58-220E-7684-CD232C2DD687}"/>
          </ac:spMkLst>
        </pc:spChg>
        <pc:spChg chg="add mod ord">
          <ac:chgData name="Prezerakos Georgios" userId="ea548587-b3cc-4d35-8e15-7608a7cc4b92" providerId="ADAL" clId="{CCA60239-6225-4038-A318-0883606B91FB}" dt="2024-03-11T10:26:54.085" v="6460"/>
          <ac:spMkLst>
            <pc:docMk/>
            <pc:sldMk cId="3470517608" sldId="345"/>
            <ac:spMk id="8" creationId="{4554CE1F-1590-92BA-3C92-23088EC0363F}"/>
          </ac:spMkLst>
        </pc:spChg>
        <pc:spChg chg="add mod ord">
          <ac:chgData name="Prezerakos Georgios" userId="ea548587-b3cc-4d35-8e15-7608a7cc4b92" providerId="ADAL" clId="{CCA60239-6225-4038-A318-0883606B91FB}" dt="2024-03-11T10:26:54.085" v="6460"/>
          <ac:spMkLst>
            <pc:docMk/>
            <pc:sldMk cId="3470517608" sldId="345"/>
            <ac:spMk id="9" creationId="{D271613F-40D2-53A0-92DF-F1D702A288FB}"/>
          </ac:spMkLst>
        </pc:spChg>
        <pc:spChg chg="add mod ord">
          <ac:chgData name="Prezerakos Georgios" userId="ea548587-b3cc-4d35-8e15-7608a7cc4b92" providerId="ADAL" clId="{CCA60239-6225-4038-A318-0883606B91FB}" dt="2024-03-11T10:26:54.085" v="6460"/>
          <ac:spMkLst>
            <pc:docMk/>
            <pc:sldMk cId="3470517608" sldId="345"/>
            <ac:spMk id="10" creationId="{3D2FF0DA-44BD-C21D-E0B9-11F286934D81}"/>
          </ac:spMkLst>
        </pc:spChg>
        <pc:spChg chg="add mod ord">
          <ac:chgData name="Prezerakos Georgios" userId="ea548587-b3cc-4d35-8e15-7608a7cc4b92" providerId="ADAL" clId="{CCA60239-6225-4038-A318-0883606B91FB}" dt="2024-03-11T12:02:02.876" v="8217" actId="20577"/>
          <ac:spMkLst>
            <pc:docMk/>
            <pc:sldMk cId="3470517608" sldId="345"/>
            <ac:spMk id="11" creationId="{110C2ED3-E7A5-7FAF-3199-7084D0EE3699}"/>
          </ac:spMkLst>
        </pc:spChg>
        <pc:picChg chg="add mod">
          <ac:chgData name="Prezerakos Georgios" userId="ea548587-b3cc-4d35-8e15-7608a7cc4b92" providerId="ADAL" clId="{CCA60239-6225-4038-A318-0883606B91FB}" dt="2024-03-05T17:57:26.357" v="3688" actId="14100"/>
          <ac:picMkLst>
            <pc:docMk/>
            <pc:sldMk cId="3470517608" sldId="345"/>
            <ac:picMk id="7" creationId="{E0D808B3-8E61-F609-5341-B4791DE4FF4B}"/>
          </ac:picMkLst>
        </pc:picChg>
      </pc:sldChg>
      <pc:sldChg chg="modSp new del mod">
        <pc:chgData name="Prezerakos Georgios" userId="ea548587-b3cc-4d35-8e15-7608a7cc4b92" providerId="ADAL" clId="{CCA60239-6225-4038-A318-0883606B91FB}" dt="2024-03-11T11:16:00.365" v="7840" actId="47"/>
        <pc:sldMkLst>
          <pc:docMk/>
          <pc:sldMk cId="610849575" sldId="346"/>
        </pc:sldMkLst>
        <pc:spChg chg="mod">
          <ac:chgData name="Prezerakos Georgios" userId="ea548587-b3cc-4d35-8e15-7608a7cc4b92" providerId="ADAL" clId="{CCA60239-6225-4038-A318-0883606B91FB}" dt="2024-03-11T10:26:54.085" v="6460"/>
          <ac:spMkLst>
            <pc:docMk/>
            <pc:sldMk cId="610849575" sldId="346"/>
            <ac:spMk id="2" creationId="{FAFA38CB-F5FE-909C-FE47-CA2237381DF8}"/>
          </ac:spMkLst>
        </pc:spChg>
        <pc:spChg chg="mod">
          <ac:chgData name="Prezerakos Georgios" userId="ea548587-b3cc-4d35-8e15-7608a7cc4b92" providerId="ADAL" clId="{CCA60239-6225-4038-A318-0883606B91FB}" dt="2024-03-11T10:26:54.085" v="6460"/>
          <ac:spMkLst>
            <pc:docMk/>
            <pc:sldMk cId="610849575" sldId="346"/>
            <ac:spMk id="3" creationId="{ADF5A1D7-8A99-C3B9-1A97-EEE9B9326A25}"/>
          </ac:spMkLst>
        </pc:spChg>
      </pc:sldChg>
      <pc:sldChg chg="addSp delSp modSp new mod setBg">
        <pc:chgData name="Prezerakos Georgios" userId="ea548587-b3cc-4d35-8e15-7608a7cc4b92" providerId="ADAL" clId="{CCA60239-6225-4038-A318-0883606B91FB}" dt="2024-03-11T12:08:57.496" v="8311" actId="26606"/>
        <pc:sldMkLst>
          <pc:docMk/>
          <pc:sldMk cId="747491624" sldId="347"/>
        </pc:sldMkLst>
        <pc:spChg chg="mod">
          <ac:chgData name="Prezerakos Georgios" userId="ea548587-b3cc-4d35-8e15-7608a7cc4b92" providerId="ADAL" clId="{CCA60239-6225-4038-A318-0883606B91FB}" dt="2024-03-11T12:08:57.496" v="8311" actId="26606"/>
          <ac:spMkLst>
            <pc:docMk/>
            <pc:sldMk cId="747491624" sldId="347"/>
            <ac:spMk id="2" creationId="{1F3A21BF-7CEE-E5D8-2D12-56A49EE54BCD}"/>
          </ac:spMkLst>
        </pc:spChg>
        <pc:spChg chg="del">
          <ac:chgData name="Prezerakos Georgios" userId="ea548587-b3cc-4d35-8e15-7608a7cc4b92" providerId="ADAL" clId="{CCA60239-6225-4038-A318-0883606B91FB}" dt="2024-03-05T17:59:08.736" v="3753" actId="478"/>
          <ac:spMkLst>
            <pc:docMk/>
            <pc:sldMk cId="747491624" sldId="347"/>
            <ac:spMk id="3" creationId="{5D1607A8-5E9A-0461-D3AF-E2F5253FE721}"/>
          </ac:spMkLst>
        </pc:spChg>
        <pc:spChg chg="add">
          <ac:chgData name="Prezerakos Georgios" userId="ea548587-b3cc-4d35-8e15-7608a7cc4b92" providerId="ADAL" clId="{CCA60239-6225-4038-A318-0883606B91FB}" dt="2024-03-11T12:08:57.496" v="8311" actId="26606"/>
          <ac:spMkLst>
            <pc:docMk/>
            <pc:sldMk cId="747491624" sldId="347"/>
            <ac:spMk id="38" creationId="{B8FE8EF1-7AF2-4864-A8DE-7EE3481DA1D4}"/>
          </ac:spMkLst>
        </pc:spChg>
        <pc:spChg chg="add">
          <ac:chgData name="Prezerakos Georgios" userId="ea548587-b3cc-4d35-8e15-7608a7cc4b92" providerId="ADAL" clId="{CCA60239-6225-4038-A318-0883606B91FB}" dt="2024-03-11T12:08:57.496" v="8311" actId="26606"/>
          <ac:spMkLst>
            <pc:docMk/>
            <pc:sldMk cId="747491624" sldId="347"/>
            <ac:spMk id="40" creationId="{76CB6AE4-A444-41E5-A744-47F048A15E7D}"/>
          </ac:spMkLst>
        </pc:spChg>
        <pc:spChg chg="add">
          <ac:chgData name="Prezerakos Georgios" userId="ea548587-b3cc-4d35-8e15-7608a7cc4b92" providerId="ADAL" clId="{CCA60239-6225-4038-A318-0883606B91FB}" dt="2024-03-11T12:08:57.496" v="8311" actId="26606"/>
          <ac:spMkLst>
            <pc:docMk/>
            <pc:sldMk cId="747491624" sldId="347"/>
            <ac:spMk id="42" creationId="{25F129D9-8F3D-4302-AB5D-DE987A6B127A}"/>
          </ac:spMkLst>
        </pc:spChg>
        <pc:spChg chg="add">
          <ac:chgData name="Prezerakos Georgios" userId="ea548587-b3cc-4d35-8e15-7608a7cc4b92" providerId="ADAL" clId="{CCA60239-6225-4038-A318-0883606B91FB}" dt="2024-03-11T12:08:57.496" v="8311" actId="26606"/>
          <ac:spMkLst>
            <pc:docMk/>
            <pc:sldMk cId="747491624" sldId="347"/>
            <ac:spMk id="44" creationId="{1F4A57F6-BEF1-4CA6-A0F1-3A01F6AB48EE}"/>
          </ac:spMkLst>
        </pc:spChg>
        <pc:spChg chg="add">
          <ac:chgData name="Prezerakos Georgios" userId="ea548587-b3cc-4d35-8e15-7608a7cc4b92" providerId="ADAL" clId="{CCA60239-6225-4038-A318-0883606B91FB}" dt="2024-03-11T12:08:57.496" v="8311" actId="26606"/>
          <ac:spMkLst>
            <pc:docMk/>
            <pc:sldMk cId="747491624" sldId="347"/>
            <ac:spMk id="46" creationId="{E3336A73-1C9B-4BAA-A893-AD3C79E66607}"/>
          </ac:spMkLst>
        </pc:spChg>
        <pc:grpChg chg="add">
          <ac:chgData name="Prezerakos Georgios" userId="ea548587-b3cc-4d35-8e15-7608a7cc4b92" providerId="ADAL" clId="{CCA60239-6225-4038-A318-0883606B91FB}" dt="2024-03-11T12:08:57.496" v="8311" actId="26606"/>
          <ac:grpSpMkLst>
            <pc:docMk/>
            <pc:sldMk cId="747491624" sldId="347"/>
            <ac:grpSpMk id="10" creationId="{7B7EFD05-5F12-420E-8AEF-74D5EF9D58BC}"/>
          </ac:grpSpMkLst>
        </pc:grpChg>
        <pc:grpChg chg="add">
          <ac:chgData name="Prezerakos Georgios" userId="ea548587-b3cc-4d35-8e15-7608a7cc4b92" providerId="ADAL" clId="{CCA60239-6225-4038-A318-0883606B91FB}" dt="2024-03-11T12:08:57.496" v="8311" actId="26606"/>
          <ac:grpSpMkLst>
            <pc:docMk/>
            <pc:sldMk cId="747491624" sldId="347"/>
            <ac:grpSpMk id="24" creationId="{B64F33C7-E158-4057-87E7-6F42AA6D034A}"/>
          </ac:grpSpMkLst>
        </pc:grpChg>
        <pc:picChg chg="add mod">
          <ac:chgData name="Prezerakos Georgios" userId="ea548587-b3cc-4d35-8e15-7608a7cc4b92" providerId="ADAL" clId="{CCA60239-6225-4038-A318-0883606B91FB}" dt="2024-03-11T12:08:57.496" v="8311" actId="26606"/>
          <ac:picMkLst>
            <pc:docMk/>
            <pc:sldMk cId="747491624" sldId="347"/>
            <ac:picMk id="5" creationId="{34D87D42-4D1D-DEA8-7DAB-A2772EFC1563}"/>
          </ac:picMkLst>
        </pc:picChg>
      </pc:sldChg>
      <pc:sldChg chg="addSp delSp modSp new mod modClrScheme chgLayout">
        <pc:chgData name="Prezerakos Georgios" userId="ea548587-b3cc-4d35-8e15-7608a7cc4b92" providerId="ADAL" clId="{CCA60239-6225-4038-A318-0883606B91FB}" dt="2024-03-11T19:32:14.164" v="8541" actId="20577"/>
        <pc:sldMkLst>
          <pc:docMk/>
          <pc:sldMk cId="3583396314" sldId="348"/>
        </pc:sldMkLst>
        <pc:spChg chg="mod ord">
          <ac:chgData name="Prezerakos Georgios" userId="ea548587-b3cc-4d35-8e15-7608a7cc4b92" providerId="ADAL" clId="{CCA60239-6225-4038-A318-0883606B91FB}" dt="2024-03-11T10:26:54.085" v="6460"/>
          <ac:spMkLst>
            <pc:docMk/>
            <pc:sldMk cId="3583396314" sldId="348"/>
            <ac:spMk id="2" creationId="{8F42EF49-A655-40CB-442A-5D5EB52667D0}"/>
          </ac:spMkLst>
        </pc:spChg>
        <pc:spChg chg="add del mod ord">
          <ac:chgData name="Prezerakos Georgios" userId="ea548587-b3cc-4d35-8e15-7608a7cc4b92" providerId="ADAL" clId="{CCA60239-6225-4038-A318-0883606B91FB}" dt="2024-03-11T19:32:14.164" v="8541" actId="20577"/>
          <ac:spMkLst>
            <pc:docMk/>
            <pc:sldMk cId="3583396314" sldId="348"/>
            <ac:spMk id="3" creationId="{6985EDD4-57EC-C179-F12D-BD3C867DEC34}"/>
          </ac:spMkLst>
        </pc:spChg>
        <pc:spChg chg="add del mod ord">
          <ac:chgData name="Prezerakos Georgios" userId="ea548587-b3cc-4d35-8e15-7608a7cc4b92" providerId="ADAL" clId="{CCA60239-6225-4038-A318-0883606B91FB}" dt="2024-03-05T18:00:36.220" v="3764" actId="700"/>
          <ac:spMkLst>
            <pc:docMk/>
            <pc:sldMk cId="3583396314" sldId="348"/>
            <ac:spMk id="4" creationId="{B9E44F06-3D9C-86AF-CD35-7DFEB13F8418}"/>
          </ac:spMkLst>
        </pc:spChg>
      </pc:sldChg>
      <pc:sldChg chg="addSp delSp modSp new mod setBg modClrScheme setClrOvrMap chgLayout">
        <pc:chgData name="Prezerakos Georgios" userId="ea548587-b3cc-4d35-8e15-7608a7cc4b92" providerId="ADAL" clId="{CCA60239-6225-4038-A318-0883606B91FB}" dt="2024-03-11T12:09:04.244" v="8312" actId="26606"/>
        <pc:sldMkLst>
          <pc:docMk/>
          <pc:sldMk cId="443738553" sldId="349"/>
        </pc:sldMkLst>
        <pc:spChg chg="del mod ord">
          <ac:chgData name="Prezerakos Georgios" userId="ea548587-b3cc-4d35-8e15-7608a7cc4b92" providerId="ADAL" clId="{CCA60239-6225-4038-A318-0883606B91FB}" dt="2024-03-05T18:00:42.443" v="3766" actId="700"/>
          <ac:spMkLst>
            <pc:docMk/>
            <pc:sldMk cId="443738553" sldId="349"/>
            <ac:spMk id="2" creationId="{1D42380F-83AC-BDB7-1491-FCF434BC2725}"/>
          </ac:spMkLst>
        </pc:spChg>
        <pc:spChg chg="del mod ord">
          <ac:chgData name="Prezerakos Georgios" userId="ea548587-b3cc-4d35-8e15-7608a7cc4b92" providerId="ADAL" clId="{CCA60239-6225-4038-A318-0883606B91FB}" dt="2024-03-05T18:00:42.443" v="3766" actId="700"/>
          <ac:spMkLst>
            <pc:docMk/>
            <pc:sldMk cId="443738553" sldId="349"/>
            <ac:spMk id="3" creationId="{04D6046B-E18B-C3FB-95D9-393ECF92675A}"/>
          </ac:spMkLst>
        </pc:spChg>
        <pc:spChg chg="add mod ord">
          <ac:chgData name="Prezerakos Georgios" userId="ea548587-b3cc-4d35-8e15-7608a7cc4b92" providerId="ADAL" clId="{CCA60239-6225-4038-A318-0883606B91FB}" dt="2024-03-11T12:09:04.244" v="8312" actId="26606"/>
          <ac:spMkLst>
            <pc:docMk/>
            <pc:sldMk cId="443738553" sldId="349"/>
            <ac:spMk id="4" creationId="{8030A21B-FE87-BB21-49CF-3F543F384667}"/>
          </ac:spMkLst>
        </pc:spChg>
        <pc:spChg chg="add mod ord">
          <ac:chgData name="Prezerakos Georgios" userId="ea548587-b3cc-4d35-8e15-7608a7cc4b92" providerId="ADAL" clId="{CCA60239-6225-4038-A318-0883606B91FB}" dt="2024-03-11T12:09:04.244" v="8312" actId="26606"/>
          <ac:spMkLst>
            <pc:docMk/>
            <pc:sldMk cId="443738553" sldId="349"/>
            <ac:spMk id="5" creationId="{18F186AC-98D1-ED16-C669-7AD0C741FA96}"/>
          </ac:spMkLst>
        </pc:spChg>
        <pc:spChg chg="add">
          <ac:chgData name="Prezerakos Georgios" userId="ea548587-b3cc-4d35-8e15-7608a7cc4b92" providerId="ADAL" clId="{CCA60239-6225-4038-A318-0883606B91FB}" dt="2024-03-11T12:09:04.244" v="8312" actId="26606"/>
          <ac:spMkLst>
            <pc:docMk/>
            <pc:sldMk cId="443738553" sldId="349"/>
            <ac:spMk id="39" creationId="{4EB21FA6-8B6A-4699-8408-91E69980018A}"/>
          </ac:spMkLst>
        </pc:spChg>
        <pc:spChg chg="add">
          <ac:chgData name="Prezerakos Georgios" userId="ea548587-b3cc-4d35-8e15-7608a7cc4b92" providerId="ADAL" clId="{CCA60239-6225-4038-A318-0883606B91FB}" dt="2024-03-11T12:09:04.244" v="8312" actId="26606"/>
          <ac:spMkLst>
            <pc:docMk/>
            <pc:sldMk cId="443738553" sldId="349"/>
            <ac:spMk id="41" creationId="{BA1AABB7-0FD0-4445-8B8B-7A0C680C5CE8}"/>
          </ac:spMkLst>
        </pc:spChg>
        <pc:spChg chg="add">
          <ac:chgData name="Prezerakos Georgios" userId="ea548587-b3cc-4d35-8e15-7608a7cc4b92" providerId="ADAL" clId="{CCA60239-6225-4038-A318-0883606B91FB}" dt="2024-03-11T12:09:04.244" v="8312" actId="26606"/>
          <ac:spMkLst>
            <pc:docMk/>
            <pc:sldMk cId="443738553" sldId="349"/>
            <ac:spMk id="43" creationId="{1FF9CEF5-A50D-4B8B-9852-D76F7037867E}"/>
          </ac:spMkLst>
        </pc:spChg>
        <pc:spChg chg="add">
          <ac:chgData name="Prezerakos Georgios" userId="ea548587-b3cc-4d35-8e15-7608a7cc4b92" providerId="ADAL" clId="{CCA60239-6225-4038-A318-0883606B91FB}" dt="2024-03-11T12:09:04.244" v="8312" actId="26606"/>
          <ac:spMkLst>
            <pc:docMk/>
            <pc:sldMk cId="443738553" sldId="349"/>
            <ac:spMk id="45" creationId="{30684D86-C9D1-40C3-A9B6-EC935C7312E3}"/>
          </ac:spMkLst>
        </pc:spChg>
        <pc:spChg chg="add">
          <ac:chgData name="Prezerakos Georgios" userId="ea548587-b3cc-4d35-8e15-7608a7cc4b92" providerId="ADAL" clId="{CCA60239-6225-4038-A318-0883606B91FB}" dt="2024-03-11T12:09:04.244" v="8312" actId="26606"/>
          <ac:spMkLst>
            <pc:docMk/>
            <pc:sldMk cId="443738553" sldId="349"/>
            <ac:spMk id="47" creationId="{1EDF7896-F56A-49DA-90F3-F5CE8B9833AD}"/>
          </ac:spMkLst>
        </pc:spChg>
        <pc:grpChg chg="add">
          <ac:chgData name="Prezerakos Georgios" userId="ea548587-b3cc-4d35-8e15-7608a7cc4b92" providerId="ADAL" clId="{CCA60239-6225-4038-A318-0883606B91FB}" dt="2024-03-11T12:09:04.244" v="8312" actId="26606"/>
          <ac:grpSpMkLst>
            <pc:docMk/>
            <pc:sldMk cId="443738553" sldId="349"/>
            <ac:grpSpMk id="11" creationId="{F27737A0-D7E0-4415-8E90-FD4F69E76C19}"/>
          </ac:grpSpMkLst>
        </pc:grpChg>
        <pc:grpChg chg="add">
          <ac:chgData name="Prezerakos Georgios" userId="ea548587-b3cc-4d35-8e15-7608a7cc4b92" providerId="ADAL" clId="{CCA60239-6225-4038-A318-0883606B91FB}" dt="2024-03-11T12:09:04.244" v="8312" actId="26606"/>
          <ac:grpSpMkLst>
            <pc:docMk/>
            <pc:sldMk cId="443738553" sldId="349"/>
            <ac:grpSpMk id="25" creationId="{57D8AB18-1DD7-4D60-B9FA-190B47BB267A}"/>
          </ac:grpSpMkLst>
        </pc:grpChg>
        <pc:picChg chg="add">
          <ac:chgData name="Prezerakos Georgios" userId="ea548587-b3cc-4d35-8e15-7608a7cc4b92" providerId="ADAL" clId="{CCA60239-6225-4038-A318-0883606B91FB}" dt="2024-03-11T12:09:04.244" v="8312" actId="26606"/>
          <ac:picMkLst>
            <pc:docMk/>
            <pc:sldMk cId="443738553" sldId="349"/>
            <ac:picMk id="7" creationId="{29645B8B-9223-0F90-460D-2F9FAFC6C9C5}"/>
          </ac:picMkLst>
        </pc:picChg>
      </pc:sldChg>
      <pc:sldChg chg="addSp delSp modSp new mod setBg modClrScheme chgLayout">
        <pc:chgData name="Prezerakos Georgios" userId="ea548587-b3cc-4d35-8e15-7608a7cc4b92" providerId="ADAL" clId="{CCA60239-6225-4038-A318-0883606B91FB}" dt="2024-03-11T12:22:04.680" v="8500" actId="26606"/>
        <pc:sldMkLst>
          <pc:docMk/>
          <pc:sldMk cId="1364860919" sldId="350"/>
        </pc:sldMkLst>
        <pc:spChg chg="del mod ord">
          <ac:chgData name="Prezerakos Georgios" userId="ea548587-b3cc-4d35-8e15-7608a7cc4b92" providerId="ADAL" clId="{CCA60239-6225-4038-A318-0883606B91FB}" dt="2024-03-05T18:01:09.986" v="3802" actId="700"/>
          <ac:spMkLst>
            <pc:docMk/>
            <pc:sldMk cId="1364860919" sldId="350"/>
            <ac:spMk id="2" creationId="{4FA3D8DB-4107-F617-33D6-AE118CCA7134}"/>
          </ac:spMkLst>
        </pc:spChg>
        <pc:spChg chg="add mod ord">
          <ac:chgData name="Prezerakos Georgios" userId="ea548587-b3cc-4d35-8e15-7608a7cc4b92" providerId="ADAL" clId="{CCA60239-6225-4038-A318-0883606B91FB}" dt="2024-03-11T12:22:04.680" v="8500" actId="26606"/>
          <ac:spMkLst>
            <pc:docMk/>
            <pc:sldMk cId="1364860919" sldId="350"/>
            <ac:spMk id="2" creationId="{98744371-76D5-BAB6-408B-867C13BC0849}"/>
          </ac:spMkLst>
        </pc:spChg>
        <pc:spChg chg="del mod ord">
          <ac:chgData name="Prezerakos Georgios" userId="ea548587-b3cc-4d35-8e15-7608a7cc4b92" providerId="ADAL" clId="{CCA60239-6225-4038-A318-0883606B91FB}" dt="2024-03-05T18:01:09.986" v="3802" actId="700"/>
          <ac:spMkLst>
            <pc:docMk/>
            <pc:sldMk cId="1364860919" sldId="350"/>
            <ac:spMk id="3" creationId="{61599E23-E958-70B3-4EA9-30B3923BBF5C}"/>
          </ac:spMkLst>
        </pc:spChg>
        <pc:spChg chg="add mod ord">
          <ac:chgData name="Prezerakos Georgios" userId="ea548587-b3cc-4d35-8e15-7608a7cc4b92" providerId="ADAL" clId="{CCA60239-6225-4038-A318-0883606B91FB}" dt="2024-03-11T12:22:04.680" v="8500" actId="26606"/>
          <ac:spMkLst>
            <pc:docMk/>
            <pc:sldMk cId="1364860919" sldId="350"/>
            <ac:spMk id="4" creationId="{911F64C1-9DA4-991C-2468-53411BDE35B8}"/>
          </ac:spMkLst>
        </pc:spChg>
        <pc:spChg chg="add mod ord">
          <ac:chgData name="Prezerakos Georgios" userId="ea548587-b3cc-4d35-8e15-7608a7cc4b92" providerId="ADAL" clId="{CCA60239-6225-4038-A318-0883606B91FB}" dt="2024-03-11T12:22:04.680" v="8500" actId="26606"/>
          <ac:spMkLst>
            <pc:docMk/>
            <pc:sldMk cId="1364860919" sldId="350"/>
            <ac:spMk id="5" creationId="{25741749-ADB1-9F54-6BCD-AF25BBEF9558}"/>
          </ac:spMkLst>
        </pc:spChg>
        <pc:spChg chg="add del">
          <ac:chgData name="Prezerakos Georgios" userId="ea548587-b3cc-4d35-8e15-7608a7cc4b92" providerId="ADAL" clId="{CCA60239-6225-4038-A318-0883606B91FB}" dt="2024-03-11T12:22:04.680" v="8500" actId="26606"/>
          <ac:spMkLst>
            <pc:docMk/>
            <pc:sldMk cId="1364860919" sldId="350"/>
            <ac:spMk id="38" creationId="{FC51DF5C-9611-4217-9C87-B1BA1BFAB53D}"/>
          </ac:spMkLst>
        </pc:spChg>
        <pc:spChg chg="add del">
          <ac:chgData name="Prezerakos Georgios" userId="ea548587-b3cc-4d35-8e15-7608a7cc4b92" providerId="ADAL" clId="{CCA60239-6225-4038-A318-0883606B91FB}" dt="2024-03-11T12:22:04.680" v="8500" actId="26606"/>
          <ac:spMkLst>
            <pc:docMk/>
            <pc:sldMk cId="1364860919" sldId="350"/>
            <ac:spMk id="40" creationId="{F1E5C2E7-30C4-47BD-A0C7-169C7A5F26D7}"/>
          </ac:spMkLst>
        </pc:spChg>
        <pc:spChg chg="add del">
          <ac:chgData name="Prezerakos Georgios" userId="ea548587-b3cc-4d35-8e15-7608a7cc4b92" providerId="ADAL" clId="{CCA60239-6225-4038-A318-0883606B91FB}" dt="2024-03-11T12:22:04.680" v="8500" actId="26606"/>
          <ac:spMkLst>
            <pc:docMk/>
            <pc:sldMk cId="1364860919" sldId="350"/>
            <ac:spMk id="42" creationId="{1BB01FB5-37B9-4EBD-AF40-DE68D3CA46A6}"/>
          </ac:spMkLst>
        </pc:spChg>
        <pc:spChg chg="add del">
          <ac:chgData name="Prezerakos Georgios" userId="ea548587-b3cc-4d35-8e15-7608a7cc4b92" providerId="ADAL" clId="{CCA60239-6225-4038-A318-0883606B91FB}" dt="2024-03-11T12:22:04.680" v="8500" actId="26606"/>
          <ac:spMkLst>
            <pc:docMk/>
            <pc:sldMk cId="1364860919" sldId="350"/>
            <ac:spMk id="44" creationId="{06AF6A9A-0638-4916-AD29-9FC8FC07AE5F}"/>
          </ac:spMkLst>
        </pc:spChg>
        <pc:spChg chg="add del">
          <ac:chgData name="Prezerakos Georgios" userId="ea548587-b3cc-4d35-8e15-7608a7cc4b92" providerId="ADAL" clId="{CCA60239-6225-4038-A318-0883606B91FB}" dt="2024-03-11T12:22:04.680" v="8500" actId="26606"/>
          <ac:spMkLst>
            <pc:docMk/>
            <pc:sldMk cId="1364860919" sldId="350"/>
            <ac:spMk id="46" creationId="{79057B2B-0D8C-47F2-836B-2E7DD462150A}"/>
          </ac:spMkLst>
        </pc:spChg>
        <pc:grpChg chg="add del">
          <ac:chgData name="Prezerakos Georgios" userId="ea548587-b3cc-4d35-8e15-7608a7cc4b92" providerId="ADAL" clId="{CCA60239-6225-4038-A318-0883606B91FB}" dt="2024-03-11T12:22:04.680" v="8500" actId="26606"/>
          <ac:grpSpMkLst>
            <pc:docMk/>
            <pc:sldMk cId="1364860919" sldId="350"/>
            <ac:grpSpMk id="10" creationId="{F5C624B6-8015-4ADC-901F-019368E8461D}"/>
          </ac:grpSpMkLst>
        </pc:grpChg>
        <pc:grpChg chg="add del">
          <ac:chgData name="Prezerakos Georgios" userId="ea548587-b3cc-4d35-8e15-7608a7cc4b92" providerId="ADAL" clId="{CCA60239-6225-4038-A318-0883606B91FB}" dt="2024-03-11T12:22:04.680" v="8500" actId="26606"/>
          <ac:grpSpMkLst>
            <pc:docMk/>
            <pc:sldMk cId="1364860919" sldId="350"/>
            <ac:grpSpMk id="24" creationId="{7CD96805-F42E-43A2-8B19-4B4B4B687098}"/>
          </ac:grpSpMkLst>
        </pc:grpChg>
      </pc:sldChg>
      <pc:sldChg chg="addSp delSp modSp new mod modClrScheme chgLayout">
        <pc:chgData name="Prezerakos Georgios" userId="ea548587-b3cc-4d35-8e15-7608a7cc4b92" providerId="ADAL" clId="{CCA60239-6225-4038-A318-0883606B91FB}" dt="2024-03-11T12:02:52.304" v="8265" actId="20577"/>
        <pc:sldMkLst>
          <pc:docMk/>
          <pc:sldMk cId="137612075" sldId="351"/>
        </pc:sldMkLst>
        <pc:spChg chg="mod ord">
          <ac:chgData name="Prezerakos Georgios" userId="ea548587-b3cc-4d35-8e15-7608a7cc4b92" providerId="ADAL" clId="{CCA60239-6225-4038-A318-0883606B91FB}" dt="2024-03-11T11:34:09.529" v="8160" actId="700"/>
          <ac:spMkLst>
            <pc:docMk/>
            <pc:sldMk cId="137612075" sldId="351"/>
            <ac:spMk id="2" creationId="{7CB4E61F-9B06-FCCE-A91F-4D5E2F883BEE}"/>
          </ac:spMkLst>
        </pc:spChg>
        <pc:spChg chg="mod ord">
          <ac:chgData name="Prezerakos Georgios" userId="ea548587-b3cc-4d35-8e15-7608a7cc4b92" providerId="ADAL" clId="{CCA60239-6225-4038-A318-0883606B91FB}" dt="2024-03-11T12:02:52.304" v="8265" actId="20577"/>
          <ac:spMkLst>
            <pc:docMk/>
            <pc:sldMk cId="137612075" sldId="351"/>
            <ac:spMk id="3" creationId="{88690B12-57F2-0B64-43B0-C0C04F19A7C2}"/>
          </ac:spMkLst>
        </pc:spChg>
        <pc:spChg chg="add del mod ord">
          <ac:chgData name="Prezerakos Georgios" userId="ea548587-b3cc-4d35-8e15-7608a7cc4b92" providerId="ADAL" clId="{CCA60239-6225-4038-A318-0883606B91FB}" dt="2024-03-11T11:34:12.920" v="8161" actId="478"/>
          <ac:spMkLst>
            <pc:docMk/>
            <pc:sldMk cId="137612075" sldId="351"/>
            <ac:spMk id="4" creationId="{FBDD12F3-F182-7A7E-7351-743200269F6C}"/>
          </ac:spMkLst>
        </pc:spChg>
        <pc:picChg chg="add mod">
          <ac:chgData name="Prezerakos Georgios" userId="ea548587-b3cc-4d35-8e15-7608a7cc4b92" providerId="ADAL" clId="{CCA60239-6225-4038-A318-0883606B91FB}" dt="2024-03-11T11:34:40.101" v="8164" actId="1076"/>
          <ac:picMkLst>
            <pc:docMk/>
            <pc:sldMk cId="137612075" sldId="351"/>
            <ac:picMk id="6" creationId="{D258FD9C-9AC5-86AD-6A36-DA54C3239137}"/>
          </ac:picMkLst>
        </pc:picChg>
        <pc:picChg chg="add mod">
          <ac:chgData name="Prezerakos Georgios" userId="ea548587-b3cc-4d35-8e15-7608a7cc4b92" providerId="ADAL" clId="{CCA60239-6225-4038-A318-0883606B91FB}" dt="2024-03-11T11:36:03.891" v="8166" actId="1076"/>
          <ac:picMkLst>
            <pc:docMk/>
            <pc:sldMk cId="137612075" sldId="351"/>
            <ac:picMk id="8" creationId="{75553F6E-2DDB-E33C-FA80-D157831DA90F}"/>
          </ac:picMkLst>
        </pc:picChg>
      </pc:sldChg>
      <pc:sldChg chg="modSp new mod">
        <pc:chgData name="Prezerakos Georgios" userId="ea548587-b3cc-4d35-8e15-7608a7cc4b92" providerId="ADAL" clId="{CCA60239-6225-4038-A318-0883606B91FB}" dt="2024-03-11T10:26:54.085" v="6460"/>
        <pc:sldMkLst>
          <pc:docMk/>
          <pc:sldMk cId="202647062" sldId="352"/>
        </pc:sldMkLst>
        <pc:spChg chg="mod">
          <ac:chgData name="Prezerakos Georgios" userId="ea548587-b3cc-4d35-8e15-7608a7cc4b92" providerId="ADAL" clId="{CCA60239-6225-4038-A318-0883606B91FB}" dt="2024-03-11T10:26:54.085" v="6460"/>
          <ac:spMkLst>
            <pc:docMk/>
            <pc:sldMk cId="202647062" sldId="352"/>
            <ac:spMk id="2" creationId="{25D74D6F-492B-0045-6D5A-6E64B7488E0C}"/>
          </ac:spMkLst>
        </pc:spChg>
        <pc:spChg chg="mod">
          <ac:chgData name="Prezerakos Georgios" userId="ea548587-b3cc-4d35-8e15-7608a7cc4b92" providerId="ADAL" clId="{CCA60239-6225-4038-A318-0883606B91FB}" dt="2024-03-11T10:26:54.085" v="6460"/>
          <ac:spMkLst>
            <pc:docMk/>
            <pc:sldMk cId="202647062" sldId="352"/>
            <ac:spMk id="3" creationId="{09692DA9-7EC6-D00E-A8C8-5573797CC96F}"/>
          </ac:spMkLst>
        </pc:spChg>
      </pc:sldChg>
      <pc:sldChg chg="addSp delSp modSp new mod">
        <pc:chgData name="Prezerakos Georgios" userId="ea548587-b3cc-4d35-8e15-7608a7cc4b92" providerId="ADAL" clId="{CCA60239-6225-4038-A318-0883606B91FB}" dt="2024-03-11T11:54:35.170" v="8175" actId="14100"/>
        <pc:sldMkLst>
          <pc:docMk/>
          <pc:sldMk cId="480554056" sldId="353"/>
        </pc:sldMkLst>
        <pc:spChg chg="mod">
          <ac:chgData name="Prezerakos Georgios" userId="ea548587-b3cc-4d35-8e15-7608a7cc4b92" providerId="ADAL" clId="{CCA60239-6225-4038-A318-0883606B91FB}" dt="2024-03-11T10:26:54.085" v="6460"/>
          <ac:spMkLst>
            <pc:docMk/>
            <pc:sldMk cId="480554056" sldId="353"/>
            <ac:spMk id="2" creationId="{1B0F3572-E150-562F-44D9-2327EBA6F0EC}"/>
          </ac:spMkLst>
        </pc:spChg>
        <pc:spChg chg="del mod">
          <ac:chgData name="Prezerakos Georgios" userId="ea548587-b3cc-4d35-8e15-7608a7cc4b92" providerId="ADAL" clId="{CCA60239-6225-4038-A318-0883606B91FB}" dt="2024-03-11T11:36:16.256" v="8167" actId="478"/>
          <ac:spMkLst>
            <pc:docMk/>
            <pc:sldMk cId="480554056" sldId="353"/>
            <ac:spMk id="3" creationId="{27DD8157-F02A-5E5D-8DC0-8EE1A24D29C5}"/>
          </ac:spMkLst>
        </pc:spChg>
        <pc:picChg chg="add del">
          <ac:chgData name="Prezerakos Georgios" userId="ea548587-b3cc-4d35-8e15-7608a7cc4b92" providerId="ADAL" clId="{CCA60239-6225-4038-A318-0883606B91FB}" dt="2024-03-11T11:53:38.412" v="8169" actId="22"/>
          <ac:picMkLst>
            <pc:docMk/>
            <pc:sldMk cId="480554056" sldId="353"/>
            <ac:picMk id="5" creationId="{C6690EA6-76CA-CE1C-815A-6D86D23EA92F}"/>
          </ac:picMkLst>
        </pc:picChg>
        <pc:picChg chg="add mod">
          <ac:chgData name="Prezerakos Georgios" userId="ea548587-b3cc-4d35-8e15-7608a7cc4b92" providerId="ADAL" clId="{CCA60239-6225-4038-A318-0883606B91FB}" dt="2024-03-11T11:54:11.022" v="8172" actId="14100"/>
          <ac:picMkLst>
            <pc:docMk/>
            <pc:sldMk cId="480554056" sldId="353"/>
            <ac:picMk id="7" creationId="{22D13FE4-F1E6-9BBB-06B2-12036492D361}"/>
          </ac:picMkLst>
        </pc:picChg>
        <pc:picChg chg="add mod">
          <ac:chgData name="Prezerakos Georgios" userId="ea548587-b3cc-4d35-8e15-7608a7cc4b92" providerId="ADAL" clId="{CCA60239-6225-4038-A318-0883606B91FB}" dt="2024-03-11T11:54:35.170" v="8175" actId="14100"/>
          <ac:picMkLst>
            <pc:docMk/>
            <pc:sldMk cId="480554056" sldId="353"/>
            <ac:picMk id="9" creationId="{7AE8DB4E-28B0-578F-FCF4-C833EAA70FF6}"/>
          </ac:picMkLst>
        </pc:picChg>
      </pc:sldChg>
      <pc:sldChg chg="addSp modSp new mod setBg setClrOvrMap">
        <pc:chgData name="Prezerakos Georgios" userId="ea548587-b3cc-4d35-8e15-7608a7cc4b92" providerId="ADAL" clId="{CCA60239-6225-4038-A318-0883606B91FB}" dt="2024-03-11T12:18:28.996" v="8457" actId="26606"/>
        <pc:sldMkLst>
          <pc:docMk/>
          <pc:sldMk cId="3745221991" sldId="354"/>
        </pc:sldMkLst>
        <pc:spChg chg="mod">
          <ac:chgData name="Prezerakos Georgios" userId="ea548587-b3cc-4d35-8e15-7608a7cc4b92" providerId="ADAL" clId="{CCA60239-6225-4038-A318-0883606B91FB}" dt="2024-03-11T12:18:28.996" v="8457" actId="26606"/>
          <ac:spMkLst>
            <pc:docMk/>
            <pc:sldMk cId="3745221991" sldId="354"/>
            <ac:spMk id="2" creationId="{9940C8D6-BD27-8286-1B49-6B4119C69D87}"/>
          </ac:spMkLst>
        </pc:spChg>
        <pc:spChg chg="mod">
          <ac:chgData name="Prezerakos Georgios" userId="ea548587-b3cc-4d35-8e15-7608a7cc4b92" providerId="ADAL" clId="{CCA60239-6225-4038-A318-0883606B91FB}" dt="2024-03-11T12:18:28.996" v="8457" actId="26606"/>
          <ac:spMkLst>
            <pc:docMk/>
            <pc:sldMk cId="3745221991" sldId="354"/>
            <ac:spMk id="3" creationId="{7A409D60-1B8C-FB81-D14E-37A3AAA51D54}"/>
          </ac:spMkLst>
        </pc:spChg>
        <pc:spChg chg="add">
          <ac:chgData name="Prezerakos Georgios" userId="ea548587-b3cc-4d35-8e15-7608a7cc4b92" providerId="ADAL" clId="{CCA60239-6225-4038-A318-0883606B91FB}" dt="2024-03-11T12:18:28.996" v="8457" actId="26606"/>
          <ac:spMkLst>
            <pc:docMk/>
            <pc:sldMk cId="3745221991" sldId="354"/>
            <ac:spMk id="9" creationId="{B2EC7880-C5D9-40A8-A6B0-3198AD07AD1B}"/>
          </ac:spMkLst>
        </pc:spChg>
        <pc:picChg chg="add">
          <ac:chgData name="Prezerakos Georgios" userId="ea548587-b3cc-4d35-8e15-7608a7cc4b92" providerId="ADAL" clId="{CCA60239-6225-4038-A318-0883606B91FB}" dt="2024-03-11T12:18:28.996" v="8457" actId="26606"/>
          <ac:picMkLst>
            <pc:docMk/>
            <pc:sldMk cId="3745221991" sldId="354"/>
            <ac:picMk id="5" creationId="{F654F5E6-38D3-BCCF-D0F8-C3947B4BC146}"/>
          </ac:picMkLst>
        </pc:picChg>
      </pc:sldChg>
      <pc:sldChg chg="addSp delSp modSp new mod setBg setClrOvrMap">
        <pc:chgData name="Prezerakos Georgios" userId="ea548587-b3cc-4d35-8e15-7608a7cc4b92" providerId="ADAL" clId="{CCA60239-6225-4038-A318-0883606B91FB}" dt="2024-03-11T12:16:36.506" v="8453" actId="26606"/>
        <pc:sldMkLst>
          <pc:docMk/>
          <pc:sldMk cId="1571565028" sldId="355"/>
        </pc:sldMkLst>
        <pc:spChg chg="mod">
          <ac:chgData name="Prezerakos Georgios" userId="ea548587-b3cc-4d35-8e15-7608a7cc4b92" providerId="ADAL" clId="{CCA60239-6225-4038-A318-0883606B91FB}" dt="2024-03-11T12:16:36.506" v="8453" actId="26606"/>
          <ac:spMkLst>
            <pc:docMk/>
            <pc:sldMk cId="1571565028" sldId="355"/>
            <ac:spMk id="2" creationId="{B0065013-8335-8EA1-DDDF-068AA8781747}"/>
          </ac:spMkLst>
        </pc:spChg>
        <pc:spChg chg="mod">
          <ac:chgData name="Prezerakos Georgios" userId="ea548587-b3cc-4d35-8e15-7608a7cc4b92" providerId="ADAL" clId="{CCA60239-6225-4038-A318-0883606B91FB}" dt="2024-03-11T12:16:36.506" v="8453" actId="26606"/>
          <ac:spMkLst>
            <pc:docMk/>
            <pc:sldMk cId="1571565028" sldId="355"/>
            <ac:spMk id="3" creationId="{6EAA35FA-5EC4-E89D-3C72-696C2F51E932}"/>
          </ac:spMkLst>
        </pc:spChg>
        <pc:spChg chg="add del">
          <ac:chgData name="Prezerakos Georgios" userId="ea548587-b3cc-4d35-8e15-7608a7cc4b92" providerId="ADAL" clId="{CCA60239-6225-4038-A318-0883606B91FB}" dt="2024-03-11T12:16:34.644" v="8450" actId="26606"/>
          <ac:spMkLst>
            <pc:docMk/>
            <pc:sldMk cId="1571565028" sldId="355"/>
            <ac:spMk id="37" creationId="{4EB21FA6-8B6A-4699-8408-91E69980018A}"/>
          </ac:spMkLst>
        </pc:spChg>
        <pc:spChg chg="add del">
          <ac:chgData name="Prezerakos Georgios" userId="ea548587-b3cc-4d35-8e15-7608a7cc4b92" providerId="ADAL" clId="{CCA60239-6225-4038-A318-0883606B91FB}" dt="2024-03-11T12:16:34.644" v="8450" actId="26606"/>
          <ac:spMkLst>
            <pc:docMk/>
            <pc:sldMk cId="1571565028" sldId="355"/>
            <ac:spMk id="39" creationId="{BA1AABB7-0FD0-4445-8B8B-7A0C680C5CE8}"/>
          </ac:spMkLst>
        </pc:spChg>
        <pc:spChg chg="add del">
          <ac:chgData name="Prezerakos Georgios" userId="ea548587-b3cc-4d35-8e15-7608a7cc4b92" providerId="ADAL" clId="{CCA60239-6225-4038-A318-0883606B91FB}" dt="2024-03-11T12:16:34.644" v="8450" actId="26606"/>
          <ac:spMkLst>
            <pc:docMk/>
            <pc:sldMk cId="1571565028" sldId="355"/>
            <ac:spMk id="41" creationId="{B8B04C4B-AC68-4DAC-B6E9-4BA106EEA20B}"/>
          </ac:spMkLst>
        </pc:spChg>
        <pc:spChg chg="add del">
          <ac:chgData name="Prezerakos Georgios" userId="ea548587-b3cc-4d35-8e15-7608a7cc4b92" providerId="ADAL" clId="{CCA60239-6225-4038-A318-0883606B91FB}" dt="2024-03-11T12:16:34.644" v="8450" actId="26606"/>
          <ac:spMkLst>
            <pc:docMk/>
            <pc:sldMk cId="1571565028" sldId="355"/>
            <ac:spMk id="43" creationId="{83B8F510-7BD8-444A-82C8-5DA7E5E2A19B}"/>
          </ac:spMkLst>
        </pc:spChg>
        <pc:spChg chg="add del">
          <ac:chgData name="Prezerakos Georgios" userId="ea548587-b3cc-4d35-8e15-7608a7cc4b92" providerId="ADAL" clId="{CCA60239-6225-4038-A318-0883606B91FB}" dt="2024-03-11T12:16:34.644" v="8450" actId="26606"/>
          <ac:spMkLst>
            <pc:docMk/>
            <pc:sldMk cId="1571565028" sldId="355"/>
            <ac:spMk id="45" creationId="{760B9607-D73D-493B-848E-23B932717968}"/>
          </ac:spMkLst>
        </pc:spChg>
        <pc:spChg chg="add del">
          <ac:chgData name="Prezerakos Georgios" userId="ea548587-b3cc-4d35-8e15-7608a7cc4b92" providerId="ADAL" clId="{CCA60239-6225-4038-A318-0883606B91FB}" dt="2024-03-11T12:16:36.475" v="8452" actId="26606"/>
          <ac:spMkLst>
            <pc:docMk/>
            <pc:sldMk cId="1571565028" sldId="355"/>
            <ac:spMk id="73" creationId="{4EB21FA6-8B6A-4699-8408-91E69980018A}"/>
          </ac:spMkLst>
        </pc:spChg>
        <pc:spChg chg="add del">
          <ac:chgData name="Prezerakos Georgios" userId="ea548587-b3cc-4d35-8e15-7608a7cc4b92" providerId="ADAL" clId="{CCA60239-6225-4038-A318-0883606B91FB}" dt="2024-03-11T12:16:36.475" v="8452" actId="26606"/>
          <ac:spMkLst>
            <pc:docMk/>
            <pc:sldMk cId="1571565028" sldId="355"/>
            <ac:spMk id="74" creationId="{BA1AABB7-0FD0-4445-8B8B-7A0C680C5CE8}"/>
          </ac:spMkLst>
        </pc:spChg>
        <pc:spChg chg="add del">
          <ac:chgData name="Prezerakos Georgios" userId="ea548587-b3cc-4d35-8e15-7608a7cc4b92" providerId="ADAL" clId="{CCA60239-6225-4038-A318-0883606B91FB}" dt="2024-03-11T12:16:36.475" v="8452" actId="26606"/>
          <ac:spMkLst>
            <pc:docMk/>
            <pc:sldMk cId="1571565028" sldId="355"/>
            <ac:spMk id="75" creationId="{1FF9CEF5-A50D-4B8B-9852-D76F7037867E}"/>
          </ac:spMkLst>
        </pc:spChg>
        <pc:spChg chg="add del">
          <ac:chgData name="Prezerakos Georgios" userId="ea548587-b3cc-4d35-8e15-7608a7cc4b92" providerId="ADAL" clId="{CCA60239-6225-4038-A318-0883606B91FB}" dt="2024-03-11T12:16:36.475" v="8452" actId="26606"/>
          <ac:spMkLst>
            <pc:docMk/>
            <pc:sldMk cId="1571565028" sldId="355"/>
            <ac:spMk id="77" creationId="{30684D86-C9D1-40C3-A9B6-EC935C7312E3}"/>
          </ac:spMkLst>
        </pc:spChg>
        <pc:spChg chg="add del">
          <ac:chgData name="Prezerakos Georgios" userId="ea548587-b3cc-4d35-8e15-7608a7cc4b92" providerId="ADAL" clId="{CCA60239-6225-4038-A318-0883606B91FB}" dt="2024-03-11T12:16:36.475" v="8452" actId="26606"/>
          <ac:spMkLst>
            <pc:docMk/>
            <pc:sldMk cId="1571565028" sldId="355"/>
            <ac:spMk id="78" creationId="{1EDF7896-F56A-49DA-90F3-F5CE8B9833AD}"/>
          </ac:spMkLst>
        </pc:spChg>
        <pc:spChg chg="add">
          <ac:chgData name="Prezerakos Georgios" userId="ea548587-b3cc-4d35-8e15-7608a7cc4b92" providerId="ADAL" clId="{CCA60239-6225-4038-A318-0883606B91FB}" dt="2024-03-11T12:16:36.506" v="8453" actId="26606"/>
          <ac:spMkLst>
            <pc:docMk/>
            <pc:sldMk cId="1571565028" sldId="355"/>
            <ac:spMk id="82" creationId="{4EB21FA6-8B6A-4699-8408-91E69980018A}"/>
          </ac:spMkLst>
        </pc:spChg>
        <pc:spChg chg="add">
          <ac:chgData name="Prezerakos Georgios" userId="ea548587-b3cc-4d35-8e15-7608a7cc4b92" providerId="ADAL" clId="{CCA60239-6225-4038-A318-0883606B91FB}" dt="2024-03-11T12:16:36.506" v="8453" actId="26606"/>
          <ac:spMkLst>
            <pc:docMk/>
            <pc:sldMk cId="1571565028" sldId="355"/>
            <ac:spMk id="83" creationId="{BA1AABB7-0FD0-4445-8B8B-7A0C680C5CE8}"/>
          </ac:spMkLst>
        </pc:spChg>
        <pc:spChg chg="add">
          <ac:chgData name="Prezerakos Georgios" userId="ea548587-b3cc-4d35-8e15-7608a7cc4b92" providerId="ADAL" clId="{CCA60239-6225-4038-A318-0883606B91FB}" dt="2024-03-11T12:16:36.506" v="8453" actId="26606"/>
          <ac:spMkLst>
            <pc:docMk/>
            <pc:sldMk cId="1571565028" sldId="355"/>
            <ac:spMk id="84" creationId="{0A70830C-46DB-4663-B2D6-B9AAB2D8A3D1}"/>
          </ac:spMkLst>
        </pc:spChg>
        <pc:spChg chg="add">
          <ac:chgData name="Prezerakos Georgios" userId="ea548587-b3cc-4d35-8e15-7608a7cc4b92" providerId="ADAL" clId="{CCA60239-6225-4038-A318-0883606B91FB}" dt="2024-03-11T12:16:36.506" v="8453" actId="26606"/>
          <ac:spMkLst>
            <pc:docMk/>
            <pc:sldMk cId="1571565028" sldId="355"/>
            <ac:spMk id="85" creationId="{A29AE10D-6D26-4BB1-85E6-3C644CE56CBD}"/>
          </ac:spMkLst>
        </pc:spChg>
        <pc:spChg chg="add">
          <ac:chgData name="Prezerakos Georgios" userId="ea548587-b3cc-4d35-8e15-7608a7cc4b92" providerId="ADAL" clId="{CCA60239-6225-4038-A318-0883606B91FB}" dt="2024-03-11T12:16:36.506" v="8453" actId="26606"/>
          <ac:spMkLst>
            <pc:docMk/>
            <pc:sldMk cId="1571565028" sldId="355"/>
            <ac:spMk id="87" creationId="{E5727076-22F1-4B9C-8490-6D1C0E1E966D}"/>
          </ac:spMkLst>
        </pc:spChg>
        <pc:grpChg chg="add del">
          <ac:chgData name="Prezerakos Georgios" userId="ea548587-b3cc-4d35-8e15-7608a7cc4b92" providerId="ADAL" clId="{CCA60239-6225-4038-A318-0883606B91FB}" dt="2024-03-11T12:16:34.644" v="8450" actId="26606"/>
          <ac:grpSpMkLst>
            <pc:docMk/>
            <pc:sldMk cId="1571565028" sldId="355"/>
            <ac:grpSpMk id="9" creationId="{F27737A0-D7E0-4415-8E90-FD4F69E76C19}"/>
          </ac:grpSpMkLst>
        </pc:grpChg>
        <pc:grpChg chg="add del">
          <ac:chgData name="Prezerakos Georgios" userId="ea548587-b3cc-4d35-8e15-7608a7cc4b92" providerId="ADAL" clId="{CCA60239-6225-4038-A318-0883606B91FB}" dt="2024-03-11T12:16:34.644" v="8450" actId="26606"/>
          <ac:grpSpMkLst>
            <pc:docMk/>
            <pc:sldMk cId="1571565028" sldId="355"/>
            <ac:grpSpMk id="23" creationId="{57D8AB18-1DD7-4D60-B9FA-190B47BB267A}"/>
          </ac:grpSpMkLst>
        </pc:grpChg>
        <pc:grpChg chg="add del">
          <ac:chgData name="Prezerakos Georgios" userId="ea548587-b3cc-4d35-8e15-7608a7cc4b92" providerId="ADAL" clId="{CCA60239-6225-4038-A318-0883606B91FB}" dt="2024-03-11T12:16:36.475" v="8452" actId="26606"/>
          <ac:grpSpMkLst>
            <pc:docMk/>
            <pc:sldMk cId="1571565028" sldId="355"/>
            <ac:grpSpMk id="47" creationId="{F27737A0-D7E0-4415-8E90-FD4F69E76C19}"/>
          </ac:grpSpMkLst>
        </pc:grpChg>
        <pc:grpChg chg="add del">
          <ac:chgData name="Prezerakos Georgios" userId="ea548587-b3cc-4d35-8e15-7608a7cc4b92" providerId="ADAL" clId="{CCA60239-6225-4038-A318-0883606B91FB}" dt="2024-03-11T12:16:36.475" v="8452" actId="26606"/>
          <ac:grpSpMkLst>
            <pc:docMk/>
            <pc:sldMk cId="1571565028" sldId="355"/>
            <ac:grpSpMk id="60" creationId="{57D8AB18-1DD7-4D60-B9FA-190B47BB267A}"/>
          </ac:grpSpMkLst>
        </pc:grpChg>
        <pc:grpChg chg="add">
          <ac:chgData name="Prezerakos Georgios" userId="ea548587-b3cc-4d35-8e15-7608a7cc4b92" providerId="ADAL" clId="{CCA60239-6225-4038-A318-0883606B91FB}" dt="2024-03-11T12:16:36.506" v="8453" actId="26606"/>
          <ac:grpSpMkLst>
            <pc:docMk/>
            <pc:sldMk cId="1571565028" sldId="355"/>
            <ac:grpSpMk id="80" creationId="{F27737A0-D7E0-4415-8E90-FD4F69E76C19}"/>
          </ac:grpSpMkLst>
        </pc:grpChg>
        <pc:grpChg chg="add">
          <ac:chgData name="Prezerakos Georgios" userId="ea548587-b3cc-4d35-8e15-7608a7cc4b92" providerId="ADAL" clId="{CCA60239-6225-4038-A318-0883606B91FB}" dt="2024-03-11T12:16:36.506" v="8453" actId="26606"/>
          <ac:grpSpMkLst>
            <pc:docMk/>
            <pc:sldMk cId="1571565028" sldId="355"/>
            <ac:grpSpMk id="81" creationId="{57D8AB18-1DD7-4D60-B9FA-190B47BB267A}"/>
          </ac:grpSpMkLst>
        </pc:grpChg>
        <pc:picChg chg="add del">
          <ac:chgData name="Prezerakos Georgios" userId="ea548587-b3cc-4d35-8e15-7608a7cc4b92" providerId="ADAL" clId="{CCA60239-6225-4038-A318-0883606B91FB}" dt="2024-03-11T12:16:34.644" v="8450" actId="26606"/>
          <ac:picMkLst>
            <pc:docMk/>
            <pc:sldMk cId="1571565028" sldId="355"/>
            <ac:picMk id="5" creationId="{9F2DF265-CEC8-3B70-D0E0-C307EFA6D2C0}"/>
          </ac:picMkLst>
        </pc:picChg>
        <pc:picChg chg="add del">
          <ac:chgData name="Prezerakos Georgios" userId="ea548587-b3cc-4d35-8e15-7608a7cc4b92" providerId="ADAL" clId="{CCA60239-6225-4038-A318-0883606B91FB}" dt="2024-03-11T12:16:36.475" v="8452" actId="26606"/>
          <ac:picMkLst>
            <pc:docMk/>
            <pc:sldMk cId="1571565028" sldId="355"/>
            <ac:picMk id="76" creationId="{F855A736-577D-6292-1472-2CAD14926BD2}"/>
          </ac:picMkLst>
        </pc:picChg>
        <pc:picChg chg="add">
          <ac:chgData name="Prezerakos Georgios" userId="ea548587-b3cc-4d35-8e15-7608a7cc4b92" providerId="ADAL" clId="{CCA60239-6225-4038-A318-0883606B91FB}" dt="2024-03-11T12:16:36.506" v="8453" actId="26606"/>
          <ac:picMkLst>
            <pc:docMk/>
            <pc:sldMk cId="1571565028" sldId="355"/>
            <ac:picMk id="86" creationId="{21379631-23FF-9C3D-552C-ED7304F969CC}"/>
          </ac:picMkLst>
        </pc:picChg>
      </pc:sldChg>
      <pc:sldChg chg="addSp delSp modSp new mod setBg modNotesTx">
        <pc:chgData name="Prezerakos Georgios" userId="ea548587-b3cc-4d35-8e15-7608a7cc4b92" providerId="ADAL" clId="{CCA60239-6225-4038-A318-0883606B91FB}" dt="2024-03-11T12:18:37.424" v="8458" actId="26606"/>
        <pc:sldMkLst>
          <pc:docMk/>
          <pc:sldMk cId="2555222821" sldId="356"/>
        </pc:sldMkLst>
        <pc:spChg chg="mod">
          <ac:chgData name="Prezerakos Georgios" userId="ea548587-b3cc-4d35-8e15-7608a7cc4b92" providerId="ADAL" clId="{CCA60239-6225-4038-A318-0883606B91FB}" dt="2024-03-11T12:18:37.424" v="8458" actId="26606"/>
          <ac:spMkLst>
            <pc:docMk/>
            <pc:sldMk cId="2555222821" sldId="356"/>
            <ac:spMk id="2" creationId="{7AA178F5-D979-7B4C-FF07-B8AFB19E4CA1}"/>
          </ac:spMkLst>
        </pc:spChg>
        <pc:spChg chg="del">
          <ac:chgData name="Prezerakos Georgios" userId="ea548587-b3cc-4d35-8e15-7608a7cc4b92" providerId="ADAL" clId="{CCA60239-6225-4038-A318-0883606B91FB}" dt="2024-03-11T09:51:03.427" v="5690" actId="478"/>
          <ac:spMkLst>
            <pc:docMk/>
            <pc:sldMk cId="2555222821" sldId="356"/>
            <ac:spMk id="3" creationId="{2AE4725C-DD5E-91E9-0010-591F4E909566}"/>
          </ac:spMkLst>
        </pc:spChg>
        <pc:spChg chg="add">
          <ac:chgData name="Prezerakos Georgios" userId="ea548587-b3cc-4d35-8e15-7608a7cc4b92" providerId="ADAL" clId="{CCA60239-6225-4038-A318-0883606B91FB}" dt="2024-03-11T12:18:37.424" v="8458" actId="26606"/>
          <ac:spMkLst>
            <pc:docMk/>
            <pc:sldMk cId="2555222821" sldId="356"/>
            <ac:spMk id="38" creationId="{B8FE8EF1-7AF2-4864-A8DE-7EE3481DA1D4}"/>
          </ac:spMkLst>
        </pc:spChg>
        <pc:spChg chg="add">
          <ac:chgData name="Prezerakos Georgios" userId="ea548587-b3cc-4d35-8e15-7608a7cc4b92" providerId="ADAL" clId="{CCA60239-6225-4038-A318-0883606B91FB}" dt="2024-03-11T12:18:37.424" v="8458" actId="26606"/>
          <ac:spMkLst>
            <pc:docMk/>
            <pc:sldMk cId="2555222821" sldId="356"/>
            <ac:spMk id="40" creationId="{76CB6AE4-A444-41E5-A744-47F048A15E7D}"/>
          </ac:spMkLst>
        </pc:spChg>
        <pc:spChg chg="add">
          <ac:chgData name="Prezerakos Georgios" userId="ea548587-b3cc-4d35-8e15-7608a7cc4b92" providerId="ADAL" clId="{CCA60239-6225-4038-A318-0883606B91FB}" dt="2024-03-11T12:18:37.424" v="8458" actId="26606"/>
          <ac:spMkLst>
            <pc:docMk/>
            <pc:sldMk cId="2555222821" sldId="356"/>
            <ac:spMk id="42" creationId="{25F129D9-8F3D-4302-AB5D-DE987A6B127A}"/>
          </ac:spMkLst>
        </pc:spChg>
        <pc:spChg chg="add">
          <ac:chgData name="Prezerakos Georgios" userId="ea548587-b3cc-4d35-8e15-7608a7cc4b92" providerId="ADAL" clId="{CCA60239-6225-4038-A318-0883606B91FB}" dt="2024-03-11T12:18:37.424" v="8458" actId="26606"/>
          <ac:spMkLst>
            <pc:docMk/>
            <pc:sldMk cId="2555222821" sldId="356"/>
            <ac:spMk id="44" creationId="{1F4A57F6-BEF1-4CA6-A0F1-3A01F6AB48EE}"/>
          </ac:spMkLst>
        </pc:spChg>
        <pc:spChg chg="add">
          <ac:chgData name="Prezerakos Georgios" userId="ea548587-b3cc-4d35-8e15-7608a7cc4b92" providerId="ADAL" clId="{CCA60239-6225-4038-A318-0883606B91FB}" dt="2024-03-11T12:18:37.424" v="8458" actId="26606"/>
          <ac:spMkLst>
            <pc:docMk/>
            <pc:sldMk cId="2555222821" sldId="356"/>
            <ac:spMk id="46" creationId="{E3336A73-1C9B-4BAA-A893-AD3C79E66607}"/>
          </ac:spMkLst>
        </pc:spChg>
        <pc:grpChg chg="add">
          <ac:chgData name="Prezerakos Georgios" userId="ea548587-b3cc-4d35-8e15-7608a7cc4b92" providerId="ADAL" clId="{CCA60239-6225-4038-A318-0883606B91FB}" dt="2024-03-11T12:18:37.424" v="8458" actId="26606"/>
          <ac:grpSpMkLst>
            <pc:docMk/>
            <pc:sldMk cId="2555222821" sldId="356"/>
            <ac:grpSpMk id="10" creationId="{7B7EFD05-5F12-420E-8AEF-74D5EF9D58BC}"/>
          </ac:grpSpMkLst>
        </pc:grpChg>
        <pc:grpChg chg="add">
          <ac:chgData name="Prezerakos Georgios" userId="ea548587-b3cc-4d35-8e15-7608a7cc4b92" providerId="ADAL" clId="{CCA60239-6225-4038-A318-0883606B91FB}" dt="2024-03-11T12:18:37.424" v="8458" actId="26606"/>
          <ac:grpSpMkLst>
            <pc:docMk/>
            <pc:sldMk cId="2555222821" sldId="356"/>
            <ac:grpSpMk id="24" creationId="{B64F33C7-E158-4057-87E7-6F42AA6D034A}"/>
          </ac:grpSpMkLst>
        </pc:grpChg>
        <pc:picChg chg="add mod">
          <ac:chgData name="Prezerakos Georgios" userId="ea548587-b3cc-4d35-8e15-7608a7cc4b92" providerId="ADAL" clId="{CCA60239-6225-4038-A318-0883606B91FB}" dt="2024-03-11T12:18:37.424" v="8458" actId="26606"/>
          <ac:picMkLst>
            <pc:docMk/>
            <pc:sldMk cId="2555222821" sldId="356"/>
            <ac:picMk id="5" creationId="{7B9820D3-94BF-EA8A-FB41-0B0A7A2B428C}"/>
          </ac:picMkLst>
        </pc:picChg>
      </pc:sldChg>
      <pc:sldChg chg="addSp delSp modSp add mod setBg modNotesTx">
        <pc:chgData name="Prezerakos Georgios" userId="ea548587-b3cc-4d35-8e15-7608a7cc4b92" providerId="ADAL" clId="{CCA60239-6225-4038-A318-0883606B91FB}" dt="2024-03-11T12:18:40.982" v="8459" actId="26606"/>
        <pc:sldMkLst>
          <pc:docMk/>
          <pc:sldMk cId="2240937374" sldId="357"/>
        </pc:sldMkLst>
        <pc:spChg chg="mod">
          <ac:chgData name="Prezerakos Georgios" userId="ea548587-b3cc-4d35-8e15-7608a7cc4b92" providerId="ADAL" clId="{CCA60239-6225-4038-A318-0883606B91FB}" dt="2024-03-11T12:18:40.982" v="8459" actId="26606"/>
          <ac:spMkLst>
            <pc:docMk/>
            <pc:sldMk cId="2240937374" sldId="357"/>
            <ac:spMk id="2" creationId="{7AA178F5-D979-7B4C-FF07-B8AFB19E4CA1}"/>
          </ac:spMkLst>
        </pc:spChg>
        <pc:spChg chg="add">
          <ac:chgData name="Prezerakos Georgios" userId="ea548587-b3cc-4d35-8e15-7608a7cc4b92" providerId="ADAL" clId="{CCA60239-6225-4038-A318-0883606B91FB}" dt="2024-03-11T12:18:40.982" v="8459" actId="26606"/>
          <ac:spMkLst>
            <pc:docMk/>
            <pc:sldMk cId="2240937374" sldId="357"/>
            <ac:spMk id="37" creationId="{B8FE8EF1-7AF2-4864-A8DE-7EE3481DA1D4}"/>
          </ac:spMkLst>
        </pc:spChg>
        <pc:spChg chg="add">
          <ac:chgData name="Prezerakos Georgios" userId="ea548587-b3cc-4d35-8e15-7608a7cc4b92" providerId="ADAL" clId="{CCA60239-6225-4038-A318-0883606B91FB}" dt="2024-03-11T12:18:40.982" v="8459" actId="26606"/>
          <ac:spMkLst>
            <pc:docMk/>
            <pc:sldMk cId="2240937374" sldId="357"/>
            <ac:spMk id="39" creationId="{76CB6AE4-A444-41E5-A744-47F048A15E7D}"/>
          </ac:spMkLst>
        </pc:spChg>
        <pc:spChg chg="add">
          <ac:chgData name="Prezerakos Georgios" userId="ea548587-b3cc-4d35-8e15-7608a7cc4b92" providerId="ADAL" clId="{CCA60239-6225-4038-A318-0883606B91FB}" dt="2024-03-11T12:18:40.982" v="8459" actId="26606"/>
          <ac:spMkLst>
            <pc:docMk/>
            <pc:sldMk cId="2240937374" sldId="357"/>
            <ac:spMk id="41" creationId="{25F129D9-8F3D-4302-AB5D-DE987A6B127A}"/>
          </ac:spMkLst>
        </pc:spChg>
        <pc:spChg chg="add">
          <ac:chgData name="Prezerakos Georgios" userId="ea548587-b3cc-4d35-8e15-7608a7cc4b92" providerId="ADAL" clId="{CCA60239-6225-4038-A318-0883606B91FB}" dt="2024-03-11T12:18:40.982" v="8459" actId="26606"/>
          <ac:spMkLst>
            <pc:docMk/>
            <pc:sldMk cId="2240937374" sldId="357"/>
            <ac:spMk id="43" creationId="{1F4A57F6-BEF1-4CA6-A0F1-3A01F6AB48EE}"/>
          </ac:spMkLst>
        </pc:spChg>
        <pc:spChg chg="add">
          <ac:chgData name="Prezerakos Georgios" userId="ea548587-b3cc-4d35-8e15-7608a7cc4b92" providerId="ADAL" clId="{CCA60239-6225-4038-A318-0883606B91FB}" dt="2024-03-11T12:18:40.982" v="8459" actId="26606"/>
          <ac:spMkLst>
            <pc:docMk/>
            <pc:sldMk cId="2240937374" sldId="357"/>
            <ac:spMk id="45" creationId="{E3336A73-1C9B-4BAA-A893-AD3C79E66607}"/>
          </ac:spMkLst>
        </pc:spChg>
        <pc:grpChg chg="add">
          <ac:chgData name="Prezerakos Georgios" userId="ea548587-b3cc-4d35-8e15-7608a7cc4b92" providerId="ADAL" clId="{CCA60239-6225-4038-A318-0883606B91FB}" dt="2024-03-11T12:18:40.982" v="8459" actId="26606"/>
          <ac:grpSpMkLst>
            <pc:docMk/>
            <pc:sldMk cId="2240937374" sldId="357"/>
            <ac:grpSpMk id="9" creationId="{7B7EFD05-5F12-420E-8AEF-74D5EF9D58BC}"/>
          </ac:grpSpMkLst>
        </pc:grpChg>
        <pc:grpChg chg="add">
          <ac:chgData name="Prezerakos Georgios" userId="ea548587-b3cc-4d35-8e15-7608a7cc4b92" providerId="ADAL" clId="{CCA60239-6225-4038-A318-0883606B91FB}" dt="2024-03-11T12:18:40.982" v="8459" actId="26606"/>
          <ac:grpSpMkLst>
            <pc:docMk/>
            <pc:sldMk cId="2240937374" sldId="357"/>
            <ac:grpSpMk id="23" creationId="{B64F33C7-E158-4057-87E7-6F42AA6D034A}"/>
          </ac:grpSpMkLst>
        </pc:grpChg>
        <pc:picChg chg="add mod">
          <ac:chgData name="Prezerakos Georgios" userId="ea548587-b3cc-4d35-8e15-7608a7cc4b92" providerId="ADAL" clId="{CCA60239-6225-4038-A318-0883606B91FB}" dt="2024-03-11T12:18:40.982" v="8459" actId="26606"/>
          <ac:picMkLst>
            <pc:docMk/>
            <pc:sldMk cId="2240937374" sldId="357"/>
            <ac:picMk id="4" creationId="{AE9E9E83-74D1-4174-E1D4-5E0504BE8C9B}"/>
          </ac:picMkLst>
        </pc:picChg>
        <pc:picChg chg="del">
          <ac:chgData name="Prezerakos Georgios" userId="ea548587-b3cc-4d35-8e15-7608a7cc4b92" providerId="ADAL" clId="{CCA60239-6225-4038-A318-0883606B91FB}" dt="2024-03-11T09:53:31.488" v="5733" actId="478"/>
          <ac:picMkLst>
            <pc:docMk/>
            <pc:sldMk cId="2240937374" sldId="357"/>
            <ac:picMk id="5" creationId="{7B9820D3-94BF-EA8A-FB41-0B0A7A2B428C}"/>
          </ac:picMkLst>
        </pc:picChg>
      </pc:sldChg>
      <pc:sldChg chg="addSp delSp modSp add mod setBg modNotesTx">
        <pc:chgData name="Prezerakos Georgios" userId="ea548587-b3cc-4d35-8e15-7608a7cc4b92" providerId="ADAL" clId="{CCA60239-6225-4038-A318-0883606B91FB}" dt="2024-03-11T12:18:46.928" v="8460" actId="26606"/>
        <pc:sldMkLst>
          <pc:docMk/>
          <pc:sldMk cId="3483642369" sldId="358"/>
        </pc:sldMkLst>
        <pc:spChg chg="mod">
          <ac:chgData name="Prezerakos Georgios" userId="ea548587-b3cc-4d35-8e15-7608a7cc4b92" providerId="ADAL" clId="{CCA60239-6225-4038-A318-0883606B91FB}" dt="2024-03-11T12:18:46.928" v="8460" actId="26606"/>
          <ac:spMkLst>
            <pc:docMk/>
            <pc:sldMk cId="3483642369" sldId="358"/>
            <ac:spMk id="2" creationId="{7AA178F5-D979-7B4C-FF07-B8AFB19E4CA1}"/>
          </ac:spMkLst>
        </pc:spChg>
        <pc:spChg chg="add">
          <ac:chgData name="Prezerakos Georgios" userId="ea548587-b3cc-4d35-8e15-7608a7cc4b92" providerId="ADAL" clId="{CCA60239-6225-4038-A318-0883606B91FB}" dt="2024-03-11T12:18:46.928" v="8460" actId="26606"/>
          <ac:spMkLst>
            <pc:docMk/>
            <pc:sldMk cId="3483642369" sldId="358"/>
            <ac:spMk id="38" creationId="{B8FE8EF1-7AF2-4864-A8DE-7EE3481DA1D4}"/>
          </ac:spMkLst>
        </pc:spChg>
        <pc:spChg chg="add">
          <ac:chgData name="Prezerakos Georgios" userId="ea548587-b3cc-4d35-8e15-7608a7cc4b92" providerId="ADAL" clId="{CCA60239-6225-4038-A318-0883606B91FB}" dt="2024-03-11T12:18:46.928" v="8460" actId="26606"/>
          <ac:spMkLst>
            <pc:docMk/>
            <pc:sldMk cId="3483642369" sldId="358"/>
            <ac:spMk id="40" creationId="{76CB6AE4-A444-41E5-A744-47F048A15E7D}"/>
          </ac:spMkLst>
        </pc:spChg>
        <pc:spChg chg="add">
          <ac:chgData name="Prezerakos Georgios" userId="ea548587-b3cc-4d35-8e15-7608a7cc4b92" providerId="ADAL" clId="{CCA60239-6225-4038-A318-0883606B91FB}" dt="2024-03-11T12:18:46.928" v="8460" actId="26606"/>
          <ac:spMkLst>
            <pc:docMk/>
            <pc:sldMk cId="3483642369" sldId="358"/>
            <ac:spMk id="42" creationId="{25F129D9-8F3D-4302-AB5D-DE987A6B127A}"/>
          </ac:spMkLst>
        </pc:spChg>
        <pc:spChg chg="add">
          <ac:chgData name="Prezerakos Georgios" userId="ea548587-b3cc-4d35-8e15-7608a7cc4b92" providerId="ADAL" clId="{CCA60239-6225-4038-A318-0883606B91FB}" dt="2024-03-11T12:18:46.928" v="8460" actId="26606"/>
          <ac:spMkLst>
            <pc:docMk/>
            <pc:sldMk cId="3483642369" sldId="358"/>
            <ac:spMk id="44" creationId="{1F4A57F6-BEF1-4CA6-A0F1-3A01F6AB48EE}"/>
          </ac:spMkLst>
        </pc:spChg>
        <pc:spChg chg="add">
          <ac:chgData name="Prezerakos Georgios" userId="ea548587-b3cc-4d35-8e15-7608a7cc4b92" providerId="ADAL" clId="{CCA60239-6225-4038-A318-0883606B91FB}" dt="2024-03-11T12:18:46.928" v="8460" actId="26606"/>
          <ac:spMkLst>
            <pc:docMk/>
            <pc:sldMk cId="3483642369" sldId="358"/>
            <ac:spMk id="46" creationId="{E3336A73-1C9B-4BAA-A893-AD3C79E66607}"/>
          </ac:spMkLst>
        </pc:spChg>
        <pc:grpChg chg="add">
          <ac:chgData name="Prezerakos Georgios" userId="ea548587-b3cc-4d35-8e15-7608a7cc4b92" providerId="ADAL" clId="{CCA60239-6225-4038-A318-0883606B91FB}" dt="2024-03-11T12:18:46.928" v="8460" actId="26606"/>
          <ac:grpSpMkLst>
            <pc:docMk/>
            <pc:sldMk cId="3483642369" sldId="358"/>
            <ac:grpSpMk id="10" creationId="{7B7EFD05-5F12-420E-8AEF-74D5EF9D58BC}"/>
          </ac:grpSpMkLst>
        </pc:grpChg>
        <pc:grpChg chg="add">
          <ac:chgData name="Prezerakos Georgios" userId="ea548587-b3cc-4d35-8e15-7608a7cc4b92" providerId="ADAL" clId="{CCA60239-6225-4038-A318-0883606B91FB}" dt="2024-03-11T12:18:46.928" v="8460" actId="26606"/>
          <ac:grpSpMkLst>
            <pc:docMk/>
            <pc:sldMk cId="3483642369" sldId="358"/>
            <ac:grpSpMk id="24" creationId="{B64F33C7-E158-4057-87E7-6F42AA6D034A}"/>
          </ac:grpSpMkLst>
        </pc:grpChg>
        <pc:picChg chg="del">
          <ac:chgData name="Prezerakos Georgios" userId="ea548587-b3cc-4d35-8e15-7608a7cc4b92" providerId="ADAL" clId="{CCA60239-6225-4038-A318-0883606B91FB}" dt="2024-03-11T09:55:20.997" v="5748" actId="478"/>
          <ac:picMkLst>
            <pc:docMk/>
            <pc:sldMk cId="3483642369" sldId="358"/>
            <ac:picMk id="4" creationId="{AE9E9E83-74D1-4174-E1D4-5E0504BE8C9B}"/>
          </ac:picMkLst>
        </pc:picChg>
        <pc:picChg chg="add mod">
          <ac:chgData name="Prezerakos Georgios" userId="ea548587-b3cc-4d35-8e15-7608a7cc4b92" providerId="ADAL" clId="{CCA60239-6225-4038-A318-0883606B91FB}" dt="2024-03-11T12:18:46.928" v="8460" actId="26606"/>
          <ac:picMkLst>
            <pc:docMk/>
            <pc:sldMk cId="3483642369" sldId="358"/>
            <ac:picMk id="5" creationId="{54DB22D0-4FE2-BCF5-32AF-DB14D094019F}"/>
          </ac:picMkLst>
        </pc:picChg>
      </pc:sldChg>
      <pc:sldChg chg="modSp new mod">
        <pc:chgData name="Prezerakos Georgios" userId="ea548587-b3cc-4d35-8e15-7608a7cc4b92" providerId="ADAL" clId="{CCA60239-6225-4038-A318-0883606B91FB}" dt="2024-03-11T10:26:54.085" v="6460"/>
        <pc:sldMkLst>
          <pc:docMk/>
          <pc:sldMk cId="4209567700" sldId="359"/>
        </pc:sldMkLst>
        <pc:spChg chg="mod">
          <ac:chgData name="Prezerakos Georgios" userId="ea548587-b3cc-4d35-8e15-7608a7cc4b92" providerId="ADAL" clId="{CCA60239-6225-4038-A318-0883606B91FB}" dt="2024-03-11T10:26:54.085" v="6460"/>
          <ac:spMkLst>
            <pc:docMk/>
            <pc:sldMk cId="4209567700" sldId="359"/>
            <ac:spMk id="2" creationId="{E35CC521-0F30-086E-F328-3A86FEBA8A02}"/>
          </ac:spMkLst>
        </pc:spChg>
        <pc:spChg chg="mod">
          <ac:chgData name="Prezerakos Georgios" userId="ea548587-b3cc-4d35-8e15-7608a7cc4b92" providerId="ADAL" clId="{CCA60239-6225-4038-A318-0883606B91FB}" dt="2024-03-11T10:26:54.085" v="6460"/>
          <ac:spMkLst>
            <pc:docMk/>
            <pc:sldMk cId="4209567700" sldId="359"/>
            <ac:spMk id="3" creationId="{04A11C77-E0F7-2653-1FCE-94CC7B6178EA}"/>
          </ac:spMkLst>
        </pc:spChg>
      </pc:sldChg>
      <pc:sldChg chg="modSp new del">
        <pc:chgData name="Prezerakos Georgios" userId="ea548587-b3cc-4d35-8e15-7608a7cc4b92" providerId="ADAL" clId="{CCA60239-6225-4038-A318-0883606B91FB}" dt="2024-03-11T11:55:31.880" v="8176" actId="2696"/>
        <pc:sldMkLst>
          <pc:docMk/>
          <pc:sldMk cId="361329576" sldId="360"/>
        </pc:sldMkLst>
        <pc:spChg chg="mod">
          <ac:chgData name="Prezerakos Georgios" userId="ea548587-b3cc-4d35-8e15-7608a7cc4b92" providerId="ADAL" clId="{CCA60239-6225-4038-A318-0883606B91FB}" dt="2024-03-11T10:26:54.085" v="6460"/>
          <ac:spMkLst>
            <pc:docMk/>
            <pc:sldMk cId="361329576" sldId="360"/>
            <ac:spMk id="2" creationId="{9EAB2863-F8A4-7928-E8E3-CBDE07859661}"/>
          </ac:spMkLst>
        </pc:spChg>
        <pc:spChg chg="mod">
          <ac:chgData name="Prezerakos Georgios" userId="ea548587-b3cc-4d35-8e15-7608a7cc4b92" providerId="ADAL" clId="{CCA60239-6225-4038-A318-0883606B91FB}" dt="2024-03-11T10:26:54.085" v="6460"/>
          <ac:spMkLst>
            <pc:docMk/>
            <pc:sldMk cId="361329576" sldId="360"/>
            <ac:spMk id="3" creationId="{6A2D5F83-1D71-2E3E-BFF2-31ED1B236C4B}"/>
          </ac:spMkLst>
        </pc:spChg>
      </pc:sldChg>
      <pc:sldChg chg="addSp delSp modSp new mod setBg modNotesTx">
        <pc:chgData name="Prezerakos Georgios" userId="ea548587-b3cc-4d35-8e15-7608a7cc4b92" providerId="ADAL" clId="{CCA60239-6225-4038-A318-0883606B91FB}" dt="2024-03-11T12:18:52.156" v="8461" actId="26606"/>
        <pc:sldMkLst>
          <pc:docMk/>
          <pc:sldMk cId="3914328826" sldId="361"/>
        </pc:sldMkLst>
        <pc:spChg chg="mod">
          <ac:chgData name="Prezerakos Georgios" userId="ea548587-b3cc-4d35-8e15-7608a7cc4b92" providerId="ADAL" clId="{CCA60239-6225-4038-A318-0883606B91FB}" dt="2024-03-11T12:18:52.156" v="8461" actId="26606"/>
          <ac:spMkLst>
            <pc:docMk/>
            <pc:sldMk cId="3914328826" sldId="361"/>
            <ac:spMk id="2" creationId="{3D60063F-7504-FFDC-F569-CF9D839464D0}"/>
          </ac:spMkLst>
        </pc:spChg>
        <pc:spChg chg="del">
          <ac:chgData name="Prezerakos Georgios" userId="ea548587-b3cc-4d35-8e15-7608a7cc4b92" providerId="ADAL" clId="{CCA60239-6225-4038-A318-0883606B91FB}" dt="2024-03-11T10:00:38.693" v="5812" actId="478"/>
          <ac:spMkLst>
            <pc:docMk/>
            <pc:sldMk cId="3914328826" sldId="361"/>
            <ac:spMk id="3" creationId="{AFE8306A-0A2A-F5DF-DAF8-54CF2AEE2384}"/>
          </ac:spMkLst>
        </pc:spChg>
        <pc:spChg chg="add">
          <ac:chgData name="Prezerakos Georgios" userId="ea548587-b3cc-4d35-8e15-7608a7cc4b92" providerId="ADAL" clId="{CCA60239-6225-4038-A318-0883606B91FB}" dt="2024-03-11T12:18:52.156" v="8461" actId="26606"/>
          <ac:spMkLst>
            <pc:docMk/>
            <pc:sldMk cId="3914328826" sldId="361"/>
            <ac:spMk id="38" creationId="{B8FE8EF1-7AF2-4864-A8DE-7EE3481DA1D4}"/>
          </ac:spMkLst>
        </pc:spChg>
        <pc:spChg chg="add">
          <ac:chgData name="Prezerakos Georgios" userId="ea548587-b3cc-4d35-8e15-7608a7cc4b92" providerId="ADAL" clId="{CCA60239-6225-4038-A318-0883606B91FB}" dt="2024-03-11T12:18:52.156" v="8461" actId="26606"/>
          <ac:spMkLst>
            <pc:docMk/>
            <pc:sldMk cId="3914328826" sldId="361"/>
            <ac:spMk id="40" creationId="{76CB6AE4-A444-41E5-A744-47F048A15E7D}"/>
          </ac:spMkLst>
        </pc:spChg>
        <pc:spChg chg="add">
          <ac:chgData name="Prezerakos Georgios" userId="ea548587-b3cc-4d35-8e15-7608a7cc4b92" providerId="ADAL" clId="{CCA60239-6225-4038-A318-0883606B91FB}" dt="2024-03-11T12:18:52.156" v="8461" actId="26606"/>
          <ac:spMkLst>
            <pc:docMk/>
            <pc:sldMk cId="3914328826" sldId="361"/>
            <ac:spMk id="42" creationId="{25F129D9-8F3D-4302-AB5D-DE987A6B127A}"/>
          </ac:spMkLst>
        </pc:spChg>
        <pc:spChg chg="add">
          <ac:chgData name="Prezerakos Georgios" userId="ea548587-b3cc-4d35-8e15-7608a7cc4b92" providerId="ADAL" clId="{CCA60239-6225-4038-A318-0883606B91FB}" dt="2024-03-11T12:18:52.156" v="8461" actId="26606"/>
          <ac:spMkLst>
            <pc:docMk/>
            <pc:sldMk cId="3914328826" sldId="361"/>
            <ac:spMk id="44" creationId="{1F4A57F6-BEF1-4CA6-A0F1-3A01F6AB48EE}"/>
          </ac:spMkLst>
        </pc:spChg>
        <pc:spChg chg="add">
          <ac:chgData name="Prezerakos Georgios" userId="ea548587-b3cc-4d35-8e15-7608a7cc4b92" providerId="ADAL" clId="{CCA60239-6225-4038-A318-0883606B91FB}" dt="2024-03-11T12:18:52.156" v="8461" actId="26606"/>
          <ac:spMkLst>
            <pc:docMk/>
            <pc:sldMk cId="3914328826" sldId="361"/>
            <ac:spMk id="46" creationId="{E3336A73-1C9B-4BAA-A893-AD3C79E66607}"/>
          </ac:spMkLst>
        </pc:spChg>
        <pc:grpChg chg="add">
          <ac:chgData name="Prezerakos Georgios" userId="ea548587-b3cc-4d35-8e15-7608a7cc4b92" providerId="ADAL" clId="{CCA60239-6225-4038-A318-0883606B91FB}" dt="2024-03-11T12:18:52.156" v="8461" actId="26606"/>
          <ac:grpSpMkLst>
            <pc:docMk/>
            <pc:sldMk cId="3914328826" sldId="361"/>
            <ac:grpSpMk id="10" creationId="{7B7EFD05-5F12-420E-8AEF-74D5EF9D58BC}"/>
          </ac:grpSpMkLst>
        </pc:grpChg>
        <pc:grpChg chg="add">
          <ac:chgData name="Prezerakos Georgios" userId="ea548587-b3cc-4d35-8e15-7608a7cc4b92" providerId="ADAL" clId="{CCA60239-6225-4038-A318-0883606B91FB}" dt="2024-03-11T12:18:52.156" v="8461" actId="26606"/>
          <ac:grpSpMkLst>
            <pc:docMk/>
            <pc:sldMk cId="3914328826" sldId="361"/>
            <ac:grpSpMk id="24" creationId="{B64F33C7-E158-4057-87E7-6F42AA6D034A}"/>
          </ac:grpSpMkLst>
        </pc:grpChg>
        <pc:picChg chg="add mod">
          <ac:chgData name="Prezerakos Georgios" userId="ea548587-b3cc-4d35-8e15-7608a7cc4b92" providerId="ADAL" clId="{CCA60239-6225-4038-A318-0883606B91FB}" dt="2024-03-11T12:18:52.156" v="8461" actId="26606"/>
          <ac:picMkLst>
            <pc:docMk/>
            <pc:sldMk cId="3914328826" sldId="361"/>
            <ac:picMk id="5" creationId="{7873376C-0DC8-9868-8AAC-6F9E563BC0CB}"/>
          </ac:picMkLst>
        </pc:picChg>
      </pc:sldChg>
      <pc:sldChg chg="addSp delSp modSp new mod modNotesTx">
        <pc:chgData name="Prezerakos Georgios" userId="ea548587-b3cc-4d35-8e15-7608a7cc4b92" providerId="ADAL" clId="{CCA60239-6225-4038-A318-0883606B91FB}" dt="2024-03-11T12:05:36.013" v="8288" actId="20577"/>
        <pc:sldMkLst>
          <pc:docMk/>
          <pc:sldMk cId="3481327314" sldId="362"/>
        </pc:sldMkLst>
        <pc:spChg chg="mod">
          <ac:chgData name="Prezerakos Georgios" userId="ea548587-b3cc-4d35-8e15-7608a7cc4b92" providerId="ADAL" clId="{CCA60239-6225-4038-A318-0883606B91FB}" dt="2024-03-11T10:26:54.085" v="6460"/>
          <ac:spMkLst>
            <pc:docMk/>
            <pc:sldMk cId="3481327314" sldId="362"/>
            <ac:spMk id="2" creationId="{122BE525-3906-B891-988B-F0C52F63A925}"/>
          </ac:spMkLst>
        </pc:spChg>
        <pc:spChg chg="del">
          <ac:chgData name="Prezerakos Georgios" userId="ea548587-b3cc-4d35-8e15-7608a7cc4b92" providerId="ADAL" clId="{CCA60239-6225-4038-A318-0883606B91FB}" dt="2024-03-11T10:05:45.943" v="5829" actId="478"/>
          <ac:spMkLst>
            <pc:docMk/>
            <pc:sldMk cId="3481327314" sldId="362"/>
            <ac:spMk id="3" creationId="{6692BE57-0C0C-DCB1-D46B-64CB155DE828}"/>
          </ac:spMkLst>
        </pc:spChg>
        <pc:picChg chg="add mod">
          <ac:chgData name="Prezerakos Georgios" userId="ea548587-b3cc-4d35-8e15-7608a7cc4b92" providerId="ADAL" clId="{CCA60239-6225-4038-A318-0883606B91FB}" dt="2024-03-11T10:05:51.796" v="5831" actId="1076"/>
          <ac:picMkLst>
            <pc:docMk/>
            <pc:sldMk cId="3481327314" sldId="362"/>
            <ac:picMk id="5" creationId="{C47A3FBF-112B-9EEF-A267-1E28CB57B3F3}"/>
          </ac:picMkLst>
        </pc:picChg>
      </pc:sldChg>
      <pc:sldChg chg="addSp delSp modSp new mod setBg modNotesTx">
        <pc:chgData name="Prezerakos Georgios" userId="ea548587-b3cc-4d35-8e15-7608a7cc4b92" providerId="ADAL" clId="{CCA60239-6225-4038-A318-0883606B91FB}" dt="2024-03-11T12:18:59.391" v="8462" actId="26606"/>
        <pc:sldMkLst>
          <pc:docMk/>
          <pc:sldMk cId="685539925" sldId="363"/>
        </pc:sldMkLst>
        <pc:spChg chg="mod">
          <ac:chgData name="Prezerakos Georgios" userId="ea548587-b3cc-4d35-8e15-7608a7cc4b92" providerId="ADAL" clId="{CCA60239-6225-4038-A318-0883606B91FB}" dt="2024-03-11T12:18:59.391" v="8462" actId="26606"/>
          <ac:spMkLst>
            <pc:docMk/>
            <pc:sldMk cId="685539925" sldId="363"/>
            <ac:spMk id="2" creationId="{A24E747E-8760-12F0-D619-D902C440F8B9}"/>
          </ac:spMkLst>
        </pc:spChg>
        <pc:spChg chg="del">
          <ac:chgData name="Prezerakos Georgios" userId="ea548587-b3cc-4d35-8e15-7608a7cc4b92" providerId="ADAL" clId="{CCA60239-6225-4038-A318-0883606B91FB}" dt="2024-03-11T10:08:10.099" v="5861" actId="478"/>
          <ac:spMkLst>
            <pc:docMk/>
            <pc:sldMk cId="685539925" sldId="363"/>
            <ac:spMk id="3" creationId="{0E922567-D3DE-EFE3-CED1-F0DA5E775382}"/>
          </ac:spMkLst>
        </pc:spChg>
        <pc:spChg chg="add">
          <ac:chgData name="Prezerakos Georgios" userId="ea548587-b3cc-4d35-8e15-7608a7cc4b92" providerId="ADAL" clId="{CCA60239-6225-4038-A318-0883606B91FB}" dt="2024-03-11T12:18:59.391" v="8462" actId="26606"/>
          <ac:spMkLst>
            <pc:docMk/>
            <pc:sldMk cId="685539925" sldId="363"/>
            <ac:spMk id="38" creationId="{B8FE8EF1-7AF2-4864-A8DE-7EE3481DA1D4}"/>
          </ac:spMkLst>
        </pc:spChg>
        <pc:spChg chg="add">
          <ac:chgData name="Prezerakos Georgios" userId="ea548587-b3cc-4d35-8e15-7608a7cc4b92" providerId="ADAL" clId="{CCA60239-6225-4038-A318-0883606B91FB}" dt="2024-03-11T12:18:59.391" v="8462" actId="26606"/>
          <ac:spMkLst>
            <pc:docMk/>
            <pc:sldMk cId="685539925" sldId="363"/>
            <ac:spMk id="40" creationId="{76CB6AE4-A444-41E5-A744-47F048A15E7D}"/>
          </ac:spMkLst>
        </pc:spChg>
        <pc:spChg chg="add">
          <ac:chgData name="Prezerakos Georgios" userId="ea548587-b3cc-4d35-8e15-7608a7cc4b92" providerId="ADAL" clId="{CCA60239-6225-4038-A318-0883606B91FB}" dt="2024-03-11T12:18:59.391" v="8462" actId="26606"/>
          <ac:spMkLst>
            <pc:docMk/>
            <pc:sldMk cId="685539925" sldId="363"/>
            <ac:spMk id="42" creationId="{25F129D9-8F3D-4302-AB5D-DE987A6B127A}"/>
          </ac:spMkLst>
        </pc:spChg>
        <pc:spChg chg="add">
          <ac:chgData name="Prezerakos Georgios" userId="ea548587-b3cc-4d35-8e15-7608a7cc4b92" providerId="ADAL" clId="{CCA60239-6225-4038-A318-0883606B91FB}" dt="2024-03-11T12:18:59.391" v="8462" actId="26606"/>
          <ac:spMkLst>
            <pc:docMk/>
            <pc:sldMk cId="685539925" sldId="363"/>
            <ac:spMk id="44" creationId="{1F4A57F6-BEF1-4CA6-A0F1-3A01F6AB48EE}"/>
          </ac:spMkLst>
        </pc:spChg>
        <pc:spChg chg="add">
          <ac:chgData name="Prezerakos Georgios" userId="ea548587-b3cc-4d35-8e15-7608a7cc4b92" providerId="ADAL" clId="{CCA60239-6225-4038-A318-0883606B91FB}" dt="2024-03-11T12:18:59.391" v="8462" actId="26606"/>
          <ac:spMkLst>
            <pc:docMk/>
            <pc:sldMk cId="685539925" sldId="363"/>
            <ac:spMk id="46" creationId="{E3336A73-1C9B-4BAA-A893-AD3C79E66607}"/>
          </ac:spMkLst>
        </pc:spChg>
        <pc:grpChg chg="add">
          <ac:chgData name="Prezerakos Georgios" userId="ea548587-b3cc-4d35-8e15-7608a7cc4b92" providerId="ADAL" clId="{CCA60239-6225-4038-A318-0883606B91FB}" dt="2024-03-11T12:18:59.391" v="8462" actId="26606"/>
          <ac:grpSpMkLst>
            <pc:docMk/>
            <pc:sldMk cId="685539925" sldId="363"/>
            <ac:grpSpMk id="10" creationId="{7B7EFD05-5F12-420E-8AEF-74D5EF9D58BC}"/>
          </ac:grpSpMkLst>
        </pc:grpChg>
        <pc:grpChg chg="add">
          <ac:chgData name="Prezerakos Georgios" userId="ea548587-b3cc-4d35-8e15-7608a7cc4b92" providerId="ADAL" clId="{CCA60239-6225-4038-A318-0883606B91FB}" dt="2024-03-11T12:18:59.391" v="8462" actId="26606"/>
          <ac:grpSpMkLst>
            <pc:docMk/>
            <pc:sldMk cId="685539925" sldId="363"/>
            <ac:grpSpMk id="24" creationId="{B64F33C7-E158-4057-87E7-6F42AA6D034A}"/>
          </ac:grpSpMkLst>
        </pc:grpChg>
        <pc:picChg chg="add mod">
          <ac:chgData name="Prezerakos Georgios" userId="ea548587-b3cc-4d35-8e15-7608a7cc4b92" providerId="ADAL" clId="{CCA60239-6225-4038-A318-0883606B91FB}" dt="2024-03-11T12:18:59.391" v="8462" actId="26606"/>
          <ac:picMkLst>
            <pc:docMk/>
            <pc:sldMk cId="685539925" sldId="363"/>
            <ac:picMk id="5" creationId="{EE4600FF-7990-1B8E-3B18-19D50D94BB5F}"/>
          </ac:picMkLst>
        </pc:picChg>
      </pc:sldChg>
      <pc:sldChg chg="modSp new del mod">
        <pc:chgData name="Prezerakos Georgios" userId="ea548587-b3cc-4d35-8e15-7608a7cc4b92" providerId="ADAL" clId="{CCA60239-6225-4038-A318-0883606B91FB}" dt="2024-03-11T11:55:40.254" v="8177" actId="2696"/>
        <pc:sldMkLst>
          <pc:docMk/>
          <pc:sldMk cId="2037353853" sldId="364"/>
        </pc:sldMkLst>
        <pc:spChg chg="mod">
          <ac:chgData name="Prezerakos Georgios" userId="ea548587-b3cc-4d35-8e15-7608a7cc4b92" providerId="ADAL" clId="{CCA60239-6225-4038-A318-0883606B91FB}" dt="2024-03-11T10:26:54.085" v="6460"/>
          <ac:spMkLst>
            <pc:docMk/>
            <pc:sldMk cId="2037353853" sldId="364"/>
            <ac:spMk id="2" creationId="{4BF611FB-71CF-1B32-AFE5-15081A42C786}"/>
          </ac:spMkLst>
        </pc:spChg>
        <pc:spChg chg="mod">
          <ac:chgData name="Prezerakos Georgios" userId="ea548587-b3cc-4d35-8e15-7608a7cc4b92" providerId="ADAL" clId="{CCA60239-6225-4038-A318-0883606B91FB}" dt="2024-03-11T10:26:54.085" v="6460"/>
          <ac:spMkLst>
            <pc:docMk/>
            <pc:sldMk cId="2037353853" sldId="364"/>
            <ac:spMk id="3" creationId="{E66E9198-1EC8-75AD-6C72-A4B25B456378}"/>
          </ac:spMkLst>
        </pc:spChg>
      </pc:sldChg>
      <pc:sldChg chg="addSp delSp modSp new mod setBg modNotesTx">
        <pc:chgData name="Prezerakos Georgios" userId="ea548587-b3cc-4d35-8e15-7608a7cc4b92" providerId="ADAL" clId="{CCA60239-6225-4038-A318-0883606B91FB}" dt="2024-03-11T12:19:03.586" v="8463" actId="26606"/>
        <pc:sldMkLst>
          <pc:docMk/>
          <pc:sldMk cId="2075252655" sldId="365"/>
        </pc:sldMkLst>
        <pc:spChg chg="mod">
          <ac:chgData name="Prezerakos Georgios" userId="ea548587-b3cc-4d35-8e15-7608a7cc4b92" providerId="ADAL" clId="{CCA60239-6225-4038-A318-0883606B91FB}" dt="2024-03-11T12:19:03.586" v="8463" actId="26606"/>
          <ac:spMkLst>
            <pc:docMk/>
            <pc:sldMk cId="2075252655" sldId="365"/>
            <ac:spMk id="2" creationId="{E83F20CB-B699-D5FD-06E3-2B0EA48E3751}"/>
          </ac:spMkLst>
        </pc:spChg>
        <pc:spChg chg="del">
          <ac:chgData name="Prezerakos Georgios" userId="ea548587-b3cc-4d35-8e15-7608a7cc4b92" providerId="ADAL" clId="{CCA60239-6225-4038-A318-0883606B91FB}" dt="2024-03-11T10:10:08.777" v="5932" actId="478"/>
          <ac:spMkLst>
            <pc:docMk/>
            <pc:sldMk cId="2075252655" sldId="365"/>
            <ac:spMk id="3" creationId="{C46C4EB3-C6C0-D529-DBF5-FC5E94621AAE}"/>
          </ac:spMkLst>
        </pc:spChg>
        <pc:spChg chg="add">
          <ac:chgData name="Prezerakos Georgios" userId="ea548587-b3cc-4d35-8e15-7608a7cc4b92" providerId="ADAL" clId="{CCA60239-6225-4038-A318-0883606B91FB}" dt="2024-03-11T12:19:03.586" v="8463" actId="26606"/>
          <ac:spMkLst>
            <pc:docMk/>
            <pc:sldMk cId="2075252655" sldId="365"/>
            <ac:spMk id="38" creationId="{B8FE8EF1-7AF2-4864-A8DE-7EE3481DA1D4}"/>
          </ac:spMkLst>
        </pc:spChg>
        <pc:spChg chg="add">
          <ac:chgData name="Prezerakos Georgios" userId="ea548587-b3cc-4d35-8e15-7608a7cc4b92" providerId="ADAL" clId="{CCA60239-6225-4038-A318-0883606B91FB}" dt="2024-03-11T12:19:03.586" v="8463" actId="26606"/>
          <ac:spMkLst>
            <pc:docMk/>
            <pc:sldMk cId="2075252655" sldId="365"/>
            <ac:spMk id="40" creationId="{76CB6AE4-A444-41E5-A744-47F048A15E7D}"/>
          </ac:spMkLst>
        </pc:spChg>
        <pc:spChg chg="add">
          <ac:chgData name="Prezerakos Georgios" userId="ea548587-b3cc-4d35-8e15-7608a7cc4b92" providerId="ADAL" clId="{CCA60239-6225-4038-A318-0883606B91FB}" dt="2024-03-11T12:19:03.586" v="8463" actId="26606"/>
          <ac:spMkLst>
            <pc:docMk/>
            <pc:sldMk cId="2075252655" sldId="365"/>
            <ac:spMk id="42" creationId="{25F129D9-8F3D-4302-AB5D-DE987A6B127A}"/>
          </ac:spMkLst>
        </pc:spChg>
        <pc:spChg chg="add">
          <ac:chgData name="Prezerakos Georgios" userId="ea548587-b3cc-4d35-8e15-7608a7cc4b92" providerId="ADAL" clId="{CCA60239-6225-4038-A318-0883606B91FB}" dt="2024-03-11T12:19:03.586" v="8463" actId="26606"/>
          <ac:spMkLst>
            <pc:docMk/>
            <pc:sldMk cId="2075252655" sldId="365"/>
            <ac:spMk id="44" creationId="{1F4A57F6-BEF1-4CA6-A0F1-3A01F6AB48EE}"/>
          </ac:spMkLst>
        </pc:spChg>
        <pc:spChg chg="add">
          <ac:chgData name="Prezerakos Georgios" userId="ea548587-b3cc-4d35-8e15-7608a7cc4b92" providerId="ADAL" clId="{CCA60239-6225-4038-A318-0883606B91FB}" dt="2024-03-11T12:19:03.586" v="8463" actId="26606"/>
          <ac:spMkLst>
            <pc:docMk/>
            <pc:sldMk cId="2075252655" sldId="365"/>
            <ac:spMk id="46" creationId="{E3336A73-1C9B-4BAA-A893-AD3C79E66607}"/>
          </ac:spMkLst>
        </pc:spChg>
        <pc:grpChg chg="add">
          <ac:chgData name="Prezerakos Georgios" userId="ea548587-b3cc-4d35-8e15-7608a7cc4b92" providerId="ADAL" clId="{CCA60239-6225-4038-A318-0883606B91FB}" dt="2024-03-11T12:19:03.586" v="8463" actId="26606"/>
          <ac:grpSpMkLst>
            <pc:docMk/>
            <pc:sldMk cId="2075252655" sldId="365"/>
            <ac:grpSpMk id="10" creationId="{7B7EFD05-5F12-420E-8AEF-74D5EF9D58BC}"/>
          </ac:grpSpMkLst>
        </pc:grpChg>
        <pc:grpChg chg="add">
          <ac:chgData name="Prezerakos Georgios" userId="ea548587-b3cc-4d35-8e15-7608a7cc4b92" providerId="ADAL" clId="{CCA60239-6225-4038-A318-0883606B91FB}" dt="2024-03-11T12:19:03.586" v="8463" actId="26606"/>
          <ac:grpSpMkLst>
            <pc:docMk/>
            <pc:sldMk cId="2075252655" sldId="365"/>
            <ac:grpSpMk id="24" creationId="{B64F33C7-E158-4057-87E7-6F42AA6D034A}"/>
          </ac:grpSpMkLst>
        </pc:grpChg>
        <pc:picChg chg="add mod">
          <ac:chgData name="Prezerakos Georgios" userId="ea548587-b3cc-4d35-8e15-7608a7cc4b92" providerId="ADAL" clId="{CCA60239-6225-4038-A318-0883606B91FB}" dt="2024-03-11T12:19:03.586" v="8463" actId="26606"/>
          <ac:picMkLst>
            <pc:docMk/>
            <pc:sldMk cId="2075252655" sldId="365"/>
            <ac:picMk id="5" creationId="{07B4D925-4D28-FBA9-6D6A-EE8F77041E1B}"/>
          </ac:picMkLst>
        </pc:picChg>
      </pc:sldChg>
      <pc:sldChg chg="addSp delSp modSp add mod setBg modNotesTx">
        <pc:chgData name="Prezerakos Georgios" userId="ea548587-b3cc-4d35-8e15-7608a7cc4b92" providerId="ADAL" clId="{CCA60239-6225-4038-A318-0883606B91FB}" dt="2024-03-11T12:19:07.147" v="8464" actId="26606"/>
        <pc:sldMkLst>
          <pc:docMk/>
          <pc:sldMk cId="1440764054" sldId="366"/>
        </pc:sldMkLst>
        <pc:spChg chg="mod">
          <ac:chgData name="Prezerakos Georgios" userId="ea548587-b3cc-4d35-8e15-7608a7cc4b92" providerId="ADAL" clId="{CCA60239-6225-4038-A318-0883606B91FB}" dt="2024-03-11T12:19:07.147" v="8464" actId="26606"/>
          <ac:spMkLst>
            <pc:docMk/>
            <pc:sldMk cId="1440764054" sldId="366"/>
            <ac:spMk id="2" creationId="{E83F20CB-B699-D5FD-06E3-2B0EA48E3751}"/>
          </ac:spMkLst>
        </pc:spChg>
        <pc:spChg chg="add">
          <ac:chgData name="Prezerakos Georgios" userId="ea548587-b3cc-4d35-8e15-7608a7cc4b92" providerId="ADAL" clId="{CCA60239-6225-4038-A318-0883606B91FB}" dt="2024-03-11T12:19:07.147" v="8464" actId="26606"/>
          <ac:spMkLst>
            <pc:docMk/>
            <pc:sldMk cId="1440764054" sldId="366"/>
            <ac:spMk id="37" creationId="{B8FE8EF1-7AF2-4864-A8DE-7EE3481DA1D4}"/>
          </ac:spMkLst>
        </pc:spChg>
        <pc:spChg chg="add">
          <ac:chgData name="Prezerakos Georgios" userId="ea548587-b3cc-4d35-8e15-7608a7cc4b92" providerId="ADAL" clId="{CCA60239-6225-4038-A318-0883606B91FB}" dt="2024-03-11T12:19:07.147" v="8464" actId="26606"/>
          <ac:spMkLst>
            <pc:docMk/>
            <pc:sldMk cId="1440764054" sldId="366"/>
            <ac:spMk id="39" creationId="{76CB6AE4-A444-41E5-A744-47F048A15E7D}"/>
          </ac:spMkLst>
        </pc:spChg>
        <pc:spChg chg="add">
          <ac:chgData name="Prezerakos Georgios" userId="ea548587-b3cc-4d35-8e15-7608a7cc4b92" providerId="ADAL" clId="{CCA60239-6225-4038-A318-0883606B91FB}" dt="2024-03-11T12:19:07.147" v="8464" actId="26606"/>
          <ac:spMkLst>
            <pc:docMk/>
            <pc:sldMk cId="1440764054" sldId="366"/>
            <ac:spMk id="41" creationId="{25F129D9-8F3D-4302-AB5D-DE987A6B127A}"/>
          </ac:spMkLst>
        </pc:spChg>
        <pc:spChg chg="add">
          <ac:chgData name="Prezerakos Georgios" userId="ea548587-b3cc-4d35-8e15-7608a7cc4b92" providerId="ADAL" clId="{CCA60239-6225-4038-A318-0883606B91FB}" dt="2024-03-11T12:19:07.147" v="8464" actId="26606"/>
          <ac:spMkLst>
            <pc:docMk/>
            <pc:sldMk cId="1440764054" sldId="366"/>
            <ac:spMk id="43" creationId="{1F4A57F6-BEF1-4CA6-A0F1-3A01F6AB48EE}"/>
          </ac:spMkLst>
        </pc:spChg>
        <pc:spChg chg="add">
          <ac:chgData name="Prezerakos Georgios" userId="ea548587-b3cc-4d35-8e15-7608a7cc4b92" providerId="ADAL" clId="{CCA60239-6225-4038-A318-0883606B91FB}" dt="2024-03-11T12:19:07.147" v="8464" actId="26606"/>
          <ac:spMkLst>
            <pc:docMk/>
            <pc:sldMk cId="1440764054" sldId="366"/>
            <ac:spMk id="45" creationId="{E3336A73-1C9B-4BAA-A893-AD3C79E66607}"/>
          </ac:spMkLst>
        </pc:spChg>
        <pc:grpChg chg="add">
          <ac:chgData name="Prezerakos Georgios" userId="ea548587-b3cc-4d35-8e15-7608a7cc4b92" providerId="ADAL" clId="{CCA60239-6225-4038-A318-0883606B91FB}" dt="2024-03-11T12:19:07.147" v="8464" actId="26606"/>
          <ac:grpSpMkLst>
            <pc:docMk/>
            <pc:sldMk cId="1440764054" sldId="366"/>
            <ac:grpSpMk id="9" creationId="{7B7EFD05-5F12-420E-8AEF-74D5EF9D58BC}"/>
          </ac:grpSpMkLst>
        </pc:grpChg>
        <pc:grpChg chg="add">
          <ac:chgData name="Prezerakos Georgios" userId="ea548587-b3cc-4d35-8e15-7608a7cc4b92" providerId="ADAL" clId="{CCA60239-6225-4038-A318-0883606B91FB}" dt="2024-03-11T12:19:07.147" v="8464" actId="26606"/>
          <ac:grpSpMkLst>
            <pc:docMk/>
            <pc:sldMk cId="1440764054" sldId="366"/>
            <ac:grpSpMk id="23" creationId="{B64F33C7-E158-4057-87E7-6F42AA6D034A}"/>
          </ac:grpSpMkLst>
        </pc:grpChg>
        <pc:picChg chg="add mod">
          <ac:chgData name="Prezerakos Georgios" userId="ea548587-b3cc-4d35-8e15-7608a7cc4b92" providerId="ADAL" clId="{CCA60239-6225-4038-A318-0883606B91FB}" dt="2024-03-11T12:19:07.147" v="8464" actId="26606"/>
          <ac:picMkLst>
            <pc:docMk/>
            <pc:sldMk cId="1440764054" sldId="366"/>
            <ac:picMk id="4" creationId="{A3A219EB-E2AC-4FD8-A5D3-2839EC096C61}"/>
          </ac:picMkLst>
        </pc:picChg>
        <pc:picChg chg="del mod">
          <ac:chgData name="Prezerakos Georgios" userId="ea548587-b3cc-4d35-8e15-7608a7cc4b92" providerId="ADAL" clId="{CCA60239-6225-4038-A318-0883606B91FB}" dt="2024-03-11T10:13:02.325" v="5951" actId="478"/>
          <ac:picMkLst>
            <pc:docMk/>
            <pc:sldMk cId="1440764054" sldId="366"/>
            <ac:picMk id="5" creationId="{07B4D925-4D28-FBA9-6D6A-EE8F77041E1B}"/>
          </ac:picMkLst>
        </pc:picChg>
      </pc:sldChg>
      <pc:sldChg chg="addSp delSp modSp new mod setBg modNotesTx">
        <pc:chgData name="Prezerakos Georgios" userId="ea548587-b3cc-4d35-8e15-7608a7cc4b92" providerId="ADAL" clId="{CCA60239-6225-4038-A318-0883606B91FB}" dt="2024-03-11T12:19:10.553" v="8465" actId="26606"/>
        <pc:sldMkLst>
          <pc:docMk/>
          <pc:sldMk cId="2774590247" sldId="367"/>
        </pc:sldMkLst>
        <pc:spChg chg="mod">
          <ac:chgData name="Prezerakos Georgios" userId="ea548587-b3cc-4d35-8e15-7608a7cc4b92" providerId="ADAL" clId="{CCA60239-6225-4038-A318-0883606B91FB}" dt="2024-03-11T12:19:10.553" v="8465" actId="26606"/>
          <ac:spMkLst>
            <pc:docMk/>
            <pc:sldMk cId="2774590247" sldId="367"/>
            <ac:spMk id="2" creationId="{C420BA5F-90AF-AFF1-3228-5CF975029397}"/>
          </ac:spMkLst>
        </pc:spChg>
        <pc:spChg chg="del">
          <ac:chgData name="Prezerakos Georgios" userId="ea548587-b3cc-4d35-8e15-7608a7cc4b92" providerId="ADAL" clId="{CCA60239-6225-4038-A318-0883606B91FB}" dt="2024-03-11T10:13:38.085" v="5976" actId="478"/>
          <ac:spMkLst>
            <pc:docMk/>
            <pc:sldMk cId="2774590247" sldId="367"/>
            <ac:spMk id="3" creationId="{D46C2A11-81DC-D154-FDE4-BF6BF86C929A}"/>
          </ac:spMkLst>
        </pc:spChg>
        <pc:spChg chg="add">
          <ac:chgData name="Prezerakos Georgios" userId="ea548587-b3cc-4d35-8e15-7608a7cc4b92" providerId="ADAL" clId="{CCA60239-6225-4038-A318-0883606B91FB}" dt="2024-03-11T12:19:10.553" v="8465" actId="26606"/>
          <ac:spMkLst>
            <pc:docMk/>
            <pc:sldMk cId="2774590247" sldId="367"/>
            <ac:spMk id="38" creationId="{B8FE8EF1-7AF2-4864-A8DE-7EE3481DA1D4}"/>
          </ac:spMkLst>
        </pc:spChg>
        <pc:spChg chg="add">
          <ac:chgData name="Prezerakos Georgios" userId="ea548587-b3cc-4d35-8e15-7608a7cc4b92" providerId="ADAL" clId="{CCA60239-6225-4038-A318-0883606B91FB}" dt="2024-03-11T12:19:10.553" v="8465" actId="26606"/>
          <ac:spMkLst>
            <pc:docMk/>
            <pc:sldMk cId="2774590247" sldId="367"/>
            <ac:spMk id="40" creationId="{76CB6AE4-A444-41E5-A744-47F048A15E7D}"/>
          </ac:spMkLst>
        </pc:spChg>
        <pc:spChg chg="add">
          <ac:chgData name="Prezerakos Georgios" userId="ea548587-b3cc-4d35-8e15-7608a7cc4b92" providerId="ADAL" clId="{CCA60239-6225-4038-A318-0883606B91FB}" dt="2024-03-11T12:19:10.553" v="8465" actId="26606"/>
          <ac:spMkLst>
            <pc:docMk/>
            <pc:sldMk cId="2774590247" sldId="367"/>
            <ac:spMk id="42" creationId="{25F129D9-8F3D-4302-AB5D-DE987A6B127A}"/>
          </ac:spMkLst>
        </pc:spChg>
        <pc:spChg chg="add">
          <ac:chgData name="Prezerakos Georgios" userId="ea548587-b3cc-4d35-8e15-7608a7cc4b92" providerId="ADAL" clId="{CCA60239-6225-4038-A318-0883606B91FB}" dt="2024-03-11T12:19:10.553" v="8465" actId="26606"/>
          <ac:spMkLst>
            <pc:docMk/>
            <pc:sldMk cId="2774590247" sldId="367"/>
            <ac:spMk id="44" creationId="{1F4A57F6-BEF1-4CA6-A0F1-3A01F6AB48EE}"/>
          </ac:spMkLst>
        </pc:spChg>
        <pc:spChg chg="add">
          <ac:chgData name="Prezerakos Georgios" userId="ea548587-b3cc-4d35-8e15-7608a7cc4b92" providerId="ADAL" clId="{CCA60239-6225-4038-A318-0883606B91FB}" dt="2024-03-11T12:19:10.553" v="8465" actId="26606"/>
          <ac:spMkLst>
            <pc:docMk/>
            <pc:sldMk cId="2774590247" sldId="367"/>
            <ac:spMk id="46" creationId="{E3336A73-1C9B-4BAA-A893-AD3C79E66607}"/>
          </ac:spMkLst>
        </pc:spChg>
        <pc:grpChg chg="add">
          <ac:chgData name="Prezerakos Georgios" userId="ea548587-b3cc-4d35-8e15-7608a7cc4b92" providerId="ADAL" clId="{CCA60239-6225-4038-A318-0883606B91FB}" dt="2024-03-11T12:19:10.553" v="8465" actId="26606"/>
          <ac:grpSpMkLst>
            <pc:docMk/>
            <pc:sldMk cId="2774590247" sldId="367"/>
            <ac:grpSpMk id="10" creationId="{7B7EFD05-5F12-420E-8AEF-74D5EF9D58BC}"/>
          </ac:grpSpMkLst>
        </pc:grpChg>
        <pc:grpChg chg="add">
          <ac:chgData name="Prezerakos Georgios" userId="ea548587-b3cc-4d35-8e15-7608a7cc4b92" providerId="ADAL" clId="{CCA60239-6225-4038-A318-0883606B91FB}" dt="2024-03-11T12:19:10.553" v="8465" actId="26606"/>
          <ac:grpSpMkLst>
            <pc:docMk/>
            <pc:sldMk cId="2774590247" sldId="367"/>
            <ac:grpSpMk id="24" creationId="{B64F33C7-E158-4057-87E7-6F42AA6D034A}"/>
          </ac:grpSpMkLst>
        </pc:grpChg>
        <pc:picChg chg="add mod">
          <ac:chgData name="Prezerakos Georgios" userId="ea548587-b3cc-4d35-8e15-7608a7cc4b92" providerId="ADAL" clId="{CCA60239-6225-4038-A318-0883606B91FB}" dt="2024-03-11T12:19:10.553" v="8465" actId="26606"/>
          <ac:picMkLst>
            <pc:docMk/>
            <pc:sldMk cId="2774590247" sldId="367"/>
            <ac:picMk id="5" creationId="{01589944-5F01-579E-939E-5FFACACAD766}"/>
          </ac:picMkLst>
        </pc:picChg>
      </pc:sldChg>
      <pc:sldChg chg="addSp modSp new mod setBg setClrOvrMap">
        <pc:chgData name="Prezerakos Georgios" userId="ea548587-b3cc-4d35-8e15-7608a7cc4b92" providerId="ADAL" clId="{CCA60239-6225-4038-A318-0883606B91FB}" dt="2024-03-11T12:19:16.170" v="8466" actId="26606"/>
        <pc:sldMkLst>
          <pc:docMk/>
          <pc:sldMk cId="2206372774" sldId="368"/>
        </pc:sldMkLst>
        <pc:spChg chg="mod">
          <ac:chgData name="Prezerakos Georgios" userId="ea548587-b3cc-4d35-8e15-7608a7cc4b92" providerId="ADAL" clId="{CCA60239-6225-4038-A318-0883606B91FB}" dt="2024-03-11T12:19:16.170" v="8466" actId="26606"/>
          <ac:spMkLst>
            <pc:docMk/>
            <pc:sldMk cId="2206372774" sldId="368"/>
            <ac:spMk id="2" creationId="{9CE7998D-F03A-3F58-FFC5-890CACB2FAF6}"/>
          </ac:spMkLst>
        </pc:spChg>
        <pc:spChg chg="mod">
          <ac:chgData name="Prezerakos Georgios" userId="ea548587-b3cc-4d35-8e15-7608a7cc4b92" providerId="ADAL" clId="{CCA60239-6225-4038-A318-0883606B91FB}" dt="2024-03-11T12:19:16.170" v="8466" actId="26606"/>
          <ac:spMkLst>
            <pc:docMk/>
            <pc:sldMk cId="2206372774" sldId="368"/>
            <ac:spMk id="3" creationId="{CFC2319A-8CD8-984E-4931-2ED11DFFF54E}"/>
          </ac:spMkLst>
        </pc:spChg>
        <pc:spChg chg="add">
          <ac:chgData name="Prezerakos Georgios" userId="ea548587-b3cc-4d35-8e15-7608a7cc4b92" providerId="ADAL" clId="{CCA60239-6225-4038-A318-0883606B91FB}" dt="2024-03-11T12:19:16.170" v="8466" actId="26606"/>
          <ac:spMkLst>
            <pc:docMk/>
            <pc:sldMk cId="2206372774" sldId="368"/>
            <ac:spMk id="8" creationId="{5BE0789E-91A7-4246-978E-A17FE1BF952A}"/>
          </ac:spMkLst>
        </pc:spChg>
        <pc:spChg chg="add">
          <ac:chgData name="Prezerakos Georgios" userId="ea548587-b3cc-4d35-8e15-7608a7cc4b92" providerId="ADAL" clId="{CCA60239-6225-4038-A318-0883606B91FB}" dt="2024-03-11T12:19:16.170" v="8466" actId="26606"/>
          <ac:spMkLst>
            <pc:docMk/>
            <pc:sldMk cId="2206372774" sldId="368"/>
            <ac:spMk id="24" creationId="{15EDA122-4530-45D2-A70A-B1A967AAE566}"/>
          </ac:spMkLst>
        </pc:spChg>
        <pc:spChg chg="add">
          <ac:chgData name="Prezerakos Georgios" userId="ea548587-b3cc-4d35-8e15-7608a7cc4b92" providerId="ADAL" clId="{CCA60239-6225-4038-A318-0883606B91FB}" dt="2024-03-11T12:19:16.170" v="8466" actId="26606"/>
          <ac:spMkLst>
            <pc:docMk/>
            <pc:sldMk cId="2206372774" sldId="368"/>
            <ac:spMk id="26" creationId="{9782F52E-0F94-4BFC-9F89-B054DDEAB9EF}"/>
          </ac:spMkLst>
        </pc:spChg>
        <pc:grpChg chg="add">
          <ac:chgData name="Prezerakos Georgios" userId="ea548587-b3cc-4d35-8e15-7608a7cc4b92" providerId="ADAL" clId="{CCA60239-6225-4038-A318-0883606B91FB}" dt="2024-03-11T12:19:16.170" v="8466" actId="26606"/>
          <ac:grpSpMkLst>
            <pc:docMk/>
            <pc:sldMk cId="2206372774" sldId="368"/>
            <ac:grpSpMk id="10" creationId="{3C6C0BD2-8B3C-4042-B4EE-5DB7665A3736}"/>
          </ac:grpSpMkLst>
        </pc:grpChg>
      </pc:sldChg>
      <pc:sldChg chg="addSp delSp modSp add mod setBg modClrScheme chgLayout">
        <pc:chgData name="Prezerakos Georgios" userId="ea548587-b3cc-4d35-8e15-7608a7cc4b92" providerId="ADAL" clId="{CCA60239-6225-4038-A318-0883606B91FB}" dt="2024-03-11T12:20:42.621" v="8478" actId="26606"/>
        <pc:sldMkLst>
          <pc:docMk/>
          <pc:sldMk cId="2168017759" sldId="369"/>
        </pc:sldMkLst>
        <pc:spChg chg="mod ord">
          <ac:chgData name="Prezerakos Georgios" userId="ea548587-b3cc-4d35-8e15-7608a7cc4b92" providerId="ADAL" clId="{CCA60239-6225-4038-A318-0883606B91FB}" dt="2024-03-11T12:20:42.621" v="8478" actId="26606"/>
          <ac:spMkLst>
            <pc:docMk/>
            <pc:sldMk cId="2168017759" sldId="369"/>
            <ac:spMk id="2" creationId="{5944926B-F78A-ACB5-58A4-F62FDDE85D14}"/>
          </ac:spMkLst>
        </pc:spChg>
        <pc:spChg chg="mod ord">
          <ac:chgData name="Prezerakos Georgios" userId="ea548587-b3cc-4d35-8e15-7608a7cc4b92" providerId="ADAL" clId="{CCA60239-6225-4038-A318-0883606B91FB}" dt="2024-03-11T12:20:42.621" v="8478" actId="26606"/>
          <ac:spMkLst>
            <pc:docMk/>
            <pc:sldMk cId="2168017759" sldId="369"/>
            <ac:spMk id="3" creationId="{33115C72-F950-6308-6D55-A119A9DC08FF}"/>
          </ac:spMkLst>
        </pc:spChg>
        <pc:spChg chg="add mod ord">
          <ac:chgData name="Prezerakos Georgios" userId="ea548587-b3cc-4d35-8e15-7608a7cc4b92" providerId="ADAL" clId="{CCA60239-6225-4038-A318-0883606B91FB}" dt="2024-03-11T12:20:42.621" v="8478" actId="26606"/>
          <ac:spMkLst>
            <pc:docMk/>
            <pc:sldMk cId="2168017759" sldId="369"/>
            <ac:spMk id="4" creationId="{C19DC771-23E9-47FF-A032-A6DCCC215C6A}"/>
          </ac:spMkLst>
        </pc:spChg>
        <pc:spChg chg="add del">
          <ac:chgData name="Prezerakos Georgios" userId="ea548587-b3cc-4d35-8e15-7608a7cc4b92" providerId="ADAL" clId="{CCA60239-6225-4038-A318-0883606B91FB}" dt="2024-03-11T12:20:42.621" v="8478" actId="26606"/>
          <ac:spMkLst>
            <pc:docMk/>
            <pc:sldMk cId="2168017759" sldId="369"/>
            <ac:spMk id="38" creationId="{FC51DF5C-9611-4217-9C87-B1BA1BFAB53D}"/>
          </ac:spMkLst>
        </pc:spChg>
        <pc:spChg chg="add del">
          <ac:chgData name="Prezerakos Georgios" userId="ea548587-b3cc-4d35-8e15-7608a7cc4b92" providerId="ADAL" clId="{CCA60239-6225-4038-A318-0883606B91FB}" dt="2024-03-11T12:20:42.621" v="8478" actId="26606"/>
          <ac:spMkLst>
            <pc:docMk/>
            <pc:sldMk cId="2168017759" sldId="369"/>
            <ac:spMk id="40" creationId="{F1E5C2E7-30C4-47BD-A0C7-169C7A5F26D7}"/>
          </ac:spMkLst>
        </pc:spChg>
        <pc:spChg chg="add del">
          <ac:chgData name="Prezerakos Georgios" userId="ea548587-b3cc-4d35-8e15-7608a7cc4b92" providerId="ADAL" clId="{CCA60239-6225-4038-A318-0883606B91FB}" dt="2024-03-11T12:20:42.621" v="8478" actId="26606"/>
          <ac:spMkLst>
            <pc:docMk/>
            <pc:sldMk cId="2168017759" sldId="369"/>
            <ac:spMk id="42" creationId="{1BB01FB5-37B9-4EBD-AF40-DE68D3CA46A6}"/>
          </ac:spMkLst>
        </pc:spChg>
        <pc:spChg chg="add del">
          <ac:chgData name="Prezerakos Georgios" userId="ea548587-b3cc-4d35-8e15-7608a7cc4b92" providerId="ADAL" clId="{CCA60239-6225-4038-A318-0883606B91FB}" dt="2024-03-11T12:20:42.621" v="8478" actId="26606"/>
          <ac:spMkLst>
            <pc:docMk/>
            <pc:sldMk cId="2168017759" sldId="369"/>
            <ac:spMk id="44" creationId="{06AF6A9A-0638-4916-AD29-9FC8FC07AE5F}"/>
          </ac:spMkLst>
        </pc:spChg>
        <pc:spChg chg="add del">
          <ac:chgData name="Prezerakos Georgios" userId="ea548587-b3cc-4d35-8e15-7608a7cc4b92" providerId="ADAL" clId="{CCA60239-6225-4038-A318-0883606B91FB}" dt="2024-03-11T12:20:42.621" v="8478" actId="26606"/>
          <ac:spMkLst>
            <pc:docMk/>
            <pc:sldMk cId="2168017759" sldId="369"/>
            <ac:spMk id="46" creationId="{79057B2B-0D8C-47F2-836B-2E7DD462150A}"/>
          </ac:spMkLst>
        </pc:spChg>
        <pc:grpChg chg="add del">
          <ac:chgData name="Prezerakos Georgios" userId="ea548587-b3cc-4d35-8e15-7608a7cc4b92" providerId="ADAL" clId="{CCA60239-6225-4038-A318-0883606B91FB}" dt="2024-03-11T12:20:42.621" v="8478" actId="26606"/>
          <ac:grpSpMkLst>
            <pc:docMk/>
            <pc:sldMk cId="2168017759" sldId="369"/>
            <ac:grpSpMk id="10" creationId="{F5C624B6-8015-4ADC-901F-019368E8461D}"/>
          </ac:grpSpMkLst>
        </pc:grpChg>
        <pc:grpChg chg="add del">
          <ac:chgData name="Prezerakos Georgios" userId="ea548587-b3cc-4d35-8e15-7608a7cc4b92" providerId="ADAL" clId="{CCA60239-6225-4038-A318-0883606B91FB}" dt="2024-03-11T12:20:42.621" v="8478" actId="26606"/>
          <ac:grpSpMkLst>
            <pc:docMk/>
            <pc:sldMk cId="2168017759" sldId="369"/>
            <ac:grpSpMk id="24" creationId="{7CD96805-F42E-43A2-8B19-4B4B4B687098}"/>
          </ac:grpSpMkLst>
        </pc:grpChg>
      </pc:sldChg>
      <pc:sldChg chg="addSp delSp modSp add mod setBg">
        <pc:chgData name="Prezerakos Georgios" userId="ea548587-b3cc-4d35-8e15-7608a7cc4b92" providerId="ADAL" clId="{CCA60239-6225-4038-A318-0883606B91FB}" dt="2024-03-11T12:08:34.432" v="8310" actId="26606"/>
        <pc:sldMkLst>
          <pc:docMk/>
          <pc:sldMk cId="447560237" sldId="370"/>
        </pc:sldMkLst>
        <pc:spChg chg="mod">
          <ac:chgData name="Prezerakos Georgios" userId="ea548587-b3cc-4d35-8e15-7608a7cc4b92" providerId="ADAL" clId="{CCA60239-6225-4038-A318-0883606B91FB}" dt="2024-03-11T12:08:34.432" v="8310" actId="26606"/>
          <ac:spMkLst>
            <pc:docMk/>
            <pc:sldMk cId="447560237" sldId="370"/>
            <ac:spMk id="2" creationId="{AC2E6C6B-B585-06CE-748C-9D9AA25E52BD}"/>
          </ac:spMkLst>
        </pc:spChg>
        <pc:spChg chg="del">
          <ac:chgData name="Prezerakos Georgios" userId="ea548587-b3cc-4d35-8e15-7608a7cc4b92" providerId="ADAL" clId="{CCA60239-6225-4038-A318-0883606B91FB}" dt="2024-03-11T10:56:38.282" v="7319" actId="478"/>
          <ac:spMkLst>
            <pc:docMk/>
            <pc:sldMk cId="447560237" sldId="370"/>
            <ac:spMk id="3" creationId="{3B921553-FF41-AAAD-EC03-EE1E56D6E377}"/>
          </ac:spMkLst>
        </pc:spChg>
        <pc:spChg chg="add del mod">
          <ac:chgData name="Prezerakos Georgios" userId="ea548587-b3cc-4d35-8e15-7608a7cc4b92" providerId="ADAL" clId="{CCA60239-6225-4038-A318-0883606B91FB}" dt="2024-03-11T10:56:40.550" v="7320" actId="478"/>
          <ac:spMkLst>
            <pc:docMk/>
            <pc:sldMk cId="447560237" sldId="370"/>
            <ac:spMk id="5" creationId="{54755F2D-EE66-4F53-9A98-A0C854C87CE5}"/>
          </ac:spMkLst>
        </pc:spChg>
        <pc:spChg chg="add">
          <ac:chgData name="Prezerakos Georgios" userId="ea548587-b3cc-4d35-8e15-7608a7cc4b92" providerId="ADAL" clId="{CCA60239-6225-4038-A318-0883606B91FB}" dt="2024-03-11T12:08:34.432" v="8310" actId="26606"/>
          <ac:spMkLst>
            <pc:docMk/>
            <pc:sldMk cId="447560237" sldId="370"/>
            <ac:spMk id="40" creationId="{B8FE8EF1-7AF2-4864-A8DE-7EE3481DA1D4}"/>
          </ac:spMkLst>
        </pc:spChg>
        <pc:spChg chg="add">
          <ac:chgData name="Prezerakos Georgios" userId="ea548587-b3cc-4d35-8e15-7608a7cc4b92" providerId="ADAL" clId="{CCA60239-6225-4038-A318-0883606B91FB}" dt="2024-03-11T12:08:34.432" v="8310" actId="26606"/>
          <ac:spMkLst>
            <pc:docMk/>
            <pc:sldMk cId="447560237" sldId="370"/>
            <ac:spMk id="42" creationId="{76CB6AE4-A444-41E5-A744-47F048A15E7D}"/>
          </ac:spMkLst>
        </pc:spChg>
        <pc:spChg chg="add">
          <ac:chgData name="Prezerakos Georgios" userId="ea548587-b3cc-4d35-8e15-7608a7cc4b92" providerId="ADAL" clId="{CCA60239-6225-4038-A318-0883606B91FB}" dt="2024-03-11T12:08:34.432" v="8310" actId="26606"/>
          <ac:spMkLst>
            <pc:docMk/>
            <pc:sldMk cId="447560237" sldId="370"/>
            <ac:spMk id="44" creationId="{25F129D9-8F3D-4302-AB5D-DE987A6B127A}"/>
          </ac:spMkLst>
        </pc:spChg>
        <pc:spChg chg="add">
          <ac:chgData name="Prezerakos Georgios" userId="ea548587-b3cc-4d35-8e15-7608a7cc4b92" providerId="ADAL" clId="{CCA60239-6225-4038-A318-0883606B91FB}" dt="2024-03-11T12:08:34.432" v="8310" actId="26606"/>
          <ac:spMkLst>
            <pc:docMk/>
            <pc:sldMk cId="447560237" sldId="370"/>
            <ac:spMk id="46" creationId="{1F4A57F6-BEF1-4CA6-A0F1-3A01F6AB48EE}"/>
          </ac:spMkLst>
        </pc:spChg>
        <pc:spChg chg="add">
          <ac:chgData name="Prezerakos Georgios" userId="ea548587-b3cc-4d35-8e15-7608a7cc4b92" providerId="ADAL" clId="{CCA60239-6225-4038-A318-0883606B91FB}" dt="2024-03-11T12:08:34.432" v="8310" actId="26606"/>
          <ac:spMkLst>
            <pc:docMk/>
            <pc:sldMk cId="447560237" sldId="370"/>
            <ac:spMk id="48" creationId="{E3336A73-1C9B-4BAA-A893-AD3C79E66607}"/>
          </ac:spMkLst>
        </pc:spChg>
        <pc:grpChg chg="add">
          <ac:chgData name="Prezerakos Georgios" userId="ea548587-b3cc-4d35-8e15-7608a7cc4b92" providerId="ADAL" clId="{CCA60239-6225-4038-A318-0883606B91FB}" dt="2024-03-11T12:08:34.432" v="8310" actId="26606"/>
          <ac:grpSpMkLst>
            <pc:docMk/>
            <pc:sldMk cId="447560237" sldId="370"/>
            <ac:grpSpMk id="12" creationId="{7B7EFD05-5F12-420E-8AEF-74D5EF9D58BC}"/>
          </ac:grpSpMkLst>
        </pc:grpChg>
        <pc:grpChg chg="add">
          <ac:chgData name="Prezerakos Georgios" userId="ea548587-b3cc-4d35-8e15-7608a7cc4b92" providerId="ADAL" clId="{CCA60239-6225-4038-A318-0883606B91FB}" dt="2024-03-11T12:08:34.432" v="8310" actId="26606"/>
          <ac:grpSpMkLst>
            <pc:docMk/>
            <pc:sldMk cId="447560237" sldId="370"/>
            <ac:grpSpMk id="26" creationId="{B64F33C7-E158-4057-87E7-6F42AA6D034A}"/>
          </ac:grpSpMkLst>
        </pc:grpChg>
        <pc:picChg chg="add mod">
          <ac:chgData name="Prezerakos Georgios" userId="ea548587-b3cc-4d35-8e15-7608a7cc4b92" providerId="ADAL" clId="{CCA60239-6225-4038-A318-0883606B91FB}" dt="2024-03-11T12:08:34.432" v="8310" actId="26606"/>
          <ac:picMkLst>
            <pc:docMk/>
            <pc:sldMk cId="447560237" sldId="370"/>
            <ac:picMk id="7" creationId="{077C9E58-2A04-F066-6567-44EC01025EFE}"/>
          </ac:picMkLst>
        </pc:picChg>
      </pc:sldChg>
      <pc:sldChg chg="addSp delSp modSp add mod modClrScheme chgLayout">
        <pc:chgData name="Prezerakos Georgios" userId="ea548587-b3cc-4d35-8e15-7608a7cc4b92" providerId="ADAL" clId="{CCA60239-6225-4038-A318-0883606B91FB}" dt="2024-03-11T11:04:51.798" v="7543" actId="20577"/>
        <pc:sldMkLst>
          <pc:docMk/>
          <pc:sldMk cId="673953044" sldId="371"/>
        </pc:sldMkLst>
        <pc:spChg chg="mod ord">
          <ac:chgData name="Prezerakos Georgios" userId="ea548587-b3cc-4d35-8e15-7608a7cc4b92" providerId="ADAL" clId="{CCA60239-6225-4038-A318-0883606B91FB}" dt="2024-03-11T11:04:51.798" v="7543" actId="20577"/>
          <ac:spMkLst>
            <pc:docMk/>
            <pc:sldMk cId="673953044" sldId="371"/>
            <ac:spMk id="2" creationId="{AC2E6C6B-B585-06CE-748C-9D9AA25E52BD}"/>
          </ac:spMkLst>
        </pc:spChg>
        <pc:spChg chg="add del mod ord">
          <ac:chgData name="Prezerakos Georgios" userId="ea548587-b3cc-4d35-8e15-7608a7cc4b92" providerId="ADAL" clId="{CCA60239-6225-4038-A318-0883606B91FB}" dt="2024-03-11T10:57:37.462" v="7338" actId="478"/>
          <ac:spMkLst>
            <pc:docMk/>
            <pc:sldMk cId="673953044" sldId="371"/>
            <ac:spMk id="3" creationId="{D41B9C26-795B-26FC-5981-F11E3853DA9C}"/>
          </ac:spMkLst>
        </pc:spChg>
        <pc:spChg chg="add mod ord">
          <ac:chgData name="Prezerakos Georgios" userId="ea548587-b3cc-4d35-8e15-7608a7cc4b92" providerId="ADAL" clId="{CCA60239-6225-4038-A318-0883606B91FB}" dt="2024-03-11T11:04:23.238" v="7534" actId="2711"/>
          <ac:spMkLst>
            <pc:docMk/>
            <pc:sldMk cId="673953044" sldId="371"/>
            <ac:spMk id="4" creationId="{F755D946-8610-3E98-D24A-9C6425836940}"/>
          </ac:spMkLst>
        </pc:spChg>
        <pc:picChg chg="add mod">
          <ac:chgData name="Prezerakos Georgios" userId="ea548587-b3cc-4d35-8e15-7608a7cc4b92" providerId="ADAL" clId="{CCA60239-6225-4038-A318-0883606B91FB}" dt="2024-03-11T11:01:54.025" v="7340" actId="1076"/>
          <ac:picMkLst>
            <pc:docMk/>
            <pc:sldMk cId="673953044" sldId="371"/>
            <ac:picMk id="6" creationId="{181382FB-0888-D12E-A74E-A5303609032F}"/>
          </ac:picMkLst>
        </pc:picChg>
        <pc:picChg chg="del">
          <ac:chgData name="Prezerakos Georgios" userId="ea548587-b3cc-4d35-8e15-7608a7cc4b92" providerId="ADAL" clId="{CCA60239-6225-4038-A318-0883606B91FB}" dt="2024-03-11T10:57:26.292" v="7336" actId="478"/>
          <ac:picMkLst>
            <pc:docMk/>
            <pc:sldMk cId="673953044" sldId="371"/>
            <ac:picMk id="7" creationId="{077C9E58-2A04-F066-6567-44EC01025EFE}"/>
          </ac:picMkLst>
        </pc:picChg>
      </pc:sldChg>
      <pc:sldChg chg="addSp delSp modSp add mod">
        <pc:chgData name="Prezerakos Georgios" userId="ea548587-b3cc-4d35-8e15-7608a7cc4b92" providerId="ADAL" clId="{CCA60239-6225-4038-A318-0883606B91FB}" dt="2024-03-11T11:07:18.796" v="7714" actId="20577"/>
        <pc:sldMkLst>
          <pc:docMk/>
          <pc:sldMk cId="3021447791" sldId="372"/>
        </pc:sldMkLst>
        <pc:spChg chg="mod">
          <ac:chgData name="Prezerakos Georgios" userId="ea548587-b3cc-4d35-8e15-7608a7cc4b92" providerId="ADAL" clId="{CCA60239-6225-4038-A318-0883606B91FB}" dt="2024-03-11T11:05:02.304" v="7550" actId="20577"/>
          <ac:spMkLst>
            <pc:docMk/>
            <pc:sldMk cId="3021447791" sldId="372"/>
            <ac:spMk id="2" creationId="{AC2E6C6B-B585-06CE-748C-9D9AA25E52BD}"/>
          </ac:spMkLst>
        </pc:spChg>
        <pc:spChg chg="mod">
          <ac:chgData name="Prezerakos Georgios" userId="ea548587-b3cc-4d35-8e15-7608a7cc4b92" providerId="ADAL" clId="{CCA60239-6225-4038-A318-0883606B91FB}" dt="2024-03-11T11:07:18.796" v="7714" actId="20577"/>
          <ac:spMkLst>
            <pc:docMk/>
            <pc:sldMk cId="3021447791" sldId="372"/>
            <ac:spMk id="4" creationId="{F755D946-8610-3E98-D24A-9C6425836940}"/>
          </ac:spMkLst>
        </pc:spChg>
        <pc:picChg chg="add mod">
          <ac:chgData name="Prezerakos Georgios" userId="ea548587-b3cc-4d35-8e15-7608a7cc4b92" providerId="ADAL" clId="{CCA60239-6225-4038-A318-0883606B91FB}" dt="2024-03-11T11:05:23.834" v="7552" actId="1076"/>
          <ac:picMkLst>
            <pc:docMk/>
            <pc:sldMk cId="3021447791" sldId="372"/>
            <ac:picMk id="5" creationId="{8FFEE0A6-1195-48BF-4CA2-75BF96392A1A}"/>
          </ac:picMkLst>
        </pc:picChg>
        <pc:picChg chg="del">
          <ac:chgData name="Prezerakos Georgios" userId="ea548587-b3cc-4d35-8e15-7608a7cc4b92" providerId="ADAL" clId="{CCA60239-6225-4038-A318-0883606B91FB}" dt="2024-03-11T11:04:42.735" v="7536" actId="478"/>
          <ac:picMkLst>
            <pc:docMk/>
            <pc:sldMk cId="3021447791" sldId="372"/>
            <ac:picMk id="6" creationId="{181382FB-0888-D12E-A74E-A5303609032F}"/>
          </ac:picMkLst>
        </pc:picChg>
      </pc:sldChg>
      <pc:sldChg chg="addSp delSp modSp add mod">
        <pc:chgData name="Prezerakos Georgios" userId="ea548587-b3cc-4d35-8e15-7608a7cc4b92" providerId="ADAL" clId="{CCA60239-6225-4038-A318-0883606B91FB}" dt="2024-03-11T11:10:21.783" v="7737" actId="1076"/>
        <pc:sldMkLst>
          <pc:docMk/>
          <pc:sldMk cId="40886131" sldId="373"/>
        </pc:sldMkLst>
        <pc:spChg chg="mod">
          <ac:chgData name="Prezerakos Georgios" userId="ea548587-b3cc-4d35-8e15-7608a7cc4b92" providerId="ADAL" clId="{CCA60239-6225-4038-A318-0883606B91FB}" dt="2024-03-11T11:08:41.735" v="7727" actId="20577"/>
          <ac:spMkLst>
            <pc:docMk/>
            <pc:sldMk cId="40886131" sldId="373"/>
            <ac:spMk id="2" creationId="{AC2E6C6B-B585-06CE-748C-9D9AA25E52BD}"/>
          </ac:spMkLst>
        </pc:spChg>
        <pc:spChg chg="del">
          <ac:chgData name="Prezerakos Georgios" userId="ea548587-b3cc-4d35-8e15-7608a7cc4b92" providerId="ADAL" clId="{CCA60239-6225-4038-A318-0883606B91FB}" dt="2024-03-11T11:08:47.894" v="7729" actId="478"/>
          <ac:spMkLst>
            <pc:docMk/>
            <pc:sldMk cId="40886131" sldId="373"/>
            <ac:spMk id="4" creationId="{F755D946-8610-3E98-D24A-9C6425836940}"/>
          </ac:spMkLst>
        </pc:spChg>
        <pc:spChg chg="add del mod">
          <ac:chgData name="Prezerakos Georgios" userId="ea548587-b3cc-4d35-8e15-7608a7cc4b92" providerId="ADAL" clId="{CCA60239-6225-4038-A318-0883606B91FB}" dt="2024-03-11T11:08:50.430" v="7730" actId="478"/>
          <ac:spMkLst>
            <pc:docMk/>
            <pc:sldMk cId="40886131" sldId="373"/>
            <ac:spMk id="6" creationId="{B90E2832-D9B1-A58A-8E05-DD0F25EE49D9}"/>
          </ac:spMkLst>
        </pc:spChg>
        <pc:picChg chg="del">
          <ac:chgData name="Prezerakos Georgios" userId="ea548587-b3cc-4d35-8e15-7608a7cc4b92" providerId="ADAL" clId="{CCA60239-6225-4038-A318-0883606B91FB}" dt="2024-03-11T11:08:45.882" v="7728" actId="478"/>
          <ac:picMkLst>
            <pc:docMk/>
            <pc:sldMk cId="40886131" sldId="373"/>
            <ac:picMk id="5" creationId="{8FFEE0A6-1195-48BF-4CA2-75BF96392A1A}"/>
          </ac:picMkLst>
        </pc:picChg>
        <pc:picChg chg="add del mod">
          <ac:chgData name="Prezerakos Georgios" userId="ea548587-b3cc-4d35-8e15-7608a7cc4b92" providerId="ADAL" clId="{CCA60239-6225-4038-A318-0883606B91FB}" dt="2024-03-11T11:10:14.219" v="7736" actId="478"/>
          <ac:picMkLst>
            <pc:docMk/>
            <pc:sldMk cId="40886131" sldId="373"/>
            <ac:picMk id="8" creationId="{2379E53E-1F9E-57D5-E357-1C03989FBB9B}"/>
          </ac:picMkLst>
        </pc:picChg>
        <pc:picChg chg="add mod">
          <ac:chgData name="Prezerakos Georgios" userId="ea548587-b3cc-4d35-8e15-7608a7cc4b92" providerId="ADAL" clId="{CCA60239-6225-4038-A318-0883606B91FB}" dt="2024-03-11T11:10:21.783" v="7737" actId="1076"/>
          <ac:picMkLst>
            <pc:docMk/>
            <pc:sldMk cId="40886131" sldId="373"/>
            <ac:picMk id="10" creationId="{5CAAEE94-DD0F-F1B3-1021-FA9C653D6FC2}"/>
          </ac:picMkLst>
        </pc:picChg>
      </pc:sldChg>
      <pc:sldChg chg="addSp delSp modSp add mod chgLayout">
        <pc:chgData name="Prezerakos Georgios" userId="ea548587-b3cc-4d35-8e15-7608a7cc4b92" providerId="ADAL" clId="{CCA60239-6225-4038-A318-0883606B91FB}" dt="2024-03-11T11:15:25.001" v="7839" actId="27636"/>
        <pc:sldMkLst>
          <pc:docMk/>
          <pc:sldMk cId="922904792" sldId="374"/>
        </pc:sldMkLst>
        <pc:spChg chg="mod ord">
          <ac:chgData name="Prezerakos Georgios" userId="ea548587-b3cc-4d35-8e15-7608a7cc4b92" providerId="ADAL" clId="{CCA60239-6225-4038-A318-0883606B91FB}" dt="2024-03-11T11:13:01.907" v="7752" actId="700"/>
          <ac:spMkLst>
            <pc:docMk/>
            <pc:sldMk cId="922904792" sldId="374"/>
            <ac:spMk id="2" creationId="{AC2E6C6B-B585-06CE-748C-9D9AA25E52BD}"/>
          </ac:spMkLst>
        </pc:spChg>
        <pc:spChg chg="add del mod ord">
          <ac:chgData name="Prezerakos Georgios" userId="ea548587-b3cc-4d35-8e15-7608a7cc4b92" providerId="ADAL" clId="{CCA60239-6225-4038-A318-0883606B91FB}" dt="2024-03-11T11:13:04.620" v="7753" actId="478"/>
          <ac:spMkLst>
            <pc:docMk/>
            <pc:sldMk cId="922904792" sldId="374"/>
            <ac:spMk id="5" creationId="{010DE9AA-726F-39CD-407F-1960AFF96FC4}"/>
          </ac:spMkLst>
        </pc:spChg>
        <pc:spChg chg="add del mod ord">
          <ac:chgData name="Prezerakos Georgios" userId="ea548587-b3cc-4d35-8e15-7608a7cc4b92" providerId="ADAL" clId="{CCA60239-6225-4038-A318-0883606B91FB}" dt="2024-03-11T11:15:25.001" v="7839" actId="27636"/>
          <ac:spMkLst>
            <pc:docMk/>
            <pc:sldMk cId="922904792" sldId="374"/>
            <ac:spMk id="6" creationId="{29A7881A-F741-65B1-F7E5-71E0F0B365AB}"/>
          </ac:spMkLst>
        </pc:spChg>
        <pc:spChg chg="add del">
          <ac:chgData name="Prezerakos Georgios" userId="ea548587-b3cc-4d35-8e15-7608a7cc4b92" providerId="ADAL" clId="{CCA60239-6225-4038-A318-0883606B91FB}" dt="2024-03-11T11:13:59.979" v="7756" actId="22"/>
          <ac:spMkLst>
            <pc:docMk/>
            <pc:sldMk cId="922904792" sldId="374"/>
            <ac:spMk id="9" creationId="{46FDA92F-6FE2-6687-4758-BAB99D226B69}"/>
          </ac:spMkLst>
        </pc:spChg>
        <pc:picChg chg="add mod">
          <ac:chgData name="Prezerakos Georgios" userId="ea548587-b3cc-4d35-8e15-7608a7cc4b92" providerId="ADAL" clId="{CCA60239-6225-4038-A318-0883606B91FB}" dt="2024-03-11T11:14:10.141" v="7760" actId="1076"/>
          <ac:picMkLst>
            <pc:docMk/>
            <pc:sldMk cId="922904792" sldId="374"/>
            <ac:picMk id="4" creationId="{4391869E-BCC5-BE47-6001-48B22CC6F7DA}"/>
          </ac:picMkLst>
        </pc:picChg>
        <pc:picChg chg="del">
          <ac:chgData name="Prezerakos Georgios" userId="ea548587-b3cc-4d35-8e15-7608a7cc4b92" providerId="ADAL" clId="{CCA60239-6225-4038-A318-0883606B91FB}" dt="2024-03-11T11:11:46.284" v="7748" actId="478"/>
          <ac:picMkLst>
            <pc:docMk/>
            <pc:sldMk cId="922904792" sldId="374"/>
            <ac:picMk id="8" creationId="{2379E53E-1F9E-57D5-E357-1C03989FBB9B}"/>
          </ac:picMkLst>
        </pc:picChg>
        <pc:picChg chg="del">
          <ac:chgData name="Prezerakos Georgios" userId="ea548587-b3cc-4d35-8e15-7608a7cc4b92" providerId="ADAL" clId="{CCA60239-6225-4038-A318-0883606B91FB}" dt="2024-03-11T11:11:47.155" v="7749" actId="478"/>
          <ac:picMkLst>
            <pc:docMk/>
            <pc:sldMk cId="922904792" sldId="374"/>
            <ac:picMk id="10" creationId="{5CAAEE94-DD0F-F1B3-1021-FA9C653D6FC2}"/>
          </ac:picMkLst>
        </pc:picChg>
      </pc:sldChg>
      <pc:sldMasterChg chg="modSldLayout">
        <pc:chgData name="Prezerakos Georgios" userId="ea548587-b3cc-4d35-8e15-7608a7cc4b92" providerId="ADAL" clId="{CCA60239-6225-4038-A318-0883606B91FB}" dt="2024-03-11T10:27:24.349" v="6462" actId="2710"/>
        <pc:sldMasterMkLst>
          <pc:docMk/>
          <pc:sldMasterMk cId="3729071915" sldId="2147483758"/>
        </pc:sldMasterMkLst>
        <pc:sldLayoutChg chg="delSp modSp">
          <pc:chgData name="Prezerakos Georgios" userId="ea548587-b3cc-4d35-8e15-7608a7cc4b92" providerId="ADAL" clId="{CCA60239-6225-4038-A318-0883606B91FB}" dt="2024-03-11T10:26:45.364" v="6457"/>
          <pc:sldLayoutMkLst>
            <pc:docMk/>
            <pc:sldMasterMk cId="3729071915" sldId="2147483758"/>
            <pc:sldLayoutMk cId="3205864473" sldId="2147483760"/>
          </pc:sldLayoutMkLst>
          <pc:spChg chg="mod">
            <ac:chgData name="Prezerakos Georgios" userId="ea548587-b3cc-4d35-8e15-7608a7cc4b92" providerId="ADAL" clId="{CCA60239-6225-4038-A318-0883606B91FB}" dt="2024-03-11T10:25:14.997" v="6454" actId="2710"/>
            <ac:spMkLst>
              <pc:docMk/>
              <pc:sldMasterMk cId="3729071915" sldId="2147483758"/>
              <pc:sldLayoutMk cId="3205864473" sldId="2147483760"/>
              <ac:spMk id="3" creationId="{00000000-0000-0000-0000-000000000000}"/>
            </ac:spMkLst>
          </pc:spChg>
          <pc:spChg chg="del">
            <ac:chgData name="Prezerakos Georgios" userId="ea548587-b3cc-4d35-8e15-7608a7cc4b92" providerId="ADAL" clId="{CCA60239-6225-4038-A318-0883606B91FB}" dt="2024-03-11T10:26:45.364" v="6457"/>
            <ac:spMkLst>
              <pc:docMk/>
              <pc:sldMasterMk cId="3729071915" sldId="2147483758"/>
              <pc:sldLayoutMk cId="3205864473" sldId="2147483760"/>
              <ac:spMk id="4" creationId="{00000000-0000-0000-0000-000000000000}"/>
            </ac:spMkLst>
          </pc:spChg>
          <pc:spChg chg="del">
            <ac:chgData name="Prezerakos Georgios" userId="ea548587-b3cc-4d35-8e15-7608a7cc4b92" providerId="ADAL" clId="{CCA60239-6225-4038-A318-0883606B91FB}" dt="2024-03-11T10:26:45.364" v="6457"/>
            <ac:spMkLst>
              <pc:docMk/>
              <pc:sldMasterMk cId="3729071915" sldId="2147483758"/>
              <pc:sldLayoutMk cId="3205864473" sldId="2147483760"/>
              <ac:spMk id="5" creationId="{00000000-0000-0000-0000-000000000000}"/>
            </ac:spMkLst>
          </pc:spChg>
          <pc:spChg chg="del">
            <ac:chgData name="Prezerakos Georgios" userId="ea548587-b3cc-4d35-8e15-7608a7cc4b92" providerId="ADAL" clId="{CCA60239-6225-4038-A318-0883606B91FB}" dt="2024-03-11T10:26:45.364" v="6457"/>
            <ac:spMkLst>
              <pc:docMk/>
              <pc:sldMasterMk cId="3729071915" sldId="2147483758"/>
              <pc:sldLayoutMk cId="3205864473" sldId="2147483760"/>
              <ac:spMk id="6" creationId="{00000000-0000-0000-0000-000000000000}"/>
            </ac:spMkLst>
          </pc:spChg>
        </pc:sldLayoutChg>
        <pc:sldLayoutChg chg="modSp">
          <pc:chgData name="Prezerakos Georgios" userId="ea548587-b3cc-4d35-8e15-7608a7cc4b92" providerId="ADAL" clId="{CCA60239-6225-4038-A318-0883606B91FB}" dt="2024-03-11T10:27:24.349" v="6462" actId="2710"/>
          <pc:sldLayoutMkLst>
            <pc:docMk/>
            <pc:sldMasterMk cId="3729071915" sldId="2147483758"/>
            <pc:sldLayoutMk cId="3389485183" sldId="2147483762"/>
          </pc:sldLayoutMkLst>
          <pc:spChg chg="mod">
            <ac:chgData name="Prezerakos Georgios" userId="ea548587-b3cc-4d35-8e15-7608a7cc4b92" providerId="ADAL" clId="{CCA60239-6225-4038-A318-0883606B91FB}" dt="2024-03-11T10:27:19.045" v="6461" actId="2710"/>
            <ac:spMkLst>
              <pc:docMk/>
              <pc:sldMasterMk cId="3729071915" sldId="2147483758"/>
              <pc:sldLayoutMk cId="3389485183" sldId="2147483762"/>
              <ac:spMk id="3" creationId="{00000000-0000-0000-0000-000000000000}"/>
            </ac:spMkLst>
          </pc:spChg>
          <pc:spChg chg="mod">
            <ac:chgData name="Prezerakos Georgios" userId="ea548587-b3cc-4d35-8e15-7608a7cc4b92" providerId="ADAL" clId="{CCA60239-6225-4038-A318-0883606B91FB}" dt="2024-03-11T10:27:24.349" v="6462" actId="2710"/>
            <ac:spMkLst>
              <pc:docMk/>
              <pc:sldMasterMk cId="3729071915" sldId="2147483758"/>
              <pc:sldLayoutMk cId="3389485183" sldId="2147483762"/>
              <ac:spMk id="4" creationId="{00000000-0000-0000-0000-000000000000}"/>
            </ac:spMkLst>
          </pc:spChg>
        </pc:sldLayoutChg>
      </pc:sldMasterChg>
    </pc:docChg>
  </pc:docChgLst>
  <pc:docChgLst>
    <pc:chgData name="Prezerakos Georgios" userId="ea548587-b3cc-4d35-8e15-7608a7cc4b92" providerId="ADAL" clId="{59B5BF6B-8EBE-4275-B8E7-E7481551698E}"/>
    <pc:docChg chg="custSel addSld modSld">
      <pc:chgData name="Prezerakos Georgios" userId="ea548587-b3cc-4d35-8e15-7608a7cc4b92" providerId="ADAL" clId="{59B5BF6B-8EBE-4275-B8E7-E7481551698E}" dt="2024-01-25T16:32:10.441" v="657" actId="108"/>
      <pc:docMkLst>
        <pc:docMk/>
      </pc:docMkLst>
      <pc:sldChg chg="modSp new mod">
        <pc:chgData name="Prezerakos Georgios" userId="ea548587-b3cc-4d35-8e15-7608a7cc4b92" providerId="ADAL" clId="{59B5BF6B-8EBE-4275-B8E7-E7481551698E}" dt="2024-01-25T15:42:17.001" v="8" actId="20577"/>
        <pc:sldMkLst>
          <pc:docMk/>
          <pc:sldMk cId="3816012677" sldId="256"/>
        </pc:sldMkLst>
        <pc:spChg chg="mod">
          <ac:chgData name="Prezerakos Georgios" userId="ea548587-b3cc-4d35-8e15-7608a7cc4b92" providerId="ADAL" clId="{59B5BF6B-8EBE-4275-B8E7-E7481551698E}" dt="2024-01-25T15:42:17.001" v="8" actId="20577"/>
          <ac:spMkLst>
            <pc:docMk/>
            <pc:sldMk cId="3816012677" sldId="256"/>
            <ac:spMk id="2" creationId="{639B6460-9408-A24C-7680-DB2A3146C878}"/>
          </ac:spMkLst>
        </pc:spChg>
      </pc:sldChg>
      <pc:sldChg chg="modSp new mod">
        <pc:chgData name="Prezerakos Georgios" userId="ea548587-b3cc-4d35-8e15-7608a7cc4b92" providerId="ADAL" clId="{59B5BF6B-8EBE-4275-B8E7-E7481551698E}" dt="2024-01-25T15:53:46.616" v="83" actId="20577"/>
        <pc:sldMkLst>
          <pc:docMk/>
          <pc:sldMk cId="2711061327" sldId="257"/>
        </pc:sldMkLst>
        <pc:spChg chg="mod">
          <ac:chgData name="Prezerakos Georgios" userId="ea548587-b3cc-4d35-8e15-7608a7cc4b92" providerId="ADAL" clId="{59B5BF6B-8EBE-4275-B8E7-E7481551698E}" dt="2024-01-25T15:53:40.006" v="80" actId="20577"/>
          <ac:spMkLst>
            <pc:docMk/>
            <pc:sldMk cId="2711061327" sldId="257"/>
            <ac:spMk id="2" creationId="{B64016C8-2554-94AF-EC22-5CFC80735364}"/>
          </ac:spMkLst>
        </pc:spChg>
        <pc:spChg chg="mod">
          <ac:chgData name="Prezerakos Georgios" userId="ea548587-b3cc-4d35-8e15-7608a7cc4b92" providerId="ADAL" clId="{59B5BF6B-8EBE-4275-B8E7-E7481551698E}" dt="2024-01-25T15:53:46.616" v="83" actId="20577"/>
          <ac:spMkLst>
            <pc:docMk/>
            <pc:sldMk cId="2711061327" sldId="257"/>
            <ac:spMk id="3" creationId="{77D6163E-5294-E630-6695-846495200E7E}"/>
          </ac:spMkLst>
        </pc:spChg>
      </pc:sldChg>
      <pc:sldChg chg="modSp new mod">
        <pc:chgData name="Prezerakos Georgios" userId="ea548587-b3cc-4d35-8e15-7608a7cc4b92" providerId="ADAL" clId="{59B5BF6B-8EBE-4275-B8E7-E7481551698E}" dt="2024-01-25T15:51:36.434" v="47" actId="27636"/>
        <pc:sldMkLst>
          <pc:docMk/>
          <pc:sldMk cId="3049225911" sldId="258"/>
        </pc:sldMkLst>
        <pc:spChg chg="mod">
          <ac:chgData name="Prezerakos Georgios" userId="ea548587-b3cc-4d35-8e15-7608a7cc4b92" providerId="ADAL" clId="{59B5BF6B-8EBE-4275-B8E7-E7481551698E}" dt="2024-01-25T15:51:32.015" v="45" actId="20577"/>
          <ac:spMkLst>
            <pc:docMk/>
            <pc:sldMk cId="3049225911" sldId="258"/>
            <ac:spMk id="2" creationId="{B99935B0-5E42-9494-A6B5-A8F1551F9ADF}"/>
          </ac:spMkLst>
        </pc:spChg>
        <pc:spChg chg="mod">
          <ac:chgData name="Prezerakos Georgios" userId="ea548587-b3cc-4d35-8e15-7608a7cc4b92" providerId="ADAL" clId="{59B5BF6B-8EBE-4275-B8E7-E7481551698E}" dt="2024-01-25T15:51:36.434" v="47" actId="27636"/>
          <ac:spMkLst>
            <pc:docMk/>
            <pc:sldMk cId="3049225911" sldId="258"/>
            <ac:spMk id="3" creationId="{BBFBF202-6862-4ED9-6263-96796186D4E0}"/>
          </ac:spMkLst>
        </pc:spChg>
      </pc:sldChg>
      <pc:sldChg chg="modSp new mod">
        <pc:chgData name="Prezerakos Georgios" userId="ea548587-b3cc-4d35-8e15-7608a7cc4b92" providerId="ADAL" clId="{59B5BF6B-8EBE-4275-B8E7-E7481551698E}" dt="2024-01-25T15:54:51.693" v="94"/>
        <pc:sldMkLst>
          <pc:docMk/>
          <pc:sldMk cId="3826159509" sldId="259"/>
        </pc:sldMkLst>
        <pc:spChg chg="mod">
          <ac:chgData name="Prezerakos Georgios" userId="ea548587-b3cc-4d35-8e15-7608a7cc4b92" providerId="ADAL" clId="{59B5BF6B-8EBE-4275-B8E7-E7481551698E}" dt="2024-01-25T15:54:47.910" v="93" actId="20577"/>
          <ac:spMkLst>
            <pc:docMk/>
            <pc:sldMk cId="3826159509" sldId="259"/>
            <ac:spMk id="2" creationId="{9F188F0E-8B91-7A65-BC84-3D5D2ABD97DB}"/>
          </ac:spMkLst>
        </pc:spChg>
        <pc:spChg chg="mod">
          <ac:chgData name="Prezerakos Georgios" userId="ea548587-b3cc-4d35-8e15-7608a7cc4b92" providerId="ADAL" clId="{59B5BF6B-8EBE-4275-B8E7-E7481551698E}" dt="2024-01-25T15:54:51.693" v="94"/>
          <ac:spMkLst>
            <pc:docMk/>
            <pc:sldMk cId="3826159509" sldId="259"/>
            <ac:spMk id="3" creationId="{FC54311A-F004-7455-6252-841013760492}"/>
          </ac:spMkLst>
        </pc:spChg>
      </pc:sldChg>
      <pc:sldChg chg="modSp new mod">
        <pc:chgData name="Prezerakos Georgios" userId="ea548587-b3cc-4d35-8e15-7608a7cc4b92" providerId="ADAL" clId="{59B5BF6B-8EBE-4275-B8E7-E7481551698E}" dt="2024-01-25T15:57:50.154" v="115" actId="27636"/>
        <pc:sldMkLst>
          <pc:docMk/>
          <pc:sldMk cId="244033161" sldId="260"/>
        </pc:sldMkLst>
        <pc:spChg chg="mod">
          <ac:chgData name="Prezerakos Georgios" userId="ea548587-b3cc-4d35-8e15-7608a7cc4b92" providerId="ADAL" clId="{59B5BF6B-8EBE-4275-B8E7-E7481551698E}" dt="2024-01-25T15:57:13.349" v="104" actId="20577"/>
          <ac:spMkLst>
            <pc:docMk/>
            <pc:sldMk cId="244033161" sldId="260"/>
            <ac:spMk id="2" creationId="{6EE7652A-7BC4-1ED3-393E-B36FA22772E4}"/>
          </ac:spMkLst>
        </pc:spChg>
        <pc:spChg chg="mod">
          <ac:chgData name="Prezerakos Georgios" userId="ea548587-b3cc-4d35-8e15-7608a7cc4b92" providerId="ADAL" clId="{59B5BF6B-8EBE-4275-B8E7-E7481551698E}" dt="2024-01-25T15:57:50.154" v="115" actId="27636"/>
          <ac:spMkLst>
            <pc:docMk/>
            <pc:sldMk cId="244033161" sldId="260"/>
            <ac:spMk id="3" creationId="{E65FF227-C595-B8E2-28A9-477CF6D1973F}"/>
          </ac:spMkLst>
        </pc:spChg>
      </pc:sldChg>
      <pc:sldChg chg="modSp new mod">
        <pc:chgData name="Prezerakos Georgios" userId="ea548587-b3cc-4d35-8e15-7608a7cc4b92" providerId="ADAL" clId="{59B5BF6B-8EBE-4275-B8E7-E7481551698E}" dt="2024-01-25T15:58:28.781" v="128" actId="27636"/>
        <pc:sldMkLst>
          <pc:docMk/>
          <pc:sldMk cId="220587646" sldId="261"/>
        </pc:sldMkLst>
        <pc:spChg chg="mod">
          <ac:chgData name="Prezerakos Georgios" userId="ea548587-b3cc-4d35-8e15-7608a7cc4b92" providerId="ADAL" clId="{59B5BF6B-8EBE-4275-B8E7-E7481551698E}" dt="2024-01-25T15:58:16.258" v="122" actId="20577"/>
          <ac:spMkLst>
            <pc:docMk/>
            <pc:sldMk cId="220587646" sldId="261"/>
            <ac:spMk id="2" creationId="{056AEC4E-FB4A-C9AB-06FB-03CC58908DBC}"/>
          </ac:spMkLst>
        </pc:spChg>
        <pc:spChg chg="mod">
          <ac:chgData name="Prezerakos Georgios" userId="ea548587-b3cc-4d35-8e15-7608a7cc4b92" providerId="ADAL" clId="{59B5BF6B-8EBE-4275-B8E7-E7481551698E}" dt="2024-01-25T15:58:28.781" v="128" actId="27636"/>
          <ac:spMkLst>
            <pc:docMk/>
            <pc:sldMk cId="220587646" sldId="261"/>
            <ac:spMk id="3" creationId="{DA893BDD-59D7-C5F6-C62E-236A40D07FB9}"/>
          </ac:spMkLst>
        </pc:spChg>
      </pc:sldChg>
      <pc:sldChg chg="modSp new mod">
        <pc:chgData name="Prezerakos Georgios" userId="ea548587-b3cc-4d35-8e15-7608a7cc4b92" providerId="ADAL" clId="{59B5BF6B-8EBE-4275-B8E7-E7481551698E}" dt="2024-01-25T16:00:32.398" v="144" actId="20577"/>
        <pc:sldMkLst>
          <pc:docMk/>
          <pc:sldMk cId="429638405" sldId="262"/>
        </pc:sldMkLst>
        <pc:spChg chg="mod">
          <ac:chgData name="Prezerakos Georgios" userId="ea548587-b3cc-4d35-8e15-7608a7cc4b92" providerId="ADAL" clId="{59B5BF6B-8EBE-4275-B8E7-E7481551698E}" dt="2024-01-25T16:00:19.661" v="138" actId="20577"/>
          <ac:spMkLst>
            <pc:docMk/>
            <pc:sldMk cId="429638405" sldId="262"/>
            <ac:spMk id="2" creationId="{1761C77C-27C7-7F39-99C1-49900E0BF5DC}"/>
          </ac:spMkLst>
        </pc:spChg>
        <pc:spChg chg="mod">
          <ac:chgData name="Prezerakos Georgios" userId="ea548587-b3cc-4d35-8e15-7608a7cc4b92" providerId="ADAL" clId="{59B5BF6B-8EBE-4275-B8E7-E7481551698E}" dt="2024-01-25T16:00:32.398" v="144" actId="20577"/>
          <ac:spMkLst>
            <pc:docMk/>
            <pc:sldMk cId="429638405" sldId="262"/>
            <ac:spMk id="3" creationId="{3AB04CE7-D806-AC48-254A-8F102C0EFAD7}"/>
          </ac:spMkLst>
        </pc:spChg>
      </pc:sldChg>
      <pc:sldChg chg="addSp modSp new mod modClrScheme chgLayout">
        <pc:chgData name="Prezerakos Georgios" userId="ea548587-b3cc-4d35-8e15-7608a7cc4b92" providerId="ADAL" clId="{59B5BF6B-8EBE-4275-B8E7-E7481551698E}" dt="2024-01-25T16:04:16.159" v="228" actId="15"/>
        <pc:sldMkLst>
          <pc:docMk/>
          <pc:sldMk cId="1672460065" sldId="263"/>
        </pc:sldMkLst>
        <pc:spChg chg="mod ord">
          <ac:chgData name="Prezerakos Georgios" userId="ea548587-b3cc-4d35-8e15-7608a7cc4b92" providerId="ADAL" clId="{59B5BF6B-8EBE-4275-B8E7-E7481551698E}" dt="2024-01-25T16:03:04.010" v="189" actId="700"/>
          <ac:spMkLst>
            <pc:docMk/>
            <pc:sldMk cId="1672460065" sldId="263"/>
            <ac:spMk id="2" creationId="{C5842E4A-26D2-2571-B239-FD8BC3541D14}"/>
          </ac:spMkLst>
        </pc:spChg>
        <pc:spChg chg="mod ord">
          <ac:chgData name="Prezerakos Georgios" userId="ea548587-b3cc-4d35-8e15-7608a7cc4b92" providerId="ADAL" clId="{59B5BF6B-8EBE-4275-B8E7-E7481551698E}" dt="2024-01-25T16:03:09.986" v="194" actId="27636"/>
          <ac:spMkLst>
            <pc:docMk/>
            <pc:sldMk cId="1672460065" sldId="263"/>
            <ac:spMk id="3" creationId="{7C330FF0-2B2D-99EC-A629-2821F75F68E3}"/>
          </ac:spMkLst>
        </pc:spChg>
        <pc:spChg chg="add mod ord">
          <ac:chgData name="Prezerakos Georgios" userId="ea548587-b3cc-4d35-8e15-7608a7cc4b92" providerId="ADAL" clId="{59B5BF6B-8EBE-4275-B8E7-E7481551698E}" dt="2024-01-25T16:04:16.159" v="228" actId="15"/>
          <ac:spMkLst>
            <pc:docMk/>
            <pc:sldMk cId="1672460065" sldId="263"/>
            <ac:spMk id="4" creationId="{82C02DD9-E83A-C9F5-2B4B-9DAF89C0E106}"/>
          </ac:spMkLst>
        </pc:spChg>
      </pc:sldChg>
      <pc:sldChg chg="addSp delSp modSp new mod modClrScheme chgLayout">
        <pc:chgData name="Prezerakos Georgios" userId="ea548587-b3cc-4d35-8e15-7608a7cc4b92" providerId="ADAL" clId="{59B5BF6B-8EBE-4275-B8E7-E7481551698E}" dt="2024-01-25T16:06:27.691" v="239" actId="27636"/>
        <pc:sldMkLst>
          <pc:docMk/>
          <pc:sldMk cId="3550473955" sldId="264"/>
        </pc:sldMkLst>
        <pc:spChg chg="mod ord">
          <ac:chgData name="Prezerakos Georgios" userId="ea548587-b3cc-4d35-8e15-7608a7cc4b92" providerId="ADAL" clId="{59B5BF6B-8EBE-4275-B8E7-E7481551698E}" dt="2024-01-25T16:06:24.683" v="237" actId="700"/>
          <ac:spMkLst>
            <pc:docMk/>
            <pc:sldMk cId="3550473955" sldId="264"/>
            <ac:spMk id="2" creationId="{142C2FC0-93C7-FB69-5065-B1A61A48E58C}"/>
          </ac:spMkLst>
        </pc:spChg>
        <pc:spChg chg="del mod ord">
          <ac:chgData name="Prezerakos Georgios" userId="ea548587-b3cc-4d35-8e15-7608a7cc4b92" providerId="ADAL" clId="{59B5BF6B-8EBE-4275-B8E7-E7481551698E}" dt="2024-01-25T16:06:24.683" v="237" actId="700"/>
          <ac:spMkLst>
            <pc:docMk/>
            <pc:sldMk cId="3550473955" sldId="264"/>
            <ac:spMk id="3" creationId="{CD4881D0-AAEC-1AF4-5F0A-D19B1E2AD9E8}"/>
          </ac:spMkLst>
        </pc:spChg>
        <pc:spChg chg="del">
          <ac:chgData name="Prezerakos Georgios" userId="ea548587-b3cc-4d35-8e15-7608a7cc4b92" providerId="ADAL" clId="{59B5BF6B-8EBE-4275-B8E7-E7481551698E}" dt="2024-01-25T16:06:24.683" v="237" actId="700"/>
          <ac:spMkLst>
            <pc:docMk/>
            <pc:sldMk cId="3550473955" sldId="264"/>
            <ac:spMk id="4" creationId="{5F30993B-F5FF-D213-E08C-974D181EB46E}"/>
          </ac:spMkLst>
        </pc:spChg>
        <pc:spChg chg="add mod ord">
          <ac:chgData name="Prezerakos Georgios" userId="ea548587-b3cc-4d35-8e15-7608a7cc4b92" providerId="ADAL" clId="{59B5BF6B-8EBE-4275-B8E7-E7481551698E}" dt="2024-01-25T16:06:27.691" v="239" actId="27636"/>
          <ac:spMkLst>
            <pc:docMk/>
            <pc:sldMk cId="3550473955" sldId="264"/>
            <ac:spMk id="5" creationId="{B903C03C-89F4-834D-CF4B-D098C4D99061}"/>
          </ac:spMkLst>
        </pc:spChg>
      </pc:sldChg>
      <pc:sldChg chg="modSp new mod">
        <pc:chgData name="Prezerakos Georgios" userId="ea548587-b3cc-4d35-8e15-7608a7cc4b92" providerId="ADAL" clId="{59B5BF6B-8EBE-4275-B8E7-E7481551698E}" dt="2024-01-25T16:07:42.315" v="247" actId="27636"/>
        <pc:sldMkLst>
          <pc:docMk/>
          <pc:sldMk cId="114607327" sldId="265"/>
        </pc:sldMkLst>
        <pc:spChg chg="mod">
          <ac:chgData name="Prezerakos Georgios" userId="ea548587-b3cc-4d35-8e15-7608a7cc4b92" providerId="ADAL" clId="{59B5BF6B-8EBE-4275-B8E7-E7481551698E}" dt="2024-01-25T16:07:39.219" v="245" actId="20577"/>
          <ac:spMkLst>
            <pc:docMk/>
            <pc:sldMk cId="114607327" sldId="265"/>
            <ac:spMk id="2" creationId="{1EA93795-5846-21BE-323A-5C4BC843CDB5}"/>
          </ac:spMkLst>
        </pc:spChg>
        <pc:spChg chg="mod">
          <ac:chgData name="Prezerakos Georgios" userId="ea548587-b3cc-4d35-8e15-7608a7cc4b92" providerId="ADAL" clId="{59B5BF6B-8EBE-4275-B8E7-E7481551698E}" dt="2024-01-25T16:07:42.315" v="247" actId="27636"/>
          <ac:spMkLst>
            <pc:docMk/>
            <pc:sldMk cId="114607327" sldId="265"/>
            <ac:spMk id="3" creationId="{BF2CBF8E-6EAA-8CD5-70F7-5199441C66E2}"/>
          </ac:spMkLst>
        </pc:spChg>
      </pc:sldChg>
      <pc:sldChg chg="modSp new mod">
        <pc:chgData name="Prezerakos Georgios" userId="ea548587-b3cc-4d35-8e15-7608a7cc4b92" providerId="ADAL" clId="{59B5BF6B-8EBE-4275-B8E7-E7481551698E}" dt="2024-01-25T16:32:10.441" v="657" actId="108"/>
        <pc:sldMkLst>
          <pc:docMk/>
          <pc:sldMk cId="1826861042" sldId="266"/>
        </pc:sldMkLst>
        <pc:spChg chg="mod">
          <ac:chgData name="Prezerakos Georgios" userId="ea548587-b3cc-4d35-8e15-7608a7cc4b92" providerId="ADAL" clId="{59B5BF6B-8EBE-4275-B8E7-E7481551698E}" dt="2024-01-25T16:26:59.165" v="556" actId="20577"/>
          <ac:spMkLst>
            <pc:docMk/>
            <pc:sldMk cId="1826861042" sldId="266"/>
            <ac:spMk id="2" creationId="{4828262B-E0BD-EAB9-E98C-D5BDF5370EF9}"/>
          </ac:spMkLst>
        </pc:spChg>
        <pc:spChg chg="mod">
          <ac:chgData name="Prezerakos Georgios" userId="ea548587-b3cc-4d35-8e15-7608a7cc4b92" providerId="ADAL" clId="{59B5BF6B-8EBE-4275-B8E7-E7481551698E}" dt="2024-01-25T16:32:10.441" v="657" actId="108"/>
          <ac:spMkLst>
            <pc:docMk/>
            <pc:sldMk cId="1826861042" sldId="266"/>
            <ac:spMk id="3" creationId="{9A2ABC9B-7275-6109-2980-58B81FFDF83E}"/>
          </ac:spMkLst>
        </pc:spChg>
      </pc:sldChg>
      <pc:sldChg chg="modSp new mod">
        <pc:chgData name="Prezerakos Georgios" userId="ea548587-b3cc-4d35-8e15-7608a7cc4b92" providerId="ADAL" clId="{59B5BF6B-8EBE-4275-B8E7-E7481551698E}" dt="2024-01-25T16:31:01.038" v="632" actId="6549"/>
        <pc:sldMkLst>
          <pc:docMk/>
          <pc:sldMk cId="2563982973" sldId="267"/>
        </pc:sldMkLst>
        <pc:spChg chg="mod">
          <ac:chgData name="Prezerakos Georgios" userId="ea548587-b3cc-4d35-8e15-7608a7cc4b92" providerId="ADAL" clId="{59B5BF6B-8EBE-4275-B8E7-E7481551698E}" dt="2024-01-25T16:27:23.311" v="561" actId="20577"/>
          <ac:spMkLst>
            <pc:docMk/>
            <pc:sldMk cId="2563982973" sldId="267"/>
            <ac:spMk id="2" creationId="{5E5E74DE-6503-CF9B-782D-FC50875ED5DA}"/>
          </ac:spMkLst>
        </pc:spChg>
        <pc:spChg chg="mod">
          <ac:chgData name="Prezerakos Georgios" userId="ea548587-b3cc-4d35-8e15-7608a7cc4b92" providerId="ADAL" clId="{59B5BF6B-8EBE-4275-B8E7-E7481551698E}" dt="2024-01-25T16:31:01.038" v="632" actId="6549"/>
          <ac:spMkLst>
            <pc:docMk/>
            <pc:sldMk cId="2563982973" sldId="267"/>
            <ac:spMk id="3" creationId="{8F05D348-20C5-A576-3CD1-99B14C8F0DD1}"/>
          </ac:spMkLst>
        </pc:spChg>
      </pc:sldChg>
    </pc:docChg>
  </pc:docChgLst>
  <pc:docChgLst>
    <pc:chgData name="Prezerakos Georgios" userId="ea548587-b3cc-4d35-8e15-7608a7cc4b92" providerId="ADAL" clId="{28C2DCCD-DDD0-4C31-B5B8-90AEDD0A6826}"/>
    <pc:docChg chg="undo redo custSel addSld delSld modSld sldOrd">
      <pc:chgData name="Prezerakos Georgios" userId="ea548587-b3cc-4d35-8e15-7608a7cc4b92" providerId="ADAL" clId="{28C2DCCD-DDD0-4C31-B5B8-90AEDD0A6826}" dt="2024-02-06T16:44:23.747" v="5871" actId="20577"/>
      <pc:docMkLst>
        <pc:docMk/>
      </pc:docMkLst>
      <pc:sldChg chg="addSp modSp mod setBg addAnim setClrOvrMap">
        <pc:chgData name="Prezerakos Georgios" userId="ea548587-b3cc-4d35-8e15-7608a7cc4b92" providerId="ADAL" clId="{28C2DCCD-DDD0-4C31-B5B8-90AEDD0A6826}" dt="2024-01-29T18:45:59.168" v="112"/>
        <pc:sldMkLst>
          <pc:docMk/>
          <pc:sldMk cId="3816012677" sldId="256"/>
        </pc:sldMkLst>
        <pc:spChg chg="mod">
          <ac:chgData name="Prezerakos Georgios" userId="ea548587-b3cc-4d35-8e15-7608a7cc4b92" providerId="ADAL" clId="{28C2DCCD-DDD0-4C31-B5B8-90AEDD0A6826}" dt="2024-01-29T18:45:59.157" v="110" actId="26606"/>
          <ac:spMkLst>
            <pc:docMk/>
            <pc:sldMk cId="3816012677" sldId="256"/>
            <ac:spMk id="2" creationId="{639B6460-9408-A24C-7680-DB2A3146C878}"/>
          </ac:spMkLst>
        </pc:spChg>
        <pc:spChg chg="mod">
          <ac:chgData name="Prezerakos Georgios" userId="ea548587-b3cc-4d35-8e15-7608a7cc4b92" providerId="ADAL" clId="{28C2DCCD-DDD0-4C31-B5B8-90AEDD0A6826}" dt="2024-01-29T18:45:59.157" v="110" actId="26606"/>
          <ac:spMkLst>
            <pc:docMk/>
            <pc:sldMk cId="3816012677" sldId="256"/>
            <ac:spMk id="3" creationId="{88469659-50EA-DB68-284F-2DC838520BD1}"/>
          </ac:spMkLst>
        </pc:spChg>
        <pc:spChg chg="add">
          <ac:chgData name="Prezerakos Georgios" userId="ea548587-b3cc-4d35-8e15-7608a7cc4b92" providerId="ADAL" clId="{28C2DCCD-DDD0-4C31-B5B8-90AEDD0A6826}" dt="2024-01-29T18:45:59.157" v="110" actId="26606"/>
          <ac:spMkLst>
            <pc:docMk/>
            <pc:sldMk cId="3816012677" sldId="256"/>
            <ac:spMk id="9" creationId="{1FF9CEF5-A50D-4B8B-9852-D76F7037867E}"/>
          </ac:spMkLst>
        </pc:spChg>
        <pc:spChg chg="add">
          <ac:chgData name="Prezerakos Georgios" userId="ea548587-b3cc-4d35-8e15-7608a7cc4b92" providerId="ADAL" clId="{28C2DCCD-DDD0-4C31-B5B8-90AEDD0A6826}" dt="2024-01-29T18:45:59.157" v="110" actId="26606"/>
          <ac:spMkLst>
            <pc:docMk/>
            <pc:sldMk cId="3816012677" sldId="256"/>
            <ac:spMk id="11" creationId="{30684D86-C9D1-40C3-A9B6-EC935C7312E3}"/>
          </ac:spMkLst>
        </pc:spChg>
        <pc:spChg chg="add">
          <ac:chgData name="Prezerakos Georgios" userId="ea548587-b3cc-4d35-8e15-7608a7cc4b92" providerId="ADAL" clId="{28C2DCCD-DDD0-4C31-B5B8-90AEDD0A6826}" dt="2024-01-29T18:45:59.157" v="110" actId="26606"/>
          <ac:spMkLst>
            <pc:docMk/>
            <pc:sldMk cId="3816012677" sldId="256"/>
            <ac:spMk id="13" creationId="{1EDF7896-F56A-49DA-90F3-F5CE8B9833AD}"/>
          </ac:spMkLst>
        </pc:spChg>
        <pc:picChg chg="add">
          <ac:chgData name="Prezerakos Georgios" userId="ea548587-b3cc-4d35-8e15-7608a7cc4b92" providerId="ADAL" clId="{28C2DCCD-DDD0-4C31-B5B8-90AEDD0A6826}" dt="2024-01-29T18:45:59.157" v="110" actId="26606"/>
          <ac:picMkLst>
            <pc:docMk/>
            <pc:sldMk cId="3816012677" sldId="256"/>
            <ac:picMk id="5" creationId="{38C4CA15-5439-6B13-8644-D202D16DE39B}"/>
          </ac:picMkLst>
        </pc:picChg>
      </pc:sldChg>
      <pc:sldChg chg="modSp del mod">
        <pc:chgData name="Prezerakos Georgios" userId="ea548587-b3cc-4d35-8e15-7608a7cc4b92" providerId="ADAL" clId="{28C2DCCD-DDD0-4C31-B5B8-90AEDD0A6826}" dt="2024-01-29T18:50:25.734" v="350" actId="47"/>
        <pc:sldMkLst>
          <pc:docMk/>
          <pc:sldMk cId="2711061327" sldId="257"/>
        </pc:sldMkLst>
        <pc:spChg chg="mod">
          <ac:chgData name="Prezerakos Georgios" userId="ea548587-b3cc-4d35-8e15-7608a7cc4b92" providerId="ADAL" clId="{28C2DCCD-DDD0-4C31-B5B8-90AEDD0A6826}" dt="2024-01-29T18:45:19.617" v="31"/>
          <ac:spMkLst>
            <pc:docMk/>
            <pc:sldMk cId="2711061327" sldId="257"/>
            <ac:spMk id="2" creationId="{B64016C8-2554-94AF-EC22-5CFC80735364}"/>
          </ac:spMkLst>
        </pc:spChg>
        <pc:spChg chg="mod">
          <ac:chgData name="Prezerakos Georgios" userId="ea548587-b3cc-4d35-8e15-7608a7cc4b92" providerId="ADAL" clId="{28C2DCCD-DDD0-4C31-B5B8-90AEDD0A6826}" dt="2024-01-29T18:45:19.617" v="31"/>
          <ac:spMkLst>
            <pc:docMk/>
            <pc:sldMk cId="2711061327" sldId="257"/>
            <ac:spMk id="3" creationId="{77D6163E-5294-E630-6695-846495200E7E}"/>
          </ac:spMkLst>
        </pc:spChg>
      </pc:sldChg>
      <pc:sldChg chg="modSp del mod">
        <pc:chgData name="Prezerakos Georgios" userId="ea548587-b3cc-4d35-8e15-7608a7cc4b92" providerId="ADAL" clId="{28C2DCCD-DDD0-4C31-B5B8-90AEDD0A6826}" dt="2024-01-29T18:50:25.734" v="350" actId="47"/>
        <pc:sldMkLst>
          <pc:docMk/>
          <pc:sldMk cId="3049225911" sldId="258"/>
        </pc:sldMkLst>
        <pc:spChg chg="mod">
          <ac:chgData name="Prezerakos Georgios" userId="ea548587-b3cc-4d35-8e15-7608a7cc4b92" providerId="ADAL" clId="{28C2DCCD-DDD0-4C31-B5B8-90AEDD0A6826}" dt="2024-01-29T18:45:19.617" v="31"/>
          <ac:spMkLst>
            <pc:docMk/>
            <pc:sldMk cId="3049225911" sldId="258"/>
            <ac:spMk id="2" creationId="{B99935B0-5E42-9494-A6B5-A8F1551F9ADF}"/>
          </ac:spMkLst>
        </pc:spChg>
        <pc:spChg chg="mod">
          <ac:chgData name="Prezerakos Georgios" userId="ea548587-b3cc-4d35-8e15-7608a7cc4b92" providerId="ADAL" clId="{28C2DCCD-DDD0-4C31-B5B8-90AEDD0A6826}" dt="2024-01-29T18:45:19.617" v="31"/>
          <ac:spMkLst>
            <pc:docMk/>
            <pc:sldMk cId="3049225911" sldId="258"/>
            <ac:spMk id="3" creationId="{BBFBF202-6862-4ED9-6263-96796186D4E0}"/>
          </ac:spMkLst>
        </pc:spChg>
      </pc:sldChg>
      <pc:sldChg chg="modSp del mod">
        <pc:chgData name="Prezerakos Georgios" userId="ea548587-b3cc-4d35-8e15-7608a7cc4b92" providerId="ADAL" clId="{28C2DCCD-DDD0-4C31-B5B8-90AEDD0A6826}" dt="2024-01-29T18:50:25.734" v="350" actId="47"/>
        <pc:sldMkLst>
          <pc:docMk/>
          <pc:sldMk cId="3826159509" sldId="259"/>
        </pc:sldMkLst>
        <pc:spChg chg="mod">
          <ac:chgData name="Prezerakos Georgios" userId="ea548587-b3cc-4d35-8e15-7608a7cc4b92" providerId="ADAL" clId="{28C2DCCD-DDD0-4C31-B5B8-90AEDD0A6826}" dt="2024-01-29T18:45:19.617" v="31"/>
          <ac:spMkLst>
            <pc:docMk/>
            <pc:sldMk cId="3826159509" sldId="259"/>
            <ac:spMk id="2" creationId="{9F188F0E-8B91-7A65-BC84-3D5D2ABD97DB}"/>
          </ac:spMkLst>
        </pc:spChg>
        <pc:spChg chg="mod">
          <ac:chgData name="Prezerakos Georgios" userId="ea548587-b3cc-4d35-8e15-7608a7cc4b92" providerId="ADAL" clId="{28C2DCCD-DDD0-4C31-B5B8-90AEDD0A6826}" dt="2024-01-29T18:45:19.617" v="31"/>
          <ac:spMkLst>
            <pc:docMk/>
            <pc:sldMk cId="3826159509" sldId="259"/>
            <ac:spMk id="3" creationId="{FC54311A-F004-7455-6252-841013760492}"/>
          </ac:spMkLst>
        </pc:spChg>
      </pc:sldChg>
      <pc:sldChg chg="modSp del mod">
        <pc:chgData name="Prezerakos Georgios" userId="ea548587-b3cc-4d35-8e15-7608a7cc4b92" providerId="ADAL" clId="{28C2DCCD-DDD0-4C31-B5B8-90AEDD0A6826}" dt="2024-01-29T18:50:25.734" v="350" actId="47"/>
        <pc:sldMkLst>
          <pc:docMk/>
          <pc:sldMk cId="244033161" sldId="260"/>
        </pc:sldMkLst>
        <pc:spChg chg="mod">
          <ac:chgData name="Prezerakos Georgios" userId="ea548587-b3cc-4d35-8e15-7608a7cc4b92" providerId="ADAL" clId="{28C2DCCD-DDD0-4C31-B5B8-90AEDD0A6826}" dt="2024-01-29T18:45:19.617" v="31"/>
          <ac:spMkLst>
            <pc:docMk/>
            <pc:sldMk cId="244033161" sldId="260"/>
            <ac:spMk id="2" creationId="{6EE7652A-7BC4-1ED3-393E-B36FA22772E4}"/>
          </ac:spMkLst>
        </pc:spChg>
        <pc:spChg chg="mod">
          <ac:chgData name="Prezerakos Georgios" userId="ea548587-b3cc-4d35-8e15-7608a7cc4b92" providerId="ADAL" clId="{28C2DCCD-DDD0-4C31-B5B8-90AEDD0A6826}" dt="2024-01-29T18:45:19.617" v="31"/>
          <ac:spMkLst>
            <pc:docMk/>
            <pc:sldMk cId="244033161" sldId="260"/>
            <ac:spMk id="3" creationId="{E65FF227-C595-B8E2-28A9-477CF6D1973F}"/>
          </ac:spMkLst>
        </pc:spChg>
      </pc:sldChg>
      <pc:sldChg chg="modSp del mod">
        <pc:chgData name="Prezerakos Georgios" userId="ea548587-b3cc-4d35-8e15-7608a7cc4b92" providerId="ADAL" clId="{28C2DCCD-DDD0-4C31-B5B8-90AEDD0A6826}" dt="2024-01-29T18:50:25.734" v="350" actId="47"/>
        <pc:sldMkLst>
          <pc:docMk/>
          <pc:sldMk cId="220587646" sldId="261"/>
        </pc:sldMkLst>
        <pc:spChg chg="mod">
          <ac:chgData name="Prezerakos Georgios" userId="ea548587-b3cc-4d35-8e15-7608a7cc4b92" providerId="ADAL" clId="{28C2DCCD-DDD0-4C31-B5B8-90AEDD0A6826}" dt="2024-01-29T18:45:19.617" v="31"/>
          <ac:spMkLst>
            <pc:docMk/>
            <pc:sldMk cId="220587646" sldId="261"/>
            <ac:spMk id="2" creationId="{056AEC4E-FB4A-C9AB-06FB-03CC58908DBC}"/>
          </ac:spMkLst>
        </pc:spChg>
        <pc:spChg chg="mod">
          <ac:chgData name="Prezerakos Georgios" userId="ea548587-b3cc-4d35-8e15-7608a7cc4b92" providerId="ADAL" clId="{28C2DCCD-DDD0-4C31-B5B8-90AEDD0A6826}" dt="2024-01-29T18:45:19.617" v="31"/>
          <ac:spMkLst>
            <pc:docMk/>
            <pc:sldMk cId="220587646" sldId="261"/>
            <ac:spMk id="3" creationId="{DA893BDD-59D7-C5F6-C62E-236A40D07FB9}"/>
          </ac:spMkLst>
        </pc:spChg>
      </pc:sldChg>
      <pc:sldChg chg="modSp del">
        <pc:chgData name="Prezerakos Georgios" userId="ea548587-b3cc-4d35-8e15-7608a7cc4b92" providerId="ADAL" clId="{28C2DCCD-DDD0-4C31-B5B8-90AEDD0A6826}" dt="2024-01-29T18:50:25.734" v="350" actId="47"/>
        <pc:sldMkLst>
          <pc:docMk/>
          <pc:sldMk cId="429638405" sldId="262"/>
        </pc:sldMkLst>
        <pc:spChg chg="mod">
          <ac:chgData name="Prezerakos Georgios" userId="ea548587-b3cc-4d35-8e15-7608a7cc4b92" providerId="ADAL" clId="{28C2DCCD-DDD0-4C31-B5B8-90AEDD0A6826}" dt="2024-01-29T18:45:19.617" v="31"/>
          <ac:spMkLst>
            <pc:docMk/>
            <pc:sldMk cId="429638405" sldId="262"/>
            <ac:spMk id="2" creationId="{1761C77C-27C7-7F39-99C1-49900E0BF5DC}"/>
          </ac:spMkLst>
        </pc:spChg>
        <pc:spChg chg="mod">
          <ac:chgData name="Prezerakos Georgios" userId="ea548587-b3cc-4d35-8e15-7608a7cc4b92" providerId="ADAL" clId="{28C2DCCD-DDD0-4C31-B5B8-90AEDD0A6826}" dt="2024-01-29T18:45:19.617" v="31"/>
          <ac:spMkLst>
            <pc:docMk/>
            <pc:sldMk cId="429638405" sldId="262"/>
            <ac:spMk id="3" creationId="{3AB04CE7-D806-AC48-254A-8F102C0EFAD7}"/>
          </ac:spMkLst>
        </pc:spChg>
      </pc:sldChg>
      <pc:sldChg chg="modSp del mod">
        <pc:chgData name="Prezerakos Georgios" userId="ea548587-b3cc-4d35-8e15-7608a7cc4b92" providerId="ADAL" clId="{28C2DCCD-DDD0-4C31-B5B8-90AEDD0A6826}" dt="2024-01-29T18:50:25.734" v="350" actId="47"/>
        <pc:sldMkLst>
          <pc:docMk/>
          <pc:sldMk cId="1672460065" sldId="263"/>
        </pc:sldMkLst>
        <pc:spChg chg="mod">
          <ac:chgData name="Prezerakos Georgios" userId="ea548587-b3cc-4d35-8e15-7608a7cc4b92" providerId="ADAL" clId="{28C2DCCD-DDD0-4C31-B5B8-90AEDD0A6826}" dt="2024-01-29T18:45:19.617" v="31"/>
          <ac:spMkLst>
            <pc:docMk/>
            <pc:sldMk cId="1672460065" sldId="263"/>
            <ac:spMk id="2" creationId="{C5842E4A-26D2-2571-B239-FD8BC3541D14}"/>
          </ac:spMkLst>
        </pc:spChg>
        <pc:spChg chg="mod">
          <ac:chgData name="Prezerakos Georgios" userId="ea548587-b3cc-4d35-8e15-7608a7cc4b92" providerId="ADAL" clId="{28C2DCCD-DDD0-4C31-B5B8-90AEDD0A6826}" dt="2024-01-29T18:45:19.617" v="31"/>
          <ac:spMkLst>
            <pc:docMk/>
            <pc:sldMk cId="1672460065" sldId="263"/>
            <ac:spMk id="3" creationId="{7C330FF0-2B2D-99EC-A629-2821F75F68E3}"/>
          </ac:spMkLst>
        </pc:spChg>
        <pc:spChg chg="mod">
          <ac:chgData name="Prezerakos Georgios" userId="ea548587-b3cc-4d35-8e15-7608a7cc4b92" providerId="ADAL" clId="{28C2DCCD-DDD0-4C31-B5B8-90AEDD0A6826}" dt="2024-01-29T18:45:19.617" v="31"/>
          <ac:spMkLst>
            <pc:docMk/>
            <pc:sldMk cId="1672460065" sldId="263"/>
            <ac:spMk id="4" creationId="{82C02DD9-E83A-C9F5-2B4B-9DAF89C0E106}"/>
          </ac:spMkLst>
        </pc:spChg>
      </pc:sldChg>
      <pc:sldChg chg="modSp del mod">
        <pc:chgData name="Prezerakos Georgios" userId="ea548587-b3cc-4d35-8e15-7608a7cc4b92" providerId="ADAL" clId="{28C2DCCD-DDD0-4C31-B5B8-90AEDD0A6826}" dt="2024-01-29T18:50:25.734" v="350" actId="47"/>
        <pc:sldMkLst>
          <pc:docMk/>
          <pc:sldMk cId="3550473955" sldId="264"/>
        </pc:sldMkLst>
        <pc:spChg chg="mod">
          <ac:chgData name="Prezerakos Georgios" userId="ea548587-b3cc-4d35-8e15-7608a7cc4b92" providerId="ADAL" clId="{28C2DCCD-DDD0-4C31-B5B8-90AEDD0A6826}" dt="2024-01-29T18:45:19.617" v="31"/>
          <ac:spMkLst>
            <pc:docMk/>
            <pc:sldMk cId="3550473955" sldId="264"/>
            <ac:spMk id="2" creationId="{142C2FC0-93C7-FB69-5065-B1A61A48E58C}"/>
          </ac:spMkLst>
        </pc:spChg>
        <pc:spChg chg="mod">
          <ac:chgData name="Prezerakos Georgios" userId="ea548587-b3cc-4d35-8e15-7608a7cc4b92" providerId="ADAL" clId="{28C2DCCD-DDD0-4C31-B5B8-90AEDD0A6826}" dt="2024-01-29T18:45:19.617" v="31"/>
          <ac:spMkLst>
            <pc:docMk/>
            <pc:sldMk cId="3550473955" sldId="264"/>
            <ac:spMk id="5" creationId="{B903C03C-89F4-834D-CF4B-D098C4D99061}"/>
          </ac:spMkLst>
        </pc:spChg>
      </pc:sldChg>
      <pc:sldChg chg="modSp del mod">
        <pc:chgData name="Prezerakos Georgios" userId="ea548587-b3cc-4d35-8e15-7608a7cc4b92" providerId="ADAL" clId="{28C2DCCD-DDD0-4C31-B5B8-90AEDD0A6826}" dt="2024-01-29T18:50:25.734" v="350" actId="47"/>
        <pc:sldMkLst>
          <pc:docMk/>
          <pc:sldMk cId="114607327" sldId="265"/>
        </pc:sldMkLst>
        <pc:spChg chg="mod">
          <ac:chgData name="Prezerakos Georgios" userId="ea548587-b3cc-4d35-8e15-7608a7cc4b92" providerId="ADAL" clId="{28C2DCCD-DDD0-4C31-B5B8-90AEDD0A6826}" dt="2024-01-29T18:45:19.617" v="31"/>
          <ac:spMkLst>
            <pc:docMk/>
            <pc:sldMk cId="114607327" sldId="265"/>
            <ac:spMk id="2" creationId="{1EA93795-5846-21BE-323A-5C4BC843CDB5}"/>
          </ac:spMkLst>
        </pc:spChg>
        <pc:spChg chg="mod">
          <ac:chgData name="Prezerakos Georgios" userId="ea548587-b3cc-4d35-8e15-7608a7cc4b92" providerId="ADAL" clId="{28C2DCCD-DDD0-4C31-B5B8-90AEDD0A6826}" dt="2024-01-29T18:45:19.617" v="31"/>
          <ac:spMkLst>
            <pc:docMk/>
            <pc:sldMk cId="114607327" sldId="265"/>
            <ac:spMk id="3" creationId="{BF2CBF8E-6EAA-8CD5-70F7-5199441C66E2}"/>
          </ac:spMkLst>
        </pc:spChg>
      </pc:sldChg>
      <pc:sldChg chg="modSp mod ord">
        <pc:chgData name="Prezerakos Georgios" userId="ea548587-b3cc-4d35-8e15-7608a7cc4b92" providerId="ADAL" clId="{28C2DCCD-DDD0-4C31-B5B8-90AEDD0A6826}" dt="2024-01-30T11:24:54.442" v="535" actId="404"/>
        <pc:sldMkLst>
          <pc:docMk/>
          <pc:sldMk cId="1826861042" sldId="266"/>
        </pc:sldMkLst>
        <pc:spChg chg="mod">
          <ac:chgData name="Prezerakos Georgios" userId="ea548587-b3cc-4d35-8e15-7608a7cc4b92" providerId="ADAL" clId="{28C2DCCD-DDD0-4C31-B5B8-90AEDD0A6826}" dt="2024-01-30T11:22:46.408" v="502" actId="20577"/>
          <ac:spMkLst>
            <pc:docMk/>
            <pc:sldMk cId="1826861042" sldId="266"/>
            <ac:spMk id="2" creationId="{4828262B-E0BD-EAB9-E98C-D5BDF5370EF9}"/>
          </ac:spMkLst>
        </pc:spChg>
        <pc:spChg chg="mod">
          <ac:chgData name="Prezerakos Georgios" userId="ea548587-b3cc-4d35-8e15-7608a7cc4b92" providerId="ADAL" clId="{28C2DCCD-DDD0-4C31-B5B8-90AEDD0A6826}" dt="2024-01-30T11:24:54.442" v="535" actId="404"/>
          <ac:spMkLst>
            <pc:docMk/>
            <pc:sldMk cId="1826861042" sldId="266"/>
            <ac:spMk id="3" creationId="{9A2ABC9B-7275-6109-2980-58B81FFDF83E}"/>
          </ac:spMkLst>
        </pc:spChg>
      </pc:sldChg>
      <pc:sldChg chg="modSp mod">
        <pc:chgData name="Prezerakos Georgios" userId="ea548587-b3cc-4d35-8e15-7608a7cc4b92" providerId="ADAL" clId="{28C2DCCD-DDD0-4C31-B5B8-90AEDD0A6826}" dt="2024-01-30T11:24:44.159" v="533" actId="27636"/>
        <pc:sldMkLst>
          <pc:docMk/>
          <pc:sldMk cId="2563982973" sldId="267"/>
        </pc:sldMkLst>
        <pc:spChg chg="mod">
          <ac:chgData name="Prezerakos Georgios" userId="ea548587-b3cc-4d35-8e15-7608a7cc4b92" providerId="ADAL" clId="{28C2DCCD-DDD0-4C31-B5B8-90AEDD0A6826}" dt="2024-01-30T11:22:57.240" v="510" actId="20577"/>
          <ac:spMkLst>
            <pc:docMk/>
            <pc:sldMk cId="2563982973" sldId="267"/>
            <ac:spMk id="2" creationId="{5E5E74DE-6503-CF9B-782D-FC50875ED5DA}"/>
          </ac:spMkLst>
        </pc:spChg>
        <pc:spChg chg="mod">
          <ac:chgData name="Prezerakos Georgios" userId="ea548587-b3cc-4d35-8e15-7608a7cc4b92" providerId="ADAL" clId="{28C2DCCD-DDD0-4C31-B5B8-90AEDD0A6826}" dt="2024-01-30T11:24:44.159" v="533" actId="27636"/>
          <ac:spMkLst>
            <pc:docMk/>
            <pc:sldMk cId="2563982973" sldId="267"/>
            <ac:spMk id="3" creationId="{8F05D348-20C5-A576-3CD1-99B14C8F0DD1}"/>
          </ac:spMkLst>
        </pc:spChg>
      </pc:sldChg>
      <pc:sldChg chg="addSp modSp new mod setBg">
        <pc:chgData name="Prezerakos Georgios" userId="ea548587-b3cc-4d35-8e15-7608a7cc4b92" providerId="ADAL" clId="{28C2DCCD-DDD0-4C31-B5B8-90AEDD0A6826}" dt="2024-01-30T11:39:46.652" v="941" actId="2710"/>
        <pc:sldMkLst>
          <pc:docMk/>
          <pc:sldMk cId="3404613988" sldId="268"/>
        </pc:sldMkLst>
        <pc:spChg chg="mod">
          <ac:chgData name="Prezerakos Georgios" userId="ea548587-b3cc-4d35-8e15-7608a7cc4b92" providerId="ADAL" clId="{28C2DCCD-DDD0-4C31-B5B8-90AEDD0A6826}" dt="2024-01-30T11:39:31.381" v="939" actId="26606"/>
          <ac:spMkLst>
            <pc:docMk/>
            <pc:sldMk cId="3404613988" sldId="268"/>
            <ac:spMk id="2" creationId="{22043014-E026-A2BE-C168-52767DD447DF}"/>
          </ac:spMkLst>
        </pc:spChg>
        <pc:spChg chg="mod">
          <ac:chgData name="Prezerakos Georgios" userId="ea548587-b3cc-4d35-8e15-7608a7cc4b92" providerId="ADAL" clId="{28C2DCCD-DDD0-4C31-B5B8-90AEDD0A6826}" dt="2024-01-30T11:39:46.652" v="941" actId="2710"/>
          <ac:spMkLst>
            <pc:docMk/>
            <pc:sldMk cId="3404613988" sldId="268"/>
            <ac:spMk id="3" creationId="{B2C707E5-5E9E-42C9-CA59-1BCFDFF7BBD8}"/>
          </ac:spMkLst>
        </pc:spChg>
        <pc:spChg chg="add">
          <ac:chgData name="Prezerakos Georgios" userId="ea548587-b3cc-4d35-8e15-7608a7cc4b92" providerId="ADAL" clId="{28C2DCCD-DDD0-4C31-B5B8-90AEDD0A6826}" dt="2024-01-30T11:39:31.381" v="939" actId="26606"/>
          <ac:spMkLst>
            <pc:docMk/>
            <pc:sldMk cId="3404613988" sldId="268"/>
            <ac:spMk id="9" creationId="{2B258D2B-6AC3-4B3A-A87C-FD7E6517826E}"/>
          </ac:spMkLst>
        </pc:spChg>
        <pc:spChg chg="add">
          <ac:chgData name="Prezerakos Georgios" userId="ea548587-b3cc-4d35-8e15-7608a7cc4b92" providerId="ADAL" clId="{28C2DCCD-DDD0-4C31-B5B8-90AEDD0A6826}" dt="2024-01-30T11:39:31.381" v="939" actId="26606"/>
          <ac:spMkLst>
            <pc:docMk/>
            <pc:sldMk cId="3404613988" sldId="268"/>
            <ac:spMk id="11" creationId="{8D55DD8B-9BF9-4B91-A22D-2D3F2AEFF189}"/>
          </ac:spMkLst>
        </pc:spChg>
        <pc:picChg chg="add">
          <ac:chgData name="Prezerakos Georgios" userId="ea548587-b3cc-4d35-8e15-7608a7cc4b92" providerId="ADAL" clId="{28C2DCCD-DDD0-4C31-B5B8-90AEDD0A6826}" dt="2024-01-30T11:39:31.381" v="939" actId="26606"/>
          <ac:picMkLst>
            <pc:docMk/>
            <pc:sldMk cId="3404613988" sldId="268"/>
            <ac:picMk id="5" creationId="{23192930-6CA2-C8C4-743A-EEE30610B168}"/>
          </ac:picMkLst>
        </pc:picChg>
      </pc:sldChg>
      <pc:sldChg chg="modSp add mod">
        <pc:chgData name="Prezerakos Georgios" userId="ea548587-b3cc-4d35-8e15-7608a7cc4b92" providerId="ADAL" clId="{28C2DCCD-DDD0-4C31-B5B8-90AEDD0A6826}" dt="2024-01-30T11:24:29.883" v="528" actId="403"/>
        <pc:sldMkLst>
          <pc:docMk/>
          <pc:sldMk cId="4227514904" sldId="269"/>
        </pc:sldMkLst>
        <pc:spChg chg="mod">
          <ac:chgData name="Prezerakos Georgios" userId="ea548587-b3cc-4d35-8e15-7608a7cc4b92" providerId="ADAL" clId="{28C2DCCD-DDD0-4C31-B5B8-90AEDD0A6826}" dt="2024-01-30T11:22:52.391" v="506" actId="20577"/>
          <ac:spMkLst>
            <pc:docMk/>
            <pc:sldMk cId="4227514904" sldId="269"/>
            <ac:spMk id="2" creationId="{4828262B-E0BD-EAB9-E98C-D5BDF5370EF9}"/>
          </ac:spMkLst>
        </pc:spChg>
        <pc:spChg chg="mod">
          <ac:chgData name="Prezerakos Georgios" userId="ea548587-b3cc-4d35-8e15-7608a7cc4b92" providerId="ADAL" clId="{28C2DCCD-DDD0-4C31-B5B8-90AEDD0A6826}" dt="2024-01-30T11:24:29.883" v="528" actId="403"/>
          <ac:spMkLst>
            <pc:docMk/>
            <pc:sldMk cId="4227514904" sldId="269"/>
            <ac:spMk id="3" creationId="{9A2ABC9B-7275-6109-2980-58B81FFDF83E}"/>
          </ac:spMkLst>
        </pc:spChg>
      </pc:sldChg>
      <pc:sldChg chg="addSp delSp modSp new mod setBg modClrScheme setClrOvrMap chgLayout">
        <pc:chgData name="Prezerakos Georgios" userId="ea548587-b3cc-4d35-8e15-7608a7cc4b92" providerId="ADAL" clId="{28C2DCCD-DDD0-4C31-B5B8-90AEDD0A6826}" dt="2024-01-29T18:51:04.021" v="365" actId="26606"/>
        <pc:sldMkLst>
          <pc:docMk/>
          <pc:sldMk cId="934585234" sldId="270"/>
        </pc:sldMkLst>
        <pc:spChg chg="del mod ord">
          <ac:chgData name="Prezerakos Georgios" userId="ea548587-b3cc-4d35-8e15-7608a7cc4b92" providerId="ADAL" clId="{28C2DCCD-DDD0-4C31-B5B8-90AEDD0A6826}" dt="2024-01-29T18:50:51.831" v="352" actId="700"/>
          <ac:spMkLst>
            <pc:docMk/>
            <pc:sldMk cId="934585234" sldId="270"/>
            <ac:spMk id="2" creationId="{32AD8A47-E199-17FD-E9EA-30C06300E1A6}"/>
          </ac:spMkLst>
        </pc:spChg>
        <pc:spChg chg="del mod ord">
          <ac:chgData name="Prezerakos Georgios" userId="ea548587-b3cc-4d35-8e15-7608a7cc4b92" providerId="ADAL" clId="{28C2DCCD-DDD0-4C31-B5B8-90AEDD0A6826}" dt="2024-01-29T18:50:51.831" v="352" actId="700"/>
          <ac:spMkLst>
            <pc:docMk/>
            <pc:sldMk cId="934585234" sldId="270"/>
            <ac:spMk id="3" creationId="{CC14B98F-08E7-A043-CAE5-6F0571EC4559}"/>
          </ac:spMkLst>
        </pc:spChg>
        <pc:spChg chg="add mod ord">
          <ac:chgData name="Prezerakos Georgios" userId="ea548587-b3cc-4d35-8e15-7608a7cc4b92" providerId="ADAL" clId="{28C2DCCD-DDD0-4C31-B5B8-90AEDD0A6826}" dt="2024-01-29T18:51:04.021" v="365" actId="26606"/>
          <ac:spMkLst>
            <pc:docMk/>
            <pc:sldMk cId="934585234" sldId="270"/>
            <ac:spMk id="4" creationId="{1C4CF68B-33D6-4D6E-C4E6-601E6CDFC339}"/>
          </ac:spMkLst>
        </pc:spChg>
        <pc:spChg chg="add mod ord">
          <ac:chgData name="Prezerakos Georgios" userId="ea548587-b3cc-4d35-8e15-7608a7cc4b92" providerId="ADAL" clId="{28C2DCCD-DDD0-4C31-B5B8-90AEDD0A6826}" dt="2024-01-29T18:51:04.021" v="365" actId="26606"/>
          <ac:spMkLst>
            <pc:docMk/>
            <pc:sldMk cId="934585234" sldId="270"/>
            <ac:spMk id="5" creationId="{A2461453-E38A-5A4F-94FB-1A0220F0956B}"/>
          </ac:spMkLst>
        </pc:spChg>
        <pc:spChg chg="add">
          <ac:chgData name="Prezerakos Georgios" userId="ea548587-b3cc-4d35-8e15-7608a7cc4b92" providerId="ADAL" clId="{28C2DCCD-DDD0-4C31-B5B8-90AEDD0A6826}" dt="2024-01-29T18:51:04.021" v="365" actId="26606"/>
          <ac:spMkLst>
            <pc:docMk/>
            <pc:sldMk cId="934585234" sldId="270"/>
            <ac:spMk id="39" creationId="{4EB21FA6-8B6A-4699-8408-91E69980018A}"/>
          </ac:spMkLst>
        </pc:spChg>
        <pc:spChg chg="add">
          <ac:chgData name="Prezerakos Georgios" userId="ea548587-b3cc-4d35-8e15-7608a7cc4b92" providerId="ADAL" clId="{28C2DCCD-DDD0-4C31-B5B8-90AEDD0A6826}" dt="2024-01-29T18:51:04.021" v="365" actId="26606"/>
          <ac:spMkLst>
            <pc:docMk/>
            <pc:sldMk cId="934585234" sldId="270"/>
            <ac:spMk id="41" creationId="{BA1AABB7-0FD0-4445-8B8B-7A0C680C5CE8}"/>
          </ac:spMkLst>
        </pc:spChg>
        <pc:spChg chg="add">
          <ac:chgData name="Prezerakos Georgios" userId="ea548587-b3cc-4d35-8e15-7608a7cc4b92" providerId="ADAL" clId="{28C2DCCD-DDD0-4C31-B5B8-90AEDD0A6826}" dt="2024-01-29T18:51:04.021" v="365" actId="26606"/>
          <ac:spMkLst>
            <pc:docMk/>
            <pc:sldMk cId="934585234" sldId="270"/>
            <ac:spMk id="43" creationId="{8D371DD5-1248-484F-AD54-775B88B37B8D}"/>
          </ac:spMkLst>
        </pc:spChg>
        <pc:spChg chg="add">
          <ac:chgData name="Prezerakos Georgios" userId="ea548587-b3cc-4d35-8e15-7608a7cc4b92" providerId="ADAL" clId="{28C2DCCD-DDD0-4C31-B5B8-90AEDD0A6826}" dt="2024-01-29T18:51:04.021" v="365" actId="26606"/>
          <ac:spMkLst>
            <pc:docMk/>
            <pc:sldMk cId="934585234" sldId="270"/>
            <ac:spMk id="45" creationId="{80103E92-048D-4E5B-9638-6479E02270DA}"/>
          </ac:spMkLst>
        </pc:spChg>
        <pc:spChg chg="add">
          <ac:chgData name="Prezerakos Georgios" userId="ea548587-b3cc-4d35-8e15-7608a7cc4b92" providerId="ADAL" clId="{28C2DCCD-DDD0-4C31-B5B8-90AEDD0A6826}" dt="2024-01-29T18:51:04.021" v="365" actId="26606"/>
          <ac:spMkLst>
            <pc:docMk/>
            <pc:sldMk cId="934585234" sldId="270"/>
            <ac:spMk id="47" creationId="{B0F800ED-C7E7-4672-8343-2639F79B67F4}"/>
          </ac:spMkLst>
        </pc:spChg>
        <pc:grpChg chg="add">
          <ac:chgData name="Prezerakos Georgios" userId="ea548587-b3cc-4d35-8e15-7608a7cc4b92" providerId="ADAL" clId="{28C2DCCD-DDD0-4C31-B5B8-90AEDD0A6826}" dt="2024-01-29T18:51:04.021" v="365" actId="26606"/>
          <ac:grpSpMkLst>
            <pc:docMk/>
            <pc:sldMk cId="934585234" sldId="270"/>
            <ac:grpSpMk id="11" creationId="{F27737A0-D7E0-4415-8E90-FD4F69E76C19}"/>
          </ac:grpSpMkLst>
        </pc:grpChg>
        <pc:grpChg chg="add">
          <ac:chgData name="Prezerakos Georgios" userId="ea548587-b3cc-4d35-8e15-7608a7cc4b92" providerId="ADAL" clId="{28C2DCCD-DDD0-4C31-B5B8-90AEDD0A6826}" dt="2024-01-29T18:51:04.021" v="365" actId="26606"/>
          <ac:grpSpMkLst>
            <pc:docMk/>
            <pc:sldMk cId="934585234" sldId="270"/>
            <ac:grpSpMk id="25" creationId="{57D8AB18-1DD7-4D60-B9FA-190B47BB267A}"/>
          </ac:grpSpMkLst>
        </pc:grpChg>
        <pc:picChg chg="add">
          <ac:chgData name="Prezerakos Georgios" userId="ea548587-b3cc-4d35-8e15-7608a7cc4b92" providerId="ADAL" clId="{28C2DCCD-DDD0-4C31-B5B8-90AEDD0A6826}" dt="2024-01-29T18:51:04.021" v="365" actId="26606"/>
          <ac:picMkLst>
            <pc:docMk/>
            <pc:sldMk cId="934585234" sldId="270"/>
            <ac:picMk id="7" creationId="{8DA7C01F-76B9-EB57-178E-8CB5A6702133}"/>
          </ac:picMkLst>
        </pc:picChg>
      </pc:sldChg>
      <pc:sldChg chg="addSp delSp modSp new mod modClrScheme chgLayout">
        <pc:chgData name="Prezerakos Georgios" userId="ea548587-b3cc-4d35-8e15-7608a7cc4b92" providerId="ADAL" clId="{28C2DCCD-DDD0-4C31-B5B8-90AEDD0A6826}" dt="2024-01-30T12:41:35.800" v="1649" actId="6549"/>
        <pc:sldMkLst>
          <pc:docMk/>
          <pc:sldMk cId="2944740373" sldId="271"/>
        </pc:sldMkLst>
        <pc:spChg chg="del mod ord">
          <ac:chgData name="Prezerakos Georgios" userId="ea548587-b3cc-4d35-8e15-7608a7cc4b92" providerId="ADAL" clId="{28C2DCCD-DDD0-4C31-B5B8-90AEDD0A6826}" dt="2024-01-29T18:51:16.734" v="367" actId="700"/>
          <ac:spMkLst>
            <pc:docMk/>
            <pc:sldMk cId="2944740373" sldId="271"/>
            <ac:spMk id="2" creationId="{FD1C9F2B-A30B-8AD8-567D-C033766E0E51}"/>
          </ac:spMkLst>
        </pc:spChg>
        <pc:spChg chg="del mod ord">
          <ac:chgData name="Prezerakos Georgios" userId="ea548587-b3cc-4d35-8e15-7608a7cc4b92" providerId="ADAL" clId="{28C2DCCD-DDD0-4C31-B5B8-90AEDD0A6826}" dt="2024-01-29T18:51:16.734" v="367" actId="700"/>
          <ac:spMkLst>
            <pc:docMk/>
            <pc:sldMk cId="2944740373" sldId="271"/>
            <ac:spMk id="3" creationId="{AD11AA42-78F7-FB2D-4D53-495DD518F22A}"/>
          </ac:spMkLst>
        </pc:spChg>
        <pc:spChg chg="add mod ord">
          <ac:chgData name="Prezerakos Georgios" userId="ea548587-b3cc-4d35-8e15-7608a7cc4b92" providerId="ADAL" clId="{28C2DCCD-DDD0-4C31-B5B8-90AEDD0A6826}" dt="2024-01-30T11:29:55.756" v="698" actId="6549"/>
          <ac:spMkLst>
            <pc:docMk/>
            <pc:sldMk cId="2944740373" sldId="271"/>
            <ac:spMk id="4" creationId="{89363A92-602F-E116-BBE8-881650044DE5}"/>
          </ac:spMkLst>
        </pc:spChg>
        <pc:spChg chg="add del mod ord">
          <ac:chgData name="Prezerakos Georgios" userId="ea548587-b3cc-4d35-8e15-7608a7cc4b92" providerId="ADAL" clId="{28C2DCCD-DDD0-4C31-B5B8-90AEDD0A6826}" dt="2024-01-30T11:25:15.539" v="570" actId="478"/>
          <ac:spMkLst>
            <pc:docMk/>
            <pc:sldMk cId="2944740373" sldId="271"/>
            <ac:spMk id="5" creationId="{D2AD7B2A-20E5-FBAC-9AED-1135DA14DB7D}"/>
          </ac:spMkLst>
        </pc:spChg>
        <pc:spChg chg="add mod">
          <ac:chgData name="Prezerakos Georgios" userId="ea548587-b3cc-4d35-8e15-7608a7cc4b92" providerId="ADAL" clId="{28C2DCCD-DDD0-4C31-B5B8-90AEDD0A6826}" dt="2024-01-30T12:41:35.800" v="1649" actId="6549"/>
          <ac:spMkLst>
            <pc:docMk/>
            <pc:sldMk cId="2944740373" sldId="271"/>
            <ac:spMk id="8" creationId="{64A17546-BD96-8993-F9F7-E531788E01DD}"/>
          </ac:spMkLst>
        </pc:spChg>
        <pc:picChg chg="add mod">
          <ac:chgData name="Prezerakos Georgios" userId="ea548587-b3cc-4d35-8e15-7608a7cc4b92" providerId="ADAL" clId="{28C2DCCD-DDD0-4C31-B5B8-90AEDD0A6826}" dt="2024-01-30T11:25:49.009" v="574" actId="1076"/>
          <ac:picMkLst>
            <pc:docMk/>
            <pc:sldMk cId="2944740373" sldId="271"/>
            <ac:picMk id="3" creationId="{AB1ECF06-E8CD-1123-5107-67088B5593A8}"/>
          </ac:picMkLst>
        </pc:picChg>
        <pc:picChg chg="add mod">
          <ac:chgData name="Prezerakos Georgios" userId="ea548587-b3cc-4d35-8e15-7608a7cc4b92" providerId="ADAL" clId="{28C2DCCD-DDD0-4C31-B5B8-90AEDD0A6826}" dt="2024-01-30T11:26:34.349" v="580" actId="14100"/>
          <ac:picMkLst>
            <pc:docMk/>
            <pc:sldMk cId="2944740373" sldId="271"/>
            <ac:picMk id="7" creationId="{82076D6B-C5C2-33F6-B8FB-0E31BA282F91}"/>
          </ac:picMkLst>
        </pc:picChg>
      </pc:sldChg>
      <pc:sldChg chg="addSp modSp new mod setBg">
        <pc:chgData name="Prezerakos Georgios" userId="ea548587-b3cc-4d35-8e15-7608a7cc4b92" providerId="ADAL" clId="{28C2DCCD-DDD0-4C31-B5B8-90AEDD0A6826}" dt="2024-01-30T11:39:57.235" v="942" actId="2710"/>
        <pc:sldMkLst>
          <pc:docMk/>
          <pc:sldMk cId="513627690" sldId="272"/>
        </pc:sldMkLst>
        <pc:spChg chg="mod">
          <ac:chgData name="Prezerakos Georgios" userId="ea548587-b3cc-4d35-8e15-7608a7cc4b92" providerId="ADAL" clId="{28C2DCCD-DDD0-4C31-B5B8-90AEDD0A6826}" dt="2024-01-30T11:39:39.236" v="940" actId="26606"/>
          <ac:spMkLst>
            <pc:docMk/>
            <pc:sldMk cId="513627690" sldId="272"/>
            <ac:spMk id="2" creationId="{9847AD08-F6BD-8221-E584-9789BAD3A706}"/>
          </ac:spMkLst>
        </pc:spChg>
        <pc:spChg chg="mod">
          <ac:chgData name="Prezerakos Georgios" userId="ea548587-b3cc-4d35-8e15-7608a7cc4b92" providerId="ADAL" clId="{28C2DCCD-DDD0-4C31-B5B8-90AEDD0A6826}" dt="2024-01-30T11:39:57.235" v="942" actId="2710"/>
          <ac:spMkLst>
            <pc:docMk/>
            <pc:sldMk cId="513627690" sldId="272"/>
            <ac:spMk id="3" creationId="{F9C5E74F-7FBA-B1B9-027A-E94E6521C882}"/>
          </ac:spMkLst>
        </pc:spChg>
        <pc:spChg chg="add">
          <ac:chgData name="Prezerakos Georgios" userId="ea548587-b3cc-4d35-8e15-7608a7cc4b92" providerId="ADAL" clId="{28C2DCCD-DDD0-4C31-B5B8-90AEDD0A6826}" dt="2024-01-30T11:39:39.236" v="940" actId="26606"/>
          <ac:spMkLst>
            <pc:docMk/>
            <pc:sldMk cId="513627690" sldId="272"/>
            <ac:spMk id="9" creationId="{2B258D2B-6AC3-4B3A-A87C-FD7E6517826E}"/>
          </ac:spMkLst>
        </pc:spChg>
        <pc:spChg chg="add">
          <ac:chgData name="Prezerakos Georgios" userId="ea548587-b3cc-4d35-8e15-7608a7cc4b92" providerId="ADAL" clId="{28C2DCCD-DDD0-4C31-B5B8-90AEDD0A6826}" dt="2024-01-30T11:39:39.236" v="940" actId="26606"/>
          <ac:spMkLst>
            <pc:docMk/>
            <pc:sldMk cId="513627690" sldId="272"/>
            <ac:spMk id="11" creationId="{8D55DD8B-9BF9-4B91-A22D-2D3F2AEFF189}"/>
          </ac:spMkLst>
        </pc:spChg>
        <pc:picChg chg="add">
          <ac:chgData name="Prezerakos Georgios" userId="ea548587-b3cc-4d35-8e15-7608a7cc4b92" providerId="ADAL" clId="{28C2DCCD-DDD0-4C31-B5B8-90AEDD0A6826}" dt="2024-01-30T11:39:39.236" v="940" actId="26606"/>
          <ac:picMkLst>
            <pc:docMk/>
            <pc:sldMk cId="513627690" sldId="272"/>
            <ac:picMk id="5" creationId="{890F9D4A-ED58-3E8E-1A89-73EF95041948}"/>
          </ac:picMkLst>
        </pc:picChg>
      </pc:sldChg>
      <pc:sldChg chg="modSp add mod">
        <pc:chgData name="Prezerakos Georgios" userId="ea548587-b3cc-4d35-8e15-7608a7cc4b92" providerId="ADAL" clId="{28C2DCCD-DDD0-4C31-B5B8-90AEDD0A6826}" dt="2024-01-30T11:24:50.129" v="534" actId="404"/>
        <pc:sldMkLst>
          <pc:docMk/>
          <pc:sldMk cId="4196193220" sldId="273"/>
        </pc:sldMkLst>
        <pc:spChg chg="mod">
          <ac:chgData name="Prezerakos Georgios" userId="ea548587-b3cc-4d35-8e15-7608a7cc4b92" providerId="ADAL" clId="{28C2DCCD-DDD0-4C31-B5B8-90AEDD0A6826}" dt="2024-01-30T11:23:29.238" v="515" actId="20577"/>
          <ac:spMkLst>
            <pc:docMk/>
            <pc:sldMk cId="4196193220" sldId="273"/>
            <ac:spMk id="2" creationId="{4828262B-E0BD-EAB9-E98C-D5BDF5370EF9}"/>
          </ac:spMkLst>
        </pc:spChg>
        <pc:spChg chg="mod">
          <ac:chgData name="Prezerakos Georgios" userId="ea548587-b3cc-4d35-8e15-7608a7cc4b92" providerId="ADAL" clId="{28C2DCCD-DDD0-4C31-B5B8-90AEDD0A6826}" dt="2024-01-30T11:24:50.129" v="534" actId="404"/>
          <ac:spMkLst>
            <pc:docMk/>
            <pc:sldMk cId="4196193220" sldId="273"/>
            <ac:spMk id="3" creationId="{9A2ABC9B-7275-6109-2980-58B81FFDF83E}"/>
          </ac:spMkLst>
        </pc:spChg>
      </pc:sldChg>
      <pc:sldChg chg="addSp delSp modSp new mod modClrScheme chgLayout">
        <pc:chgData name="Prezerakos Georgios" userId="ea548587-b3cc-4d35-8e15-7608a7cc4b92" providerId="ADAL" clId="{28C2DCCD-DDD0-4C31-B5B8-90AEDD0A6826}" dt="2024-01-30T11:49:34.217" v="1134" actId="20577"/>
        <pc:sldMkLst>
          <pc:docMk/>
          <pc:sldMk cId="3199617354" sldId="274"/>
        </pc:sldMkLst>
        <pc:spChg chg="del mod ord">
          <ac:chgData name="Prezerakos Georgios" userId="ea548587-b3cc-4d35-8e15-7608a7cc4b92" providerId="ADAL" clId="{28C2DCCD-DDD0-4C31-B5B8-90AEDD0A6826}" dt="2024-01-30T11:30:35.430" v="700" actId="700"/>
          <ac:spMkLst>
            <pc:docMk/>
            <pc:sldMk cId="3199617354" sldId="274"/>
            <ac:spMk id="2" creationId="{EC6839C8-54F8-40D6-0FE5-BF71F9B263DF}"/>
          </ac:spMkLst>
        </pc:spChg>
        <pc:spChg chg="del mod ord">
          <ac:chgData name="Prezerakos Georgios" userId="ea548587-b3cc-4d35-8e15-7608a7cc4b92" providerId="ADAL" clId="{28C2DCCD-DDD0-4C31-B5B8-90AEDD0A6826}" dt="2024-01-30T11:30:35.430" v="700" actId="700"/>
          <ac:spMkLst>
            <pc:docMk/>
            <pc:sldMk cId="3199617354" sldId="274"/>
            <ac:spMk id="3" creationId="{88C32BFF-DDD1-F831-7B03-28BD6D28CAA1}"/>
          </ac:spMkLst>
        </pc:spChg>
        <pc:spChg chg="add mod ord">
          <ac:chgData name="Prezerakos Georgios" userId="ea548587-b3cc-4d35-8e15-7608a7cc4b92" providerId="ADAL" clId="{28C2DCCD-DDD0-4C31-B5B8-90AEDD0A6826}" dt="2024-01-30T11:49:34.217" v="1134" actId="20577"/>
          <ac:spMkLst>
            <pc:docMk/>
            <pc:sldMk cId="3199617354" sldId="274"/>
            <ac:spMk id="4" creationId="{2561D538-FADA-5C22-52D9-0DE0B2DD7EBF}"/>
          </ac:spMkLst>
        </pc:spChg>
        <pc:spChg chg="add del mod ord">
          <ac:chgData name="Prezerakos Georgios" userId="ea548587-b3cc-4d35-8e15-7608a7cc4b92" providerId="ADAL" clId="{28C2DCCD-DDD0-4C31-B5B8-90AEDD0A6826}" dt="2024-01-30T11:30:39.563" v="701" actId="478"/>
          <ac:spMkLst>
            <pc:docMk/>
            <pc:sldMk cId="3199617354" sldId="274"/>
            <ac:spMk id="5" creationId="{2FA27663-2B8C-C59E-E744-38E76EB2F45D}"/>
          </ac:spMkLst>
        </pc:spChg>
        <pc:spChg chg="add del">
          <ac:chgData name="Prezerakos Georgios" userId="ea548587-b3cc-4d35-8e15-7608a7cc4b92" providerId="ADAL" clId="{28C2DCCD-DDD0-4C31-B5B8-90AEDD0A6826}" dt="2024-01-30T11:30:57.783" v="723" actId="478"/>
          <ac:spMkLst>
            <pc:docMk/>
            <pc:sldMk cId="3199617354" sldId="274"/>
            <ac:spMk id="6" creationId="{8C4421EC-7CD4-402D-603E-A087F6EAB5F8}"/>
          </ac:spMkLst>
        </pc:spChg>
        <pc:spChg chg="add mod">
          <ac:chgData name="Prezerakos Georgios" userId="ea548587-b3cc-4d35-8e15-7608a7cc4b92" providerId="ADAL" clId="{28C2DCCD-DDD0-4C31-B5B8-90AEDD0A6826}" dt="2024-01-30T11:31:29.645" v="771" actId="1076"/>
          <ac:spMkLst>
            <pc:docMk/>
            <pc:sldMk cId="3199617354" sldId="274"/>
            <ac:spMk id="7" creationId="{DC97BAB9-9BD6-82AB-2C11-E2A343C9BB9B}"/>
          </ac:spMkLst>
        </pc:spChg>
      </pc:sldChg>
      <pc:sldChg chg="addSp delSp modSp new mod">
        <pc:chgData name="Prezerakos Georgios" userId="ea548587-b3cc-4d35-8e15-7608a7cc4b92" providerId="ADAL" clId="{28C2DCCD-DDD0-4C31-B5B8-90AEDD0A6826}" dt="2024-01-30T11:49:38.453" v="1136" actId="20577"/>
        <pc:sldMkLst>
          <pc:docMk/>
          <pc:sldMk cId="2297345703" sldId="275"/>
        </pc:sldMkLst>
        <pc:spChg chg="mod">
          <ac:chgData name="Prezerakos Georgios" userId="ea548587-b3cc-4d35-8e15-7608a7cc4b92" providerId="ADAL" clId="{28C2DCCD-DDD0-4C31-B5B8-90AEDD0A6826}" dt="2024-01-30T11:49:38.453" v="1136" actId="20577"/>
          <ac:spMkLst>
            <pc:docMk/>
            <pc:sldMk cId="2297345703" sldId="275"/>
            <ac:spMk id="2" creationId="{9E5FED15-0F7F-E26D-9ABC-E040BC524A54}"/>
          </ac:spMkLst>
        </pc:spChg>
        <pc:spChg chg="mod">
          <ac:chgData name="Prezerakos Georgios" userId="ea548587-b3cc-4d35-8e15-7608a7cc4b92" providerId="ADAL" clId="{28C2DCCD-DDD0-4C31-B5B8-90AEDD0A6826}" dt="2024-01-30T11:44:15.951" v="1028" actId="113"/>
          <ac:spMkLst>
            <pc:docMk/>
            <pc:sldMk cId="2297345703" sldId="275"/>
            <ac:spMk id="3" creationId="{20AE05DB-FDA0-3772-6165-7BC4F2B1E7F2}"/>
          </ac:spMkLst>
        </pc:spChg>
        <pc:picChg chg="add del mod">
          <ac:chgData name="Prezerakos Georgios" userId="ea548587-b3cc-4d35-8e15-7608a7cc4b92" providerId="ADAL" clId="{28C2DCCD-DDD0-4C31-B5B8-90AEDD0A6826}" dt="2024-01-30T11:38:39.219" v="934" actId="22"/>
          <ac:picMkLst>
            <pc:docMk/>
            <pc:sldMk cId="2297345703" sldId="275"/>
            <ac:picMk id="5" creationId="{1742EFAF-2F0C-FF0B-30D9-B3E9C9F01096}"/>
          </ac:picMkLst>
        </pc:picChg>
        <pc:picChg chg="add mod">
          <ac:chgData name="Prezerakos Georgios" userId="ea548587-b3cc-4d35-8e15-7608a7cc4b92" providerId="ADAL" clId="{28C2DCCD-DDD0-4C31-B5B8-90AEDD0A6826}" dt="2024-01-30T11:39:04.937" v="936" actId="1076"/>
          <ac:picMkLst>
            <pc:docMk/>
            <pc:sldMk cId="2297345703" sldId="275"/>
            <ac:picMk id="7" creationId="{DBD76E27-C5FD-A6A2-29DE-9F8D0B45BF25}"/>
          </ac:picMkLst>
        </pc:picChg>
      </pc:sldChg>
      <pc:sldChg chg="addSp modSp add mod">
        <pc:chgData name="Prezerakos Georgios" userId="ea548587-b3cc-4d35-8e15-7608a7cc4b92" providerId="ADAL" clId="{28C2DCCD-DDD0-4C31-B5B8-90AEDD0A6826}" dt="2024-01-30T11:49:41.424" v="1138" actId="20577"/>
        <pc:sldMkLst>
          <pc:docMk/>
          <pc:sldMk cId="921343492" sldId="276"/>
        </pc:sldMkLst>
        <pc:spChg chg="mod">
          <ac:chgData name="Prezerakos Georgios" userId="ea548587-b3cc-4d35-8e15-7608a7cc4b92" providerId="ADAL" clId="{28C2DCCD-DDD0-4C31-B5B8-90AEDD0A6826}" dt="2024-01-30T11:49:41.424" v="1138" actId="20577"/>
          <ac:spMkLst>
            <pc:docMk/>
            <pc:sldMk cId="921343492" sldId="276"/>
            <ac:spMk id="2" creationId="{9E5FED15-0F7F-E26D-9ABC-E040BC524A54}"/>
          </ac:spMkLst>
        </pc:spChg>
        <pc:spChg chg="mod">
          <ac:chgData name="Prezerakos Georgios" userId="ea548587-b3cc-4d35-8e15-7608a7cc4b92" providerId="ADAL" clId="{28C2DCCD-DDD0-4C31-B5B8-90AEDD0A6826}" dt="2024-01-30T11:47:53.980" v="1116" actId="15"/>
          <ac:spMkLst>
            <pc:docMk/>
            <pc:sldMk cId="921343492" sldId="276"/>
            <ac:spMk id="3" creationId="{20AE05DB-FDA0-3772-6165-7BC4F2B1E7F2}"/>
          </ac:spMkLst>
        </pc:spChg>
        <pc:spChg chg="add mod">
          <ac:chgData name="Prezerakos Georgios" userId="ea548587-b3cc-4d35-8e15-7608a7cc4b92" providerId="ADAL" clId="{28C2DCCD-DDD0-4C31-B5B8-90AEDD0A6826}" dt="2024-01-30T11:41:31.257" v="945" actId="207"/>
          <ac:spMkLst>
            <pc:docMk/>
            <pc:sldMk cId="921343492" sldId="276"/>
            <ac:spMk id="4" creationId="{7A26AC45-C431-E5F5-0AB2-A7BA0B7B2E18}"/>
          </ac:spMkLst>
        </pc:spChg>
        <pc:spChg chg="add mod">
          <ac:chgData name="Prezerakos Georgios" userId="ea548587-b3cc-4d35-8e15-7608a7cc4b92" providerId="ADAL" clId="{28C2DCCD-DDD0-4C31-B5B8-90AEDD0A6826}" dt="2024-01-30T11:41:48.310" v="954"/>
          <ac:spMkLst>
            <pc:docMk/>
            <pc:sldMk cId="921343492" sldId="276"/>
            <ac:spMk id="5" creationId="{49FDA7D6-29CE-24FC-19B2-2A5A4CD3BA11}"/>
          </ac:spMkLst>
        </pc:spChg>
        <pc:spChg chg="add mod">
          <ac:chgData name="Prezerakos Georgios" userId="ea548587-b3cc-4d35-8e15-7608a7cc4b92" providerId="ADAL" clId="{28C2DCCD-DDD0-4C31-B5B8-90AEDD0A6826}" dt="2024-01-30T11:42:49.126" v="995" actId="688"/>
          <ac:spMkLst>
            <pc:docMk/>
            <pc:sldMk cId="921343492" sldId="276"/>
            <ac:spMk id="6" creationId="{723EA464-CDD6-7EDD-7E68-8543D3F7D87F}"/>
          </ac:spMkLst>
        </pc:spChg>
        <pc:spChg chg="add mod">
          <ac:chgData name="Prezerakos Georgios" userId="ea548587-b3cc-4d35-8e15-7608a7cc4b92" providerId="ADAL" clId="{28C2DCCD-DDD0-4C31-B5B8-90AEDD0A6826}" dt="2024-01-30T11:43:16.825" v="1009" actId="1076"/>
          <ac:spMkLst>
            <pc:docMk/>
            <pc:sldMk cId="921343492" sldId="276"/>
            <ac:spMk id="7" creationId="{830D6737-140F-09C5-8A12-B8793F344541}"/>
          </ac:spMkLst>
        </pc:spChg>
        <pc:spChg chg="add mod">
          <ac:chgData name="Prezerakos Georgios" userId="ea548587-b3cc-4d35-8e15-7608a7cc4b92" providerId="ADAL" clId="{28C2DCCD-DDD0-4C31-B5B8-90AEDD0A6826}" dt="2024-01-30T11:43:46.648" v="1027" actId="1076"/>
          <ac:spMkLst>
            <pc:docMk/>
            <pc:sldMk cId="921343492" sldId="276"/>
            <ac:spMk id="8" creationId="{3D7554BB-4DAE-61D7-BF6B-C03A428BD385}"/>
          </ac:spMkLst>
        </pc:spChg>
      </pc:sldChg>
      <pc:sldChg chg="addSp delSp modSp new mod">
        <pc:chgData name="Prezerakos Georgios" userId="ea548587-b3cc-4d35-8e15-7608a7cc4b92" providerId="ADAL" clId="{28C2DCCD-DDD0-4C31-B5B8-90AEDD0A6826}" dt="2024-01-30T12:00:04.755" v="1366" actId="1037"/>
        <pc:sldMkLst>
          <pc:docMk/>
          <pc:sldMk cId="3493525543" sldId="277"/>
        </pc:sldMkLst>
        <pc:spChg chg="mod">
          <ac:chgData name="Prezerakos Georgios" userId="ea548587-b3cc-4d35-8e15-7608a7cc4b92" providerId="ADAL" clId="{28C2DCCD-DDD0-4C31-B5B8-90AEDD0A6826}" dt="2024-01-30T11:51:08.584" v="1189" actId="1076"/>
          <ac:spMkLst>
            <pc:docMk/>
            <pc:sldMk cId="3493525543" sldId="277"/>
            <ac:spMk id="2" creationId="{6AB5FE83-F53F-7F91-2E05-39287D6BDF21}"/>
          </ac:spMkLst>
        </pc:spChg>
        <pc:spChg chg="del">
          <ac:chgData name="Prezerakos Georgios" userId="ea548587-b3cc-4d35-8e15-7608a7cc4b92" providerId="ADAL" clId="{28C2DCCD-DDD0-4C31-B5B8-90AEDD0A6826}" dt="2024-01-30T11:50:01.267" v="1156" actId="478"/>
          <ac:spMkLst>
            <pc:docMk/>
            <pc:sldMk cId="3493525543" sldId="277"/>
            <ac:spMk id="3" creationId="{EF358814-A66B-A85D-62A6-3F8B5301D037}"/>
          </ac:spMkLst>
        </pc:spChg>
        <pc:spChg chg="add mod">
          <ac:chgData name="Prezerakos Georgios" userId="ea548587-b3cc-4d35-8e15-7608a7cc4b92" providerId="ADAL" clId="{28C2DCCD-DDD0-4C31-B5B8-90AEDD0A6826}" dt="2024-01-30T11:51:14.380" v="1190" actId="164"/>
          <ac:spMkLst>
            <pc:docMk/>
            <pc:sldMk cId="3493525543" sldId="277"/>
            <ac:spMk id="4" creationId="{583E7FB4-C3C1-90AA-A44D-D74538DCE8AD}"/>
          </ac:spMkLst>
        </pc:spChg>
        <pc:spChg chg="add mod">
          <ac:chgData name="Prezerakos Georgios" userId="ea548587-b3cc-4d35-8e15-7608a7cc4b92" providerId="ADAL" clId="{28C2DCCD-DDD0-4C31-B5B8-90AEDD0A6826}" dt="2024-01-30T11:51:14.380" v="1190" actId="164"/>
          <ac:spMkLst>
            <pc:docMk/>
            <pc:sldMk cId="3493525543" sldId="277"/>
            <ac:spMk id="5" creationId="{6625ECF3-7397-64FD-178E-86C71E3A8348}"/>
          </ac:spMkLst>
        </pc:spChg>
        <pc:spChg chg="add mod">
          <ac:chgData name="Prezerakos Georgios" userId="ea548587-b3cc-4d35-8e15-7608a7cc4b92" providerId="ADAL" clId="{28C2DCCD-DDD0-4C31-B5B8-90AEDD0A6826}" dt="2024-01-30T11:51:14.380" v="1190" actId="164"/>
          <ac:spMkLst>
            <pc:docMk/>
            <pc:sldMk cId="3493525543" sldId="277"/>
            <ac:spMk id="6" creationId="{F0E7093D-7276-09AB-EE78-14C58FBCCEF0}"/>
          </ac:spMkLst>
        </pc:spChg>
        <pc:spChg chg="add mod">
          <ac:chgData name="Prezerakos Georgios" userId="ea548587-b3cc-4d35-8e15-7608a7cc4b92" providerId="ADAL" clId="{28C2DCCD-DDD0-4C31-B5B8-90AEDD0A6826}" dt="2024-01-30T11:51:14.380" v="1190" actId="164"/>
          <ac:spMkLst>
            <pc:docMk/>
            <pc:sldMk cId="3493525543" sldId="277"/>
            <ac:spMk id="7" creationId="{CCE6D0EB-5C3F-2461-7F98-35B26A0CBE5D}"/>
          </ac:spMkLst>
        </pc:spChg>
        <pc:spChg chg="add del mod">
          <ac:chgData name="Prezerakos Georgios" userId="ea548587-b3cc-4d35-8e15-7608a7cc4b92" providerId="ADAL" clId="{28C2DCCD-DDD0-4C31-B5B8-90AEDD0A6826}" dt="2024-01-30T11:55:27.900" v="1204" actId="478"/>
          <ac:spMkLst>
            <pc:docMk/>
            <pc:sldMk cId="3493525543" sldId="277"/>
            <ac:spMk id="13" creationId="{3733B962-093C-C2FF-798B-AE9A2DEE220B}"/>
          </ac:spMkLst>
        </pc:spChg>
        <pc:spChg chg="add mod">
          <ac:chgData name="Prezerakos Georgios" userId="ea548587-b3cc-4d35-8e15-7608a7cc4b92" providerId="ADAL" clId="{28C2DCCD-DDD0-4C31-B5B8-90AEDD0A6826}" dt="2024-01-30T11:55:56.219" v="1210" actId="1076"/>
          <ac:spMkLst>
            <pc:docMk/>
            <pc:sldMk cId="3493525543" sldId="277"/>
            <ac:spMk id="14" creationId="{2DC31CA0-C269-E1D1-5846-B4B294F62E34}"/>
          </ac:spMkLst>
        </pc:spChg>
        <pc:spChg chg="add mod">
          <ac:chgData name="Prezerakos Georgios" userId="ea548587-b3cc-4d35-8e15-7608a7cc4b92" providerId="ADAL" clId="{28C2DCCD-DDD0-4C31-B5B8-90AEDD0A6826}" dt="2024-01-30T11:56:06.035" v="1214" actId="1076"/>
          <ac:spMkLst>
            <pc:docMk/>
            <pc:sldMk cId="3493525543" sldId="277"/>
            <ac:spMk id="15" creationId="{89B2637A-64E1-23D7-6913-61006DE2D488}"/>
          </ac:spMkLst>
        </pc:spChg>
        <pc:spChg chg="add mod">
          <ac:chgData name="Prezerakos Georgios" userId="ea548587-b3cc-4d35-8e15-7608a7cc4b92" providerId="ADAL" clId="{28C2DCCD-DDD0-4C31-B5B8-90AEDD0A6826}" dt="2024-01-30T11:56:46.430" v="1222" actId="207"/>
          <ac:spMkLst>
            <pc:docMk/>
            <pc:sldMk cId="3493525543" sldId="277"/>
            <ac:spMk id="16" creationId="{C1B99B88-343B-C717-F1B5-CC4A31A88B32}"/>
          </ac:spMkLst>
        </pc:spChg>
        <pc:spChg chg="add mod">
          <ac:chgData name="Prezerakos Georgios" userId="ea548587-b3cc-4d35-8e15-7608a7cc4b92" providerId="ADAL" clId="{28C2DCCD-DDD0-4C31-B5B8-90AEDD0A6826}" dt="2024-01-30T11:56:42.531" v="1221" actId="207"/>
          <ac:spMkLst>
            <pc:docMk/>
            <pc:sldMk cId="3493525543" sldId="277"/>
            <ac:spMk id="17" creationId="{A3BC20A0-B2AF-F1F5-A0E2-A1B05BAC700F}"/>
          </ac:spMkLst>
        </pc:spChg>
        <pc:spChg chg="add mod">
          <ac:chgData name="Prezerakos Georgios" userId="ea548587-b3cc-4d35-8e15-7608a7cc4b92" providerId="ADAL" clId="{28C2DCCD-DDD0-4C31-B5B8-90AEDD0A6826}" dt="2024-01-30T12:00:04.755" v="1366" actId="1037"/>
          <ac:spMkLst>
            <pc:docMk/>
            <pc:sldMk cId="3493525543" sldId="277"/>
            <ac:spMk id="18" creationId="{0BC0DF49-893F-28B3-C117-DE0F6F8029AB}"/>
          </ac:spMkLst>
        </pc:spChg>
        <pc:grpChg chg="add mod">
          <ac:chgData name="Prezerakos Georgios" userId="ea548587-b3cc-4d35-8e15-7608a7cc4b92" providerId="ADAL" clId="{28C2DCCD-DDD0-4C31-B5B8-90AEDD0A6826}" dt="2024-01-30T11:54:22.948" v="1200" actId="1076"/>
          <ac:grpSpMkLst>
            <pc:docMk/>
            <pc:sldMk cId="3493525543" sldId="277"/>
            <ac:grpSpMk id="8" creationId="{222942F7-3ADA-549E-C03A-64018F1EDF06}"/>
          </ac:grpSpMkLst>
        </pc:grpChg>
        <pc:picChg chg="add mod">
          <ac:chgData name="Prezerakos Georgios" userId="ea548587-b3cc-4d35-8e15-7608a7cc4b92" providerId="ADAL" clId="{28C2DCCD-DDD0-4C31-B5B8-90AEDD0A6826}" dt="2024-01-30T11:59:35.612" v="1267" actId="1076"/>
          <ac:picMkLst>
            <pc:docMk/>
            <pc:sldMk cId="3493525543" sldId="277"/>
            <ac:picMk id="10" creationId="{30E2A1D6-3F49-293A-CC85-394D39872F01}"/>
          </ac:picMkLst>
        </pc:picChg>
        <pc:picChg chg="add mod">
          <ac:chgData name="Prezerakos Georgios" userId="ea548587-b3cc-4d35-8e15-7608a7cc4b92" providerId="ADAL" clId="{28C2DCCD-DDD0-4C31-B5B8-90AEDD0A6826}" dt="2024-01-30T11:55:32.860" v="1205" actId="1076"/>
          <ac:picMkLst>
            <pc:docMk/>
            <pc:sldMk cId="3493525543" sldId="277"/>
            <ac:picMk id="12" creationId="{9145B6AD-3BBF-C2E9-F5E4-65B79EC9D35E}"/>
          </ac:picMkLst>
        </pc:picChg>
      </pc:sldChg>
      <pc:sldChg chg="modSp add mod">
        <pc:chgData name="Prezerakos Georgios" userId="ea548587-b3cc-4d35-8e15-7608a7cc4b92" providerId="ADAL" clId="{28C2DCCD-DDD0-4C31-B5B8-90AEDD0A6826}" dt="2024-01-30T12:30:21.152" v="1586" actId="20577"/>
        <pc:sldMkLst>
          <pc:docMk/>
          <pc:sldMk cId="2395973141" sldId="278"/>
        </pc:sldMkLst>
        <pc:spChg chg="mod">
          <ac:chgData name="Prezerakos Georgios" userId="ea548587-b3cc-4d35-8e15-7608a7cc4b92" providerId="ADAL" clId="{28C2DCCD-DDD0-4C31-B5B8-90AEDD0A6826}" dt="2024-01-30T12:00:53.487" v="1370" actId="20577"/>
          <ac:spMkLst>
            <pc:docMk/>
            <pc:sldMk cId="2395973141" sldId="278"/>
            <ac:spMk id="2" creationId="{6AB5FE83-F53F-7F91-2E05-39287D6BDF21}"/>
          </ac:spMkLst>
        </pc:spChg>
        <pc:spChg chg="mod">
          <ac:chgData name="Prezerakos Georgios" userId="ea548587-b3cc-4d35-8e15-7608a7cc4b92" providerId="ADAL" clId="{28C2DCCD-DDD0-4C31-B5B8-90AEDD0A6826}" dt="2024-01-30T12:20:52.482" v="1461" actId="1036"/>
          <ac:spMkLst>
            <pc:docMk/>
            <pc:sldMk cId="2395973141" sldId="278"/>
            <ac:spMk id="14" creationId="{2DC31CA0-C269-E1D1-5846-B4B294F62E34}"/>
          </ac:spMkLst>
        </pc:spChg>
        <pc:spChg chg="mod">
          <ac:chgData name="Prezerakos Georgios" userId="ea548587-b3cc-4d35-8e15-7608a7cc4b92" providerId="ADAL" clId="{28C2DCCD-DDD0-4C31-B5B8-90AEDD0A6826}" dt="2024-01-30T12:20:52.482" v="1461" actId="1036"/>
          <ac:spMkLst>
            <pc:docMk/>
            <pc:sldMk cId="2395973141" sldId="278"/>
            <ac:spMk id="15" creationId="{89B2637A-64E1-23D7-6913-61006DE2D488}"/>
          </ac:spMkLst>
        </pc:spChg>
        <pc:spChg chg="mod">
          <ac:chgData name="Prezerakos Georgios" userId="ea548587-b3cc-4d35-8e15-7608a7cc4b92" providerId="ADAL" clId="{28C2DCCD-DDD0-4C31-B5B8-90AEDD0A6826}" dt="2024-01-30T12:20:52.482" v="1461" actId="1036"/>
          <ac:spMkLst>
            <pc:docMk/>
            <pc:sldMk cId="2395973141" sldId="278"/>
            <ac:spMk id="16" creationId="{C1B99B88-343B-C717-F1B5-CC4A31A88B32}"/>
          </ac:spMkLst>
        </pc:spChg>
        <pc:spChg chg="mod">
          <ac:chgData name="Prezerakos Georgios" userId="ea548587-b3cc-4d35-8e15-7608a7cc4b92" providerId="ADAL" clId="{28C2DCCD-DDD0-4C31-B5B8-90AEDD0A6826}" dt="2024-01-30T12:20:52.482" v="1461" actId="1036"/>
          <ac:spMkLst>
            <pc:docMk/>
            <pc:sldMk cId="2395973141" sldId="278"/>
            <ac:spMk id="17" creationId="{A3BC20A0-B2AF-F1F5-A0E2-A1B05BAC700F}"/>
          </ac:spMkLst>
        </pc:spChg>
        <pc:spChg chg="mod">
          <ac:chgData name="Prezerakos Georgios" userId="ea548587-b3cc-4d35-8e15-7608a7cc4b92" providerId="ADAL" clId="{28C2DCCD-DDD0-4C31-B5B8-90AEDD0A6826}" dt="2024-01-30T12:30:21.152" v="1586" actId="20577"/>
          <ac:spMkLst>
            <pc:docMk/>
            <pc:sldMk cId="2395973141" sldId="278"/>
            <ac:spMk id="18" creationId="{0BC0DF49-893F-28B3-C117-DE0F6F8029AB}"/>
          </ac:spMkLst>
        </pc:spChg>
        <pc:grpChg chg="mod">
          <ac:chgData name="Prezerakos Georgios" userId="ea548587-b3cc-4d35-8e15-7608a7cc4b92" providerId="ADAL" clId="{28C2DCCD-DDD0-4C31-B5B8-90AEDD0A6826}" dt="2024-01-30T12:20:52.482" v="1461" actId="1036"/>
          <ac:grpSpMkLst>
            <pc:docMk/>
            <pc:sldMk cId="2395973141" sldId="278"/>
            <ac:grpSpMk id="8" creationId="{222942F7-3ADA-549E-C03A-64018F1EDF06}"/>
          </ac:grpSpMkLst>
        </pc:grpChg>
        <pc:picChg chg="mod">
          <ac:chgData name="Prezerakos Georgios" userId="ea548587-b3cc-4d35-8e15-7608a7cc4b92" providerId="ADAL" clId="{28C2DCCD-DDD0-4C31-B5B8-90AEDD0A6826}" dt="2024-01-30T12:20:52.482" v="1461" actId="1036"/>
          <ac:picMkLst>
            <pc:docMk/>
            <pc:sldMk cId="2395973141" sldId="278"/>
            <ac:picMk id="10" creationId="{30E2A1D6-3F49-293A-CC85-394D39872F01}"/>
          </ac:picMkLst>
        </pc:picChg>
        <pc:picChg chg="mod">
          <ac:chgData name="Prezerakos Georgios" userId="ea548587-b3cc-4d35-8e15-7608a7cc4b92" providerId="ADAL" clId="{28C2DCCD-DDD0-4C31-B5B8-90AEDD0A6826}" dt="2024-01-30T12:20:52.482" v="1461" actId="1036"/>
          <ac:picMkLst>
            <pc:docMk/>
            <pc:sldMk cId="2395973141" sldId="278"/>
            <ac:picMk id="12" creationId="{9145B6AD-3BBF-C2E9-F5E4-65B79EC9D35E}"/>
          </ac:picMkLst>
        </pc:picChg>
      </pc:sldChg>
      <pc:sldChg chg="add del">
        <pc:chgData name="Prezerakos Georgios" userId="ea548587-b3cc-4d35-8e15-7608a7cc4b92" providerId="ADAL" clId="{28C2DCCD-DDD0-4C31-B5B8-90AEDD0A6826}" dt="2024-01-30T12:31:11.733" v="1588" actId="47"/>
        <pc:sldMkLst>
          <pc:docMk/>
          <pc:sldMk cId="1353189867" sldId="279"/>
        </pc:sldMkLst>
      </pc:sldChg>
      <pc:sldChg chg="addSp modSp new mod modClrScheme chgLayout">
        <pc:chgData name="Prezerakos Georgios" userId="ea548587-b3cc-4d35-8e15-7608a7cc4b92" providerId="ADAL" clId="{28C2DCCD-DDD0-4C31-B5B8-90AEDD0A6826}" dt="2024-01-30T12:46:24.412" v="1900" actId="15"/>
        <pc:sldMkLst>
          <pc:docMk/>
          <pc:sldMk cId="3600143726" sldId="279"/>
        </pc:sldMkLst>
        <pc:spChg chg="mod ord">
          <ac:chgData name="Prezerakos Georgios" userId="ea548587-b3cc-4d35-8e15-7608a7cc4b92" providerId="ADAL" clId="{28C2DCCD-DDD0-4C31-B5B8-90AEDD0A6826}" dt="2024-01-30T12:43:50.075" v="1793" actId="700"/>
          <ac:spMkLst>
            <pc:docMk/>
            <pc:sldMk cId="3600143726" sldId="279"/>
            <ac:spMk id="2" creationId="{FCD3A2A9-F021-FFC8-133E-8515E5C703A8}"/>
          </ac:spMkLst>
        </pc:spChg>
        <pc:spChg chg="mod ord">
          <ac:chgData name="Prezerakos Georgios" userId="ea548587-b3cc-4d35-8e15-7608a7cc4b92" providerId="ADAL" clId="{28C2DCCD-DDD0-4C31-B5B8-90AEDD0A6826}" dt="2024-01-30T12:46:21.775" v="1898" actId="403"/>
          <ac:spMkLst>
            <pc:docMk/>
            <pc:sldMk cId="3600143726" sldId="279"/>
            <ac:spMk id="3" creationId="{8AF02A8A-C3A0-A7B4-4AF5-D93E90CDEEF1}"/>
          </ac:spMkLst>
        </pc:spChg>
        <pc:spChg chg="add mod ord">
          <ac:chgData name="Prezerakos Georgios" userId="ea548587-b3cc-4d35-8e15-7608a7cc4b92" providerId="ADAL" clId="{28C2DCCD-DDD0-4C31-B5B8-90AEDD0A6826}" dt="2024-01-30T12:46:24.412" v="1900" actId="15"/>
          <ac:spMkLst>
            <pc:docMk/>
            <pc:sldMk cId="3600143726" sldId="279"/>
            <ac:spMk id="4" creationId="{C8891311-69BD-75A6-0703-C09D8747F647}"/>
          </ac:spMkLst>
        </pc:spChg>
      </pc:sldChg>
      <pc:sldChg chg="new del">
        <pc:chgData name="Prezerakos Georgios" userId="ea548587-b3cc-4d35-8e15-7608a7cc4b92" providerId="ADAL" clId="{28C2DCCD-DDD0-4C31-B5B8-90AEDD0A6826}" dt="2024-01-30T14:42:53.742" v="2157" actId="2696"/>
        <pc:sldMkLst>
          <pc:docMk/>
          <pc:sldMk cId="2342531488" sldId="280"/>
        </pc:sldMkLst>
      </pc:sldChg>
      <pc:sldChg chg="modSp new mod">
        <pc:chgData name="Prezerakos Georgios" userId="ea548587-b3cc-4d35-8e15-7608a7cc4b92" providerId="ADAL" clId="{28C2DCCD-DDD0-4C31-B5B8-90AEDD0A6826}" dt="2024-02-06T16:20:47.226" v="4628" actId="20577"/>
        <pc:sldMkLst>
          <pc:docMk/>
          <pc:sldMk cId="3983929050" sldId="281"/>
        </pc:sldMkLst>
        <pc:spChg chg="mod">
          <ac:chgData name="Prezerakos Georgios" userId="ea548587-b3cc-4d35-8e15-7608a7cc4b92" providerId="ADAL" clId="{28C2DCCD-DDD0-4C31-B5B8-90AEDD0A6826}" dt="2024-01-30T12:47:26.760" v="1903"/>
          <ac:spMkLst>
            <pc:docMk/>
            <pc:sldMk cId="3983929050" sldId="281"/>
            <ac:spMk id="2" creationId="{203C1808-B609-ED38-3AA9-50048D5BA29D}"/>
          </ac:spMkLst>
        </pc:spChg>
        <pc:spChg chg="mod">
          <ac:chgData name="Prezerakos Georgios" userId="ea548587-b3cc-4d35-8e15-7608a7cc4b92" providerId="ADAL" clId="{28C2DCCD-DDD0-4C31-B5B8-90AEDD0A6826}" dt="2024-02-06T16:20:47.226" v="4628" actId="20577"/>
          <ac:spMkLst>
            <pc:docMk/>
            <pc:sldMk cId="3983929050" sldId="281"/>
            <ac:spMk id="3" creationId="{4EA86F64-877F-4CE5-BB65-3F837E466264}"/>
          </ac:spMkLst>
        </pc:spChg>
      </pc:sldChg>
      <pc:sldChg chg="addSp modSp new mod modClrScheme chgLayout">
        <pc:chgData name="Prezerakos Georgios" userId="ea548587-b3cc-4d35-8e15-7608a7cc4b92" providerId="ADAL" clId="{28C2DCCD-DDD0-4C31-B5B8-90AEDD0A6826}" dt="2024-01-30T14:58:15.376" v="2400" actId="20577"/>
        <pc:sldMkLst>
          <pc:docMk/>
          <pc:sldMk cId="1304791858" sldId="282"/>
        </pc:sldMkLst>
        <pc:spChg chg="mod ord">
          <ac:chgData name="Prezerakos Georgios" userId="ea548587-b3cc-4d35-8e15-7608a7cc4b92" providerId="ADAL" clId="{28C2DCCD-DDD0-4C31-B5B8-90AEDD0A6826}" dt="2024-01-30T14:57:44.839" v="2382" actId="700"/>
          <ac:spMkLst>
            <pc:docMk/>
            <pc:sldMk cId="1304791858" sldId="282"/>
            <ac:spMk id="2" creationId="{60AC2884-21A2-744C-4559-90DBF0E1319D}"/>
          </ac:spMkLst>
        </pc:spChg>
        <pc:spChg chg="mod ord">
          <ac:chgData name="Prezerakos Georgios" userId="ea548587-b3cc-4d35-8e15-7608a7cc4b92" providerId="ADAL" clId="{28C2DCCD-DDD0-4C31-B5B8-90AEDD0A6826}" dt="2024-01-30T14:57:58.792" v="2389" actId="20577"/>
          <ac:spMkLst>
            <pc:docMk/>
            <pc:sldMk cId="1304791858" sldId="282"/>
            <ac:spMk id="3" creationId="{379AA33C-3836-57DF-F551-224B9AEE2B91}"/>
          </ac:spMkLst>
        </pc:spChg>
        <pc:spChg chg="add mod ord">
          <ac:chgData name="Prezerakos Georgios" userId="ea548587-b3cc-4d35-8e15-7608a7cc4b92" providerId="ADAL" clId="{28C2DCCD-DDD0-4C31-B5B8-90AEDD0A6826}" dt="2024-01-30T14:58:15.376" v="2400" actId="20577"/>
          <ac:spMkLst>
            <pc:docMk/>
            <pc:sldMk cId="1304791858" sldId="282"/>
            <ac:spMk id="4" creationId="{D6E99E62-A5A9-3983-2A99-AB43A720FB6D}"/>
          </ac:spMkLst>
        </pc:spChg>
      </pc:sldChg>
      <pc:sldChg chg="modSp new mod">
        <pc:chgData name="Prezerakos Georgios" userId="ea548587-b3cc-4d35-8e15-7608a7cc4b92" providerId="ADAL" clId="{28C2DCCD-DDD0-4C31-B5B8-90AEDD0A6826}" dt="2024-02-06T16:00:59.500" v="4392" actId="20577"/>
        <pc:sldMkLst>
          <pc:docMk/>
          <pc:sldMk cId="2059400630" sldId="283"/>
        </pc:sldMkLst>
        <pc:spChg chg="mod">
          <ac:chgData name="Prezerakos Georgios" userId="ea548587-b3cc-4d35-8e15-7608a7cc4b92" providerId="ADAL" clId="{28C2DCCD-DDD0-4C31-B5B8-90AEDD0A6826}" dt="2024-02-06T16:00:59.500" v="4392" actId="20577"/>
          <ac:spMkLst>
            <pc:docMk/>
            <pc:sldMk cId="2059400630" sldId="283"/>
            <ac:spMk id="2" creationId="{786ED76C-ACF2-04FC-114F-14F49B0C8FB4}"/>
          </ac:spMkLst>
        </pc:spChg>
        <pc:spChg chg="mod">
          <ac:chgData name="Prezerakos Georgios" userId="ea548587-b3cc-4d35-8e15-7608a7cc4b92" providerId="ADAL" clId="{28C2DCCD-DDD0-4C31-B5B8-90AEDD0A6826}" dt="2024-01-30T15:04:23.047" v="2728" actId="27636"/>
          <ac:spMkLst>
            <pc:docMk/>
            <pc:sldMk cId="2059400630" sldId="283"/>
            <ac:spMk id="3" creationId="{40A9BF4A-5971-ED75-3F37-8B380907C570}"/>
          </ac:spMkLst>
        </pc:spChg>
      </pc:sldChg>
      <pc:sldChg chg="addSp modSp new mod">
        <pc:chgData name="Prezerakos Georgios" userId="ea548587-b3cc-4d35-8e15-7608a7cc4b92" providerId="ADAL" clId="{28C2DCCD-DDD0-4C31-B5B8-90AEDD0A6826}" dt="2024-02-06T16:01:17.018" v="4424" actId="20577"/>
        <pc:sldMkLst>
          <pc:docMk/>
          <pc:sldMk cId="3128594241" sldId="284"/>
        </pc:sldMkLst>
        <pc:spChg chg="mod">
          <ac:chgData name="Prezerakos Georgios" userId="ea548587-b3cc-4d35-8e15-7608a7cc4b92" providerId="ADAL" clId="{28C2DCCD-DDD0-4C31-B5B8-90AEDD0A6826}" dt="2024-02-06T16:01:17.018" v="4424" actId="20577"/>
          <ac:spMkLst>
            <pc:docMk/>
            <pc:sldMk cId="3128594241" sldId="284"/>
            <ac:spMk id="2" creationId="{1DDCD703-4ECA-48A0-71D1-4444BB48D154}"/>
          </ac:spMkLst>
        </pc:spChg>
        <pc:spChg chg="mod">
          <ac:chgData name="Prezerakos Georgios" userId="ea548587-b3cc-4d35-8e15-7608a7cc4b92" providerId="ADAL" clId="{28C2DCCD-DDD0-4C31-B5B8-90AEDD0A6826}" dt="2024-01-30T15:10:11.396" v="2792" actId="1076"/>
          <ac:spMkLst>
            <pc:docMk/>
            <pc:sldMk cId="3128594241" sldId="284"/>
            <ac:spMk id="3" creationId="{A142C8D4-96D9-3DE5-12E9-7BB6675DAA77}"/>
          </ac:spMkLst>
        </pc:spChg>
        <pc:spChg chg="add mod">
          <ac:chgData name="Prezerakos Georgios" userId="ea548587-b3cc-4d35-8e15-7608a7cc4b92" providerId="ADAL" clId="{28C2DCCD-DDD0-4C31-B5B8-90AEDD0A6826}" dt="2024-01-30T15:14:03.813" v="2942" actId="404"/>
          <ac:spMkLst>
            <pc:docMk/>
            <pc:sldMk cId="3128594241" sldId="284"/>
            <ac:spMk id="6" creationId="{4DBE2F33-60F9-6855-0106-9FB32D061A4F}"/>
          </ac:spMkLst>
        </pc:spChg>
        <pc:picChg chg="add mod">
          <ac:chgData name="Prezerakos Georgios" userId="ea548587-b3cc-4d35-8e15-7608a7cc4b92" providerId="ADAL" clId="{28C2DCCD-DDD0-4C31-B5B8-90AEDD0A6826}" dt="2024-01-30T15:10:07.301" v="2791" actId="14100"/>
          <ac:picMkLst>
            <pc:docMk/>
            <pc:sldMk cId="3128594241" sldId="284"/>
            <ac:picMk id="5" creationId="{7AC1FDAB-D2F2-7B5B-9EBD-5E8214C3B9F9}"/>
          </ac:picMkLst>
        </pc:picChg>
      </pc:sldChg>
      <pc:sldChg chg="addSp delSp modSp add mod">
        <pc:chgData name="Prezerakos Georgios" userId="ea548587-b3cc-4d35-8e15-7608a7cc4b92" providerId="ADAL" clId="{28C2DCCD-DDD0-4C31-B5B8-90AEDD0A6826}" dt="2024-02-06T16:01:33.850" v="4438" actId="14100"/>
        <pc:sldMkLst>
          <pc:docMk/>
          <pc:sldMk cId="2413653939" sldId="285"/>
        </pc:sldMkLst>
        <pc:spChg chg="mod">
          <ac:chgData name="Prezerakos Georgios" userId="ea548587-b3cc-4d35-8e15-7608a7cc4b92" providerId="ADAL" clId="{28C2DCCD-DDD0-4C31-B5B8-90AEDD0A6826}" dt="2024-02-06T16:01:24.860" v="4435" actId="20577"/>
          <ac:spMkLst>
            <pc:docMk/>
            <pc:sldMk cId="2413653939" sldId="285"/>
            <ac:spMk id="2" creationId="{1DDCD703-4ECA-48A0-71D1-4444BB48D154}"/>
          </ac:spMkLst>
        </pc:spChg>
        <pc:spChg chg="del mod">
          <ac:chgData name="Prezerakos Georgios" userId="ea548587-b3cc-4d35-8e15-7608a7cc4b92" providerId="ADAL" clId="{28C2DCCD-DDD0-4C31-B5B8-90AEDD0A6826}" dt="2024-02-06T16:01:28.711" v="4436" actId="478"/>
          <ac:spMkLst>
            <pc:docMk/>
            <pc:sldMk cId="2413653939" sldId="285"/>
            <ac:spMk id="3" creationId="{A142C8D4-96D9-3DE5-12E9-7BB6675DAA77}"/>
          </ac:spMkLst>
        </pc:spChg>
        <pc:spChg chg="add del mod">
          <ac:chgData name="Prezerakos Georgios" userId="ea548587-b3cc-4d35-8e15-7608a7cc4b92" providerId="ADAL" clId="{28C2DCCD-DDD0-4C31-B5B8-90AEDD0A6826}" dt="2024-02-06T16:01:30.748" v="4437" actId="478"/>
          <ac:spMkLst>
            <pc:docMk/>
            <pc:sldMk cId="2413653939" sldId="285"/>
            <ac:spMk id="5" creationId="{5F7B25C0-98FD-6CC6-253F-D25716A26115}"/>
          </ac:spMkLst>
        </pc:spChg>
        <pc:spChg chg="del">
          <ac:chgData name="Prezerakos Georgios" userId="ea548587-b3cc-4d35-8e15-7608a7cc4b92" providerId="ADAL" clId="{28C2DCCD-DDD0-4C31-B5B8-90AEDD0A6826}" dt="2024-01-30T15:15:18.332" v="2958" actId="478"/>
          <ac:spMkLst>
            <pc:docMk/>
            <pc:sldMk cId="2413653939" sldId="285"/>
            <ac:spMk id="6" creationId="{4DBE2F33-60F9-6855-0106-9FB32D061A4F}"/>
          </ac:spMkLst>
        </pc:spChg>
        <pc:picChg chg="del">
          <ac:chgData name="Prezerakos Georgios" userId="ea548587-b3cc-4d35-8e15-7608a7cc4b92" providerId="ADAL" clId="{28C2DCCD-DDD0-4C31-B5B8-90AEDD0A6826}" dt="2024-01-30T15:14:39.203" v="2944" actId="478"/>
          <ac:picMkLst>
            <pc:docMk/>
            <pc:sldMk cId="2413653939" sldId="285"/>
            <ac:picMk id="5" creationId="{7AC1FDAB-D2F2-7B5B-9EBD-5E8214C3B9F9}"/>
          </ac:picMkLst>
        </pc:picChg>
        <pc:picChg chg="add mod">
          <ac:chgData name="Prezerakos Georgios" userId="ea548587-b3cc-4d35-8e15-7608a7cc4b92" providerId="ADAL" clId="{28C2DCCD-DDD0-4C31-B5B8-90AEDD0A6826}" dt="2024-02-06T16:01:33.850" v="4438" actId="14100"/>
          <ac:picMkLst>
            <pc:docMk/>
            <pc:sldMk cId="2413653939" sldId="285"/>
            <ac:picMk id="7" creationId="{0890EDBF-78C2-37B1-94FA-B1284487236A}"/>
          </ac:picMkLst>
        </pc:picChg>
      </pc:sldChg>
      <pc:sldChg chg="addSp delSp modSp add mod">
        <pc:chgData name="Prezerakos Georgios" userId="ea548587-b3cc-4d35-8e15-7608a7cc4b92" providerId="ADAL" clId="{28C2DCCD-DDD0-4C31-B5B8-90AEDD0A6826}" dt="2024-02-06T16:01:53.525" v="4474" actId="20577"/>
        <pc:sldMkLst>
          <pc:docMk/>
          <pc:sldMk cId="1903037709" sldId="286"/>
        </pc:sldMkLst>
        <pc:spChg chg="mod">
          <ac:chgData name="Prezerakos Georgios" userId="ea548587-b3cc-4d35-8e15-7608a7cc4b92" providerId="ADAL" clId="{28C2DCCD-DDD0-4C31-B5B8-90AEDD0A6826}" dt="2024-02-06T16:01:53.525" v="4474" actId="20577"/>
          <ac:spMkLst>
            <pc:docMk/>
            <pc:sldMk cId="1903037709" sldId="286"/>
            <ac:spMk id="2" creationId="{1DDCD703-4ECA-48A0-71D1-4444BB48D154}"/>
          </ac:spMkLst>
        </pc:spChg>
        <pc:spChg chg="mod">
          <ac:chgData name="Prezerakos Georgios" userId="ea548587-b3cc-4d35-8e15-7608a7cc4b92" providerId="ADAL" clId="{28C2DCCD-DDD0-4C31-B5B8-90AEDD0A6826}" dt="2024-02-06T15:12:25.149" v="3519" actId="6549"/>
          <ac:spMkLst>
            <pc:docMk/>
            <pc:sldMk cId="1903037709" sldId="286"/>
            <ac:spMk id="3" creationId="{A142C8D4-96D9-3DE5-12E9-7BB6675DAA77}"/>
          </ac:spMkLst>
        </pc:spChg>
        <pc:picChg chg="add mod">
          <ac:chgData name="Prezerakos Georgios" userId="ea548587-b3cc-4d35-8e15-7608a7cc4b92" providerId="ADAL" clId="{28C2DCCD-DDD0-4C31-B5B8-90AEDD0A6826}" dt="2024-01-30T15:19:20.934" v="3059" actId="1036"/>
          <ac:picMkLst>
            <pc:docMk/>
            <pc:sldMk cId="1903037709" sldId="286"/>
            <ac:picMk id="5" creationId="{8F97C24A-7AEE-510C-FF4C-43F1B4B03BB5}"/>
          </ac:picMkLst>
        </pc:picChg>
        <pc:picChg chg="del">
          <ac:chgData name="Prezerakos Georgios" userId="ea548587-b3cc-4d35-8e15-7608a7cc4b92" providerId="ADAL" clId="{28C2DCCD-DDD0-4C31-B5B8-90AEDD0A6826}" dt="2024-01-30T15:17:08.207" v="2977" actId="478"/>
          <ac:picMkLst>
            <pc:docMk/>
            <pc:sldMk cId="1903037709" sldId="286"/>
            <ac:picMk id="7" creationId="{0890EDBF-78C2-37B1-94FA-B1284487236A}"/>
          </ac:picMkLst>
        </pc:picChg>
      </pc:sldChg>
      <pc:sldChg chg="modSp new mod">
        <pc:chgData name="Prezerakos Georgios" userId="ea548587-b3cc-4d35-8e15-7608a7cc4b92" providerId="ADAL" clId="{28C2DCCD-DDD0-4C31-B5B8-90AEDD0A6826}" dt="2024-02-06T16:02:03.637" v="4488" actId="20577"/>
        <pc:sldMkLst>
          <pc:docMk/>
          <pc:sldMk cId="2796550189" sldId="287"/>
        </pc:sldMkLst>
        <pc:spChg chg="mod">
          <ac:chgData name="Prezerakos Georgios" userId="ea548587-b3cc-4d35-8e15-7608a7cc4b92" providerId="ADAL" clId="{28C2DCCD-DDD0-4C31-B5B8-90AEDD0A6826}" dt="2024-02-06T16:02:03.637" v="4488" actId="20577"/>
          <ac:spMkLst>
            <pc:docMk/>
            <pc:sldMk cId="2796550189" sldId="287"/>
            <ac:spMk id="2" creationId="{15D4F0BA-8116-A1FC-08AF-6CA8D166D4D0}"/>
          </ac:spMkLst>
        </pc:spChg>
        <pc:spChg chg="mod">
          <ac:chgData name="Prezerakos Georgios" userId="ea548587-b3cc-4d35-8e15-7608a7cc4b92" providerId="ADAL" clId="{28C2DCCD-DDD0-4C31-B5B8-90AEDD0A6826}" dt="2024-01-30T15:20:50.531" v="3201" actId="255"/>
          <ac:spMkLst>
            <pc:docMk/>
            <pc:sldMk cId="2796550189" sldId="287"/>
            <ac:spMk id="3" creationId="{819B3351-8D33-E999-EE7F-C599CF090563}"/>
          </ac:spMkLst>
        </pc:spChg>
      </pc:sldChg>
      <pc:sldChg chg="modSp new mod">
        <pc:chgData name="Prezerakos Georgios" userId="ea548587-b3cc-4d35-8e15-7608a7cc4b92" providerId="ADAL" clId="{28C2DCCD-DDD0-4C31-B5B8-90AEDD0A6826}" dt="2024-02-06T16:02:12.032" v="4489" actId="6549"/>
        <pc:sldMkLst>
          <pc:docMk/>
          <pc:sldMk cId="343547206" sldId="288"/>
        </pc:sldMkLst>
        <pc:spChg chg="mod">
          <ac:chgData name="Prezerakos Georgios" userId="ea548587-b3cc-4d35-8e15-7608a7cc4b92" providerId="ADAL" clId="{28C2DCCD-DDD0-4C31-B5B8-90AEDD0A6826}" dt="2024-02-06T16:02:12.032" v="4489" actId="6549"/>
          <ac:spMkLst>
            <pc:docMk/>
            <pc:sldMk cId="343547206" sldId="288"/>
            <ac:spMk id="2" creationId="{253389B2-DF44-AC7E-8288-E8569B22FC5D}"/>
          </ac:spMkLst>
        </pc:spChg>
        <pc:spChg chg="mod">
          <ac:chgData name="Prezerakos Georgios" userId="ea548587-b3cc-4d35-8e15-7608a7cc4b92" providerId="ADAL" clId="{28C2DCCD-DDD0-4C31-B5B8-90AEDD0A6826}" dt="2024-01-30T15:25:01.227" v="3264" actId="2710"/>
          <ac:spMkLst>
            <pc:docMk/>
            <pc:sldMk cId="343547206" sldId="288"/>
            <ac:spMk id="3" creationId="{E6F7FF85-7EE1-5D4C-F427-266DB40DB107}"/>
          </ac:spMkLst>
        </pc:spChg>
      </pc:sldChg>
      <pc:sldChg chg="addSp modSp add mod modClrScheme chgLayout">
        <pc:chgData name="Prezerakos Georgios" userId="ea548587-b3cc-4d35-8e15-7608a7cc4b92" providerId="ADAL" clId="{28C2DCCD-DDD0-4C31-B5B8-90AEDD0A6826}" dt="2024-02-06T16:02:17.313" v="4490" actId="6549"/>
        <pc:sldMkLst>
          <pc:docMk/>
          <pc:sldMk cId="3390891717" sldId="289"/>
        </pc:sldMkLst>
        <pc:spChg chg="mod ord">
          <ac:chgData name="Prezerakos Georgios" userId="ea548587-b3cc-4d35-8e15-7608a7cc4b92" providerId="ADAL" clId="{28C2DCCD-DDD0-4C31-B5B8-90AEDD0A6826}" dt="2024-02-06T16:02:17.313" v="4490" actId="6549"/>
          <ac:spMkLst>
            <pc:docMk/>
            <pc:sldMk cId="3390891717" sldId="289"/>
            <ac:spMk id="2" creationId="{253389B2-DF44-AC7E-8288-E8569B22FC5D}"/>
          </ac:spMkLst>
        </pc:spChg>
        <pc:spChg chg="mod ord">
          <ac:chgData name="Prezerakos Georgios" userId="ea548587-b3cc-4d35-8e15-7608a7cc4b92" providerId="ADAL" clId="{28C2DCCD-DDD0-4C31-B5B8-90AEDD0A6826}" dt="2024-01-30T15:28:05.109" v="3472" actId="255"/>
          <ac:spMkLst>
            <pc:docMk/>
            <pc:sldMk cId="3390891717" sldId="289"/>
            <ac:spMk id="3" creationId="{E6F7FF85-7EE1-5D4C-F427-266DB40DB107}"/>
          </ac:spMkLst>
        </pc:spChg>
        <pc:spChg chg="add mod ord">
          <ac:chgData name="Prezerakos Georgios" userId="ea548587-b3cc-4d35-8e15-7608a7cc4b92" providerId="ADAL" clId="{28C2DCCD-DDD0-4C31-B5B8-90AEDD0A6826}" dt="2024-01-30T15:28:14.910" v="3473" actId="255"/>
          <ac:spMkLst>
            <pc:docMk/>
            <pc:sldMk cId="3390891717" sldId="289"/>
            <ac:spMk id="4" creationId="{935F13B2-2D03-E896-41DC-6585CC20B2B6}"/>
          </ac:spMkLst>
        </pc:spChg>
      </pc:sldChg>
      <pc:sldChg chg="add del">
        <pc:chgData name="Prezerakos Georgios" userId="ea548587-b3cc-4d35-8e15-7608a7cc4b92" providerId="ADAL" clId="{28C2DCCD-DDD0-4C31-B5B8-90AEDD0A6826}" dt="2024-01-30T15:33:38.229" v="3516" actId="2696"/>
        <pc:sldMkLst>
          <pc:docMk/>
          <pc:sldMk cId="1111342959" sldId="290"/>
        </pc:sldMkLst>
      </pc:sldChg>
      <pc:sldChg chg="add del">
        <pc:chgData name="Prezerakos Georgios" userId="ea548587-b3cc-4d35-8e15-7608a7cc4b92" providerId="ADAL" clId="{28C2DCCD-DDD0-4C31-B5B8-90AEDD0A6826}" dt="2024-01-30T15:33:41.148" v="3517" actId="2696"/>
        <pc:sldMkLst>
          <pc:docMk/>
          <pc:sldMk cId="814372530" sldId="291"/>
        </pc:sldMkLst>
      </pc:sldChg>
      <pc:sldChg chg="add del">
        <pc:chgData name="Prezerakos Georgios" userId="ea548587-b3cc-4d35-8e15-7608a7cc4b92" providerId="ADAL" clId="{28C2DCCD-DDD0-4C31-B5B8-90AEDD0A6826}" dt="2024-01-30T15:33:44.042" v="3518" actId="2696"/>
        <pc:sldMkLst>
          <pc:docMk/>
          <pc:sldMk cId="995080092" sldId="292"/>
        </pc:sldMkLst>
      </pc:sldChg>
      <pc:sldChg chg="modSp add mod">
        <pc:chgData name="Prezerakos Georgios" userId="ea548587-b3cc-4d35-8e15-7608a7cc4b92" providerId="ADAL" clId="{28C2DCCD-DDD0-4C31-B5B8-90AEDD0A6826}" dt="2024-02-06T16:02:22.129" v="4491" actId="6549"/>
        <pc:sldMkLst>
          <pc:docMk/>
          <pc:sldMk cId="2633934819" sldId="293"/>
        </pc:sldMkLst>
        <pc:spChg chg="mod">
          <ac:chgData name="Prezerakos Georgios" userId="ea548587-b3cc-4d35-8e15-7608a7cc4b92" providerId="ADAL" clId="{28C2DCCD-DDD0-4C31-B5B8-90AEDD0A6826}" dt="2024-02-06T16:02:22.129" v="4491" actId="6549"/>
          <ac:spMkLst>
            <pc:docMk/>
            <pc:sldMk cId="2633934819" sldId="293"/>
            <ac:spMk id="2" creationId="{253389B2-DF44-AC7E-8288-E8569B22FC5D}"/>
          </ac:spMkLst>
        </pc:spChg>
        <pc:spChg chg="mod">
          <ac:chgData name="Prezerakos Georgios" userId="ea548587-b3cc-4d35-8e15-7608a7cc4b92" providerId="ADAL" clId="{28C2DCCD-DDD0-4C31-B5B8-90AEDD0A6826}" dt="2024-01-30T15:28:42.084" v="3486" actId="113"/>
          <ac:spMkLst>
            <pc:docMk/>
            <pc:sldMk cId="2633934819" sldId="293"/>
            <ac:spMk id="3" creationId="{E6F7FF85-7EE1-5D4C-F427-266DB40DB107}"/>
          </ac:spMkLst>
        </pc:spChg>
        <pc:spChg chg="mod">
          <ac:chgData name="Prezerakos Georgios" userId="ea548587-b3cc-4d35-8e15-7608a7cc4b92" providerId="ADAL" clId="{28C2DCCD-DDD0-4C31-B5B8-90AEDD0A6826}" dt="2024-01-30T15:31:09.268" v="3490" actId="113"/>
          <ac:spMkLst>
            <pc:docMk/>
            <pc:sldMk cId="2633934819" sldId="293"/>
            <ac:spMk id="4" creationId="{935F13B2-2D03-E896-41DC-6585CC20B2B6}"/>
          </ac:spMkLst>
        </pc:spChg>
      </pc:sldChg>
      <pc:sldChg chg="modSp add mod">
        <pc:chgData name="Prezerakos Georgios" userId="ea548587-b3cc-4d35-8e15-7608a7cc4b92" providerId="ADAL" clId="{28C2DCCD-DDD0-4C31-B5B8-90AEDD0A6826}" dt="2024-02-06T16:02:37.817" v="4492" actId="6549"/>
        <pc:sldMkLst>
          <pc:docMk/>
          <pc:sldMk cId="3909942246" sldId="294"/>
        </pc:sldMkLst>
        <pc:spChg chg="mod">
          <ac:chgData name="Prezerakos Georgios" userId="ea548587-b3cc-4d35-8e15-7608a7cc4b92" providerId="ADAL" clId="{28C2DCCD-DDD0-4C31-B5B8-90AEDD0A6826}" dt="2024-02-06T16:02:37.817" v="4492" actId="6549"/>
          <ac:spMkLst>
            <pc:docMk/>
            <pc:sldMk cId="3909942246" sldId="294"/>
            <ac:spMk id="2" creationId="{253389B2-DF44-AC7E-8288-E8569B22FC5D}"/>
          </ac:spMkLst>
        </pc:spChg>
        <pc:spChg chg="mod">
          <ac:chgData name="Prezerakos Georgios" userId="ea548587-b3cc-4d35-8e15-7608a7cc4b92" providerId="ADAL" clId="{28C2DCCD-DDD0-4C31-B5B8-90AEDD0A6826}" dt="2024-01-30T15:32:44.988" v="3507" actId="113"/>
          <ac:spMkLst>
            <pc:docMk/>
            <pc:sldMk cId="3909942246" sldId="294"/>
            <ac:spMk id="3" creationId="{E6F7FF85-7EE1-5D4C-F427-266DB40DB107}"/>
          </ac:spMkLst>
        </pc:spChg>
        <pc:spChg chg="mod">
          <ac:chgData name="Prezerakos Georgios" userId="ea548587-b3cc-4d35-8e15-7608a7cc4b92" providerId="ADAL" clId="{28C2DCCD-DDD0-4C31-B5B8-90AEDD0A6826}" dt="2024-01-30T15:33:32.731" v="3515" actId="255"/>
          <ac:spMkLst>
            <pc:docMk/>
            <pc:sldMk cId="3909942246" sldId="294"/>
            <ac:spMk id="4" creationId="{935F13B2-2D03-E896-41DC-6585CC20B2B6}"/>
          </ac:spMkLst>
        </pc:spChg>
      </pc:sldChg>
      <pc:sldChg chg="addSp delSp modSp new mod modClrScheme chgLayout">
        <pc:chgData name="Prezerakos Georgios" userId="ea548587-b3cc-4d35-8e15-7608a7cc4b92" providerId="ADAL" clId="{28C2DCCD-DDD0-4C31-B5B8-90AEDD0A6826}" dt="2024-02-06T16:02:46.041" v="4493" actId="6549"/>
        <pc:sldMkLst>
          <pc:docMk/>
          <pc:sldMk cId="3759586351" sldId="295"/>
        </pc:sldMkLst>
        <pc:spChg chg="mod ord">
          <ac:chgData name="Prezerakos Georgios" userId="ea548587-b3cc-4d35-8e15-7608a7cc4b92" providerId="ADAL" clId="{28C2DCCD-DDD0-4C31-B5B8-90AEDD0A6826}" dt="2024-02-06T16:02:46.041" v="4493" actId="6549"/>
          <ac:spMkLst>
            <pc:docMk/>
            <pc:sldMk cId="3759586351" sldId="295"/>
            <ac:spMk id="2" creationId="{8A1E6D66-F9EC-C18E-75E8-A6C9794713A8}"/>
          </ac:spMkLst>
        </pc:spChg>
        <pc:spChg chg="del mod ord">
          <ac:chgData name="Prezerakos Georgios" userId="ea548587-b3cc-4d35-8e15-7608a7cc4b92" providerId="ADAL" clId="{28C2DCCD-DDD0-4C31-B5B8-90AEDD0A6826}" dt="2024-02-06T15:16:11.044" v="3536" actId="700"/>
          <ac:spMkLst>
            <pc:docMk/>
            <pc:sldMk cId="3759586351" sldId="295"/>
            <ac:spMk id="3" creationId="{498725BE-6501-0F64-E217-E3C744D6DD87}"/>
          </ac:spMkLst>
        </pc:spChg>
        <pc:spChg chg="del">
          <ac:chgData name="Prezerakos Georgios" userId="ea548587-b3cc-4d35-8e15-7608a7cc4b92" providerId="ADAL" clId="{28C2DCCD-DDD0-4C31-B5B8-90AEDD0A6826}" dt="2024-02-06T15:16:11.044" v="3536" actId="700"/>
          <ac:spMkLst>
            <pc:docMk/>
            <pc:sldMk cId="3759586351" sldId="295"/>
            <ac:spMk id="4" creationId="{8912A902-D2C1-B136-34B0-2B25CBE929CB}"/>
          </ac:spMkLst>
        </pc:spChg>
        <pc:spChg chg="add mod ord">
          <ac:chgData name="Prezerakos Georgios" userId="ea548587-b3cc-4d35-8e15-7608a7cc4b92" providerId="ADAL" clId="{28C2DCCD-DDD0-4C31-B5B8-90AEDD0A6826}" dt="2024-02-06T15:19:03.051" v="3796" actId="27636"/>
          <ac:spMkLst>
            <pc:docMk/>
            <pc:sldMk cId="3759586351" sldId="295"/>
            <ac:spMk id="5" creationId="{2183698F-E949-94F5-2021-88D55EF29E48}"/>
          </ac:spMkLst>
        </pc:spChg>
        <pc:picChg chg="add mod">
          <ac:chgData name="Prezerakos Georgios" userId="ea548587-b3cc-4d35-8e15-7608a7cc4b92" providerId="ADAL" clId="{28C2DCCD-DDD0-4C31-B5B8-90AEDD0A6826}" dt="2024-02-06T15:18:56.761" v="3794" actId="1076"/>
          <ac:picMkLst>
            <pc:docMk/>
            <pc:sldMk cId="3759586351" sldId="295"/>
            <ac:picMk id="7" creationId="{D8B2F1BC-55C0-7399-58BC-B01C26E8071F}"/>
          </ac:picMkLst>
        </pc:picChg>
      </pc:sldChg>
      <pc:sldChg chg="addSp modSp new mod">
        <pc:chgData name="Prezerakos Georgios" userId="ea548587-b3cc-4d35-8e15-7608a7cc4b92" providerId="ADAL" clId="{28C2DCCD-DDD0-4C31-B5B8-90AEDD0A6826}" dt="2024-02-06T16:02:50.961" v="4494" actId="6549"/>
        <pc:sldMkLst>
          <pc:docMk/>
          <pc:sldMk cId="4000677825" sldId="296"/>
        </pc:sldMkLst>
        <pc:spChg chg="mod">
          <ac:chgData name="Prezerakos Georgios" userId="ea548587-b3cc-4d35-8e15-7608a7cc4b92" providerId="ADAL" clId="{28C2DCCD-DDD0-4C31-B5B8-90AEDD0A6826}" dt="2024-02-06T16:02:50.961" v="4494" actId="6549"/>
          <ac:spMkLst>
            <pc:docMk/>
            <pc:sldMk cId="4000677825" sldId="296"/>
            <ac:spMk id="2" creationId="{0FFED8B2-7F9D-4BBB-511E-5E9D364339F6}"/>
          </ac:spMkLst>
        </pc:spChg>
        <pc:spChg chg="mod">
          <ac:chgData name="Prezerakos Georgios" userId="ea548587-b3cc-4d35-8e15-7608a7cc4b92" providerId="ADAL" clId="{28C2DCCD-DDD0-4C31-B5B8-90AEDD0A6826}" dt="2024-02-06T15:35:41.691" v="3917" actId="6549"/>
          <ac:spMkLst>
            <pc:docMk/>
            <pc:sldMk cId="4000677825" sldId="296"/>
            <ac:spMk id="3" creationId="{E5A5ED56-2E63-3CEF-2D32-6F98C4897776}"/>
          </ac:spMkLst>
        </pc:spChg>
        <pc:picChg chg="add mod">
          <ac:chgData name="Prezerakos Georgios" userId="ea548587-b3cc-4d35-8e15-7608a7cc4b92" providerId="ADAL" clId="{28C2DCCD-DDD0-4C31-B5B8-90AEDD0A6826}" dt="2024-02-06T15:35:55.984" v="3920" actId="1076"/>
          <ac:picMkLst>
            <pc:docMk/>
            <pc:sldMk cId="4000677825" sldId="296"/>
            <ac:picMk id="5" creationId="{FE9A0F13-FAD5-DE68-09D5-F603049F3807}"/>
          </ac:picMkLst>
        </pc:picChg>
      </pc:sldChg>
      <pc:sldChg chg="modSp new mod">
        <pc:chgData name="Prezerakos Georgios" userId="ea548587-b3cc-4d35-8e15-7608a7cc4b92" providerId="ADAL" clId="{28C2DCCD-DDD0-4C31-B5B8-90AEDD0A6826}" dt="2024-02-06T16:02:56.640" v="4495" actId="6549"/>
        <pc:sldMkLst>
          <pc:docMk/>
          <pc:sldMk cId="1036470081" sldId="297"/>
        </pc:sldMkLst>
        <pc:spChg chg="mod">
          <ac:chgData name="Prezerakos Georgios" userId="ea548587-b3cc-4d35-8e15-7608a7cc4b92" providerId="ADAL" clId="{28C2DCCD-DDD0-4C31-B5B8-90AEDD0A6826}" dt="2024-02-06T16:02:56.640" v="4495" actId="6549"/>
          <ac:spMkLst>
            <pc:docMk/>
            <pc:sldMk cId="1036470081" sldId="297"/>
            <ac:spMk id="2" creationId="{AAAFA127-A3BC-C328-C234-46CD7E47F0FE}"/>
          </ac:spMkLst>
        </pc:spChg>
        <pc:spChg chg="mod">
          <ac:chgData name="Prezerakos Georgios" userId="ea548587-b3cc-4d35-8e15-7608a7cc4b92" providerId="ADAL" clId="{28C2DCCD-DDD0-4C31-B5B8-90AEDD0A6826}" dt="2024-02-06T15:58:57.519" v="4382" actId="2710"/>
          <ac:spMkLst>
            <pc:docMk/>
            <pc:sldMk cId="1036470081" sldId="297"/>
            <ac:spMk id="3" creationId="{1CF5D7BF-1011-9F93-0298-17616F36A82E}"/>
          </ac:spMkLst>
        </pc:spChg>
      </pc:sldChg>
      <pc:sldChg chg="addSp modSp new mod setBg setClrOvrMap">
        <pc:chgData name="Prezerakos Georgios" userId="ea548587-b3cc-4d35-8e15-7608a7cc4b92" providerId="ADAL" clId="{28C2DCCD-DDD0-4C31-B5B8-90AEDD0A6826}" dt="2024-02-06T16:00:26.456" v="4385" actId="26606"/>
        <pc:sldMkLst>
          <pc:docMk/>
          <pc:sldMk cId="1743495389" sldId="298"/>
        </pc:sldMkLst>
        <pc:spChg chg="mod">
          <ac:chgData name="Prezerakos Georgios" userId="ea548587-b3cc-4d35-8e15-7608a7cc4b92" providerId="ADAL" clId="{28C2DCCD-DDD0-4C31-B5B8-90AEDD0A6826}" dt="2024-02-06T16:00:26.456" v="4385" actId="26606"/>
          <ac:spMkLst>
            <pc:docMk/>
            <pc:sldMk cId="1743495389" sldId="298"/>
            <ac:spMk id="2" creationId="{6A8963C7-1D04-635B-3494-AFD23CC7EB64}"/>
          </ac:spMkLst>
        </pc:spChg>
        <pc:spChg chg="mod">
          <ac:chgData name="Prezerakos Georgios" userId="ea548587-b3cc-4d35-8e15-7608a7cc4b92" providerId="ADAL" clId="{28C2DCCD-DDD0-4C31-B5B8-90AEDD0A6826}" dt="2024-02-06T16:00:26.456" v="4385" actId="26606"/>
          <ac:spMkLst>
            <pc:docMk/>
            <pc:sldMk cId="1743495389" sldId="298"/>
            <ac:spMk id="3" creationId="{D43BCAD4-0BB5-D763-9436-9765A7B4F90B}"/>
          </ac:spMkLst>
        </pc:spChg>
        <pc:spChg chg="add">
          <ac:chgData name="Prezerakos Georgios" userId="ea548587-b3cc-4d35-8e15-7608a7cc4b92" providerId="ADAL" clId="{28C2DCCD-DDD0-4C31-B5B8-90AEDD0A6826}" dt="2024-02-06T16:00:26.456" v="4385" actId="26606"/>
          <ac:spMkLst>
            <pc:docMk/>
            <pc:sldMk cId="1743495389" sldId="298"/>
            <ac:spMk id="37" creationId="{4EB21FA6-8B6A-4699-8408-91E69980018A}"/>
          </ac:spMkLst>
        </pc:spChg>
        <pc:spChg chg="add">
          <ac:chgData name="Prezerakos Georgios" userId="ea548587-b3cc-4d35-8e15-7608a7cc4b92" providerId="ADAL" clId="{28C2DCCD-DDD0-4C31-B5B8-90AEDD0A6826}" dt="2024-02-06T16:00:26.456" v="4385" actId="26606"/>
          <ac:spMkLst>
            <pc:docMk/>
            <pc:sldMk cId="1743495389" sldId="298"/>
            <ac:spMk id="39" creationId="{BA1AABB7-0FD0-4445-8B8B-7A0C680C5CE8}"/>
          </ac:spMkLst>
        </pc:spChg>
        <pc:spChg chg="add">
          <ac:chgData name="Prezerakos Georgios" userId="ea548587-b3cc-4d35-8e15-7608a7cc4b92" providerId="ADAL" clId="{28C2DCCD-DDD0-4C31-B5B8-90AEDD0A6826}" dt="2024-02-06T16:00:26.456" v="4385" actId="26606"/>
          <ac:spMkLst>
            <pc:docMk/>
            <pc:sldMk cId="1743495389" sldId="298"/>
            <ac:spMk id="41" creationId="{1FF9CEF5-A50D-4B8B-9852-D76F7037867E}"/>
          </ac:spMkLst>
        </pc:spChg>
        <pc:spChg chg="add">
          <ac:chgData name="Prezerakos Georgios" userId="ea548587-b3cc-4d35-8e15-7608a7cc4b92" providerId="ADAL" clId="{28C2DCCD-DDD0-4C31-B5B8-90AEDD0A6826}" dt="2024-02-06T16:00:26.456" v="4385" actId="26606"/>
          <ac:spMkLst>
            <pc:docMk/>
            <pc:sldMk cId="1743495389" sldId="298"/>
            <ac:spMk id="43" creationId="{30684D86-C9D1-40C3-A9B6-EC935C7312E3}"/>
          </ac:spMkLst>
        </pc:spChg>
        <pc:spChg chg="add">
          <ac:chgData name="Prezerakos Georgios" userId="ea548587-b3cc-4d35-8e15-7608a7cc4b92" providerId="ADAL" clId="{28C2DCCD-DDD0-4C31-B5B8-90AEDD0A6826}" dt="2024-02-06T16:00:26.456" v="4385" actId="26606"/>
          <ac:spMkLst>
            <pc:docMk/>
            <pc:sldMk cId="1743495389" sldId="298"/>
            <ac:spMk id="45" creationId="{1EDF7896-F56A-49DA-90F3-F5CE8B9833AD}"/>
          </ac:spMkLst>
        </pc:spChg>
        <pc:grpChg chg="add">
          <ac:chgData name="Prezerakos Georgios" userId="ea548587-b3cc-4d35-8e15-7608a7cc4b92" providerId="ADAL" clId="{28C2DCCD-DDD0-4C31-B5B8-90AEDD0A6826}" dt="2024-02-06T16:00:26.456" v="4385" actId="26606"/>
          <ac:grpSpMkLst>
            <pc:docMk/>
            <pc:sldMk cId="1743495389" sldId="298"/>
            <ac:grpSpMk id="9" creationId="{F27737A0-D7E0-4415-8E90-FD4F69E76C19}"/>
          </ac:grpSpMkLst>
        </pc:grpChg>
        <pc:grpChg chg="add">
          <ac:chgData name="Prezerakos Georgios" userId="ea548587-b3cc-4d35-8e15-7608a7cc4b92" providerId="ADAL" clId="{28C2DCCD-DDD0-4C31-B5B8-90AEDD0A6826}" dt="2024-02-06T16:00:26.456" v="4385" actId="26606"/>
          <ac:grpSpMkLst>
            <pc:docMk/>
            <pc:sldMk cId="1743495389" sldId="298"/>
            <ac:grpSpMk id="23" creationId="{57D8AB18-1DD7-4D60-B9FA-190B47BB267A}"/>
          </ac:grpSpMkLst>
        </pc:grpChg>
        <pc:picChg chg="add">
          <ac:chgData name="Prezerakos Georgios" userId="ea548587-b3cc-4d35-8e15-7608a7cc4b92" providerId="ADAL" clId="{28C2DCCD-DDD0-4C31-B5B8-90AEDD0A6826}" dt="2024-02-06T16:00:26.456" v="4385" actId="26606"/>
          <ac:picMkLst>
            <pc:docMk/>
            <pc:sldMk cId="1743495389" sldId="298"/>
            <ac:picMk id="5" creationId="{66FD6D78-0D04-C1BB-DCF3-69147CF757BD}"/>
          </ac:picMkLst>
        </pc:picChg>
      </pc:sldChg>
      <pc:sldChg chg="addSp modSp new mod setBg setClrOvrMap">
        <pc:chgData name="Prezerakos Georgios" userId="ea548587-b3cc-4d35-8e15-7608a7cc4b92" providerId="ADAL" clId="{28C2DCCD-DDD0-4C31-B5B8-90AEDD0A6826}" dt="2024-02-06T16:15:47.343" v="4558" actId="26606"/>
        <pc:sldMkLst>
          <pc:docMk/>
          <pc:sldMk cId="2238332852" sldId="299"/>
        </pc:sldMkLst>
        <pc:spChg chg="mod">
          <ac:chgData name="Prezerakos Georgios" userId="ea548587-b3cc-4d35-8e15-7608a7cc4b92" providerId="ADAL" clId="{28C2DCCD-DDD0-4C31-B5B8-90AEDD0A6826}" dt="2024-02-06T16:15:47.343" v="4558" actId="26606"/>
          <ac:spMkLst>
            <pc:docMk/>
            <pc:sldMk cId="2238332852" sldId="299"/>
            <ac:spMk id="2" creationId="{81C6AB27-FB63-5955-06AD-3E64E724D583}"/>
          </ac:spMkLst>
        </pc:spChg>
        <pc:spChg chg="mod">
          <ac:chgData name="Prezerakos Georgios" userId="ea548587-b3cc-4d35-8e15-7608a7cc4b92" providerId="ADAL" clId="{28C2DCCD-DDD0-4C31-B5B8-90AEDD0A6826}" dt="2024-02-06T16:15:47.343" v="4558" actId="26606"/>
          <ac:spMkLst>
            <pc:docMk/>
            <pc:sldMk cId="2238332852" sldId="299"/>
            <ac:spMk id="3" creationId="{044CBCA1-50A7-0CA0-64C2-3BC0E3947222}"/>
          </ac:spMkLst>
        </pc:spChg>
        <pc:spChg chg="add">
          <ac:chgData name="Prezerakos Georgios" userId="ea548587-b3cc-4d35-8e15-7608a7cc4b92" providerId="ADAL" clId="{28C2DCCD-DDD0-4C31-B5B8-90AEDD0A6826}" dt="2024-02-06T16:15:47.343" v="4558" actId="26606"/>
          <ac:spMkLst>
            <pc:docMk/>
            <pc:sldMk cId="2238332852" sldId="299"/>
            <ac:spMk id="37" creationId="{4EB21FA6-8B6A-4699-8408-91E69980018A}"/>
          </ac:spMkLst>
        </pc:spChg>
        <pc:spChg chg="add">
          <ac:chgData name="Prezerakos Georgios" userId="ea548587-b3cc-4d35-8e15-7608a7cc4b92" providerId="ADAL" clId="{28C2DCCD-DDD0-4C31-B5B8-90AEDD0A6826}" dt="2024-02-06T16:15:47.343" v="4558" actId="26606"/>
          <ac:spMkLst>
            <pc:docMk/>
            <pc:sldMk cId="2238332852" sldId="299"/>
            <ac:spMk id="39" creationId="{BA1AABB7-0FD0-4445-8B8B-7A0C680C5CE8}"/>
          </ac:spMkLst>
        </pc:spChg>
        <pc:spChg chg="add">
          <ac:chgData name="Prezerakos Georgios" userId="ea548587-b3cc-4d35-8e15-7608a7cc4b92" providerId="ADAL" clId="{28C2DCCD-DDD0-4C31-B5B8-90AEDD0A6826}" dt="2024-02-06T16:15:47.343" v="4558" actId="26606"/>
          <ac:spMkLst>
            <pc:docMk/>
            <pc:sldMk cId="2238332852" sldId="299"/>
            <ac:spMk id="41" creationId="{1FF9CEF5-A50D-4B8B-9852-D76F7037867E}"/>
          </ac:spMkLst>
        </pc:spChg>
        <pc:spChg chg="add">
          <ac:chgData name="Prezerakos Georgios" userId="ea548587-b3cc-4d35-8e15-7608a7cc4b92" providerId="ADAL" clId="{28C2DCCD-DDD0-4C31-B5B8-90AEDD0A6826}" dt="2024-02-06T16:15:47.343" v="4558" actId="26606"/>
          <ac:spMkLst>
            <pc:docMk/>
            <pc:sldMk cId="2238332852" sldId="299"/>
            <ac:spMk id="43" creationId="{30684D86-C9D1-40C3-A9B6-EC935C7312E3}"/>
          </ac:spMkLst>
        </pc:spChg>
        <pc:spChg chg="add">
          <ac:chgData name="Prezerakos Georgios" userId="ea548587-b3cc-4d35-8e15-7608a7cc4b92" providerId="ADAL" clId="{28C2DCCD-DDD0-4C31-B5B8-90AEDD0A6826}" dt="2024-02-06T16:15:47.343" v="4558" actId="26606"/>
          <ac:spMkLst>
            <pc:docMk/>
            <pc:sldMk cId="2238332852" sldId="299"/>
            <ac:spMk id="45" creationId="{1EDF7896-F56A-49DA-90F3-F5CE8B9833AD}"/>
          </ac:spMkLst>
        </pc:spChg>
        <pc:grpChg chg="add">
          <ac:chgData name="Prezerakos Georgios" userId="ea548587-b3cc-4d35-8e15-7608a7cc4b92" providerId="ADAL" clId="{28C2DCCD-DDD0-4C31-B5B8-90AEDD0A6826}" dt="2024-02-06T16:15:47.343" v="4558" actId="26606"/>
          <ac:grpSpMkLst>
            <pc:docMk/>
            <pc:sldMk cId="2238332852" sldId="299"/>
            <ac:grpSpMk id="9" creationId="{F27737A0-D7E0-4415-8E90-FD4F69E76C19}"/>
          </ac:grpSpMkLst>
        </pc:grpChg>
        <pc:grpChg chg="add">
          <ac:chgData name="Prezerakos Georgios" userId="ea548587-b3cc-4d35-8e15-7608a7cc4b92" providerId="ADAL" clId="{28C2DCCD-DDD0-4C31-B5B8-90AEDD0A6826}" dt="2024-02-06T16:15:47.343" v="4558" actId="26606"/>
          <ac:grpSpMkLst>
            <pc:docMk/>
            <pc:sldMk cId="2238332852" sldId="299"/>
            <ac:grpSpMk id="23" creationId="{57D8AB18-1DD7-4D60-B9FA-190B47BB267A}"/>
          </ac:grpSpMkLst>
        </pc:grpChg>
        <pc:picChg chg="add">
          <ac:chgData name="Prezerakos Georgios" userId="ea548587-b3cc-4d35-8e15-7608a7cc4b92" providerId="ADAL" clId="{28C2DCCD-DDD0-4C31-B5B8-90AEDD0A6826}" dt="2024-02-06T16:15:47.343" v="4558" actId="26606"/>
          <ac:picMkLst>
            <pc:docMk/>
            <pc:sldMk cId="2238332852" sldId="299"/>
            <ac:picMk id="5" creationId="{B9FB0519-F7FE-4ED7-6DA7-1D93ADAB06A7}"/>
          </ac:picMkLst>
        </pc:picChg>
      </pc:sldChg>
      <pc:sldChg chg="new del">
        <pc:chgData name="Prezerakos Georgios" userId="ea548587-b3cc-4d35-8e15-7608a7cc4b92" providerId="ADAL" clId="{28C2DCCD-DDD0-4C31-B5B8-90AEDD0A6826}" dt="2024-02-06T16:33:55.851" v="5103" actId="2696"/>
        <pc:sldMkLst>
          <pc:docMk/>
          <pc:sldMk cId="2805149703" sldId="300"/>
        </pc:sldMkLst>
      </pc:sldChg>
      <pc:sldChg chg="modSp new mod ord">
        <pc:chgData name="Prezerakos Georgios" userId="ea548587-b3cc-4d35-8e15-7608a7cc4b92" providerId="ADAL" clId="{28C2DCCD-DDD0-4C31-B5B8-90AEDD0A6826}" dt="2024-02-06T16:34:00.090" v="5105"/>
        <pc:sldMkLst>
          <pc:docMk/>
          <pc:sldMk cId="1024501328" sldId="301"/>
        </pc:sldMkLst>
        <pc:spChg chg="mod">
          <ac:chgData name="Prezerakos Georgios" userId="ea548587-b3cc-4d35-8e15-7608a7cc4b92" providerId="ADAL" clId="{28C2DCCD-DDD0-4C31-B5B8-90AEDD0A6826}" dt="2024-02-06T16:16:06.648" v="4579" actId="20577"/>
          <ac:spMkLst>
            <pc:docMk/>
            <pc:sldMk cId="1024501328" sldId="301"/>
            <ac:spMk id="2" creationId="{FE4F4BA4-36C1-A651-2C7D-658F3E9AED49}"/>
          </ac:spMkLst>
        </pc:spChg>
        <pc:spChg chg="mod">
          <ac:chgData name="Prezerakos Georgios" userId="ea548587-b3cc-4d35-8e15-7608a7cc4b92" providerId="ADAL" clId="{28C2DCCD-DDD0-4C31-B5B8-90AEDD0A6826}" dt="2024-02-06T16:19:54.411" v="4595" actId="27636"/>
          <ac:spMkLst>
            <pc:docMk/>
            <pc:sldMk cId="1024501328" sldId="301"/>
            <ac:spMk id="3" creationId="{AD23EDD9-24BA-533D-904D-89C7E72B1333}"/>
          </ac:spMkLst>
        </pc:spChg>
      </pc:sldChg>
      <pc:sldChg chg="new">
        <pc:chgData name="Prezerakos Georgios" userId="ea548587-b3cc-4d35-8e15-7608a7cc4b92" providerId="ADAL" clId="{28C2DCCD-DDD0-4C31-B5B8-90AEDD0A6826}" dt="2024-02-06T16:21:05.154" v="4629" actId="680"/>
        <pc:sldMkLst>
          <pc:docMk/>
          <pc:sldMk cId="3363426101" sldId="302"/>
        </pc:sldMkLst>
      </pc:sldChg>
      <pc:sldChg chg="modSp new mod">
        <pc:chgData name="Prezerakos Georgios" userId="ea548587-b3cc-4d35-8e15-7608a7cc4b92" providerId="ADAL" clId="{28C2DCCD-DDD0-4C31-B5B8-90AEDD0A6826}" dt="2024-02-06T16:24:01.648" v="4831" actId="6549"/>
        <pc:sldMkLst>
          <pc:docMk/>
          <pc:sldMk cId="4218868233" sldId="303"/>
        </pc:sldMkLst>
        <pc:spChg chg="mod">
          <ac:chgData name="Prezerakos Georgios" userId="ea548587-b3cc-4d35-8e15-7608a7cc4b92" providerId="ADAL" clId="{28C2DCCD-DDD0-4C31-B5B8-90AEDD0A6826}" dt="2024-02-06T16:21:17.631" v="4647" actId="20577"/>
          <ac:spMkLst>
            <pc:docMk/>
            <pc:sldMk cId="4218868233" sldId="303"/>
            <ac:spMk id="2" creationId="{E2ECF8FD-8E86-7B96-6D2D-AB1EE290B5C1}"/>
          </ac:spMkLst>
        </pc:spChg>
        <pc:spChg chg="mod">
          <ac:chgData name="Prezerakos Georgios" userId="ea548587-b3cc-4d35-8e15-7608a7cc4b92" providerId="ADAL" clId="{28C2DCCD-DDD0-4C31-B5B8-90AEDD0A6826}" dt="2024-02-06T16:24:01.648" v="4831" actId="6549"/>
          <ac:spMkLst>
            <pc:docMk/>
            <pc:sldMk cId="4218868233" sldId="303"/>
            <ac:spMk id="3" creationId="{62039B25-554E-C751-239D-A1F12ED936EB}"/>
          </ac:spMkLst>
        </pc:spChg>
      </pc:sldChg>
      <pc:sldChg chg="modSp new mod">
        <pc:chgData name="Prezerakos Georgios" userId="ea548587-b3cc-4d35-8e15-7608a7cc4b92" providerId="ADAL" clId="{28C2DCCD-DDD0-4C31-B5B8-90AEDD0A6826}" dt="2024-02-06T16:26:33.364" v="4929" actId="403"/>
        <pc:sldMkLst>
          <pc:docMk/>
          <pc:sldMk cId="930017403" sldId="304"/>
        </pc:sldMkLst>
        <pc:spChg chg="mod">
          <ac:chgData name="Prezerakos Georgios" userId="ea548587-b3cc-4d35-8e15-7608a7cc4b92" providerId="ADAL" clId="{28C2DCCD-DDD0-4C31-B5B8-90AEDD0A6826}" dt="2024-02-06T16:24:26.736" v="4866" actId="20577"/>
          <ac:spMkLst>
            <pc:docMk/>
            <pc:sldMk cId="930017403" sldId="304"/>
            <ac:spMk id="2" creationId="{49DDD7E2-DAB4-E3A0-62BF-542424973E03}"/>
          </ac:spMkLst>
        </pc:spChg>
        <pc:spChg chg="mod">
          <ac:chgData name="Prezerakos Georgios" userId="ea548587-b3cc-4d35-8e15-7608a7cc4b92" providerId="ADAL" clId="{28C2DCCD-DDD0-4C31-B5B8-90AEDD0A6826}" dt="2024-02-06T16:26:33.364" v="4929" actId="403"/>
          <ac:spMkLst>
            <pc:docMk/>
            <pc:sldMk cId="930017403" sldId="304"/>
            <ac:spMk id="3" creationId="{DE9948D1-1E3B-70E9-59F4-B6FF26FF3CFF}"/>
          </ac:spMkLst>
        </pc:spChg>
      </pc:sldChg>
      <pc:sldChg chg="modSp new mod">
        <pc:chgData name="Prezerakos Georgios" userId="ea548587-b3cc-4d35-8e15-7608a7cc4b92" providerId="ADAL" clId="{28C2DCCD-DDD0-4C31-B5B8-90AEDD0A6826}" dt="2024-02-06T16:32:39.191" v="5063" actId="403"/>
        <pc:sldMkLst>
          <pc:docMk/>
          <pc:sldMk cId="2323544604" sldId="305"/>
        </pc:sldMkLst>
        <pc:spChg chg="mod">
          <ac:chgData name="Prezerakos Georgios" userId="ea548587-b3cc-4d35-8e15-7608a7cc4b92" providerId="ADAL" clId="{28C2DCCD-DDD0-4C31-B5B8-90AEDD0A6826}" dt="2024-02-06T16:30:32.462" v="4957" actId="20577"/>
          <ac:spMkLst>
            <pc:docMk/>
            <pc:sldMk cId="2323544604" sldId="305"/>
            <ac:spMk id="2" creationId="{96BA4E5E-75A1-EBE1-3241-C7DA7C4E79DC}"/>
          </ac:spMkLst>
        </pc:spChg>
        <pc:spChg chg="mod">
          <ac:chgData name="Prezerakos Georgios" userId="ea548587-b3cc-4d35-8e15-7608a7cc4b92" providerId="ADAL" clId="{28C2DCCD-DDD0-4C31-B5B8-90AEDD0A6826}" dt="2024-02-06T16:32:39.191" v="5063" actId="403"/>
          <ac:spMkLst>
            <pc:docMk/>
            <pc:sldMk cId="2323544604" sldId="305"/>
            <ac:spMk id="3" creationId="{D32F6534-381D-6B82-129B-F1BF9757EE50}"/>
          </ac:spMkLst>
        </pc:spChg>
      </pc:sldChg>
      <pc:sldChg chg="modSp new mod">
        <pc:chgData name="Prezerakos Georgios" userId="ea548587-b3cc-4d35-8e15-7608a7cc4b92" providerId="ADAL" clId="{28C2DCCD-DDD0-4C31-B5B8-90AEDD0A6826}" dt="2024-02-06T16:34:56.324" v="5133" actId="313"/>
        <pc:sldMkLst>
          <pc:docMk/>
          <pc:sldMk cId="415011813" sldId="306"/>
        </pc:sldMkLst>
        <pc:spChg chg="mod">
          <ac:chgData name="Prezerakos Georgios" userId="ea548587-b3cc-4d35-8e15-7608a7cc4b92" providerId="ADAL" clId="{28C2DCCD-DDD0-4C31-B5B8-90AEDD0A6826}" dt="2024-02-06T16:33:13.086" v="5095" actId="20577"/>
          <ac:spMkLst>
            <pc:docMk/>
            <pc:sldMk cId="415011813" sldId="306"/>
            <ac:spMk id="2" creationId="{0619DD90-34FA-EB52-3553-007C7136380B}"/>
          </ac:spMkLst>
        </pc:spChg>
        <pc:spChg chg="mod">
          <ac:chgData name="Prezerakos Georgios" userId="ea548587-b3cc-4d35-8e15-7608a7cc4b92" providerId="ADAL" clId="{28C2DCCD-DDD0-4C31-B5B8-90AEDD0A6826}" dt="2024-02-06T16:34:56.324" v="5133" actId="313"/>
          <ac:spMkLst>
            <pc:docMk/>
            <pc:sldMk cId="415011813" sldId="306"/>
            <ac:spMk id="3" creationId="{DB54BFEC-2CDF-B67C-0D2F-9783AA0DD4BF}"/>
          </ac:spMkLst>
        </pc:spChg>
      </pc:sldChg>
      <pc:sldChg chg="modSp new mod">
        <pc:chgData name="Prezerakos Georgios" userId="ea548587-b3cc-4d35-8e15-7608a7cc4b92" providerId="ADAL" clId="{28C2DCCD-DDD0-4C31-B5B8-90AEDD0A6826}" dt="2024-02-06T16:37:55.391" v="5316" actId="12"/>
        <pc:sldMkLst>
          <pc:docMk/>
          <pc:sldMk cId="3193417402" sldId="307"/>
        </pc:sldMkLst>
        <pc:spChg chg="mod">
          <ac:chgData name="Prezerakos Georgios" userId="ea548587-b3cc-4d35-8e15-7608a7cc4b92" providerId="ADAL" clId="{28C2DCCD-DDD0-4C31-B5B8-90AEDD0A6826}" dt="2024-02-06T16:35:30.158" v="5136" actId="20577"/>
          <ac:spMkLst>
            <pc:docMk/>
            <pc:sldMk cId="3193417402" sldId="307"/>
            <ac:spMk id="2" creationId="{4C85AE76-8BC7-5636-0098-54FA3F746B06}"/>
          </ac:spMkLst>
        </pc:spChg>
        <pc:spChg chg="mod">
          <ac:chgData name="Prezerakos Georgios" userId="ea548587-b3cc-4d35-8e15-7608a7cc4b92" providerId="ADAL" clId="{28C2DCCD-DDD0-4C31-B5B8-90AEDD0A6826}" dt="2024-02-06T16:37:55.391" v="5316" actId="12"/>
          <ac:spMkLst>
            <pc:docMk/>
            <pc:sldMk cId="3193417402" sldId="307"/>
            <ac:spMk id="3" creationId="{98C3D2D2-68A1-A221-4343-E132064672AA}"/>
          </ac:spMkLst>
        </pc:spChg>
      </pc:sldChg>
      <pc:sldChg chg="modSp new mod">
        <pc:chgData name="Prezerakos Georgios" userId="ea548587-b3cc-4d35-8e15-7608a7cc4b92" providerId="ADAL" clId="{28C2DCCD-DDD0-4C31-B5B8-90AEDD0A6826}" dt="2024-02-06T16:42:42.731" v="5753" actId="20577"/>
        <pc:sldMkLst>
          <pc:docMk/>
          <pc:sldMk cId="2160092802" sldId="308"/>
        </pc:sldMkLst>
        <pc:spChg chg="mod">
          <ac:chgData name="Prezerakos Georgios" userId="ea548587-b3cc-4d35-8e15-7608a7cc4b92" providerId="ADAL" clId="{28C2DCCD-DDD0-4C31-B5B8-90AEDD0A6826}" dt="2024-02-06T16:38:30.963" v="5325" actId="20577"/>
          <ac:spMkLst>
            <pc:docMk/>
            <pc:sldMk cId="2160092802" sldId="308"/>
            <ac:spMk id="2" creationId="{DD54B574-42B9-A550-82A1-8BD0F5B22BC2}"/>
          </ac:spMkLst>
        </pc:spChg>
        <pc:spChg chg="mod">
          <ac:chgData name="Prezerakos Georgios" userId="ea548587-b3cc-4d35-8e15-7608a7cc4b92" providerId="ADAL" clId="{28C2DCCD-DDD0-4C31-B5B8-90AEDD0A6826}" dt="2024-02-06T16:42:42.731" v="5753" actId="20577"/>
          <ac:spMkLst>
            <pc:docMk/>
            <pc:sldMk cId="2160092802" sldId="308"/>
            <ac:spMk id="3" creationId="{D9A8DC79-53EA-ABF5-54A6-98558328CD70}"/>
          </ac:spMkLst>
        </pc:spChg>
      </pc:sldChg>
      <pc:sldChg chg="modSp new mod">
        <pc:chgData name="Prezerakos Georgios" userId="ea548587-b3cc-4d35-8e15-7608a7cc4b92" providerId="ADAL" clId="{28C2DCCD-DDD0-4C31-B5B8-90AEDD0A6826}" dt="2024-02-06T16:42:33.398" v="5743" actId="403"/>
        <pc:sldMkLst>
          <pc:docMk/>
          <pc:sldMk cId="399759104" sldId="309"/>
        </pc:sldMkLst>
        <pc:spChg chg="mod">
          <ac:chgData name="Prezerakos Georgios" userId="ea548587-b3cc-4d35-8e15-7608a7cc4b92" providerId="ADAL" clId="{28C2DCCD-DDD0-4C31-B5B8-90AEDD0A6826}" dt="2024-02-06T16:41:23.275" v="5573" actId="6549"/>
          <ac:spMkLst>
            <pc:docMk/>
            <pc:sldMk cId="399759104" sldId="309"/>
            <ac:spMk id="2" creationId="{3D03988B-B835-8B41-53BC-39A5C2C1C73D}"/>
          </ac:spMkLst>
        </pc:spChg>
        <pc:spChg chg="mod">
          <ac:chgData name="Prezerakos Georgios" userId="ea548587-b3cc-4d35-8e15-7608a7cc4b92" providerId="ADAL" clId="{28C2DCCD-DDD0-4C31-B5B8-90AEDD0A6826}" dt="2024-02-06T16:42:33.398" v="5743" actId="403"/>
          <ac:spMkLst>
            <pc:docMk/>
            <pc:sldMk cId="399759104" sldId="309"/>
            <ac:spMk id="3" creationId="{670C8D2D-4D27-201B-E3ED-2CAD5CDA60BA}"/>
          </ac:spMkLst>
        </pc:spChg>
      </pc:sldChg>
      <pc:sldChg chg="modSp new mod">
        <pc:chgData name="Prezerakos Georgios" userId="ea548587-b3cc-4d35-8e15-7608a7cc4b92" providerId="ADAL" clId="{28C2DCCD-DDD0-4C31-B5B8-90AEDD0A6826}" dt="2024-02-06T16:44:23.747" v="5871" actId="20577"/>
        <pc:sldMkLst>
          <pc:docMk/>
          <pc:sldMk cId="309085323" sldId="310"/>
        </pc:sldMkLst>
        <pc:spChg chg="mod">
          <ac:chgData name="Prezerakos Georgios" userId="ea548587-b3cc-4d35-8e15-7608a7cc4b92" providerId="ADAL" clId="{28C2DCCD-DDD0-4C31-B5B8-90AEDD0A6826}" dt="2024-02-06T16:42:58.562" v="5771" actId="20577"/>
          <ac:spMkLst>
            <pc:docMk/>
            <pc:sldMk cId="309085323" sldId="310"/>
            <ac:spMk id="2" creationId="{E1E014BB-24F7-5FD9-5C8C-E794765B24BD}"/>
          </ac:spMkLst>
        </pc:spChg>
        <pc:spChg chg="mod">
          <ac:chgData name="Prezerakos Georgios" userId="ea548587-b3cc-4d35-8e15-7608a7cc4b92" providerId="ADAL" clId="{28C2DCCD-DDD0-4C31-B5B8-90AEDD0A6826}" dt="2024-02-06T16:44:23.747" v="5871" actId="20577"/>
          <ac:spMkLst>
            <pc:docMk/>
            <pc:sldMk cId="309085323" sldId="310"/>
            <ac:spMk id="3" creationId="{F281FD20-75B7-C25A-1D75-54762EF85ED5}"/>
          </ac:spMkLst>
        </pc:spChg>
      </pc:sldChg>
    </pc:docChg>
  </pc:docChgLst>
  <pc:docChgLst>
    <pc:chgData name="Prezerakos Georgios" userId="ea548587-b3cc-4d35-8e15-7608a7cc4b92" providerId="ADAL" clId="{5C36E104-B01B-4865-AB2D-D2039581AEB0}"/>
    <pc:docChg chg="undo custSel addSld delSld modSld">
      <pc:chgData name="Prezerakos Georgios" userId="ea548587-b3cc-4d35-8e15-7608a7cc4b92" providerId="ADAL" clId="{5C36E104-B01B-4865-AB2D-D2039581AEB0}" dt="2024-03-05T15:29:20.239" v="5269" actId="5793"/>
      <pc:docMkLst>
        <pc:docMk/>
      </pc:docMkLst>
      <pc:sldChg chg="modSp modAnim">
        <pc:chgData name="Prezerakos Georgios" userId="ea548587-b3cc-4d35-8e15-7608a7cc4b92" providerId="ADAL" clId="{5C36E104-B01B-4865-AB2D-D2039581AEB0}" dt="2024-03-05T15:29:20.239" v="5269" actId="5793"/>
        <pc:sldMkLst>
          <pc:docMk/>
          <pc:sldMk cId="3816012677" sldId="256"/>
        </pc:sldMkLst>
        <pc:spChg chg="mod">
          <ac:chgData name="Prezerakos Georgios" userId="ea548587-b3cc-4d35-8e15-7608a7cc4b92" providerId="ADAL" clId="{5C36E104-B01B-4865-AB2D-D2039581AEB0}" dt="2024-03-05T15:29:08.082" v="5250" actId="20577"/>
          <ac:spMkLst>
            <pc:docMk/>
            <pc:sldMk cId="3816012677" sldId="256"/>
            <ac:spMk id="2" creationId="{639B6460-9408-A24C-7680-DB2A3146C878}"/>
          </ac:spMkLst>
        </pc:spChg>
        <pc:spChg chg="mod">
          <ac:chgData name="Prezerakos Georgios" userId="ea548587-b3cc-4d35-8e15-7608a7cc4b92" providerId="ADAL" clId="{5C36E104-B01B-4865-AB2D-D2039581AEB0}" dt="2024-03-05T15:29:20.239" v="5269" actId="5793"/>
          <ac:spMkLst>
            <pc:docMk/>
            <pc:sldMk cId="3816012677" sldId="256"/>
            <ac:spMk id="3" creationId="{88469659-50EA-DB68-284F-2DC838520BD1}"/>
          </ac:spMkLst>
        </pc:spChg>
      </pc:sldChg>
      <pc:sldChg chg="addSp modSp mod modClrScheme chgLayout">
        <pc:chgData name="Prezerakos Georgios" userId="ea548587-b3cc-4d35-8e15-7608a7cc4b92" providerId="ADAL" clId="{5C36E104-B01B-4865-AB2D-D2039581AEB0}" dt="2024-03-04T15:06:38.291" v="5123" actId="12"/>
        <pc:sldMkLst>
          <pc:docMk/>
          <pc:sldMk cId="1826861042" sldId="266"/>
        </pc:sldMkLst>
        <pc:spChg chg="mod ord">
          <ac:chgData name="Prezerakos Georgios" userId="ea548587-b3cc-4d35-8e15-7608a7cc4b92" providerId="ADAL" clId="{5C36E104-B01B-4865-AB2D-D2039581AEB0}" dt="2024-03-04T15:00:00.460" v="5068" actId="6549"/>
          <ac:spMkLst>
            <pc:docMk/>
            <pc:sldMk cId="1826861042" sldId="266"/>
            <ac:spMk id="2" creationId="{4828262B-E0BD-EAB9-E98C-D5BDF5370EF9}"/>
          </ac:spMkLst>
        </pc:spChg>
        <pc:spChg chg="mod ord">
          <ac:chgData name="Prezerakos Georgios" userId="ea548587-b3cc-4d35-8e15-7608a7cc4b92" providerId="ADAL" clId="{5C36E104-B01B-4865-AB2D-D2039581AEB0}" dt="2024-03-04T14:59:52.242" v="5067" actId="2710"/>
          <ac:spMkLst>
            <pc:docMk/>
            <pc:sldMk cId="1826861042" sldId="266"/>
            <ac:spMk id="3" creationId="{9A2ABC9B-7275-6109-2980-58B81FFDF83E}"/>
          </ac:spMkLst>
        </pc:spChg>
        <pc:spChg chg="add mod ord">
          <ac:chgData name="Prezerakos Georgios" userId="ea548587-b3cc-4d35-8e15-7608a7cc4b92" providerId="ADAL" clId="{5C36E104-B01B-4865-AB2D-D2039581AEB0}" dt="2024-03-04T15:06:38.291" v="5123" actId="12"/>
          <ac:spMkLst>
            <pc:docMk/>
            <pc:sldMk cId="1826861042" sldId="266"/>
            <ac:spMk id="4" creationId="{C6FE0882-00EC-5956-8EC4-88763E6775C7}"/>
          </ac:spMkLst>
        </pc:spChg>
      </pc:sldChg>
      <pc:sldChg chg="modSp del mod">
        <pc:chgData name="Prezerakos Georgios" userId="ea548587-b3cc-4d35-8e15-7608a7cc4b92" providerId="ADAL" clId="{5C36E104-B01B-4865-AB2D-D2039581AEB0}" dt="2024-03-04T15:00:21.882" v="5071" actId="2696"/>
        <pc:sldMkLst>
          <pc:docMk/>
          <pc:sldMk cId="2563982973" sldId="267"/>
        </pc:sldMkLst>
        <pc:spChg chg="mod">
          <ac:chgData name="Prezerakos Georgios" userId="ea548587-b3cc-4d35-8e15-7608a7cc4b92" providerId="ADAL" clId="{5C36E104-B01B-4865-AB2D-D2039581AEB0}" dt="2024-03-04T14:58:28.119" v="5043" actId="21"/>
          <ac:spMkLst>
            <pc:docMk/>
            <pc:sldMk cId="2563982973" sldId="267"/>
            <ac:spMk id="3" creationId="{8F05D348-20C5-A576-3CD1-99B14C8F0DD1}"/>
          </ac:spMkLst>
        </pc:spChg>
      </pc:sldChg>
      <pc:sldChg chg="modSp mod">
        <pc:chgData name="Prezerakos Georgios" userId="ea548587-b3cc-4d35-8e15-7608a7cc4b92" providerId="ADAL" clId="{5C36E104-B01B-4865-AB2D-D2039581AEB0}" dt="2024-03-04T15:07:18.499" v="5129" actId="6549"/>
        <pc:sldMkLst>
          <pc:docMk/>
          <pc:sldMk cId="3404613988" sldId="268"/>
        </pc:sldMkLst>
        <pc:spChg chg="mod">
          <ac:chgData name="Prezerakos Georgios" userId="ea548587-b3cc-4d35-8e15-7608a7cc4b92" providerId="ADAL" clId="{5C36E104-B01B-4865-AB2D-D2039581AEB0}" dt="2024-03-04T15:07:18.499" v="5129" actId="6549"/>
          <ac:spMkLst>
            <pc:docMk/>
            <pc:sldMk cId="3404613988" sldId="268"/>
            <ac:spMk id="3" creationId="{B2C707E5-5E9E-42C9-CA59-1BCFDFF7BBD8}"/>
          </ac:spMkLst>
        </pc:spChg>
      </pc:sldChg>
      <pc:sldChg chg="del">
        <pc:chgData name="Prezerakos Georgios" userId="ea548587-b3cc-4d35-8e15-7608a7cc4b92" providerId="ADAL" clId="{5C36E104-B01B-4865-AB2D-D2039581AEB0}" dt="2024-03-04T15:00:16.335" v="5070" actId="2696"/>
        <pc:sldMkLst>
          <pc:docMk/>
          <pc:sldMk cId="4227514904" sldId="269"/>
        </pc:sldMkLst>
      </pc:sldChg>
      <pc:sldChg chg="modSp mod">
        <pc:chgData name="Prezerakos Georgios" userId="ea548587-b3cc-4d35-8e15-7608a7cc4b92" providerId="ADAL" clId="{5C36E104-B01B-4865-AB2D-D2039581AEB0}" dt="2024-02-27T12:23:03.833" v="4746" actId="20577"/>
        <pc:sldMkLst>
          <pc:docMk/>
          <pc:sldMk cId="513627690" sldId="272"/>
        </pc:sldMkLst>
        <pc:spChg chg="mod">
          <ac:chgData name="Prezerakos Georgios" userId="ea548587-b3cc-4d35-8e15-7608a7cc4b92" providerId="ADAL" clId="{5C36E104-B01B-4865-AB2D-D2039581AEB0}" dt="2024-02-27T12:23:03.833" v="4746" actId="20577"/>
          <ac:spMkLst>
            <pc:docMk/>
            <pc:sldMk cId="513627690" sldId="272"/>
            <ac:spMk id="3" creationId="{F9C5E74F-7FBA-B1B9-027A-E94E6521C882}"/>
          </ac:spMkLst>
        </pc:spChg>
      </pc:sldChg>
      <pc:sldChg chg="del">
        <pc:chgData name="Prezerakos Georgios" userId="ea548587-b3cc-4d35-8e15-7608a7cc4b92" providerId="ADAL" clId="{5C36E104-B01B-4865-AB2D-D2039581AEB0}" dt="2024-03-04T15:00:11.396" v="5069" actId="2696"/>
        <pc:sldMkLst>
          <pc:docMk/>
          <pc:sldMk cId="4196193220" sldId="273"/>
        </pc:sldMkLst>
      </pc:sldChg>
      <pc:sldChg chg="modSp mod">
        <pc:chgData name="Prezerakos Georgios" userId="ea548587-b3cc-4d35-8e15-7608a7cc4b92" providerId="ADAL" clId="{5C36E104-B01B-4865-AB2D-D2039581AEB0}" dt="2024-03-04T14:35:16.076" v="4827" actId="2710"/>
        <pc:sldMkLst>
          <pc:docMk/>
          <pc:sldMk cId="2059400630" sldId="283"/>
        </pc:sldMkLst>
        <pc:spChg chg="mod">
          <ac:chgData name="Prezerakos Georgios" userId="ea548587-b3cc-4d35-8e15-7608a7cc4b92" providerId="ADAL" clId="{5C36E104-B01B-4865-AB2D-D2039581AEB0}" dt="2024-03-04T14:35:16.076" v="4827" actId="2710"/>
          <ac:spMkLst>
            <pc:docMk/>
            <pc:sldMk cId="2059400630" sldId="283"/>
            <ac:spMk id="3" creationId="{40A9BF4A-5971-ED75-3F37-8B380907C570}"/>
          </ac:spMkLst>
        </pc:spChg>
      </pc:sldChg>
      <pc:sldChg chg="del">
        <pc:chgData name="Prezerakos Georgios" userId="ea548587-b3cc-4d35-8e15-7608a7cc4b92" providerId="ADAL" clId="{5C36E104-B01B-4865-AB2D-D2039581AEB0}" dt="2024-02-27T11:54:14.384" v="2501" actId="2696"/>
        <pc:sldMkLst>
          <pc:docMk/>
          <pc:sldMk cId="3363426101" sldId="302"/>
        </pc:sldMkLst>
      </pc:sldChg>
      <pc:sldChg chg="modSp mod">
        <pc:chgData name="Prezerakos Georgios" userId="ea548587-b3cc-4d35-8e15-7608a7cc4b92" providerId="ADAL" clId="{5C36E104-B01B-4865-AB2D-D2039581AEB0}" dt="2024-03-04T15:08:44.832" v="5138" actId="6549"/>
        <pc:sldMkLst>
          <pc:docMk/>
          <pc:sldMk cId="415011813" sldId="306"/>
        </pc:sldMkLst>
        <pc:spChg chg="mod">
          <ac:chgData name="Prezerakos Georgios" userId="ea548587-b3cc-4d35-8e15-7608a7cc4b92" providerId="ADAL" clId="{5C36E104-B01B-4865-AB2D-D2039581AEB0}" dt="2024-03-04T15:08:44.832" v="5138" actId="6549"/>
          <ac:spMkLst>
            <pc:docMk/>
            <pc:sldMk cId="415011813" sldId="306"/>
            <ac:spMk id="2" creationId="{0619DD90-34FA-EB52-3553-007C7136380B}"/>
          </ac:spMkLst>
        </pc:spChg>
      </pc:sldChg>
      <pc:sldChg chg="modSp mod">
        <pc:chgData name="Prezerakos Georgios" userId="ea548587-b3cc-4d35-8e15-7608a7cc4b92" providerId="ADAL" clId="{5C36E104-B01B-4865-AB2D-D2039581AEB0}" dt="2024-03-04T14:39:22.047" v="4828" actId="313"/>
        <pc:sldMkLst>
          <pc:docMk/>
          <pc:sldMk cId="2160092802" sldId="308"/>
        </pc:sldMkLst>
        <pc:spChg chg="mod">
          <ac:chgData name="Prezerakos Georgios" userId="ea548587-b3cc-4d35-8e15-7608a7cc4b92" providerId="ADAL" clId="{5C36E104-B01B-4865-AB2D-D2039581AEB0}" dt="2024-03-04T14:39:22.047" v="4828" actId="313"/>
          <ac:spMkLst>
            <pc:docMk/>
            <pc:sldMk cId="2160092802" sldId="308"/>
            <ac:spMk id="3" creationId="{D9A8DC79-53EA-ABF5-54A6-98558328CD70}"/>
          </ac:spMkLst>
        </pc:spChg>
      </pc:sldChg>
      <pc:sldChg chg="modSp mod">
        <pc:chgData name="Prezerakos Georgios" userId="ea548587-b3cc-4d35-8e15-7608a7cc4b92" providerId="ADAL" clId="{5C36E104-B01B-4865-AB2D-D2039581AEB0}" dt="2024-02-27T11:13:42.606" v="40" actId="27636"/>
        <pc:sldMkLst>
          <pc:docMk/>
          <pc:sldMk cId="309085323" sldId="310"/>
        </pc:sldMkLst>
        <pc:spChg chg="mod">
          <ac:chgData name="Prezerakos Georgios" userId="ea548587-b3cc-4d35-8e15-7608a7cc4b92" providerId="ADAL" clId="{5C36E104-B01B-4865-AB2D-D2039581AEB0}" dt="2024-02-27T11:13:42.606" v="40" actId="27636"/>
          <ac:spMkLst>
            <pc:docMk/>
            <pc:sldMk cId="309085323" sldId="310"/>
            <ac:spMk id="3" creationId="{F281FD20-75B7-C25A-1D75-54762EF85ED5}"/>
          </ac:spMkLst>
        </pc:spChg>
      </pc:sldChg>
      <pc:sldChg chg="modSp new mod">
        <pc:chgData name="Prezerakos Georgios" userId="ea548587-b3cc-4d35-8e15-7608a7cc4b92" providerId="ADAL" clId="{5C36E104-B01B-4865-AB2D-D2039581AEB0}" dt="2024-02-27T11:15:21.175" v="204" actId="2710"/>
        <pc:sldMkLst>
          <pc:docMk/>
          <pc:sldMk cId="1080603408" sldId="311"/>
        </pc:sldMkLst>
        <pc:spChg chg="mod">
          <ac:chgData name="Prezerakos Georgios" userId="ea548587-b3cc-4d35-8e15-7608a7cc4b92" providerId="ADAL" clId="{5C36E104-B01B-4865-AB2D-D2039581AEB0}" dt="2024-02-27T11:14:16.687" v="43" actId="20577"/>
          <ac:spMkLst>
            <pc:docMk/>
            <pc:sldMk cId="1080603408" sldId="311"/>
            <ac:spMk id="2" creationId="{3ED72863-C23E-867D-CA5F-B10572DA6E6C}"/>
          </ac:spMkLst>
        </pc:spChg>
        <pc:spChg chg="mod">
          <ac:chgData name="Prezerakos Georgios" userId="ea548587-b3cc-4d35-8e15-7608a7cc4b92" providerId="ADAL" clId="{5C36E104-B01B-4865-AB2D-D2039581AEB0}" dt="2024-02-27T11:15:21.175" v="204" actId="2710"/>
          <ac:spMkLst>
            <pc:docMk/>
            <pc:sldMk cId="1080603408" sldId="311"/>
            <ac:spMk id="3" creationId="{6DCC894A-35C3-4376-C04E-A33C0E11A41F}"/>
          </ac:spMkLst>
        </pc:spChg>
      </pc:sldChg>
      <pc:sldChg chg="addSp modSp new mod setBg setClrOvrMap">
        <pc:chgData name="Prezerakos Georgios" userId="ea548587-b3cc-4d35-8e15-7608a7cc4b92" providerId="ADAL" clId="{5C36E104-B01B-4865-AB2D-D2039581AEB0}" dt="2024-02-27T11:32:59.833" v="942" actId="20577"/>
        <pc:sldMkLst>
          <pc:docMk/>
          <pc:sldMk cId="3391728728" sldId="312"/>
        </pc:sldMkLst>
        <pc:spChg chg="mod">
          <ac:chgData name="Prezerakos Georgios" userId="ea548587-b3cc-4d35-8e15-7608a7cc4b92" providerId="ADAL" clId="{5C36E104-B01B-4865-AB2D-D2039581AEB0}" dt="2024-02-27T11:32:59.833" v="942" actId="20577"/>
          <ac:spMkLst>
            <pc:docMk/>
            <pc:sldMk cId="3391728728" sldId="312"/>
            <ac:spMk id="2" creationId="{DA1F9141-C5F4-5EEA-C84C-53C2C2EE9E2B}"/>
          </ac:spMkLst>
        </pc:spChg>
        <pc:spChg chg="mod">
          <ac:chgData name="Prezerakos Georgios" userId="ea548587-b3cc-4d35-8e15-7608a7cc4b92" providerId="ADAL" clId="{5C36E104-B01B-4865-AB2D-D2039581AEB0}" dt="2024-02-27T11:19:53.912" v="219" actId="26606"/>
          <ac:spMkLst>
            <pc:docMk/>
            <pc:sldMk cId="3391728728" sldId="312"/>
            <ac:spMk id="3" creationId="{42235728-34CE-B772-5278-256E38A600BC}"/>
          </ac:spMkLst>
        </pc:spChg>
        <pc:spChg chg="add">
          <ac:chgData name="Prezerakos Georgios" userId="ea548587-b3cc-4d35-8e15-7608a7cc4b92" providerId="ADAL" clId="{5C36E104-B01B-4865-AB2D-D2039581AEB0}" dt="2024-02-27T11:19:53.912" v="219" actId="26606"/>
          <ac:spMkLst>
            <pc:docMk/>
            <pc:sldMk cId="3391728728" sldId="312"/>
            <ac:spMk id="37" creationId="{4EB21FA6-8B6A-4699-8408-91E69980018A}"/>
          </ac:spMkLst>
        </pc:spChg>
        <pc:spChg chg="add">
          <ac:chgData name="Prezerakos Georgios" userId="ea548587-b3cc-4d35-8e15-7608a7cc4b92" providerId="ADAL" clId="{5C36E104-B01B-4865-AB2D-D2039581AEB0}" dt="2024-02-27T11:19:53.912" v="219" actId="26606"/>
          <ac:spMkLst>
            <pc:docMk/>
            <pc:sldMk cId="3391728728" sldId="312"/>
            <ac:spMk id="39" creationId="{BA1AABB7-0FD0-4445-8B8B-7A0C680C5CE8}"/>
          </ac:spMkLst>
        </pc:spChg>
        <pc:spChg chg="add">
          <ac:chgData name="Prezerakos Georgios" userId="ea548587-b3cc-4d35-8e15-7608a7cc4b92" providerId="ADAL" clId="{5C36E104-B01B-4865-AB2D-D2039581AEB0}" dt="2024-02-27T11:19:53.912" v="219" actId="26606"/>
          <ac:spMkLst>
            <pc:docMk/>
            <pc:sldMk cId="3391728728" sldId="312"/>
            <ac:spMk id="41" creationId="{1FF9CEF5-A50D-4B8B-9852-D76F7037867E}"/>
          </ac:spMkLst>
        </pc:spChg>
        <pc:spChg chg="add">
          <ac:chgData name="Prezerakos Georgios" userId="ea548587-b3cc-4d35-8e15-7608a7cc4b92" providerId="ADAL" clId="{5C36E104-B01B-4865-AB2D-D2039581AEB0}" dt="2024-02-27T11:19:53.912" v="219" actId="26606"/>
          <ac:spMkLst>
            <pc:docMk/>
            <pc:sldMk cId="3391728728" sldId="312"/>
            <ac:spMk id="43" creationId="{30684D86-C9D1-40C3-A9B6-EC935C7312E3}"/>
          </ac:spMkLst>
        </pc:spChg>
        <pc:spChg chg="add">
          <ac:chgData name="Prezerakos Georgios" userId="ea548587-b3cc-4d35-8e15-7608a7cc4b92" providerId="ADAL" clId="{5C36E104-B01B-4865-AB2D-D2039581AEB0}" dt="2024-02-27T11:19:53.912" v="219" actId="26606"/>
          <ac:spMkLst>
            <pc:docMk/>
            <pc:sldMk cId="3391728728" sldId="312"/>
            <ac:spMk id="45" creationId="{1EDF7896-F56A-49DA-90F3-F5CE8B9833AD}"/>
          </ac:spMkLst>
        </pc:spChg>
        <pc:grpChg chg="add">
          <ac:chgData name="Prezerakos Georgios" userId="ea548587-b3cc-4d35-8e15-7608a7cc4b92" providerId="ADAL" clId="{5C36E104-B01B-4865-AB2D-D2039581AEB0}" dt="2024-02-27T11:19:53.912" v="219" actId="26606"/>
          <ac:grpSpMkLst>
            <pc:docMk/>
            <pc:sldMk cId="3391728728" sldId="312"/>
            <ac:grpSpMk id="9" creationId="{F27737A0-D7E0-4415-8E90-FD4F69E76C19}"/>
          </ac:grpSpMkLst>
        </pc:grpChg>
        <pc:grpChg chg="add">
          <ac:chgData name="Prezerakos Georgios" userId="ea548587-b3cc-4d35-8e15-7608a7cc4b92" providerId="ADAL" clId="{5C36E104-B01B-4865-AB2D-D2039581AEB0}" dt="2024-02-27T11:19:53.912" v="219" actId="26606"/>
          <ac:grpSpMkLst>
            <pc:docMk/>
            <pc:sldMk cId="3391728728" sldId="312"/>
            <ac:grpSpMk id="23" creationId="{57D8AB18-1DD7-4D60-B9FA-190B47BB267A}"/>
          </ac:grpSpMkLst>
        </pc:grpChg>
        <pc:picChg chg="add">
          <ac:chgData name="Prezerakos Georgios" userId="ea548587-b3cc-4d35-8e15-7608a7cc4b92" providerId="ADAL" clId="{5C36E104-B01B-4865-AB2D-D2039581AEB0}" dt="2024-02-27T11:19:53.912" v="219" actId="26606"/>
          <ac:picMkLst>
            <pc:docMk/>
            <pc:sldMk cId="3391728728" sldId="312"/>
            <ac:picMk id="5" creationId="{3BEB58D2-695B-FD81-D347-BD4AF502E6F1}"/>
          </ac:picMkLst>
        </pc:picChg>
      </pc:sldChg>
      <pc:sldChg chg="addSp delSp modSp new mod modClrScheme chgLayout">
        <pc:chgData name="Prezerakos Georgios" userId="ea548587-b3cc-4d35-8e15-7608a7cc4b92" providerId="ADAL" clId="{5C36E104-B01B-4865-AB2D-D2039581AEB0}" dt="2024-02-27T11:55:00.764" v="2504" actId="20577"/>
        <pc:sldMkLst>
          <pc:docMk/>
          <pc:sldMk cId="1734852424" sldId="313"/>
        </pc:sldMkLst>
        <pc:spChg chg="del mod ord">
          <ac:chgData name="Prezerakos Georgios" userId="ea548587-b3cc-4d35-8e15-7608a7cc4b92" providerId="ADAL" clId="{5C36E104-B01B-4865-AB2D-D2039581AEB0}" dt="2024-02-27T11:20:16.027" v="221" actId="700"/>
          <ac:spMkLst>
            <pc:docMk/>
            <pc:sldMk cId="1734852424" sldId="313"/>
            <ac:spMk id="2" creationId="{960A19E4-F830-C050-6DA8-6A5B418BD373}"/>
          </ac:spMkLst>
        </pc:spChg>
        <pc:spChg chg="del mod ord">
          <ac:chgData name="Prezerakos Georgios" userId="ea548587-b3cc-4d35-8e15-7608a7cc4b92" providerId="ADAL" clId="{5C36E104-B01B-4865-AB2D-D2039581AEB0}" dt="2024-02-27T11:20:16.027" v="221" actId="700"/>
          <ac:spMkLst>
            <pc:docMk/>
            <pc:sldMk cId="1734852424" sldId="313"/>
            <ac:spMk id="3" creationId="{3701F827-0D1E-6AF2-50B0-5BBFEA9BF1C5}"/>
          </ac:spMkLst>
        </pc:spChg>
        <pc:spChg chg="add mod ord">
          <ac:chgData name="Prezerakos Georgios" userId="ea548587-b3cc-4d35-8e15-7608a7cc4b92" providerId="ADAL" clId="{5C36E104-B01B-4865-AB2D-D2039581AEB0}" dt="2024-02-27T11:24:51.285" v="486" actId="20577"/>
          <ac:spMkLst>
            <pc:docMk/>
            <pc:sldMk cId="1734852424" sldId="313"/>
            <ac:spMk id="4" creationId="{FDEDF7B7-2289-0AC7-3C3A-CBD9E1D809F0}"/>
          </ac:spMkLst>
        </pc:spChg>
        <pc:spChg chg="add mod ord">
          <ac:chgData name="Prezerakos Georgios" userId="ea548587-b3cc-4d35-8e15-7608a7cc4b92" providerId="ADAL" clId="{5C36E104-B01B-4865-AB2D-D2039581AEB0}" dt="2024-02-27T11:55:00.764" v="2504" actId="20577"/>
          <ac:spMkLst>
            <pc:docMk/>
            <pc:sldMk cId="1734852424" sldId="313"/>
            <ac:spMk id="5" creationId="{AAF26790-D95B-C8C7-B1CA-D5B0FDC8152F}"/>
          </ac:spMkLst>
        </pc:spChg>
      </pc:sldChg>
      <pc:sldChg chg="addSp delSp modSp new mod setBg">
        <pc:chgData name="Prezerakos Georgios" userId="ea548587-b3cc-4d35-8e15-7608a7cc4b92" providerId="ADAL" clId="{5C36E104-B01B-4865-AB2D-D2039581AEB0}" dt="2024-02-27T11:29:50.869" v="929" actId="2710"/>
        <pc:sldMkLst>
          <pc:docMk/>
          <pc:sldMk cId="3767886597" sldId="314"/>
        </pc:sldMkLst>
        <pc:spChg chg="mod">
          <ac:chgData name="Prezerakos Georgios" userId="ea548587-b3cc-4d35-8e15-7608a7cc4b92" providerId="ADAL" clId="{5C36E104-B01B-4865-AB2D-D2039581AEB0}" dt="2024-02-27T11:29:15.789" v="924" actId="26606"/>
          <ac:spMkLst>
            <pc:docMk/>
            <pc:sldMk cId="3767886597" sldId="314"/>
            <ac:spMk id="2" creationId="{534F312B-CB81-5482-0993-991174B82647}"/>
          </ac:spMkLst>
        </pc:spChg>
        <pc:spChg chg="del mod">
          <ac:chgData name="Prezerakos Georgios" userId="ea548587-b3cc-4d35-8e15-7608a7cc4b92" providerId="ADAL" clId="{5C36E104-B01B-4865-AB2D-D2039581AEB0}" dt="2024-02-27T11:29:15.789" v="924" actId="26606"/>
          <ac:spMkLst>
            <pc:docMk/>
            <pc:sldMk cId="3767886597" sldId="314"/>
            <ac:spMk id="3" creationId="{BF50D4AC-3C98-73BE-74B0-5D1E5136DCBF}"/>
          </ac:spMkLst>
        </pc:spChg>
        <pc:spChg chg="add">
          <ac:chgData name="Prezerakos Georgios" userId="ea548587-b3cc-4d35-8e15-7608a7cc4b92" providerId="ADAL" clId="{5C36E104-B01B-4865-AB2D-D2039581AEB0}" dt="2024-02-27T11:29:15.789" v="924" actId="26606"/>
          <ac:spMkLst>
            <pc:docMk/>
            <pc:sldMk cId="3767886597" sldId="314"/>
            <ac:spMk id="9" creationId="{31DBE429-8660-4D88-BC47-B159B7251BBE}"/>
          </ac:spMkLst>
        </pc:spChg>
        <pc:spChg chg="add">
          <ac:chgData name="Prezerakos Georgios" userId="ea548587-b3cc-4d35-8e15-7608a7cc4b92" providerId="ADAL" clId="{5C36E104-B01B-4865-AB2D-D2039581AEB0}" dt="2024-02-27T11:29:15.789" v="924" actId="26606"/>
          <ac:spMkLst>
            <pc:docMk/>
            <pc:sldMk cId="3767886597" sldId="314"/>
            <ac:spMk id="11" creationId="{BB7DF222-98CD-4513-8AEA-F83CF2A118FB}"/>
          </ac:spMkLst>
        </pc:spChg>
        <pc:spChg chg="add">
          <ac:chgData name="Prezerakos Georgios" userId="ea548587-b3cc-4d35-8e15-7608a7cc4b92" providerId="ADAL" clId="{5C36E104-B01B-4865-AB2D-D2039581AEB0}" dt="2024-02-27T11:29:15.789" v="924" actId="26606"/>
          <ac:spMkLst>
            <pc:docMk/>
            <pc:sldMk cId="3767886597" sldId="314"/>
            <ac:spMk id="13" creationId="{92C98781-DD9B-44BA-B873-BD5060A9C4EF}"/>
          </ac:spMkLst>
        </pc:spChg>
        <pc:graphicFrameChg chg="add mod">
          <ac:chgData name="Prezerakos Georgios" userId="ea548587-b3cc-4d35-8e15-7608a7cc4b92" providerId="ADAL" clId="{5C36E104-B01B-4865-AB2D-D2039581AEB0}" dt="2024-02-27T11:29:50.869" v="929" actId="2710"/>
          <ac:graphicFrameMkLst>
            <pc:docMk/>
            <pc:sldMk cId="3767886597" sldId="314"/>
            <ac:graphicFrameMk id="5" creationId="{99315348-094A-5440-3CDC-CCB10B2F58C0}"/>
          </ac:graphicFrameMkLst>
        </pc:graphicFrameChg>
      </pc:sldChg>
      <pc:sldChg chg="addSp modSp new mod">
        <pc:chgData name="Prezerakos Georgios" userId="ea548587-b3cc-4d35-8e15-7608a7cc4b92" providerId="ADAL" clId="{5C36E104-B01B-4865-AB2D-D2039581AEB0}" dt="2024-02-27T11:36:40.069" v="1151" actId="2710"/>
        <pc:sldMkLst>
          <pc:docMk/>
          <pc:sldMk cId="2589481076" sldId="315"/>
        </pc:sldMkLst>
        <pc:spChg chg="mod">
          <ac:chgData name="Prezerakos Georgios" userId="ea548587-b3cc-4d35-8e15-7608a7cc4b92" providerId="ADAL" clId="{5C36E104-B01B-4865-AB2D-D2039581AEB0}" dt="2024-02-27T11:34:16.533" v="953" actId="20577"/>
          <ac:spMkLst>
            <pc:docMk/>
            <pc:sldMk cId="2589481076" sldId="315"/>
            <ac:spMk id="2" creationId="{6C1FBDB0-8F11-5153-E9E0-FFD4739E7C25}"/>
          </ac:spMkLst>
        </pc:spChg>
        <pc:spChg chg="mod">
          <ac:chgData name="Prezerakos Georgios" userId="ea548587-b3cc-4d35-8e15-7608a7cc4b92" providerId="ADAL" clId="{5C36E104-B01B-4865-AB2D-D2039581AEB0}" dt="2024-02-27T11:36:40.069" v="1151" actId="2710"/>
          <ac:spMkLst>
            <pc:docMk/>
            <pc:sldMk cId="2589481076" sldId="315"/>
            <ac:spMk id="3" creationId="{99E2D972-BE3B-DE4A-4F69-C0E276B7433E}"/>
          </ac:spMkLst>
        </pc:spChg>
        <pc:picChg chg="add mod">
          <ac:chgData name="Prezerakos Georgios" userId="ea548587-b3cc-4d35-8e15-7608a7cc4b92" providerId="ADAL" clId="{5C36E104-B01B-4865-AB2D-D2039581AEB0}" dt="2024-02-27T11:36:32.096" v="1150" actId="1076"/>
          <ac:picMkLst>
            <pc:docMk/>
            <pc:sldMk cId="2589481076" sldId="315"/>
            <ac:picMk id="5" creationId="{2D70719E-1DEF-B2D4-8F33-B7AECE7BFC39}"/>
          </ac:picMkLst>
        </pc:picChg>
      </pc:sldChg>
      <pc:sldChg chg="modSp new mod">
        <pc:chgData name="Prezerakos Georgios" userId="ea548587-b3cc-4d35-8e15-7608a7cc4b92" providerId="ADAL" clId="{5C36E104-B01B-4865-AB2D-D2039581AEB0}" dt="2024-02-27T11:48:20.954" v="2137" actId="20577"/>
        <pc:sldMkLst>
          <pc:docMk/>
          <pc:sldMk cId="2529968777" sldId="316"/>
        </pc:sldMkLst>
        <pc:spChg chg="mod">
          <ac:chgData name="Prezerakos Georgios" userId="ea548587-b3cc-4d35-8e15-7608a7cc4b92" providerId="ADAL" clId="{5C36E104-B01B-4865-AB2D-D2039581AEB0}" dt="2024-02-27T11:37:43.044" v="1161" actId="20577"/>
          <ac:spMkLst>
            <pc:docMk/>
            <pc:sldMk cId="2529968777" sldId="316"/>
            <ac:spMk id="2" creationId="{E5A45BA6-73D4-5D66-8266-840AE9C4ECD3}"/>
          </ac:spMkLst>
        </pc:spChg>
        <pc:spChg chg="mod">
          <ac:chgData name="Prezerakos Georgios" userId="ea548587-b3cc-4d35-8e15-7608a7cc4b92" providerId="ADAL" clId="{5C36E104-B01B-4865-AB2D-D2039581AEB0}" dt="2024-02-27T11:48:20.954" v="2137" actId="20577"/>
          <ac:spMkLst>
            <pc:docMk/>
            <pc:sldMk cId="2529968777" sldId="316"/>
            <ac:spMk id="3" creationId="{D76D13B7-E9D6-FB1A-0429-38B2A6C36CDD}"/>
          </ac:spMkLst>
        </pc:spChg>
      </pc:sldChg>
      <pc:sldChg chg="modSp new mod">
        <pc:chgData name="Prezerakos Georgios" userId="ea548587-b3cc-4d35-8e15-7608a7cc4b92" providerId="ADAL" clId="{5C36E104-B01B-4865-AB2D-D2039581AEB0}" dt="2024-02-27T11:44:06.540" v="1741" actId="20577"/>
        <pc:sldMkLst>
          <pc:docMk/>
          <pc:sldMk cId="1892855946" sldId="317"/>
        </pc:sldMkLst>
        <pc:spChg chg="mod">
          <ac:chgData name="Prezerakos Georgios" userId="ea548587-b3cc-4d35-8e15-7608a7cc4b92" providerId="ADAL" clId="{5C36E104-B01B-4865-AB2D-D2039581AEB0}" dt="2024-02-27T11:40:06.638" v="1499" actId="20577"/>
          <ac:spMkLst>
            <pc:docMk/>
            <pc:sldMk cId="1892855946" sldId="317"/>
            <ac:spMk id="2" creationId="{4CDA8EEA-DF9B-6E71-4C2B-303BF7754A28}"/>
          </ac:spMkLst>
        </pc:spChg>
        <pc:spChg chg="mod">
          <ac:chgData name="Prezerakos Georgios" userId="ea548587-b3cc-4d35-8e15-7608a7cc4b92" providerId="ADAL" clId="{5C36E104-B01B-4865-AB2D-D2039581AEB0}" dt="2024-02-27T11:44:06.540" v="1741" actId="20577"/>
          <ac:spMkLst>
            <pc:docMk/>
            <pc:sldMk cId="1892855946" sldId="317"/>
            <ac:spMk id="3" creationId="{BF417D95-ADE4-393C-3682-F239240CDDA1}"/>
          </ac:spMkLst>
        </pc:spChg>
      </pc:sldChg>
      <pc:sldChg chg="modSp new mod">
        <pc:chgData name="Prezerakos Georgios" userId="ea548587-b3cc-4d35-8e15-7608a7cc4b92" providerId="ADAL" clId="{5C36E104-B01B-4865-AB2D-D2039581AEB0}" dt="2024-02-27T11:47:39.406" v="2132" actId="2710"/>
        <pc:sldMkLst>
          <pc:docMk/>
          <pc:sldMk cId="3015493696" sldId="318"/>
        </pc:sldMkLst>
        <pc:spChg chg="mod">
          <ac:chgData name="Prezerakos Georgios" userId="ea548587-b3cc-4d35-8e15-7608a7cc4b92" providerId="ADAL" clId="{5C36E104-B01B-4865-AB2D-D2039581AEB0}" dt="2024-02-27T11:44:46.331" v="1762" actId="20577"/>
          <ac:spMkLst>
            <pc:docMk/>
            <pc:sldMk cId="3015493696" sldId="318"/>
            <ac:spMk id="2" creationId="{C1DDC682-A519-0E40-17E6-C31033A3801C}"/>
          </ac:spMkLst>
        </pc:spChg>
        <pc:spChg chg="mod">
          <ac:chgData name="Prezerakos Georgios" userId="ea548587-b3cc-4d35-8e15-7608a7cc4b92" providerId="ADAL" clId="{5C36E104-B01B-4865-AB2D-D2039581AEB0}" dt="2024-02-27T11:47:39.406" v="2132" actId="2710"/>
          <ac:spMkLst>
            <pc:docMk/>
            <pc:sldMk cId="3015493696" sldId="318"/>
            <ac:spMk id="3" creationId="{088309B1-05BF-0CFE-D41C-ABBB41D2C9C9}"/>
          </ac:spMkLst>
        </pc:spChg>
      </pc:sldChg>
      <pc:sldChg chg="modSp new mod">
        <pc:chgData name="Prezerakos Georgios" userId="ea548587-b3cc-4d35-8e15-7608a7cc4b92" providerId="ADAL" clId="{5C36E104-B01B-4865-AB2D-D2039581AEB0}" dt="2024-02-27T11:51:30.898" v="2500" actId="2710"/>
        <pc:sldMkLst>
          <pc:docMk/>
          <pc:sldMk cId="3533554183" sldId="319"/>
        </pc:sldMkLst>
        <pc:spChg chg="mod">
          <ac:chgData name="Prezerakos Georgios" userId="ea548587-b3cc-4d35-8e15-7608a7cc4b92" providerId="ADAL" clId="{5C36E104-B01B-4865-AB2D-D2039581AEB0}" dt="2024-02-27T11:49:16.815" v="2195" actId="20577"/>
          <ac:spMkLst>
            <pc:docMk/>
            <pc:sldMk cId="3533554183" sldId="319"/>
            <ac:spMk id="2" creationId="{FF40F3BD-CA29-EFD7-49D5-D45920EA320E}"/>
          </ac:spMkLst>
        </pc:spChg>
        <pc:spChg chg="mod">
          <ac:chgData name="Prezerakos Georgios" userId="ea548587-b3cc-4d35-8e15-7608a7cc4b92" providerId="ADAL" clId="{5C36E104-B01B-4865-AB2D-D2039581AEB0}" dt="2024-02-27T11:51:30.898" v="2500" actId="2710"/>
          <ac:spMkLst>
            <pc:docMk/>
            <pc:sldMk cId="3533554183" sldId="319"/>
            <ac:spMk id="3" creationId="{EB5C12B5-2F0A-8764-A36E-8E1788CD21EE}"/>
          </ac:spMkLst>
        </pc:spChg>
      </pc:sldChg>
      <pc:sldChg chg="addSp delSp modSp new mod modClrScheme chgLayout">
        <pc:chgData name="Prezerakos Georgios" userId="ea548587-b3cc-4d35-8e15-7608a7cc4b92" providerId="ADAL" clId="{5C36E104-B01B-4865-AB2D-D2039581AEB0}" dt="2024-02-27T11:57:15.768" v="2754" actId="114"/>
        <pc:sldMkLst>
          <pc:docMk/>
          <pc:sldMk cId="1443332833" sldId="320"/>
        </pc:sldMkLst>
        <pc:spChg chg="del mod ord">
          <ac:chgData name="Prezerakos Georgios" userId="ea548587-b3cc-4d35-8e15-7608a7cc4b92" providerId="ADAL" clId="{5C36E104-B01B-4865-AB2D-D2039581AEB0}" dt="2024-02-27T11:55:40.411" v="2506" actId="700"/>
          <ac:spMkLst>
            <pc:docMk/>
            <pc:sldMk cId="1443332833" sldId="320"/>
            <ac:spMk id="2" creationId="{BAB3E575-8457-5BB8-9BF3-B1F8109C870C}"/>
          </ac:spMkLst>
        </pc:spChg>
        <pc:spChg chg="del mod ord">
          <ac:chgData name="Prezerakos Georgios" userId="ea548587-b3cc-4d35-8e15-7608a7cc4b92" providerId="ADAL" clId="{5C36E104-B01B-4865-AB2D-D2039581AEB0}" dt="2024-02-27T11:55:40.411" v="2506" actId="700"/>
          <ac:spMkLst>
            <pc:docMk/>
            <pc:sldMk cId="1443332833" sldId="320"/>
            <ac:spMk id="3" creationId="{49304608-DC5E-00AE-4411-48E0AFF9A8EC}"/>
          </ac:spMkLst>
        </pc:spChg>
        <pc:spChg chg="add mod ord">
          <ac:chgData name="Prezerakos Georgios" userId="ea548587-b3cc-4d35-8e15-7608a7cc4b92" providerId="ADAL" clId="{5C36E104-B01B-4865-AB2D-D2039581AEB0}" dt="2024-02-27T11:56:11.425" v="2545" actId="20577"/>
          <ac:spMkLst>
            <pc:docMk/>
            <pc:sldMk cId="1443332833" sldId="320"/>
            <ac:spMk id="4" creationId="{9997AE9C-94B5-207F-99E3-D17B7FC292D1}"/>
          </ac:spMkLst>
        </pc:spChg>
        <pc:spChg chg="add mod ord">
          <ac:chgData name="Prezerakos Georgios" userId="ea548587-b3cc-4d35-8e15-7608a7cc4b92" providerId="ADAL" clId="{5C36E104-B01B-4865-AB2D-D2039581AEB0}" dt="2024-02-27T11:57:15.768" v="2754" actId="114"/>
          <ac:spMkLst>
            <pc:docMk/>
            <pc:sldMk cId="1443332833" sldId="320"/>
            <ac:spMk id="5" creationId="{D5F38CF8-60D3-6715-25BC-CA5DD322965D}"/>
          </ac:spMkLst>
        </pc:spChg>
      </pc:sldChg>
      <pc:sldChg chg="addSp modSp new mod">
        <pc:chgData name="Prezerakos Georgios" userId="ea548587-b3cc-4d35-8e15-7608a7cc4b92" providerId="ADAL" clId="{5C36E104-B01B-4865-AB2D-D2039581AEB0}" dt="2024-03-04T14:40:18.947" v="4907" actId="20577"/>
        <pc:sldMkLst>
          <pc:docMk/>
          <pc:sldMk cId="2303991498" sldId="321"/>
        </pc:sldMkLst>
        <pc:spChg chg="mod">
          <ac:chgData name="Prezerakos Georgios" userId="ea548587-b3cc-4d35-8e15-7608a7cc4b92" providerId="ADAL" clId="{5C36E104-B01B-4865-AB2D-D2039581AEB0}" dt="2024-02-27T12:00:25.153" v="3052" actId="20577"/>
          <ac:spMkLst>
            <pc:docMk/>
            <pc:sldMk cId="2303991498" sldId="321"/>
            <ac:spMk id="2" creationId="{278C5350-FDE1-2B9C-65E0-E61005B975C6}"/>
          </ac:spMkLst>
        </pc:spChg>
        <pc:spChg chg="mod">
          <ac:chgData name="Prezerakos Georgios" userId="ea548587-b3cc-4d35-8e15-7608a7cc4b92" providerId="ADAL" clId="{5C36E104-B01B-4865-AB2D-D2039581AEB0}" dt="2024-03-04T14:40:18.947" v="4907" actId="20577"/>
          <ac:spMkLst>
            <pc:docMk/>
            <pc:sldMk cId="2303991498" sldId="321"/>
            <ac:spMk id="3" creationId="{03CA064B-76B0-303E-E2E4-87C6D27B9F07}"/>
          </ac:spMkLst>
        </pc:spChg>
        <pc:spChg chg="add mod">
          <ac:chgData name="Prezerakos Georgios" userId="ea548587-b3cc-4d35-8e15-7608a7cc4b92" providerId="ADAL" clId="{5C36E104-B01B-4865-AB2D-D2039581AEB0}" dt="2024-02-27T12:01:03.474" v="3054" actId="1076"/>
          <ac:spMkLst>
            <pc:docMk/>
            <pc:sldMk cId="2303991498" sldId="321"/>
            <ac:spMk id="5" creationId="{A66B914B-8DDB-F2B4-3A45-AAAC1A8CF957}"/>
          </ac:spMkLst>
        </pc:spChg>
        <pc:spChg chg="add mod">
          <ac:chgData name="Prezerakos Georgios" userId="ea548587-b3cc-4d35-8e15-7608a7cc4b92" providerId="ADAL" clId="{5C36E104-B01B-4865-AB2D-D2039581AEB0}" dt="2024-02-27T12:01:03.474" v="3054" actId="1076"/>
          <ac:spMkLst>
            <pc:docMk/>
            <pc:sldMk cId="2303991498" sldId="321"/>
            <ac:spMk id="6" creationId="{FD9BEE99-02D2-9BC3-D117-5E01E75BC6D7}"/>
          </ac:spMkLst>
        </pc:spChg>
        <pc:spChg chg="add mod">
          <ac:chgData name="Prezerakos Georgios" userId="ea548587-b3cc-4d35-8e15-7608a7cc4b92" providerId="ADAL" clId="{5C36E104-B01B-4865-AB2D-D2039581AEB0}" dt="2024-02-27T12:01:03.474" v="3054" actId="1076"/>
          <ac:spMkLst>
            <pc:docMk/>
            <pc:sldMk cId="2303991498" sldId="321"/>
            <ac:spMk id="7" creationId="{2877811D-8C29-841E-9D6A-D41F4B8304E1}"/>
          </ac:spMkLst>
        </pc:spChg>
        <pc:spChg chg="add mod">
          <ac:chgData name="Prezerakos Georgios" userId="ea548587-b3cc-4d35-8e15-7608a7cc4b92" providerId="ADAL" clId="{5C36E104-B01B-4865-AB2D-D2039581AEB0}" dt="2024-02-27T12:01:03.474" v="3054" actId="1076"/>
          <ac:spMkLst>
            <pc:docMk/>
            <pc:sldMk cId="2303991498" sldId="321"/>
            <ac:spMk id="8" creationId="{4E20D327-AB64-CCDC-1A7B-434BAAC86A2A}"/>
          </ac:spMkLst>
        </pc:spChg>
        <pc:spChg chg="add mod">
          <ac:chgData name="Prezerakos Georgios" userId="ea548587-b3cc-4d35-8e15-7608a7cc4b92" providerId="ADAL" clId="{5C36E104-B01B-4865-AB2D-D2039581AEB0}" dt="2024-02-27T12:01:03.474" v="3054" actId="1076"/>
          <ac:spMkLst>
            <pc:docMk/>
            <pc:sldMk cId="2303991498" sldId="321"/>
            <ac:spMk id="9" creationId="{69BBAFBD-C1A1-9C78-E50F-7041F465B184}"/>
          </ac:spMkLst>
        </pc:spChg>
        <pc:picChg chg="add mod">
          <ac:chgData name="Prezerakos Georgios" userId="ea548587-b3cc-4d35-8e15-7608a7cc4b92" providerId="ADAL" clId="{5C36E104-B01B-4865-AB2D-D2039581AEB0}" dt="2024-02-27T11:58:32.465" v="2759" actId="1076"/>
          <ac:picMkLst>
            <pc:docMk/>
            <pc:sldMk cId="2303991498" sldId="321"/>
            <ac:picMk id="4" creationId="{F2FF3506-8A51-1BED-BE1A-FFF42B0731FC}"/>
          </ac:picMkLst>
        </pc:picChg>
      </pc:sldChg>
      <pc:sldChg chg="modSp new mod">
        <pc:chgData name="Prezerakos Georgios" userId="ea548587-b3cc-4d35-8e15-7608a7cc4b92" providerId="ADAL" clId="{5C36E104-B01B-4865-AB2D-D2039581AEB0}" dt="2024-02-27T12:05:30.273" v="3510" actId="2710"/>
        <pc:sldMkLst>
          <pc:docMk/>
          <pc:sldMk cId="3908226332" sldId="322"/>
        </pc:sldMkLst>
        <pc:spChg chg="mod">
          <ac:chgData name="Prezerakos Georgios" userId="ea548587-b3cc-4d35-8e15-7608a7cc4b92" providerId="ADAL" clId="{5C36E104-B01B-4865-AB2D-D2039581AEB0}" dt="2024-02-27T12:02:25.487" v="3160" actId="20577"/>
          <ac:spMkLst>
            <pc:docMk/>
            <pc:sldMk cId="3908226332" sldId="322"/>
            <ac:spMk id="2" creationId="{343C5A36-25D3-A408-4081-8FC1BF3854ED}"/>
          </ac:spMkLst>
        </pc:spChg>
        <pc:spChg chg="mod">
          <ac:chgData name="Prezerakos Georgios" userId="ea548587-b3cc-4d35-8e15-7608a7cc4b92" providerId="ADAL" clId="{5C36E104-B01B-4865-AB2D-D2039581AEB0}" dt="2024-02-27T12:05:30.273" v="3510" actId="2710"/>
          <ac:spMkLst>
            <pc:docMk/>
            <pc:sldMk cId="3908226332" sldId="322"/>
            <ac:spMk id="3" creationId="{4B628930-1878-FF5E-FD7A-A3D82FA8435B}"/>
          </ac:spMkLst>
        </pc:spChg>
      </pc:sldChg>
      <pc:sldChg chg="modSp new mod">
        <pc:chgData name="Prezerakos Georgios" userId="ea548587-b3cc-4d35-8e15-7608a7cc4b92" providerId="ADAL" clId="{5C36E104-B01B-4865-AB2D-D2039581AEB0}" dt="2024-03-04T14:40:28.660" v="4909" actId="27636"/>
        <pc:sldMkLst>
          <pc:docMk/>
          <pc:sldMk cId="3753953041" sldId="323"/>
        </pc:sldMkLst>
        <pc:spChg chg="mod">
          <ac:chgData name="Prezerakos Georgios" userId="ea548587-b3cc-4d35-8e15-7608a7cc4b92" providerId="ADAL" clId="{5C36E104-B01B-4865-AB2D-D2039581AEB0}" dt="2024-02-27T12:06:09.087" v="3532" actId="20577"/>
          <ac:spMkLst>
            <pc:docMk/>
            <pc:sldMk cId="3753953041" sldId="323"/>
            <ac:spMk id="2" creationId="{A5CC72B0-B139-CFA1-527A-CBE73720DF56}"/>
          </ac:spMkLst>
        </pc:spChg>
        <pc:spChg chg="mod">
          <ac:chgData name="Prezerakos Georgios" userId="ea548587-b3cc-4d35-8e15-7608a7cc4b92" providerId="ADAL" clId="{5C36E104-B01B-4865-AB2D-D2039581AEB0}" dt="2024-03-04T14:40:28.660" v="4909" actId="27636"/>
          <ac:spMkLst>
            <pc:docMk/>
            <pc:sldMk cId="3753953041" sldId="323"/>
            <ac:spMk id="3" creationId="{7D228F79-6B27-4838-76AF-84A781874315}"/>
          </ac:spMkLst>
        </pc:spChg>
      </pc:sldChg>
      <pc:sldChg chg="modSp new mod">
        <pc:chgData name="Prezerakos Georgios" userId="ea548587-b3cc-4d35-8e15-7608a7cc4b92" providerId="ADAL" clId="{5C36E104-B01B-4865-AB2D-D2039581AEB0}" dt="2024-02-27T12:13:45.959" v="4291" actId="2710"/>
        <pc:sldMkLst>
          <pc:docMk/>
          <pc:sldMk cId="1257946528" sldId="324"/>
        </pc:sldMkLst>
        <pc:spChg chg="mod">
          <ac:chgData name="Prezerakos Georgios" userId="ea548587-b3cc-4d35-8e15-7608a7cc4b92" providerId="ADAL" clId="{5C36E104-B01B-4865-AB2D-D2039581AEB0}" dt="2024-02-27T12:11:02.439" v="4144" actId="20577"/>
          <ac:spMkLst>
            <pc:docMk/>
            <pc:sldMk cId="1257946528" sldId="324"/>
            <ac:spMk id="2" creationId="{ECFA3585-2FF4-C08E-5F18-07B1096889EC}"/>
          </ac:spMkLst>
        </pc:spChg>
        <pc:spChg chg="mod">
          <ac:chgData name="Prezerakos Georgios" userId="ea548587-b3cc-4d35-8e15-7608a7cc4b92" providerId="ADAL" clId="{5C36E104-B01B-4865-AB2D-D2039581AEB0}" dt="2024-02-27T12:13:45.959" v="4291" actId="2710"/>
          <ac:spMkLst>
            <pc:docMk/>
            <pc:sldMk cId="1257946528" sldId="324"/>
            <ac:spMk id="3" creationId="{A5736BF5-813D-80A5-2B51-0F2D1EFF7240}"/>
          </ac:spMkLst>
        </pc:spChg>
      </pc:sldChg>
      <pc:sldChg chg="modSp new mod">
        <pc:chgData name="Prezerakos Georgios" userId="ea548587-b3cc-4d35-8e15-7608a7cc4b92" providerId="ADAL" clId="{5C36E104-B01B-4865-AB2D-D2039581AEB0}" dt="2024-02-27T12:16:08.442" v="4427" actId="15"/>
        <pc:sldMkLst>
          <pc:docMk/>
          <pc:sldMk cId="558999315" sldId="325"/>
        </pc:sldMkLst>
        <pc:spChg chg="mod">
          <ac:chgData name="Prezerakos Georgios" userId="ea548587-b3cc-4d35-8e15-7608a7cc4b92" providerId="ADAL" clId="{5C36E104-B01B-4865-AB2D-D2039581AEB0}" dt="2024-02-27T12:14:04.715" v="4322" actId="20577"/>
          <ac:spMkLst>
            <pc:docMk/>
            <pc:sldMk cId="558999315" sldId="325"/>
            <ac:spMk id="2" creationId="{157F8EAF-9A9E-E060-8509-A16EED2B3133}"/>
          </ac:spMkLst>
        </pc:spChg>
        <pc:spChg chg="mod">
          <ac:chgData name="Prezerakos Georgios" userId="ea548587-b3cc-4d35-8e15-7608a7cc4b92" providerId="ADAL" clId="{5C36E104-B01B-4865-AB2D-D2039581AEB0}" dt="2024-02-27T12:16:08.442" v="4427" actId="15"/>
          <ac:spMkLst>
            <pc:docMk/>
            <pc:sldMk cId="558999315" sldId="325"/>
            <ac:spMk id="3" creationId="{4DFCFD48-661D-58A8-DD9B-88BA3E659443}"/>
          </ac:spMkLst>
        </pc:spChg>
      </pc:sldChg>
      <pc:sldChg chg="modSp new mod">
        <pc:chgData name="Prezerakos Georgios" userId="ea548587-b3cc-4d35-8e15-7608a7cc4b92" providerId="ADAL" clId="{5C36E104-B01B-4865-AB2D-D2039581AEB0}" dt="2024-02-27T12:18:33.064" v="4676" actId="313"/>
        <pc:sldMkLst>
          <pc:docMk/>
          <pc:sldMk cId="395915091" sldId="326"/>
        </pc:sldMkLst>
        <pc:spChg chg="mod">
          <ac:chgData name="Prezerakos Georgios" userId="ea548587-b3cc-4d35-8e15-7608a7cc4b92" providerId="ADAL" clId="{5C36E104-B01B-4865-AB2D-D2039581AEB0}" dt="2024-02-27T12:16:39.073" v="4450" actId="20577"/>
          <ac:spMkLst>
            <pc:docMk/>
            <pc:sldMk cId="395915091" sldId="326"/>
            <ac:spMk id="2" creationId="{67B9D734-A387-664F-7BA1-D70EEFCBE5B7}"/>
          </ac:spMkLst>
        </pc:spChg>
        <pc:spChg chg="mod">
          <ac:chgData name="Prezerakos Georgios" userId="ea548587-b3cc-4d35-8e15-7608a7cc4b92" providerId="ADAL" clId="{5C36E104-B01B-4865-AB2D-D2039581AEB0}" dt="2024-02-27T12:18:33.064" v="4676" actId="313"/>
          <ac:spMkLst>
            <pc:docMk/>
            <pc:sldMk cId="395915091" sldId="326"/>
            <ac:spMk id="3" creationId="{BE7DB7A9-D1E6-3CA4-536F-A4341E1EA86B}"/>
          </ac:spMkLst>
        </pc:spChg>
      </pc:sldChg>
      <pc:sldChg chg="addSp delSp modSp new mod setBg addAnim">
        <pc:chgData name="Prezerakos Georgios" userId="ea548587-b3cc-4d35-8e15-7608a7cc4b92" providerId="ADAL" clId="{5C36E104-B01B-4865-AB2D-D2039581AEB0}" dt="2024-02-27T12:21:40.491" v="4724" actId="1076"/>
        <pc:sldMkLst>
          <pc:docMk/>
          <pc:sldMk cId="2377937603" sldId="327"/>
        </pc:sldMkLst>
        <pc:spChg chg="mod">
          <ac:chgData name="Prezerakos Georgios" userId="ea548587-b3cc-4d35-8e15-7608a7cc4b92" providerId="ADAL" clId="{5C36E104-B01B-4865-AB2D-D2039581AEB0}" dt="2024-02-27T12:21:16.302" v="4717" actId="26606"/>
          <ac:spMkLst>
            <pc:docMk/>
            <pc:sldMk cId="2377937603" sldId="327"/>
            <ac:spMk id="2" creationId="{0E9F73E3-5FDE-B289-0F94-AA516C3FA707}"/>
          </ac:spMkLst>
        </pc:spChg>
        <pc:spChg chg="del">
          <ac:chgData name="Prezerakos Georgios" userId="ea548587-b3cc-4d35-8e15-7608a7cc4b92" providerId="ADAL" clId="{5C36E104-B01B-4865-AB2D-D2039581AEB0}" dt="2024-02-27T12:20:26.796" v="4712" actId="478"/>
          <ac:spMkLst>
            <pc:docMk/>
            <pc:sldMk cId="2377937603" sldId="327"/>
            <ac:spMk id="3" creationId="{B9208A57-4D14-0CA2-DE21-D98CEB865DEA}"/>
          </ac:spMkLst>
        </pc:spChg>
        <pc:spChg chg="add">
          <ac:chgData name="Prezerakos Georgios" userId="ea548587-b3cc-4d35-8e15-7608a7cc4b92" providerId="ADAL" clId="{5C36E104-B01B-4865-AB2D-D2039581AEB0}" dt="2024-02-27T12:21:16.302" v="4717" actId="26606"/>
          <ac:spMkLst>
            <pc:docMk/>
            <pc:sldMk cId="2377937603" sldId="327"/>
            <ac:spMk id="38" creationId="{4EB21FA6-8B6A-4699-8408-91E69980018A}"/>
          </ac:spMkLst>
        </pc:spChg>
        <pc:spChg chg="add">
          <ac:chgData name="Prezerakos Georgios" userId="ea548587-b3cc-4d35-8e15-7608a7cc4b92" providerId="ADAL" clId="{5C36E104-B01B-4865-AB2D-D2039581AEB0}" dt="2024-02-27T12:21:16.302" v="4717" actId="26606"/>
          <ac:spMkLst>
            <pc:docMk/>
            <pc:sldMk cId="2377937603" sldId="327"/>
            <ac:spMk id="40" creationId="{BA1AABB7-0FD0-4445-8B8B-7A0C680C5CE8}"/>
          </ac:spMkLst>
        </pc:spChg>
        <pc:grpChg chg="add">
          <ac:chgData name="Prezerakos Georgios" userId="ea548587-b3cc-4d35-8e15-7608a7cc4b92" providerId="ADAL" clId="{5C36E104-B01B-4865-AB2D-D2039581AEB0}" dt="2024-02-27T12:21:16.302" v="4717" actId="26606"/>
          <ac:grpSpMkLst>
            <pc:docMk/>
            <pc:sldMk cId="2377937603" sldId="327"/>
            <ac:grpSpMk id="10" creationId="{F27737A0-D7E0-4415-8E90-FD4F69E76C19}"/>
          </ac:grpSpMkLst>
        </pc:grpChg>
        <pc:grpChg chg="add">
          <ac:chgData name="Prezerakos Georgios" userId="ea548587-b3cc-4d35-8e15-7608a7cc4b92" providerId="ADAL" clId="{5C36E104-B01B-4865-AB2D-D2039581AEB0}" dt="2024-02-27T12:21:16.302" v="4717" actId="26606"/>
          <ac:grpSpMkLst>
            <pc:docMk/>
            <pc:sldMk cId="2377937603" sldId="327"/>
            <ac:grpSpMk id="24" creationId="{57D8AB18-1DD7-4D60-B9FA-190B47BB267A}"/>
          </ac:grpSpMkLst>
        </pc:grpChg>
        <pc:picChg chg="add del mod">
          <ac:chgData name="Prezerakos Georgios" userId="ea548587-b3cc-4d35-8e15-7608a7cc4b92" providerId="ADAL" clId="{5C36E104-B01B-4865-AB2D-D2039581AEB0}" dt="2024-02-27T12:21:24.617" v="4720" actId="478"/>
          <ac:picMkLst>
            <pc:docMk/>
            <pc:sldMk cId="2377937603" sldId="327"/>
            <ac:picMk id="5" creationId="{C680E872-07E5-7BF8-9164-2521901A64EC}"/>
          </ac:picMkLst>
        </pc:picChg>
        <pc:picChg chg="add mod">
          <ac:chgData name="Prezerakos Georgios" userId="ea548587-b3cc-4d35-8e15-7608a7cc4b92" providerId="ADAL" clId="{5C36E104-B01B-4865-AB2D-D2039581AEB0}" dt="2024-02-27T12:21:40.491" v="4724" actId="1076"/>
          <ac:picMkLst>
            <pc:docMk/>
            <pc:sldMk cId="2377937603" sldId="327"/>
            <ac:picMk id="7" creationId="{89FFBBCA-BF8E-D25C-97C1-0700EDF9DD50}"/>
          </ac:picMkLst>
        </pc:picChg>
      </pc:sldChg>
      <pc:sldChg chg="modSp new mod">
        <pc:chgData name="Prezerakos Georgios" userId="ea548587-b3cc-4d35-8e15-7608a7cc4b92" providerId="ADAL" clId="{5C36E104-B01B-4865-AB2D-D2039581AEB0}" dt="2024-02-27T12:26:08.279" v="4822" actId="313"/>
        <pc:sldMkLst>
          <pc:docMk/>
          <pc:sldMk cId="3235162521" sldId="328"/>
        </pc:sldMkLst>
        <pc:spChg chg="mod">
          <ac:chgData name="Prezerakos Georgios" userId="ea548587-b3cc-4d35-8e15-7608a7cc4b92" providerId="ADAL" clId="{5C36E104-B01B-4865-AB2D-D2039581AEB0}" dt="2024-02-27T12:22:03.569" v="4737" actId="20577"/>
          <ac:spMkLst>
            <pc:docMk/>
            <pc:sldMk cId="3235162521" sldId="328"/>
            <ac:spMk id="2" creationId="{11A17B90-8FF7-46EB-FD37-F0F5C79C9A9E}"/>
          </ac:spMkLst>
        </pc:spChg>
        <pc:spChg chg="mod">
          <ac:chgData name="Prezerakos Georgios" userId="ea548587-b3cc-4d35-8e15-7608a7cc4b92" providerId="ADAL" clId="{5C36E104-B01B-4865-AB2D-D2039581AEB0}" dt="2024-02-27T12:26:08.279" v="4822" actId="313"/>
          <ac:spMkLst>
            <pc:docMk/>
            <pc:sldMk cId="3235162521" sldId="328"/>
            <ac:spMk id="3" creationId="{468D0B64-BA2D-E512-7FB5-6BA05653A6EA}"/>
          </ac:spMkLst>
        </pc:spChg>
      </pc:sldChg>
      <pc:sldChg chg="addSp delSp modSp new mod">
        <pc:chgData name="Prezerakos Georgios" userId="ea548587-b3cc-4d35-8e15-7608a7cc4b92" providerId="ADAL" clId="{5C36E104-B01B-4865-AB2D-D2039581AEB0}" dt="2024-03-04T14:46:34.348" v="4938" actId="20577"/>
        <pc:sldMkLst>
          <pc:docMk/>
          <pc:sldMk cId="3838306802" sldId="329"/>
        </pc:sldMkLst>
        <pc:spChg chg="mod">
          <ac:chgData name="Prezerakos Georgios" userId="ea548587-b3cc-4d35-8e15-7608a7cc4b92" providerId="ADAL" clId="{5C36E104-B01B-4865-AB2D-D2039581AEB0}" dt="2024-03-04T14:42:46.188" v="4931" actId="20577"/>
          <ac:spMkLst>
            <pc:docMk/>
            <pc:sldMk cId="3838306802" sldId="329"/>
            <ac:spMk id="2" creationId="{C0F68B6E-F47C-7420-9B31-072446638192}"/>
          </ac:spMkLst>
        </pc:spChg>
        <pc:spChg chg="del">
          <ac:chgData name="Prezerakos Georgios" userId="ea548587-b3cc-4d35-8e15-7608a7cc4b92" providerId="ADAL" clId="{5C36E104-B01B-4865-AB2D-D2039581AEB0}" dt="2024-03-04T14:42:49.197" v="4932" actId="478"/>
          <ac:spMkLst>
            <pc:docMk/>
            <pc:sldMk cId="3838306802" sldId="329"/>
            <ac:spMk id="3" creationId="{4B949EAA-7041-E728-7DDE-55DDF3D5749D}"/>
          </ac:spMkLst>
        </pc:spChg>
        <pc:spChg chg="add mod">
          <ac:chgData name="Prezerakos Georgios" userId="ea548587-b3cc-4d35-8e15-7608a7cc4b92" providerId="ADAL" clId="{5C36E104-B01B-4865-AB2D-D2039581AEB0}" dt="2024-03-04T14:46:34.348" v="4938" actId="20577"/>
          <ac:spMkLst>
            <pc:docMk/>
            <pc:sldMk cId="3838306802" sldId="329"/>
            <ac:spMk id="6" creationId="{01B4F4AC-D659-115E-D1E2-1F89579521ED}"/>
          </ac:spMkLst>
        </pc:spChg>
        <pc:picChg chg="add mod">
          <ac:chgData name="Prezerakos Georgios" userId="ea548587-b3cc-4d35-8e15-7608a7cc4b92" providerId="ADAL" clId="{5C36E104-B01B-4865-AB2D-D2039581AEB0}" dt="2024-03-04T14:45:56.373" v="4934" actId="27614"/>
          <ac:picMkLst>
            <pc:docMk/>
            <pc:sldMk cId="3838306802" sldId="329"/>
            <ac:picMk id="5" creationId="{E191AEDB-0FDB-4E0B-915F-2B0447A9FE93}"/>
          </ac:picMkLst>
        </pc:picChg>
      </pc:sldChg>
      <pc:sldChg chg="addSp delSp modSp add mod">
        <pc:chgData name="Prezerakos Georgios" userId="ea548587-b3cc-4d35-8e15-7608a7cc4b92" providerId="ADAL" clId="{5C36E104-B01B-4865-AB2D-D2039581AEB0}" dt="2024-03-04T15:10:03.051" v="5147" actId="1076"/>
        <pc:sldMkLst>
          <pc:docMk/>
          <pc:sldMk cId="1655925887" sldId="330"/>
        </pc:sldMkLst>
        <pc:spChg chg="mod">
          <ac:chgData name="Prezerakos Georgios" userId="ea548587-b3cc-4d35-8e15-7608a7cc4b92" providerId="ADAL" clId="{5C36E104-B01B-4865-AB2D-D2039581AEB0}" dt="2024-03-04T15:08:54.873" v="5141" actId="20577"/>
          <ac:spMkLst>
            <pc:docMk/>
            <pc:sldMk cId="1655925887" sldId="330"/>
            <ac:spMk id="2" creationId="{DBD2D58B-D4D1-52E9-86E9-2CC0D83CE6BC}"/>
          </ac:spMkLst>
        </pc:spChg>
        <pc:spChg chg="del">
          <ac:chgData name="Prezerakos Georgios" userId="ea548587-b3cc-4d35-8e15-7608a7cc4b92" providerId="ADAL" clId="{5C36E104-B01B-4865-AB2D-D2039581AEB0}" dt="2024-03-04T15:08:59.221" v="5142" actId="478"/>
          <ac:spMkLst>
            <pc:docMk/>
            <pc:sldMk cId="1655925887" sldId="330"/>
            <ac:spMk id="3" creationId="{3C91A7CB-DD05-FA63-5BBA-5A957CD5922C}"/>
          </ac:spMkLst>
        </pc:spChg>
        <pc:spChg chg="add del mod">
          <ac:chgData name="Prezerakos Georgios" userId="ea548587-b3cc-4d35-8e15-7608a7cc4b92" providerId="ADAL" clId="{5C36E104-B01B-4865-AB2D-D2039581AEB0}" dt="2024-03-04T15:09:05.702" v="5143" actId="478"/>
          <ac:spMkLst>
            <pc:docMk/>
            <pc:sldMk cId="1655925887" sldId="330"/>
            <ac:spMk id="5" creationId="{F052F3C6-E149-E356-2B2F-4F0D9005C034}"/>
          </ac:spMkLst>
        </pc:spChg>
        <pc:picChg chg="add mod">
          <ac:chgData name="Prezerakos Georgios" userId="ea548587-b3cc-4d35-8e15-7608a7cc4b92" providerId="ADAL" clId="{5C36E104-B01B-4865-AB2D-D2039581AEB0}" dt="2024-03-04T15:10:03.051" v="5147" actId="1076"/>
          <ac:picMkLst>
            <pc:docMk/>
            <pc:sldMk cId="1655925887" sldId="330"/>
            <ac:picMk id="6" creationId="{AAFAA6FC-B3CD-3B1F-6666-7C618B72E0F5}"/>
          </ac:picMkLst>
        </pc:picChg>
      </pc:sldChg>
      <pc:sldChg chg="modSp new mod">
        <pc:chgData name="Prezerakos Georgios" userId="ea548587-b3cc-4d35-8e15-7608a7cc4b92" providerId="ADAL" clId="{5C36E104-B01B-4865-AB2D-D2039581AEB0}" dt="2024-03-04T19:07:43.291" v="5244" actId="20577"/>
        <pc:sldMkLst>
          <pc:docMk/>
          <pc:sldMk cId="1045592881" sldId="331"/>
        </pc:sldMkLst>
        <pc:spChg chg="mod">
          <ac:chgData name="Prezerakos Georgios" userId="ea548587-b3cc-4d35-8e15-7608a7cc4b92" providerId="ADAL" clId="{5C36E104-B01B-4865-AB2D-D2039581AEB0}" dt="2024-03-04T19:07:43.291" v="5244" actId="20577"/>
          <ac:spMkLst>
            <pc:docMk/>
            <pc:sldMk cId="1045592881" sldId="331"/>
            <ac:spMk id="3" creationId="{73A9D242-0775-CF2D-64DA-A0F11A56E3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13E9A-ABB0-46CF-A473-7B4B77272531}"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7ECAE-8B1C-4C5B-9A39-139A439A48AE}" type="slidenum">
              <a:rPr lang="en-US" smtClean="0"/>
              <a:t>‹#›</a:t>
            </a:fld>
            <a:endParaRPr lang="en-US"/>
          </a:p>
        </p:txBody>
      </p:sp>
    </p:spTree>
    <p:extLst>
      <p:ext uri="{BB962C8B-B14F-4D97-AF65-F5344CB8AC3E}">
        <p14:creationId xmlns:p14="http://schemas.microsoft.com/office/powerpoint/2010/main" val="3143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Sans10-Regular"/>
              </a:rPr>
              <a:t>An attacker with control of </a:t>
            </a:r>
            <a:r>
              <a:rPr lang="en-US" sz="1800" b="0" i="0" u="none" strike="noStrike" baseline="0" dirty="0" err="1">
                <a:latin typeface="LMMono10-Regular"/>
              </a:rPr>
              <a:t>idx</a:t>
            </a:r>
            <a:r>
              <a:rPr lang="en-US" sz="1800" b="0" i="0" u="none" strike="noStrike" baseline="0" dirty="0">
                <a:latin typeface="LMMono10-Regular"/>
              </a:rPr>
              <a:t> </a:t>
            </a:r>
            <a:r>
              <a:rPr lang="en-US" sz="1800" b="0" i="0" u="none" strike="noStrike" baseline="0" dirty="0">
                <a:latin typeface="LMSans10-Regular"/>
              </a:rPr>
              <a:t>and </a:t>
            </a:r>
            <a:r>
              <a:rPr lang="en-US" sz="1800" b="0" i="0" u="none" strike="noStrike" baseline="0" dirty="0" err="1">
                <a:latin typeface="LMMono10-Regular"/>
              </a:rPr>
              <a:t>val</a:t>
            </a:r>
            <a:r>
              <a:rPr lang="en-US" sz="1800" b="0" i="0" u="none" strike="noStrike" baseline="0" dirty="0">
                <a:latin typeface="LMMono10-Regular"/>
              </a:rPr>
              <a:t> </a:t>
            </a:r>
            <a:r>
              <a:rPr lang="en-US" sz="1800" b="0" i="0" u="none" strike="noStrike" baseline="0" dirty="0">
                <a:latin typeface="LMSans10-Regular"/>
              </a:rPr>
              <a:t>can set any 4b location</a:t>
            </a:r>
          </a:p>
          <a:p>
            <a:pPr algn="l"/>
            <a:r>
              <a:rPr lang="en-US" sz="1800" b="0" i="0" u="none" strike="noStrike" baseline="0" dirty="0">
                <a:latin typeface="LMSans10-Regular"/>
              </a:rPr>
              <a:t>+/- 2GB around global to an arbitrary value.</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33</a:t>
            </a:fld>
            <a:endParaRPr lang="en-US"/>
          </a:p>
        </p:txBody>
      </p:sp>
    </p:spTree>
    <p:extLst>
      <p:ext uri="{BB962C8B-B14F-4D97-AF65-F5344CB8AC3E}">
        <p14:creationId xmlns:p14="http://schemas.microsoft.com/office/powerpoint/2010/main" val="43694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Sans10-Regular"/>
              </a:rPr>
              <a:t>An attacker with control of </a:t>
            </a:r>
            <a:r>
              <a:rPr lang="en-US" sz="1800" b="0" i="0" u="none" strike="noStrike" baseline="0" dirty="0">
                <a:latin typeface="LMMono10-Regular"/>
              </a:rPr>
              <a:t>u1 </a:t>
            </a:r>
            <a:r>
              <a:rPr lang="en-US" sz="1800" b="0" i="0" u="none" strike="noStrike" baseline="0" dirty="0">
                <a:latin typeface="LMSans10-Regular"/>
              </a:rPr>
              <a:t>can overwrite values (except </a:t>
            </a:r>
            <a:r>
              <a:rPr lang="en-US" sz="1800" b="0" i="0" u="none" strike="noStrike" baseline="0" dirty="0">
                <a:latin typeface="LMMono10-Regular"/>
              </a:rPr>
              <a:t>\0</a:t>
            </a:r>
            <a:r>
              <a:rPr lang="en-US" sz="1800" b="0" i="0" u="none" strike="noStrike" baseline="0" dirty="0">
                <a:latin typeface="LMSans10-Regular"/>
              </a:rPr>
              <a:t>) on</a:t>
            </a:r>
          </a:p>
          <a:p>
            <a:pPr algn="l"/>
            <a:r>
              <a:rPr lang="en-US" sz="1800" b="0" i="0" u="none" strike="noStrike" baseline="0" dirty="0">
                <a:latin typeface="LMSans10-Regular"/>
              </a:rPr>
              <a:t>the stack above </a:t>
            </a:r>
            <a:r>
              <a:rPr lang="en-US" sz="1800" b="0" i="0" u="none" strike="noStrike" baseline="0" dirty="0" err="1">
                <a:latin typeface="LMMono10-Regular"/>
              </a:rPr>
              <a:t>tmp</a:t>
            </a:r>
            <a:r>
              <a:rPr lang="en-US" sz="1800" b="0" i="0" u="none" strike="noStrike" baseline="0" dirty="0">
                <a:latin typeface="LMSans10-Regular"/>
              </a:rPr>
              <a:t>, ending with an </a:t>
            </a:r>
            <a:r>
              <a:rPr lang="en-US" sz="1800" b="0" i="0" u="none" strike="noStrike" baseline="0" dirty="0">
                <a:latin typeface="LMMono10-Regular"/>
              </a:rPr>
              <a:t>\0 </a:t>
            </a:r>
            <a:r>
              <a:rPr lang="en-US" sz="1800" b="0" i="0" u="none" strike="noStrike" baseline="0" dirty="0">
                <a:latin typeface="LMSans10-Regular"/>
              </a:rPr>
              <a:t>byte.</a:t>
            </a:r>
          </a:p>
          <a:p>
            <a:pPr algn="l"/>
            <a:r>
              <a:rPr lang="en-US" sz="1800" b="0" i="0" u="none" strike="noStrike" baseline="0" dirty="0">
                <a:latin typeface="LMSans10-Regular"/>
              </a:rPr>
              <a:t>Note that constrained writes only allow some values to be written.</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34</a:t>
            </a:fld>
            <a:endParaRPr lang="en-US"/>
          </a:p>
        </p:txBody>
      </p:sp>
    </p:spTree>
    <p:extLst>
      <p:ext uri="{BB962C8B-B14F-4D97-AF65-F5344CB8AC3E}">
        <p14:creationId xmlns:p14="http://schemas.microsoft.com/office/powerpoint/2010/main" val="36386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Sans10-Regular"/>
              </a:rPr>
              <a:t>An attacker with control over </a:t>
            </a:r>
            <a:r>
              <a:rPr lang="en-US" sz="1800" b="0" i="0" u="none" strike="noStrike" baseline="0" dirty="0" err="1">
                <a:latin typeface="LMMono10-Regular"/>
              </a:rPr>
              <a:t>idx</a:t>
            </a:r>
            <a:r>
              <a:rPr lang="en-US" sz="1800" b="0" i="0" u="none" strike="noStrike" baseline="0" dirty="0">
                <a:latin typeface="LMMono10-Regular"/>
              </a:rPr>
              <a:t> </a:t>
            </a:r>
            <a:r>
              <a:rPr lang="en-US" sz="1800" b="0" i="0" u="none" strike="noStrike" baseline="0" dirty="0">
                <a:latin typeface="LMSans10-Regular"/>
              </a:rPr>
              <a:t>and the return value can read</a:t>
            </a:r>
          </a:p>
          <a:p>
            <a:pPr algn="l"/>
            <a:r>
              <a:rPr lang="en-US" sz="1800" b="0" i="0" u="none" strike="noStrike" baseline="0" dirty="0">
                <a:latin typeface="LMSans10-Regular"/>
              </a:rPr>
              <a:t>arbitrary 4b values +/- 2 GB of </a:t>
            </a:r>
            <a:r>
              <a:rPr lang="en-US" sz="1800" b="0" i="0" u="none" strike="noStrike" baseline="0" dirty="0" err="1">
                <a:latin typeface="LMSans10-Regular"/>
              </a:rPr>
              <a:t>global’s</a:t>
            </a:r>
            <a:r>
              <a:rPr lang="en-US" sz="1800" b="0" i="0" u="none" strike="noStrike" baseline="0" dirty="0">
                <a:latin typeface="LMSans10-Regular"/>
              </a:rPr>
              <a:t> address.</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35</a:t>
            </a:fld>
            <a:endParaRPr lang="en-US"/>
          </a:p>
        </p:txBody>
      </p:sp>
    </p:spTree>
    <p:extLst>
      <p:ext uri="{BB962C8B-B14F-4D97-AF65-F5344CB8AC3E}">
        <p14:creationId xmlns:p14="http://schemas.microsoft.com/office/powerpoint/2010/main" val="200426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LMMono10-Regular"/>
              </a:rPr>
              <a:t>min </a:t>
            </a:r>
            <a:r>
              <a:rPr lang="en-US" sz="1800" b="0" i="0" u="none" strike="noStrike" baseline="0" dirty="0">
                <a:latin typeface="LMSans10-Regular"/>
              </a:rPr>
              <a:t>is not initialized and may have an arbitrary value.</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37</a:t>
            </a:fld>
            <a:endParaRPr lang="en-US"/>
          </a:p>
        </p:txBody>
      </p:sp>
    </p:spTree>
    <p:extLst>
      <p:ext uri="{BB962C8B-B14F-4D97-AF65-F5344CB8AC3E}">
        <p14:creationId xmlns:p14="http://schemas.microsoft.com/office/powerpoint/2010/main" val="214640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Mono10-Regular"/>
              </a:rPr>
              <a:t>bar </a:t>
            </a:r>
            <a:r>
              <a:rPr lang="en-US" sz="1800" b="0" i="0" u="none" strike="noStrike" baseline="0" dirty="0">
                <a:latin typeface="LMSans10-Regular"/>
              </a:rPr>
              <a:t>is set if </a:t>
            </a:r>
            <a:r>
              <a:rPr lang="en-US" sz="1800" b="0" i="0" u="none" strike="noStrike" baseline="0" dirty="0">
                <a:latin typeface="LMMono10-Regular"/>
              </a:rPr>
              <a:t>foo==12</a:t>
            </a:r>
            <a:r>
              <a:rPr lang="en-US" sz="1800" b="0" i="0" u="none" strike="noStrike" baseline="0" dirty="0">
                <a:latin typeface="LMSans10-Regular"/>
              </a:rPr>
              <a:t>, while </a:t>
            </a:r>
            <a:r>
              <a:rPr lang="en-US" sz="1800" b="0" i="0" u="none" strike="noStrike" baseline="0" dirty="0" err="1">
                <a:latin typeface="LMMono10-Regular"/>
              </a:rPr>
              <a:t>baz</a:t>
            </a:r>
            <a:r>
              <a:rPr lang="en-US" sz="1800" b="0" i="0" u="none" strike="noStrike" baseline="0" dirty="0">
                <a:latin typeface="LMMono10-Regular"/>
              </a:rPr>
              <a:t> </a:t>
            </a:r>
            <a:r>
              <a:rPr lang="en-US" sz="1800" b="0" i="0" u="none" strike="noStrike" baseline="0" dirty="0">
                <a:latin typeface="LMSans10-Regular"/>
              </a:rPr>
              <a:t>is never set. Watch out when</a:t>
            </a:r>
            <a:r>
              <a:rPr lang="el-GR" sz="1800" b="0" i="0" u="none" strike="noStrike" baseline="0" dirty="0">
                <a:latin typeface="LMSans10-Regular"/>
              </a:rPr>
              <a:t> </a:t>
            </a:r>
            <a:r>
              <a:rPr lang="en-US" sz="1800" b="0" i="0" u="none" strike="noStrike" baseline="0" dirty="0">
                <a:latin typeface="LMSans10-Regular"/>
              </a:rPr>
              <a:t>calling functions in an expression, their side effects will linger.</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38</a:t>
            </a:fld>
            <a:endParaRPr lang="en-US"/>
          </a:p>
        </p:txBody>
      </p:sp>
    </p:spTree>
    <p:extLst>
      <p:ext uri="{BB962C8B-B14F-4D97-AF65-F5344CB8AC3E}">
        <p14:creationId xmlns:p14="http://schemas.microsoft.com/office/powerpoint/2010/main" val="394192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LMSans10-Regular"/>
              </a:rPr>
              <a:t>The local variable </a:t>
            </a:r>
            <a:r>
              <a:rPr lang="en-US" sz="1800" b="0" i="0" u="none" strike="noStrike" baseline="0" dirty="0">
                <a:solidFill>
                  <a:srgbClr val="000000"/>
                </a:solidFill>
                <a:latin typeface="LMMono10-Regular"/>
              </a:rPr>
              <a:t>a </a:t>
            </a:r>
            <a:r>
              <a:rPr lang="en-US" sz="1800" b="0" i="0" u="none" strike="noStrike" baseline="0" dirty="0">
                <a:solidFill>
                  <a:srgbClr val="000000"/>
                </a:solidFill>
                <a:latin typeface="LMSans10-Regular"/>
              </a:rPr>
              <a:t>is assigned while the global variable </a:t>
            </a:r>
            <a:r>
              <a:rPr lang="en-US" sz="1800" b="0" i="0" u="none" strike="noStrike" baseline="0" dirty="0">
                <a:solidFill>
                  <a:srgbClr val="000000"/>
                </a:solidFill>
                <a:latin typeface="LMMono10-Regular"/>
              </a:rPr>
              <a:t>a </a:t>
            </a:r>
            <a:r>
              <a:rPr lang="en-US" sz="1800" b="0" i="0" u="none" strike="noStrike" baseline="0" dirty="0">
                <a:solidFill>
                  <a:srgbClr val="000000"/>
                </a:solidFill>
                <a:latin typeface="LMSans10-Regular"/>
              </a:rPr>
              <a:t>is not</a:t>
            </a:r>
            <a:r>
              <a:rPr lang="el-GR" sz="1800" b="0" i="0" u="none" strike="noStrike" baseline="0" dirty="0">
                <a:solidFill>
                  <a:srgbClr val="000000"/>
                </a:solidFill>
                <a:latin typeface="LMSans10-Regular"/>
              </a:rPr>
              <a:t> </a:t>
            </a:r>
            <a:r>
              <a:rPr lang="en-US" sz="1800" b="0" i="0" u="none" strike="noStrike" baseline="0" dirty="0">
                <a:solidFill>
                  <a:srgbClr val="000000"/>
                </a:solidFill>
                <a:latin typeface="LMSans10-Regular"/>
              </a:rPr>
              <a:t>modified.</a:t>
            </a:r>
          </a:p>
          <a:p>
            <a:pPr algn="l"/>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39</a:t>
            </a:fld>
            <a:endParaRPr lang="en-US"/>
          </a:p>
        </p:txBody>
      </p:sp>
    </p:spTree>
    <p:extLst>
      <p:ext uri="{BB962C8B-B14F-4D97-AF65-F5344CB8AC3E}">
        <p14:creationId xmlns:p14="http://schemas.microsoft.com/office/powerpoint/2010/main" val="124120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Sans10-Regular"/>
              </a:rPr>
              <a:t>A rogue </a:t>
            </a:r>
            <a:r>
              <a:rPr lang="en-US" sz="1800" b="0" i="0" u="none" strike="noStrike" baseline="0" dirty="0">
                <a:latin typeface="LMMono10-Regular"/>
              </a:rPr>
              <a:t>; </a:t>
            </a:r>
            <a:r>
              <a:rPr lang="en-US" sz="1800" b="0" i="0" u="none" strike="noStrike" baseline="0" dirty="0">
                <a:latin typeface="LMSans10-Regular"/>
              </a:rPr>
              <a:t>terminates the statement in the second loop and the</a:t>
            </a:r>
            <a:r>
              <a:rPr lang="el-GR" sz="1800" b="0" i="0" u="none" strike="noStrike" baseline="0" dirty="0">
                <a:latin typeface="LMSans10-Regular"/>
              </a:rPr>
              <a:t> </a:t>
            </a:r>
            <a:r>
              <a:rPr lang="en-US" sz="1800" b="0" i="0" u="none" strike="noStrike" baseline="0" dirty="0">
                <a:latin typeface="LMSans10-Regular"/>
              </a:rPr>
              <a:t>assignment will only be executed once. </a:t>
            </a:r>
            <a:endParaRPr lang="el-GR" sz="1800" b="0" i="0" u="none" strike="noStrike" baseline="0" dirty="0">
              <a:latin typeface="LMSans10-Regular"/>
            </a:endParaRPr>
          </a:p>
          <a:p>
            <a:pPr algn="l"/>
            <a:r>
              <a:rPr lang="en-US" sz="1800" b="0" i="0" u="none" strike="noStrike" baseline="0" dirty="0">
                <a:latin typeface="LMSans10-Regular"/>
              </a:rPr>
              <a:t>Only the (out-of-bounds)</a:t>
            </a:r>
            <a:r>
              <a:rPr lang="el-GR" sz="1800" b="0" i="0" u="none" strike="noStrike" baseline="0" dirty="0">
                <a:latin typeface="LMSans10-Regular"/>
              </a:rPr>
              <a:t> </a:t>
            </a:r>
            <a:r>
              <a:rPr lang="en-US" sz="1800" b="0" i="0" u="none" strike="noStrike" baseline="0" dirty="0">
                <a:latin typeface="LMSans10-Regular"/>
              </a:rPr>
              <a:t>write </a:t>
            </a:r>
            <a:r>
              <a:rPr lang="en-US" sz="1800" b="0" i="0" u="none" strike="noStrike" baseline="0" dirty="0">
                <a:latin typeface="LMMono10-Regular"/>
              </a:rPr>
              <a:t>pix[</a:t>
            </a:r>
            <a:r>
              <a:rPr lang="en-US" sz="1800" b="0" i="0" u="none" strike="noStrike" baseline="0" dirty="0" err="1">
                <a:latin typeface="LMMono10-Regular"/>
              </a:rPr>
              <a:t>ylen</a:t>
            </a:r>
            <a:r>
              <a:rPr lang="en-US" sz="1800" b="0" i="0" u="none" strike="noStrike" baseline="0" dirty="0">
                <a:latin typeface="LMMono10-Regular"/>
              </a:rPr>
              <a:t>*</a:t>
            </a:r>
            <a:r>
              <a:rPr lang="en-US" sz="1800" b="0" i="0" u="none" strike="noStrike" baseline="0" dirty="0" err="1">
                <a:latin typeface="LMMono10-Regular"/>
              </a:rPr>
              <a:t>xlen+xlen</a:t>
            </a:r>
            <a:r>
              <a:rPr lang="en-US" sz="1800" b="0" i="0" u="none" strike="noStrike" baseline="0" dirty="0">
                <a:latin typeface="LMMono10-Regular"/>
              </a:rPr>
              <a:t>] = </a:t>
            </a:r>
            <a:r>
              <a:rPr lang="en-US" sz="1800" b="0" i="0" u="none" strike="noStrike" baseline="0" dirty="0" err="1">
                <a:latin typeface="LMMono10-Regular"/>
              </a:rPr>
              <a:t>xlen</a:t>
            </a:r>
            <a:r>
              <a:rPr lang="en-US" sz="1800" b="0" i="0" u="none" strike="noStrike" baseline="0" dirty="0">
                <a:latin typeface="LMMono10-Regular"/>
              </a:rPr>
              <a:t>*</a:t>
            </a:r>
            <a:r>
              <a:rPr lang="en-US" sz="1800" b="0" i="0" u="none" strike="noStrike" baseline="0" dirty="0" err="1">
                <a:latin typeface="LMMono10-Regular"/>
              </a:rPr>
              <a:t>ylen</a:t>
            </a:r>
            <a:r>
              <a:rPr lang="en-US" sz="1800" b="0" i="0" u="none" strike="noStrike" baseline="0" dirty="0">
                <a:latin typeface="LMMono10-Regular"/>
              </a:rPr>
              <a:t> </a:t>
            </a:r>
            <a:r>
              <a:rPr lang="en-US" sz="1800" b="0" i="0" u="none" strike="noStrike" baseline="0" dirty="0">
                <a:latin typeface="LMSans10-Regular"/>
              </a:rPr>
              <a:t>will be executed.</a:t>
            </a:r>
          </a:p>
          <a:p>
            <a:pPr algn="l"/>
            <a:r>
              <a:rPr lang="en-US" sz="1800" b="0" i="0" u="none" strike="noStrike" baseline="0" dirty="0">
                <a:latin typeface="LMSans10-Regular"/>
              </a:rPr>
              <a:t>Such errors may result in partial initialization, allowing an adversary</a:t>
            </a:r>
            <a:r>
              <a:rPr lang="el-GR" sz="1800" b="0" i="0" u="none" strike="noStrike" baseline="0" dirty="0">
                <a:latin typeface="LMSans10-Regular"/>
              </a:rPr>
              <a:t> </a:t>
            </a:r>
            <a:r>
              <a:rPr lang="en-US" sz="1800" b="0" i="0" u="none" strike="noStrike" baseline="0" dirty="0">
                <a:latin typeface="LMSans10-Regular"/>
              </a:rPr>
              <a:t>to leak information.</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40</a:t>
            </a:fld>
            <a:endParaRPr lang="en-US"/>
          </a:p>
        </p:txBody>
      </p:sp>
    </p:spTree>
    <p:extLst>
      <p:ext uri="{BB962C8B-B14F-4D97-AF65-F5344CB8AC3E}">
        <p14:creationId xmlns:p14="http://schemas.microsoft.com/office/powerpoint/2010/main" val="7598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MSans10-Regular"/>
              </a:rPr>
              <a:t>A double </a:t>
            </a:r>
            <a:r>
              <a:rPr lang="en-US" sz="1800" b="0" i="0" u="none" strike="noStrike" baseline="0" dirty="0" err="1">
                <a:latin typeface="LMSans10-Regular"/>
              </a:rPr>
              <a:t>goto</a:t>
            </a:r>
            <a:r>
              <a:rPr lang="en-US" sz="1800" b="0" i="0" u="none" strike="noStrike" baseline="0" dirty="0">
                <a:latin typeface="LMSans10-Regular"/>
              </a:rPr>
              <a:t> executes in any case (it is no longer scoped by the if)</a:t>
            </a:r>
            <a:r>
              <a:rPr lang="el-GR" sz="1800" b="0" i="0" u="none" strike="noStrike" baseline="0" dirty="0">
                <a:latin typeface="LMSans10-Regular"/>
              </a:rPr>
              <a:t> </a:t>
            </a:r>
            <a:r>
              <a:rPr lang="en-US" sz="1800" b="0" i="0" u="none" strike="noStrike" baseline="0" dirty="0">
                <a:latin typeface="LMSans10-Regular"/>
              </a:rPr>
              <a:t>and always errors out. </a:t>
            </a:r>
            <a:endParaRPr lang="el-GR" sz="1800" b="0" i="0" u="none" strike="noStrike" baseline="0" dirty="0">
              <a:latin typeface="LMSans10-Regular"/>
            </a:endParaRPr>
          </a:p>
          <a:p>
            <a:pPr algn="l"/>
            <a:r>
              <a:rPr lang="en-US" sz="1800" b="0" i="0" u="none" strike="noStrike" baseline="0" dirty="0">
                <a:latin typeface="LMSans10-Regular"/>
              </a:rPr>
              <a:t>This was the famous </a:t>
            </a:r>
            <a:r>
              <a:rPr lang="en-US" sz="1800" b="0" i="0" u="none" strike="noStrike" baseline="0" dirty="0" err="1">
                <a:latin typeface="LMSans10-Regular"/>
              </a:rPr>
              <a:t>goto</a:t>
            </a:r>
            <a:r>
              <a:rPr lang="en-US" sz="1800" b="0" i="0" u="none" strike="noStrike" baseline="0" dirty="0">
                <a:latin typeface="LMSans10-Regular"/>
              </a:rPr>
              <a:t> fail bug in Apple’s</a:t>
            </a:r>
            <a:r>
              <a:rPr lang="el-GR" sz="1800" b="0" i="0" u="none" strike="noStrike" baseline="0" dirty="0">
                <a:latin typeface="LMSans10-Regular"/>
              </a:rPr>
              <a:t> </a:t>
            </a:r>
            <a:r>
              <a:rPr lang="en-US" sz="1800" b="0" i="0" u="none" strike="noStrike" baseline="0" dirty="0">
                <a:latin typeface="LMSans10-Regular"/>
              </a:rPr>
              <a:t>SSL implementation.</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41</a:t>
            </a:fld>
            <a:endParaRPr lang="en-US"/>
          </a:p>
        </p:txBody>
      </p:sp>
    </p:spTree>
    <p:extLst>
      <p:ext uri="{BB962C8B-B14F-4D97-AF65-F5344CB8AC3E}">
        <p14:creationId xmlns:p14="http://schemas.microsoft.com/office/powerpoint/2010/main" val="288366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LMSans10-Regular"/>
              </a:rPr>
              <a:t>A memory object is used after it has been deallocated.</a:t>
            </a:r>
            <a:endParaRPr lang="en-US" dirty="0"/>
          </a:p>
        </p:txBody>
      </p:sp>
      <p:sp>
        <p:nvSpPr>
          <p:cNvPr id="4" name="Slide Number Placeholder 3"/>
          <p:cNvSpPr>
            <a:spLocks noGrp="1"/>
          </p:cNvSpPr>
          <p:nvPr>
            <p:ph type="sldNum" sz="quarter" idx="5"/>
          </p:nvPr>
        </p:nvSpPr>
        <p:spPr/>
        <p:txBody>
          <a:bodyPr/>
          <a:lstStyle/>
          <a:p>
            <a:fld id="{A7F7ECAE-8B1C-4C5B-9A39-139A439A48AE}" type="slidenum">
              <a:rPr lang="en-US" smtClean="0"/>
              <a:t>42</a:t>
            </a:fld>
            <a:endParaRPr lang="en-US"/>
          </a:p>
        </p:txBody>
      </p:sp>
    </p:spTree>
    <p:extLst>
      <p:ext uri="{BB962C8B-B14F-4D97-AF65-F5344CB8AC3E}">
        <p14:creationId xmlns:p14="http://schemas.microsoft.com/office/powerpoint/2010/main" val="120882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173113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83095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FB98CA-A421-4323-B1A7-469C16DAD9D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793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2056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262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28677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048384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11462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20586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25141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38948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CD6C3-4139-4FED-BFA9-ADFF04392370}"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63098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CD6C3-4139-4FED-BFA9-ADFF04392370}"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141269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CD6C3-4139-4FED-BFA9-ADFF04392370}"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54808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53099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62400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96CD6C3-4139-4FED-BFA9-ADFF04392370}" type="datetimeFigureOut">
              <a:rPr lang="en-US" smtClean="0"/>
              <a:t>3/11/2024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FB98CA-A421-4323-B1A7-469C16DAD9D0}" type="slidenum">
              <a:rPr lang="en-US" smtClean="0"/>
              <a:t>‹#›</a:t>
            </a:fld>
            <a:endParaRPr lang="en-US"/>
          </a:p>
        </p:txBody>
      </p:sp>
    </p:spTree>
    <p:extLst>
      <p:ext uri="{BB962C8B-B14F-4D97-AF65-F5344CB8AC3E}">
        <p14:creationId xmlns:p14="http://schemas.microsoft.com/office/powerpoint/2010/main" val="372907191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st-lang.or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ithub.com/CTSRD-CHERI/ccured/blob/master/src/ccured.ml" TargetMode="External"/><Relationship Id="rId1" Type="http://schemas.openxmlformats.org/officeDocument/2006/relationships/slideLayout" Target="../slideLayouts/slideLayout5.xml"/><Relationship Id="rId4" Type="http://schemas.openxmlformats.org/officeDocument/2006/relationships/hyperlink" Target="https://cyclone.thelanguage.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nebelwelt.net/SS3P/softsec.pdf"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C4CA15-5439-6B13-8644-D202D16DE39B}"/>
              </a:ext>
            </a:extLst>
          </p:cNvPr>
          <p:cNvPicPr>
            <a:picLocks noChangeAspect="1"/>
          </p:cNvPicPr>
          <p:nvPr/>
        </p:nvPicPr>
        <p:blipFill rotWithShape="1">
          <a:blip r:embed="rId2">
            <a:alphaModFix amt="40000"/>
          </a:blip>
          <a:srcRect t="5036" b="4964"/>
          <a:stretch/>
        </p:blipFill>
        <p:spPr>
          <a:xfrm>
            <a:off x="20" y="10"/>
            <a:ext cx="12191980" cy="6857990"/>
          </a:xfrm>
          <a:prstGeom prst="rect">
            <a:avLst/>
          </a:prstGeom>
        </p:spPr>
      </p:pic>
      <p:sp>
        <p:nvSpPr>
          <p:cNvPr id="2" name="Title 1">
            <a:extLst>
              <a:ext uri="{FF2B5EF4-FFF2-40B4-BE49-F238E27FC236}">
                <a16:creationId xmlns:a16="http://schemas.microsoft.com/office/drawing/2014/main" id="{639B6460-9408-A24C-7680-DB2A3146C878}"/>
              </a:ext>
            </a:extLst>
          </p:cNvPr>
          <p:cNvSpPr>
            <a:spLocks noGrp="1"/>
          </p:cNvSpPr>
          <p:nvPr>
            <p:ph type="ctrTitle"/>
          </p:nvPr>
        </p:nvSpPr>
        <p:spPr/>
        <p:txBody>
          <a:bodyPr>
            <a:normAutofit/>
          </a:bodyPr>
          <a:lstStyle/>
          <a:p>
            <a:r>
              <a:rPr lang="el-GR" dirty="0">
                <a:solidFill>
                  <a:schemeClr val="tx1"/>
                </a:solidFill>
              </a:rPr>
              <a:t>Ασφάλεια λογισμικού και βάσεων δεδομένων</a:t>
            </a:r>
            <a:endParaRPr lang="en-US" dirty="0">
              <a:solidFill>
                <a:schemeClr val="tx1"/>
              </a:solidFill>
            </a:endParaRPr>
          </a:p>
        </p:txBody>
      </p:sp>
      <p:sp>
        <p:nvSpPr>
          <p:cNvPr id="3" name="Subtitle 2">
            <a:extLst>
              <a:ext uri="{FF2B5EF4-FFF2-40B4-BE49-F238E27FC236}">
                <a16:creationId xmlns:a16="http://schemas.microsoft.com/office/drawing/2014/main" id="{88469659-50EA-DB68-284F-2DC838520BD1}"/>
              </a:ext>
            </a:extLst>
          </p:cNvPr>
          <p:cNvSpPr>
            <a:spLocks noGrp="1"/>
          </p:cNvSpPr>
          <p:nvPr>
            <p:ph type="subTitle" idx="1"/>
          </p:nvPr>
        </p:nvSpPr>
        <p:spPr/>
        <p:txBody>
          <a:bodyPr>
            <a:normAutofit/>
          </a:bodyPr>
          <a:lstStyle/>
          <a:p>
            <a:r>
              <a:rPr lang="el-GR" dirty="0"/>
              <a:t>Διάλεξη </a:t>
            </a:r>
            <a:r>
              <a:rPr lang="en-US" dirty="0"/>
              <a:t>2</a:t>
            </a:r>
            <a:r>
              <a:rPr lang="el-GR" baseline="30000" dirty="0"/>
              <a:t>η</a:t>
            </a:r>
            <a:r>
              <a:rPr lang="el-GR" dirty="0"/>
              <a:t> </a:t>
            </a:r>
            <a:endParaRPr lang="en-US" dirty="0"/>
          </a:p>
          <a:p>
            <a:r>
              <a:rPr lang="en-US" dirty="0"/>
              <a:t>M.Sc. </a:t>
            </a:r>
            <a:r>
              <a:rPr lang="en-US" dirty="0" err="1"/>
              <a:t>CyberSecurity</a:t>
            </a:r>
            <a:endParaRPr lang="en-US" dirty="0"/>
          </a:p>
        </p:txBody>
      </p:sp>
    </p:spTree>
    <p:extLst>
      <p:ext uri="{BB962C8B-B14F-4D97-AF65-F5344CB8AC3E}">
        <p14:creationId xmlns:p14="http://schemas.microsoft.com/office/powerpoint/2010/main" val="3816012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3" name="Rectangle 42">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A2F715-90C0-6484-A1B1-1C5530C180C5}"/>
              </a:ext>
            </a:extLst>
          </p:cNvPr>
          <p:cNvPicPr>
            <a:picLocks noChangeAspect="1"/>
          </p:cNvPicPr>
          <p:nvPr/>
        </p:nvPicPr>
        <p:blipFill rotWithShape="1">
          <a:blip r:embed="rId2">
            <a:alphaModFix amt="40000"/>
          </a:blip>
          <a:srcRect t="29687"/>
          <a:stretch/>
        </p:blipFill>
        <p:spPr>
          <a:xfrm>
            <a:off x="20" y="10"/>
            <a:ext cx="12191980" cy="6857990"/>
          </a:xfrm>
          <a:prstGeom prst="rect">
            <a:avLst/>
          </a:prstGeom>
        </p:spPr>
      </p:pic>
      <p:sp>
        <p:nvSpPr>
          <p:cNvPr id="4" name="Title 3">
            <a:extLst>
              <a:ext uri="{FF2B5EF4-FFF2-40B4-BE49-F238E27FC236}">
                <a16:creationId xmlns:a16="http://schemas.microsoft.com/office/drawing/2014/main" id="{327C3284-25CA-6D65-5093-2EA3FF037730}"/>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solidFill>
                  <a:schemeClr val="tx1"/>
                </a:solidFill>
              </a:rPr>
              <a:t>Χρονική ασφάλεια μνήμης</a:t>
            </a:r>
          </a:p>
        </p:txBody>
      </p:sp>
      <p:sp>
        <p:nvSpPr>
          <p:cNvPr id="5" name="Text Placeholder 4">
            <a:extLst>
              <a:ext uri="{FF2B5EF4-FFF2-40B4-BE49-F238E27FC236}">
                <a16:creationId xmlns:a16="http://schemas.microsoft.com/office/drawing/2014/main" id="{2ED94C09-4222-4E97-8439-06CDC99BC417}"/>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r>
              <a:rPr lang="en-US" sz="1800"/>
              <a:t>(Temporal memory safety)</a:t>
            </a:r>
          </a:p>
        </p:txBody>
      </p:sp>
      <p:sp>
        <p:nvSpPr>
          <p:cNvPr id="45" name="Rectangle 4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C4B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37711994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Μαύρο βέλος που δείχνει προς τα δεξιά">
            <a:extLst>
              <a:ext uri="{FF2B5EF4-FFF2-40B4-BE49-F238E27FC236}">
                <a16:creationId xmlns:a16="http://schemas.microsoft.com/office/drawing/2014/main" id="{E0B030F6-CC76-16FB-8FD3-9B83D98217DF}"/>
              </a:ext>
            </a:extLst>
          </p:cNvPr>
          <p:cNvPicPr>
            <a:picLocks noChangeAspect="1"/>
          </p:cNvPicPr>
          <p:nvPr/>
        </p:nvPicPr>
        <p:blipFill rotWithShape="1">
          <a:blip r:embed="rId2"/>
          <a:srcRect r="26828" b="-1"/>
          <a:stretch/>
        </p:blipFill>
        <p:spPr>
          <a:xfrm>
            <a:off x="1" y="10"/>
            <a:ext cx="7574440"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94427F7A-E27E-E250-8F09-45D2207B24B6}"/>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Ορισμός</a:t>
            </a:r>
            <a:endParaRPr lang="en-US" sz="3200">
              <a:solidFill>
                <a:srgbClr val="FEFFFF"/>
              </a:solidFill>
            </a:endParaRPr>
          </a:p>
        </p:txBody>
      </p:sp>
      <p:sp>
        <p:nvSpPr>
          <p:cNvPr id="5" name="Content Placeholder 4">
            <a:extLst>
              <a:ext uri="{FF2B5EF4-FFF2-40B4-BE49-F238E27FC236}">
                <a16:creationId xmlns:a16="http://schemas.microsoft.com/office/drawing/2014/main" id="{F67C19BE-1BA1-65CC-7EDE-DAE99075FFDD}"/>
              </a:ext>
            </a:extLst>
          </p:cNvPr>
          <p:cNvSpPr>
            <a:spLocks noGrp="1"/>
          </p:cNvSpPr>
          <p:nvPr>
            <p:ph idx="1"/>
          </p:nvPr>
        </p:nvSpPr>
        <p:spPr>
          <a:xfrm>
            <a:off x="7860770" y="2017668"/>
            <a:ext cx="3750205" cy="4681712"/>
          </a:xfrm>
        </p:spPr>
        <p:txBody>
          <a:bodyPr>
            <a:normAutofit fontScale="85000" lnSpcReduction="10000"/>
          </a:bodyPr>
          <a:lstStyle/>
          <a:p>
            <a:pPr>
              <a:lnSpc>
                <a:spcPct val="160000"/>
              </a:lnSpc>
            </a:pPr>
            <a:r>
              <a:rPr lang="el-GR" sz="1400" dirty="0">
                <a:solidFill>
                  <a:schemeClr val="tx1">
                    <a:lumMod val="95000"/>
                    <a:lumOff val="5000"/>
                  </a:schemeClr>
                </a:solidFill>
              </a:rPr>
              <a:t>Η χρονική ασφάλεια μνήμης είναι μια ιδιότητα που διασφαλίζει ότι τη στιγμή που χρησιμοποιείται ένας δείκτης αυτός δείχνει στο ίδιο αντικείμενο που έδειχνε και αρχικά. </a:t>
            </a:r>
          </a:p>
          <a:p>
            <a:pPr>
              <a:lnSpc>
                <a:spcPct val="160000"/>
              </a:lnSpc>
            </a:pPr>
            <a:r>
              <a:rPr lang="el-GR" sz="1400" dirty="0">
                <a:solidFill>
                  <a:schemeClr val="tx1">
                    <a:lumMod val="95000"/>
                    <a:lumOff val="5000"/>
                  </a:schemeClr>
                </a:solidFill>
              </a:rPr>
              <a:t>Όταν ένα αντικείμενο ελευθερώνεται, η υποκείμενη μνήμη δεν σχετίζεται πλέον με το αντικείμενο και ο δείκτης δεν είναι πλέον έγκυρος. </a:t>
            </a:r>
          </a:p>
          <a:p>
            <a:pPr lvl="1">
              <a:lnSpc>
                <a:spcPct val="160000"/>
              </a:lnSpc>
            </a:pPr>
            <a:r>
              <a:rPr lang="el-GR" sz="1400" dirty="0">
                <a:solidFill>
                  <a:schemeClr val="tx1">
                    <a:lumMod val="95000"/>
                    <a:lumOff val="5000"/>
                  </a:schemeClr>
                </a:solidFill>
              </a:rPr>
              <a:t>Το ίδιο συμβαίνει αν γίνει ανάθεση στον δείκτη (</a:t>
            </a:r>
            <a:r>
              <a:rPr lang="en-US" sz="1400" dirty="0">
                <a:solidFill>
                  <a:schemeClr val="tx1">
                    <a:lumMod val="95000"/>
                    <a:lumOff val="5000"/>
                  </a:schemeClr>
                </a:solidFill>
              </a:rPr>
              <a:t>NULL </a:t>
            </a:r>
            <a:r>
              <a:rPr lang="el-GR" sz="1400" dirty="0">
                <a:solidFill>
                  <a:schemeClr val="tx1">
                    <a:lumMod val="95000"/>
                    <a:lumOff val="5000"/>
                  </a:schemeClr>
                </a:solidFill>
              </a:rPr>
              <a:t>ή κάποια άλλη τιμή)</a:t>
            </a:r>
          </a:p>
          <a:p>
            <a:pPr>
              <a:lnSpc>
                <a:spcPct val="160000"/>
              </a:lnSpc>
            </a:pPr>
            <a:r>
              <a:rPr lang="el-GR" sz="1400" dirty="0">
                <a:solidFill>
                  <a:schemeClr val="tx1">
                    <a:lumMod val="95000"/>
                    <a:lumOff val="5000"/>
                  </a:schemeClr>
                </a:solidFill>
              </a:rPr>
              <a:t>Χρήση τέτοιων δεικτών οδηγεί σε σφάλμα χρονικής ασφάλειας μνήμης και τον κώδικα σε απροσδιόριστη συμπεριφορά.</a:t>
            </a:r>
            <a:endParaRPr lang="en-US" sz="1400" dirty="0">
              <a:solidFill>
                <a:schemeClr val="tx1">
                  <a:lumMod val="95000"/>
                  <a:lumOff val="5000"/>
                </a:schemeClr>
              </a:solidFill>
            </a:endParaRPr>
          </a:p>
        </p:txBody>
      </p:sp>
    </p:spTree>
    <p:extLst>
      <p:ext uri="{BB962C8B-B14F-4D97-AF65-F5344CB8AC3E}">
        <p14:creationId xmlns:p14="http://schemas.microsoft.com/office/powerpoint/2010/main" val="360643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3B3D5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A1C40A8-0720-12EC-5B77-91AB9F3B59C2}"/>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Παράδειγμα</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6499959-0988-2003-E064-86D6F91D9404}"/>
              </a:ext>
            </a:extLst>
          </p:cNvPr>
          <p:cNvPicPr>
            <a:picLocks noChangeAspect="1"/>
          </p:cNvPicPr>
          <p:nvPr/>
        </p:nvPicPr>
        <p:blipFill>
          <a:blip r:embed="rId2"/>
          <a:stretch>
            <a:fillRect/>
          </a:stretch>
        </p:blipFill>
        <p:spPr>
          <a:xfrm>
            <a:off x="5587994" y="2621829"/>
            <a:ext cx="5640502" cy="1621644"/>
          </a:xfrm>
          <a:prstGeom prst="rect">
            <a:avLst/>
          </a:prstGeom>
        </p:spPr>
      </p:pic>
    </p:spTree>
    <p:extLst>
      <p:ext uri="{BB962C8B-B14F-4D97-AF65-F5344CB8AC3E}">
        <p14:creationId xmlns:p14="http://schemas.microsoft.com/office/powerpoint/2010/main" val="172935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5944926B-F78A-ACB5-58A4-F62FDDE85D14}"/>
              </a:ext>
            </a:extLst>
          </p:cNvPr>
          <p:cNvSpPr>
            <a:spLocks noGrp="1"/>
          </p:cNvSpPr>
          <p:nvPr>
            <p:ph type="title"/>
          </p:nvPr>
        </p:nvSpPr>
        <p:spPr>
          <a:xfrm>
            <a:off x="1217056" y="1093380"/>
            <a:ext cx="3068182" cy="4671240"/>
          </a:xfrm>
        </p:spPr>
        <p:txBody>
          <a:bodyPr anchor="ctr">
            <a:normAutofit/>
          </a:bodyPr>
          <a:lstStyle/>
          <a:p>
            <a:pPr algn="r"/>
            <a:r>
              <a:rPr lang="el-GR" sz="2800"/>
              <a:t>Ξαναβλέποντας τον ορισμό</a:t>
            </a:r>
            <a:r>
              <a:rPr lang="en-US" sz="2800"/>
              <a:t> (1/2)</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115C72-F950-6308-6D55-A119A9DC08FF}"/>
              </a:ext>
            </a:extLst>
          </p:cNvPr>
          <p:cNvSpPr>
            <a:spLocks noGrp="1"/>
          </p:cNvSpPr>
          <p:nvPr>
            <p:ph idx="1"/>
          </p:nvPr>
        </p:nvSpPr>
        <p:spPr>
          <a:xfrm>
            <a:off x="5285509" y="1093380"/>
            <a:ext cx="6219103" cy="4679250"/>
          </a:xfrm>
        </p:spPr>
        <p:txBody>
          <a:bodyPr anchor="ctr">
            <a:normAutofit/>
          </a:bodyPr>
          <a:lstStyle/>
          <a:p>
            <a:pPr>
              <a:lnSpc>
                <a:spcPct val="140000"/>
              </a:lnSpc>
            </a:pPr>
            <a:r>
              <a:rPr lang="el-GR" sz="1400"/>
              <a:t>Η ασφάλεια της μνήμης παραβιάζεται εάν γίνει πρόσβαση σε μνήμη που είναι απροσδιόριστη (εκτός ορίων / απελευθερωμένη)</a:t>
            </a:r>
          </a:p>
          <a:p>
            <a:pPr>
              <a:lnSpc>
                <a:spcPct val="140000"/>
              </a:lnSpc>
            </a:pPr>
            <a:r>
              <a:rPr lang="el-GR" sz="1400"/>
              <a:t>Οι δείκτες γίνονται </a:t>
            </a:r>
            <a:r>
              <a:rPr lang="el-GR" sz="1400" b="1">
                <a:effectLst>
                  <a:outerShdw blurRad="38100" dist="38100" dir="2700000" algn="tl">
                    <a:srgbClr val="000000">
                      <a:alpha val="43137"/>
                    </a:srgbClr>
                  </a:outerShdw>
                </a:effectLst>
              </a:rPr>
              <a:t>δυνατότητες</a:t>
            </a:r>
            <a:r>
              <a:rPr lang="el-GR" sz="1400"/>
              <a:t>, επιτρέπουν την πρόσβαση σε μια καλά καθορισμένη περιοχή εκχωρημένης μνήμης. Ένας δείκτης αποτελεί μια  πλειάδα </a:t>
            </a:r>
            <a:r>
              <a:rPr lang="el-GR" sz="1400">
                <a:latin typeface="Courier New" panose="02070309020205020404" pitchFamily="49" charset="0"/>
                <a:cs typeface="Courier New" panose="02070309020205020404" pitchFamily="49" charset="0"/>
              </a:rPr>
              <a:t>&lt;διεύθυνση, κάτω όριο, άνω όριο, εγκυρότητα&gt;</a:t>
            </a:r>
          </a:p>
          <a:p>
            <a:pPr lvl="1">
              <a:lnSpc>
                <a:spcPct val="140000"/>
              </a:lnSpc>
            </a:pPr>
            <a:r>
              <a:rPr lang="el-GR" sz="1400"/>
              <a:t>Αριθμητικές πράξεις πάνω στους δείκτες ενημερώνουν την πλειάδα</a:t>
            </a:r>
          </a:p>
          <a:p>
            <a:pPr lvl="1">
              <a:lnSpc>
                <a:spcPct val="140000"/>
              </a:lnSpc>
            </a:pPr>
            <a:r>
              <a:rPr lang="el-GR" sz="1400"/>
              <a:t>Η εκχώρηση μνήμης ενημερώνει την εγκυρότητα</a:t>
            </a:r>
          </a:p>
          <a:p>
            <a:pPr lvl="1">
              <a:lnSpc>
                <a:spcPct val="140000"/>
              </a:lnSpc>
            </a:pPr>
            <a:r>
              <a:rPr lang="el-GR" sz="1400"/>
              <a:t>Η χρήση ελέγχει τη δυνατότητα</a:t>
            </a:r>
          </a:p>
          <a:p>
            <a:pPr>
              <a:lnSpc>
                <a:spcPct val="140000"/>
              </a:lnSpc>
            </a:pPr>
            <a:r>
              <a:rPr lang="el-GR" sz="1400"/>
              <a:t>Θα πρέπει η δυνατότητες να ελέγχονται και να επιβάλλονται από τον μεταγλωττιστή</a:t>
            </a:r>
          </a:p>
          <a:p>
            <a:pPr lvl="1">
              <a:lnSpc>
                <a:spcPct val="140000"/>
              </a:lnSpc>
            </a:pPr>
            <a:endParaRPr lang="en-US" sz="1400"/>
          </a:p>
        </p:txBody>
      </p:sp>
    </p:spTree>
    <p:extLst>
      <p:ext uri="{BB962C8B-B14F-4D97-AF65-F5344CB8AC3E}">
        <p14:creationId xmlns:p14="http://schemas.microsoft.com/office/powerpoint/2010/main" val="96145522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926B-F78A-ACB5-58A4-F62FDDE85D14}"/>
              </a:ext>
            </a:extLst>
          </p:cNvPr>
          <p:cNvSpPr>
            <a:spLocks noGrp="1"/>
          </p:cNvSpPr>
          <p:nvPr>
            <p:ph type="title"/>
          </p:nvPr>
        </p:nvSpPr>
        <p:spPr/>
        <p:txBody>
          <a:bodyPr/>
          <a:lstStyle/>
          <a:p>
            <a:r>
              <a:rPr lang="el-GR"/>
              <a:t>Ξαναβλέποντας τον ορισμό</a:t>
            </a:r>
            <a:r>
              <a:rPr lang="en-US"/>
              <a:t> (2/2)</a:t>
            </a:r>
            <a:endParaRPr lang="en-US" dirty="0"/>
          </a:p>
        </p:txBody>
      </p:sp>
      <p:sp>
        <p:nvSpPr>
          <p:cNvPr id="3" name="Content Placeholder 2">
            <a:extLst>
              <a:ext uri="{FF2B5EF4-FFF2-40B4-BE49-F238E27FC236}">
                <a16:creationId xmlns:a16="http://schemas.microsoft.com/office/drawing/2014/main" id="{33115C72-F950-6308-6D55-A119A9DC08FF}"/>
              </a:ext>
            </a:extLst>
          </p:cNvPr>
          <p:cNvSpPr>
            <a:spLocks noGrp="1"/>
          </p:cNvSpPr>
          <p:nvPr>
            <p:ph sz="half" idx="1"/>
          </p:nvPr>
        </p:nvSpPr>
        <p:spPr/>
        <p:txBody>
          <a:bodyPr>
            <a:normAutofit fontScale="92500" lnSpcReduction="10000"/>
          </a:bodyPr>
          <a:lstStyle/>
          <a:p>
            <a:pPr>
              <a:lnSpc>
                <a:spcPct val="160000"/>
              </a:lnSpc>
            </a:pPr>
            <a:r>
              <a:rPr lang="el-GR"/>
              <a:t>Η ασφάλεια μνήμης βάσει δυνατοτήτων επιβάλλει την ασφάλεια τύπου σε δύο περιπτώσεις: </a:t>
            </a:r>
          </a:p>
          <a:p>
            <a:pPr lvl="1">
              <a:lnSpc>
                <a:spcPct val="160000"/>
              </a:lnSpc>
            </a:pPr>
            <a:r>
              <a:rPr lang="el-GR"/>
              <a:t>δείκτες </a:t>
            </a:r>
          </a:p>
          <a:p>
            <a:pPr lvl="1">
              <a:lnSpc>
                <a:spcPct val="160000"/>
              </a:lnSpc>
            </a:pPr>
            <a:r>
              <a:rPr lang="el-GR"/>
              <a:t>Βαθμωτά μεγέθη</a:t>
            </a:r>
          </a:p>
          <a:p>
            <a:pPr lvl="1">
              <a:lnSpc>
                <a:spcPct val="160000"/>
              </a:lnSpc>
            </a:pPr>
            <a:r>
              <a:rPr lang="el-GR"/>
              <a:t>Οι δείκτες (και οι δυνατότητές τους) δημιουργούνται μόνο με ασφαλή τρόπο.</a:t>
            </a:r>
            <a:endParaRPr lang="el-GR" dirty="0"/>
          </a:p>
        </p:txBody>
      </p:sp>
      <p:sp>
        <p:nvSpPr>
          <p:cNvPr id="4" name="Content Placeholder 3">
            <a:extLst>
              <a:ext uri="{FF2B5EF4-FFF2-40B4-BE49-F238E27FC236}">
                <a16:creationId xmlns:a16="http://schemas.microsoft.com/office/drawing/2014/main" id="{C19DC771-23E9-47FF-A032-A6DCCC215C6A}"/>
              </a:ext>
            </a:extLst>
          </p:cNvPr>
          <p:cNvSpPr>
            <a:spLocks noGrp="1"/>
          </p:cNvSpPr>
          <p:nvPr>
            <p:ph sz="half" idx="2"/>
          </p:nvPr>
        </p:nvSpPr>
        <p:spPr/>
        <p:txBody>
          <a:bodyPr>
            <a:normAutofit fontScale="92500" lnSpcReduction="10000"/>
          </a:bodyPr>
          <a:lstStyle/>
          <a:p>
            <a:pPr>
              <a:lnSpc>
                <a:spcPct val="160000"/>
              </a:lnSpc>
            </a:pPr>
            <a:r>
              <a:rPr lang="el-GR"/>
              <a:t>Οι δείκτες μπορούν να χρησιμοποιηθούν μόνο εάν εξακολουθούν να δείχνουν σε έγκυρη περιοχή μνήμης </a:t>
            </a:r>
          </a:p>
          <a:p>
            <a:pPr lvl="1">
              <a:lnSpc>
                <a:spcPct val="160000"/>
              </a:lnSpc>
            </a:pPr>
            <a:r>
              <a:rPr lang="el-GR"/>
              <a:t>Έχει εκχωρηθεί</a:t>
            </a:r>
          </a:p>
          <a:p>
            <a:pPr lvl="1">
              <a:lnSpc>
                <a:spcPct val="160000"/>
              </a:lnSpc>
            </a:pPr>
            <a:r>
              <a:rPr lang="el-GR"/>
              <a:t>Δεν έχει απελευθερωθεί</a:t>
            </a:r>
          </a:p>
          <a:p>
            <a:pPr lvl="1">
              <a:lnSpc>
                <a:spcPct val="160000"/>
              </a:lnSpc>
            </a:pPr>
            <a:r>
              <a:rPr lang="el-GR"/>
              <a:t>Εντός ορίων</a:t>
            </a:r>
            <a:endParaRPr lang="en-US"/>
          </a:p>
          <a:p>
            <a:pPr>
              <a:lnSpc>
                <a:spcPct val="160000"/>
              </a:lnSpc>
            </a:pPr>
            <a:endParaRPr lang="en-US" dirty="0"/>
          </a:p>
        </p:txBody>
      </p:sp>
    </p:spTree>
    <p:extLst>
      <p:ext uri="{BB962C8B-B14F-4D97-AF65-F5344CB8AC3E}">
        <p14:creationId xmlns:p14="http://schemas.microsoft.com/office/powerpoint/2010/main" val="216801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Δέσμη ενεργειών υπολογιστή σε μια οθόνη">
            <a:extLst>
              <a:ext uri="{FF2B5EF4-FFF2-40B4-BE49-F238E27FC236}">
                <a16:creationId xmlns:a16="http://schemas.microsoft.com/office/drawing/2014/main" id="{8F4BCFFB-9DDF-624C-C767-F4E7490AF591}"/>
              </a:ext>
            </a:extLst>
          </p:cNvPr>
          <p:cNvPicPr>
            <a:picLocks noChangeAspect="1"/>
          </p:cNvPicPr>
          <p:nvPr/>
        </p:nvPicPr>
        <p:blipFill rotWithShape="1">
          <a:blip r:embed="rId2"/>
          <a:srcRect r="26276"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EF83CD0-64CE-A962-6DE1-9C70C28A3260}"/>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Ασφάλεια μνήμης στη </a:t>
            </a:r>
            <a:r>
              <a:rPr lang="en-US" sz="3200">
                <a:solidFill>
                  <a:srgbClr val="FEFFFF"/>
                </a:solidFill>
              </a:rPr>
              <a:t>Java</a:t>
            </a:r>
          </a:p>
        </p:txBody>
      </p:sp>
      <p:sp>
        <p:nvSpPr>
          <p:cNvPr id="3" name="Content Placeholder 2">
            <a:extLst>
              <a:ext uri="{FF2B5EF4-FFF2-40B4-BE49-F238E27FC236}">
                <a16:creationId xmlns:a16="http://schemas.microsoft.com/office/drawing/2014/main" id="{82A90401-A9A0-8D68-4F67-9F7580D17549}"/>
              </a:ext>
            </a:extLst>
          </p:cNvPr>
          <p:cNvSpPr>
            <a:spLocks noGrp="1"/>
          </p:cNvSpPr>
          <p:nvPr>
            <p:ph idx="1"/>
          </p:nvPr>
        </p:nvSpPr>
        <p:spPr>
          <a:xfrm>
            <a:off x="7860770" y="2017668"/>
            <a:ext cx="3750205" cy="3857816"/>
          </a:xfrm>
        </p:spPr>
        <p:txBody>
          <a:bodyPr>
            <a:normAutofit/>
          </a:bodyPr>
          <a:lstStyle/>
          <a:p>
            <a:pPr>
              <a:lnSpc>
                <a:spcPct val="140000"/>
              </a:lnSpc>
            </a:pPr>
            <a:r>
              <a:rPr lang="el-GR" sz="1500">
                <a:solidFill>
                  <a:schemeClr val="tx1">
                    <a:lumMod val="95000"/>
                    <a:lumOff val="5000"/>
                  </a:schemeClr>
                </a:solidFill>
              </a:rPr>
              <a:t>Οι δείκτες αποτελούν αναφορές σε αντικείμενα και δεν παρέχουν απευθείας πρόσβαση στη μνήμη</a:t>
            </a:r>
          </a:p>
          <a:p>
            <a:pPr>
              <a:lnSpc>
                <a:spcPct val="140000"/>
              </a:lnSpc>
            </a:pPr>
            <a:r>
              <a:rPr lang="el-GR" sz="1500">
                <a:solidFill>
                  <a:schemeClr val="tx1">
                    <a:lumMod val="95000"/>
                    <a:lumOff val="5000"/>
                  </a:schemeClr>
                </a:solidFill>
              </a:rPr>
              <a:t>Δεν υπάρχει </a:t>
            </a:r>
            <a:r>
              <a:rPr lang="en-US" sz="1500">
                <a:solidFill>
                  <a:schemeClr val="tx1">
                    <a:lumMod val="95000"/>
                    <a:lumOff val="5000"/>
                  </a:schemeClr>
                </a:solidFill>
                <a:latin typeface="Courier New" panose="02070309020205020404" pitchFamily="49" charset="0"/>
                <a:cs typeface="Courier New" panose="02070309020205020404" pitchFamily="49" charset="0"/>
              </a:rPr>
              <a:t>free</a:t>
            </a:r>
            <a:r>
              <a:rPr lang="en-US" sz="1500">
                <a:solidFill>
                  <a:schemeClr val="tx1">
                    <a:lumMod val="95000"/>
                    <a:lumOff val="5000"/>
                  </a:schemeClr>
                </a:solidFill>
              </a:rPr>
              <a:t> / </a:t>
            </a:r>
            <a:r>
              <a:rPr lang="en-US" sz="1500">
                <a:solidFill>
                  <a:schemeClr val="tx1">
                    <a:lumMod val="95000"/>
                    <a:lumOff val="5000"/>
                  </a:schemeClr>
                </a:solidFill>
                <a:latin typeface="Courier New" panose="02070309020205020404" pitchFamily="49" charset="0"/>
                <a:cs typeface="Courier New" panose="02070309020205020404" pitchFamily="49" charset="0"/>
              </a:rPr>
              <a:t>delete</a:t>
            </a:r>
          </a:p>
          <a:p>
            <a:pPr lvl="1">
              <a:lnSpc>
                <a:spcPct val="140000"/>
              </a:lnSpc>
            </a:pPr>
            <a:r>
              <a:rPr lang="el-GR" sz="1500">
                <a:solidFill>
                  <a:schemeClr val="tx1">
                    <a:lumMod val="95000"/>
                    <a:lumOff val="5000"/>
                  </a:schemeClr>
                </a:solidFill>
              </a:rPr>
              <a:t>Υπάρχει </a:t>
            </a:r>
            <a:r>
              <a:rPr lang="en-US" sz="1500">
                <a:solidFill>
                  <a:schemeClr val="tx1">
                    <a:lumMod val="95000"/>
                    <a:lumOff val="5000"/>
                  </a:schemeClr>
                </a:solidFill>
              </a:rPr>
              <a:t>GC</a:t>
            </a:r>
          </a:p>
          <a:p>
            <a:pPr>
              <a:lnSpc>
                <a:spcPct val="140000"/>
              </a:lnSpc>
            </a:pPr>
            <a:r>
              <a:rPr lang="el-GR" sz="1500">
                <a:solidFill>
                  <a:schemeClr val="tx1">
                    <a:lumMod val="95000"/>
                    <a:lumOff val="5000"/>
                  </a:schemeClr>
                </a:solidFill>
              </a:rPr>
              <a:t>Χωρική ή χρονική παραβίαση ασφαλείας οδηγεί σε </a:t>
            </a:r>
            <a:r>
              <a:rPr lang="en-US" sz="1500">
                <a:solidFill>
                  <a:schemeClr val="tx1">
                    <a:lumMod val="95000"/>
                    <a:lumOff val="5000"/>
                  </a:schemeClr>
                </a:solidFill>
              </a:rPr>
              <a:t>Exception </a:t>
            </a:r>
            <a:r>
              <a:rPr lang="el-GR" sz="1500">
                <a:solidFill>
                  <a:schemeClr val="tx1">
                    <a:lumMod val="95000"/>
                    <a:lumOff val="5000"/>
                  </a:schemeClr>
                </a:solidFill>
              </a:rPr>
              <a:t>και σε τερματισμό του κώδικα (συνήθως)</a:t>
            </a:r>
            <a:endParaRPr lang="en-US" sz="1500">
              <a:solidFill>
                <a:schemeClr val="tx1">
                  <a:lumMod val="95000"/>
                  <a:lumOff val="5000"/>
                </a:schemeClr>
              </a:solidFill>
            </a:endParaRPr>
          </a:p>
          <a:p>
            <a:pPr>
              <a:lnSpc>
                <a:spcPct val="140000"/>
              </a:lnSpc>
            </a:pPr>
            <a:r>
              <a:rPr lang="el-GR" sz="1500">
                <a:solidFill>
                  <a:schemeClr val="tx1">
                    <a:lumMod val="95000"/>
                    <a:lumOff val="5000"/>
                  </a:schemeClr>
                </a:solidFill>
              </a:rPr>
              <a:t>Έχει όμως η </a:t>
            </a:r>
            <a:r>
              <a:rPr lang="en-US" sz="1500">
                <a:solidFill>
                  <a:schemeClr val="tx1">
                    <a:lumMod val="95000"/>
                    <a:lumOff val="5000"/>
                  </a:schemeClr>
                </a:solidFill>
              </a:rPr>
              <a:t>Java vulnerabilities ?</a:t>
            </a:r>
          </a:p>
          <a:p>
            <a:pPr marL="0" indent="0">
              <a:lnSpc>
                <a:spcPct val="140000"/>
              </a:lnSpc>
              <a:buNone/>
            </a:pPr>
            <a:endParaRPr lang="en-US" sz="1500">
              <a:solidFill>
                <a:schemeClr val="tx1">
                  <a:lumMod val="95000"/>
                  <a:lumOff val="5000"/>
                </a:schemeClr>
              </a:solidFill>
              <a:latin typeface="Courier New" panose="02070309020205020404" pitchFamily="49" charset="0"/>
              <a:cs typeface="Courier New" panose="02070309020205020404" pitchFamily="49" charset="0"/>
            </a:endParaRPr>
          </a:p>
          <a:p>
            <a:pPr>
              <a:lnSpc>
                <a:spcPct val="140000"/>
              </a:lnSpc>
            </a:pPr>
            <a:endParaRPr lang="en-US" sz="1500">
              <a:solidFill>
                <a:schemeClr val="tx1">
                  <a:lumMod val="95000"/>
                  <a:lumOff val="5000"/>
                </a:schemeClr>
              </a:solidFill>
            </a:endParaRPr>
          </a:p>
        </p:txBody>
      </p:sp>
    </p:spTree>
    <p:extLst>
      <p:ext uri="{BB962C8B-B14F-4D97-AF65-F5344CB8AC3E}">
        <p14:creationId xmlns:p14="http://schemas.microsoft.com/office/powerpoint/2010/main" val="390729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Αφηρημένο φόντο">
            <a:extLst>
              <a:ext uri="{FF2B5EF4-FFF2-40B4-BE49-F238E27FC236}">
                <a16:creationId xmlns:a16="http://schemas.microsoft.com/office/drawing/2014/main" id="{3D27F137-956E-F249-EFBB-CAB626CCA8A1}"/>
              </a:ext>
            </a:extLst>
          </p:cNvPr>
          <p:cNvPicPr>
            <a:picLocks noChangeAspect="1"/>
          </p:cNvPicPr>
          <p:nvPr/>
        </p:nvPicPr>
        <p:blipFill rotWithShape="1">
          <a:blip r:embed="rId2"/>
          <a:srcRect l="29721" r="19749"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2E6C6B-B585-06CE-748C-9D9AA25E52BD}"/>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Ασφάλεια μνήμης στη </a:t>
            </a:r>
            <a:r>
              <a:rPr lang="en-US" sz="3200">
                <a:solidFill>
                  <a:srgbClr val="FEFFFF"/>
                </a:solidFill>
              </a:rPr>
              <a:t>Rust</a:t>
            </a:r>
          </a:p>
        </p:txBody>
      </p:sp>
      <p:sp>
        <p:nvSpPr>
          <p:cNvPr id="3" name="Content Placeholder 2">
            <a:extLst>
              <a:ext uri="{FF2B5EF4-FFF2-40B4-BE49-F238E27FC236}">
                <a16:creationId xmlns:a16="http://schemas.microsoft.com/office/drawing/2014/main" id="{3B921553-FF41-AAAD-EC03-EE1E56D6E377}"/>
              </a:ext>
            </a:extLst>
          </p:cNvPr>
          <p:cNvSpPr>
            <a:spLocks noGrp="1"/>
          </p:cNvSpPr>
          <p:nvPr>
            <p:ph idx="1"/>
          </p:nvPr>
        </p:nvSpPr>
        <p:spPr>
          <a:xfrm>
            <a:off x="7860770" y="2017668"/>
            <a:ext cx="3750205" cy="3857816"/>
          </a:xfrm>
        </p:spPr>
        <p:txBody>
          <a:bodyPr>
            <a:normAutofit/>
          </a:bodyPr>
          <a:lstStyle/>
          <a:p>
            <a:r>
              <a:rPr lang="en-US">
                <a:solidFill>
                  <a:schemeClr val="tx1">
                    <a:lumMod val="95000"/>
                    <a:lumOff val="5000"/>
                  </a:schemeClr>
                </a:solidFill>
                <a:hlinkClick r:id="rId3"/>
              </a:rPr>
              <a:t>https://www.rust-lang.org/</a:t>
            </a:r>
            <a:r>
              <a:rPr lang="en-US">
                <a:solidFill>
                  <a:schemeClr val="tx1">
                    <a:lumMod val="95000"/>
                    <a:lumOff val="5000"/>
                  </a:schemeClr>
                </a:solidFill>
              </a:rPr>
              <a:t> </a:t>
            </a:r>
          </a:p>
          <a:p>
            <a:r>
              <a:rPr lang="el-GR">
                <a:solidFill>
                  <a:schemeClr val="tx1">
                    <a:lumMod val="95000"/>
                    <a:lumOff val="5000"/>
                  </a:schemeClr>
                </a:solidFill>
              </a:rPr>
              <a:t>Ενσωματωμένη ασφάλεια τύπου</a:t>
            </a:r>
          </a:p>
          <a:p>
            <a:r>
              <a:rPr lang="el-GR">
                <a:solidFill>
                  <a:schemeClr val="tx1">
                    <a:lumMod val="95000"/>
                    <a:lumOff val="5000"/>
                  </a:schemeClr>
                </a:solidFill>
              </a:rPr>
              <a:t>Ενσωματωμένη ασφάλεια μνήμης</a:t>
            </a:r>
          </a:p>
          <a:p>
            <a:pPr lvl="1"/>
            <a:r>
              <a:rPr lang="el-GR">
                <a:solidFill>
                  <a:schemeClr val="tx1">
                    <a:lumMod val="95000"/>
                    <a:lumOff val="5000"/>
                  </a:schemeClr>
                </a:solidFill>
              </a:rPr>
              <a:t>Χωρίς </a:t>
            </a:r>
            <a:r>
              <a:rPr lang="en-US">
                <a:solidFill>
                  <a:schemeClr val="tx1">
                    <a:lumMod val="95000"/>
                    <a:lumOff val="5000"/>
                  </a:schemeClr>
                </a:solidFill>
              </a:rPr>
              <a:t>GC</a:t>
            </a:r>
          </a:p>
        </p:txBody>
      </p:sp>
    </p:spTree>
    <p:extLst>
      <p:ext uri="{BB962C8B-B14F-4D97-AF65-F5344CB8AC3E}">
        <p14:creationId xmlns:p14="http://schemas.microsoft.com/office/powerpoint/2010/main" val="224479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6" name="Group 2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0" name="Rectangle 3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4" name="Rectangle 43">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2E6C6B-B585-06CE-748C-9D9AA25E52BD}"/>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Ασφάλεια μνήμης στη Rust – Βασικές έννοιες</a:t>
            </a:r>
          </a:p>
        </p:txBody>
      </p:sp>
      <p:sp>
        <p:nvSpPr>
          <p:cNvPr id="48"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77C9E58-2A04-F066-6567-44EC01025EFE}"/>
              </a:ext>
            </a:extLst>
          </p:cNvPr>
          <p:cNvPicPr>
            <a:picLocks noChangeAspect="1"/>
          </p:cNvPicPr>
          <p:nvPr/>
        </p:nvPicPr>
        <p:blipFill>
          <a:blip r:embed="rId2"/>
          <a:stretch>
            <a:fillRect/>
          </a:stretch>
        </p:blipFill>
        <p:spPr>
          <a:xfrm>
            <a:off x="5587994" y="1822783"/>
            <a:ext cx="5640502" cy="3219736"/>
          </a:xfrm>
          <a:prstGeom prst="rect">
            <a:avLst/>
          </a:prstGeom>
        </p:spPr>
      </p:pic>
    </p:spTree>
    <p:extLst>
      <p:ext uri="{BB962C8B-B14F-4D97-AF65-F5344CB8AC3E}">
        <p14:creationId xmlns:p14="http://schemas.microsoft.com/office/powerpoint/2010/main" val="44756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6C6B-B585-06CE-748C-9D9AA25E52BD}"/>
              </a:ext>
            </a:extLst>
          </p:cNvPr>
          <p:cNvSpPr>
            <a:spLocks noGrp="1"/>
          </p:cNvSpPr>
          <p:nvPr>
            <p:ph type="title"/>
          </p:nvPr>
        </p:nvSpPr>
        <p:spPr/>
        <p:txBody>
          <a:bodyPr/>
          <a:lstStyle/>
          <a:p>
            <a:r>
              <a:rPr lang="el-GR" dirty="0"/>
              <a:t>Ασφάλεια μνήμης στη </a:t>
            </a:r>
            <a:r>
              <a:rPr lang="en-US" dirty="0"/>
              <a:t>Rust – </a:t>
            </a:r>
            <a:br>
              <a:rPr lang="el-GR" dirty="0"/>
            </a:br>
            <a:r>
              <a:rPr lang="el-GR" dirty="0"/>
              <a:t>Ιδιοκτησία (1/2)</a:t>
            </a:r>
            <a:endParaRPr lang="en-US" dirty="0"/>
          </a:p>
        </p:txBody>
      </p:sp>
      <p:sp>
        <p:nvSpPr>
          <p:cNvPr id="4" name="Content Placeholder 3">
            <a:extLst>
              <a:ext uri="{FF2B5EF4-FFF2-40B4-BE49-F238E27FC236}">
                <a16:creationId xmlns:a16="http://schemas.microsoft.com/office/drawing/2014/main" id="{F755D946-8610-3E98-D24A-9C6425836940}"/>
              </a:ext>
            </a:extLst>
          </p:cNvPr>
          <p:cNvSpPr>
            <a:spLocks noGrp="1"/>
          </p:cNvSpPr>
          <p:nvPr>
            <p:ph sz="half" idx="2"/>
          </p:nvPr>
        </p:nvSpPr>
        <p:spPr/>
        <p:txBody>
          <a:bodyPr/>
          <a:lstStyle/>
          <a:p>
            <a:r>
              <a:rPr lang="el-GR" dirty="0"/>
              <a:t>Όταν ολοκληρωθεί η εκτέλεση της </a:t>
            </a:r>
            <a:r>
              <a:rPr lang="en-US" dirty="0">
                <a:latin typeface="Courier New" panose="02070309020205020404" pitchFamily="49" charset="0"/>
                <a:cs typeface="Courier New" panose="02070309020205020404" pitchFamily="49" charset="0"/>
              </a:rPr>
              <a:t>foo()</a:t>
            </a:r>
          </a:p>
          <a:p>
            <a:pPr lvl="1"/>
            <a:r>
              <a:rPr lang="el-GR" dirty="0"/>
              <a:t>Παύει να υπάρχει το πεδίο ορισμού της </a:t>
            </a:r>
            <a:r>
              <a:rPr lang="en-US" dirty="0">
                <a:latin typeface="Courier New" panose="02070309020205020404" pitchFamily="49" charset="0"/>
                <a:cs typeface="Courier New" panose="02070309020205020404" pitchFamily="49" charset="0"/>
              </a:rPr>
              <a:t>v</a:t>
            </a:r>
          </a:p>
          <a:p>
            <a:pPr lvl="1"/>
            <a:r>
              <a:rPr lang="en-US" dirty="0"/>
              <a:t>H </a:t>
            </a:r>
            <a:r>
              <a:rPr lang="el-GR" dirty="0"/>
              <a:t>μνήμη που ανήκει στο </a:t>
            </a:r>
            <a:r>
              <a:rPr lang="en-US" dirty="0">
                <a:latin typeface="Courier New" panose="02070309020205020404" pitchFamily="49" charset="0"/>
                <a:cs typeface="Courier New" panose="02070309020205020404" pitchFamily="49" charset="0"/>
              </a:rPr>
              <a:t>v</a:t>
            </a:r>
            <a:r>
              <a:rPr lang="en-US" dirty="0"/>
              <a:t>, </a:t>
            </a:r>
            <a:r>
              <a:rPr lang="el-GR" dirty="0"/>
              <a:t>απελευθερώνεται</a:t>
            </a:r>
            <a:endParaRPr lang="en-US" dirty="0"/>
          </a:p>
        </p:txBody>
      </p:sp>
      <p:pic>
        <p:nvPicPr>
          <p:cNvPr id="6" name="Picture 5">
            <a:extLst>
              <a:ext uri="{FF2B5EF4-FFF2-40B4-BE49-F238E27FC236}">
                <a16:creationId xmlns:a16="http://schemas.microsoft.com/office/drawing/2014/main" id="{181382FB-0888-D12E-A74E-A5303609032F}"/>
              </a:ext>
            </a:extLst>
          </p:cNvPr>
          <p:cNvPicPr>
            <a:picLocks noChangeAspect="1"/>
          </p:cNvPicPr>
          <p:nvPr/>
        </p:nvPicPr>
        <p:blipFill>
          <a:blip r:embed="rId2"/>
          <a:stretch>
            <a:fillRect/>
          </a:stretch>
        </p:blipFill>
        <p:spPr>
          <a:xfrm>
            <a:off x="1859974" y="2126222"/>
            <a:ext cx="4534533" cy="1200318"/>
          </a:xfrm>
          <a:prstGeom prst="rect">
            <a:avLst/>
          </a:prstGeom>
        </p:spPr>
      </p:pic>
    </p:spTree>
    <p:extLst>
      <p:ext uri="{BB962C8B-B14F-4D97-AF65-F5344CB8AC3E}">
        <p14:creationId xmlns:p14="http://schemas.microsoft.com/office/powerpoint/2010/main" val="67395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6C6B-B585-06CE-748C-9D9AA25E52BD}"/>
              </a:ext>
            </a:extLst>
          </p:cNvPr>
          <p:cNvSpPr>
            <a:spLocks noGrp="1"/>
          </p:cNvSpPr>
          <p:nvPr>
            <p:ph type="title"/>
          </p:nvPr>
        </p:nvSpPr>
        <p:spPr/>
        <p:txBody>
          <a:bodyPr/>
          <a:lstStyle/>
          <a:p>
            <a:r>
              <a:rPr lang="el-GR" dirty="0"/>
              <a:t>Ασφάλεια μνήμης στη </a:t>
            </a:r>
            <a:r>
              <a:rPr lang="en-US" dirty="0"/>
              <a:t>Rust – </a:t>
            </a:r>
            <a:br>
              <a:rPr lang="el-GR" dirty="0"/>
            </a:br>
            <a:r>
              <a:rPr lang="el-GR" dirty="0"/>
              <a:t>Ιδιοκτησία (2/2)</a:t>
            </a:r>
            <a:endParaRPr lang="en-US" dirty="0"/>
          </a:p>
        </p:txBody>
      </p:sp>
      <p:sp>
        <p:nvSpPr>
          <p:cNvPr id="4" name="Content Placeholder 3">
            <a:extLst>
              <a:ext uri="{FF2B5EF4-FFF2-40B4-BE49-F238E27FC236}">
                <a16:creationId xmlns:a16="http://schemas.microsoft.com/office/drawing/2014/main" id="{F755D946-8610-3E98-D24A-9C6425836940}"/>
              </a:ext>
            </a:extLst>
          </p:cNvPr>
          <p:cNvSpPr>
            <a:spLocks noGrp="1"/>
          </p:cNvSpPr>
          <p:nvPr>
            <p:ph sz="half" idx="2"/>
          </p:nvPr>
        </p:nvSpPr>
        <p:spPr/>
        <p:txBody>
          <a:bodyPr/>
          <a:lstStyle/>
          <a:p>
            <a:r>
              <a:rPr lang="el-GR" dirty="0"/>
              <a:t>Η </a:t>
            </a:r>
            <a:r>
              <a:rPr lang="en-US" dirty="0"/>
              <a:t>Rust </a:t>
            </a:r>
            <a:r>
              <a:rPr lang="el-GR" dirty="0"/>
              <a:t>εξασφαλίζει ότι, ανά πάσα στιγμή, υπάρχει μόνο μία έγκυρη αναφορά στη στοίβα</a:t>
            </a:r>
          </a:p>
          <a:p>
            <a:r>
              <a:rPr lang="el-GR" dirty="0"/>
              <a:t>Δεν μπορούν να υπάρξουν ζητήματα «ανταγωνισμού» (</a:t>
            </a:r>
            <a:r>
              <a:rPr lang="en-US" dirty="0"/>
              <a:t>data races)</a:t>
            </a:r>
          </a:p>
        </p:txBody>
      </p:sp>
      <p:pic>
        <p:nvPicPr>
          <p:cNvPr id="5" name="Picture 4">
            <a:extLst>
              <a:ext uri="{FF2B5EF4-FFF2-40B4-BE49-F238E27FC236}">
                <a16:creationId xmlns:a16="http://schemas.microsoft.com/office/drawing/2014/main" id="{8FFEE0A6-1195-48BF-4CA2-75BF96392A1A}"/>
              </a:ext>
            </a:extLst>
          </p:cNvPr>
          <p:cNvPicPr>
            <a:picLocks noChangeAspect="1"/>
          </p:cNvPicPr>
          <p:nvPr/>
        </p:nvPicPr>
        <p:blipFill>
          <a:blip r:embed="rId2"/>
          <a:stretch>
            <a:fillRect/>
          </a:stretch>
        </p:blipFill>
        <p:spPr>
          <a:xfrm>
            <a:off x="2590445" y="2126222"/>
            <a:ext cx="4458322" cy="4267796"/>
          </a:xfrm>
          <a:prstGeom prst="rect">
            <a:avLst/>
          </a:prstGeom>
        </p:spPr>
      </p:pic>
    </p:spTree>
    <p:extLst>
      <p:ext uri="{BB962C8B-B14F-4D97-AF65-F5344CB8AC3E}">
        <p14:creationId xmlns:p14="http://schemas.microsoft.com/office/powerpoint/2010/main" val="302144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CF68B-33D6-4D6E-C4E6-601E6CDFC339}"/>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l-GR" sz="4400" dirty="0">
                <a:solidFill>
                  <a:schemeClr val="tx1"/>
                </a:solidFill>
              </a:rPr>
              <a:t>Ασφάλεια μνήμης</a:t>
            </a:r>
            <a:endParaRPr lang="en-US" sz="4400" dirty="0">
              <a:solidFill>
                <a:schemeClr val="tx1"/>
              </a:solidFill>
            </a:endParaRPr>
          </a:p>
        </p:txBody>
      </p:sp>
      <p:sp>
        <p:nvSpPr>
          <p:cNvPr id="5" name="Text Placeholder 4">
            <a:extLst>
              <a:ext uri="{FF2B5EF4-FFF2-40B4-BE49-F238E27FC236}">
                <a16:creationId xmlns:a16="http://schemas.microsoft.com/office/drawing/2014/main" id="{A2461453-E38A-5A4F-94FB-1A0220F0956B}"/>
              </a:ext>
            </a:extLst>
          </p:cNvPr>
          <p:cNvSpPr>
            <a:spLocks noGrp="1"/>
          </p:cNvSpPr>
          <p:nvPr>
            <p:ph type="body" idx="1"/>
          </p:nvPr>
        </p:nvSpPr>
        <p:spPr>
          <a:xfrm>
            <a:off x="8324602" y="4777379"/>
            <a:ext cx="3181598" cy="1126283"/>
          </a:xfrm>
        </p:spPr>
        <p:txBody>
          <a:bodyPr vert="horz" lIns="91440" tIns="45720" rIns="91440" bIns="45720" rtlCol="0" anchor="t">
            <a:normAutofit/>
          </a:bodyPr>
          <a:lstStyle/>
          <a:p>
            <a:endParaRPr lang="en-US" sz="1800">
              <a:solidFill>
                <a:schemeClr val="tx1"/>
              </a:solidFill>
            </a:endParaRPr>
          </a:p>
        </p:txBody>
      </p:sp>
      <p:pic>
        <p:nvPicPr>
          <p:cNvPr id="7" name="Picture 6">
            <a:extLst>
              <a:ext uri="{FF2B5EF4-FFF2-40B4-BE49-F238E27FC236}">
                <a16:creationId xmlns:a16="http://schemas.microsoft.com/office/drawing/2014/main" id="{8DA7C01F-76B9-EB57-178E-8CB5A6702133}"/>
              </a:ext>
            </a:extLst>
          </p:cNvPr>
          <p:cNvPicPr>
            <a:picLocks noChangeAspect="1"/>
          </p:cNvPicPr>
          <p:nvPr/>
        </p:nvPicPr>
        <p:blipFill rotWithShape="1">
          <a:blip r:embed="rId2"/>
          <a:srcRect l="43353" r="1273"/>
          <a:stretch/>
        </p:blipFill>
        <p:spPr>
          <a:xfrm>
            <a:off x="20" y="10"/>
            <a:ext cx="6100383" cy="6857990"/>
          </a:xfrm>
          <a:prstGeom prst="rect">
            <a:avLst/>
          </a:prstGeom>
        </p:spPr>
      </p:pic>
    </p:spTree>
    <p:extLst>
      <p:ext uri="{BB962C8B-B14F-4D97-AF65-F5344CB8AC3E}">
        <p14:creationId xmlns:p14="http://schemas.microsoft.com/office/powerpoint/2010/main" val="93458523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6C6B-B585-06CE-748C-9D9AA25E52BD}"/>
              </a:ext>
            </a:extLst>
          </p:cNvPr>
          <p:cNvSpPr>
            <a:spLocks noGrp="1"/>
          </p:cNvSpPr>
          <p:nvPr>
            <p:ph type="title"/>
          </p:nvPr>
        </p:nvSpPr>
        <p:spPr/>
        <p:txBody>
          <a:bodyPr/>
          <a:lstStyle/>
          <a:p>
            <a:r>
              <a:rPr lang="el-GR" dirty="0"/>
              <a:t>Ασφάλεια μνήμης στη </a:t>
            </a:r>
            <a:r>
              <a:rPr lang="en-US" dirty="0"/>
              <a:t>Rust – Copy trait</a:t>
            </a:r>
          </a:p>
        </p:txBody>
      </p:sp>
      <p:pic>
        <p:nvPicPr>
          <p:cNvPr id="8" name="Picture 7">
            <a:extLst>
              <a:ext uri="{FF2B5EF4-FFF2-40B4-BE49-F238E27FC236}">
                <a16:creationId xmlns:a16="http://schemas.microsoft.com/office/drawing/2014/main" id="{2379E53E-1F9E-57D5-E357-1C03989FBB9B}"/>
              </a:ext>
            </a:extLst>
          </p:cNvPr>
          <p:cNvPicPr>
            <a:picLocks noChangeAspect="1"/>
          </p:cNvPicPr>
          <p:nvPr/>
        </p:nvPicPr>
        <p:blipFill>
          <a:blip r:embed="rId2"/>
          <a:stretch>
            <a:fillRect/>
          </a:stretch>
        </p:blipFill>
        <p:spPr>
          <a:xfrm>
            <a:off x="2592924" y="1905000"/>
            <a:ext cx="4410691" cy="1476581"/>
          </a:xfrm>
          <a:prstGeom prst="rect">
            <a:avLst/>
          </a:prstGeom>
        </p:spPr>
      </p:pic>
      <p:pic>
        <p:nvPicPr>
          <p:cNvPr id="10" name="Picture 9">
            <a:extLst>
              <a:ext uri="{FF2B5EF4-FFF2-40B4-BE49-F238E27FC236}">
                <a16:creationId xmlns:a16="http://schemas.microsoft.com/office/drawing/2014/main" id="{5CAAEE94-DD0F-F1B3-1021-FA9C653D6FC2}"/>
              </a:ext>
            </a:extLst>
          </p:cNvPr>
          <p:cNvPicPr>
            <a:picLocks noChangeAspect="1"/>
          </p:cNvPicPr>
          <p:nvPr/>
        </p:nvPicPr>
        <p:blipFill>
          <a:blip r:embed="rId3"/>
          <a:stretch>
            <a:fillRect/>
          </a:stretch>
        </p:blipFill>
        <p:spPr>
          <a:xfrm>
            <a:off x="7548254" y="1905000"/>
            <a:ext cx="4410691" cy="4267796"/>
          </a:xfrm>
          <a:prstGeom prst="rect">
            <a:avLst/>
          </a:prstGeom>
        </p:spPr>
      </p:pic>
    </p:spTree>
    <p:extLst>
      <p:ext uri="{BB962C8B-B14F-4D97-AF65-F5344CB8AC3E}">
        <p14:creationId xmlns:p14="http://schemas.microsoft.com/office/powerpoint/2010/main" val="4088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6C6B-B585-06CE-748C-9D9AA25E52BD}"/>
              </a:ext>
            </a:extLst>
          </p:cNvPr>
          <p:cNvSpPr>
            <a:spLocks noGrp="1"/>
          </p:cNvSpPr>
          <p:nvPr>
            <p:ph type="title"/>
          </p:nvPr>
        </p:nvSpPr>
        <p:spPr/>
        <p:txBody>
          <a:bodyPr/>
          <a:lstStyle/>
          <a:p>
            <a:r>
              <a:rPr lang="el-GR" dirty="0"/>
              <a:t>Ασφάλεια μνήμης στη </a:t>
            </a:r>
            <a:r>
              <a:rPr lang="en-US" dirty="0"/>
              <a:t>Rust – </a:t>
            </a:r>
            <a:r>
              <a:rPr lang="el-GR" dirty="0"/>
              <a:t>Δανεισμός</a:t>
            </a:r>
            <a:endParaRPr lang="en-US" dirty="0"/>
          </a:p>
        </p:txBody>
      </p:sp>
      <p:sp>
        <p:nvSpPr>
          <p:cNvPr id="6" name="Content Placeholder 5">
            <a:extLst>
              <a:ext uri="{FF2B5EF4-FFF2-40B4-BE49-F238E27FC236}">
                <a16:creationId xmlns:a16="http://schemas.microsoft.com/office/drawing/2014/main" id="{29A7881A-F741-65B1-F7E5-71E0F0B365AB}"/>
              </a:ext>
            </a:extLst>
          </p:cNvPr>
          <p:cNvSpPr>
            <a:spLocks noGrp="1"/>
          </p:cNvSpPr>
          <p:nvPr>
            <p:ph sz="half" idx="2"/>
          </p:nvPr>
        </p:nvSpPr>
        <p:spPr/>
        <p:txBody>
          <a:bodyPr>
            <a:normAutofit fontScale="92500" lnSpcReduction="10000"/>
          </a:bodyPr>
          <a:lstStyle/>
          <a:p>
            <a:pPr>
              <a:lnSpc>
                <a:spcPct val="160000"/>
              </a:lnSpc>
            </a:pPr>
            <a:r>
              <a:rPr lang="el-GR" dirty="0"/>
              <a:t>Η εμβέλεια του δανειολήπτη δεν πρέπει να είναι διαρκεί περισσότερο από του ιδιοκτήτη</a:t>
            </a:r>
          </a:p>
          <a:p>
            <a:pPr>
              <a:lnSpc>
                <a:spcPct val="160000"/>
              </a:lnSpc>
            </a:pPr>
            <a:r>
              <a:rPr lang="el-GR" dirty="0"/>
              <a:t>Μπορείτε να έχετε ένα από τα παρακάτω, αλλά όχι και τα δύο:</a:t>
            </a:r>
          </a:p>
          <a:p>
            <a:pPr lvl="1">
              <a:lnSpc>
                <a:spcPct val="160000"/>
              </a:lnSpc>
            </a:pPr>
            <a:r>
              <a:rPr lang="el-GR" dirty="0"/>
              <a:t>Μηδέν ή περισσότερες αναφορές σε έναν πόρο </a:t>
            </a:r>
            <a:r>
              <a:rPr lang="el-GR" b="1" dirty="0">
                <a:effectLst>
                  <a:outerShdw blurRad="38100" dist="38100" dir="2700000" algn="tl">
                    <a:srgbClr val="000000">
                      <a:alpha val="43137"/>
                    </a:srgbClr>
                  </a:outerShdw>
                </a:effectLst>
              </a:rPr>
              <a:t>Ή</a:t>
            </a:r>
          </a:p>
          <a:p>
            <a:pPr lvl="1">
              <a:lnSpc>
                <a:spcPct val="160000"/>
              </a:lnSpc>
            </a:pPr>
            <a:r>
              <a:rPr lang="el-GR" dirty="0"/>
              <a:t>ακριβώς μια αναφορά από μετάλλαξη</a:t>
            </a:r>
            <a:endParaRPr lang="en-US" dirty="0"/>
          </a:p>
        </p:txBody>
      </p:sp>
      <p:pic>
        <p:nvPicPr>
          <p:cNvPr id="4" name="Picture 3">
            <a:extLst>
              <a:ext uri="{FF2B5EF4-FFF2-40B4-BE49-F238E27FC236}">
                <a16:creationId xmlns:a16="http://schemas.microsoft.com/office/drawing/2014/main" id="{4391869E-BCC5-BE47-6001-48B22CC6F7DA}"/>
              </a:ext>
            </a:extLst>
          </p:cNvPr>
          <p:cNvPicPr>
            <a:picLocks noChangeAspect="1"/>
          </p:cNvPicPr>
          <p:nvPr/>
        </p:nvPicPr>
        <p:blipFill>
          <a:blip r:embed="rId2"/>
          <a:stretch>
            <a:fillRect/>
          </a:stretch>
        </p:blipFill>
        <p:spPr>
          <a:xfrm>
            <a:off x="2592924" y="2126222"/>
            <a:ext cx="4534533" cy="3429479"/>
          </a:xfrm>
          <a:prstGeom prst="rect">
            <a:avLst/>
          </a:prstGeom>
        </p:spPr>
      </p:pic>
    </p:spTree>
    <p:extLst>
      <p:ext uri="{BB962C8B-B14F-4D97-AF65-F5344CB8AC3E}">
        <p14:creationId xmlns:p14="http://schemas.microsoft.com/office/powerpoint/2010/main" val="92290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7BE5-74BF-E2B5-55A3-7854D1FEBF66}"/>
              </a:ext>
            </a:extLst>
          </p:cNvPr>
          <p:cNvSpPr>
            <a:spLocks noGrp="1"/>
          </p:cNvSpPr>
          <p:nvPr>
            <p:ph type="title"/>
          </p:nvPr>
        </p:nvSpPr>
        <p:spPr/>
        <p:txBody>
          <a:bodyPr/>
          <a:lstStyle/>
          <a:p>
            <a:r>
              <a:rPr lang="el-GR" dirty="0"/>
              <a:t>Ασφάλεια μνήμης στη </a:t>
            </a:r>
            <a:r>
              <a:rPr lang="en-US" dirty="0"/>
              <a:t>C / C++</a:t>
            </a:r>
          </a:p>
        </p:txBody>
      </p:sp>
      <p:sp>
        <p:nvSpPr>
          <p:cNvPr id="3" name="Content Placeholder 2">
            <a:extLst>
              <a:ext uri="{FF2B5EF4-FFF2-40B4-BE49-F238E27FC236}">
                <a16:creationId xmlns:a16="http://schemas.microsoft.com/office/drawing/2014/main" id="{4E1E3F3A-5026-504D-4ECC-2EAA6BCCFE03}"/>
              </a:ext>
            </a:extLst>
          </p:cNvPr>
          <p:cNvSpPr>
            <a:spLocks noGrp="1"/>
          </p:cNvSpPr>
          <p:nvPr>
            <p:ph sz="half" idx="1"/>
          </p:nvPr>
        </p:nvSpPr>
        <p:spPr/>
        <p:txBody>
          <a:bodyPr>
            <a:normAutofit fontScale="92500"/>
          </a:bodyPr>
          <a:lstStyle/>
          <a:p>
            <a:pPr>
              <a:lnSpc>
                <a:spcPct val="150000"/>
              </a:lnSpc>
            </a:pPr>
            <a:r>
              <a:rPr lang="el-GR" dirty="0"/>
              <a:t>Θα πρέπει</a:t>
            </a:r>
          </a:p>
          <a:p>
            <a:pPr lvl="1">
              <a:lnSpc>
                <a:spcPct val="150000"/>
              </a:lnSpc>
            </a:pPr>
            <a:r>
              <a:rPr lang="el-GR" dirty="0"/>
              <a:t>Οι δείκτες να σέβονται τα όρια τους</a:t>
            </a:r>
          </a:p>
          <a:p>
            <a:pPr lvl="1">
              <a:lnSpc>
                <a:spcPct val="150000"/>
              </a:lnSpc>
            </a:pPr>
            <a:r>
              <a:rPr lang="el-GR" dirty="0"/>
              <a:t>Οι αριθμητικές πράξεις πάνω σε δείκτες να οδηγούν ξανά σε έγκυρη μνήμη</a:t>
            </a:r>
          </a:p>
          <a:p>
            <a:pPr lvl="1">
              <a:lnSpc>
                <a:spcPct val="150000"/>
              </a:lnSpc>
            </a:pPr>
            <a:r>
              <a:rPr lang="el-GR" dirty="0"/>
              <a:t>Να μη μπορούν να γίνουν διπλά </a:t>
            </a:r>
            <a:r>
              <a:rPr lang="en-US" dirty="0"/>
              <a:t>free</a:t>
            </a:r>
          </a:p>
          <a:p>
            <a:pPr lvl="1">
              <a:lnSpc>
                <a:spcPct val="150000"/>
              </a:lnSpc>
            </a:pPr>
            <a:r>
              <a:rPr lang="el-GR" dirty="0"/>
              <a:t>Να μη μπορεί να χρησιμοποιηθεί ένα</a:t>
            </a:r>
            <a:r>
              <a:rPr lang="en-US" dirty="0"/>
              <a:t>s</a:t>
            </a:r>
            <a:r>
              <a:rPr lang="el-GR" dirty="0"/>
              <a:t> μη έγκυρος δείκτης</a:t>
            </a:r>
            <a:endParaRPr lang="en-US" dirty="0"/>
          </a:p>
        </p:txBody>
      </p:sp>
      <p:sp>
        <p:nvSpPr>
          <p:cNvPr id="7" name="Content Placeholder 6">
            <a:extLst>
              <a:ext uri="{FF2B5EF4-FFF2-40B4-BE49-F238E27FC236}">
                <a16:creationId xmlns:a16="http://schemas.microsoft.com/office/drawing/2014/main" id="{85762E17-78E7-AD1C-672F-3FC7D583187D}"/>
              </a:ext>
            </a:extLst>
          </p:cNvPr>
          <p:cNvSpPr>
            <a:spLocks noGrp="1"/>
          </p:cNvSpPr>
          <p:nvPr>
            <p:ph sz="half" idx="2"/>
          </p:nvPr>
        </p:nvSpPr>
        <p:spPr/>
        <p:txBody>
          <a:bodyPr>
            <a:normAutofit fontScale="92500"/>
          </a:bodyPr>
          <a:lstStyle/>
          <a:p>
            <a:pPr>
              <a:lnSpc>
                <a:spcPct val="150000"/>
              </a:lnSpc>
            </a:pPr>
            <a:r>
              <a:rPr lang="el-GR" dirty="0"/>
              <a:t>Πως θα γίνει αυτό ?</a:t>
            </a:r>
          </a:p>
          <a:p>
            <a:pPr marL="800100" lvl="1" indent="-342900">
              <a:lnSpc>
                <a:spcPct val="150000"/>
              </a:lnSpc>
              <a:buFont typeface="+mj-lt"/>
              <a:buAutoNum type="arabicPeriod"/>
            </a:pPr>
            <a:r>
              <a:rPr lang="el-GR" dirty="0"/>
              <a:t>Τροποποιώντας τη γλώσσα (διάλεκτος)</a:t>
            </a:r>
          </a:p>
          <a:p>
            <a:pPr marL="800100" lvl="1" indent="-342900">
              <a:lnSpc>
                <a:spcPct val="150000"/>
              </a:lnSpc>
              <a:buFont typeface="+mj-lt"/>
              <a:buAutoNum type="arabicPeriod"/>
            </a:pPr>
            <a:r>
              <a:rPr lang="el-GR" dirty="0"/>
              <a:t>Χρησιμοποιώντας κώδικα (συνήθως σε βιβλιοθήκες) που μας προστατεύουν από μη ασφαλείς λειτουργίες</a:t>
            </a:r>
          </a:p>
          <a:p>
            <a:pPr marL="800100" lvl="1" indent="-342900">
              <a:lnSpc>
                <a:spcPct val="150000"/>
              </a:lnSpc>
              <a:buFont typeface="+mj-lt"/>
              <a:buAutoNum type="arabicPeriod"/>
            </a:pPr>
            <a:endParaRPr lang="en-US" dirty="0"/>
          </a:p>
        </p:txBody>
      </p:sp>
    </p:spTree>
    <p:extLst>
      <p:ext uri="{BB962C8B-B14F-4D97-AF65-F5344CB8AC3E}">
        <p14:creationId xmlns:p14="http://schemas.microsoft.com/office/powerpoint/2010/main" val="135219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93D9-A754-F5EF-0E27-4C39C7A2DAC4}"/>
              </a:ext>
            </a:extLst>
          </p:cNvPr>
          <p:cNvSpPr>
            <a:spLocks noGrp="1"/>
          </p:cNvSpPr>
          <p:nvPr>
            <p:ph type="title"/>
          </p:nvPr>
        </p:nvSpPr>
        <p:spPr/>
        <p:txBody>
          <a:bodyPr/>
          <a:lstStyle/>
          <a:p>
            <a:r>
              <a:rPr lang="el-GR" dirty="0"/>
              <a:t>Διάλεκτοι</a:t>
            </a:r>
            <a:endParaRPr lang="en-US" dirty="0"/>
          </a:p>
        </p:txBody>
      </p:sp>
      <p:sp>
        <p:nvSpPr>
          <p:cNvPr id="8" name="Text Placeholder 7">
            <a:extLst>
              <a:ext uri="{FF2B5EF4-FFF2-40B4-BE49-F238E27FC236}">
                <a16:creationId xmlns:a16="http://schemas.microsoft.com/office/drawing/2014/main" id="{4554CE1F-1590-92BA-3C92-23088EC0363F}"/>
              </a:ext>
            </a:extLst>
          </p:cNvPr>
          <p:cNvSpPr>
            <a:spLocks noGrp="1"/>
          </p:cNvSpPr>
          <p:nvPr>
            <p:ph type="body" idx="1"/>
          </p:nvPr>
        </p:nvSpPr>
        <p:spPr/>
        <p:txBody>
          <a:bodyPr/>
          <a:lstStyle/>
          <a:p>
            <a:r>
              <a:rPr lang="en-US" dirty="0"/>
              <a:t>Cyclone</a:t>
            </a:r>
          </a:p>
        </p:txBody>
      </p:sp>
      <p:sp>
        <p:nvSpPr>
          <p:cNvPr id="9" name="Content Placeholder 8">
            <a:extLst>
              <a:ext uri="{FF2B5EF4-FFF2-40B4-BE49-F238E27FC236}">
                <a16:creationId xmlns:a16="http://schemas.microsoft.com/office/drawing/2014/main" id="{D271613F-40D2-53A0-92DF-F1D702A288FB}"/>
              </a:ext>
            </a:extLst>
          </p:cNvPr>
          <p:cNvSpPr>
            <a:spLocks noGrp="1"/>
          </p:cNvSpPr>
          <p:nvPr>
            <p:ph sz="half" idx="2"/>
          </p:nvPr>
        </p:nvSpPr>
        <p:spPr/>
        <p:txBody>
          <a:bodyPr/>
          <a:lstStyle/>
          <a:p>
            <a:endParaRPr lang="en-US"/>
          </a:p>
        </p:txBody>
      </p:sp>
      <p:sp>
        <p:nvSpPr>
          <p:cNvPr id="10" name="Text Placeholder 9">
            <a:extLst>
              <a:ext uri="{FF2B5EF4-FFF2-40B4-BE49-F238E27FC236}">
                <a16:creationId xmlns:a16="http://schemas.microsoft.com/office/drawing/2014/main" id="{3D2FF0DA-44BD-C21D-E0B9-11F286934D81}"/>
              </a:ext>
            </a:extLst>
          </p:cNvPr>
          <p:cNvSpPr>
            <a:spLocks noGrp="1"/>
          </p:cNvSpPr>
          <p:nvPr>
            <p:ph type="body" sz="quarter" idx="3"/>
          </p:nvPr>
        </p:nvSpPr>
        <p:spPr/>
        <p:txBody>
          <a:bodyPr/>
          <a:lstStyle/>
          <a:p>
            <a:r>
              <a:rPr lang="el-GR" dirty="0"/>
              <a:t>Άλλες</a:t>
            </a:r>
            <a:endParaRPr lang="en-US" dirty="0"/>
          </a:p>
        </p:txBody>
      </p:sp>
      <p:sp>
        <p:nvSpPr>
          <p:cNvPr id="11" name="Content Placeholder 10">
            <a:extLst>
              <a:ext uri="{FF2B5EF4-FFF2-40B4-BE49-F238E27FC236}">
                <a16:creationId xmlns:a16="http://schemas.microsoft.com/office/drawing/2014/main" id="{110C2ED3-E7A5-7FAF-3199-7084D0EE3699}"/>
              </a:ext>
            </a:extLst>
          </p:cNvPr>
          <p:cNvSpPr>
            <a:spLocks noGrp="1"/>
          </p:cNvSpPr>
          <p:nvPr>
            <p:ph sz="quarter" idx="4"/>
          </p:nvPr>
        </p:nvSpPr>
        <p:spPr/>
        <p:txBody>
          <a:bodyPr/>
          <a:lstStyle/>
          <a:p>
            <a:pPr>
              <a:lnSpc>
                <a:spcPct val="150000"/>
              </a:lnSpc>
            </a:pPr>
            <a:r>
              <a:rPr lang="en-US" dirty="0" err="1"/>
              <a:t>Ccured</a:t>
            </a:r>
            <a:endParaRPr lang="en-US" dirty="0"/>
          </a:p>
          <a:p>
            <a:pPr lvl="1">
              <a:lnSpc>
                <a:spcPct val="150000"/>
              </a:lnSpc>
            </a:pPr>
            <a:r>
              <a:rPr lang="en-US" sz="1400" dirty="0">
                <a:hlinkClick r:id="rId2"/>
              </a:rPr>
              <a:t>https://github.com/CTSRD-CHERI/ccured/blob/master/src/ccured.ml</a:t>
            </a:r>
            <a:r>
              <a:rPr lang="en-US" sz="1400" dirty="0"/>
              <a:t> </a:t>
            </a:r>
          </a:p>
          <a:p>
            <a:pPr>
              <a:lnSpc>
                <a:spcPct val="150000"/>
              </a:lnSpc>
            </a:pPr>
            <a:r>
              <a:rPr lang="en-US" dirty="0"/>
              <a:t>C++1X</a:t>
            </a:r>
          </a:p>
        </p:txBody>
      </p:sp>
      <p:pic>
        <p:nvPicPr>
          <p:cNvPr id="7" name="Picture 6">
            <a:extLst>
              <a:ext uri="{FF2B5EF4-FFF2-40B4-BE49-F238E27FC236}">
                <a16:creationId xmlns:a16="http://schemas.microsoft.com/office/drawing/2014/main" id="{E0D808B3-8E61-F609-5341-B4791DE4FF4B}"/>
              </a:ext>
            </a:extLst>
          </p:cNvPr>
          <p:cNvPicPr>
            <a:picLocks noChangeAspect="1"/>
          </p:cNvPicPr>
          <p:nvPr/>
        </p:nvPicPr>
        <p:blipFill>
          <a:blip r:embed="rId3"/>
          <a:stretch>
            <a:fillRect/>
          </a:stretch>
        </p:blipFill>
        <p:spPr>
          <a:xfrm>
            <a:off x="2589211" y="2545737"/>
            <a:ext cx="3737662" cy="3354060"/>
          </a:xfrm>
          <a:prstGeom prst="rect">
            <a:avLst/>
          </a:prstGeom>
        </p:spPr>
      </p:pic>
      <p:sp>
        <p:nvSpPr>
          <p:cNvPr id="4" name="TextBox 3">
            <a:extLst>
              <a:ext uri="{FF2B5EF4-FFF2-40B4-BE49-F238E27FC236}">
                <a16:creationId xmlns:a16="http://schemas.microsoft.com/office/drawing/2014/main" id="{395430F2-A1B1-E609-7676-00EB128782A0}"/>
              </a:ext>
            </a:extLst>
          </p:cNvPr>
          <p:cNvSpPr txBox="1"/>
          <p:nvPr/>
        </p:nvSpPr>
        <p:spPr>
          <a:xfrm>
            <a:off x="2484783" y="6049224"/>
            <a:ext cx="6098650" cy="369332"/>
          </a:xfrm>
          <a:prstGeom prst="rect">
            <a:avLst/>
          </a:prstGeom>
          <a:noFill/>
        </p:spPr>
        <p:txBody>
          <a:bodyPr wrap="square">
            <a:spAutoFit/>
          </a:bodyPr>
          <a:lstStyle/>
          <a:p>
            <a:r>
              <a:rPr lang="en-US" dirty="0">
                <a:hlinkClick r:id="rId4"/>
              </a:rPr>
              <a:t>https://cyclone.thelanguage.org/</a:t>
            </a:r>
            <a:r>
              <a:rPr lang="en-US" dirty="0"/>
              <a:t> </a:t>
            </a:r>
          </a:p>
        </p:txBody>
      </p:sp>
    </p:spTree>
    <p:extLst>
      <p:ext uri="{BB962C8B-B14F-4D97-AF65-F5344CB8AC3E}">
        <p14:creationId xmlns:p14="http://schemas.microsoft.com/office/powerpoint/2010/main" val="347051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44346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A21BF-7CEE-E5D8-2D12-56A49EE54BCD}"/>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Softbound</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4D87D42-4D1D-DEA8-7DAB-A2772EFC1563}"/>
              </a:ext>
            </a:extLst>
          </p:cNvPr>
          <p:cNvPicPr>
            <a:picLocks noChangeAspect="1"/>
          </p:cNvPicPr>
          <p:nvPr/>
        </p:nvPicPr>
        <p:blipFill>
          <a:blip r:embed="rId2"/>
          <a:stretch>
            <a:fillRect/>
          </a:stretch>
        </p:blipFill>
        <p:spPr>
          <a:xfrm>
            <a:off x="5860199" y="967417"/>
            <a:ext cx="5096091" cy="4930468"/>
          </a:xfrm>
          <a:prstGeom prst="rect">
            <a:avLst/>
          </a:prstGeom>
        </p:spPr>
      </p:pic>
    </p:spTree>
    <p:extLst>
      <p:ext uri="{BB962C8B-B14F-4D97-AF65-F5344CB8AC3E}">
        <p14:creationId xmlns:p14="http://schemas.microsoft.com/office/powerpoint/2010/main" val="74749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EF49-A655-40CB-442A-5D5EB52667D0}"/>
              </a:ext>
            </a:extLst>
          </p:cNvPr>
          <p:cNvSpPr>
            <a:spLocks noGrp="1"/>
          </p:cNvSpPr>
          <p:nvPr>
            <p:ph type="title"/>
          </p:nvPr>
        </p:nvSpPr>
        <p:spPr/>
        <p:txBody>
          <a:bodyPr/>
          <a:lstStyle/>
          <a:p>
            <a:r>
              <a:rPr lang="en-US" dirty="0"/>
              <a:t>CETS</a:t>
            </a:r>
          </a:p>
        </p:txBody>
      </p:sp>
      <p:sp>
        <p:nvSpPr>
          <p:cNvPr id="3" name="Content Placeholder 2">
            <a:extLst>
              <a:ext uri="{FF2B5EF4-FFF2-40B4-BE49-F238E27FC236}">
                <a16:creationId xmlns:a16="http://schemas.microsoft.com/office/drawing/2014/main" id="{6985EDD4-57EC-C179-F12D-BD3C867DEC34}"/>
              </a:ext>
            </a:extLst>
          </p:cNvPr>
          <p:cNvSpPr>
            <a:spLocks noGrp="1"/>
          </p:cNvSpPr>
          <p:nvPr>
            <p:ph idx="1"/>
          </p:nvPr>
        </p:nvSpPr>
        <p:spPr/>
        <p:txBody>
          <a:bodyPr>
            <a:normAutofit fontScale="92500" lnSpcReduction="10000"/>
          </a:bodyPr>
          <a:lstStyle/>
          <a:p>
            <a:pPr>
              <a:lnSpc>
                <a:spcPct val="160000"/>
              </a:lnSpc>
            </a:pPr>
            <a:r>
              <a:rPr lang="el-GR" dirty="0"/>
              <a:t>Το CETS βασίζεται στην διαχείριση εκδόσεων των αντικειμένων στη μνήμη</a:t>
            </a:r>
          </a:p>
          <a:p>
            <a:pPr>
              <a:lnSpc>
                <a:spcPct val="160000"/>
              </a:lnSpc>
            </a:pPr>
            <a:r>
              <a:rPr lang="el-GR" dirty="0"/>
              <a:t>Σε κάθε περιοχή εκχωρημένης μνήμης (αντικειμένου και δείκτη) αν</a:t>
            </a:r>
            <a:r>
              <a:rPr lang="en-US" dirty="0"/>
              <a:t>a</a:t>
            </a:r>
            <a:r>
              <a:rPr lang="el-GR" dirty="0"/>
              <a:t>τίθεται  ένας μοναδικός αριθμός έκδοση</a:t>
            </a:r>
          </a:p>
          <a:p>
            <a:pPr>
              <a:lnSpc>
                <a:spcPct val="160000"/>
              </a:lnSpc>
            </a:pPr>
            <a:r>
              <a:rPr lang="el-GR" dirty="0"/>
              <a:t>Μόλις πάει να εκχωρηθεί η μνήμη ελέγχεται κατά πόσον η έκδοση του δείκτη είναι ίση με την έκδοση της μνήμης</a:t>
            </a:r>
          </a:p>
          <a:p>
            <a:pPr>
              <a:lnSpc>
                <a:spcPct val="160000"/>
              </a:lnSpc>
            </a:pPr>
            <a:r>
              <a:rPr lang="el-GR" dirty="0"/>
              <a:t>Υφίστανται δύο συνθήκες αποτυχίας</a:t>
            </a:r>
          </a:p>
          <a:p>
            <a:pPr lvl="1">
              <a:lnSpc>
                <a:spcPct val="160000"/>
              </a:lnSpc>
            </a:pPr>
            <a:r>
              <a:rPr lang="el-GR" dirty="0"/>
              <a:t>Η περιοχή απελευθερώθηκε και η έκδοση 0</a:t>
            </a:r>
          </a:p>
          <a:p>
            <a:pPr lvl="1">
              <a:lnSpc>
                <a:spcPct val="160000"/>
              </a:lnSpc>
            </a:pPr>
            <a:r>
              <a:rPr lang="el-GR" dirty="0"/>
              <a:t>Η περιοχή ανακατανεμήθηκε σε νέο αντικείμενο και η έκδοση είναι μεγαλύτερη</a:t>
            </a:r>
            <a:endParaRPr lang="en-US" dirty="0"/>
          </a:p>
        </p:txBody>
      </p:sp>
    </p:spTree>
    <p:extLst>
      <p:ext uri="{BB962C8B-B14F-4D97-AF65-F5344CB8AC3E}">
        <p14:creationId xmlns:p14="http://schemas.microsoft.com/office/powerpoint/2010/main" val="358339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3" name="Rectangle 42">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9645B8B-9223-0F90-460D-2F9FAFC6C9C5}"/>
              </a:ext>
            </a:extLst>
          </p:cNvPr>
          <p:cNvPicPr>
            <a:picLocks noChangeAspect="1"/>
          </p:cNvPicPr>
          <p:nvPr/>
        </p:nvPicPr>
        <p:blipFill rotWithShape="1">
          <a:blip r:embed="rId2">
            <a:alphaModFix amt="40000"/>
          </a:blip>
          <a:srcRect t="4514" b="14259"/>
          <a:stretch/>
        </p:blipFill>
        <p:spPr>
          <a:xfrm>
            <a:off x="20" y="10"/>
            <a:ext cx="12191980" cy="6857990"/>
          </a:xfrm>
          <a:prstGeom prst="rect">
            <a:avLst/>
          </a:prstGeom>
        </p:spPr>
      </p:pic>
      <p:sp>
        <p:nvSpPr>
          <p:cNvPr id="4" name="Title 3">
            <a:extLst>
              <a:ext uri="{FF2B5EF4-FFF2-40B4-BE49-F238E27FC236}">
                <a16:creationId xmlns:a16="http://schemas.microsoft.com/office/drawing/2014/main" id="{8030A21B-FE87-BB21-49CF-3F543F384667}"/>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solidFill>
                  <a:schemeClr val="tx1"/>
                </a:solidFill>
              </a:rPr>
              <a:t>Ασφάλεια τύπου</a:t>
            </a:r>
          </a:p>
        </p:txBody>
      </p:sp>
      <p:sp>
        <p:nvSpPr>
          <p:cNvPr id="5" name="Text Placeholder 4">
            <a:extLst>
              <a:ext uri="{FF2B5EF4-FFF2-40B4-BE49-F238E27FC236}">
                <a16:creationId xmlns:a16="http://schemas.microsoft.com/office/drawing/2014/main" id="{18F186AC-98D1-ED16-C669-7AD0C741FA96}"/>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endParaRPr lang="en-US" sz="1800"/>
          </a:p>
        </p:txBody>
      </p:sp>
      <p:sp>
        <p:nvSpPr>
          <p:cNvPr id="45" name="Rectangle 4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24085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44373855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1F64C1-9DA4-991C-2468-53411BDE35B8}"/>
              </a:ext>
            </a:extLst>
          </p:cNvPr>
          <p:cNvSpPr>
            <a:spLocks noGrp="1"/>
          </p:cNvSpPr>
          <p:nvPr>
            <p:ph type="title"/>
          </p:nvPr>
        </p:nvSpPr>
        <p:spPr/>
        <p:txBody>
          <a:bodyPr/>
          <a:lstStyle/>
          <a:p>
            <a:r>
              <a:rPr lang="el-GR"/>
              <a:t>Ορισμός</a:t>
            </a:r>
            <a:endParaRPr lang="en-US" dirty="0"/>
          </a:p>
        </p:txBody>
      </p:sp>
      <p:sp>
        <p:nvSpPr>
          <p:cNvPr id="5" name="Content Placeholder 4">
            <a:extLst>
              <a:ext uri="{FF2B5EF4-FFF2-40B4-BE49-F238E27FC236}">
                <a16:creationId xmlns:a16="http://schemas.microsoft.com/office/drawing/2014/main" id="{25741749-ADB1-9F54-6BCD-AF25BBEF9558}"/>
              </a:ext>
            </a:extLst>
          </p:cNvPr>
          <p:cNvSpPr>
            <a:spLocks noGrp="1"/>
          </p:cNvSpPr>
          <p:nvPr>
            <p:ph sz="half" idx="1"/>
          </p:nvPr>
        </p:nvSpPr>
        <p:spPr/>
        <p:txBody>
          <a:bodyPr>
            <a:normAutofit fontScale="55000" lnSpcReduction="20000"/>
          </a:bodyPr>
          <a:lstStyle/>
          <a:p>
            <a:pPr>
              <a:lnSpc>
                <a:spcPct val="170000"/>
              </a:lnSpc>
            </a:pPr>
            <a:r>
              <a:rPr lang="el-GR" sz="1900"/>
              <a:t>Ο κώδικας που</a:t>
            </a:r>
            <a:r>
              <a:rPr lang="en-US" sz="1900"/>
              <a:t> </a:t>
            </a:r>
            <a:r>
              <a:rPr lang="el-GR" sz="1900"/>
              <a:t>υποστηρίζει ασφάλεια τύπου προσπελαύνει μόνο τις τοποθεσίες μνήμης στις οποίες έχει εξουσιοδότηση για πρόσβαση</a:t>
            </a:r>
          </a:p>
          <a:p>
            <a:pPr>
              <a:lnSpc>
                <a:spcPct val="170000"/>
              </a:lnSpc>
            </a:pPr>
            <a:r>
              <a:rPr lang="el-GR" sz="1900"/>
              <a:t>Με άλλα λόγια κάθε αντικείμενο ανήκει σε έναν συγκεκριμένο τύπο και αυτό δεν θα πρέπει να παραβιάζεται με ευκολία</a:t>
            </a:r>
            <a:endParaRPr lang="en-US" sz="1900"/>
          </a:p>
          <a:p>
            <a:pPr>
              <a:lnSpc>
                <a:spcPct val="170000"/>
              </a:lnSpc>
            </a:pPr>
            <a:r>
              <a:rPr lang="el-GR" sz="1900"/>
              <a:t>Υπάρχουν διάφορες πτυχές της ασφάλειας τύπου: </a:t>
            </a:r>
          </a:p>
          <a:p>
            <a:pPr lvl="1">
              <a:lnSpc>
                <a:spcPct val="170000"/>
              </a:lnSpc>
            </a:pPr>
            <a:r>
              <a:rPr lang="el-GR" sz="1700"/>
              <a:t>Γλώσσες με ισχυρό χειρισμό τύπων (</a:t>
            </a:r>
            <a:r>
              <a:rPr lang="en-US" sz="1700"/>
              <a:t>strongly typed)</a:t>
            </a:r>
            <a:endParaRPr lang="el-GR" sz="1700"/>
          </a:p>
          <a:p>
            <a:pPr lvl="2">
              <a:lnSpc>
                <a:spcPct val="170000"/>
              </a:lnSpc>
            </a:pPr>
            <a:r>
              <a:rPr lang="fr-FR" sz="1500"/>
              <a:t>    C</a:t>
            </a:r>
            <a:r>
              <a:rPr lang="el-GR" sz="1500"/>
              <a:t>, </a:t>
            </a:r>
            <a:r>
              <a:rPr lang="fr-FR" sz="1500"/>
              <a:t>C++</a:t>
            </a:r>
            <a:r>
              <a:rPr lang="el-GR" sz="1500"/>
              <a:t>, </a:t>
            </a:r>
            <a:r>
              <a:rPr lang="fr-FR" sz="1500"/>
              <a:t>C#</a:t>
            </a:r>
            <a:r>
              <a:rPr lang="el-GR" sz="1500"/>
              <a:t>, </a:t>
            </a:r>
            <a:r>
              <a:rPr lang="fr-FR" sz="1500"/>
              <a:t>Java</a:t>
            </a:r>
            <a:r>
              <a:rPr lang="el-GR" sz="1500"/>
              <a:t>, </a:t>
            </a:r>
            <a:r>
              <a:rPr lang="fr-FR" sz="1500"/>
              <a:t>Python</a:t>
            </a:r>
            <a:r>
              <a:rPr lang="el-GR" sz="1500"/>
              <a:t>, </a:t>
            </a:r>
            <a:r>
              <a:rPr lang="fr-FR" sz="1500"/>
              <a:t>TypeScript</a:t>
            </a:r>
            <a:endParaRPr lang="en-US" sz="1500"/>
          </a:p>
          <a:p>
            <a:pPr lvl="1">
              <a:lnSpc>
                <a:spcPct val="170000"/>
              </a:lnSpc>
            </a:pPr>
            <a:r>
              <a:rPr lang="el-GR" sz="1700"/>
              <a:t>Γλώσσες με αδύναμο χειρισμό τύπων (</a:t>
            </a:r>
            <a:r>
              <a:rPr lang="en-US" sz="1700"/>
              <a:t>weakly typed)</a:t>
            </a:r>
          </a:p>
          <a:p>
            <a:pPr lvl="2">
              <a:lnSpc>
                <a:spcPct val="170000"/>
              </a:lnSpc>
            </a:pPr>
            <a:r>
              <a:rPr lang="fr-FR" sz="1500"/>
              <a:t>C</a:t>
            </a:r>
            <a:r>
              <a:rPr lang="el-GR" sz="1500"/>
              <a:t>,</a:t>
            </a:r>
            <a:r>
              <a:rPr lang="en-US" sz="1500"/>
              <a:t> JavaScript, PHP, Ruby</a:t>
            </a:r>
            <a:endParaRPr lang="en-US" sz="1500" dirty="0"/>
          </a:p>
        </p:txBody>
      </p:sp>
      <p:sp>
        <p:nvSpPr>
          <p:cNvPr id="2" name="Content Placeholder 1">
            <a:extLst>
              <a:ext uri="{FF2B5EF4-FFF2-40B4-BE49-F238E27FC236}">
                <a16:creationId xmlns:a16="http://schemas.microsoft.com/office/drawing/2014/main" id="{98744371-76D5-BAB6-408B-867C13BC0849}"/>
              </a:ext>
            </a:extLst>
          </p:cNvPr>
          <p:cNvSpPr>
            <a:spLocks noGrp="1"/>
          </p:cNvSpPr>
          <p:nvPr>
            <p:ph sz="half" idx="2"/>
          </p:nvPr>
        </p:nvSpPr>
        <p:spPr/>
        <p:txBody>
          <a:bodyPr>
            <a:normAutofit fontScale="55000" lnSpcReduction="20000"/>
          </a:bodyPr>
          <a:lstStyle/>
          <a:p>
            <a:pPr>
              <a:lnSpc>
                <a:spcPct val="170000"/>
              </a:lnSpc>
            </a:pPr>
            <a:r>
              <a:rPr lang="el-GR" sz="1900"/>
              <a:t>Επίσης</a:t>
            </a:r>
          </a:p>
          <a:p>
            <a:pPr lvl="1">
              <a:lnSpc>
                <a:spcPct val="170000"/>
              </a:lnSpc>
            </a:pPr>
            <a:r>
              <a:rPr lang="el-GR" sz="1700"/>
              <a:t>Γλώσσες με στατικά συστήματα τύπων</a:t>
            </a:r>
            <a:endParaRPr lang="en-US" sz="1700"/>
          </a:p>
          <a:p>
            <a:pPr lvl="2">
              <a:lnSpc>
                <a:spcPct val="170000"/>
              </a:lnSpc>
            </a:pPr>
            <a:r>
              <a:rPr lang="en-US" sz="1800"/>
              <a:t>Java, Haskell, C, C++, C#, Scala, Kotlin, Fortran, Go, Pascal, Swift.</a:t>
            </a:r>
            <a:endParaRPr lang="el-GR" sz="1500"/>
          </a:p>
          <a:p>
            <a:pPr lvl="1">
              <a:lnSpc>
                <a:spcPct val="170000"/>
              </a:lnSpc>
            </a:pPr>
            <a:r>
              <a:rPr lang="el-GR" sz="1700"/>
              <a:t>Γλώσσες με δυναμικά συστήματα τύπων</a:t>
            </a:r>
            <a:endParaRPr lang="en-US" sz="1700"/>
          </a:p>
          <a:p>
            <a:pPr lvl="2">
              <a:lnSpc>
                <a:spcPct val="170000"/>
              </a:lnSpc>
            </a:pPr>
            <a:r>
              <a:rPr lang="en-US" sz="2000"/>
              <a:t>Python, JavaScript, Lisp, PHP, Ruby, Lua, Tcl.</a:t>
            </a:r>
            <a:endParaRPr lang="el-GR" sz="1500" dirty="0"/>
          </a:p>
        </p:txBody>
      </p:sp>
    </p:spTree>
    <p:extLst>
      <p:ext uri="{BB962C8B-B14F-4D97-AF65-F5344CB8AC3E}">
        <p14:creationId xmlns:p14="http://schemas.microsoft.com/office/powerpoint/2010/main" val="136486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E61F-9B06-FCCE-A91F-4D5E2F883BEE}"/>
              </a:ext>
            </a:extLst>
          </p:cNvPr>
          <p:cNvSpPr>
            <a:spLocks noGrp="1"/>
          </p:cNvSpPr>
          <p:nvPr>
            <p:ph type="title"/>
          </p:nvPr>
        </p:nvSpPr>
        <p:spPr/>
        <p:txBody>
          <a:bodyPr/>
          <a:lstStyle/>
          <a:p>
            <a:r>
              <a:rPr lang="el-GR" dirty="0"/>
              <a:t>Μετατροπή τύπου (Γλώσσα </a:t>
            </a:r>
            <a:r>
              <a:rPr lang="en-US" dirty="0"/>
              <a:t>C)</a:t>
            </a:r>
          </a:p>
        </p:txBody>
      </p:sp>
      <p:sp>
        <p:nvSpPr>
          <p:cNvPr id="3" name="Content Placeholder 2">
            <a:extLst>
              <a:ext uri="{FF2B5EF4-FFF2-40B4-BE49-F238E27FC236}">
                <a16:creationId xmlns:a16="http://schemas.microsoft.com/office/drawing/2014/main" id="{88690B12-57F2-0B64-43B0-C0C04F19A7C2}"/>
              </a:ext>
            </a:extLst>
          </p:cNvPr>
          <p:cNvSpPr>
            <a:spLocks noGrp="1"/>
          </p:cNvSpPr>
          <p:nvPr>
            <p:ph sz="half" idx="1"/>
          </p:nvPr>
        </p:nvSpPr>
        <p:spPr/>
        <p:txBody>
          <a:bodyPr/>
          <a:lstStyle/>
          <a:p>
            <a:pPr>
              <a:lnSpc>
                <a:spcPct val="150000"/>
              </a:lnSpc>
            </a:pPr>
            <a:r>
              <a:rPr lang="el-GR" dirty="0"/>
              <a:t>Μετατροπή προς τα επάνω (</a:t>
            </a:r>
            <a:r>
              <a:rPr lang="en-US" dirty="0"/>
              <a:t>Upward cast)</a:t>
            </a:r>
          </a:p>
          <a:p>
            <a:pPr>
              <a:lnSpc>
                <a:spcPct val="150000"/>
              </a:lnSpc>
            </a:pPr>
            <a:r>
              <a:rPr lang="el-GR" dirty="0"/>
              <a:t>Μετατροπή προς τα κάτω (</a:t>
            </a:r>
            <a:r>
              <a:rPr lang="en-US" dirty="0"/>
              <a:t>Downward cast)</a:t>
            </a:r>
            <a:endParaRPr lang="el-GR" dirty="0"/>
          </a:p>
          <a:p>
            <a:pPr>
              <a:lnSpc>
                <a:spcPct val="150000"/>
              </a:lnSpc>
            </a:pPr>
            <a:r>
              <a:rPr lang="el-GR" dirty="0"/>
              <a:t>Σχεδόν όλα επιτρέπονται</a:t>
            </a:r>
            <a:endParaRPr lang="en-US" dirty="0"/>
          </a:p>
          <a:p>
            <a:pPr>
              <a:lnSpc>
                <a:spcPct val="150000"/>
              </a:lnSpc>
            </a:pPr>
            <a:endParaRPr lang="en-US" dirty="0"/>
          </a:p>
        </p:txBody>
      </p:sp>
      <p:pic>
        <p:nvPicPr>
          <p:cNvPr id="6" name="Picture 5">
            <a:extLst>
              <a:ext uri="{FF2B5EF4-FFF2-40B4-BE49-F238E27FC236}">
                <a16:creationId xmlns:a16="http://schemas.microsoft.com/office/drawing/2014/main" id="{D258FD9C-9AC5-86AD-6A36-DA54C3239137}"/>
              </a:ext>
            </a:extLst>
          </p:cNvPr>
          <p:cNvPicPr>
            <a:picLocks noChangeAspect="1"/>
          </p:cNvPicPr>
          <p:nvPr/>
        </p:nvPicPr>
        <p:blipFill>
          <a:blip r:embed="rId2"/>
          <a:stretch>
            <a:fillRect/>
          </a:stretch>
        </p:blipFill>
        <p:spPr>
          <a:xfrm>
            <a:off x="6903076" y="2133600"/>
            <a:ext cx="4782217" cy="1629002"/>
          </a:xfrm>
          <a:prstGeom prst="rect">
            <a:avLst/>
          </a:prstGeom>
        </p:spPr>
      </p:pic>
      <p:pic>
        <p:nvPicPr>
          <p:cNvPr id="8" name="Picture 7">
            <a:extLst>
              <a:ext uri="{FF2B5EF4-FFF2-40B4-BE49-F238E27FC236}">
                <a16:creationId xmlns:a16="http://schemas.microsoft.com/office/drawing/2014/main" id="{75553F6E-2DDB-E33C-FA80-D157831DA90F}"/>
              </a:ext>
            </a:extLst>
          </p:cNvPr>
          <p:cNvPicPr>
            <a:picLocks noChangeAspect="1"/>
          </p:cNvPicPr>
          <p:nvPr/>
        </p:nvPicPr>
        <p:blipFill>
          <a:blip r:embed="rId3"/>
          <a:stretch>
            <a:fillRect/>
          </a:stretch>
        </p:blipFill>
        <p:spPr>
          <a:xfrm>
            <a:off x="6903076" y="3977377"/>
            <a:ext cx="4658375" cy="1933845"/>
          </a:xfrm>
          <a:prstGeom prst="rect">
            <a:avLst/>
          </a:prstGeom>
        </p:spPr>
      </p:pic>
    </p:spTree>
    <p:extLst>
      <p:ext uri="{BB962C8B-B14F-4D97-AF65-F5344CB8AC3E}">
        <p14:creationId xmlns:p14="http://schemas.microsoft.com/office/powerpoint/2010/main" val="13761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4D6F-492B-0045-6D5A-6E64B7488E0C}"/>
              </a:ext>
            </a:extLst>
          </p:cNvPr>
          <p:cNvSpPr>
            <a:spLocks noGrp="1"/>
          </p:cNvSpPr>
          <p:nvPr>
            <p:ph type="title"/>
          </p:nvPr>
        </p:nvSpPr>
        <p:spPr/>
        <p:txBody>
          <a:bodyPr/>
          <a:lstStyle/>
          <a:p>
            <a:r>
              <a:rPr lang="el-GR" dirty="0"/>
              <a:t>Μετατροπή τύπου (Γλώσσα </a:t>
            </a:r>
            <a:r>
              <a:rPr lang="en-US" dirty="0"/>
              <a:t>C++)</a:t>
            </a:r>
          </a:p>
        </p:txBody>
      </p:sp>
      <p:sp>
        <p:nvSpPr>
          <p:cNvPr id="3" name="Content Placeholder 2">
            <a:extLst>
              <a:ext uri="{FF2B5EF4-FFF2-40B4-BE49-F238E27FC236}">
                <a16:creationId xmlns:a16="http://schemas.microsoft.com/office/drawing/2014/main" id="{09692DA9-7EC6-D00E-A8C8-5573797CC96F}"/>
              </a:ext>
            </a:extLst>
          </p:cNvPr>
          <p:cNvSpPr>
            <a:spLocks noGrp="1"/>
          </p:cNvSpPr>
          <p:nvPr>
            <p:ph idx="1"/>
          </p:nvPr>
        </p:nvSpPr>
        <p:spPr/>
        <p:txBody>
          <a:bodyPr>
            <a:normAutofit fontScale="85000" lnSpcReduction="20000"/>
          </a:bodyPr>
          <a:lstStyle/>
          <a:p>
            <a:pPr>
              <a:lnSpc>
                <a:spcPct val="150000"/>
              </a:lnSpc>
            </a:pPr>
            <a:r>
              <a:rPr lang="el-GR" dirty="0"/>
              <a:t>Στατική μετατροπή</a:t>
            </a:r>
          </a:p>
          <a:p>
            <a:pPr lvl="1">
              <a:lnSpc>
                <a:spcPct val="150000"/>
              </a:lnSpc>
            </a:pPr>
            <a:r>
              <a:rPr lang="en-US" dirty="0" err="1">
                <a:latin typeface="Courier New" panose="02070309020205020404" pitchFamily="49" charset="0"/>
                <a:cs typeface="Courier New" panose="02070309020205020404" pitchFamily="49" charset="0"/>
              </a:rPr>
              <a:t>static_cast</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ToClass</a:t>
            </a:r>
            <a:r>
              <a:rPr lang="en-US" dirty="0">
                <a:latin typeface="Courier New" panose="02070309020205020404" pitchFamily="49" charset="0"/>
                <a:cs typeface="Courier New" panose="02070309020205020404" pitchFamily="49" charset="0"/>
              </a:rPr>
              <a:t>&gt;(Object)</a:t>
            </a:r>
            <a:endParaRPr lang="el-GR" dirty="0">
              <a:latin typeface="Courier New" panose="02070309020205020404" pitchFamily="49" charset="0"/>
              <a:cs typeface="Courier New" panose="02070309020205020404" pitchFamily="49" charset="0"/>
            </a:endParaRPr>
          </a:p>
          <a:p>
            <a:pPr lvl="1">
              <a:lnSpc>
                <a:spcPct val="150000"/>
              </a:lnSpc>
            </a:pPr>
            <a:r>
              <a:rPr lang="el-GR" dirty="0"/>
              <a:t>Έλεγχος μόνο κατά τη μεταγλώττιση</a:t>
            </a:r>
          </a:p>
          <a:p>
            <a:pPr lvl="1">
              <a:lnSpc>
                <a:spcPct val="150000"/>
              </a:lnSpc>
            </a:pPr>
            <a:r>
              <a:rPr lang="el-GR" dirty="0"/>
              <a:t>Κανένας έλεγχος κατά την εκτέλεση (</a:t>
            </a:r>
            <a:r>
              <a:rPr lang="en-US" dirty="0"/>
              <a:t>no safety)</a:t>
            </a:r>
          </a:p>
          <a:p>
            <a:pPr>
              <a:lnSpc>
                <a:spcPct val="150000"/>
              </a:lnSpc>
            </a:pPr>
            <a:r>
              <a:rPr lang="el-GR" dirty="0"/>
              <a:t>Δυναμική μετατροπή</a:t>
            </a:r>
          </a:p>
          <a:p>
            <a:pPr lvl="1">
              <a:lnSpc>
                <a:spcPct val="150000"/>
              </a:lnSpc>
            </a:pPr>
            <a:r>
              <a:rPr lang="en-US" dirty="0" err="1">
                <a:latin typeface="Courier New" panose="02070309020205020404" pitchFamily="49" charset="0"/>
                <a:cs typeface="Courier New" panose="02070309020205020404" pitchFamily="49" charset="0"/>
              </a:rPr>
              <a:t>dynamic_cast</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ToClass</a:t>
            </a:r>
            <a:r>
              <a:rPr lang="en-US" dirty="0">
                <a:latin typeface="Courier New" panose="02070309020205020404" pitchFamily="49" charset="0"/>
                <a:cs typeface="Courier New" panose="02070309020205020404" pitchFamily="49" charset="0"/>
              </a:rPr>
              <a:t>&gt;(Object)</a:t>
            </a:r>
          </a:p>
          <a:p>
            <a:pPr lvl="1">
              <a:lnSpc>
                <a:spcPct val="150000"/>
              </a:lnSpc>
            </a:pPr>
            <a:r>
              <a:rPr lang="el-GR" dirty="0"/>
              <a:t>Έλεγχος κατά την εκτέλεση</a:t>
            </a:r>
          </a:p>
          <a:p>
            <a:pPr lvl="1">
              <a:lnSpc>
                <a:spcPct val="150000"/>
              </a:lnSpc>
            </a:pPr>
            <a:r>
              <a:rPr lang="el-GR" dirty="0"/>
              <a:t>Απαιτεί </a:t>
            </a:r>
            <a:r>
              <a:rPr lang="en-US" dirty="0"/>
              <a:t>RTTI (Runtime Type Information)</a:t>
            </a:r>
          </a:p>
          <a:p>
            <a:pPr lvl="1">
              <a:lnSpc>
                <a:spcPct val="150000"/>
              </a:lnSpc>
            </a:pPr>
            <a:r>
              <a:rPr lang="el-GR" dirty="0"/>
              <a:t>Δε χρησιμοποιείται σε κώδικα που έχει απαίτηση να τρέχει γρήγορα</a:t>
            </a:r>
          </a:p>
          <a:p>
            <a:pPr lvl="1">
              <a:lnSpc>
                <a:spcPct val="150000"/>
              </a:lnSpc>
            </a:pPr>
            <a:endParaRPr lang="en-US" dirty="0"/>
          </a:p>
        </p:txBody>
      </p:sp>
    </p:spTree>
    <p:extLst>
      <p:ext uri="{BB962C8B-B14F-4D97-AF65-F5344CB8AC3E}">
        <p14:creationId xmlns:p14="http://schemas.microsoft.com/office/powerpoint/2010/main" val="20264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1D538-FADA-5C22-52D9-0DE0B2DD7EBF}"/>
              </a:ext>
            </a:extLst>
          </p:cNvPr>
          <p:cNvSpPr>
            <a:spLocks noGrp="1"/>
          </p:cNvSpPr>
          <p:nvPr>
            <p:ph type="title"/>
          </p:nvPr>
        </p:nvSpPr>
        <p:spPr/>
        <p:txBody>
          <a:bodyPr/>
          <a:lstStyle/>
          <a:p>
            <a:r>
              <a:rPr lang="el-GR" dirty="0"/>
              <a:t>Ορισμός (1/3)</a:t>
            </a:r>
            <a:endParaRPr lang="en-US" dirty="0"/>
          </a:p>
        </p:txBody>
      </p:sp>
      <p:sp>
        <p:nvSpPr>
          <p:cNvPr id="2" name="Content Placeholder 1">
            <a:extLst>
              <a:ext uri="{FF2B5EF4-FFF2-40B4-BE49-F238E27FC236}">
                <a16:creationId xmlns:a16="http://schemas.microsoft.com/office/drawing/2014/main" id="{3597F2B0-3D24-E2C2-CC30-7C284CD76EC4}"/>
              </a:ext>
            </a:extLst>
          </p:cNvPr>
          <p:cNvSpPr>
            <a:spLocks noGrp="1"/>
          </p:cNvSpPr>
          <p:nvPr>
            <p:ph idx="1"/>
          </p:nvPr>
        </p:nvSpPr>
        <p:spPr/>
        <p:txBody>
          <a:bodyPr>
            <a:normAutofit fontScale="85000" lnSpcReduction="20000"/>
          </a:bodyPr>
          <a:lstStyle/>
          <a:p>
            <a:pPr>
              <a:lnSpc>
                <a:spcPct val="170000"/>
              </a:lnSpc>
            </a:pPr>
            <a:r>
              <a:rPr lang="el-GR" dirty="0"/>
              <a:t>Η ασφάλεια της μνήμης διασφαλίζει ότι οι δείκτες δείχνουν πάντα σε ένα έγκυρο αντικείμενο στη μνήμη</a:t>
            </a:r>
          </a:p>
          <a:p>
            <a:pPr lvl="1">
              <a:lnSpc>
                <a:spcPct val="170000"/>
              </a:lnSpc>
            </a:pPr>
            <a:r>
              <a:rPr lang="el-GR" dirty="0"/>
              <a:t>Κάθε πρόσβαση στη μνήμη είναι εντός ορίων</a:t>
            </a:r>
          </a:p>
          <a:p>
            <a:pPr lvl="1">
              <a:lnSpc>
                <a:spcPct val="170000"/>
              </a:lnSpc>
            </a:pPr>
            <a:r>
              <a:rPr lang="el-GR" dirty="0"/>
              <a:t>Κάθε πρόσβαση στη μνήμη οδηγεί σε αντικείμενο εν χρήσει</a:t>
            </a:r>
          </a:p>
          <a:p>
            <a:pPr>
              <a:lnSpc>
                <a:spcPct val="170000"/>
              </a:lnSpc>
            </a:pPr>
            <a:r>
              <a:rPr lang="el-GR" dirty="0"/>
              <a:t>Αν δεν υπάρχει ασφάλεια μνήμης (π.χ. από τη γλώσσα προγραμματισμού)</a:t>
            </a:r>
          </a:p>
          <a:p>
            <a:pPr lvl="1">
              <a:lnSpc>
                <a:spcPct val="170000"/>
              </a:lnSpc>
            </a:pPr>
            <a:r>
              <a:rPr lang="el-GR" dirty="0"/>
              <a:t>Ένα επιτιθέμενος μπορεί να αποκτήσει πρόσβαση σε τμήματα μνήμης που δεν πρέπει και ως εκ τούτου</a:t>
            </a:r>
          </a:p>
          <a:p>
            <a:pPr lvl="2">
              <a:lnSpc>
                <a:spcPct val="170000"/>
              </a:lnSpc>
            </a:pPr>
            <a:r>
              <a:rPr lang="el-GR" dirty="0"/>
              <a:t>Να παραβιάσει την εγκυρότητα των δεδομένων</a:t>
            </a:r>
          </a:p>
          <a:p>
            <a:pPr lvl="2">
              <a:lnSpc>
                <a:spcPct val="170000"/>
              </a:lnSpc>
            </a:pPr>
            <a:r>
              <a:rPr lang="el-GR" dirty="0"/>
              <a:t>Να εκτελέσει κώδικα που δε θα έπρεπε να εκτελεστεί</a:t>
            </a:r>
            <a:endParaRPr lang="en-US" dirty="0"/>
          </a:p>
        </p:txBody>
      </p:sp>
    </p:spTree>
    <p:extLst>
      <p:ext uri="{BB962C8B-B14F-4D97-AF65-F5344CB8AC3E}">
        <p14:creationId xmlns:p14="http://schemas.microsoft.com/office/powerpoint/2010/main" val="319961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3572-E150-562F-44D9-2327EBA6F0EC}"/>
              </a:ext>
            </a:extLst>
          </p:cNvPr>
          <p:cNvSpPr>
            <a:spLocks noGrp="1"/>
          </p:cNvSpPr>
          <p:nvPr>
            <p:ph type="title"/>
          </p:nvPr>
        </p:nvSpPr>
        <p:spPr/>
        <p:txBody>
          <a:bodyPr/>
          <a:lstStyle/>
          <a:p>
            <a:r>
              <a:rPr lang="el-GR" dirty="0"/>
              <a:t>Παράδειγμα</a:t>
            </a:r>
            <a:endParaRPr lang="en-US" dirty="0"/>
          </a:p>
        </p:txBody>
      </p:sp>
      <p:pic>
        <p:nvPicPr>
          <p:cNvPr id="7" name="Picture 6">
            <a:extLst>
              <a:ext uri="{FF2B5EF4-FFF2-40B4-BE49-F238E27FC236}">
                <a16:creationId xmlns:a16="http://schemas.microsoft.com/office/drawing/2014/main" id="{22D13FE4-F1E6-9BBB-06B2-12036492D361}"/>
              </a:ext>
            </a:extLst>
          </p:cNvPr>
          <p:cNvPicPr>
            <a:picLocks noChangeAspect="1"/>
          </p:cNvPicPr>
          <p:nvPr/>
        </p:nvPicPr>
        <p:blipFill>
          <a:blip r:embed="rId2"/>
          <a:stretch>
            <a:fillRect/>
          </a:stretch>
        </p:blipFill>
        <p:spPr>
          <a:xfrm>
            <a:off x="2592926" y="1905001"/>
            <a:ext cx="3602602" cy="2483150"/>
          </a:xfrm>
          <a:prstGeom prst="rect">
            <a:avLst/>
          </a:prstGeom>
        </p:spPr>
      </p:pic>
      <p:pic>
        <p:nvPicPr>
          <p:cNvPr id="9" name="Picture 8">
            <a:extLst>
              <a:ext uri="{FF2B5EF4-FFF2-40B4-BE49-F238E27FC236}">
                <a16:creationId xmlns:a16="http://schemas.microsoft.com/office/drawing/2014/main" id="{7AE8DB4E-28B0-578F-FCF4-C833EAA70FF6}"/>
              </a:ext>
            </a:extLst>
          </p:cNvPr>
          <p:cNvPicPr>
            <a:picLocks noChangeAspect="1"/>
          </p:cNvPicPr>
          <p:nvPr/>
        </p:nvPicPr>
        <p:blipFill>
          <a:blip r:embed="rId3"/>
          <a:stretch>
            <a:fillRect/>
          </a:stretch>
        </p:blipFill>
        <p:spPr>
          <a:xfrm>
            <a:off x="6373224" y="1905000"/>
            <a:ext cx="3694547" cy="3048001"/>
          </a:xfrm>
          <a:prstGeom prst="rect">
            <a:avLst/>
          </a:prstGeom>
        </p:spPr>
      </p:pic>
    </p:spTree>
    <p:extLst>
      <p:ext uri="{BB962C8B-B14F-4D97-AF65-F5344CB8AC3E}">
        <p14:creationId xmlns:p14="http://schemas.microsoft.com/office/powerpoint/2010/main" val="48055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81" name="Group 80">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2" name="Rectangle 81">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84" name="Rectangle 83">
            <a:extLst>
              <a:ext uri="{FF2B5EF4-FFF2-40B4-BE49-F238E27FC236}">
                <a16:creationId xmlns:a16="http://schemas.microsoft.com/office/drawing/2014/main" id="{0A70830C-46DB-4663-B2D6-B9AAB2D8A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29AE10D-6D26-4BB1-85E6-3C644CE5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7540751" cy="6858000"/>
          </a:xfrm>
          <a:prstGeom prst="rect">
            <a:avLst/>
          </a:prstGeom>
          <a:solidFill>
            <a:srgbClr val="47897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065013-8335-8EA1-DDDF-068AA8781747}"/>
              </a:ext>
            </a:extLst>
          </p:cNvPr>
          <p:cNvSpPr>
            <a:spLocks noGrp="1"/>
          </p:cNvSpPr>
          <p:nvPr>
            <p:ph type="title"/>
          </p:nvPr>
        </p:nvSpPr>
        <p:spPr>
          <a:xfrm>
            <a:off x="540278" y="967417"/>
            <a:ext cx="6675215" cy="3943250"/>
          </a:xfrm>
        </p:spPr>
        <p:txBody>
          <a:bodyPr vert="horz" lIns="91440" tIns="45720" rIns="91440" bIns="45720" rtlCol="0" anchor="b">
            <a:normAutofit/>
          </a:bodyPr>
          <a:lstStyle/>
          <a:p>
            <a:r>
              <a:rPr lang="en-US" sz="4800">
                <a:solidFill>
                  <a:srgbClr val="FEFFFF"/>
                </a:solidFill>
              </a:rPr>
              <a:t>Από τα σφάλματα στις επιθέσεις</a:t>
            </a:r>
          </a:p>
        </p:txBody>
      </p:sp>
      <p:pic>
        <p:nvPicPr>
          <p:cNvPr id="86" name="Picture 85">
            <a:extLst>
              <a:ext uri="{FF2B5EF4-FFF2-40B4-BE49-F238E27FC236}">
                <a16:creationId xmlns:a16="http://schemas.microsoft.com/office/drawing/2014/main" id="{21379631-23FF-9C3D-552C-ED7304F969CC}"/>
              </a:ext>
            </a:extLst>
          </p:cNvPr>
          <p:cNvPicPr>
            <a:picLocks noChangeAspect="1"/>
          </p:cNvPicPr>
          <p:nvPr/>
        </p:nvPicPr>
        <p:blipFill rotWithShape="1">
          <a:blip r:embed="rId2"/>
          <a:srcRect l="8523" r="41295" b="2"/>
          <a:stretch/>
        </p:blipFill>
        <p:spPr>
          <a:xfrm>
            <a:off x="7540750" y="10"/>
            <a:ext cx="4651250" cy="6858776"/>
          </a:xfrm>
          <a:prstGeom prst="rect">
            <a:avLst/>
          </a:prstGeom>
        </p:spPr>
      </p:pic>
      <p:sp>
        <p:nvSpPr>
          <p:cNvPr id="87" name="Freeform 23">
            <a:extLst>
              <a:ext uri="{FF2B5EF4-FFF2-40B4-BE49-F238E27FC236}">
                <a16:creationId xmlns:a16="http://schemas.microsoft.com/office/drawing/2014/main" id="{E5727076-22F1-4B9C-8490-6D1C0E1E9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Text Placeholder 2">
            <a:extLst>
              <a:ext uri="{FF2B5EF4-FFF2-40B4-BE49-F238E27FC236}">
                <a16:creationId xmlns:a16="http://schemas.microsoft.com/office/drawing/2014/main" id="{6EAA35FA-5EC4-E89D-3C72-696C2F51E932}"/>
              </a:ext>
            </a:extLst>
          </p:cNvPr>
          <p:cNvSpPr>
            <a:spLocks noGrp="1"/>
          </p:cNvSpPr>
          <p:nvPr>
            <p:ph type="body" idx="1"/>
          </p:nvPr>
        </p:nvSpPr>
        <p:spPr>
          <a:xfrm>
            <a:off x="540278" y="5189400"/>
            <a:ext cx="6692953" cy="544260"/>
          </a:xfrm>
        </p:spPr>
        <p:txBody>
          <a:bodyPr vert="horz" lIns="91440" tIns="45720" rIns="91440" bIns="45720" rtlCol="0" anchor="ctr">
            <a:normAutofit/>
          </a:bodyPr>
          <a:lstStyle/>
          <a:p>
            <a:endParaRPr lang="en-US" sz="1800">
              <a:solidFill>
                <a:srgbClr val="FEFFFF"/>
              </a:solidFill>
            </a:endParaRPr>
          </a:p>
        </p:txBody>
      </p:sp>
    </p:spTree>
    <p:extLst>
      <p:ext uri="{BB962C8B-B14F-4D97-AF65-F5344CB8AC3E}">
        <p14:creationId xmlns:p14="http://schemas.microsoft.com/office/powerpoint/2010/main" val="1571565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0C8D6-BD27-8286-1B49-6B4119C69D87}"/>
              </a:ext>
            </a:extLst>
          </p:cNvPr>
          <p:cNvSpPr>
            <a:spLocks noGrp="1"/>
          </p:cNvSpPr>
          <p:nvPr>
            <p:ph type="title"/>
          </p:nvPr>
        </p:nvSpPr>
        <p:spPr>
          <a:xfrm>
            <a:off x="649224" y="645106"/>
            <a:ext cx="3650279" cy="1259894"/>
          </a:xfrm>
        </p:spPr>
        <p:txBody>
          <a:bodyPr>
            <a:normAutofit/>
          </a:bodyPr>
          <a:lstStyle/>
          <a:p>
            <a:pPr>
              <a:lnSpc>
                <a:spcPct val="90000"/>
              </a:lnSpc>
            </a:pPr>
            <a:r>
              <a:rPr lang="el-GR" sz="2800">
                <a:solidFill>
                  <a:schemeClr val="tx1"/>
                </a:solidFill>
              </a:rPr>
              <a:t>Θεμελιακά στοιχεία επίθεσης (</a:t>
            </a:r>
            <a:r>
              <a:rPr lang="en-US" sz="2800">
                <a:solidFill>
                  <a:schemeClr val="tx1"/>
                </a:solidFill>
              </a:rPr>
              <a:t>attack primitives)</a:t>
            </a:r>
          </a:p>
        </p:txBody>
      </p:sp>
      <p:sp>
        <p:nvSpPr>
          <p:cNvPr id="3" name="Content Placeholder 2">
            <a:extLst>
              <a:ext uri="{FF2B5EF4-FFF2-40B4-BE49-F238E27FC236}">
                <a16:creationId xmlns:a16="http://schemas.microsoft.com/office/drawing/2014/main" id="{7A409D60-1B8C-FB81-D14E-37A3AAA51D54}"/>
              </a:ext>
            </a:extLst>
          </p:cNvPr>
          <p:cNvSpPr>
            <a:spLocks noGrp="1"/>
          </p:cNvSpPr>
          <p:nvPr>
            <p:ph idx="1"/>
          </p:nvPr>
        </p:nvSpPr>
        <p:spPr>
          <a:xfrm>
            <a:off x="649225" y="2133600"/>
            <a:ext cx="3650278" cy="3759253"/>
          </a:xfrm>
        </p:spPr>
        <p:txBody>
          <a:bodyPr>
            <a:normAutofit/>
          </a:bodyPr>
          <a:lstStyle/>
          <a:p>
            <a:pPr>
              <a:lnSpc>
                <a:spcPct val="140000"/>
              </a:lnSpc>
              <a:buClr>
                <a:srgbClr val="A3885D"/>
              </a:buClr>
            </a:pPr>
            <a:r>
              <a:rPr lang="el-GR" sz="1500"/>
              <a:t>Μια επίθεση ασφαλείας αποτελεί σύνθεση πολλών θεμελιακών στοιχείων</a:t>
            </a:r>
          </a:p>
          <a:p>
            <a:pPr>
              <a:lnSpc>
                <a:spcPct val="140000"/>
              </a:lnSpc>
              <a:buClr>
                <a:srgbClr val="A3885D"/>
              </a:buClr>
            </a:pPr>
            <a:r>
              <a:rPr lang="el-GR" sz="1500"/>
              <a:t>Σε πολλές περιπτώσεις ένα σφάλμα στο λογισμικό αντιστοιχεί σε ένα τέτοιο στοιχείο</a:t>
            </a:r>
          </a:p>
          <a:p>
            <a:pPr>
              <a:lnSpc>
                <a:spcPct val="140000"/>
              </a:lnSpc>
              <a:buClr>
                <a:srgbClr val="A3885D"/>
              </a:buClr>
            </a:pPr>
            <a:r>
              <a:rPr lang="el-GR" sz="1500"/>
              <a:t>Ένα σύνολο τέτοιων στοιχείων =&gt; δυνατότητα εκμετάλλευσης</a:t>
            </a:r>
          </a:p>
          <a:p>
            <a:pPr>
              <a:lnSpc>
                <a:spcPct val="140000"/>
              </a:lnSpc>
              <a:buClr>
                <a:srgbClr val="A3885D"/>
              </a:buClr>
            </a:pPr>
            <a:r>
              <a:rPr lang="el-GR" sz="1500"/>
              <a:t>Τα αντίστοιχα σφάλματα =&gt; τρωτά σημεία</a:t>
            </a:r>
            <a:endParaRPr lang="en-US" sz="1500"/>
          </a:p>
        </p:txBody>
      </p:sp>
      <p:pic>
        <p:nvPicPr>
          <p:cNvPr id="5" name="Picture 4" descr="Κοντινό πλάνο τσίτα σε μαύρο φόντο">
            <a:extLst>
              <a:ext uri="{FF2B5EF4-FFF2-40B4-BE49-F238E27FC236}">
                <a16:creationId xmlns:a16="http://schemas.microsoft.com/office/drawing/2014/main" id="{F654F5E6-38D3-BCCF-D0F8-C3947B4BC146}"/>
              </a:ext>
            </a:extLst>
          </p:cNvPr>
          <p:cNvPicPr>
            <a:picLocks noChangeAspect="1"/>
          </p:cNvPicPr>
          <p:nvPr/>
        </p:nvPicPr>
        <p:blipFill rotWithShape="1">
          <a:blip r:embed="rId2"/>
          <a:srcRect l="26296" r="-1" b="-1"/>
          <a:stretch/>
        </p:blipFill>
        <p:spPr>
          <a:xfrm>
            <a:off x="4619543" y="10"/>
            <a:ext cx="7572457" cy="6857990"/>
          </a:xfrm>
          <a:prstGeom prst="rect">
            <a:avLst/>
          </a:prstGeom>
        </p:spPr>
      </p:pic>
    </p:spTree>
    <p:extLst>
      <p:ext uri="{BB962C8B-B14F-4D97-AF65-F5344CB8AC3E}">
        <p14:creationId xmlns:p14="http://schemas.microsoft.com/office/powerpoint/2010/main" val="374522199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66342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AA178F5-D979-7B4C-FF07-B8AFB19E4CA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Παράδειγμα: Τυχαίο γράψιμο</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B9820D3-94BF-EA8A-FB41-0B0A7A2B428C}"/>
              </a:ext>
            </a:extLst>
          </p:cNvPr>
          <p:cNvPicPr>
            <a:picLocks noChangeAspect="1"/>
          </p:cNvPicPr>
          <p:nvPr/>
        </p:nvPicPr>
        <p:blipFill>
          <a:blip r:embed="rId3"/>
          <a:stretch>
            <a:fillRect/>
          </a:stretch>
        </p:blipFill>
        <p:spPr>
          <a:xfrm>
            <a:off x="5587994" y="2255196"/>
            <a:ext cx="5640502" cy="2354909"/>
          </a:xfrm>
          <a:prstGeom prst="rect">
            <a:avLst/>
          </a:prstGeom>
        </p:spPr>
      </p:pic>
    </p:spTree>
    <p:extLst>
      <p:ext uri="{BB962C8B-B14F-4D97-AF65-F5344CB8AC3E}">
        <p14:creationId xmlns:p14="http://schemas.microsoft.com/office/powerpoint/2010/main" val="255522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191D5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AA178F5-D979-7B4C-FF07-B8AFB19E4CA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Παράδειγμα: Τυχαίο γράψιμο, περιορισμένη έκταση</a:t>
            </a:r>
          </a:p>
        </p:txBody>
      </p:sp>
      <p:sp>
        <p:nvSpPr>
          <p:cNvPr id="45"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E9E9E83-74D1-4174-E1D4-5E0504BE8C9B}"/>
              </a:ext>
            </a:extLst>
          </p:cNvPr>
          <p:cNvPicPr>
            <a:picLocks noChangeAspect="1"/>
          </p:cNvPicPr>
          <p:nvPr/>
        </p:nvPicPr>
        <p:blipFill>
          <a:blip r:embed="rId3"/>
          <a:stretch>
            <a:fillRect/>
          </a:stretch>
        </p:blipFill>
        <p:spPr>
          <a:xfrm>
            <a:off x="5587994" y="1500779"/>
            <a:ext cx="5640502" cy="3863743"/>
          </a:xfrm>
          <a:prstGeom prst="rect">
            <a:avLst/>
          </a:prstGeom>
        </p:spPr>
      </p:pic>
    </p:spTree>
    <p:extLst>
      <p:ext uri="{BB962C8B-B14F-4D97-AF65-F5344CB8AC3E}">
        <p14:creationId xmlns:p14="http://schemas.microsoft.com/office/powerpoint/2010/main" val="2240937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6281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AA178F5-D979-7B4C-FF07-B8AFB19E4CA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Παράδειγμα: Τυχαίο διάβασμα</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4DB22D0-4FE2-BCF5-32AF-DB14D094019F}"/>
              </a:ext>
            </a:extLst>
          </p:cNvPr>
          <p:cNvPicPr>
            <a:picLocks noChangeAspect="1"/>
          </p:cNvPicPr>
          <p:nvPr/>
        </p:nvPicPr>
        <p:blipFill>
          <a:blip r:embed="rId3"/>
          <a:stretch>
            <a:fillRect/>
          </a:stretch>
        </p:blipFill>
        <p:spPr>
          <a:xfrm>
            <a:off x="5587994" y="1962318"/>
            <a:ext cx="5640502" cy="2940665"/>
          </a:xfrm>
          <a:prstGeom prst="rect">
            <a:avLst/>
          </a:prstGeom>
        </p:spPr>
      </p:pic>
    </p:spTree>
    <p:extLst>
      <p:ext uri="{BB962C8B-B14F-4D97-AF65-F5344CB8AC3E}">
        <p14:creationId xmlns:p14="http://schemas.microsoft.com/office/powerpoint/2010/main" val="3483642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521-0F30-086E-F328-3A86FEBA8A02}"/>
              </a:ext>
            </a:extLst>
          </p:cNvPr>
          <p:cNvSpPr>
            <a:spLocks noGrp="1"/>
          </p:cNvSpPr>
          <p:nvPr>
            <p:ph type="title"/>
          </p:nvPr>
        </p:nvSpPr>
        <p:spPr/>
        <p:txBody>
          <a:bodyPr/>
          <a:lstStyle/>
          <a:p>
            <a:r>
              <a:rPr lang="el-GR" dirty="0"/>
              <a:t>Συνηθέστερες κατηγορίες σφαλμάτων</a:t>
            </a:r>
            <a:endParaRPr lang="en-US" dirty="0"/>
          </a:p>
        </p:txBody>
      </p:sp>
      <p:sp>
        <p:nvSpPr>
          <p:cNvPr id="3" name="Text Placeholder 2">
            <a:extLst>
              <a:ext uri="{FF2B5EF4-FFF2-40B4-BE49-F238E27FC236}">
                <a16:creationId xmlns:a16="http://schemas.microsoft.com/office/drawing/2014/main" id="{04A11C77-E0F7-2653-1FCE-94CC7B6178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956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61332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D60063F-7504-FFDC-F569-CF9D839464D0}"/>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Αρχικοποίηση</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873376C-0DC8-9868-8AAC-6F9E563BC0CB}"/>
              </a:ext>
            </a:extLst>
          </p:cNvPr>
          <p:cNvPicPr>
            <a:picLocks noChangeAspect="1"/>
          </p:cNvPicPr>
          <p:nvPr/>
        </p:nvPicPr>
        <p:blipFill>
          <a:blip r:embed="rId3"/>
          <a:stretch>
            <a:fillRect/>
          </a:stretch>
        </p:blipFill>
        <p:spPr>
          <a:xfrm>
            <a:off x="5587994" y="2480817"/>
            <a:ext cx="5640502" cy="1903668"/>
          </a:xfrm>
          <a:prstGeom prst="rect">
            <a:avLst/>
          </a:prstGeom>
        </p:spPr>
      </p:pic>
    </p:spTree>
    <p:extLst>
      <p:ext uri="{BB962C8B-B14F-4D97-AF65-F5344CB8AC3E}">
        <p14:creationId xmlns:p14="http://schemas.microsoft.com/office/powerpoint/2010/main" val="3914328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E525-3906-B891-988B-F0C52F63A925}"/>
              </a:ext>
            </a:extLst>
          </p:cNvPr>
          <p:cNvSpPr>
            <a:spLocks noGrp="1"/>
          </p:cNvSpPr>
          <p:nvPr>
            <p:ph type="title"/>
          </p:nvPr>
        </p:nvSpPr>
        <p:spPr/>
        <p:txBody>
          <a:bodyPr/>
          <a:lstStyle/>
          <a:p>
            <a:r>
              <a:rPr lang="el-GR" dirty="0"/>
              <a:t>== </a:t>
            </a:r>
            <a:r>
              <a:rPr lang="en-US" dirty="0"/>
              <a:t>vs =</a:t>
            </a:r>
          </a:p>
        </p:txBody>
      </p:sp>
      <p:pic>
        <p:nvPicPr>
          <p:cNvPr id="5" name="Picture 4">
            <a:extLst>
              <a:ext uri="{FF2B5EF4-FFF2-40B4-BE49-F238E27FC236}">
                <a16:creationId xmlns:a16="http://schemas.microsoft.com/office/drawing/2014/main" id="{C47A3FBF-112B-9EEF-A267-1E28CB57B3F3}"/>
              </a:ext>
            </a:extLst>
          </p:cNvPr>
          <p:cNvPicPr>
            <a:picLocks noChangeAspect="1"/>
          </p:cNvPicPr>
          <p:nvPr/>
        </p:nvPicPr>
        <p:blipFill>
          <a:blip r:embed="rId3"/>
          <a:stretch>
            <a:fillRect/>
          </a:stretch>
        </p:blipFill>
        <p:spPr>
          <a:xfrm>
            <a:off x="2592925" y="1905000"/>
            <a:ext cx="5249008" cy="1105054"/>
          </a:xfrm>
          <a:prstGeom prst="rect">
            <a:avLst/>
          </a:prstGeom>
        </p:spPr>
      </p:pic>
    </p:spTree>
    <p:extLst>
      <p:ext uri="{BB962C8B-B14F-4D97-AF65-F5344CB8AC3E}">
        <p14:creationId xmlns:p14="http://schemas.microsoft.com/office/powerpoint/2010/main" val="3481327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776652">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4E747E-8760-12F0-D619-D902C440F8B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Πεδία ορισμού</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600FF-7990-1B8E-3B18-19D50D94BB5F}"/>
              </a:ext>
            </a:extLst>
          </p:cNvPr>
          <p:cNvPicPr>
            <a:picLocks noChangeAspect="1"/>
          </p:cNvPicPr>
          <p:nvPr/>
        </p:nvPicPr>
        <p:blipFill>
          <a:blip r:embed="rId3"/>
          <a:stretch>
            <a:fillRect/>
          </a:stretch>
        </p:blipFill>
        <p:spPr>
          <a:xfrm>
            <a:off x="5587994" y="1528623"/>
            <a:ext cx="5640502" cy="3808055"/>
          </a:xfrm>
          <a:prstGeom prst="rect">
            <a:avLst/>
          </a:prstGeom>
        </p:spPr>
      </p:pic>
    </p:spTree>
    <p:extLst>
      <p:ext uri="{BB962C8B-B14F-4D97-AF65-F5344CB8AC3E}">
        <p14:creationId xmlns:p14="http://schemas.microsoft.com/office/powerpoint/2010/main" val="68553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21AC-F8B9-C5B7-54DD-174DB38C0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DE59C-2283-9F32-41FF-714057E3DCBB}"/>
              </a:ext>
            </a:extLst>
          </p:cNvPr>
          <p:cNvSpPr>
            <a:spLocks noGrp="1"/>
          </p:cNvSpPr>
          <p:nvPr>
            <p:ph type="title"/>
          </p:nvPr>
        </p:nvSpPr>
        <p:spPr/>
        <p:txBody>
          <a:bodyPr/>
          <a:lstStyle/>
          <a:p>
            <a:r>
              <a:rPr lang="el-GR" dirty="0"/>
              <a:t>Ορισμός (2/3)</a:t>
            </a:r>
            <a:endParaRPr lang="en-US" dirty="0"/>
          </a:p>
        </p:txBody>
      </p:sp>
      <p:sp>
        <p:nvSpPr>
          <p:cNvPr id="3" name="Content Placeholder 2">
            <a:extLst>
              <a:ext uri="{FF2B5EF4-FFF2-40B4-BE49-F238E27FC236}">
                <a16:creationId xmlns:a16="http://schemas.microsoft.com/office/drawing/2014/main" id="{0E02026E-FE3B-DCAF-BE54-BC6B9EE585CE}"/>
              </a:ext>
            </a:extLst>
          </p:cNvPr>
          <p:cNvSpPr>
            <a:spLocks noGrp="1"/>
          </p:cNvSpPr>
          <p:nvPr>
            <p:ph idx="1"/>
          </p:nvPr>
        </p:nvSpPr>
        <p:spPr/>
        <p:txBody>
          <a:bodyPr>
            <a:normAutofit fontScale="92500" lnSpcReduction="10000"/>
          </a:bodyPr>
          <a:lstStyle/>
          <a:p>
            <a:pPr>
              <a:lnSpc>
                <a:spcPct val="160000"/>
              </a:lnSpc>
            </a:pPr>
            <a:r>
              <a:rPr lang="el-GR" sz="1900" dirty="0"/>
              <a:t>Η ασφάλεια της μνήμης είναι μια γενική ιδιότητα που μπορεί να ισχύει για ένα πρόγραμμα, ένα περιβάλλον εκτέλεσης (</a:t>
            </a:r>
            <a:r>
              <a:rPr lang="en-US" sz="1900" dirty="0"/>
              <a:t>run-time) </a:t>
            </a:r>
            <a:r>
              <a:rPr lang="el-GR" sz="1900" dirty="0"/>
              <a:t>ή μια γλώσσα προγραμματισμού</a:t>
            </a:r>
            <a:endParaRPr lang="en-US" sz="1900" dirty="0"/>
          </a:p>
          <a:p>
            <a:pPr lvl="1">
              <a:lnSpc>
                <a:spcPct val="160000"/>
              </a:lnSpc>
            </a:pPr>
            <a:r>
              <a:rPr lang="el-GR" dirty="0"/>
              <a:t>Ένα πρόγραμμα είναι ασφαλές για τη μνήμη, εάν όλες οι δυνατές εκτελέσεις αυτού</a:t>
            </a:r>
            <a:r>
              <a:rPr lang="en-US" dirty="0"/>
              <a:t> </a:t>
            </a:r>
            <a:r>
              <a:rPr lang="el-GR" dirty="0"/>
              <a:t>του προγράμματος είναι ασφαλείς για τη μνήμη.</a:t>
            </a:r>
          </a:p>
          <a:p>
            <a:pPr lvl="1">
              <a:lnSpc>
                <a:spcPct val="160000"/>
              </a:lnSpc>
            </a:pPr>
            <a:r>
              <a:rPr lang="el-GR" dirty="0"/>
              <a:t>Ένα περιβάλλον είναι ασφαλές για τη μνήμη, εάν όλα τα προγράμματα που μπορούν να εκτελεστούν σε αυτό είναι ασφαλή για τη μνήμη.</a:t>
            </a:r>
          </a:p>
          <a:p>
            <a:pPr lvl="1">
              <a:lnSpc>
                <a:spcPct val="160000"/>
              </a:lnSpc>
            </a:pPr>
            <a:r>
              <a:rPr lang="el-GR" dirty="0"/>
              <a:t>Μια γλώσσα προγραμματισμού είναι ασφαλής για τη μνήμη, αν όλα τα προγράμματα που μπορούν να γραφτούν με αυτήν είναι ασφαλή για τη μνήμη.</a:t>
            </a:r>
          </a:p>
        </p:txBody>
      </p:sp>
    </p:spTree>
    <p:extLst>
      <p:ext uri="{BB962C8B-B14F-4D97-AF65-F5344CB8AC3E}">
        <p14:creationId xmlns:p14="http://schemas.microsoft.com/office/powerpoint/2010/main" val="4283604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79685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3F20CB-B699-D5FD-06E3-2B0EA48E375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Σφάλματα ροής (1/2)</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07B4D925-4D28-FBA9-6D6A-EE8F77041E1B}"/>
              </a:ext>
            </a:extLst>
          </p:cNvPr>
          <p:cNvPicPr>
            <a:picLocks noChangeAspect="1"/>
          </p:cNvPicPr>
          <p:nvPr/>
        </p:nvPicPr>
        <p:blipFill>
          <a:blip r:embed="rId3"/>
          <a:stretch>
            <a:fillRect/>
          </a:stretch>
        </p:blipFill>
        <p:spPr>
          <a:xfrm>
            <a:off x="5587994" y="2410738"/>
            <a:ext cx="5640502" cy="2043825"/>
          </a:xfrm>
          <a:prstGeom prst="rect">
            <a:avLst/>
          </a:prstGeom>
        </p:spPr>
      </p:pic>
    </p:spTree>
    <p:extLst>
      <p:ext uri="{BB962C8B-B14F-4D97-AF65-F5344CB8AC3E}">
        <p14:creationId xmlns:p14="http://schemas.microsoft.com/office/powerpoint/2010/main" val="207525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3291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3F20CB-B699-D5FD-06E3-2B0EA48E375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Σφάλματα ροής (2/2)</a:t>
            </a:r>
          </a:p>
        </p:txBody>
      </p:sp>
      <p:sp>
        <p:nvSpPr>
          <p:cNvPr id="45"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3A219EB-E2AC-4FD8-A5D3-2839EC096C61}"/>
              </a:ext>
            </a:extLst>
          </p:cNvPr>
          <p:cNvPicPr>
            <a:picLocks noChangeAspect="1"/>
          </p:cNvPicPr>
          <p:nvPr/>
        </p:nvPicPr>
        <p:blipFill>
          <a:blip r:embed="rId3"/>
          <a:stretch>
            <a:fillRect/>
          </a:stretch>
        </p:blipFill>
        <p:spPr>
          <a:xfrm>
            <a:off x="5587994" y="1749477"/>
            <a:ext cx="5640502" cy="3366347"/>
          </a:xfrm>
          <a:prstGeom prst="rect">
            <a:avLst/>
          </a:prstGeom>
        </p:spPr>
      </p:pic>
    </p:spTree>
    <p:extLst>
      <p:ext uri="{BB962C8B-B14F-4D97-AF65-F5344CB8AC3E}">
        <p14:creationId xmlns:p14="http://schemas.microsoft.com/office/powerpoint/2010/main" val="1440764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3312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20BA5F-90AF-AFF1-3228-5CF975029397}"/>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Χρήση μετά το free</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01589944-5F01-579E-939E-5FFACACAD766}"/>
              </a:ext>
            </a:extLst>
          </p:cNvPr>
          <p:cNvPicPr>
            <a:picLocks noChangeAspect="1"/>
          </p:cNvPicPr>
          <p:nvPr/>
        </p:nvPicPr>
        <p:blipFill>
          <a:blip r:embed="rId3"/>
          <a:stretch>
            <a:fillRect/>
          </a:stretch>
        </p:blipFill>
        <p:spPr>
          <a:xfrm>
            <a:off x="5587994" y="2769892"/>
            <a:ext cx="5640502" cy="1325517"/>
          </a:xfrm>
          <a:prstGeom prst="rect">
            <a:avLst/>
          </a:prstGeom>
        </p:spPr>
      </p:pic>
    </p:spTree>
    <p:extLst>
      <p:ext uri="{BB962C8B-B14F-4D97-AF65-F5344CB8AC3E}">
        <p14:creationId xmlns:p14="http://schemas.microsoft.com/office/powerpoint/2010/main" val="277459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9CE7998D-F03A-3F58-FFC5-890CACB2FAF6}"/>
              </a:ext>
            </a:extLst>
          </p:cNvPr>
          <p:cNvSpPr>
            <a:spLocks noGrp="1"/>
          </p:cNvSpPr>
          <p:nvPr>
            <p:ph type="title"/>
          </p:nvPr>
        </p:nvSpPr>
        <p:spPr>
          <a:xfrm>
            <a:off x="1217056" y="1093380"/>
            <a:ext cx="3068182" cy="4671240"/>
          </a:xfrm>
        </p:spPr>
        <p:txBody>
          <a:bodyPr anchor="ctr">
            <a:normAutofit/>
          </a:bodyPr>
          <a:lstStyle/>
          <a:p>
            <a:pPr algn="r"/>
            <a:r>
              <a:rPr lang="el-GR" sz="2800"/>
              <a:t>Ανακεφαλαίωση</a:t>
            </a:r>
            <a:endParaRPr lang="en-US" sz="2800"/>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C2319A-8CD8-984E-4931-2ED11DFFF54E}"/>
              </a:ext>
            </a:extLst>
          </p:cNvPr>
          <p:cNvSpPr>
            <a:spLocks noGrp="1"/>
          </p:cNvSpPr>
          <p:nvPr>
            <p:ph idx="1"/>
          </p:nvPr>
        </p:nvSpPr>
        <p:spPr>
          <a:xfrm>
            <a:off x="5285509" y="1093380"/>
            <a:ext cx="6219103" cy="4679250"/>
          </a:xfrm>
        </p:spPr>
        <p:txBody>
          <a:bodyPr anchor="ctr">
            <a:normAutofit/>
          </a:bodyPr>
          <a:lstStyle/>
          <a:p>
            <a:r>
              <a:rPr lang="el-GR" dirty="0"/>
              <a:t>Σφάλματα που σχετίζονται με την ασφάλεια μνήμης δύνανται ν’ αλλάξουν την κατάσταση ενός εκτελούμενου προγράμματος</a:t>
            </a:r>
          </a:p>
          <a:p>
            <a:pPr lvl="1"/>
            <a:r>
              <a:rPr lang="el-GR" dirty="0"/>
              <a:t>Χωρικά σφάλματα μνήμης αφορούν στα όρια</a:t>
            </a:r>
          </a:p>
          <a:p>
            <a:pPr lvl="1"/>
            <a:r>
              <a:rPr lang="el-GR" dirty="0"/>
              <a:t>Χρονικά σφάλματα μνήμης αφορούν στην εγκυρότητα</a:t>
            </a:r>
          </a:p>
          <a:p>
            <a:r>
              <a:rPr lang="el-GR" dirty="0"/>
              <a:t>Η ασφάλεια τύπου εξασφαλίζει ότι τα αντικείμενο χρησιμοποιούνται με τον σωστό τύπο</a:t>
            </a:r>
          </a:p>
          <a:p>
            <a:r>
              <a:rPr lang="el-GR" dirty="0"/>
              <a:t>Υπάρχει πλήθος από κατηγορίες σφαλμάτων που οδηγούν σε ευπάθειες ασφαλείας</a:t>
            </a:r>
            <a:endParaRPr lang="en-US" dirty="0"/>
          </a:p>
        </p:txBody>
      </p:sp>
    </p:spTree>
    <p:extLst>
      <p:ext uri="{BB962C8B-B14F-4D97-AF65-F5344CB8AC3E}">
        <p14:creationId xmlns:p14="http://schemas.microsoft.com/office/powerpoint/2010/main" val="2206372774"/>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Padlock on computer motherboard">
            <a:extLst>
              <a:ext uri="{FF2B5EF4-FFF2-40B4-BE49-F238E27FC236}">
                <a16:creationId xmlns:a16="http://schemas.microsoft.com/office/drawing/2014/main" id="{B5737EB2-150C-419C-2008-C1863F7F791A}"/>
              </a:ext>
            </a:extLst>
          </p:cNvPr>
          <p:cNvPicPr>
            <a:picLocks noChangeAspect="1"/>
          </p:cNvPicPr>
          <p:nvPr/>
        </p:nvPicPr>
        <p:blipFill rotWithShape="1">
          <a:blip r:embed="rId2"/>
          <a:srcRect l="19040" r="42393"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1A17B90-8FF7-46EB-FD37-F0F5C79C9A9E}"/>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Βιβλιογραφία</a:t>
            </a:r>
            <a:endParaRPr lang="en-US" sz="3200">
              <a:solidFill>
                <a:srgbClr val="FEFFFF"/>
              </a:solidFill>
            </a:endParaRPr>
          </a:p>
        </p:txBody>
      </p:sp>
      <p:sp>
        <p:nvSpPr>
          <p:cNvPr id="3" name="Content Placeholder 2">
            <a:extLst>
              <a:ext uri="{FF2B5EF4-FFF2-40B4-BE49-F238E27FC236}">
                <a16:creationId xmlns:a16="http://schemas.microsoft.com/office/drawing/2014/main" id="{468D0B64-BA2D-E512-7FB5-6BA05653A6EA}"/>
              </a:ext>
            </a:extLst>
          </p:cNvPr>
          <p:cNvSpPr>
            <a:spLocks noGrp="1"/>
          </p:cNvSpPr>
          <p:nvPr>
            <p:ph idx="1"/>
          </p:nvPr>
        </p:nvSpPr>
        <p:spPr>
          <a:xfrm>
            <a:off x="541866" y="2032000"/>
            <a:ext cx="7145867" cy="3879222"/>
          </a:xfrm>
        </p:spPr>
        <p:txBody>
          <a:bodyPr>
            <a:normAutofit/>
          </a:bodyPr>
          <a:lstStyle/>
          <a:p>
            <a:r>
              <a:rPr lang="en-US">
                <a:solidFill>
                  <a:srgbClr val="FEFFFF"/>
                </a:solidFill>
              </a:rPr>
              <a:t>Mathias Payer, “Software Security - Principles, Policies, and Protection”</a:t>
            </a:r>
            <a:endParaRPr lang="el-GR">
              <a:solidFill>
                <a:srgbClr val="FEFFFF"/>
              </a:solidFill>
            </a:endParaRPr>
          </a:p>
          <a:p>
            <a:pPr lvl="1"/>
            <a:r>
              <a:rPr lang="en-US">
                <a:solidFill>
                  <a:srgbClr val="FEFFFF"/>
                </a:solidFill>
                <a:hlinkClick r:id="rId3"/>
              </a:rPr>
              <a:t>https://nebelwelt.net/SS3P/softsec.pdf</a:t>
            </a:r>
            <a:r>
              <a:rPr lang="el-GR">
                <a:solidFill>
                  <a:srgbClr val="FEFFFF"/>
                </a:solidFill>
              </a:rPr>
              <a:t> </a:t>
            </a:r>
          </a:p>
        </p:txBody>
      </p:sp>
    </p:spTree>
    <p:extLst>
      <p:ext uri="{BB962C8B-B14F-4D97-AF65-F5344CB8AC3E}">
        <p14:creationId xmlns:p14="http://schemas.microsoft.com/office/powerpoint/2010/main" val="323516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0014-8054-C765-0379-686935180BC6}"/>
              </a:ext>
            </a:extLst>
          </p:cNvPr>
          <p:cNvSpPr>
            <a:spLocks noGrp="1"/>
          </p:cNvSpPr>
          <p:nvPr>
            <p:ph type="title"/>
          </p:nvPr>
        </p:nvSpPr>
        <p:spPr/>
        <p:txBody>
          <a:bodyPr/>
          <a:lstStyle/>
          <a:p>
            <a:r>
              <a:rPr lang="el-GR" dirty="0"/>
              <a:t>Ορισμός (3/3)</a:t>
            </a:r>
            <a:endParaRPr lang="en-US" dirty="0"/>
          </a:p>
        </p:txBody>
      </p:sp>
      <p:sp>
        <p:nvSpPr>
          <p:cNvPr id="3" name="Content Placeholder 2">
            <a:extLst>
              <a:ext uri="{FF2B5EF4-FFF2-40B4-BE49-F238E27FC236}">
                <a16:creationId xmlns:a16="http://schemas.microsoft.com/office/drawing/2014/main" id="{728C28C9-B807-41A4-E747-230115E56500}"/>
              </a:ext>
            </a:extLst>
          </p:cNvPr>
          <p:cNvSpPr>
            <a:spLocks noGrp="1"/>
          </p:cNvSpPr>
          <p:nvPr>
            <p:ph sz="half" idx="1"/>
          </p:nvPr>
        </p:nvSpPr>
        <p:spPr/>
        <p:txBody>
          <a:bodyPr>
            <a:normAutofit fontScale="85000" lnSpcReduction="10000"/>
          </a:bodyPr>
          <a:lstStyle/>
          <a:p>
            <a:pPr>
              <a:lnSpc>
                <a:spcPct val="160000"/>
              </a:lnSpc>
            </a:pPr>
            <a:r>
              <a:rPr lang="el-GR" sz="1900" dirty="0"/>
              <a:t>Η ασφάλεια της μνήμης δεν επιτρέπει</a:t>
            </a:r>
          </a:p>
          <a:p>
            <a:pPr lvl="1">
              <a:lnSpc>
                <a:spcPct val="160000"/>
              </a:lnSpc>
            </a:pPr>
            <a:r>
              <a:rPr lang="el-GR" sz="1700" dirty="0"/>
              <a:t>Τα </a:t>
            </a:r>
            <a:r>
              <a:rPr lang="el-GR" sz="1700" dirty="0" err="1"/>
              <a:t>buffer</a:t>
            </a:r>
            <a:r>
              <a:rPr lang="el-GR" sz="1700" dirty="0"/>
              <a:t> </a:t>
            </a:r>
            <a:r>
              <a:rPr lang="en-US" sz="1700" dirty="0"/>
              <a:t>overflows</a:t>
            </a:r>
            <a:endParaRPr lang="el-GR" sz="1700" dirty="0"/>
          </a:p>
          <a:p>
            <a:pPr lvl="1">
              <a:lnSpc>
                <a:spcPct val="160000"/>
              </a:lnSpc>
            </a:pPr>
            <a:r>
              <a:rPr lang="el-GR" sz="1700" dirty="0"/>
              <a:t>Τις παραπομπές σε </a:t>
            </a:r>
            <a:r>
              <a:rPr lang="en-US" sz="1700" dirty="0"/>
              <a:t>NULL </a:t>
            </a:r>
            <a:r>
              <a:rPr lang="el-GR" sz="1700" dirty="0"/>
              <a:t>δείκτες</a:t>
            </a:r>
          </a:p>
          <a:p>
            <a:pPr lvl="1">
              <a:lnSpc>
                <a:spcPct val="160000"/>
              </a:lnSpc>
            </a:pPr>
            <a:r>
              <a:rPr lang="el-GR" sz="1700" dirty="0"/>
              <a:t>Τη χρήση μνήμης μετά την απελευθέρωση της</a:t>
            </a:r>
          </a:p>
          <a:p>
            <a:pPr lvl="1">
              <a:lnSpc>
                <a:spcPct val="160000"/>
              </a:lnSpc>
            </a:pPr>
            <a:r>
              <a:rPr lang="el-GR" sz="1700" dirty="0"/>
              <a:t>Τη χρήση μη </a:t>
            </a:r>
            <a:r>
              <a:rPr lang="el-GR" sz="1700" dirty="0" err="1"/>
              <a:t>αρχικοποιημένης</a:t>
            </a:r>
            <a:r>
              <a:rPr lang="el-GR" sz="1700" dirty="0"/>
              <a:t> μνήμης </a:t>
            </a:r>
          </a:p>
          <a:p>
            <a:pPr lvl="1">
              <a:lnSpc>
                <a:spcPct val="160000"/>
              </a:lnSpc>
            </a:pPr>
            <a:r>
              <a:rPr lang="el-GR" sz="1700" dirty="0"/>
              <a:t>Τις διπλές απελευθερώσεις μνήμης.</a:t>
            </a:r>
            <a:endParaRPr lang="en-US" sz="1700" dirty="0"/>
          </a:p>
        </p:txBody>
      </p:sp>
      <p:sp>
        <p:nvSpPr>
          <p:cNvPr id="4" name="Content Placeholder 3">
            <a:extLst>
              <a:ext uri="{FF2B5EF4-FFF2-40B4-BE49-F238E27FC236}">
                <a16:creationId xmlns:a16="http://schemas.microsoft.com/office/drawing/2014/main" id="{972E625F-B3A9-94CC-3FA8-D2BD437FE30E}"/>
              </a:ext>
            </a:extLst>
          </p:cNvPr>
          <p:cNvSpPr>
            <a:spLocks noGrp="1"/>
          </p:cNvSpPr>
          <p:nvPr>
            <p:ph sz="half" idx="2"/>
          </p:nvPr>
        </p:nvSpPr>
        <p:spPr/>
        <p:txBody>
          <a:bodyPr>
            <a:normAutofit fontScale="85000" lnSpcReduction="10000"/>
          </a:bodyPr>
          <a:lstStyle/>
          <a:p>
            <a:pPr>
              <a:lnSpc>
                <a:spcPct val="160000"/>
              </a:lnSpc>
            </a:pPr>
            <a:r>
              <a:rPr lang="el-GR" dirty="0"/>
              <a:t>Παραβίαση της ασφάλειας μνήμης έχουμε όταν  (</a:t>
            </a:r>
            <a:r>
              <a:rPr lang="en-US" dirty="0"/>
              <a:t>C / C++)</a:t>
            </a:r>
          </a:p>
          <a:p>
            <a:pPr lvl="1">
              <a:lnSpc>
                <a:spcPct val="160000"/>
              </a:lnSpc>
            </a:pPr>
            <a:r>
              <a:rPr lang="el-GR" dirty="0"/>
              <a:t>Υπάρχει κάποιος δείκτης εκτός ορίων ή είναι </a:t>
            </a:r>
            <a:r>
              <a:rPr lang="en-US" dirty="0"/>
              <a:t>NULL </a:t>
            </a:r>
            <a:r>
              <a:rPr lang="el-GR" dirty="0"/>
              <a:t>ή έχει </a:t>
            </a:r>
            <a:r>
              <a:rPr lang="el-GR" dirty="0" err="1"/>
              <a:t>απλευθερωθεί</a:t>
            </a:r>
            <a:r>
              <a:rPr lang="el-GR" dirty="0"/>
              <a:t> </a:t>
            </a:r>
            <a:r>
              <a:rPr lang="el-GR" b="1" u="sng" dirty="0"/>
              <a:t>και</a:t>
            </a:r>
          </a:p>
          <a:p>
            <a:pPr lvl="1">
              <a:lnSpc>
                <a:spcPct val="160000"/>
              </a:lnSpc>
            </a:pPr>
            <a:r>
              <a:rPr lang="el-GR" dirty="0"/>
              <a:t>Αυτός ο δείκτης</a:t>
            </a:r>
            <a:r>
              <a:rPr lang="en-US" dirty="0"/>
              <a:t> </a:t>
            </a:r>
            <a:r>
              <a:rPr lang="el-GR" dirty="0"/>
              <a:t>χρησιμοποιηθεί</a:t>
            </a:r>
            <a:r>
              <a:rPr lang="en-US" dirty="0"/>
              <a:t> (</a:t>
            </a:r>
            <a:r>
              <a:rPr lang="el-GR" dirty="0"/>
              <a:t>π.χ. για διάβασμα ή γράψιμο)</a:t>
            </a:r>
            <a:endParaRPr lang="en-US" dirty="0"/>
          </a:p>
          <a:p>
            <a:pPr>
              <a:lnSpc>
                <a:spcPct val="160000"/>
              </a:lnSpc>
            </a:pPr>
            <a:endParaRPr lang="en-US" dirty="0"/>
          </a:p>
        </p:txBody>
      </p:sp>
    </p:spTree>
    <p:extLst>
      <p:ext uri="{BB962C8B-B14F-4D97-AF65-F5344CB8AC3E}">
        <p14:creationId xmlns:p14="http://schemas.microsoft.com/office/powerpoint/2010/main" val="161104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44478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01164BC-A0A4-5CB1-F647-7758BCC800CA}"/>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Παράδειγμα</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A8AC410-25DE-C0F2-1952-634E54EC650A}"/>
              </a:ext>
            </a:extLst>
          </p:cNvPr>
          <p:cNvPicPr>
            <a:picLocks noChangeAspect="1"/>
          </p:cNvPicPr>
          <p:nvPr/>
        </p:nvPicPr>
        <p:blipFill>
          <a:blip r:embed="rId2"/>
          <a:stretch>
            <a:fillRect/>
          </a:stretch>
        </p:blipFill>
        <p:spPr>
          <a:xfrm>
            <a:off x="5587994" y="1648843"/>
            <a:ext cx="5640502" cy="3567616"/>
          </a:xfrm>
          <a:prstGeom prst="rect">
            <a:avLst/>
          </a:prstGeom>
        </p:spPr>
      </p:pic>
    </p:spTree>
    <p:extLst>
      <p:ext uri="{BB962C8B-B14F-4D97-AF65-F5344CB8AC3E}">
        <p14:creationId xmlns:p14="http://schemas.microsoft.com/office/powerpoint/2010/main" val="415603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3" name="Rectangle 42">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472626-2636-F7C1-4C32-91A6EABA1420}"/>
              </a:ext>
            </a:extLst>
          </p:cNvPr>
          <p:cNvPicPr>
            <a:picLocks noChangeAspect="1"/>
          </p:cNvPicPr>
          <p:nvPr/>
        </p:nvPicPr>
        <p:blipFill rotWithShape="1">
          <a:blip r:embed="rId2">
            <a:alphaModFix amt="40000"/>
          </a:blip>
          <a:srcRect t="43750"/>
          <a:stretch/>
        </p:blipFill>
        <p:spPr>
          <a:xfrm>
            <a:off x="20" y="10"/>
            <a:ext cx="12191980" cy="6857990"/>
          </a:xfrm>
          <a:prstGeom prst="rect">
            <a:avLst/>
          </a:prstGeom>
        </p:spPr>
      </p:pic>
      <p:sp>
        <p:nvSpPr>
          <p:cNvPr id="4" name="Title 3">
            <a:extLst>
              <a:ext uri="{FF2B5EF4-FFF2-40B4-BE49-F238E27FC236}">
                <a16:creationId xmlns:a16="http://schemas.microsoft.com/office/drawing/2014/main" id="{88A5AED0-C1CA-8A96-AAE5-0A1D73F7BDD7}"/>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solidFill>
                  <a:schemeClr val="tx1"/>
                </a:solidFill>
              </a:rPr>
              <a:t>Χωρική Ασφάλεια Μνήμης</a:t>
            </a:r>
          </a:p>
        </p:txBody>
      </p:sp>
      <p:sp>
        <p:nvSpPr>
          <p:cNvPr id="5" name="Text Placeholder 4">
            <a:extLst>
              <a:ext uri="{FF2B5EF4-FFF2-40B4-BE49-F238E27FC236}">
                <a16:creationId xmlns:a16="http://schemas.microsoft.com/office/drawing/2014/main" id="{61C156D6-63C7-1733-E6AA-0D6CA4288F3B}"/>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r>
              <a:rPr lang="en-US" sz="1800"/>
              <a:t>(Spatial Memory Safety)</a:t>
            </a:r>
          </a:p>
        </p:txBody>
      </p:sp>
      <p:sp>
        <p:nvSpPr>
          <p:cNvPr id="45" name="Rectangle 4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1437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14609064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568FB-8C16-1D35-3E90-F957B24343DC}"/>
              </a:ext>
            </a:extLst>
          </p:cNvPr>
          <p:cNvSpPr>
            <a:spLocks noGrp="1"/>
          </p:cNvSpPr>
          <p:nvPr>
            <p:ph type="title"/>
          </p:nvPr>
        </p:nvSpPr>
        <p:spPr/>
        <p:txBody>
          <a:bodyPr/>
          <a:lstStyle/>
          <a:p>
            <a:r>
              <a:rPr lang="el-GR" dirty="0"/>
              <a:t>Ορισμός</a:t>
            </a:r>
            <a:endParaRPr lang="en-US" dirty="0"/>
          </a:p>
        </p:txBody>
      </p:sp>
      <p:sp>
        <p:nvSpPr>
          <p:cNvPr id="5" name="Content Placeholder 4">
            <a:extLst>
              <a:ext uri="{FF2B5EF4-FFF2-40B4-BE49-F238E27FC236}">
                <a16:creationId xmlns:a16="http://schemas.microsoft.com/office/drawing/2014/main" id="{99DB077E-9011-6948-86E0-2213B7F0CBC2}"/>
              </a:ext>
            </a:extLst>
          </p:cNvPr>
          <p:cNvSpPr>
            <a:spLocks noGrp="1"/>
          </p:cNvSpPr>
          <p:nvPr>
            <p:ph idx="1"/>
          </p:nvPr>
        </p:nvSpPr>
        <p:spPr/>
        <p:txBody>
          <a:bodyPr>
            <a:normAutofit fontScale="77500" lnSpcReduction="20000"/>
          </a:bodyPr>
          <a:lstStyle/>
          <a:p>
            <a:pPr>
              <a:lnSpc>
                <a:spcPct val="170000"/>
              </a:lnSpc>
            </a:pPr>
            <a:r>
              <a:rPr lang="el-GR" dirty="0"/>
              <a:t>Η χωρική ασφάλεια της μνήμης είναι μια ιδιότητα που διασφαλίζει ότι όλοι οι δείκτες (που προφανώς αναφέρονται σε μνήμη) βρίσκονται εντός ορίων και δείχνουν σε έγκυρα αντικείμενα (όπου αντικείμενο εννοούμε και βασικό τύπο).</a:t>
            </a:r>
          </a:p>
          <a:p>
            <a:pPr lvl="1">
              <a:lnSpc>
                <a:spcPct val="170000"/>
              </a:lnSpc>
            </a:pPr>
            <a:r>
              <a:rPr lang="el-GR" dirty="0"/>
              <a:t>Τα όρια ενός αντικειμένου ορίζονται όταν </a:t>
            </a:r>
            <a:r>
              <a:rPr lang="el-GR" dirty="0" err="1"/>
              <a:t>αρχικοποιείται</a:t>
            </a:r>
            <a:r>
              <a:rPr lang="el-GR" dirty="0"/>
              <a:t> το αντικείμενο (π.χ. με </a:t>
            </a:r>
            <a:r>
              <a:rPr lang="en-US" dirty="0">
                <a:latin typeface="Courier New" panose="02070309020205020404" pitchFamily="49" charset="0"/>
                <a:cs typeface="Courier New" panose="02070309020205020404" pitchFamily="49" charset="0"/>
              </a:rPr>
              <a:t>new()</a:t>
            </a:r>
            <a:r>
              <a:rPr lang="en-US" dirty="0"/>
              <a:t>)</a:t>
            </a:r>
          </a:p>
          <a:p>
            <a:pPr lvl="1">
              <a:lnSpc>
                <a:spcPct val="170000"/>
              </a:lnSpc>
            </a:pPr>
            <a:r>
              <a:rPr lang="el-GR" dirty="0"/>
              <a:t>Οποιοσδήποτε δείκτης εν χρήσει που δείχνει σε κάποιο αντικείμενο πρέπει να </a:t>
            </a:r>
            <a:r>
              <a:rPr lang="el-GR" b="1" dirty="0">
                <a:effectLst>
                  <a:outerShdw blurRad="38100" dist="38100" dir="2700000" algn="tl">
                    <a:srgbClr val="000000">
                      <a:alpha val="43137"/>
                    </a:srgbClr>
                  </a:outerShdw>
                </a:effectLst>
              </a:rPr>
              <a:t>σέβεται</a:t>
            </a:r>
            <a:r>
              <a:rPr lang="el-GR" dirty="0"/>
              <a:t> τα όρια του αντικειμένου</a:t>
            </a:r>
          </a:p>
          <a:p>
            <a:pPr lvl="1">
              <a:lnSpc>
                <a:spcPct val="170000"/>
              </a:lnSpc>
            </a:pPr>
            <a:r>
              <a:rPr lang="el-GR" dirty="0"/>
              <a:t>Οποιαδήποτε αριθμητική πάνω σε έναν τέτοιο δείκτη (π.χ. αύξηση / μείωση) οδηγεί σε δείκτη που πρέπει να είναι ξανά </a:t>
            </a:r>
            <a:r>
              <a:rPr lang="el-GR" b="1" dirty="0">
                <a:effectLst>
                  <a:outerShdw blurRad="38100" dist="38100" dir="2700000" algn="tl">
                    <a:srgbClr val="000000">
                      <a:alpha val="43137"/>
                    </a:srgbClr>
                  </a:outerShdw>
                </a:effectLst>
              </a:rPr>
              <a:t>εντός</a:t>
            </a:r>
            <a:r>
              <a:rPr lang="el-GR" dirty="0"/>
              <a:t> του αντικειμένου.</a:t>
            </a:r>
          </a:p>
          <a:p>
            <a:pPr>
              <a:lnSpc>
                <a:spcPct val="170000"/>
              </a:lnSpc>
            </a:pPr>
            <a:r>
              <a:rPr lang="el-GR" dirty="0"/>
              <a:t>Χρήση δεικτών που δεν σέβονται τις παραπάνω αρχές οδηγεί σε σφάλμα χωρικής ασφάλειας μνήμης και τον κώδικα σε απροσδιόριστη συμπεριφορά.</a:t>
            </a:r>
            <a:endParaRPr lang="en-US" dirty="0"/>
          </a:p>
        </p:txBody>
      </p:sp>
    </p:spTree>
    <p:extLst>
      <p:ext uri="{BB962C8B-B14F-4D97-AF65-F5344CB8AC3E}">
        <p14:creationId xmlns:p14="http://schemas.microsoft.com/office/powerpoint/2010/main" val="311192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41365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1B3B56-F9B9-6FC4-F44A-0C0EA6AC18DA}"/>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Παράδειγμα</a:t>
            </a:r>
          </a:p>
        </p:txBody>
      </p:sp>
      <p:sp>
        <p:nvSpPr>
          <p:cNvPr id="46"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7D8831C-4ACA-144B-DD5E-0D40603206F9}"/>
              </a:ext>
            </a:extLst>
          </p:cNvPr>
          <p:cNvPicPr>
            <a:picLocks noChangeAspect="1"/>
          </p:cNvPicPr>
          <p:nvPr/>
        </p:nvPicPr>
        <p:blipFill>
          <a:blip r:embed="rId2"/>
          <a:stretch>
            <a:fillRect/>
          </a:stretch>
        </p:blipFill>
        <p:spPr>
          <a:xfrm>
            <a:off x="5587994" y="1909716"/>
            <a:ext cx="5640502" cy="3045870"/>
          </a:xfrm>
          <a:prstGeom prst="rect">
            <a:avLst/>
          </a:prstGeom>
        </p:spPr>
      </p:pic>
    </p:spTree>
    <p:extLst>
      <p:ext uri="{BB962C8B-B14F-4D97-AF65-F5344CB8AC3E}">
        <p14:creationId xmlns:p14="http://schemas.microsoft.com/office/powerpoint/2010/main" val="320771670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1026</TotalTime>
  <Words>1633</Words>
  <Application>Microsoft Office PowerPoint</Application>
  <PresentationFormat>Widescreen</PresentationFormat>
  <Paragraphs>189</Paragraphs>
  <Slides>44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Arial</vt:lpstr>
      <vt:lpstr>Century Gothic</vt:lpstr>
      <vt:lpstr>Courier New</vt:lpstr>
      <vt:lpstr>LMMono10-Regular</vt:lpstr>
      <vt:lpstr>LMSans10-Regular</vt:lpstr>
      <vt:lpstr>Wingdings 3</vt:lpstr>
      <vt:lpstr>Wisp</vt:lpstr>
      <vt:lpstr>Ασφάλεια λογισμικού και βάσεων δεδομένων</vt:lpstr>
      <vt:lpstr>Ασφάλεια μνήμης</vt:lpstr>
      <vt:lpstr>Ορισμός (1/3)</vt:lpstr>
      <vt:lpstr>Ορισμός (2/3)</vt:lpstr>
      <vt:lpstr>Ορισμός (3/3)</vt:lpstr>
      <vt:lpstr>Παράδειγμα</vt:lpstr>
      <vt:lpstr>Χωρική Ασφάλεια Μνήμης</vt:lpstr>
      <vt:lpstr>Ορισμός</vt:lpstr>
      <vt:lpstr>Παράδειγμα</vt:lpstr>
      <vt:lpstr>Χρονική ασφάλεια μνήμης</vt:lpstr>
      <vt:lpstr>Ορισμός</vt:lpstr>
      <vt:lpstr>Παράδειγμα</vt:lpstr>
      <vt:lpstr>Ξαναβλέποντας τον ορισμό (1/2)</vt:lpstr>
      <vt:lpstr>Ξαναβλέποντας τον ορισμό (2/2)</vt:lpstr>
      <vt:lpstr>Ασφάλεια μνήμης στη Java</vt:lpstr>
      <vt:lpstr>Ασφάλεια μνήμης στη Rust</vt:lpstr>
      <vt:lpstr>Ασφάλεια μνήμης στη Rust – Βασικές έννοιες</vt:lpstr>
      <vt:lpstr>Ασφάλεια μνήμης στη Rust –  Ιδιοκτησία (1/2)</vt:lpstr>
      <vt:lpstr>Ασφάλεια μνήμης στη Rust –  Ιδιοκτησία (2/2)</vt:lpstr>
      <vt:lpstr>Ασφάλεια μνήμης στη Rust – Copy trait</vt:lpstr>
      <vt:lpstr>Ασφάλεια μνήμης στη Rust – Δανεισμός</vt:lpstr>
      <vt:lpstr>Ασφάλεια μνήμης στη C / C++</vt:lpstr>
      <vt:lpstr>Διάλεκτοι</vt:lpstr>
      <vt:lpstr>Softbound</vt:lpstr>
      <vt:lpstr>CETS</vt:lpstr>
      <vt:lpstr>Ασφάλεια τύπου</vt:lpstr>
      <vt:lpstr>Ορισμός</vt:lpstr>
      <vt:lpstr>Μετατροπή τύπου (Γλώσσα C)</vt:lpstr>
      <vt:lpstr>Μετατροπή τύπου (Γλώσσα C++)</vt:lpstr>
      <vt:lpstr>Παράδειγμα</vt:lpstr>
      <vt:lpstr>Από τα σφάλματα στις επιθέσεις</vt:lpstr>
      <vt:lpstr>Θεμελιακά στοιχεία επίθεσης (attack primitives)</vt:lpstr>
      <vt:lpstr>Παράδειγμα: Τυχαίο γράψιμο</vt:lpstr>
      <vt:lpstr>Παράδειγμα: Τυχαίο γράψιμο, περιορισμένη έκταση</vt:lpstr>
      <vt:lpstr>Παράδειγμα: Τυχαίο διάβασμα</vt:lpstr>
      <vt:lpstr>Συνηθέστερες κατηγορίες σφαλμάτων</vt:lpstr>
      <vt:lpstr>Αρχικοποίηση</vt:lpstr>
      <vt:lpstr>== vs =</vt:lpstr>
      <vt:lpstr>Πεδία ορισμού</vt:lpstr>
      <vt:lpstr>Σφάλματα ροής (1/2)</vt:lpstr>
      <vt:lpstr>Σφάλματα ροής (2/2)</vt:lpstr>
      <vt:lpstr>Χρήση μετά το free</vt:lpstr>
      <vt:lpstr>Ανακεφαλαίωση</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dc:title>
  <dc:creator>george</dc:creator>
  <cp:lastModifiedBy>george</cp:lastModifiedBy>
  <cp:revision>1</cp:revision>
  <dcterms:created xsi:type="dcterms:W3CDTF">2024-01-25T15:32:48Z</dcterms:created>
  <dcterms:modified xsi:type="dcterms:W3CDTF">2024-03-11T19:32:22Z</dcterms:modified>
</cp:coreProperties>
</file>