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91" r:id="rId7"/>
    <p:sldId id="293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94" r:id="rId19"/>
    <p:sldId id="271" r:id="rId20"/>
    <p:sldId id="29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289" r:id="rId38"/>
    <p:sldId id="287" r:id="rId39"/>
    <p:sldId id="297" r:id="rId40"/>
    <p:sldId id="2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18CD9-B20B-47C4-8E12-F10A9D7FD3D0}" v="25" dt="2024-04-22T16:35:48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zerakos Georgios" userId="ea548587-b3cc-4d35-8e15-7608a7cc4b92" providerId="ADAL" clId="{C3818CD9-B20B-47C4-8E12-F10A9D7FD3D0}"/>
    <pc:docChg chg="undo redo custSel addSld delSld modSld sldOrd">
      <pc:chgData name="Prezerakos Georgios" userId="ea548587-b3cc-4d35-8e15-7608a7cc4b92" providerId="ADAL" clId="{C3818CD9-B20B-47C4-8E12-F10A9D7FD3D0}" dt="2024-04-22T16:35:48.195" v="8324" actId="14100"/>
      <pc:docMkLst>
        <pc:docMk/>
      </pc:docMkLst>
      <pc:sldChg chg="addSp modSp new mod setBg addAnim">
        <pc:chgData name="Prezerakos Georgios" userId="ea548587-b3cc-4d35-8e15-7608a7cc4b92" providerId="ADAL" clId="{C3818CD9-B20B-47C4-8E12-F10A9D7FD3D0}" dt="2024-04-08T15:29:47.936" v="7991"/>
        <pc:sldMkLst>
          <pc:docMk/>
          <pc:sldMk cId="2998956593" sldId="256"/>
        </pc:sldMkLst>
        <pc:spChg chg="mo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2" creationId="{29A92CCB-40E4-9F7F-C470-06F4A5858F86}"/>
          </ac:spMkLst>
        </pc:spChg>
        <pc:spChg chg="mo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3" creationId="{B09B0AD4-3B4C-DE78-ABF6-76EB0B4F7517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8" creationId="{46F1F2C8-798B-4CCE-A851-94AFAF350BED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10" creationId="{755E9CD0-04B0-4A3C-B291-AD913379C713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12" creationId="{1DD8BF3B-6066-418C-8D1A-75C5E396FC04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14" creationId="{80BC66F9-7A74-4286-AD22-1174052CC22C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16" creationId="{D8142CC3-2B5C-48E6-9DF0-6C8ACBAF23EF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20" creationId="{46A89C79-8EF3-4AF9-B3D9-59A883F41C83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22" creationId="{EFE5CE34-4543-42E5-B82C-1F3D12422CDD}"/>
          </ac:spMkLst>
        </pc:spChg>
        <pc:spChg chg="add">
          <ac:chgData name="Prezerakos Georgios" userId="ea548587-b3cc-4d35-8e15-7608a7cc4b92" providerId="ADAL" clId="{C3818CD9-B20B-47C4-8E12-F10A9D7FD3D0}" dt="2024-04-08T15:29:47.934" v="7990" actId="26606"/>
          <ac:spMkLst>
            <pc:docMk/>
            <pc:sldMk cId="2998956593" sldId="256"/>
            <ac:spMk id="24" creationId="{72AF41FE-63D7-4695-81D2-66D2510E4486}"/>
          </ac:spMkLst>
        </pc:spChg>
        <pc:cxnChg chg="add">
          <ac:chgData name="Prezerakos Georgios" userId="ea548587-b3cc-4d35-8e15-7608a7cc4b92" providerId="ADAL" clId="{C3818CD9-B20B-47C4-8E12-F10A9D7FD3D0}" dt="2024-04-08T15:29:47.934" v="7990" actId="26606"/>
          <ac:cxnSpMkLst>
            <pc:docMk/>
            <pc:sldMk cId="2998956593" sldId="256"/>
            <ac:cxnSpMk id="18" creationId="{7B2D303B-3DD0-4319-9EAD-361847FEC71D}"/>
          </ac:cxnSpMkLst>
        </pc:cxnChg>
      </pc:sldChg>
      <pc:sldChg chg="addSp modSp new mod setBg modClrScheme chgLayout">
        <pc:chgData name="Prezerakos Georgios" userId="ea548587-b3cc-4d35-8e15-7608a7cc4b92" providerId="ADAL" clId="{C3818CD9-B20B-47C4-8E12-F10A9D7FD3D0}" dt="2024-04-08T15:42:25.192" v="8116" actId="26606"/>
        <pc:sldMkLst>
          <pc:docMk/>
          <pc:sldMk cId="1970288723" sldId="257"/>
        </pc:sldMkLst>
        <pc:spChg chg="mod ord">
          <ac:chgData name="Prezerakos Georgios" userId="ea548587-b3cc-4d35-8e15-7608a7cc4b92" providerId="ADAL" clId="{C3818CD9-B20B-47C4-8E12-F10A9D7FD3D0}" dt="2024-04-08T15:42:25.192" v="8116" actId="26606"/>
          <ac:spMkLst>
            <pc:docMk/>
            <pc:sldMk cId="1970288723" sldId="257"/>
            <ac:spMk id="2" creationId="{8A32164B-CE2E-E282-07A2-747BE13B44EF}"/>
          </ac:spMkLst>
        </pc:spChg>
        <pc:spChg chg="mod ord">
          <ac:chgData name="Prezerakos Georgios" userId="ea548587-b3cc-4d35-8e15-7608a7cc4b92" providerId="ADAL" clId="{C3818CD9-B20B-47C4-8E12-F10A9D7FD3D0}" dt="2024-04-08T15:42:25.192" v="8116" actId="26606"/>
          <ac:spMkLst>
            <pc:docMk/>
            <pc:sldMk cId="1970288723" sldId="257"/>
            <ac:spMk id="3" creationId="{4445564A-DEEF-F583-8D74-49689D74E0A1}"/>
          </ac:spMkLst>
        </pc:spChg>
        <pc:spChg chg="add mod ord">
          <ac:chgData name="Prezerakos Georgios" userId="ea548587-b3cc-4d35-8e15-7608a7cc4b92" providerId="ADAL" clId="{C3818CD9-B20B-47C4-8E12-F10A9D7FD3D0}" dt="2024-04-08T15:42:25.192" v="8116" actId="26606"/>
          <ac:spMkLst>
            <pc:docMk/>
            <pc:sldMk cId="1970288723" sldId="257"/>
            <ac:spMk id="4" creationId="{58822849-6614-71F5-19A7-A3DDFA277A8C}"/>
          </ac:spMkLst>
        </pc:spChg>
        <pc:spChg chg="add">
          <ac:chgData name="Prezerakos Georgios" userId="ea548587-b3cc-4d35-8e15-7608a7cc4b92" providerId="ADAL" clId="{C3818CD9-B20B-47C4-8E12-F10A9D7FD3D0}" dt="2024-04-08T15:42:25.192" v="8116" actId="26606"/>
          <ac:spMkLst>
            <pc:docMk/>
            <pc:sldMk cId="1970288723" sldId="257"/>
            <ac:spMk id="9" creationId="{4C608BEB-860E-4094-8511-78603564A75E}"/>
          </ac:spMkLst>
        </pc:spChg>
        <pc:cxnChg chg="add">
          <ac:chgData name="Prezerakos Georgios" userId="ea548587-b3cc-4d35-8e15-7608a7cc4b92" providerId="ADAL" clId="{C3818CD9-B20B-47C4-8E12-F10A9D7FD3D0}" dt="2024-04-08T15:42:25.192" v="8116" actId="26606"/>
          <ac:cxnSpMkLst>
            <pc:docMk/>
            <pc:sldMk cId="1970288723" sldId="257"/>
            <ac:cxnSpMk id="11" creationId="{1F16A8D4-FE87-4604-88B2-394B5D1EB437}"/>
          </ac:cxnSpMkLst>
        </pc:cxnChg>
      </pc:sldChg>
      <pc:sldChg chg="addSp delSp modSp new mod setBg modClrScheme chgLayout">
        <pc:chgData name="Prezerakos Georgios" userId="ea548587-b3cc-4d35-8e15-7608a7cc4b92" providerId="ADAL" clId="{C3818CD9-B20B-47C4-8E12-F10A9D7FD3D0}" dt="2024-04-08T15:30:12.618" v="7996" actId="27636"/>
        <pc:sldMkLst>
          <pc:docMk/>
          <pc:sldMk cId="1277198444" sldId="258"/>
        </pc:sldMkLst>
        <pc:spChg chg="del mod ord">
          <ac:chgData name="Prezerakos Georgios" userId="ea548587-b3cc-4d35-8e15-7608a7cc4b92" providerId="ADAL" clId="{C3818CD9-B20B-47C4-8E12-F10A9D7FD3D0}" dt="2024-04-07T20:37:13.722" v="98" actId="700"/>
          <ac:spMkLst>
            <pc:docMk/>
            <pc:sldMk cId="1277198444" sldId="258"/>
            <ac:spMk id="2" creationId="{55F37204-DC7A-174C-16EB-E50AF01ACBEA}"/>
          </ac:spMkLst>
        </pc:spChg>
        <pc:spChg chg="del mod ord">
          <ac:chgData name="Prezerakos Georgios" userId="ea548587-b3cc-4d35-8e15-7608a7cc4b92" providerId="ADAL" clId="{C3818CD9-B20B-47C4-8E12-F10A9D7FD3D0}" dt="2024-04-07T20:37:13.722" v="98" actId="700"/>
          <ac:spMkLst>
            <pc:docMk/>
            <pc:sldMk cId="1277198444" sldId="258"/>
            <ac:spMk id="3" creationId="{6B6EEB42-CAF1-5225-5226-9C526DF55424}"/>
          </ac:spMkLst>
        </pc:spChg>
        <pc:spChg chg="del">
          <ac:chgData name="Prezerakos Georgios" userId="ea548587-b3cc-4d35-8e15-7608a7cc4b92" providerId="ADAL" clId="{C3818CD9-B20B-47C4-8E12-F10A9D7FD3D0}" dt="2024-04-07T20:37:13.722" v="98" actId="700"/>
          <ac:spMkLst>
            <pc:docMk/>
            <pc:sldMk cId="1277198444" sldId="258"/>
            <ac:spMk id="4" creationId="{94569363-8657-D26D-0BAF-9D1D5818CE7C}"/>
          </ac:spMkLst>
        </pc:spChg>
        <pc:spChg chg="add mod ord">
          <ac:chgData name="Prezerakos Georgios" userId="ea548587-b3cc-4d35-8e15-7608a7cc4b92" providerId="ADAL" clId="{C3818CD9-B20B-47C4-8E12-F10A9D7FD3D0}" dt="2024-04-08T15:30:02.522" v="7992" actId="26606"/>
          <ac:spMkLst>
            <pc:docMk/>
            <pc:sldMk cId="1277198444" sldId="258"/>
            <ac:spMk id="5" creationId="{E57AC934-4BEE-30CE-8E5E-73099A5D4D53}"/>
          </ac:spMkLst>
        </pc:spChg>
        <pc:spChg chg="add mod ord">
          <ac:chgData name="Prezerakos Georgios" userId="ea548587-b3cc-4d35-8e15-7608a7cc4b92" providerId="ADAL" clId="{C3818CD9-B20B-47C4-8E12-F10A9D7FD3D0}" dt="2024-04-08T15:30:12.618" v="7996" actId="27636"/>
          <ac:spMkLst>
            <pc:docMk/>
            <pc:sldMk cId="1277198444" sldId="258"/>
            <ac:spMk id="6" creationId="{7C7364A3-E111-D4EF-1383-6735D77B691B}"/>
          </ac:spMkLst>
        </pc:spChg>
        <pc:spChg chg="add">
          <ac:chgData name="Prezerakos Georgios" userId="ea548587-b3cc-4d35-8e15-7608a7cc4b92" providerId="ADAL" clId="{C3818CD9-B20B-47C4-8E12-F10A9D7FD3D0}" dt="2024-04-08T15:30:02.522" v="7992" actId="26606"/>
          <ac:spMkLst>
            <pc:docMk/>
            <pc:sldMk cId="1277198444" sldId="258"/>
            <ac:spMk id="12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0:02.522" v="7992" actId="26606"/>
          <ac:spMkLst>
            <pc:docMk/>
            <pc:sldMk cId="1277198444" sldId="258"/>
            <ac:spMk id="14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0:02.522" v="7992" actId="26606"/>
          <ac:picMkLst>
            <pc:docMk/>
            <pc:sldMk cId="1277198444" sldId="258"/>
            <ac:picMk id="8" creationId="{DFDC761F-338C-E6B1-2709-C319540C9342}"/>
          </ac:picMkLst>
        </pc:picChg>
      </pc:sldChg>
      <pc:sldChg chg="addSp delSp modSp add mod setBg">
        <pc:chgData name="Prezerakos Georgios" userId="ea548587-b3cc-4d35-8e15-7608a7cc4b92" providerId="ADAL" clId="{C3818CD9-B20B-47C4-8E12-F10A9D7FD3D0}" dt="2024-04-08T15:30:30.817" v="8000" actId="27636"/>
        <pc:sldMkLst>
          <pc:docMk/>
          <pc:sldMk cId="3807669597" sldId="259"/>
        </pc:sldMkLst>
        <pc:spChg chg="mod">
          <ac:chgData name="Prezerakos Georgios" userId="ea548587-b3cc-4d35-8e15-7608a7cc4b92" providerId="ADAL" clId="{C3818CD9-B20B-47C4-8E12-F10A9D7FD3D0}" dt="2024-04-08T15:30:23.480" v="7997" actId="26606"/>
          <ac:spMkLst>
            <pc:docMk/>
            <pc:sldMk cId="3807669597" sldId="259"/>
            <ac:spMk id="5" creationId="{E57AC934-4BEE-30CE-8E5E-73099A5D4D53}"/>
          </ac:spMkLst>
        </pc:spChg>
        <pc:spChg chg="mod">
          <ac:chgData name="Prezerakos Georgios" userId="ea548587-b3cc-4d35-8e15-7608a7cc4b92" providerId="ADAL" clId="{C3818CD9-B20B-47C4-8E12-F10A9D7FD3D0}" dt="2024-04-08T15:30:30.817" v="8000" actId="27636"/>
          <ac:spMkLst>
            <pc:docMk/>
            <pc:sldMk cId="3807669597" sldId="259"/>
            <ac:spMk id="6" creationId="{7C7364A3-E111-D4EF-1383-6735D77B691B}"/>
          </ac:spMkLst>
        </pc:spChg>
        <pc:spChg chg="add">
          <ac:chgData name="Prezerakos Georgios" userId="ea548587-b3cc-4d35-8e15-7608a7cc4b92" providerId="ADAL" clId="{C3818CD9-B20B-47C4-8E12-F10A9D7FD3D0}" dt="2024-04-08T15:30:23.480" v="7997" actId="26606"/>
          <ac:spMkLst>
            <pc:docMk/>
            <pc:sldMk cId="3807669597" sldId="259"/>
            <ac:spMk id="12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0:23.480" v="7997" actId="26606"/>
          <ac:spMkLst>
            <pc:docMk/>
            <pc:sldMk cId="3807669597" sldId="259"/>
            <ac:spMk id="14" creationId="{E81BF4F6-F2CF-4984-9D14-D6966D92F99F}"/>
          </ac:spMkLst>
        </pc:spChg>
        <pc:picChg chg="add del mod">
          <ac:chgData name="Prezerakos Georgios" userId="ea548587-b3cc-4d35-8e15-7608a7cc4b92" providerId="ADAL" clId="{C3818CD9-B20B-47C4-8E12-F10A9D7FD3D0}" dt="2024-04-08T15:26:43.896" v="7943" actId="478"/>
          <ac:picMkLst>
            <pc:docMk/>
            <pc:sldMk cId="3807669597" sldId="259"/>
            <ac:picMk id="3" creationId="{9AA58129-807D-633C-4B10-EF6453228EB4}"/>
          </ac:picMkLst>
        </pc:picChg>
        <pc:picChg chg="add">
          <ac:chgData name="Prezerakos Georgios" userId="ea548587-b3cc-4d35-8e15-7608a7cc4b92" providerId="ADAL" clId="{C3818CD9-B20B-47C4-8E12-F10A9D7FD3D0}" dt="2024-04-08T15:30:23.480" v="7997" actId="26606"/>
          <ac:picMkLst>
            <pc:docMk/>
            <pc:sldMk cId="3807669597" sldId="259"/>
            <ac:picMk id="8" creationId="{66C1A36F-F2B7-D736-712B-FD2C7FE5C004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2:34.760" v="8015" actId="2710"/>
        <pc:sldMkLst>
          <pc:docMk/>
          <pc:sldMk cId="103750108" sldId="260"/>
        </pc:sldMkLst>
        <pc:spChg chg="mod">
          <ac:chgData name="Prezerakos Georgios" userId="ea548587-b3cc-4d35-8e15-7608a7cc4b92" providerId="ADAL" clId="{C3818CD9-B20B-47C4-8E12-F10A9D7FD3D0}" dt="2024-04-08T15:32:27.577" v="8013" actId="26606"/>
          <ac:spMkLst>
            <pc:docMk/>
            <pc:sldMk cId="103750108" sldId="260"/>
            <ac:spMk id="2" creationId="{ED0BFC58-2F43-DFFB-EEEE-3ABC1ACFE24F}"/>
          </ac:spMkLst>
        </pc:spChg>
        <pc:spChg chg="mod">
          <ac:chgData name="Prezerakos Georgios" userId="ea548587-b3cc-4d35-8e15-7608a7cc4b92" providerId="ADAL" clId="{C3818CD9-B20B-47C4-8E12-F10A9D7FD3D0}" dt="2024-04-08T15:32:34.760" v="8015" actId="2710"/>
          <ac:spMkLst>
            <pc:docMk/>
            <pc:sldMk cId="103750108" sldId="260"/>
            <ac:spMk id="3" creationId="{F44B96F5-5A63-8DA4-0378-CC7772DBDD8A}"/>
          </ac:spMkLst>
        </pc:spChg>
        <pc:spChg chg="add">
          <ac:chgData name="Prezerakos Georgios" userId="ea548587-b3cc-4d35-8e15-7608a7cc4b92" providerId="ADAL" clId="{C3818CD9-B20B-47C4-8E12-F10A9D7FD3D0}" dt="2024-04-08T15:32:27.577" v="8013" actId="26606"/>
          <ac:spMkLst>
            <pc:docMk/>
            <pc:sldMk cId="103750108" sldId="260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2:27.577" v="8013" actId="26606"/>
          <ac:spMkLst>
            <pc:docMk/>
            <pc:sldMk cId="103750108" sldId="260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2:27.577" v="8013" actId="26606"/>
          <ac:picMkLst>
            <pc:docMk/>
            <pc:sldMk cId="103750108" sldId="260"/>
            <ac:picMk id="5" creationId="{E0852C67-EC32-B86B-74F3-6E6B99580A16}"/>
          </ac:picMkLst>
        </pc:picChg>
      </pc:sldChg>
      <pc:sldChg chg="addSp delSp modSp new mod ord setBg chgLayout">
        <pc:chgData name="Prezerakos Georgios" userId="ea548587-b3cc-4d35-8e15-7608a7cc4b92" providerId="ADAL" clId="{C3818CD9-B20B-47C4-8E12-F10A9D7FD3D0}" dt="2024-04-08T15:31:23.798" v="8012" actId="27636"/>
        <pc:sldMkLst>
          <pc:docMk/>
          <pc:sldMk cId="3678647681" sldId="261"/>
        </pc:sldMkLst>
        <pc:spChg chg="del">
          <ac:chgData name="Prezerakos Georgios" userId="ea548587-b3cc-4d35-8e15-7608a7cc4b92" providerId="ADAL" clId="{C3818CD9-B20B-47C4-8E12-F10A9D7FD3D0}" dt="2024-04-07T20:52:15.039" v="580" actId="700"/>
          <ac:spMkLst>
            <pc:docMk/>
            <pc:sldMk cId="3678647681" sldId="261"/>
            <ac:spMk id="2" creationId="{AC3A0C18-B700-F309-B954-0E0A342D59FA}"/>
          </ac:spMkLst>
        </pc:spChg>
        <pc:spChg chg="del">
          <ac:chgData name="Prezerakos Georgios" userId="ea548587-b3cc-4d35-8e15-7608a7cc4b92" providerId="ADAL" clId="{C3818CD9-B20B-47C4-8E12-F10A9D7FD3D0}" dt="2024-04-07T20:52:15.039" v="580" actId="700"/>
          <ac:spMkLst>
            <pc:docMk/>
            <pc:sldMk cId="3678647681" sldId="261"/>
            <ac:spMk id="3" creationId="{B3155CBA-64DC-377B-B480-D3DE31F99B57}"/>
          </ac:spMkLst>
        </pc:spChg>
        <pc:spChg chg="add mod ord">
          <ac:chgData name="Prezerakos Georgios" userId="ea548587-b3cc-4d35-8e15-7608a7cc4b92" providerId="ADAL" clId="{C3818CD9-B20B-47C4-8E12-F10A9D7FD3D0}" dt="2024-04-08T15:31:17.074" v="8009" actId="26606"/>
          <ac:spMkLst>
            <pc:docMk/>
            <pc:sldMk cId="3678647681" sldId="261"/>
            <ac:spMk id="4" creationId="{5B5976C6-989D-ADCD-F5D1-454C74D2F887}"/>
          </ac:spMkLst>
        </pc:spChg>
        <pc:spChg chg="add mod ord">
          <ac:chgData name="Prezerakos Georgios" userId="ea548587-b3cc-4d35-8e15-7608a7cc4b92" providerId="ADAL" clId="{C3818CD9-B20B-47C4-8E12-F10A9D7FD3D0}" dt="2024-04-08T15:31:23.798" v="8012" actId="27636"/>
          <ac:spMkLst>
            <pc:docMk/>
            <pc:sldMk cId="3678647681" sldId="261"/>
            <ac:spMk id="5" creationId="{557C2399-1779-4953-F5F3-9716361E4D89}"/>
          </ac:spMkLst>
        </pc:spChg>
        <pc:spChg chg="add">
          <ac:chgData name="Prezerakos Georgios" userId="ea548587-b3cc-4d35-8e15-7608a7cc4b92" providerId="ADAL" clId="{C3818CD9-B20B-47C4-8E12-F10A9D7FD3D0}" dt="2024-04-08T15:31:17.074" v="8009" actId="26606"/>
          <ac:spMkLst>
            <pc:docMk/>
            <pc:sldMk cId="3678647681" sldId="261"/>
            <ac:spMk id="11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1:17.074" v="8009" actId="26606"/>
          <ac:spMkLst>
            <pc:docMk/>
            <pc:sldMk cId="3678647681" sldId="261"/>
            <ac:spMk id="13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1:17.074" v="8009" actId="26606"/>
          <ac:picMkLst>
            <pc:docMk/>
            <pc:sldMk cId="3678647681" sldId="261"/>
            <ac:picMk id="7" creationId="{54113A55-8C19-0D88-EB93-12F2533BB462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2:58.153" v="8019" actId="27636"/>
        <pc:sldMkLst>
          <pc:docMk/>
          <pc:sldMk cId="2713570841" sldId="262"/>
        </pc:sldMkLst>
        <pc:spChg chg="mod">
          <ac:chgData name="Prezerakos Georgios" userId="ea548587-b3cc-4d35-8e15-7608a7cc4b92" providerId="ADAL" clId="{C3818CD9-B20B-47C4-8E12-F10A9D7FD3D0}" dt="2024-04-08T15:32:52.352" v="8016" actId="26606"/>
          <ac:spMkLst>
            <pc:docMk/>
            <pc:sldMk cId="2713570841" sldId="262"/>
            <ac:spMk id="2" creationId="{C36195E7-69FD-F150-D5E8-B66F1FD5DDEC}"/>
          </ac:spMkLst>
        </pc:spChg>
        <pc:spChg chg="mod">
          <ac:chgData name="Prezerakos Georgios" userId="ea548587-b3cc-4d35-8e15-7608a7cc4b92" providerId="ADAL" clId="{C3818CD9-B20B-47C4-8E12-F10A9D7FD3D0}" dt="2024-04-08T15:32:58.153" v="8019" actId="27636"/>
          <ac:spMkLst>
            <pc:docMk/>
            <pc:sldMk cId="2713570841" sldId="262"/>
            <ac:spMk id="3" creationId="{9BF6FF1B-F0F8-91E3-77F5-A20210139439}"/>
          </ac:spMkLst>
        </pc:spChg>
        <pc:spChg chg="add">
          <ac:chgData name="Prezerakos Georgios" userId="ea548587-b3cc-4d35-8e15-7608a7cc4b92" providerId="ADAL" clId="{C3818CD9-B20B-47C4-8E12-F10A9D7FD3D0}" dt="2024-04-08T15:32:52.352" v="8016" actId="26606"/>
          <ac:spMkLst>
            <pc:docMk/>
            <pc:sldMk cId="2713570841" sldId="262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2:52.352" v="8016" actId="26606"/>
          <ac:spMkLst>
            <pc:docMk/>
            <pc:sldMk cId="2713570841" sldId="262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2:52.352" v="8016" actId="26606"/>
          <ac:picMkLst>
            <pc:docMk/>
            <pc:sldMk cId="2713570841" sldId="262"/>
            <ac:picMk id="5" creationId="{BD9C4EF1-DAF0-B9C8-09EB-27E74478500F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3:21.170" v="8020" actId="26606"/>
        <pc:sldMkLst>
          <pc:docMk/>
          <pc:sldMk cId="4083351479" sldId="263"/>
        </pc:sldMkLst>
        <pc:spChg chg="mod">
          <ac:chgData name="Prezerakos Georgios" userId="ea548587-b3cc-4d35-8e15-7608a7cc4b92" providerId="ADAL" clId="{C3818CD9-B20B-47C4-8E12-F10A9D7FD3D0}" dt="2024-04-08T15:33:21.170" v="8020" actId="26606"/>
          <ac:spMkLst>
            <pc:docMk/>
            <pc:sldMk cId="4083351479" sldId="263"/>
            <ac:spMk id="2" creationId="{5E964548-5C18-D115-F354-E8313B2D7585}"/>
          </ac:spMkLst>
        </pc:spChg>
        <pc:spChg chg="mod">
          <ac:chgData name="Prezerakos Georgios" userId="ea548587-b3cc-4d35-8e15-7608a7cc4b92" providerId="ADAL" clId="{C3818CD9-B20B-47C4-8E12-F10A9D7FD3D0}" dt="2024-04-08T15:33:21.170" v="8020" actId="26606"/>
          <ac:spMkLst>
            <pc:docMk/>
            <pc:sldMk cId="4083351479" sldId="263"/>
            <ac:spMk id="3" creationId="{D5E7D977-929F-FBA7-6B1E-9E8B34F38C70}"/>
          </ac:spMkLst>
        </pc:spChg>
        <pc:spChg chg="add">
          <ac:chgData name="Prezerakos Georgios" userId="ea548587-b3cc-4d35-8e15-7608a7cc4b92" providerId="ADAL" clId="{C3818CD9-B20B-47C4-8E12-F10A9D7FD3D0}" dt="2024-04-08T15:33:21.170" v="8020" actId="26606"/>
          <ac:spMkLst>
            <pc:docMk/>
            <pc:sldMk cId="4083351479" sldId="263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3:21.170" v="8020" actId="26606"/>
          <ac:spMkLst>
            <pc:docMk/>
            <pc:sldMk cId="4083351479" sldId="263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3:21.170" v="8020" actId="26606"/>
          <ac:picMkLst>
            <pc:docMk/>
            <pc:sldMk cId="4083351479" sldId="263"/>
            <ac:picMk id="5" creationId="{6FC33741-10AC-03F7-63BB-1E3753B19CB8}"/>
          </ac:picMkLst>
        </pc:picChg>
      </pc:sldChg>
      <pc:sldChg chg="addSp modSp add del mod setBg">
        <pc:chgData name="Prezerakos Georgios" userId="ea548587-b3cc-4d35-8e15-7608a7cc4b92" providerId="ADAL" clId="{C3818CD9-B20B-47C4-8E12-F10A9D7FD3D0}" dt="2024-04-08T15:33:36.040" v="8023" actId="2710"/>
        <pc:sldMkLst>
          <pc:docMk/>
          <pc:sldMk cId="1980897782" sldId="264"/>
        </pc:sldMkLst>
        <pc:spChg chg="mod">
          <ac:chgData name="Prezerakos Georgios" userId="ea548587-b3cc-4d35-8e15-7608a7cc4b92" providerId="ADAL" clId="{C3818CD9-B20B-47C4-8E12-F10A9D7FD3D0}" dt="2024-04-08T15:33:29.425" v="8021" actId="26606"/>
          <ac:spMkLst>
            <pc:docMk/>
            <pc:sldMk cId="1980897782" sldId="264"/>
            <ac:spMk id="2" creationId="{5E964548-5C18-D115-F354-E8313B2D7585}"/>
          </ac:spMkLst>
        </pc:spChg>
        <pc:spChg chg="mod">
          <ac:chgData name="Prezerakos Georgios" userId="ea548587-b3cc-4d35-8e15-7608a7cc4b92" providerId="ADAL" clId="{C3818CD9-B20B-47C4-8E12-F10A9D7FD3D0}" dt="2024-04-08T15:33:36.040" v="8023" actId="2710"/>
          <ac:spMkLst>
            <pc:docMk/>
            <pc:sldMk cId="1980897782" sldId="264"/>
            <ac:spMk id="3" creationId="{D5E7D977-929F-FBA7-6B1E-9E8B34F38C70}"/>
          </ac:spMkLst>
        </pc:spChg>
        <pc:spChg chg="add">
          <ac:chgData name="Prezerakos Georgios" userId="ea548587-b3cc-4d35-8e15-7608a7cc4b92" providerId="ADAL" clId="{C3818CD9-B20B-47C4-8E12-F10A9D7FD3D0}" dt="2024-04-08T15:33:29.425" v="8021" actId="26606"/>
          <ac:spMkLst>
            <pc:docMk/>
            <pc:sldMk cId="1980897782" sldId="264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3:29.425" v="8021" actId="26606"/>
          <ac:spMkLst>
            <pc:docMk/>
            <pc:sldMk cId="1980897782" sldId="264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3:29.425" v="8021" actId="26606"/>
          <ac:picMkLst>
            <pc:docMk/>
            <pc:sldMk cId="1980897782" sldId="264"/>
            <ac:picMk id="5" creationId="{8EFCAA43-6A3F-01D5-51DE-2A57F200B734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4:04.902" v="8045" actId="27636"/>
        <pc:sldMkLst>
          <pc:docMk/>
          <pc:sldMk cId="2757797316" sldId="265"/>
        </pc:sldMkLst>
        <pc:spChg chg="mod">
          <ac:chgData name="Prezerakos Georgios" userId="ea548587-b3cc-4d35-8e15-7608a7cc4b92" providerId="ADAL" clId="{C3818CD9-B20B-47C4-8E12-F10A9D7FD3D0}" dt="2024-04-08T15:34:00.373" v="8043" actId="26606"/>
          <ac:spMkLst>
            <pc:docMk/>
            <pc:sldMk cId="2757797316" sldId="265"/>
            <ac:spMk id="2" creationId="{5659D877-0963-FF81-F03A-F74EA9C5990E}"/>
          </ac:spMkLst>
        </pc:spChg>
        <pc:spChg chg="mod">
          <ac:chgData name="Prezerakos Georgios" userId="ea548587-b3cc-4d35-8e15-7608a7cc4b92" providerId="ADAL" clId="{C3818CD9-B20B-47C4-8E12-F10A9D7FD3D0}" dt="2024-04-08T15:34:04.902" v="8045" actId="27636"/>
          <ac:spMkLst>
            <pc:docMk/>
            <pc:sldMk cId="2757797316" sldId="265"/>
            <ac:spMk id="3" creationId="{A1BF2C50-B1E1-9F30-9300-7AD71CE13640}"/>
          </ac:spMkLst>
        </pc:spChg>
        <pc:spChg chg="add">
          <ac:chgData name="Prezerakos Georgios" userId="ea548587-b3cc-4d35-8e15-7608a7cc4b92" providerId="ADAL" clId="{C3818CD9-B20B-47C4-8E12-F10A9D7FD3D0}" dt="2024-04-08T15:34:00.373" v="8043" actId="26606"/>
          <ac:spMkLst>
            <pc:docMk/>
            <pc:sldMk cId="2757797316" sldId="265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4:00.373" v="8043" actId="26606"/>
          <ac:spMkLst>
            <pc:docMk/>
            <pc:sldMk cId="2757797316" sldId="265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4:00.373" v="8043" actId="26606"/>
          <ac:picMkLst>
            <pc:docMk/>
            <pc:sldMk cId="2757797316" sldId="265"/>
            <ac:picMk id="5" creationId="{BD9E3E0B-73FC-9AD5-E454-052D218AFBCE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34:25.904" v="8048" actId="27636"/>
        <pc:sldMkLst>
          <pc:docMk/>
          <pc:sldMk cId="3326036515" sldId="266"/>
        </pc:sldMkLst>
        <pc:spChg chg="mod">
          <ac:chgData name="Prezerakos Georgios" userId="ea548587-b3cc-4d35-8e15-7608a7cc4b92" providerId="ADAL" clId="{C3818CD9-B20B-47C4-8E12-F10A9D7FD3D0}" dt="2024-04-08T15:34:21.882" v="8046" actId="26606"/>
          <ac:spMkLst>
            <pc:docMk/>
            <pc:sldMk cId="3326036515" sldId="266"/>
            <ac:spMk id="2" creationId="{5659D877-0963-FF81-F03A-F74EA9C5990E}"/>
          </ac:spMkLst>
        </pc:spChg>
        <pc:spChg chg="mod">
          <ac:chgData name="Prezerakos Georgios" userId="ea548587-b3cc-4d35-8e15-7608a7cc4b92" providerId="ADAL" clId="{C3818CD9-B20B-47C4-8E12-F10A9D7FD3D0}" dt="2024-04-08T15:34:25.904" v="8048" actId="27636"/>
          <ac:spMkLst>
            <pc:docMk/>
            <pc:sldMk cId="3326036515" sldId="266"/>
            <ac:spMk id="3" creationId="{A1BF2C50-B1E1-9F30-9300-7AD71CE13640}"/>
          </ac:spMkLst>
        </pc:spChg>
        <pc:spChg chg="add">
          <ac:chgData name="Prezerakos Georgios" userId="ea548587-b3cc-4d35-8e15-7608a7cc4b92" providerId="ADAL" clId="{C3818CD9-B20B-47C4-8E12-F10A9D7FD3D0}" dt="2024-04-08T15:34:21.882" v="8046" actId="26606"/>
          <ac:spMkLst>
            <pc:docMk/>
            <pc:sldMk cId="3326036515" sldId="266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4:21.882" v="8046" actId="26606"/>
          <ac:spMkLst>
            <pc:docMk/>
            <pc:sldMk cId="3326036515" sldId="266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4:21.882" v="8046" actId="26606"/>
          <ac:picMkLst>
            <pc:docMk/>
            <pc:sldMk cId="3326036515" sldId="266"/>
            <ac:picMk id="5" creationId="{8802EEF3-DB40-C3B0-26C5-D7ED01A17285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4:43.505" v="8053" actId="27636"/>
        <pc:sldMkLst>
          <pc:docMk/>
          <pc:sldMk cId="2548329502" sldId="267"/>
        </pc:sldMkLst>
        <pc:spChg chg="mod">
          <ac:chgData name="Prezerakos Georgios" userId="ea548587-b3cc-4d35-8e15-7608a7cc4b92" providerId="ADAL" clId="{C3818CD9-B20B-47C4-8E12-F10A9D7FD3D0}" dt="2024-04-08T15:34:33.551" v="8049" actId="26606"/>
          <ac:spMkLst>
            <pc:docMk/>
            <pc:sldMk cId="2548329502" sldId="267"/>
            <ac:spMk id="2" creationId="{B4596647-285E-4505-5D88-1BE5A46751FD}"/>
          </ac:spMkLst>
        </pc:spChg>
        <pc:spChg chg="mod">
          <ac:chgData name="Prezerakos Georgios" userId="ea548587-b3cc-4d35-8e15-7608a7cc4b92" providerId="ADAL" clId="{C3818CD9-B20B-47C4-8E12-F10A9D7FD3D0}" dt="2024-04-08T15:34:43.505" v="8053" actId="27636"/>
          <ac:spMkLst>
            <pc:docMk/>
            <pc:sldMk cId="2548329502" sldId="267"/>
            <ac:spMk id="3" creationId="{617E0B8C-E094-2DF9-F7C8-907963928D38}"/>
          </ac:spMkLst>
        </pc:spChg>
        <pc:spChg chg="add">
          <ac:chgData name="Prezerakos Georgios" userId="ea548587-b3cc-4d35-8e15-7608a7cc4b92" providerId="ADAL" clId="{C3818CD9-B20B-47C4-8E12-F10A9D7FD3D0}" dt="2024-04-08T15:34:33.551" v="8049" actId="26606"/>
          <ac:spMkLst>
            <pc:docMk/>
            <pc:sldMk cId="2548329502" sldId="267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4:33.551" v="8049" actId="26606"/>
          <ac:spMkLst>
            <pc:docMk/>
            <pc:sldMk cId="2548329502" sldId="267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4:33.551" v="8049" actId="26606"/>
          <ac:picMkLst>
            <pc:docMk/>
            <pc:sldMk cId="2548329502" sldId="267"/>
            <ac:picMk id="5" creationId="{F5D5D78A-EADE-A480-AF16-EC75D7EAEC95}"/>
          </ac:picMkLst>
        </pc:picChg>
      </pc:sldChg>
      <pc:sldChg chg="add del">
        <pc:chgData name="Prezerakos Georgios" userId="ea548587-b3cc-4d35-8e15-7608a7cc4b92" providerId="ADAL" clId="{C3818CD9-B20B-47C4-8E12-F10A9D7FD3D0}" dt="2024-04-08T15:35:09.858" v="8054" actId="47"/>
        <pc:sldMkLst>
          <pc:docMk/>
          <pc:sldMk cId="744544023" sldId="268"/>
        </pc:sldMkLst>
      </pc:sldChg>
      <pc:sldChg chg="addSp modSp add mod setBg">
        <pc:chgData name="Prezerakos Georgios" userId="ea548587-b3cc-4d35-8e15-7608a7cc4b92" providerId="ADAL" clId="{C3818CD9-B20B-47C4-8E12-F10A9D7FD3D0}" dt="2024-04-08T15:35:22.884" v="8058" actId="27636"/>
        <pc:sldMkLst>
          <pc:docMk/>
          <pc:sldMk cId="2283147277" sldId="269"/>
        </pc:sldMkLst>
        <pc:spChg chg="mod">
          <ac:chgData name="Prezerakos Georgios" userId="ea548587-b3cc-4d35-8e15-7608a7cc4b92" providerId="ADAL" clId="{C3818CD9-B20B-47C4-8E12-F10A9D7FD3D0}" dt="2024-04-08T15:35:17.043" v="8055" actId="26606"/>
          <ac:spMkLst>
            <pc:docMk/>
            <pc:sldMk cId="2283147277" sldId="269"/>
            <ac:spMk id="2" creationId="{B4596647-285E-4505-5D88-1BE5A46751FD}"/>
          </ac:spMkLst>
        </pc:spChg>
        <pc:spChg chg="mod">
          <ac:chgData name="Prezerakos Georgios" userId="ea548587-b3cc-4d35-8e15-7608a7cc4b92" providerId="ADAL" clId="{C3818CD9-B20B-47C4-8E12-F10A9D7FD3D0}" dt="2024-04-08T15:35:22.884" v="8058" actId="27636"/>
          <ac:spMkLst>
            <pc:docMk/>
            <pc:sldMk cId="2283147277" sldId="269"/>
            <ac:spMk id="3" creationId="{617E0B8C-E094-2DF9-F7C8-907963928D38}"/>
          </ac:spMkLst>
        </pc:spChg>
        <pc:spChg chg="add">
          <ac:chgData name="Prezerakos Georgios" userId="ea548587-b3cc-4d35-8e15-7608a7cc4b92" providerId="ADAL" clId="{C3818CD9-B20B-47C4-8E12-F10A9D7FD3D0}" dt="2024-04-08T15:35:17.043" v="8055" actId="26606"/>
          <ac:spMkLst>
            <pc:docMk/>
            <pc:sldMk cId="2283147277" sldId="269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5:17.043" v="8055" actId="26606"/>
          <ac:spMkLst>
            <pc:docMk/>
            <pc:sldMk cId="2283147277" sldId="269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5:17.043" v="8055" actId="26606"/>
          <ac:picMkLst>
            <pc:docMk/>
            <pc:sldMk cId="2283147277" sldId="269"/>
            <ac:picMk id="5" creationId="{A8FB7191-B118-7DCA-DC3E-E49D31572896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5:50.669" v="8065" actId="27636"/>
        <pc:sldMkLst>
          <pc:docMk/>
          <pc:sldMk cId="1383313685" sldId="270"/>
        </pc:sldMkLst>
        <pc:spChg chg="mod">
          <ac:chgData name="Prezerakos Georgios" userId="ea548587-b3cc-4d35-8e15-7608a7cc4b92" providerId="ADAL" clId="{C3818CD9-B20B-47C4-8E12-F10A9D7FD3D0}" dt="2024-04-08T15:35:40.303" v="8059" actId="26606"/>
          <ac:spMkLst>
            <pc:docMk/>
            <pc:sldMk cId="1383313685" sldId="270"/>
            <ac:spMk id="2" creationId="{7677B187-1D87-F433-FA90-E59E00EEFEBF}"/>
          </ac:spMkLst>
        </pc:spChg>
        <pc:spChg chg="mod">
          <ac:chgData name="Prezerakos Georgios" userId="ea548587-b3cc-4d35-8e15-7608a7cc4b92" providerId="ADAL" clId="{C3818CD9-B20B-47C4-8E12-F10A9D7FD3D0}" dt="2024-04-08T15:35:50.669" v="8065" actId="27636"/>
          <ac:spMkLst>
            <pc:docMk/>
            <pc:sldMk cId="1383313685" sldId="270"/>
            <ac:spMk id="3" creationId="{7748C3D2-AD07-DBD8-C268-7DDD886DBE6F}"/>
          </ac:spMkLst>
        </pc:spChg>
        <pc:spChg chg="add">
          <ac:chgData name="Prezerakos Georgios" userId="ea548587-b3cc-4d35-8e15-7608a7cc4b92" providerId="ADAL" clId="{C3818CD9-B20B-47C4-8E12-F10A9D7FD3D0}" dt="2024-04-08T15:35:40.303" v="8059" actId="26606"/>
          <ac:spMkLst>
            <pc:docMk/>
            <pc:sldMk cId="1383313685" sldId="270"/>
            <ac:spMk id="9" creationId="{B210AC1D-4063-4C6E-9528-FA9C4C0C18E6}"/>
          </ac:spMkLst>
        </pc:spChg>
        <pc:spChg chg="add">
          <ac:chgData name="Prezerakos Georgios" userId="ea548587-b3cc-4d35-8e15-7608a7cc4b92" providerId="ADAL" clId="{C3818CD9-B20B-47C4-8E12-F10A9D7FD3D0}" dt="2024-04-08T15:35:40.303" v="8059" actId="26606"/>
          <ac:spMkLst>
            <pc:docMk/>
            <pc:sldMk cId="1383313685" sldId="270"/>
            <ac:spMk id="11" creationId="{02F8C595-E68C-4306-AED8-DC7826A0A506}"/>
          </ac:spMkLst>
        </pc:spChg>
        <pc:picChg chg="add">
          <ac:chgData name="Prezerakos Georgios" userId="ea548587-b3cc-4d35-8e15-7608a7cc4b92" providerId="ADAL" clId="{C3818CD9-B20B-47C4-8E12-F10A9D7FD3D0}" dt="2024-04-08T15:35:40.303" v="8059" actId="26606"/>
          <ac:picMkLst>
            <pc:docMk/>
            <pc:sldMk cId="1383313685" sldId="270"/>
            <ac:picMk id="5" creationId="{6107FA97-5AA7-A5D7-87AD-ED949E649F69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6:11.660" v="8069" actId="403"/>
        <pc:sldMkLst>
          <pc:docMk/>
          <pc:sldMk cId="3390850240" sldId="271"/>
        </pc:sldMkLst>
        <pc:spChg chg="mod">
          <ac:chgData name="Prezerakos Georgios" userId="ea548587-b3cc-4d35-8e15-7608a7cc4b92" providerId="ADAL" clId="{C3818CD9-B20B-47C4-8E12-F10A9D7FD3D0}" dt="2024-04-08T15:36:04.098" v="8066" actId="26606"/>
          <ac:spMkLst>
            <pc:docMk/>
            <pc:sldMk cId="3390850240" sldId="271"/>
            <ac:spMk id="2" creationId="{C8080F4D-790A-2D67-5B8B-F5CAE9AFFD99}"/>
          </ac:spMkLst>
        </pc:spChg>
        <pc:spChg chg="mod">
          <ac:chgData name="Prezerakos Georgios" userId="ea548587-b3cc-4d35-8e15-7608a7cc4b92" providerId="ADAL" clId="{C3818CD9-B20B-47C4-8E12-F10A9D7FD3D0}" dt="2024-04-08T15:36:11.660" v="8069" actId="403"/>
          <ac:spMkLst>
            <pc:docMk/>
            <pc:sldMk cId="3390850240" sldId="271"/>
            <ac:spMk id="3" creationId="{962CF4B5-F54E-BEAC-8849-B269A5E60B6B}"/>
          </ac:spMkLst>
        </pc:spChg>
        <pc:spChg chg="add">
          <ac:chgData name="Prezerakos Georgios" userId="ea548587-b3cc-4d35-8e15-7608a7cc4b92" providerId="ADAL" clId="{C3818CD9-B20B-47C4-8E12-F10A9D7FD3D0}" dt="2024-04-08T15:36:04.098" v="8066" actId="26606"/>
          <ac:spMkLst>
            <pc:docMk/>
            <pc:sldMk cId="3390850240" sldId="271"/>
            <ac:spMk id="9" creationId="{B210AC1D-4063-4C6E-9528-FA9C4C0C18E6}"/>
          </ac:spMkLst>
        </pc:spChg>
        <pc:spChg chg="add">
          <ac:chgData name="Prezerakos Georgios" userId="ea548587-b3cc-4d35-8e15-7608a7cc4b92" providerId="ADAL" clId="{C3818CD9-B20B-47C4-8E12-F10A9D7FD3D0}" dt="2024-04-08T15:36:04.098" v="8066" actId="26606"/>
          <ac:spMkLst>
            <pc:docMk/>
            <pc:sldMk cId="3390850240" sldId="271"/>
            <ac:spMk id="11" creationId="{02F8C595-E68C-4306-AED8-DC7826A0A506}"/>
          </ac:spMkLst>
        </pc:spChg>
        <pc:picChg chg="add">
          <ac:chgData name="Prezerakos Georgios" userId="ea548587-b3cc-4d35-8e15-7608a7cc4b92" providerId="ADAL" clId="{C3818CD9-B20B-47C4-8E12-F10A9D7FD3D0}" dt="2024-04-08T15:36:04.098" v="8066" actId="26606"/>
          <ac:picMkLst>
            <pc:docMk/>
            <pc:sldMk cId="3390850240" sldId="271"/>
            <ac:picMk id="5" creationId="{620396AC-33BC-2C22-91CF-DC0A74508A21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6:30.361" v="8073" actId="27636"/>
        <pc:sldMkLst>
          <pc:docMk/>
          <pc:sldMk cId="3058239211" sldId="272"/>
        </pc:sldMkLst>
        <pc:spChg chg="mod">
          <ac:chgData name="Prezerakos Georgios" userId="ea548587-b3cc-4d35-8e15-7608a7cc4b92" providerId="ADAL" clId="{C3818CD9-B20B-47C4-8E12-F10A9D7FD3D0}" dt="2024-04-08T15:36:23.506" v="8070" actId="26606"/>
          <ac:spMkLst>
            <pc:docMk/>
            <pc:sldMk cId="3058239211" sldId="272"/>
            <ac:spMk id="2" creationId="{0F3A006F-F899-444B-E2DC-409D5ECF393A}"/>
          </ac:spMkLst>
        </pc:spChg>
        <pc:spChg chg="mod">
          <ac:chgData name="Prezerakos Georgios" userId="ea548587-b3cc-4d35-8e15-7608a7cc4b92" providerId="ADAL" clId="{C3818CD9-B20B-47C4-8E12-F10A9D7FD3D0}" dt="2024-04-08T15:36:30.361" v="8073" actId="27636"/>
          <ac:spMkLst>
            <pc:docMk/>
            <pc:sldMk cId="3058239211" sldId="272"/>
            <ac:spMk id="3" creationId="{B15B148B-BAA8-E8E0-9D40-BB2613154AA6}"/>
          </ac:spMkLst>
        </pc:spChg>
        <pc:spChg chg="add">
          <ac:chgData name="Prezerakos Georgios" userId="ea548587-b3cc-4d35-8e15-7608a7cc4b92" providerId="ADAL" clId="{C3818CD9-B20B-47C4-8E12-F10A9D7FD3D0}" dt="2024-04-08T15:36:23.506" v="8070" actId="26606"/>
          <ac:spMkLst>
            <pc:docMk/>
            <pc:sldMk cId="3058239211" sldId="272"/>
            <ac:spMk id="9" creationId="{C0763A76-9F1C-4FC5-82B7-DD475DA461B2}"/>
          </ac:spMkLst>
        </pc:spChg>
        <pc:spChg chg="add">
          <ac:chgData name="Prezerakos Georgios" userId="ea548587-b3cc-4d35-8e15-7608a7cc4b92" providerId="ADAL" clId="{C3818CD9-B20B-47C4-8E12-F10A9D7FD3D0}" dt="2024-04-08T15:36:23.506" v="8070" actId="26606"/>
          <ac:spMkLst>
            <pc:docMk/>
            <pc:sldMk cId="3058239211" sldId="272"/>
            <ac:spMk id="11" creationId="{E81BF4F6-F2CF-4984-9D14-D6966D92F99F}"/>
          </ac:spMkLst>
        </pc:spChg>
        <pc:picChg chg="add">
          <ac:chgData name="Prezerakos Georgios" userId="ea548587-b3cc-4d35-8e15-7608a7cc4b92" providerId="ADAL" clId="{C3818CD9-B20B-47C4-8E12-F10A9D7FD3D0}" dt="2024-04-08T15:36:23.506" v="8070" actId="26606"/>
          <ac:picMkLst>
            <pc:docMk/>
            <pc:sldMk cId="3058239211" sldId="272"/>
            <ac:picMk id="5" creationId="{0996988A-2B4C-4C52-39E2-F30C3378C741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3:26.007" v="8121" actId="14100"/>
        <pc:sldMkLst>
          <pc:docMk/>
          <pc:sldMk cId="1088058507" sldId="273"/>
        </pc:sldMkLst>
        <pc:spChg chg="mod">
          <ac:chgData name="Prezerakos Georgios" userId="ea548587-b3cc-4d35-8e15-7608a7cc4b92" providerId="ADAL" clId="{C3818CD9-B20B-47C4-8E12-F10A9D7FD3D0}" dt="2024-04-08T15:43:18.939" v="8118" actId="26606"/>
          <ac:spMkLst>
            <pc:docMk/>
            <pc:sldMk cId="1088058507" sldId="273"/>
            <ac:spMk id="2" creationId="{0F3A006F-F899-444B-E2DC-409D5ECF393A}"/>
          </ac:spMkLst>
        </pc:spChg>
        <pc:spChg chg="mod">
          <ac:chgData name="Prezerakos Georgios" userId="ea548587-b3cc-4d35-8e15-7608a7cc4b92" providerId="ADAL" clId="{C3818CD9-B20B-47C4-8E12-F10A9D7FD3D0}" dt="2024-04-08T15:43:26.007" v="8121" actId="14100"/>
          <ac:spMkLst>
            <pc:docMk/>
            <pc:sldMk cId="1088058507" sldId="273"/>
            <ac:spMk id="3" creationId="{B15B148B-BAA8-E8E0-9D40-BB2613154AA6}"/>
          </ac:spMkLst>
        </pc:spChg>
        <pc:spChg chg="add">
          <ac:chgData name="Prezerakos Georgios" userId="ea548587-b3cc-4d35-8e15-7608a7cc4b92" providerId="ADAL" clId="{C3818CD9-B20B-47C4-8E12-F10A9D7FD3D0}" dt="2024-04-08T15:43:18.939" v="8118" actId="26606"/>
          <ac:spMkLst>
            <pc:docMk/>
            <pc:sldMk cId="1088058507" sldId="273"/>
            <ac:spMk id="9" creationId="{3ECBE1F1-D69B-4AFA-ABD5-8E41720EF6DE}"/>
          </ac:spMkLst>
        </pc:spChg>
        <pc:spChg chg="add">
          <ac:chgData name="Prezerakos Georgios" userId="ea548587-b3cc-4d35-8e15-7608a7cc4b92" providerId="ADAL" clId="{C3818CD9-B20B-47C4-8E12-F10A9D7FD3D0}" dt="2024-04-08T15:43:18.939" v="8118" actId="26606"/>
          <ac:spMkLst>
            <pc:docMk/>
            <pc:sldMk cId="1088058507" sldId="273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C3818CD9-B20B-47C4-8E12-F10A9D7FD3D0}" dt="2024-04-08T15:43:18.939" v="8118" actId="26606"/>
          <ac:picMkLst>
            <pc:docMk/>
            <pc:sldMk cId="1088058507" sldId="273"/>
            <ac:picMk id="5" creationId="{1E854128-B35B-781E-E236-145759AFB9D0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3:49.174" v="8126" actId="27636"/>
        <pc:sldMkLst>
          <pc:docMk/>
          <pc:sldMk cId="2396274081" sldId="274"/>
        </pc:sldMkLst>
        <pc:spChg chg="mod">
          <ac:chgData name="Prezerakos Georgios" userId="ea548587-b3cc-4d35-8e15-7608a7cc4b92" providerId="ADAL" clId="{C3818CD9-B20B-47C4-8E12-F10A9D7FD3D0}" dt="2024-04-08T15:43:40.555" v="8122" actId="26606"/>
          <ac:spMkLst>
            <pc:docMk/>
            <pc:sldMk cId="2396274081" sldId="274"/>
            <ac:spMk id="2" creationId="{0F3A006F-F899-444B-E2DC-409D5ECF393A}"/>
          </ac:spMkLst>
        </pc:spChg>
        <pc:spChg chg="mod">
          <ac:chgData name="Prezerakos Georgios" userId="ea548587-b3cc-4d35-8e15-7608a7cc4b92" providerId="ADAL" clId="{C3818CD9-B20B-47C4-8E12-F10A9D7FD3D0}" dt="2024-04-08T15:43:49.174" v="8126" actId="27636"/>
          <ac:spMkLst>
            <pc:docMk/>
            <pc:sldMk cId="2396274081" sldId="274"/>
            <ac:spMk id="3" creationId="{B15B148B-BAA8-E8E0-9D40-BB2613154AA6}"/>
          </ac:spMkLst>
        </pc:spChg>
        <pc:spChg chg="add">
          <ac:chgData name="Prezerakos Georgios" userId="ea548587-b3cc-4d35-8e15-7608a7cc4b92" providerId="ADAL" clId="{C3818CD9-B20B-47C4-8E12-F10A9D7FD3D0}" dt="2024-04-08T15:43:40.555" v="8122" actId="26606"/>
          <ac:spMkLst>
            <pc:docMk/>
            <pc:sldMk cId="2396274081" sldId="274"/>
            <ac:spMk id="9" creationId="{3ECBE1F1-D69B-4AFA-ABD5-8E41720EF6DE}"/>
          </ac:spMkLst>
        </pc:spChg>
        <pc:spChg chg="add">
          <ac:chgData name="Prezerakos Georgios" userId="ea548587-b3cc-4d35-8e15-7608a7cc4b92" providerId="ADAL" clId="{C3818CD9-B20B-47C4-8E12-F10A9D7FD3D0}" dt="2024-04-08T15:43:40.555" v="8122" actId="26606"/>
          <ac:spMkLst>
            <pc:docMk/>
            <pc:sldMk cId="2396274081" sldId="274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C3818CD9-B20B-47C4-8E12-F10A9D7FD3D0}" dt="2024-04-08T15:43:40.555" v="8122" actId="26606"/>
          <ac:picMkLst>
            <pc:docMk/>
            <pc:sldMk cId="2396274081" sldId="274"/>
            <ac:picMk id="5" creationId="{7E56A277-A8B6-8324-7F89-BFCD6286525B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7:24.826" v="8079" actId="2710"/>
        <pc:sldMkLst>
          <pc:docMk/>
          <pc:sldMk cId="1121156528" sldId="275"/>
        </pc:sldMkLst>
        <pc:spChg chg="mod">
          <ac:chgData name="Prezerakos Georgios" userId="ea548587-b3cc-4d35-8e15-7608a7cc4b92" providerId="ADAL" clId="{C3818CD9-B20B-47C4-8E12-F10A9D7FD3D0}" dt="2024-04-08T15:37:19.846" v="8078" actId="26606"/>
          <ac:spMkLst>
            <pc:docMk/>
            <pc:sldMk cId="1121156528" sldId="275"/>
            <ac:spMk id="2" creationId="{7A8C468A-C7BA-47E6-8B13-3D007B118AB9}"/>
          </ac:spMkLst>
        </pc:spChg>
        <pc:spChg chg="mod">
          <ac:chgData name="Prezerakos Georgios" userId="ea548587-b3cc-4d35-8e15-7608a7cc4b92" providerId="ADAL" clId="{C3818CD9-B20B-47C4-8E12-F10A9D7FD3D0}" dt="2024-04-08T15:37:24.826" v="8079" actId="2710"/>
          <ac:spMkLst>
            <pc:docMk/>
            <pc:sldMk cId="1121156528" sldId="275"/>
            <ac:spMk id="3" creationId="{D80DE751-1204-437E-43FF-F67193B2FF2D}"/>
          </ac:spMkLst>
        </pc:spChg>
        <pc:spChg chg="add">
          <ac:chgData name="Prezerakos Georgios" userId="ea548587-b3cc-4d35-8e15-7608a7cc4b92" providerId="ADAL" clId="{C3818CD9-B20B-47C4-8E12-F10A9D7FD3D0}" dt="2024-04-08T15:37:19.846" v="8078" actId="26606"/>
          <ac:spMkLst>
            <pc:docMk/>
            <pc:sldMk cId="1121156528" sldId="275"/>
            <ac:spMk id="9" creationId="{B65C0385-5E30-4D2E-AF9F-4639659D34E9}"/>
          </ac:spMkLst>
        </pc:spChg>
        <pc:spChg chg="add">
          <ac:chgData name="Prezerakos Georgios" userId="ea548587-b3cc-4d35-8e15-7608a7cc4b92" providerId="ADAL" clId="{C3818CD9-B20B-47C4-8E12-F10A9D7FD3D0}" dt="2024-04-08T15:37:19.846" v="8078" actId="26606"/>
          <ac:spMkLst>
            <pc:docMk/>
            <pc:sldMk cId="1121156528" sldId="275"/>
            <ac:spMk id="11" creationId="{E335820B-3A29-42C5-AA8D-10ECA43CD985}"/>
          </ac:spMkLst>
        </pc:spChg>
        <pc:picChg chg="add">
          <ac:chgData name="Prezerakos Georgios" userId="ea548587-b3cc-4d35-8e15-7608a7cc4b92" providerId="ADAL" clId="{C3818CD9-B20B-47C4-8E12-F10A9D7FD3D0}" dt="2024-04-08T15:37:19.846" v="8078" actId="26606"/>
          <ac:picMkLst>
            <pc:docMk/>
            <pc:sldMk cId="1121156528" sldId="275"/>
            <ac:picMk id="5" creationId="{1A8EB07A-B095-D605-4DFA-63EC0876E629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44:07.590" v="8131" actId="27636"/>
        <pc:sldMkLst>
          <pc:docMk/>
          <pc:sldMk cId="2991212667" sldId="276"/>
        </pc:sldMkLst>
        <pc:spChg chg="mod">
          <ac:chgData name="Prezerakos Georgios" userId="ea548587-b3cc-4d35-8e15-7608a7cc4b92" providerId="ADAL" clId="{C3818CD9-B20B-47C4-8E12-F10A9D7FD3D0}" dt="2024-04-08T15:43:59.861" v="8127" actId="26606"/>
          <ac:spMkLst>
            <pc:docMk/>
            <pc:sldMk cId="2991212667" sldId="276"/>
            <ac:spMk id="2" creationId="{9A4AFD63-0995-6167-8812-16EFD44A85AB}"/>
          </ac:spMkLst>
        </pc:spChg>
        <pc:spChg chg="mod">
          <ac:chgData name="Prezerakos Georgios" userId="ea548587-b3cc-4d35-8e15-7608a7cc4b92" providerId="ADAL" clId="{C3818CD9-B20B-47C4-8E12-F10A9D7FD3D0}" dt="2024-04-08T15:44:07.590" v="8131" actId="27636"/>
          <ac:spMkLst>
            <pc:docMk/>
            <pc:sldMk cId="2991212667" sldId="276"/>
            <ac:spMk id="3" creationId="{971A8889-081E-899F-2724-400435930F0A}"/>
          </ac:spMkLst>
        </pc:spChg>
        <pc:spChg chg="add">
          <ac:chgData name="Prezerakos Georgios" userId="ea548587-b3cc-4d35-8e15-7608a7cc4b92" providerId="ADAL" clId="{C3818CD9-B20B-47C4-8E12-F10A9D7FD3D0}" dt="2024-04-08T15:43:59.861" v="8127" actId="26606"/>
          <ac:spMkLst>
            <pc:docMk/>
            <pc:sldMk cId="2991212667" sldId="276"/>
            <ac:spMk id="9" creationId="{3ECBE1F1-D69B-4AFA-ABD5-8E41720EF6DE}"/>
          </ac:spMkLst>
        </pc:spChg>
        <pc:spChg chg="add">
          <ac:chgData name="Prezerakos Georgios" userId="ea548587-b3cc-4d35-8e15-7608a7cc4b92" providerId="ADAL" clId="{C3818CD9-B20B-47C4-8E12-F10A9D7FD3D0}" dt="2024-04-08T15:43:59.861" v="8127" actId="26606"/>
          <ac:spMkLst>
            <pc:docMk/>
            <pc:sldMk cId="2991212667" sldId="276"/>
            <ac:spMk id="11" creationId="{603A6265-E10C-4B85-9C20-E75FCAF9CC63}"/>
          </ac:spMkLst>
        </pc:spChg>
        <pc:picChg chg="add">
          <ac:chgData name="Prezerakos Georgios" userId="ea548587-b3cc-4d35-8e15-7608a7cc4b92" providerId="ADAL" clId="{C3818CD9-B20B-47C4-8E12-F10A9D7FD3D0}" dt="2024-04-08T15:43:59.861" v="8127" actId="26606"/>
          <ac:picMkLst>
            <pc:docMk/>
            <pc:sldMk cId="2991212667" sldId="276"/>
            <ac:picMk id="5" creationId="{6C119388-8730-7F70-85F1-BAB0A6650B34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4:13.974" v="8133" actId="27636"/>
        <pc:sldMkLst>
          <pc:docMk/>
          <pc:sldMk cId="3702669211" sldId="277"/>
        </pc:sldMkLst>
        <pc:spChg chg="mod">
          <ac:chgData name="Prezerakos Georgios" userId="ea548587-b3cc-4d35-8e15-7608a7cc4b92" providerId="ADAL" clId="{C3818CD9-B20B-47C4-8E12-F10A9D7FD3D0}" dt="2024-04-08T15:37:53.053" v="8080" actId="26606"/>
          <ac:spMkLst>
            <pc:docMk/>
            <pc:sldMk cId="3702669211" sldId="277"/>
            <ac:spMk id="2" creationId="{9A4AFD63-0995-6167-8812-16EFD44A85AB}"/>
          </ac:spMkLst>
        </pc:spChg>
        <pc:spChg chg="mod">
          <ac:chgData name="Prezerakos Georgios" userId="ea548587-b3cc-4d35-8e15-7608a7cc4b92" providerId="ADAL" clId="{C3818CD9-B20B-47C4-8E12-F10A9D7FD3D0}" dt="2024-04-08T15:44:13.974" v="8133" actId="27636"/>
          <ac:spMkLst>
            <pc:docMk/>
            <pc:sldMk cId="3702669211" sldId="277"/>
            <ac:spMk id="3" creationId="{971A8889-081E-899F-2724-400435930F0A}"/>
          </ac:spMkLst>
        </pc:spChg>
        <pc:spChg chg="add">
          <ac:chgData name="Prezerakos Georgios" userId="ea548587-b3cc-4d35-8e15-7608a7cc4b92" providerId="ADAL" clId="{C3818CD9-B20B-47C4-8E12-F10A9D7FD3D0}" dt="2024-04-08T15:37:53.053" v="8080" actId="26606"/>
          <ac:spMkLst>
            <pc:docMk/>
            <pc:sldMk cId="3702669211" sldId="277"/>
            <ac:spMk id="9" creationId="{B210AC1D-4063-4C6E-9528-FA9C4C0C18E6}"/>
          </ac:spMkLst>
        </pc:spChg>
        <pc:spChg chg="add">
          <ac:chgData name="Prezerakos Georgios" userId="ea548587-b3cc-4d35-8e15-7608a7cc4b92" providerId="ADAL" clId="{C3818CD9-B20B-47C4-8E12-F10A9D7FD3D0}" dt="2024-04-08T15:37:53.053" v="8080" actId="26606"/>
          <ac:spMkLst>
            <pc:docMk/>
            <pc:sldMk cId="3702669211" sldId="277"/>
            <ac:spMk id="11" creationId="{02F8C595-E68C-4306-AED8-DC7826A0A506}"/>
          </ac:spMkLst>
        </pc:spChg>
        <pc:picChg chg="add">
          <ac:chgData name="Prezerakos Georgios" userId="ea548587-b3cc-4d35-8e15-7608a7cc4b92" providerId="ADAL" clId="{C3818CD9-B20B-47C4-8E12-F10A9D7FD3D0}" dt="2024-04-08T15:37:53.053" v="8080" actId="26606"/>
          <ac:picMkLst>
            <pc:docMk/>
            <pc:sldMk cId="3702669211" sldId="277"/>
            <ac:picMk id="5" creationId="{F534A44A-6B77-5948-F0EF-A2C7EA5FBF20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38:18.965" v="8085" actId="27636"/>
        <pc:sldMkLst>
          <pc:docMk/>
          <pc:sldMk cId="4294023812" sldId="278"/>
        </pc:sldMkLst>
        <pc:spChg chg="mod">
          <ac:chgData name="Prezerakos Georgios" userId="ea548587-b3cc-4d35-8e15-7608a7cc4b92" providerId="ADAL" clId="{C3818CD9-B20B-47C4-8E12-F10A9D7FD3D0}" dt="2024-04-08T15:38:14.611" v="8083" actId="26606"/>
          <ac:spMkLst>
            <pc:docMk/>
            <pc:sldMk cId="4294023812" sldId="278"/>
            <ac:spMk id="2" creationId="{9A4AFD63-0995-6167-8812-16EFD44A85AB}"/>
          </ac:spMkLst>
        </pc:spChg>
        <pc:spChg chg="mod">
          <ac:chgData name="Prezerakos Georgios" userId="ea548587-b3cc-4d35-8e15-7608a7cc4b92" providerId="ADAL" clId="{C3818CD9-B20B-47C4-8E12-F10A9D7FD3D0}" dt="2024-04-08T15:38:18.965" v="8085" actId="27636"/>
          <ac:spMkLst>
            <pc:docMk/>
            <pc:sldMk cId="4294023812" sldId="278"/>
            <ac:spMk id="3" creationId="{971A8889-081E-899F-2724-400435930F0A}"/>
          </ac:spMkLst>
        </pc:spChg>
        <pc:spChg chg="add">
          <ac:chgData name="Prezerakos Georgios" userId="ea548587-b3cc-4d35-8e15-7608a7cc4b92" providerId="ADAL" clId="{C3818CD9-B20B-47C4-8E12-F10A9D7FD3D0}" dt="2024-04-08T15:38:14.611" v="8083" actId="26606"/>
          <ac:spMkLst>
            <pc:docMk/>
            <pc:sldMk cId="4294023812" sldId="278"/>
            <ac:spMk id="9" creationId="{B210AC1D-4063-4C6E-9528-FA9C4C0C18E6}"/>
          </ac:spMkLst>
        </pc:spChg>
        <pc:spChg chg="add">
          <ac:chgData name="Prezerakos Georgios" userId="ea548587-b3cc-4d35-8e15-7608a7cc4b92" providerId="ADAL" clId="{C3818CD9-B20B-47C4-8E12-F10A9D7FD3D0}" dt="2024-04-08T15:38:14.611" v="8083" actId="26606"/>
          <ac:spMkLst>
            <pc:docMk/>
            <pc:sldMk cId="4294023812" sldId="278"/>
            <ac:spMk id="11" creationId="{02F8C595-E68C-4306-AED8-DC7826A0A506}"/>
          </ac:spMkLst>
        </pc:spChg>
        <pc:picChg chg="add">
          <ac:chgData name="Prezerakos Georgios" userId="ea548587-b3cc-4d35-8e15-7608a7cc4b92" providerId="ADAL" clId="{C3818CD9-B20B-47C4-8E12-F10A9D7FD3D0}" dt="2024-04-08T15:38:14.611" v="8083" actId="26606"/>
          <ac:picMkLst>
            <pc:docMk/>
            <pc:sldMk cId="4294023812" sldId="278"/>
            <ac:picMk id="5" creationId="{D4846F76-E5D5-BDED-9001-17D2045C5D84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38:43.539" v="8087" actId="2710"/>
        <pc:sldMkLst>
          <pc:docMk/>
          <pc:sldMk cId="3557598405" sldId="279"/>
        </pc:sldMkLst>
        <pc:spChg chg="mod">
          <ac:chgData name="Prezerakos Georgios" userId="ea548587-b3cc-4d35-8e15-7608a7cc4b92" providerId="ADAL" clId="{C3818CD9-B20B-47C4-8E12-F10A9D7FD3D0}" dt="2024-04-08T15:38:38.803" v="8086" actId="26606"/>
          <ac:spMkLst>
            <pc:docMk/>
            <pc:sldMk cId="3557598405" sldId="279"/>
            <ac:spMk id="2" creationId="{9A4AFD63-0995-6167-8812-16EFD44A85AB}"/>
          </ac:spMkLst>
        </pc:spChg>
        <pc:spChg chg="mod">
          <ac:chgData name="Prezerakos Georgios" userId="ea548587-b3cc-4d35-8e15-7608a7cc4b92" providerId="ADAL" clId="{C3818CD9-B20B-47C4-8E12-F10A9D7FD3D0}" dt="2024-04-08T15:38:43.539" v="8087" actId="2710"/>
          <ac:spMkLst>
            <pc:docMk/>
            <pc:sldMk cId="3557598405" sldId="279"/>
            <ac:spMk id="3" creationId="{971A8889-081E-899F-2724-400435930F0A}"/>
          </ac:spMkLst>
        </pc:spChg>
        <pc:spChg chg="add">
          <ac:chgData name="Prezerakos Georgios" userId="ea548587-b3cc-4d35-8e15-7608a7cc4b92" providerId="ADAL" clId="{C3818CD9-B20B-47C4-8E12-F10A9D7FD3D0}" dt="2024-04-08T15:38:38.803" v="8086" actId="26606"/>
          <ac:spMkLst>
            <pc:docMk/>
            <pc:sldMk cId="3557598405" sldId="279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38:38.803" v="8086" actId="26606"/>
          <ac:spMkLst>
            <pc:docMk/>
            <pc:sldMk cId="3557598405" sldId="279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38:38.803" v="8086" actId="26606"/>
          <ac:picMkLst>
            <pc:docMk/>
            <pc:sldMk cId="3557598405" sldId="279"/>
            <ac:picMk id="5" creationId="{16DCA13B-54A4-786D-EA2F-23C2B26A1380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8:56.976" v="8089" actId="2710"/>
        <pc:sldMkLst>
          <pc:docMk/>
          <pc:sldMk cId="1559159206" sldId="280"/>
        </pc:sldMkLst>
        <pc:spChg chg="mod">
          <ac:chgData name="Prezerakos Georgios" userId="ea548587-b3cc-4d35-8e15-7608a7cc4b92" providerId="ADAL" clId="{C3818CD9-B20B-47C4-8E12-F10A9D7FD3D0}" dt="2024-04-08T15:38:52.611" v="8088" actId="26606"/>
          <ac:spMkLst>
            <pc:docMk/>
            <pc:sldMk cId="1559159206" sldId="280"/>
            <ac:spMk id="2" creationId="{2CC52618-16FB-4941-B66D-C9CE11567E74}"/>
          </ac:spMkLst>
        </pc:spChg>
        <pc:spChg chg="mod">
          <ac:chgData name="Prezerakos Georgios" userId="ea548587-b3cc-4d35-8e15-7608a7cc4b92" providerId="ADAL" clId="{C3818CD9-B20B-47C4-8E12-F10A9D7FD3D0}" dt="2024-04-08T15:38:56.976" v="8089" actId="2710"/>
          <ac:spMkLst>
            <pc:docMk/>
            <pc:sldMk cId="1559159206" sldId="280"/>
            <ac:spMk id="3" creationId="{7769ED21-E9DB-A7F5-B589-D9220BEB08DB}"/>
          </ac:spMkLst>
        </pc:spChg>
        <pc:spChg chg="add">
          <ac:chgData name="Prezerakos Georgios" userId="ea548587-b3cc-4d35-8e15-7608a7cc4b92" providerId="ADAL" clId="{C3818CD9-B20B-47C4-8E12-F10A9D7FD3D0}" dt="2024-04-08T15:38:52.611" v="8088" actId="26606"/>
          <ac:spMkLst>
            <pc:docMk/>
            <pc:sldMk cId="1559159206" sldId="280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38:52.611" v="8088" actId="26606"/>
          <ac:spMkLst>
            <pc:docMk/>
            <pc:sldMk cId="1559159206" sldId="280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38:52.611" v="8088" actId="26606"/>
          <ac:picMkLst>
            <pc:docMk/>
            <pc:sldMk cId="1559159206" sldId="280"/>
            <ac:picMk id="5" creationId="{9791DCEC-7160-AB3E-405E-127528F71ECA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39:12.350" v="8092" actId="27636"/>
        <pc:sldMkLst>
          <pc:docMk/>
          <pc:sldMk cId="3690718483" sldId="281"/>
        </pc:sldMkLst>
        <pc:spChg chg="mod">
          <ac:chgData name="Prezerakos Georgios" userId="ea548587-b3cc-4d35-8e15-7608a7cc4b92" providerId="ADAL" clId="{C3818CD9-B20B-47C4-8E12-F10A9D7FD3D0}" dt="2024-04-08T15:39:08.098" v="8090" actId="26606"/>
          <ac:spMkLst>
            <pc:docMk/>
            <pc:sldMk cId="3690718483" sldId="281"/>
            <ac:spMk id="2" creationId="{2CC52618-16FB-4941-B66D-C9CE11567E74}"/>
          </ac:spMkLst>
        </pc:spChg>
        <pc:spChg chg="mod">
          <ac:chgData name="Prezerakos Georgios" userId="ea548587-b3cc-4d35-8e15-7608a7cc4b92" providerId="ADAL" clId="{C3818CD9-B20B-47C4-8E12-F10A9D7FD3D0}" dt="2024-04-08T15:39:12.350" v="8092" actId="27636"/>
          <ac:spMkLst>
            <pc:docMk/>
            <pc:sldMk cId="3690718483" sldId="281"/>
            <ac:spMk id="3" creationId="{7769ED21-E9DB-A7F5-B589-D9220BEB08DB}"/>
          </ac:spMkLst>
        </pc:spChg>
        <pc:spChg chg="add">
          <ac:chgData name="Prezerakos Georgios" userId="ea548587-b3cc-4d35-8e15-7608a7cc4b92" providerId="ADAL" clId="{C3818CD9-B20B-47C4-8E12-F10A9D7FD3D0}" dt="2024-04-08T15:39:08.098" v="8090" actId="26606"/>
          <ac:spMkLst>
            <pc:docMk/>
            <pc:sldMk cId="3690718483" sldId="281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39:08.098" v="8090" actId="26606"/>
          <ac:spMkLst>
            <pc:docMk/>
            <pc:sldMk cId="3690718483" sldId="281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39:08.098" v="8090" actId="26606"/>
          <ac:picMkLst>
            <pc:docMk/>
            <pc:sldMk cId="3690718483" sldId="281"/>
            <ac:picMk id="5" creationId="{27DE10E2-A768-3162-4B04-200622464B3B}"/>
          </ac:picMkLst>
        </pc:picChg>
      </pc:sldChg>
      <pc:sldChg chg="addSp delSp modSp add mod setBg">
        <pc:chgData name="Prezerakos Georgios" userId="ea548587-b3cc-4d35-8e15-7608a7cc4b92" providerId="ADAL" clId="{C3818CD9-B20B-47C4-8E12-F10A9D7FD3D0}" dt="2024-04-08T15:44:40.796" v="8140" actId="27636"/>
        <pc:sldMkLst>
          <pc:docMk/>
          <pc:sldMk cId="3037110720" sldId="282"/>
        </pc:sldMkLst>
        <pc:spChg chg="mod">
          <ac:chgData name="Prezerakos Georgios" userId="ea548587-b3cc-4d35-8e15-7608a7cc4b92" providerId="ADAL" clId="{C3818CD9-B20B-47C4-8E12-F10A9D7FD3D0}" dt="2024-04-08T15:44:32.864" v="8136" actId="26606"/>
          <ac:spMkLst>
            <pc:docMk/>
            <pc:sldMk cId="3037110720" sldId="282"/>
            <ac:spMk id="2" creationId="{2CC52618-16FB-4941-B66D-C9CE11567E74}"/>
          </ac:spMkLst>
        </pc:spChg>
        <pc:spChg chg="mod">
          <ac:chgData name="Prezerakos Georgios" userId="ea548587-b3cc-4d35-8e15-7608a7cc4b92" providerId="ADAL" clId="{C3818CD9-B20B-47C4-8E12-F10A9D7FD3D0}" dt="2024-04-08T15:44:40.796" v="8140" actId="27636"/>
          <ac:spMkLst>
            <pc:docMk/>
            <pc:sldMk cId="3037110720" sldId="282"/>
            <ac:spMk id="3" creationId="{7769ED21-E9DB-A7F5-B589-D9220BEB08DB}"/>
          </ac:spMkLst>
        </pc:spChg>
        <pc:spChg chg="add del">
          <ac:chgData name="Prezerakos Georgios" userId="ea548587-b3cc-4d35-8e15-7608a7cc4b92" providerId="ADAL" clId="{C3818CD9-B20B-47C4-8E12-F10A9D7FD3D0}" dt="2024-04-08T15:44:32.854" v="8135" actId="26606"/>
          <ac:spMkLst>
            <pc:docMk/>
            <pc:sldMk cId="3037110720" sldId="282"/>
            <ac:spMk id="9" creationId="{9F7D5CDA-D291-4307-BF55-1381FED29634}"/>
          </ac:spMkLst>
        </pc:spChg>
        <pc:spChg chg="add">
          <ac:chgData name="Prezerakos Georgios" userId="ea548587-b3cc-4d35-8e15-7608a7cc4b92" providerId="ADAL" clId="{C3818CD9-B20B-47C4-8E12-F10A9D7FD3D0}" dt="2024-04-08T15:44:32.864" v="8136" actId="26606"/>
          <ac:spMkLst>
            <pc:docMk/>
            <pc:sldMk cId="3037110720" sldId="282"/>
            <ac:spMk id="11" creationId="{603A6265-E10C-4B85-9C20-E75FCAF9CC63}"/>
          </ac:spMkLst>
        </pc:spChg>
        <pc:spChg chg="add">
          <ac:chgData name="Prezerakos Georgios" userId="ea548587-b3cc-4d35-8e15-7608a7cc4b92" providerId="ADAL" clId="{C3818CD9-B20B-47C4-8E12-F10A9D7FD3D0}" dt="2024-04-08T15:44:32.864" v="8136" actId="26606"/>
          <ac:spMkLst>
            <pc:docMk/>
            <pc:sldMk cId="3037110720" sldId="282"/>
            <ac:spMk id="12" creationId="{3ECBE1F1-D69B-4AFA-ABD5-8E41720EF6DE}"/>
          </ac:spMkLst>
        </pc:spChg>
        <pc:picChg chg="add del">
          <ac:chgData name="Prezerakos Georgios" userId="ea548587-b3cc-4d35-8e15-7608a7cc4b92" providerId="ADAL" clId="{C3818CD9-B20B-47C4-8E12-F10A9D7FD3D0}" dt="2024-04-08T15:44:32.854" v="8135" actId="26606"/>
          <ac:picMkLst>
            <pc:docMk/>
            <pc:sldMk cId="3037110720" sldId="282"/>
            <ac:picMk id="5" creationId="{EACB295E-140D-CBAD-F546-6711502BEF03}"/>
          </ac:picMkLst>
        </pc:picChg>
        <pc:picChg chg="add">
          <ac:chgData name="Prezerakos Georgios" userId="ea548587-b3cc-4d35-8e15-7608a7cc4b92" providerId="ADAL" clId="{C3818CD9-B20B-47C4-8E12-F10A9D7FD3D0}" dt="2024-04-08T15:44:32.864" v="8136" actId="26606"/>
          <ac:picMkLst>
            <pc:docMk/>
            <pc:sldMk cId="3037110720" sldId="282"/>
            <ac:picMk id="13" creationId="{346C2DF8-7B43-D6B2-301F-FA0B07633347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39:36.549" v="8095" actId="27636"/>
        <pc:sldMkLst>
          <pc:docMk/>
          <pc:sldMk cId="2260091437" sldId="283"/>
        </pc:sldMkLst>
        <pc:spChg chg="mod">
          <ac:chgData name="Prezerakos Georgios" userId="ea548587-b3cc-4d35-8e15-7608a7cc4b92" providerId="ADAL" clId="{C3818CD9-B20B-47C4-8E12-F10A9D7FD3D0}" dt="2024-04-08T15:39:31.560" v="8093" actId="26606"/>
          <ac:spMkLst>
            <pc:docMk/>
            <pc:sldMk cId="2260091437" sldId="283"/>
            <ac:spMk id="2" creationId="{0BC366C6-4C65-1A8E-08C1-C7C13A2A791E}"/>
          </ac:spMkLst>
        </pc:spChg>
        <pc:spChg chg="mod">
          <ac:chgData name="Prezerakos Georgios" userId="ea548587-b3cc-4d35-8e15-7608a7cc4b92" providerId="ADAL" clId="{C3818CD9-B20B-47C4-8E12-F10A9D7FD3D0}" dt="2024-04-08T15:39:36.549" v="8095" actId="27636"/>
          <ac:spMkLst>
            <pc:docMk/>
            <pc:sldMk cId="2260091437" sldId="283"/>
            <ac:spMk id="3" creationId="{9704EE5F-5316-8866-D2FE-960350E270B3}"/>
          </ac:spMkLst>
        </pc:spChg>
        <pc:spChg chg="add">
          <ac:chgData name="Prezerakos Georgios" userId="ea548587-b3cc-4d35-8e15-7608a7cc4b92" providerId="ADAL" clId="{C3818CD9-B20B-47C4-8E12-F10A9D7FD3D0}" dt="2024-04-08T15:39:31.560" v="8093" actId="26606"/>
          <ac:spMkLst>
            <pc:docMk/>
            <pc:sldMk cId="2260091437" sldId="283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39:31.560" v="8093" actId="26606"/>
          <ac:spMkLst>
            <pc:docMk/>
            <pc:sldMk cId="2260091437" sldId="283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39:31.560" v="8093" actId="26606"/>
          <ac:picMkLst>
            <pc:docMk/>
            <pc:sldMk cId="2260091437" sldId="283"/>
            <ac:picMk id="5" creationId="{632D801C-7C56-4E37-A471-8EC424B1B042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0:15.849" v="8101" actId="2710"/>
        <pc:sldMkLst>
          <pc:docMk/>
          <pc:sldMk cId="504358497" sldId="284"/>
        </pc:sldMkLst>
        <pc:spChg chg="mod">
          <ac:chgData name="Prezerakos Georgios" userId="ea548587-b3cc-4d35-8e15-7608a7cc4b92" providerId="ADAL" clId="{C3818CD9-B20B-47C4-8E12-F10A9D7FD3D0}" dt="2024-04-08T15:40:12.035" v="8100" actId="26606"/>
          <ac:spMkLst>
            <pc:docMk/>
            <pc:sldMk cId="504358497" sldId="284"/>
            <ac:spMk id="2" creationId="{0BC366C6-4C65-1A8E-08C1-C7C13A2A791E}"/>
          </ac:spMkLst>
        </pc:spChg>
        <pc:spChg chg="mod">
          <ac:chgData name="Prezerakos Georgios" userId="ea548587-b3cc-4d35-8e15-7608a7cc4b92" providerId="ADAL" clId="{C3818CD9-B20B-47C4-8E12-F10A9D7FD3D0}" dt="2024-04-08T15:40:15.849" v="8101" actId="2710"/>
          <ac:spMkLst>
            <pc:docMk/>
            <pc:sldMk cId="504358497" sldId="284"/>
            <ac:spMk id="3" creationId="{9704EE5F-5316-8866-D2FE-960350E270B3}"/>
          </ac:spMkLst>
        </pc:spChg>
        <pc:spChg chg="add">
          <ac:chgData name="Prezerakos Georgios" userId="ea548587-b3cc-4d35-8e15-7608a7cc4b92" providerId="ADAL" clId="{C3818CD9-B20B-47C4-8E12-F10A9D7FD3D0}" dt="2024-04-08T15:40:12.035" v="8100" actId="26606"/>
          <ac:spMkLst>
            <pc:docMk/>
            <pc:sldMk cId="504358497" sldId="284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40:12.035" v="8100" actId="26606"/>
          <ac:spMkLst>
            <pc:docMk/>
            <pc:sldMk cId="504358497" sldId="284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40:12.035" v="8100" actId="26606"/>
          <ac:picMkLst>
            <pc:docMk/>
            <pc:sldMk cId="504358497" sldId="284"/>
            <ac:picMk id="5" creationId="{8D9043D6-2CA2-C7D3-5A4A-DD9A1E22A622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40:30.928" v="8103" actId="2710"/>
        <pc:sldMkLst>
          <pc:docMk/>
          <pc:sldMk cId="286952844" sldId="285"/>
        </pc:sldMkLst>
        <pc:spChg chg="mod">
          <ac:chgData name="Prezerakos Georgios" userId="ea548587-b3cc-4d35-8e15-7608a7cc4b92" providerId="ADAL" clId="{C3818CD9-B20B-47C4-8E12-F10A9D7FD3D0}" dt="2024-04-08T15:40:23.085" v="8102" actId="26606"/>
          <ac:spMkLst>
            <pc:docMk/>
            <pc:sldMk cId="286952844" sldId="285"/>
            <ac:spMk id="2" creationId="{05E29569-D8E0-8707-3D42-8A80384B5035}"/>
          </ac:spMkLst>
        </pc:spChg>
        <pc:spChg chg="mod">
          <ac:chgData name="Prezerakos Georgios" userId="ea548587-b3cc-4d35-8e15-7608a7cc4b92" providerId="ADAL" clId="{C3818CD9-B20B-47C4-8E12-F10A9D7FD3D0}" dt="2024-04-08T15:40:30.928" v="8103" actId="2710"/>
          <ac:spMkLst>
            <pc:docMk/>
            <pc:sldMk cId="286952844" sldId="285"/>
            <ac:spMk id="3" creationId="{2E70CB5B-727D-A403-3537-133A411C8F68}"/>
          </ac:spMkLst>
        </pc:spChg>
        <pc:spChg chg="add">
          <ac:chgData name="Prezerakos Georgios" userId="ea548587-b3cc-4d35-8e15-7608a7cc4b92" providerId="ADAL" clId="{C3818CD9-B20B-47C4-8E12-F10A9D7FD3D0}" dt="2024-04-08T15:40:23.085" v="8102" actId="26606"/>
          <ac:spMkLst>
            <pc:docMk/>
            <pc:sldMk cId="286952844" sldId="285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40:23.085" v="8102" actId="26606"/>
          <ac:spMkLst>
            <pc:docMk/>
            <pc:sldMk cId="286952844" sldId="285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40:23.085" v="8102" actId="26606"/>
          <ac:picMkLst>
            <pc:docMk/>
            <pc:sldMk cId="286952844" sldId="285"/>
            <ac:picMk id="5" creationId="{6B5E9D5E-EB76-09D4-1CF5-DFF8944E1E75}"/>
          </ac:picMkLst>
        </pc:picChg>
      </pc:sldChg>
      <pc:sldChg chg="addSp modSp new mod setBg">
        <pc:chgData name="Prezerakos Georgios" userId="ea548587-b3cc-4d35-8e15-7608a7cc4b92" providerId="ADAL" clId="{C3818CD9-B20B-47C4-8E12-F10A9D7FD3D0}" dt="2024-04-08T15:40:46.451" v="8105" actId="2710"/>
        <pc:sldMkLst>
          <pc:docMk/>
          <pc:sldMk cId="1611516853" sldId="286"/>
        </pc:sldMkLst>
        <pc:spChg chg="mod">
          <ac:chgData name="Prezerakos Georgios" userId="ea548587-b3cc-4d35-8e15-7608a7cc4b92" providerId="ADAL" clId="{C3818CD9-B20B-47C4-8E12-F10A9D7FD3D0}" dt="2024-04-08T15:40:42.622" v="8104" actId="26606"/>
          <ac:spMkLst>
            <pc:docMk/>
            <pc:sldMk cId="1611516853" sldId="286"/>
            <ac:spMk id="2" creationId="{9D2BFF18-21F1-8C24-378C-8C426D7787E0}"/>
          </ac:spMkLst>
        </pc:spChg>
        <pc:spChg chg="mod">
          <ac:chgData name="Prezerakos Georgios" userId="ea548587-b3cc-4d35-8e15-7608a7cc4b92" providerId="ADAL" clId="{C3818CD9-B20B-47C4-8E12-F10A9D7FD3D0}" dt="2024-04-08T15:40:46.451" v="8105" actId="2710"/>
          <ac:spMkLst>
            <pc:docMk/>
            <pc:sldMk cId="1611516853" sldId="286"/>
            <ac:spMk id="3" creationId="{172FEA9E-E6B6-23AD-7350-9FB71F25FB34}"/>
          </ac:spMkLst>
        </pc:spChg>
        <pc:spChg chg="add">
          <ac:chgData name="Prezerakos Georgios" userId="ea548587-b3cc-4d35-8e15-7608a7cc4b92" providerId="ADAL" clId="{C3818CD9-B20B-47C4-8E12-F10A9D7FD3D0}" dt="2024-04-08T15:40:42.622" v="8104" actId="26606"/>
          <ac:spMkLst>
            <pc:docMk/>
            <pc:sldMk cId="1611516853" sldId="286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40:42.622" v="8104" actId="26606"/>
          <ac:spMkLst>
            <pc:docMk/>
            <pc:sldMk cId="1611516853" sldId="286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40:42.622" v="8104" actId="26606"/>
          <ac:picMkLst>
            <pc:docMk/>
            <pc:sldMk cId="1611516853" sldId="286"/>
            <ac:picMk id="5" creationId="{74400D3D-CB41-FA74-B8D6-FF7C8636422F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1:38.095" v="8115" actId="404"/>
        <pc:sldMkLst>
          <pc:docMk/>
          <pc:sldMk cId="546012539" sldId="287"/>
        </pc:sldMkLst>
        <pc:spChg chg="mod">
          <ac:chgData name="Prezerakos Georgios" userId="ea548587-b3cc-4d35-8e15-7608a7cc4b92" providerId="ADAL" clId="{C3818CD9-B20B-47C4-8E12-F10A9D7FD3D0}" dt="2024-04-08T15:41:30.418" v="8111" actId="26606"/>
          <ac:spMkLst>
            <pc:docMk/>
            <pc:sldMk cId="546012539" sldId="287"/>
            <ac:spMk id="2" creationId="{9D2BFF18-21F1-8C24-378C-8C426D7787E0}"/>
          </ac:spMkLst>
        </pc:spChg>
        <pc:spChg chg="mod">
          <ac:chgData name="Prezerakos Georgios" userId="ea548587-b3cc-4d35-8e15-7608a7cc4b92" providerId="ADAL" clId="{C3818CD9-B20B-47C4-8E12-F10A9D7FD3D0}" dt="2024-04-08T15:41:38.095" v="8115" actId="404"/>
          <ac:spMkLst>
            <pc:docMk/>
            <pc:sldMk cId="546012539" sldId="287"/>
            <ac:spMk id="3" creationId="{172FEA9E-E6B6-23AD-7350-9FB71F25FB34}"/>
          </ac:spMkLst>
        </pc:spChg>
        <pc:spChg chg="add">
          <ac:chgData name="Prezerakos Georgios" userId="ea548587-b3cc-4d35-8e15-7608a7cc4b92" providerId="ADAL" clId="{C3818CD9-B20B-47C4-8E12-F10A9D7FD3D0}" dt="2024-04-08T15:41:30.418" v="8111" actId="26606"/>
          <ac:spMkLst>
            <pc:docMk/>
            <pc:sldMk cId="546012539" sldId="287"/>
            <ac:spMk id="9" creationId="{79BB35BC-D5C2-4C8B-A22A-A71E6191913B}"/>
          </ac:spMkLst>
        </pc:spChg>
        <pc:picChg chg="add">
          <ac:chgData name="Prezerakos Georgios" userId="ea548587-b3cc-4d35-8e15-7608a7cc4b92" providerId="ADAL" clId="{C3818CD9-B20B-47C4-8E12-F10A9D7FD3D0}" dt="2024-04-08T15:41:30.418" v="8111" actId="26606"/>
          <ac:picMkLst>
            <pc:docMk/>
            <pc:sldMk cId="546012539" sldId="287"/>
            <ac:picMk id="5" creationId="{F2A73707-8643-E28E-7508-94AD5E194738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0:58.989" v="8108" actId="27636"/>
        <pc:sldMkLst>
          <pc:docMk/>
          <pc:sldMk cId="1462664702" sldId="288"/>
        </pc:sldMkLst>
        <pc:spChg chg="mod">
          <ac:chgData name="Prezerakos Georgios" userId="ea548587-b3cc-4d35-8e15-7608a7cc4b92" providerId="ADAL" clId="{C3818CD9-B20B-47C4-8E12-F10A9D7FD3D0}" dt="2024-04-08T15:40:55.153" v="8106" actId="26606"/>
          <ac:spMkLst>
            <pc:docMk/>
            <pc:sldMk cId="1462664702" sldId="288"/>
            <ac:spMk id="2" creationId="{9D2BFF18-21F1-8C24-378C-8C426D7787E0}"/>
          </ac:spMkLst>
        </pc:spChg>
        <pc:spChg chg="mod">
          <ac:chgData name="Prezerakos Georgios" userId="ea548587-b3cc-4d35-8e15-7608a7cc4b92" providerId="ADAL" clId="{C3818CD9-B20B-47C4-8E12-F10A9D7FD3D0}" dt="2024-04-08T15:40:58.989" v="8108" actId="27636"/>
          <ac:spMkLst>
            <pc:docMk/>
            <pc:sldMk cId="1462664702" sldId="288"/>
            <ac:spMk id="3" creationId="{172FEA9E-E6B6-23AD-7350-9FB71F25FB34}"/>
          </ac:spMkLst>
        </pc:spChg>
        <pc:spChg chg="add">
          <ac:chgData name="Prezerakos Georgios" userId="ea548587-b3cc-4d35-8e15-7608a7cc4b92" providerId="ADAL" clId="{C3818CD9-B20B-47C4-8E12-F10A9D7FD3D0}" dt="2024-04-08T15:40:55.153" v="8106" actId="26606"/>
          <ac:spMkLst>
            <pc:docMk/>
            <pc:sldMk cId="1462664702" sldId="288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40:55.153" v="8106" actId="26606"/>
          <ac:spMkLst>
            <pc:docMk/>
            <pc:sldMk cId="1462664702" sldId="288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40:55.153" v="8106" actId="26606"/>
          <ac:picMkLst>
            <pc:docMk/>
            <pc:sldMk cId="1462664702" sldId="288"/>
            <ac:picMk id="5" creationId="{6B2A389E-E996-6AE1-6D82-0E346ADB66F2}"/>
          </ac:picMkLst>
        </pc:picChg>
      </pc:sldChg>
      <pc:sldChg chg="addSp modSp add mod setBg">
        <pc:chgData name="Prezerakos Georgios" userId="ea548587-b3cc-4d35-8e15-7608a7cc4b92" providerId="ADAL" clId="{C3818CD9-B20B-47C4-8E12-F10A9D7FD3D0}" dt="2024-04-08T15:41:23.512" v="8110" actId="2710"/>
        <pc:sldMkLst>
          <pc:docMk/>
          <pc:sldMk cId="1288222687" sldId="289"/>
        </pc:sldMkLst>
        <pc:spChg chg="mod">
          <ac:chgData name="Prezerakos Georgios" userId="ea548587-b3cc-4d35-8e15-7608a7cc4b92" providerId="ADAL" clId="{C3818CD9-B20B-47C4-8E12-F10A9D7FD3D0}" dt="2024-04-08T15:41:19.597" v="8109" actId="26606"/>
          <ac:spMkLst>
            <pc:docMk/>
            <pc:sldMk cId="1288222687" sldId="289"/>
            <ac:spMk id="2" creationId="{9D2BFF18-21F1-8C24-378C-8C426D7787E0}"/>
          </ac:spMkLst>
        </pc:spChg>
        <pc:spChg chg="mod">
          <ac:chgData name="Prezerakos Georgios" userId="ea548587-b3cc-4d35-8e15-7608a7cc4b92" providerId="ADAL" clId="{C3818CD9-B20B-47C4-8E12-F10A9D7FD3D0}" dt="2024-04-08T15:41:23.512" v="8110" actId="2710"/>
          <ac:spMkLst>
            <pc:docMk/>
            <pc:sldMk cId="1288222687" sldId="289"/>
            <ac:spMk id="3" creationId="{172FEA9E-E6B6-23AD-7350-9FB71F25FB34}"/>
          </ac:spMkLst>
        </pc:spChg>
        <pc:spChg chg="add">
          <ac:chgData name="Prezerakos Georgios" userId="ea548587-b3cc-4d35-8e15-7608a7cc4b92" providerId="ADAL" clId="{C3818CD9-B20B-47C4-8E12-F10A9D7FD3D0}" dt="2024-04-08T15:41:19.597" v="8109" actId="26606"/>
          <ac:spMkLst>
            <pc:docMk/>
            <pc:sldMk cId="1288222687" sldId="289"/>
            <ac:spMk id="9" creationId="{F944E337-3E5D-4A1F-A5A1-2057F25B8A7B}"/>
          </ac:spMkLst>
        </pc:spChg>
        <pc:spChg chg="add">
          <ac:chgData name="Prezerakos Georgios" userId="ea548587-b3cc-4d35-8e15-7608a7cc4b92" providerId="ADAL" clId="{C3818CD9-B20B-47C4-8E12-F10A9D7FD3D0}" dt="2024-04-08T15:41:19.597" v="8109" actId="26606"/>
          <ac:spMkLst>
            <pc:docMk/>
            <pc:sldMk cId="1288222687" sldId="289"/>
            <ac:spMk id="11" creationId="{4DA50D69-7CF7-4844-B844-A2B821C77F24}"/>
          </ac:spMkLst>
        </pc:spChg>
        <pc:picChg chg="add">
          <ac:chgData name="Prezerakos Georgios" userId="ea548587-b3cc-4d35-8e15-7608a7cc4b92" providerId="ADAL" clId="{C3818CD9-B20B-47C4-8E12-F10A9D7FD3D0}" dt="2024-04-08T15:41:19.597" v="8109" actId="26606"/>
          <ac:picMkLst>
            <pc:docMk/>
            <pc:sldMk cId="1288222687" sldId="289"/>
            <ac:picMk id="5" creationId="{01902DDA-E04A-71A3-7436-A5F3633705A7}"/>
          </ac:picMkLst>
        </pc:picChg>
      </pc:sldChg>
      <pc:sldChg chg="modSp new del mod">
        <pc:chgData name="Prezerakos Georgios" userId="ea548587-b3cc-4d35-8e15-7608a7cc4b92" providerId="ADAL" clId="{C3818CD9-B20B-47C4-8E12-F10A9D7FD3D0}" dt="2024-04-08T15:10:30.851" v="7705" actId="47"/>
        <pc:sldMkLst>
          <pc:docMk/>
          <pc:sldMk cId="1284434258" sldId="290"/>
        </pc:sldMkLst>
        <pc:spChg chg="mod">
          <ac:chgData name="Prezerakos Georgios" userId="ea548587-b3cc-4d35-8e15-7608a7cc4b92" providerId="ADAL" clId="{C3818CD9-B20B-47C4-8E12-F10A9D7FD3D0}" dt="2024-04-08T15:04:05.405" v="7582" actId="20577"/>
          <ac:spMkLst>
            <pc:docMk/>
            <pc:sldMk cId="1284434258" sldId="290"/>
            <ac:spMk id="2" creationId="{7E20BF4D-6856-60D7-54A4-E228EE09C626}"/>
          </ac:spMkLst>
        </pc:spChg>
      </pc:sldChg>
      <pc:sldChg chg="modSp new del mod">
        <pc:chgData name="Prezerakos Georgios" userId="ea548587-b3cc-4d35-8e15-7608a7cc4b92" providerId="ADAL" clId="{C3818CD9-B20B-47C4-8E12-F10A9D7FD3D0}" dt="2024-04-08T15:00:36.808" v="7562" actId="47"/>
        <pc:sldMkLst>
          <pc:docMk/>
          <pc:sldMk cId="1518678642" sldId="290"/>
        </pc:sldMkLst>
        <pc:spChg chg="mod">
          <ac:chgData name="Prezerakos Georgios" userId="ea548587-b3cc-4d35-8e15-7608a7cc4b92" providerId="ADAL" clId="{C3818CD9-B20B-47C4-8E12-F10A9D7FD3D0}" dt="2024-04-08T14:59:19.847" v="7561" actId="20577"/>
          <ac:spMkLst>
            <pc:docMk/>
            <pc:sldMk cId="1518678642" sldId="290"/>
            <ac:spMk id="2" creationId="{36FEF9F7-4549-897E-E749-FAAABDCA33E9}"/>
          </ac:spMkLst>
        </pc:spChg>
      </pc:sldChg>
      <pc:sldChg chg="addSp modSp add mod modClrScheme chgLayout">
        <pc:chgData name="Prezerakos Georgios" userId="ea548587-b3cc-4d35-8e15-7608a7cc4b92" providerId="ADAL" clId="{C3818CD9-B20B-47C4-8E12-F10A9D7FD3D0}" dt="2024-04-08T15:09:49.074" v="7703"/>
        <pc:sldMkLst>
          <pc:docMk/>
          <pc:sldMk cId="3774141221" sldId="291"/>
        </pc:sldMkLst>
        <pc:spChg chg="mod ord">
          <ac:chgData name="Prezerakos Georgios" userId="ea548587-b3cc-4d35-8e15-7608a7cc4b92" providerId="ADAL" clId="{C3818CD9-B20B-47C4-8E12-F10A9D7FD3D0}" dt="2024-04-08T15:06:43.765" v="7643" actId="700"/>
          <ac:spMkLst>
            <pc:docMk/>
            <pc:sldMk cId="3774141221" sldId="291"/>
            <ac:spMk id="2" creationId="{7E20BF4D-6856-60D7-54A4-E228EE09C626}"/>
          </ac:spMkLst>
        </pc:spChg>
        <pc:spChg chg="mod ord">
          <ac:chgData name="Prezerakos Georgios" userId="ea548587-b3cc-4d35-8e15-7608a7cc4b92" providerId="ADAL" clId="{C3818CD9-B20B-47C4-8E12-F10A9D7FD3D0}" dt="2024-04-08T15:09:44.886" v="7697" actId="20577"/>
          <ac:spMkLst>
            <pc:docMk/>
            <pc:sldMk cId="3774141221" sldId="291"/>
            <ac:spMk id="3" creationId="{C849392C-67F1-EEF1-397D-756F5767CC1B}"/>
          </ac:spMkLst>
        </pc:spChg>
        <pc:spChg chg="add mod ord">
          <ac:chgData name="Prezerakos Georgios" userId="ea548587-b3cc-4d35-8e15-7608a7cc4b92" providerId="ADAL" clId="{C3818CD9-B20B-47C4-8E12-F10A9D7FD3D0}" dt="2024-04-08T15:06:49.406" v="7651" actId="20577"/>
          <ac:spMkLst>
            <pc:docMk/>
            <pc:sldMk cId="3774141221" sldId="291"/>
            <ac:spMk id="4" creationId="{2B305B62-7ABB-3A31-E347-26ED2202C109}"/>
          </ac:spMkLst>
        </pc:spChg>
        <pc:spChg chg="add mod ord">
          <ac:chgData name="Prezerakos Georgios" userId="ea548587-b3cc-4d35-8e15-7608a7cc4b92" providerId="ADAL" clId="{C3818CD9-B20B-47C4-8E12-F10A9D7FD3D0}" dt="2024-04-08T15:06:52.925" v="7657" actId="20577"/>
          <ac:spMkLst>
            <pc:docMk/>
            <pc:sldMk cId="3774141221" sldId="291"/>
            <ac:spMk id="5" creationId="{889A017D-ECF2-19E4-B575-2789863E980E}"/>
          </ac:spMkLst>
        </pc:spChg>
        <pc:spChg chg="add mod ord">
          <ac:chgData name="Prezerakos Georgios" userId="ea548587-b3cc-4d35-8e15-7608a7cc4b92" providerId="ADAL" clId="{C3818CD9-B20B-47C4-8E12-F10A9D7FD3D0}" dt="2024-04-08T15:09:49.074" v="7703"/>
          <ac:spMkLst>
            <pc:docMk/>
            <pc:sldMk cId="3774141221" sldId="291"/>
            <ac:spMk id="6" creationId="{488C8B0A-CCD1-CC9E-645F-9D964CD9A58E}"/>
          </ac:spMkLst>
        </pc:spChg>
      </pc:sldChg>
      <pc:sldChg chg="addSp delSp modSp new del mod modClrScheme chgLayout">
        <pc:chgData name="Prezerakos Georgios" userId="ea548587-b3cc-4d35-8e15-7608a7cc4b92" providerId="ADAL" clId="{C3818CD9-B20B-47C4-8E12-F10A9D7FD3D0}" dt="2024-04-08T15:12:10.241" v="7719" actId="47"/>
        <pc:sldMkLst>
          <pc:docMk/>
          <pc:sldMk cId="2060751601" sldId="292"/>
        </pc:sldMkLst>
        <pc:spChg chg="del mod ord">
          <ac:chgData name="Prezerakos Georgios" userId="ea548587-b3cc-4d35-8e15-7608a7cc4b92" providerId="ADAL" clId="{C3818CD9-B20B-47C4-8E12-F10A9D7FD3D0}" dt="2024-04-08T15:05:56.117" v="7622" actId="700"/>
          <ac:spMkLst>
            <pc:docMk/>
            <pc:sldMk cId="2060751601" sldId="292"/>
            <ac:spMk id="2" creationId="{98DC3E7A-E296-C042-F123-5C7EBDCEEB8F}"/>
          </ac:spMkLst>
        </pc:spChg>
        <pc:spChg chg="mod ord">
          <ac:chgData name="Prezerakos Georgios" userId="ea548587-b3cc-4d35-8e15-7608a7cc4b92" providerId="ADAL" clId="{C3818CD9-B20B-47C4-8E12-F10A9D7FD3D0}" dt="2024-04-08T15:08:30.622" v="7681" actId="20577"/>
          <ac:spMkLst>
            <pc:docMk/>
            <pc:sldMk cId="2060751601" sldId="292"/>
            <ac:spMk id="3" creationId="{DE96CB5A-7CD9-0293-3F45-0DAD3C223810}"/>
          </ac:spMkLst>
        </pc:spChg>
        <pc:spChg chg="mod ord">
          <ac:chgData name="Prezerakos Georgios" userId="ea548587-b3cc-4d35-8e15-7608a7cc4b92" providerId="ADAL" clId="{C3818CD9-B20B-47C4-8E12-F10A9D7FD3D0}" dt="2024-04-08T15:05:56.117" v="7622" actId="700"/>
          <ac:spMkLst>
            <pc:docMk/>
            <pc:sldMk cId="2060751601" sldId="292"/>
            <ac:spMk id="4" creationId="{0B372FA1-BFEB-520E-D129-7C7E89670CAE}"/>
          </ac:spMkLst>
        </pc:spChg>
        <pc:spChg chg="add mod ord">
          <ac:chgData name="Prezerakos Georgios" userId="ea548587-b3cc-4d35-8e15-7608a7cc4b92" providerId="ADAL" clId="{C3818CD9-B20B-47C4-8E12-F10A9D7FD3D0}" dt="2024-04-08T15:10:48.268" v="7718" actId="20577"/>
          <ac:spMkLst>
            <pc:docMk/>
            <pc:sldMk cId="2060751601" sldId="292"/>
            <ac:spMk id="5" creationId="{2467B749-05FD-A290-1BD0-F538604D6DF0}"/>
          </ac:spMkLst>
        </pc:spChg>
        <pc:spChg chg="add mod ord">
          <ac:chgData name="Prezerakos Georgios" userId="ea548587-b3cc-4d35-8e15-7608a7cc4b92" providerId="ADAL" clId="{C3818CD9-B20B-47C4-8E12-F10A9D7FD3D0}" dt="2024-04-08T15:06:00.052" v="7629" actId="20577"/>
          <ac:spMkLst>
            <pc:docMk/>
            <pc:sldMk cId="2060751601" sldId="292"/>
            <ac:spMk id="6" creationId="{AC29910C-4E8D-5EE6-EAC0-3A5A57AC5D73}"/>
          </ac:spMkLst>
        </pc:spChg>
        <pc:spChg chg="add mod ord">
          <ac:chgData name="Prezerakos Georgios" userId="ea548587-b3cc-4d35-8e15-7608a7cc4b92" providerId="ADAL" clId="{C3818CD9-B20B-47C4-8E12-F10A9D7FD3D0}" dt="2024-04-08T15:06:03.525" v="7635" actId="20577"/>
          <ac:spMkLst>
            <pc:docMk/>
            <pc:sldMk cId="2060751601" sldId="292"/>
            <ac:spMk id="7" creationId="{99E5F407-380C-5A83-9702-3A16FF3314BF}"/>
          </ac:spMkLst>
        </pc:spChg>
      </pc:sldChg>
      <pc:sldChg chg="add">
        <pc:chgData name="Prezerakos Georgios" userId="ea548587-b3cc-4d35-8e15-7608a7cc4b92" providerId="ADAL" clId="{C3818CD9-B20B-47C4-8E12-F10A9D7FD3D0}" dt="2024-04-08T15:10:23.006" v="7704" actId="2890"/>
        <pc:sldMkLst>
          <pc:docMk/>
          <pc:sldMk cId="1069638737" sldId="293"/>
        </pc:sldMkLst>
      </pc:sldChg>
      <pc:sldChg chg="addSp delSp modSp add mod">
        <pc:chgData name="Prezerakos Georgios" userId="ea548587-b3cc-4d35-8e15-7608a7cc4b92" providerId="ADAL" clId="{C3818CD9-B20B-47C4-8E12-F10A9D7FD3D0}" dt="2024-04-08T15:42:51.163" v="8117" actId="1076"/>
        <pc:sldMkLst>
          <pc:docMk/>
          <pc:sldMk cId="2791675917" sldId="294"/>
        </pc:sldMkLst>
        <pc:spChg chg="mod">
          <ac:chgData name="Prezerakos Georgios" userId="ea548587-b3cc-4d35-8e15-7608a7cc4b92" providerId="ADAL" clId="{C3818CD9-B20B-47C4-8E12-F10A9D7FD3D0}" dt="2024-04-08T15:21:28.866" v="7869" actId="20577"/>
          <ac:spMkLst>
            <pc:docMk/>
            <pc:sldMk cId="2791675917" sldId="294"/>
            <ac:spMk id="2" creationId="{7677B187-1D87-F433-FA90-E59E00EEFEBF}"/>
          </ac:spMkLst>
        </pc:spChg>
        <pc:spChg chg="del">
          <ac:chgData name="Prezerakos Georgios" userId="ea548587-b3cc-4d35-8e15-7608a7cc4b92" providerId="ADAL" clId="{C3818CD9-B20B-47C4-8E12-F10A9D7FD3D0}" dt="2024-04-08T15:21:34.255" v="7870" actId="478"/>
          <ac:spMkLst>
            <pc:docMk/>
            <pc:sldMk cId="2791675917" sldId="294"/>
            <ac:spMk id="3" creationId="{7748C3D2-AD07-DBD8-C268-7DDD886DBE6F}"/>
          </ac:spMkLst>
        </pc:spChg>
        <pc:spChg chg="add del mod">
          <ac:chgData name="Prezerakos Georgios" userId="ea548587-b3cc-4d35-8e15-7608a7cc4b92" providerId="ADAL" clId="{C3818CD9-B20B-47C4-8E12-F10A9D7FD3D0}" dt="2024-04-08T15:21:40.241" v="7871" actId="478"/>
          <ac:spMkLst>
            <pc:docMk/>
            <pc:sldMk cId="2791675917" sldId="294"/>
            <ac:spMk id="5" creationId="{0AE6AC6C-5BBF-B6B7-946F-C356374440FC}"/>
          </ac:spMkLst>
        </pc:spChg>
        <pc:picChg chg="add mod">
          <ac:chgData name="Prezerakos Georgios" userId="ea548587-b3cc-4d35-8e15-7608a7cc4b92" providerId="ADAL" clId="{C3818CD9-B20B-47C4-8E12-F10A9D7FD3D0}" dt="2024-04-08T15:42:51.163" v="8117" actId="1076"/>
          <ac:picMkLst>
            <pc:docMk/>
            <pc:sldMk cId="2791675917" sldId="294"/>
            <ac:picMk id="7" creationId="{FB228D3B-2E7E-1160-5076-64D6D29A1DA2}"/>
          </ac:picMkLst>
        </pc:picChg>
      </pc:sldChg>
      <pc:sldChg chg="delSp modSp add mod setBg delDesignElem">
        <pc:chgData name="Prezerakos Georgios" userId="ea548587-b3cc-4d35-8e15-7608a7cc4b92" providerId="ADAL" clId="{C3818CD9-B20B-47C4-8E12-F10A9D7FD3D0}" dt="2024-04-08T15:28:46.328" v="7985" actId="20577"/>
        <pc:sldMkLst>
          <pc:docMk/>
          <pc:sldMk cId="573714260" sldId="295"/>
        </pc:sldMkLst>
        <pc:spChg chg="mod">
          <ac:chgData name="Prezerakos Georgios" userId="ea548587-b3cc-4d35-8e15-7608a7cc4b92" providerId="ADAL" clId="{C3818CD9-B20B-47C4-8E12-F10A9D7FD3D0}" dt="2024-04-08T15:28:46.328" v="7985" actId="20577"/>
          <ac:spMkLst>
            <pc:docMk/>
            <pc:sldMk cId="573714260" sldId="295"/>
            <ac:spMk id="4" creationId="{298C8F50-7C2F-46AB-D171-AFD4ECC52947}"/>
          </ac:spMkLst>
        </pc:spChg>
        <pc:spChg chg="del">
          <ac:chgData name="Prezerakos Georgios" userId="ea548587-b3cc-4d35-8e15-7608a7cc4b92" providerId="ADAL" clId="{C3818CD9-B20B-47C4-8E12-F10A9D7FD3D0}" dt="2024-04-08T15:28:42.008" v="7983"/>
          <ac:spMkLst>
            <pc:docMk/>
            <pc:sldMk cId="573714260" sldId="295"/>
            <ac:spMk id="10" creationId="{06DA9DF9-31F7-4056-B42E-878CC92417B8}"/>
          </ac:spMkLst>
        </pc:spChg>
      </pc:sldChg>
      <pc:sldChg chg="addSp delSp modSp new mod">
        <pc:chgData name="Prezerakos Georgios" userId="ea548587-b3cc-4d35-8e15-7608a7cc4b92" providerId="ADAL" clId="{C3818CD9-B20B-47C4-8E12-F10A9D7FD3D0}" dt="2024-04-08T18:10:30.817" v="8294" actId="1076"/>
        <pc:sldMkLst>
          <pc:docMk/>
          <pc:sldMk cId="103033419" sldId="296"/>
        </pc:sldMkLst>
        <pc:spChg chg="del">
          <ac:chgData name="Prezerakos Georgios" userId="ea548587-b3cc-4d35-8e15-7608a7cc4b92" providerId="ADAL" clId="{C3818CD9-B20B-47C4-8E12-F10A9D7FD3D0}" dt="2024-04-08T17:37:05.173" v="8142" actId="478"/>
          <ac:spMkLst>
            <pc:docMk/>
            <pc:sldMk cId="103033419" sldId="296"/>
            <ac:spMk id="3" creationId="{B37115DB-6260-D93E-E158-BC6D8562399D}"/>
          </ac:spMkLst>
        </pc:spChg>
        <pc:spChg chg="add mod">
          <ac:chgData name="Prezerakos Georgios" userId="ea548587-b3cc-4d35-8e15-7608a7cc4b92" providerId="ADAL" clId="{C3818CD9-B20B-47C4-8E12-F10A9D7FD3D0}" dt="2024-04-08T17:37:17.014" v="8155" actId="20577"/>
          <ac:spMkLst>
            <pc:docMk/>
            <pc:sldMk cId="103033419" sldId="296"/>
            <ac:spMk id="4" creationId="{C844B834-270C-579A-BF37-02B1375C50FA}"/>
          </ac:spMkLst>
        </pc:spChg>
        <pc:spChg chg="add mod">
          <ac:chgData name="Prezerakos Georgios" userId="ea548587-b3cc-4d35-8e15-7608a7cc4b92" providerId="ADAL" clId="{C3818CD9-B20B-47C4-8E12-F10A9D7FD3D0}" dt="2024-04-08T17:37:26.765" v="8162" actId="20577"/>
          <ac:spMkLst>
            <pc:docMk/>
            <pc:sldMk cId="103033419" sldId="296"/>
            <ac:spMk id="5" creationId="{6C9FF0E5-C440-5AFD-AA92-FCB42C247DCD}"/>
          </ac:spMkLst>
        </pc:spChg>
        <pc:spChg chg="add mod">
          <ac:chgData name="Prezerakos Georgios" userId="ea548587-b3cc-4d35-8e15-7608a7cc4b92" providerId="ADAL" clId="{C3818CD9-B20B-47C4-8E12-F10A9D7FD3D0}" dt="2024-04-08T17:37:40.325" v="8166" actId="20577"/>
          <ac:spMkLst>
            <pc:docMk/>
            <pc:sldMk cId="103033419" sldId="296"/>
            <ac:spMk id="6" creationId="{235B869E-CC67-06E5-326B-26F3B97FA624}"/>
          </ac:spMkLst>
        </pc:spChg>
        <pc:spChg chg="add mod">
          <ac:chgData name="Prezerakos Georgios" userId="ea548587-b3cc-4d35-8e15-7608a7cc4b92" providerId="ADAL" clId="{C3818CD9-B20B-47C4-8E12-F10A9D7FD3D0}" dt="2024-04-08T17:38:54.616" v="8188" actId="1076"/>
          <ac:spMkLst>
            <pc:docMk/>
            <pc:sldMk cId="103033419" sldId="296"/>
            <ac:spMk id="14" creationId="{687186FE-FCF2-EC0A-9F79-B94314E077A6}"/>
          </ac:spMkLst>
        </pc:spChg>
        <pc:spChg chg="add mod">
          <ac:chgData name="Prezerakos Georgios" userId="ea548587-b3cc-4d35-8e15-7608a7cc4b92" providerId="ADAL" clId="{C3818CD9-B20B-47C4-8E12-F10A9D7FD3D0}" dt="2024-04-08T17:39:01.101" v="8191" actId="20577"/>
          <ac:spMkLst>
            <pc:docMk/>
            <pc:sldMk cId="103033419" sldId="296"/>
            <ac:spMk id="15" creationId="{970D6633-64C5-D4FB-FC33-F0A0BB92BADD}"/>
          </ac:spMkLst>
        </pc:spChg>
        <pc:spChg chg="add mod">
          <ac:chgData name="Prezerakos Georgios" userId="ea548587-b3cc-4d35-8e15-7608a7cc4b92" providerId="ADAL" clId="{C3818CD9-B20B-47C4-8E12-F10A9D7FD3D0}" dt="2024-04-08T17:39:28.116" v="8193" actId="207"/>
          <ac:spMkLst>
            <pc:docMk/>
            <pc:sldMk cId="103033419" sldId="296"/>
            <ac:spMk id="16" creationId="{D42EF082-BB7A-5480-35F2-9680E8DC302D}"/>
          </ac:spMkLst>
        </pc:spChg>
        <pc:spChg chg="add mod">
          <ac:chgData name="Prezerakos Georgios" userId="ea548587-b3cc-4d35-8e15-7608a7cc4b92" providerId="ADAL" clId="{C3818CD9-B20B-47C4-8E12-F10A9D7FD3D0}" dt="2024-04-08T17:39:46.885" v="8213" actId="20577"/>
          <ac:spMkLst>
            <pc:docMk/>
            <pc:sldMk cId="103033419" sldId="296"/>
            <ac:spMk id="19" creationId="{CEC9BC51-7BD0-B235-7DDB-6FAEB9A0D1A0}"/>
          </ac:spMkLst>
        </pc:spChg>
        <pc:spChg chg="add mod">
          <ac:chgData name="Prezerakos Georgios" userId="ea548587-b3cc-4d35-8e15-7608a7cc4b92" providerId="ADAL" clId="{C3818CD9-B20B-47C4-8E12-F10A9D7FD3D0}" dt="2024-04-08T18:10:30.817" v="8294" actId="1076"/>
          <ac:spMkLst>
            <pc:docMk/>
            <pc:sldMk cId="103033419" sldId="296"/>
            <ac:spMk id="20" creationId="{BF97C2DD-6B9F-829E-FF9A-73B09D0C9F05}"/>
          </ac:spMkLst>
        </pc:spChg>
        <pc:cxnChg chg="add mod">
          <ac:chgData name="Prezerakos Georgios" userId="ea548587-b3cc-4d35-8e15-7608a7cc4b92" providerId="ADAL" clId="{C3818CD9-B20B-47C4-8E12-F10A9D7FD3D0}" dt="2024-04-08T17:38:27.301" v="8174" actId="14100"/>
          <ac:cxnSpMkLst>
            <pc:docMk/>
            <pc:sldMk cId="103033419" sldId="296"/>
            <ac:cxnSpMk id="8" creationId="{3ECE73F2-C6C5-A301-A835-7F1AC7A3964D}"/>
          </ac:cxnSpMkLst>
        </pc:cxnChg>
        <pc:cxnChg chg="add mod">
          <ac:chgData name="Prezerakos Georgios" userId="ea548587-b3cc-4d35-8e15-7608a7cc4b92" providerId="ADAL" clId="{C3818CD9-B20B-47C4-8E12-F10A9D7FD3D0}" dt="2024-04-08T17:38:04.621" v="8172" actId="14100"/>
          <ac:cxnSpMkLst>
            <pc:docMk/>
            <pc:sldMk cId="103033419" sldId="296"/>
            <ac:cxnSpMk id="9" creationId="{CBDB02A9-1D86-F215-43AD-C2B78A5F3F0E}"/>
          </ac:cxnSpMkLst>
        </pc:cxnChg>
        <pc:cxnChg chg="add mod">
          <ac:chgData name="Prezerakos Georgios" userId="ea548587-b3cc-4d35-8e15-7608a7cc4b92" providerId="ADAL" clId="{C3818CD9-B20B-47C4-8E12-F10A9D7FD3D0}" dt="2024-04-08T17:39:35.410" v="8196" actId="14100"/>
          <ac:cxnSpMkLst>
            <pc:docMk/>
            <pc:sldMk cId="103033419" sldId="296"/>
            <ac:cxnSpMk id="17" creationId="{40A79CAC-844B-344D-9283-C5CB1D8F7D36}"/>
          </ac:cxnSpMkLst>
        </pc:cxnChg>
      </pc:sldChg>
      <pc:sldChg chg="addSp delSp modSp new mod">
        <pc:chgData name="Prezerakos Georgios" userId="ea548587-b3cc-4d35-8e15-7608a7cc4b92" providerId="ADAL" clId="{C3818CD9-B20B-47C4-8E12-F10A9D7FD3D0}" dt="2024-04-22T16:23:30.074" v="8305" actId="14100"/>
        <pc:sldMkLst>
          <pc:docMk/>
          <pc:sldMk cId="3095376197" sldId="297"/>
        </pc:sldMkLst>
        <pc:spChg chg="mod">
          <ac:chgData name="Prezerakos Georgios" userId="ea548587-b3cc-4d35-8e15-7608a7cc4b92" providerId="ADAL" clId="{C3818CD9-B20B-47C4-8E12-F10A9D7FD3D0}" dt="2024-04-22T16:23:04.057" v="8300" actId="20577"/>
          <ac:spMkLst>
            <pc:docMk/>
            <pc:sldMk cId="3095376197" sldId="297"/>
            <ac:spMk id="2" creationId="{4F9EE033-1F77-D6C9-931E-225DCDADADD3}"/>
          </ac:spMkLst>
        </pc:spChg>
        <pc:spChg chg="del">
          <ac:chgData name="Prezerakos Georgios" userId="ea548587-b3cc-4d35-8e15-7608a7cc4b92" providerId="ADAL" clId="{C3818CD9-B20B-47C4-8E12-F10A9D7FD3D0}" dt="2024-04-22T16:23:07.750" v="8301" actId="478"/>
          <ac:spMkLst>
            <pc:docMk/>
            <pc:sldMk cId="3095376197" sldId="297"/>
            <ac:spMk id="3" creationId="{DBD27443-7D37-C9C2-8970-07752D243C2A}"/>
          </ac:spMkLst>
        </pc:spChg>
        <pc:picChg chg="add mod">
          <ac:chgData name="Prezerakos Georgios" userId="ea548587-b3cc-4d35-8e15-7608a7cc4b92" providerId="ADAL" clId="{C3818CD9-B20B-47C4-8E12-F10A9D7FD3D0}" dt="2024-04-22T16:23:30.074" v="8305" actId="14100"/>
          <ac:picMkLst>
            <pc:docMk/>
            <pc:sldMk cId="3095376197" sldId="297"/>
            <ac:picMk id="1026" creationId="{35F97589-6F0F-9444-E216-06C4CA644D82}"/>
          </ac:picMkLst>
        </pc:picChg>
      </pc:sldChg>
      <pc:sldChg chg="addSp delSp modSp new mod">
        <pc:chgData name="Prezerakos Georgios" userId="ea548587-b3cc-4d35-8e15-7608a7cc4b92" providerId="ADAL" clId="{C3818CD9-B20B-47C4-8E12-F10A9D7FD3D0}" dt="2024-04-22T16:35:48.195" v="8324" actId="14100"/>
        <pc:sldMkLst>
          <pc:docMk/>
          <pc:sldMk cId="675286264" sldId="298"/>
        </pc:sldMkLst>
        <pc:spChg chg="mod">
          <ac:chgData name="Prezerakos Georgios" userId="ea548587-b3cc-4d35-8e15-7608a7cc4b92" providerId="ADAL" clId="{C3818CD9-B20B-47C4-8E12-F10A9D7FD3D0}" dt="2024-04-22T16:27:25.497" v="8320" actId="20577"/>
          <ac:spMkLst>
            <pc:docMk/>
            <pc:sldMk cId="675286264" sldId="298"/>
            <ac:spMk id="2" creationId="{163F5278-A82D-7407-1C6F-BD45AE121291}"/>
          </ac:spMkLst>
        </pc:spChg>
        <pc:spChg chg="del">
          <ac:chgData name="Prezerakos Georgios" userId="ea548587-b3cc-4d35-8e15-7608a7cc4b92" providerId="ADAL" clId="{C3818CD9-B20B-47C4-8E12-F10A9D7FD3D0}" dt="2024-04-22T16:35:39.889" v="8321" actId="478"/>
          <ac:spMkLst>
            <pc:docMk/>
            <pc:sldMk cId="675286264" sldId="298"/>
            <ac:spMk id="3" creationId="{9DB48A16-7F2D-FBCB-D34E-A0866B6FFD13}"/>
          </ac:spMkLst>
        </pc:spChg>
        <pc:picChg chg="add mod">
          <ac:chgData name="Prezerakos Georgios" userId="ea548587-b3cc-4d35-8e15-7608a7cc4b92" providerId="ADAL" clId="{C3818CD9-B20B-47C4-8E12-F10A9D7FD3D0}" dt="2024-04-22T16:35:48.195" v="8324" actId="14100"/>
          <ac:picMkLst>
            <pc:docMk/>
            <pc:sldMk cId="675286264" sldId="298"/>
            <ac:picMk id="2050" creationId="{28CFB968-05AC-8A98-9375-D21976B001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1487-985F-91C1-FC75-61BF9A9E0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48842-7E7B-B8F8-525D-8C144CBFA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1F194-F78C-815A-8285-457003CF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C9E02-A0B1-850D-A19A-30DE74F4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BA5E-D7A3-8E2C-A699-CF05E21C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3BBD-02FA-1890-3DFB-CCB84F39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A93E2-D851-53EF-723E-0523F3F73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B541E-6790-3102-A73A-0D26AEB3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F303-8A47-4FBA-5623-930272D7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9A4C-D0CD-504C-D3CF-8306D02E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A01C6-C3D5-D199-D4DF-DEA20A680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0B25-DDF0-7139-E326-0F515D7D5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D916-7474-C5F2-12D3-1A2D9C45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CA36C-44CA-E9CA-53A9-5BE3492E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0B82-70A4-EF30-0056-598A7110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48CE-031B-7CC0-2CC3-CF20FBCD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12F9-4BE1-4260-A079-18F10BC3B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6884-E0D1-6A00-4F3B-FF54F58F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1AA5-AB4B-6AA3-F130-DDD2DE5D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1BFE-0F1B-3C4B-8DEE-15BEEBD5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1FE3-6CEC-760A-ED2B-D0867B61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2FFDE-C927-D647-10F8-5ACA2DF9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EE56E-B426-88CA-64C6-D98F1999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EFA9-23A0-236F-62F7-DD51A3DC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908E-CE84-AC26-A84B-EE6F2C64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C2F9-7EB4-4BCD-C5F8-C26BFD23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1238-F4F8-37B8-5CF3-1AA0E75C3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D6DB-A8BF-2274-1687-491FE714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0DFBA-27C1-9BC6-0A1E-250B2DA2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C54B2-42E0-924B-E35D-477FB6B5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A52F8-6D67-C84D-E9F1-D2D86FBB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D4F2-8619-65EA-AD67-9A1B82D2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0E72-076D-BCD7-A3B9-3CEAADB2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C9EA8-F7A7-9044-E7AB-E1E5CD5C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F1FBC-B483-C2AD-2435-6EC5271D2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A16AC-7EC3-B45A-8439-6EC7C8BE1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399FA-D47D-FCCB-BD90-DFB533DC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43931-2362-4AA5-F013-C9E39CFC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2C931-D9C9-61D0-7E33-F76D5474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9CAB-3914-44CE-720E-5B0BD2FA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99734-883E-AF51-5070-995CB5A0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ADF81-A76E-9898-FB75-39902A6F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55267-AE87-F858-1463-DA2D88FC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CF9A-3AE2-435D-9F05-B16A1D9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6C7FD-963E-AC6E-C52E-E6713EF3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90868-90C7-E7FA-37B1-844A4677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222B-47C3-3867-F155-DB7F486D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F5BE-52A5-13A8-D870-E8E93262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EE48B-9A97-6143-04BD-8C4A9C86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F9BA-BD49-CF3D-675C-E72C90BA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13D55-9B7A-F5E5-062F-24D4CD74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826AE-3413-39FD-00EA-D1345E22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C9F5-3594-1DEA-0AA1-EE129E1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50D85-B342-B339-C0B3-23D9A366E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7EBDA-D574-61C4-3EEE-E9993047C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EF15B-CF25-E305-73EA-A6A7E035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BCF6-71E6-526F-E7E6-83FF08B0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6C652-A648-0A8C-87E5-A2A2A566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4D7BC-DCD9-84FA-88F7-D79B3BE9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0FDA6-0831-9C86-38BD-C0094A8E2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DF58-3875-B4C9-5CCA-0706FAF25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2EB7E-FFA0-44D7-8E39-18CC59CF40A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17D-3BE0-56CE-2C11-4E8E8E972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F7C2-6F58-2534-9295-754CBB6E1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1D778-89A3-4F0F-95DA-09765013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ecure-website.com/static/12144.tx" TargetMode="External"/><Relationship Id="rId2" Type="http://schemas.openxmlformats.org/officeDocument/2006/relationships/hyperlink" Target="https://insecure-website.com/customer_account?customer_number=1323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atsheetseries.owasp.org/cheatsheets/DOM_based_XSS_Prevention_Cheat_Sheet.html" TargetMode="External"/><Relationship Id="rId2" Type="http://schemas.openxmlformats.org/officeDocument/2006/relationships/hyperlink" Target="https://cheatsheetseries.owasp.org/cheatsheets/Cross_Site_Scripting_Prevention_Cheat_She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DA7D-0244-37C0-0FF7-F724D599B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Ασφάλεια λογισμικού και βάσεων δεδομένων</a:t>
            </a: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8C8F50-7C2F-46AB-D171-AFD4ECC5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l-GR" sz="2000" dirty="0"/>
              <a:t>Διάλεξη 4</a:t>
            </a:r>
            <a:r>
              <a:rPr lang="el-GR" sz="2000" baseline="30000" dirty="0"/>
              <a:t>η</a:t>
            </a:r>
            <a:r>
              <a:rPr lang="el-GR" sz="2000" dirty="0"/>
              <a:t> </a:t>
            </a:r>
            <a:endParaRPr lang="en-US" sz="2000" dirty="0"/>
          </a:p>
          <a:p>
            <a:pPr algn="l"/>
            <a:r>
              <a:rPr lang="en-US" sz="2000" dirty="0"/>
              <a:t>M.Sc. </a:t>
            </a:r>
            <a:r>
              <a:rPr lang="en-US" sz="2000" dirty="0" err="1"/>
              <a:t>CyberSecurity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26753-23E8-766D-DAC2-63790DE4A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4" r="848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371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195E7-69FD-F150-D5E8-B66F1FD5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FF1B-F0F8-91E3-77F5-A2021013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4646905" cy="4031437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Εκτέλεση </a:t>
            </a:r>
            <a:r>
              <a:rPr lang="en-US" sz="2000" dirty="0"/>
              <a:t>SQL </a:t>
            </a:r>
            <a:r>
              <a:rPr lang="el-GR" sz="2000" dirty="0"/>
              <a:t>εντολών από κάποιον επιτιθέμενο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Συνήθως αλλάζοντας το περιεχόμενο κάποιου πεδίου στην ιστοσελίδα το οποίο μεταφέρεται στον διακομιστή και εκτελείτε ως </a:t>
            </a:r>
            <a:r>
              <a:rPr lang="en-US" sz="2000" dirty="0"/>
              <a:t>SQL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Οδηγεί σε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Κλοπή δεδομένων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Καταστροφή δεδομένων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5" name="Picture 4" descr="Προγραμματισμός δεδομένων στην οθόνη του υπολογιστή">
            <a:extLst>
              <a:ext uri="{FF2B5EF4-FFF2-40B4-BE49-F238E27FC236}">
                <a16:creationId xmlns:a16="http://schemas.microsoft.com/office/drawing/2014/main" id="{BD9C4EF1-DAF0-B9C8-09EB-27E744785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2" r="1532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64548-5C18-D115-F354-E8313B2D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SQL injection - </a:t>
            </a:r>
            <a:r>
              <a:rPr lang="el-GR" sz="4000" dirty="0"/>
              <a:t>Προστασία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D977-929F-FBA7-6B1E-9E8B34F3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String query = "SELECT * FROM products WHERE category = '"+ input + "'"; Statement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statement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 =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connection.createStatement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();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ResultSet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resultSet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 =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statement.executeQuery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(query);</a:t>
            </a:r>
            <a:endParaRPr lang="el-GR" sz="1700" b="0" i="0" dirty="0">
              <a:effectLst/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l-GR" sz="1700" dirty="0"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PreparedStatement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 statement =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connection.prepareStatement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("SELECT * FROM products WHERE category = ?");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statement.setString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(1, input);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ResultSet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resultSet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 = </a:t>
            </a:r>
            <a:r>
              <a:rPr lang="en-US" sz="1700" b="0" i="0" dirty="0" err="1">
                <a:effectLst/>
                <a:highlight>
                  <a:srgbClr val="EBF0F2"/>
                </a:highlight>
                <a:latin typeface="Courier"/>
              </a:rPr>
              <a:t>statement.executeQuery</a:t>
            </a:r>
            <a:r>
              <a:rPr lang="en-US" sz="1700" b="0" i="0" dirty="0">
                <a:effectLst/>
                <a:highlight>
                  <a:srgbClr val="EBF0F2"/>
                </a:highlight>
                <a:latin typeface="Courier"/>
              </a:rPr>
              <a:t>();</a:t>
            </a:r>
            <a:endParaRPr lang="el-GR" sz="1700" dirty="0"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FC33741-10AC-03F7-63BB-1E3753B1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1" r="10557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64548-5C18-D115-F354-E8313B2D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SQL injection - </a:t>
            </a:r>
            <a:r>
              <a:rPr lang="el-GR" sz="4000"/>
              <a:t>Προστασία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D977-929F-FBA7-6B1E-9E8B34F3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407298"/>
            <a:ext cx="4646905" cy="394905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Χρήση </a:t>
            </a:r>
            <a:r>
              <a:rPr lang="en-US" sz="2000" dirty="0"/>
              <a:t>ORM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Χρήση </a:t>
            </a:r>
            <a:r>
              <a:rPr lang="en-US" sz="2000" dirty="0"/>
              <a:t>stored procedures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Εκτέλεση </a:t>
            </a:r>
            <a:r>
              <a:rPr lang="en-US" sz="2000" dirty="0"/>
              <a:t>SQL </a:t>
            </a:r>
            <a:r>
              <a:rPr lang="el-GR" sz="2000" dirty="0"/>
              <a:t>εντολών με ελάχιστα προνόμια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Προγραμματιστικά δύσκολο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5" name="Picture 4" descr="Δέσμη ενεργειών υπολογιστή σε μια οθόνη">
            <a:extLst>
              <a:ext uri="{FF2B5EF4-FFF2-40B4-BE49-F238E27FC236}">
                <a16:creationId xmlns:a16="http://schemas.microsoft.com/office/drawing/2014/main" id="{8EFCAA43-6A3F-01D5-51DE-2A57F200B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" r="4018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9D877-0963-FF81-F03A-F74EA9C5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 dirty="0"/>
              <a:t>Malicious File Execution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2C50-B1E1-9F30-9300-7AD71CE1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Προκύπτει όταν η εφαρμογή επιτρέπει στο χρήστη να ανεβάσει αρχεία στο σύστημα του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Τι είδους αρχεία?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.exe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.doc, .docx, .</a:t>
            </a:r>
            <a:r>
              <a:rPr lang="en-US" sz="2000" dirty="0" err="1"/>
              <a:t>xls</a:t>
            </a:r>
            <a:r>
              <a:rPr lang="en-US" sz="2000" dirty="0"/>
              <a:t>, .xlsx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 χρήστης ανοίγει το αρχείο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Το αρχείο εκτελείται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5" name="Picture 4" descr="Αρχεία">
            <a:extLst>
              <a:ext uri="{FF2B5EF4-FFF2-40B4-BE49-F238E27FC236}">
                <a16:creationId xmlns:a16="http://schemas.microsoft.com/office/drawing/2014/main" id="{BD9E3E0B-73FC-9AD5-E454-052D218A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1" r="3043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9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9D877-0963-FF81-F03A-F74EA9C5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Malicious File Execution</a:t>
            </a:r>
            <a:r>
              <a:rPr lang="el-GR" sz="3700"/>
              <a:t> - Προστασία</a:t>
            </a:r>
            <a:br>
              <a:rPr lang="en-US" sz="3700"/>
            </a:b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2C50-B1E1-9F30-9300-7AD71CE1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Ο χρήστης δε θα πρέπει να μπορεί να πληκτρολογεί ονόματα αρχείων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Αν πρέπει να γίνει αυτό τότε τα ονόματα θα πρέπει να ελέγχονται στον διακομιστή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Θα πρέπει να λαμβάνονται πρόσθετα μέτρα (π.χ. </a:t>
            </a:r>
            <a:r>
              <a:rPr lang="en-US" sz="2000" dirty="0"/>
              <a:t>access rights) </a:t>
            </a:r>
            <a:r>
              <a:rPr lang="el-GR" sz="2000" dirty="0"/>
              <a:t>ώστε το αρχείο να μη μπορεί να εκτελεστεί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5" name="Picture 4" descr="Πλαίσια 3D">
            <a:extLst>
              <a:ext uri="{FF2B5EF4-FFF2-40B4-BE49-F238E27FC236}">
                <a16:creationId xmlns:a16="http://schemas.microsoft.com/office/drawing/2014/main" id="{8802EEF3-DB40-C3B0-26C5-D7ED01A17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858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96647-285E-4505-5D88-1BE5A467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/>
              <a:t>Insecure Direct Object Reference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0B8C-E094-2DF9-F7C8-90796392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4646905" cy="4031437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Αναφορές σε αρχεία του συστήματος μας ή σε αντικείμενα της ΒΔ  περιέχονται μέσα στα </a:t>
            </a:r>
            <a:r>
              <a:rPr lang="en-US" sz="1900" dirty="0"/>
              <a:t>URL </a:t>
            </a:r>
            <a:r>
              <a:rPr lang="el-GR" sz="1900" dirty="0"/>
              <a:t>της εφαρμογής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Άμεση αναφορά σε αντικείμενα της ΒΔ</a:t>
            </a:r>
          </a:p>
          <a:p>
            <a:pPr lvl="1">
              <a:lnSpc>
                <a:spcPct val="150000"/>
              </a:lnSpc>
            </a:pPr>
            <a:r>
              <a:rPr lang="en-US" sz="1900" b="0" i="0" dirty="0">
                <a:effectLst/>
                <a:highlight>
                  <a:srgbClr val="EBF0F2"/>
                </a:highlight>
                <a:latin typeface="Courier"/>
                <a:hlinkClick r:id="rId2"/>
              </a:rPr>
              <a:t>https://insecure-website.com/customer_account?customer_number=132355</a:t>
            </a:r>
            <a:endParaRPr lang="el-GR" sz="1900" b="0" i="0" dirty="0">
              <a:effectLst/>
              <a:highlight>
                <a:srgbClr val="EBF0F2"/>
              </a:highlight>
              <a:latin typeface="Courier"/>
            </a:endParaRPr>
          </a:p>
          <a:p>
            <a:pPr>
              <a:lnSpc>
                <a:spcPct val="150000"/>
              </a:lnSpc>
            </a:pPr>
            <a:r>
              <a:rPr lang="el-GR" sz="1900" dirty="0"/>
              <a:t>Άμεση αναφορά σε αρχείο</a:t>
            </a:r>
          </a:p>
          <a:p>
            <a:pPr lvl="1">
              <a:lnSpc>
                <a:spcPct val="150000"/>
              </a:lnSpc>
            </a:pPr>
            <a:r>
              <a:rPr lang="en-US" sz="1900" b="0" i="0" dirty="0">
                <a:effectLst/>
                <a:highlight>
                  <a:srgbClr val="EBF0F2"/>
                </a:highlight>
                <a:latin typeface="Courier"/>
                <a:hlinkClick r:id="rId3"/>
              </a:rPr>
              <a:t>https://insecure-website.com/static/12144.tx</a:t>
            </a:r>
            <a:endParaRPr lang="el-GR" sz="1900" b="0" i="0" dirty="0">
              <a:effectLst/>
              <a:highlight>
                <a:srgbClr val="EBF0F2"/>
              </a:highlight>
              <a:latin typeface="Courier"/>
            </a:endParaRPr>
          </a:p>
          <a:p>
            <a:pPr>
              <a:lnSpc>
                <a:spcPct val="150000"/>
              </a:lnSpc>
            </a:pPr>
            <a:endParaRPr lang="en-US" sz="1900" dirty="0"/>
          </a:p>
        </p:txBody>
      </p:sp>
      <p:pic>
        <p:nvPicPr>
          <p:cNvPr id="5" name="Picture 4" descr="Θαυμαστικό σε κίτρινο φόντο">
            <a:extLst>
              <a:ext uri="{FF2B5EF4-FFF2-40B4-BE49-F238E27FC236}">
                <a16:creationId xmlns:a16="http://schemas.microsoft.com/office/drawing/2014/main" id="{F5D5D78A-EADE-A480-AF16-EC75D7EA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88" r="1017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96647-285E-4505-5D88-1BE5A467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700"/>
              <a:t>Insecure Direct Object Reference</a:t>
            </a:r>
            <a:r>
              <a:rPr lang="el-GR" altLang="en-US" sz="3700"/>
              <a:t> - Προστασία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0B8C-E094-2DF9-F7C8-90796392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97968"/>
            <a:ext cx="4646905" cy="3958382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Εξάλειψη των άμεσων αναφορών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Εφόσον μπορεί να γίνει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Επιβεβαίωση των δικαιωμάτων του κάθε χρήστη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Μπορώ να δω την εγγραφή που αντιστοιχεί στον δικό μου κωδικό πελάτη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Δε μπορώ να δω εγγραφές που αντιστοιχούν σε κωδικούς άλλων πελατών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5" name="Picture 4" descr="Ερωτηματικό σε πράσινο παστέλ φόντο">
            <a:extLst>
              <a:ext uri="{FF2B5EF4-FFF2-40B4-BE49-F238E27FC236}">
                <a16:creationId xmlns:a16="http://schemas.microsoft.com/office/drawing/2014/main" id="{A8FB7191-B118-7DCA-DC3E-E49D3157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7B187-1D87-F433-FA90-E59E00EE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/>
              <a:t>Cross Site Request Forgery (CSRF)</a:t>
            </a:r>
          </a:p>
        </p:txBody>
      </p:sp>
      <p:pic>
        <p:nvPicPr>
          <p:cNvPr id="5" name="Picture 4" descr="Δέσμη ενεργειών υπολογιστή σε μια οθόνη">
            <a:extLst>
              <a:ext uri="{FF2B5EF4-FFF2-40B4-BE49-F238E27FC236}">
                <a16:creationId xmlns:a16="http://schemas.microsoft.com/office/drawing/2014/main" id="{6107FA97-5AA7-A5D7-87AD-ED949E649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" r="40219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8C3D2-AD07-DBD8-C268-7DDD886D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240280"/>
            <a:ext cx="4156512" cy="4370831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1600" dirty="0"/>
              <a:t>Ο επιτιθέμενος μπορεί να αναγκάσει το θύμα να προβεί σε ενέργειες που αυτός επιλέγει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Αλλαγή κωδικού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Μεταφορά χρημάτων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Αλλαγή </a:t>
            </a:r>
            <a:r>
              <a:rPr lang="en-US" sz="1600" dirty="0"/>
              <a:t>email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Το θύμα θα πρέπει να έχει ήδη μπει στην εφαρμογή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Ο επιτιθέμενος θα πρέπει να «αναγκάσει» το θύμα</a:t>
            </a:r>
            <a:r>
              <a:rPr lang="en-US" sz="1600" dirty="0"/>
              <a:t> </a:t>
            </a:r>
            <a:r>
              <a:rPr lang="el-GR" sz="1600" dirty="0"/>
              <a:t>να προβεί σε μια ενέργεια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Στέλνει </a:t>
            </a:r>
            <a:r>
              <a:rPr lang="en-US" sz="1600" dirty="0"/>
              <a:t>email </a:t>
            </a:r>
            <a:r>
              <a:rPr lang="el-GR" sz="1600" dirty="0"/>
              <a:t>που περιέχει </a:t>
            </a:r>
            <a:r>
              <a:rPr lang="en-US" sz="1600" dirty="0"/>
              <a:t>HTML</a:t>
            </a:r>
            <a:r>
              <a:rPr lang="el-GR" sz="1600" dirty="0"/>
              <a:t> ή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l-GR" sz="1600" dirty="0"/>
              <a:t>Εγχύνει κώδικα σε κάποια ιστοσελίδα που επισκέπτεται συχνά το θύμα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3313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B187-1D87-F433-FA90-E59E00EE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Request Forgery - </a:t>
            </a:r>
            <a:r>
              <a:rPr lang="el-GR" dirty="0"/>
              <a:t>Παράδειγμα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28D3B-2E7E-1160-5076-64D6D29A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31" y="1555132"/>
            <a:ext cx="7807629" cy="47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80F4D-790A-2D67-5B8B-F5CAE9AF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3700" dirty="0"/>
              <a:t>Cross Site Request Forgery (CSRF) - </a:t>
            </a:r>
            <a:r>
              <a:rPr lang="el-GR" sz="3700" dirty="0"/>
              <a:t>Προστασία</a:t>
            </a:r>
            <a:endParaRPr lang="en-US" sz="3700" dirty="0"/>
          </a:p>
        </p:txBody>
      </p:sp>
      <p:pic>
        <p:nvPicPr>
          <p:cNvPr id="5" name="Picture 4" descr="Person in a tunnel">
            <a:extLst>
              <a:ext uri="{FF2B5EF4-FFF2-40B4-BE49-F238E27FC236}">
                <a16:creationId xmlns:a16="http://schemas.microsoft.com/office/drawing/2014/main" id="{620396AC-33BC-2C22-91CF-DC0A74508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58" r="14508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F4B5-F54E-BEAC-8849-B269A5E60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CORS</a:t>
            </a:r>
          </a:p>
          <a:p>
            <a:r>
              <a:rPr lang="en-US" sz="3200" dirty="0"/>
              <a:t>CSRF token</a:t>
            </a:r>
          </a:p>
        </p:txBody>
      </p:sp>
    </p:spTree>
    <p:extLst>
      <p:ext uri="{BB962C8B-B14F-4D97-AF65-F5344CB8AC3E}">
        <p14:creationId xmlns:p14="http://schemas.microsoft.com/office/powerpoint/2010/main" val="339085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92CCB-40E4-9F7F-C470-06F4A5858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OWASP Top 10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B0AD4-3B4C-DE78-ABF6-76EB0B4F7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C8C1-CD9B-A6F6-01AE-820F51BC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44B834-270C-579A-BF37-02B1375C50FA}"/>
              </a:ext>
            </a:extLst>
          </p:cNvPr>
          <p:cNvSpPr/>
          <p:nvPr/>
        </p:nvSpPr>
        <p:spPr>
          <a:xfrm>
            <a:off x="1393794" y="2467992"/>
            <a:ext cx="1225119" cy="2219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  <a:p>
            <a:pPr algn="ctr"/>
            <a:r>
              <a:rPr lang="en-US" dirty="0"/>
              <a:t>(SPA)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FF0E5-C440-5AFD-AA92-FCB42C247DCD}"/>
              </a:ext>
            </a:extLst>
          </p:cNvPr>
          <p:cNvSpPr/>
          <p:nvPr/>
        </p:nvSpPr>
        <p:spPr>
          <a:xfrm>
            <a:off x="5788241" y="2467992"/>
            <a:ext cx="2663301" cy="2219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B869E-CC67-06E5-326B-26F3B97FA624}"/>
              </a:ext>
            </a:extLst>
          </p:cNvPr>
          <p:cNvSpPr/>
          <p:nvPr/>
        </p:nvSpPr>
        <p:spPr>
          <a:xfrm>
            <a:off x="5486400" y="2467992"/>
            <a:ext cx="230819" cy="2219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CE73F2-C6C5-A301-A835-7F1AC7A3964D}"/>
              </a:ext>
            </a:extLst>
          </p:cNvPr>
          <p:cNvCxnSpPr>
            <a:cxnSpLocks/>
          </p:cNvCxnSpPr>
          <p:nvPr/>
        </p:nvCxnSpPr>
        <p:spPr>
          <a:xfrm>
            <a:off x="2938509" y="2956264"/>
            <a:ext cx="19530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DB02A9-1D86-F215-43AD-C2B78A5F3F0E}"/>
              </a:ext>
            </a:extLst>
          </p:cNvPr>
          <p:cNvCxnSpPr>
            <a:cxnSpLocks/>
          </p:cNvCxnSpPr>
          <p:nvPr/>
        </p:nvCxnSpPr>
        <p:spPr>
          <a:xfrm flipH="1">
            <a:off x="2938509" y="3588058"/>
            <a:ext cx="19530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7186FE-FCF2-EC0A-9F79-B94314E077A6}"/>
              </a:ext>
            </a:extLst>
          </p:cNvPr>
          <p:cNvSpPr txBox="1"/>
          <p:nvPr/>
        </p:nvSpPr>
        <p:spPr>
          <a:xfrm>
            <a:off x="1273566" y="1853899"/>
            <a:ext cx="16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www.prez.com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D6633-64C5-D4FB-FC33-F0A0BB92BADD}"/>
              </a:ext>
            </a:extLst>
          </p:cNvPr>
          <p:cNvSpPr txBox="1"/>
          <p:nvPr/>
        </p:nvSpPr>
        <p:spPr>
          <a:xfrm>
            <a:off x="6287419" y="1896552"/>
            <a:ext cx="17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www.prez2.com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EF082-BB7A-5480-35F2-9680E8DC302D}"/>
              </a:ext>
            </a:extLst>
          </p:cNvPr>
          <p:cNvSpPr/>
          <p:nvPr/>
        </p:nvSpPr>
        <p:spPr>
          <a:xfrm>
            <a:off x="2938509" y="5743852"/>
            <a:ext cx="1597980" cy="749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A79CAC-844B-344D-9283-C5CB1D8F7D36}"/>
              </a:ext>
            </a:extLst>
          </p:cNvPr>
          <p:cNvCxnSpPr>
            <a:cxnSpLocks/>
          </p:cNvCxnSpPr>
          <p:nvPr/>
        </p:nvCxnSpPr>
        <p:spPr>
          <a:xfrm flipV="1">
            <a:off x="3559945" y="3923930"/>
            <a:ext cx="1686758" cy="1546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C9BC51-7BD0-B235-7DDB-6FAEB9A0D1A0}"/>
              </a:ext>
            </a:extLst>
          </p:cNvPr>
          <p:cNvSpPr txBox="1"/>
          <p:nvPr/>
        </p:nvSpPr>
        <p:spPr>
          <a:xfrm>
            <a:off x="5246703" y="5422322"/>
            <a:ext cx="21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www.foufoutos.com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7C2DD-6B9F-829E-FF9A-73B09D0C9F05}"/>
              </a:ext>
            </a:extLst>
          </p:cNvPr>
          <p:cNvSpPr txBox="1"/>
          <p:nvPr/>
        </p:nvSpPr>
        <p:spPr>
          <a:xfrm>
            <a:off x="6340560" y="4870200"/>
            <a:ext cx="509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DELETE api.uniwa.gr/v1/students/34324234234</a:t>
            </a:r>
          </a:p>
        </p:txBody>
      </p:sp>
    </p:spTree>
    <p:extLst>
      <p:ext uri="{BB962C8B-B14F-4D97-AF65-F5344CB8AC3E}">
        <p14:creationId xmlns:p14="http://schemas.microsoft.com/office/powerpoint/2010/main" val="10303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A006F-F899-444B-E2DC-409D5ECF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Information Leakage &amp; Improper Error Handling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148B-BAA8-E8E0-9D40-BB261315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6000"/>
            <a:ext cx="4646905" cy="407035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Οι εφαρμογές μπορεί να διαρρεύσουν ακούσια πληροφορίες σχετικά με τη διαμόρφωση, την εσωτερική λειτουργία τους ή να παραβιάσουν το απόρρητο μέσω μιας ποικιλίας προβλημάτων που έχει η εφαρμογή.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Οι επιτιθέμενοι χρησιμοποιούν αυτήν την αδυναμία για να κλέψουν ευαίσθητα δεδομένα ή να πραγματοποιήσουν πιο σοβαρές επιθέσεις.</a:t>
            </a:r>
            <a:endParaRPr lang="en-US" sz="2000" dirty="0"/>
          </a:p>
        </p:txBody>
      </p:sp>
      <p:pic>
        <p:nvPicPr>
          <p:cNvPr id="5" name="Picture 4" descr="Προγραμματισμός δεδομένων στην οθόνη του υπολογιστή">
            <a:extLst>
              <a:ext uri="{FF2B5EF4-FFF2-40B4-BE49-F238E27FC236}">
                <a16:creationId xmlns:a16="http://schemas.microsoft.com/office/drawing/2014/main" id="{0996988A-2B4C-4C52-39E2-F30C3378C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2" r="1532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Λουκέτο σε μητρική πλακέτα υπολογιστή">
            <a:extLst>
              <a:ext uri="{FF2B5EF4-FFF2-40B4-BE49-F238E27FC236}">
                <a16:creationId xmlns:a16="http://schemas.microsoft.com/office/drawing/2014/main" id="{1E854128-B35B-781E-E236-145759AFB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4" r="3534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A006F-F899-444B-E2DC-409D5ECF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400"/>
              <a:t>Information Leakage &amp; Improper Error Handling </a:t>
            </a:r>
            <a:r>
              <a:rPr lang="el-GR" sz="3400"/>
              <a:t>– Παράδειγμα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148B-BAA8-E8E0-9D40-BB261315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285999"/>
            <a:ext cx="5247340" cy="3954079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Η εφαρμογή ανταποκρίνεται διαφορετικά σε ένα έγκυρο όνομα χρήστη με μη έγκυρο κωδικό πρόσβασης απ’ ότι σ’ ένα μη έγκυρο όνομα χρήστη με έγκυρο κωδικό πρόσβασης.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Η εφαρμογή Ιστού αποκαλύπτει ποιες συνδέσεις είναι έγκυρες έναντι ποιες είναι μη έγκυρες και για ποιο λόγο.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Ο επιτιθέμενος μπορεί να αρχίσει να μαντεύει </a:t>
            </a:r>
            <a:r>
              <a:rPr lang="en-US" sz="2000" dirty="0"/>
              <a:t>passwords </a:t>
            </a:r>
            <a:r>
              <a:rPr lang="el-GR" sz="2000" dirty="0"/>
              <a:t>για έγκυρους λογαριασμούς χρήστη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05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Θαυμαστικό σε κίτρινο φόντο">
            <a:extLst>
              <a:ext uri="{FF2B5EF4-FFF2-40B4-BE49-F238E27FC236}">
                <a16:creationId xmlns:a16="http://schemas.microsoft.com/office/drawing/2014/main" id="{7E56A277-A8B6-8324-7F89-BFCD62865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75" r="1395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A006F-F899-444B-E2DC-409D5ECF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400" dirty="0"/>
              <a:t>Information Leakage &amp; Improper Error Handling </a:t>
            </a:r>
            <a:r>
              <a:rPr lang="el-GR" sz="3400" dirty="0"/>
              <a:t>– Προστασία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148B-BAA8-E8E0-9D40-BB261315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247340" cy="386940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Εσωτερικά μηνύματα λάθους (</a:t>
            </a:r>
            <a:r>
              <a:rPr lang="en-US" sz="2000" dirty="0"/>
              <a:t>stack traces</a:t>
            </a:r>
            <a:r>
              <a:rPr lang="el-GR" sz="2000" dirty="0"/>
              <a:t>, ονόματα πινάκων και ΒΔ κλπ.) δε θα πρέπει να εμφανίζονται στον χρήστη.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 χρήστης θα πρέπει να βλέπει μόνο σύντομα μηνύματα λάθους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Η διαγνωστική πληροφορία (αν εμφανίζεται) πρέπει να είναι ελάχιστη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Π.χ. Ημερομηνία/ώρα – </a:t>
            </a:r>
            <a:r>
              <a:rPr lang="en-US" sz="2000" dirty="0"/>
              <a:t>IP - URL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9627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Λευκός γρίφος με ένα κόκκινο κομμάτι">
            <a:extLst>
              <a:ext uri="{FF2B5EF4-FFF2-40B4-BE49-F238E27FC236}">
                <a16:creationId xmlns:a16="http://schemas.microsoft.com/office/drawing/2014/main" id="{1A8EB07A-B095-D605-4DFA-63EC0876E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1" r="16117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C468A-C7BA-47E6-8B13-3D007B11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n-US" sz="4000"/>
              <a:t>Broken Authentication and Session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E751-1204-437E-43FF-F67193B2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Τα διαπιστευτήρια του λογαριασμού ή/και τα </a:t>
            </a:r>
            <a:r>
              <a:rPr lang="en-US" sz="2000" dirty="0"/>
              <a:t>session tokens </a:t>
            </a:r>
            <a:r>
              <a:rPr lang="el-GR" sz="2000" dirty="0"/>
              <a:t>συχνά δεν προστατεύονται σωστά.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dirty="0"/>
              <a:t>Οι εισβολείς παραβιάζουν κωδικούς πρόσβασης, κλειδιά ή άλλα </a:t>
            </a:r>
            <a:r>
              <a:rPr lang="en-US" sz="2000" dirty="0"/>
              <a:t>tokens </a:t>
            </a:r>
            <a:r>
              <a:rPr lang="el-GR" sz="2000" dirty="0"/>
              <a:t>για να υποκλέψουν την ταυτότητα άλλων χρηστών.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156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Σημείωση ραντεβού σε χάρτινη ατζέντα">
            <a:extLst>
              <a:ext uri="{FF2B5EF4-FFF2-40B4-BE49-F238E27FC236}">
                <a16:creationId xmlns:a16="http://schemas.microsoft.com/office/drawing/2014/main" id="{6C119388-8730-7F70-85F1-BAB0A6650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41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AFD63-0995-6167-8812-16EFD44A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Session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8889-081E-899F-2724-40043593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247340" cy="3869407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Το πρωτόκολλο HTTP/S δεν ιχνηλατεί τη σύνοδο ενός χρήστη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Η </a:t>
            </a:r>
            <a:r>
              <a:rPr lang="el-GR" sz="1900" dirty="0" err="1"/>
              <a:t>ιχνηλάτηση</a:t>
            </a:r>
            <a:r>
              <a:rPr lang="el-GR" sz="1900" dirty="0"/>
              <a:t> της συνόδου απαντά στην ερώτηση:</a:t>
            </a:r>
          </a:p>
          <a:p>
            <a:pPr lvl="1">
              <a:lnSpc>
                <a:spcPct val="150000"/>
              </a:lnSpc>
            </a:pPr>
            <a:r>
              <a:rPr lang="el-GR" sz="1900" dirty="0"/>
              <a:t>Μετά τον έλεγχο ταυτότητας ενός χρήστη, πώς συσχετίζει ο διακομιστής τα επόμενα αιτήματα με τον πιστοποιημένο χρήστη;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Συνήθως, οι προμηθευτές εφαρμογών ιστού παρέχουν μια ενσωματωμένη λειτουργία </a:t>
            </a:r>
            <a:r>
              <a:rPr lang="el-GR" sz="1900" dirty="0" err="1"/>
              <a:t>ιχνηλάτησης</a:t>
            </a:r>
            <a:r>
              <a:rPr lang="el-GR" sz="1900" dirty="0"/>
              <a:t> συνόδου (</a:t>
            </a:r>
            <a:r>
              <a:rPr lang="en-US" sz="1900" dirty="0"/>
              <a:t>session tracking)</a:t>
            </a:r>
            <a:r>
              <a:rPr lang="el-GR" sz="1900" dirty="0"/>
              <a:t>, η οποία είναι καλή εάν χρησιμοποιείται σωστά.</a:t>
            </a:r>
          </a:p>
        </p:txBody>
      </p:sp>
    </p:spTree>
    <p:extLst>
      <p:ext uri="{BB962C8B-B14F-4D97-AF65-F5344CB8AC3E}">
        <p14:creationId xmlns:p14="http://schemas.microsoft.com/office/powerpoint/2010/main" val="299121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AFD63-0995-6167-8812-16EFD44A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/>
              <a:t>Session management</a:t>
            </a:r>
          </a:p>
        </p:txBody>
      </p:sp>
      <p:pic>
        <p:nvPicPr>
          <p:cNvPr id="5" name="Picture 4" descr="Τμήμα μπάσου">
            <a:extLst>
              <a:ext uri="{FF2B5EF4-FFF2-40B4-BE49-F238E27FC236}">
                <a16:creationId xmlns:a16="http://schemas.microsoft.com/office/drawing/2014/main" id="{F534A44A-6B77-5948-F0EF-A2C7EA5F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9" r="8701" b="-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8889-081E-899F-2724-40043593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185417"/>
            <a:ext cx="4156512" cy="4054664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dirty="0"/>
              <a:t>Session ID</a:t>
            </a:r>
            <a:endParaRPr lang="el-GR" sz="1900" dirty="0"/>
          </a:p>
          <a:p>
            <a:pPr lvl="1">
              <a:lnSpc>
                <a:spcPct val="150000"/>
              </a:lnSpc>
            </a:pPr>
            <a:r>
              <a:rPr lang="el-GR" sz="1900" dirty="0"/>
              <a:t>Μοναδικό για τον Χρήστη</a:t>
            </a:r>
          </a:p>
          <a:p>
            <a:pPr lvl="1">
              <a:lnSpc>
                <a:spcPct val="150000"/>
              </a:lnSpc>
            </a:pPr>
            <a:r>
              <a:rPr lang="el-GR" sz="1900" dirty="0"/>
              <a:t>Χρησιμοποιείται μόνο για μία επαληθευμένη </a:t>
            </a:r>
            <a:r>
              <a:rPr lang="el-GR" sz="1900" dirty="0" err="1"/>
              <a:t>συνοδο</a:t>
            </a:r>
            <a:endParaRPr lang="el-GR" sz="1900" dirty="0"/>
          </a:p>
          <a:p>
            <a:pPr lvl="1">
              <a:lnSpc>
                <a:spcPct val="150000"/>
              </a:lnSpc>
            </a:pPr>
            <a:r>
              <a:rPr lang="el-GR" sz="1900" dirty="0"/>
              <a:t>Δημιουργείται από τον διακομιστή</a:t>
            </a:r>
          </a:p>
          <a:p>
            <a:pPr lvl="1">
              <a:lnSpc>
                <a:spcPct val="150000"/>
              </a:lnSpc>
            </a:pPr>
            <a:r>
              <a:rPr lang="el-GR" sz="1900" dirty="0"/>
              <a:t>Στέλνετε στον πελάτη ως</a:t>
            </a:r>
          </a:p>
          <a:p>
            <a:pPr lvl="2">
              <a:lnSpc>
                <a:spcPct val="150000"/>
              </a:lnSpc>
            </a:pPr>
            <a:r>
              <a:rPr lang="el-GR" sz="1900" dirty="0"/>
              <a:t>Ως απάντηση σε αίτημα</a:t>
            </a:r>
          </a:p>
          <a:p>
            <a:pPr lvl="2">
              <a:lnSpc>
                <a:spcPct val="150000"/>
              </a:lnSpc>
            </a:pPr>
            <a:r>
              <a:rPr lang="el-GR" sz="1900" dirty="0" err="1"/>
              <a:t>Cookie</a:t>
            </a:r>
            <a:endParaRPr lang="el-GR" sz="1900" dirty="0"/>
          </a:p>
          <a:p>
            <a:pPr>
              <a:lnSpc>
                <a:spcPct val="150000"/>
              </a:lnSpc>
            </a:pPr>
            <a:r>
              <a:rPr lang="el-GR" sz="1900" dirty="0"/>
              <a:t>Ο χρήστης θα πρέπει να στείλει πίσω το ίδιο αναγνωριστικό στο επόμενο αίτημα.</a:t>
            </a:r>
          </a:p>
        </p:txBody>
      </p:sp>
    </p:spTree>
    <p:extLst>
      <p:ext uri="{BB962C8B-B14F-4D97-AF65-F5344CB8AC3E}">
        <p14:creationId xmlns:p14="http://schemas.microsoft.com/office/powerpoint/2010/main" val="370266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AFD63-0995-6167-8812-16EFD44A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3700"/>
              <a:t>Session management</a:t>
            </a:r>
            <a:r>
              <a:rPr lang="el-GR" sz="3700"/>
              <a:t> (Υποκλοπή)</a:t>
            </a:r>
            <a:endParaRPr lang="en-US" sz="3700"/>
          </a:p>
        </p:txBody>
      </p:sp>
      <p:pic>
        <p:nvPicPr>
          <p:cNvPr id="5" name="Picture 4" descr="Λευκός γρίφος με ένα κόκκινο κομμάτι">
            <a:extLst>
              <a:ext uri="{FF2B5EF4-FFF2-40B4-BE49-F238E27FC236}">
                <a16:creationId xmlns:a16="http://schemas.microsoft.com/office/drawing/2014/main" id="{D4846F76-E5D5-BDED-9001-17D2045C5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2419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8889-081E-899F-2724-40043593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Το </a:t>
            </a:r>
            <a:r>
              <a:rPr lang="en-US" sz="2000" dirty="0"/>
              <a:t>session id </a:t>
            </a:r>
            <a:r>
              <a:rPr lang="el-GR" sz="2000" dirty="0"/>
              <a:t>αποκαλύπτεται ή </a:t>
            </a:r>
            <a:r>
              <a:rPr lang="el-GR" sz="2000" dirty="0" err="1"/>
              <a:t>μαντεύεται</a:t>
            </a:r>
            <a:r>
              <a:rPr lang="el-G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Ένας εισβολέας που χρησιμοποιεί το ίδιο </a:t>
            </a:r>
            <a:r>
              <a:rPr lang="en-US" sz="2000" dirty="0"/>
              <a:t>session id </a:t>
            </a:r>
            <a:r>
              <a:rPr lang="el-GR" sz="2000" dirty="0"/>
              <a:t>έχει τα ίδια δικαιώματα με τον πραγματικό χρήστη.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Ιδιαίτερα χρήσιμο σε έναν εισβολέα εάν η σύνοδος είναι προνομιακή (π.χ. το θύμα είναι </a:t>
            </a:r>
            <a:r>
              <a:rPr lang="en-US" sz="2000" dirty="0"/>
              <a:t>administrator)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02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AFD63-0995-6167-8812-16EFD44A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Session management</a:t>
            </a:r>
            <a:r>
              <a:rPr lang="el-GR" dirty="0"/>
              <a:t> (Προστασία)</a:t>
            </a:r>
            <a:endParaRPr lang="en-US" dirty="0"/>
          </a:p>
        </p:txBody>
      </p:sp>
      <p:pic>
        <p:nvPicPr>
          <p:cNvPr id="5" name="Picture 4" descr="Δέσμη ενεργειών υπολογιστή σε μια οθόνη">
            <a:extLst>
              <a:ext uri="{FF2B5EF4-FFF2-40B4-BE49-F238E27FC236}">
                <a16:creationId xmlns:a16="http://schemas.microsoft.com/office/drawing/2014/main" id="{16DCA13B-54A4-786D-EA2F-23C2B26A1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1" r="51613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8889-081E-899F-2724-40043593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Κρυπτογράφηση κατά τη μετάδοση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Επαρκώς τυχαίο ή μεγάλο σε μέγεθος </a:t>
            </a:r>
            <a:r>
              <a:rPr lang="en-US" sz="2000" dirty="0"/>
              <a:t>session id </a:t>
            </a:r>
            <a:r>
              <a:rPr lang="el-GR" sz="2000" dirty="0"/>
              <a:t>(δε </a:t>
            </a:r>
            <a:r>
              <a:rPr lang="el-GR" sz="2000" dirty="0" err="1"/>
              <a:t>μαντεύεται</a:t>
            </a:r>
            <a:r>
              <a:rPr lang="el-GR" sz="2000" dirty="0"/>
              <a:t> εύκολα)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Verify </a:t>
            </a:r>
            <a:r>
              <a:rPr lang="el-GR" sz="2000" dirty="0"/>
              <a:t>πριν από το </a:t>
            </a:r>
            <a:r>
              <a:rPr lang="en-US" sz="2000" dirty="0"/>
              <a:t>decode.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Όχι </a:t>
            </a:r>
            <a:r>
              <a:rPr lang="en-US" sz="2000" dirty="0"/>
              <a:t>session identifiers </a:t>
            </a:r>
            <a:r>
              <a:rPr lang="el-GR" sz="2000" dirty="0"/>
              <a:t>στο </a:t>
            </a:r>
            <a:r>
              <a:rPr lang="en-US" sz="2000" dirty="0"/>
              <a:t>URL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Χρονικό όριο</a:t>
            </a:r>
          </a:p>
        </p:txBody>
      </p:sp>
    </p:spTree>
    <p:extLst>
      <p:ext uri="{BB962C8B-B14F-4D97-AF65-F5344CB8AC3E}">
        <p14:creationId xmlns:p14="http://schemas.microsoft.com/office/powerpoint/2010/main" val="355759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52618-16FB-4941-B66D-C9CE1156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Broken Account Management</a:t>
            </a:r>
          </a:p>
        </p:txBody>
      </p:sp>
      <p:pic>
        <p:nvPicPr>
          <p:cNvPr id="5" name="Picture 4" descr="Πλήκτρα παλιάς ταμειακής μηχανής">
            <a:extLst>
              <a:ext uri="{FF2B5EF4-FFF2-40B4-BE49-F238E27FC236}">
                <a16:creationId xmlns:a16="http://schemas.microsoft.com/office/drawing/2014/main" id="{9791DCEC-7160-AB3E-405E-127528F71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5" r="33477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ED21-E9DB-A7F5-B589-D9220BEB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Συνήθως σχετίζονται με τον χειρισμό των συνθηματικών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Π.χ. αλλαγή συνθηματικού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 επιτιθέμενος μπορεί να παρέμβει στη διαδικασία και να υποκλέψει το συνθηματικό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15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2164B-CE2E-E282-07A2-747BE13B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 top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564A-DEEF-F583-8D74-49689D74E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/>
              <a:t>﻿Cross-Site Scripting (XSS)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Injections Flaws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Malicious File Execution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Insecure Direct Object Reference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Cross Site Request Forgery (CSRF)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22849-6614-71F5-19A7-A3DDFA277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000"/>
              <a:t>Information Leakage &amp; Improper Error Handling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/>
              <a:t>Broken Authentication &amp; Session Management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/>
              <a:t>Insecure Cryptographic Storage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/>
              <a:t>Insecure Communications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/>
              <a:t>Failure to Restrict URL Access</a:t>
            </a:r>
          </a:p>
        </p:txBody>
      </p:sp>
    </p:spTree>
    <p:extLst>
      <p:ext uri="{BB962C8B-B14F-4D97-AF65-F5344CB8AC3E}">
        <p14:creationId xmlns:p14="http://schemas.microsoft.com/office/powerpoint/2010/main" val="197028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52618-16FB-4941-B66D-C9CE1156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Broken Account Management</a:t>
            </a:r>
            <a:r>
              <a:rPr lang="el-GR" dirty="0"/>
              <a:t> - Προστασία</a:t>
            </a:r>
            <a:endParaRPr lang="en-US" dirty="0"/>
          </a:p>
        </p:txBody>
      </p:sp>
      <p:pic>
        <p:nvPicPr>
          <p:cNvPr id="5" name="Picture 4" descr="Ημερολόγιο σε τραπέζι">
            <a:extLst>
              <a:ext uri="{FF2B5EF4-FFF2-40B4-BE49-F238E27FC236}">
                <a16:creationId xmlns:a16="http://schemas.microsoft.com/office/drawing/2014/main" id="{27DE10E2-A768-3162-4B04-200622464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4" r="48810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ED21-E9DB-A7F5-B589-D9220BEB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sz="1600" dirty="0"/>
              <a:t>Στρατηγικές ελέγχου αλλαγής κωδικού πρόσβασης 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απαιτούν από τους χρήστες να παρέχουν τόσο παλιούς όσο και νέους κωδικούς πρόσβασης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Στρατηγικές ελέγχου ξεχασμένου κωδικού πρόσβασης 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Αν  οι ξεχασμένοι κωδικοί πρόσβασης αποστέλλονται μέσω email στους χρήστες, θα πρέπει να απαιτείται εκ νέου έλεγχος ταυτότητας κάθε φορά που επιχειρούν να αλλάξουν τη διεύθυνση email τους.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Ισχύς κωδικού πρόσβασης 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Απαιτούνται τουλάχιστον 7 χαρακτήρες, με γράμματα, αριθμούς και ειδικούς χαρακτήρες και κεφαλαία και πεζά.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Λήξη κωδικού πρόσβασης</a:t>
            </a:r>
          </a:p>
          <a:p>
            <a:pPr lvl="1">
              <a:lnSpc>
                <a:spcPct val="150000"/>
              </a:lnSpc>
            </a:pPr>
            <a:r>
              <a:rPr lang="el-GR" sz="1600" dirty="0"/>
              <a:t>Οι χρήστες πρέπει να αλλάζουν τους κωδικούς πρόσβασης κάθε 90 ημέρες και οι διαχειριστές κάθε 30 ημέρες.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071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Γράφημα σε έγγραφο με στυλό">
            <a:extLst>
              <a:ext uri="{FF2B5EF4-FFF2-40B4-BE49-F238E27FC236}">
                <a16:creationId xmlns:a16="http://schemas.microsoft.com/office/drawing/2014/main" id="{346C2DF8-7B43-D6B2-301F-FA0B07633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2" r="1680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52618-16FB-4941-B66D-C9CE1156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700" dirty="0"/>
              <a:t>Broken Account Management</a:t>
            </a:r>
            <a:r>
              <a:rPr lang="el-GR" sz="3700" dirty="0"/>
              <a:t> - Προστασία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ED21-E9DB-A7F5-B589-D9220BEB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285999"/>
            <a:ext cx="5247340" cy="3954079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1400" dirty="0"/>
              <a:t>Αποθήκευση κωδικών πρόσβασης 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Δεν αποθηκεύουμε ποτέ τους κωδικούς πρόσβασης σε απλό κείμενο. </a:t>
            </a:r>
          </a:p>
          <a:p>
            <a:pPr lvl="1">
              <a:lnSpc>
                <a:spcPct val="150000"/>
              </a:lnSpc>
            </a:pPr>
            <a:r>
              <a:rPr lang="el-GR" sz="1400" dirty="0"/>
              <a:t>Οι κωδικοί πρόσβασης πρέπει πάντα να αποθηκεύονται είτε σε κατακερματισμένη (</a:t>
            </a:r>
            <a:r>
              <a:rPr lang="en-US" sz="1400" dirty="0"/>
              <a:t>hashed</a:t>
            </a:r>
            <a:r>
              <a:rPr lang="el-GR" sz="1400" dirty="0"/>
              <a:t>) είτε σε κρυπτογραφημένη μορφή.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Προστασία διαπιστευτηρίων κατά τη μεταφορά </a:t>
            </a:r>
            <a:endParaRPr lang="en-US" sz="1400" dirty="0"/>
          </a:p>
          <a:p>
            <a:pPr lvl="1">
              <a:lnSpc>
                <a:spcPct val="150000"/>
              </a:lnSpc>
            </a:pPr>
            <a:r>
              <a:rPr lang="el-GR" sz="1400" dirty="0"/>
              <a:t>Για την αποτροπή επιθέσεων "</a:t>
            </a:r>
            <a:r>
              <a:rPr lang="el-GR" sz="1400" dirty="0" err="1"/>
              <a:t>man</a:t>
            </a:r>
            <a:r>
              <a:rPr lang="el-GR" sz="1400" dirty="0"/>
              <a:t>-in-the-</a:t>
            </a:r>
            <a:r>
              <a:rPr lang="el-GR" sz="1400" dirty="0" err="1"/>
              <a:t>middle</a:t>
            </a:r>
            <a:r>
              <a:rPr lang="el-GR" sz="1400" dirty="0"/>
              <a:t>" ολόκληρη η σύνοδος θα πρέπει να είναι κρυπτογραφημένη  με SSLv3 ή TLSv1</a:t>
            </a:r>
          </a:p>
          <a:p>
            <a:pPr>
              <a:lnSpc>
                <a:spcPct val="150000"/>
              </a:lnSpc>
            </a:pPr>
            <a:r>
              <a:rPr lang="el-GR" sz="1400" dirty="0"/>
              <a:t>Επιθέσεις </a:t>
            </a:r>
            <a:r>
              <a:rPr lang="el-GR" sz="1400" dirty="0" err="1"/>
              <a:t>Man</a:t>
            </a:r>
            <a:r>
              <a:rPr lang="el-GR" sz="1400" dirty="0"/>
              <a:t>-in-the-</a:t>
            </a:r>
            <a:r>
              <a:rPr lang="el-GR" sz="1400" dirty="0" err="1"/>
              <a:t>Middle</a:t>
            </a:r>
            <a:endParaRPr lang="el-GR" sz="1400" dirty="0"/>
          </a:p>
          <a:p>
            <a:pPr lvl="1">
              <a:lnSpc>
                <a:spcPct val="150000"/>
              </a:lnSpc>
            </a:pPr>
            <a:r>
              <a:rPr lang="el-GR" sz="1400" dirty="0"/>
              <a:t>Εξακολουθούν να είναι δυνατές με το SSL εάν οι χρήστες απενεργοποιήσουν ή αγνοήσουν τις προειδοποιήσεις σχετικά με μη έγκυρα πιστοποιητικά SSL.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7110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366C6-4C65-1A8E-08C1-C7C13A2A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Insecure Cryptographic Storage</a:t>
            </a:r>
          </a:p>
        </p:txBody>
      </p:sp>
      <p:pic>
        <p:nvPicPr>
          <p:cNvPr id="5" name="Picture 4" descr="Κουτιά από χαρτόνι">
            <a:extLst>
              <a:ext uri="{FF2B5EF4-FFF2-40B4-BE49-F238E27FC236}">
                <a16:creationId xmlns:a16="http://schemas.microsoft.com/office/drawing/2014/main" id="{632D801C-7C56-4E37-A471-8EC424B1B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2" r="29647" b="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EE5F-5316-8866-D2FE-960350E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Πρέπει να επιβάλλεται κρυπτογράφηση σε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Διαπιστευτήρια (συνθηματικά </a:t>
            </a:r>
            <a:r>
              <a:rPr lang="el-GR" sz="2000" dirty="0" err="1"/>
              <a:t>κλπ</a:t>
            </a:r>
            <a:r>
              <a:rPr lang="el-GR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Δεδομένα (πιστωτικές κάρτες </a:t>
            </a:r>
            <a:r>
              <a:rPr lang="el-GR" sz="2000" dirty="0" err="1"/>
              <a:t>κλπ</a:t>
            </a:r>
            <a:r>
              <a:rPr lang="el-G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Προγραμματιστικά εύκολο με διάφορες βιβλιοθήκες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Πολλές φορές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Η ευαίσθητη πληροφορία αποθηκεύεται χωρίς προστασία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Επιλέγονται αδύναμοι αλγόριθμοι κρυπτογράφησης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Τα κλειδιά της κρυπτογράφησής θα πρέπει κι αυτά να προστατεύονται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009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366C6-4C65-1A8E-08C1-C7C13A2A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Insecure Cryptographic Storage</a:t>
            </a:r>
            <a:r>
              <a:rPr lang="el-GR" dirty="0"/>
              <a:t> - Προστασία</a:t>
            </a:r>
            <a:endParaRPr lang="en-US" dirty="0"/>
          </a:p>
        </p:txBody>
      </p:sp>
      <p:pic>
        <p:nvPicPr>
          <p:cNvPr id="5" name="Picture 4" descr="Γράφημα σε έγγραφο με στυλό">
            <a:extLst>
              <a:ext uri="{FF2B5EF4-FFF2-40B4-BE49-F238E27FC236}">
                <a16:creationId xmlns:a16="http://schemas.microsoft.com/office/drawing/2014/main" id="{8D9043D6-2CA2-C7D3-5A4A-DD9A1E22A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8" r="24866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EE5F-5316-8866-D2FE-960350E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Όχι διαπιστευτήρια, κλειδιά κλπ. στον πηγαίο κώδικα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Αποθήκευση σε </a:t>
            </a:r>
            <a:r>
              <a:rPr lang="en-US" sz="2000" dirty="0"/>
              <a:t>vaults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Αποθήκευση σε αρχεία εκτός </a:t>
            </a:r>
            <a:r>
              <a:rPr lang="en-US" sz="2000" dirty="0"/>
              <a:t>source control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dirty="0"/>
              <a:t>Χρήση κατάλληλων αλγορίθμων κρυπτογράφησης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Εφαρμογή </a:t>
            </a:r>
            <a:r>
              <a:rPr lang="en-US" sz="2000" dirty="0"/>
              <a:t>best practices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Π.χ. διαχείριση πιστωτικών καρτών</a:t>
            </a:r>
            <a:r>
              <a:rPr lang="en-US" sz="2000" dirty="0"/>
              <a:t> (PCI DSS)</a:t>
            </a:r>
          </a:p>
        </p:txBody>
      </p:sp>
    </p:spTree>
    <p:extLst>
      <p:ext uri="{BB962C8B-B14F-4D97-AF65-F5344CB8AC3E}">
        <p14:creationId xmlns:p14="http://schemas.microsoft.com/office/powerpoint/2010/main" val="504358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29569-D8E0-8707-3D42-8A80384B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Insecure communications</a:t>
            </a:r>
            <a:r>
              <a:rPr lang="el-GR" dirty="0"/>
              <a:t> - Προστασία</a:t>
            </a:r>
            <a:endParaRPr lang="en-US" dirty="0"/>
          </a:p>
        </p:txBody>
      </p:sp>
      <p:pic>
        <p:nvPicPr>
          <p:cNvPr id="5" name="Picture 4" descr="Ηλεκτρονικός πίνακας κυκλωμάτων">
            <a:extLst>
              <a:ext uri="{FF2B5EF4-FFF2-40B4-BE49-F238E27FC236}">
                <a16:creationId xmlns:a16="http://schemas.microsoft.com/office/drawing/2014/main" id="{6B5E9D5E-EB76-09D4-1CF5-DFF8944E1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43" r="15811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CB5B-727D-A403-3537-133A411C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Κρυπτογράφηση όλων των συνδέσεων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Client – Server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App – Db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Server – Server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SSL / TLS</a:t>
            </a:r>
          </a:p>
          <a:p>
            <a:pPr lvl="1">
              <a:lnSpc>
                <a:spcPct val="150000"/>
              </a:lnSpc>
            </a:pPr>
            <a:r>
              <a:rPr lang="el-GR" sz="2000" dirty="0"/>
              <a:t>Έγκυρα πιστοποιητικά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95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BFF18-21F1-8C24-378C-8C426D77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Failure to restrict ULR access</a:t>
            </a:r>
          </a:p>
        </p:txBody>
      </p:sp>
      <p:pic>
        <p:nvPicPr>
          <p:cNvPr id="5" name="Picture 4" descr="Λουκέτο σε μητρική πλακέτα υπολογιστή">
            <a:extLst>
              <a:ext uri="{FF2B5EF4-FFF2-40B4-BE49-F238E27FC236}">
                <a16:creationId xmlns:a16="http://schemas.microsoft.com/office/drawing/2014/main" id="{74400D3D-CB41-FA74-B8D6-FF7C86364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0" r="4340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EA9E-E6B6-23AD-7350-9FB71F25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Όταν η εφαρμογή αποτυγχάνει να περιορίσει την πρόσβαση σε διευθύνσεις URL διαχείρισης, ο εισβολέας μπορεί να έχει πρόσβαση σε μη εξουσιοδοτημένες λειτουργίες απλά πληκτρολογώντας το κατάλληλο URL στο πρόγραμμα περιήγησης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Δεν αρκεί να κρύβουμε τα </a:t>
            </a:r>
            <a:r>
              <a:rPr lang="en-US" sz="2000" dirty="0"/>
              <a:t>link</a:t>
            </a:r>
            <a:r>
              <a:rPr lang="el-GR" sz="2000" dirty="0"/>
              <a:t>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l-GR" sz="2000" dirty="0"/>
              <a:t>Έλεγχος και στον </a:t>
            </a:r>
            <a:r>
              <a:rPr lang="en-US" sz="2000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611516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BFF18-21F1-8C24-378C-8C426D77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Failure to restrict ULR access - </a:t>
            </a:r>
            <a:r>
              <a:rPr lang="el-GR" dirty="0"/>
              <a:t>Προστασία</a:t>
            </a:r>
            <a:endParaRPr lang="en-US" dirty="0"/>
          </a:p>
        </p:txBody>
      </p:sp>
      <p:pic>
        <p:nvPicPr>
          <p:cNvPr id="5" name="Picture 4" descr="Αριθμοί χρηματιστηρίου">
            <a:extLst>
              <a:ext uri="{FF2B5EF4-FFF2-40B4-BE49-F238E27FC236}">
                <a16:creationId xmlns:a16="http://schemas.microsoft.com/office/drawing/2014/main" id="{6B2A389E-E996-6AE1-6D82-0E346ADB6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68" r="30986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EA9E-E6B6-23AD-7350-9FB71F25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Δημιουργήστε μια πολιτική ασφαλείας κατά τη φάση των απαιτήσεων.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Τεκμηριώστε τους ρόλους των χρηστών καθώς και ποιες λειτουργίες και περιεχόμενο έχει εξουσιοδότηση για πρόσβαση σε κάθε ρόλο.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 εκ των προτέρων καθορισμός απαιτήσεων πρόσβασης επιτρέπει την απλοποίηση του σχεδιασμού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Εάν ο έλεγχος πρόσβασής σας δεν είναι απλός, δεν θα είναι ασφαλής.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2664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BFF18-21F1-8C24-378C-8C426D77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Failure to restrict ULR access - </a:t>
            </a:r>
            <a:r>
              <a:rPr lang="el-GR" dirty="0"/>
              <a:t>Έλεγχος</a:t>
            </a:r>
            <a:endParaRPr lang="en-US" dirty="0"/>
          </a:p>
        </p:txBody>
      </p:sp>
      <p:pic>
        <p:nvPicPr>
          <p:cNvPr id="5" name="Picture 4" descr="Λουκέτο σε μητρική πλακέτα υπολογιστή">
            <a:extLst>
              <a:ext uri="{FF2B5EF4-FFF2-40B4-BE49-F238E27FC236}">
                <a16:creationId xmlns:a16="http://schemas.microsoft.com/office/drawing/2014/main" id="{01902DDA-E04A-71A3-7436-A5F36337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0" r="4340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EA9E-E6B6-23AD-7350-9FB71F25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Ελέγξτε όλα τα </a:t>
            </a:r>
            <a:r>
              <a:rPr lang="en-US" sz="2000" dirty="0"/>
              <a:t>URLs </a:t>
            </a:r>
            <a:r>
              <a:rPr lang="el-GR" sz="2000" dirty="0"/>
              <a:t>που είναι διαθέσιμα στο χρήστη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Επιβεβαιώστε ότι αν λείπουν δικαιώματα, η λειτουργία που σχετίζεται με το </a:t>
            </a:r>
            <a:r>
              <a:rPr lang="en-US" sz="2000" dirty="0"/>
              <a:t>URL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sz="2000" dirty="0"/>
              <a:t> εκτελείται.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8222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BFF18-21F1-8C24-378C-8C426D77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Failure to restrict ULR access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F2A73707-8643-E28E-7508-94AD5E194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6" r="3191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EA9E-E6B6-23AD-7350-9FB71F25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RBAC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Claims-based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546012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E033-1F77-D6C9-931E-225DCDAD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bWAPP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97589-6F0F-9444-E216-06C4CA64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5211"/>
            <a:ext cx="7933570" cy="41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7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7AC934-4BEE-30CE-8E5E-73099A5D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Cross-site scripting (XSS)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364A3-E111-D4EF-1383-6735D77B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4646905" cy="4031437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Οι επιθέσεις Cross-</a:t>
            </a:r>
            <a:r>
              <a:rPr lang="el-GR" sz="2000" dirty="0" err="1"/>
              <a:t>Site</a:t>
            </a:r>
            <a:r>
              <a:rPr lang="el-GR" sz="2000" dirty="0"/>
              <a:t> </a:t>
            </a:r>
            <a:r>
              <a:rPr lang="el-GR" sz="2000" dirty="0" err="1"/>
              <a:t>Scripting</a:t>
            </a:r>
            <a:r>
              <a:rPr lang="el-GR" sz="2000" dirty="0"/>
              <a:t> (XSS) είναι ένας τύπος επίθεσης, κατά την οποία κακόβουλα σενάρια εγχέονται σε κατά τα άλλα καλοήθεις και αξιόπιστους </a:t>
            </a:r>
            <a:r>
              <a:rPr lang="el-GR" sz="2000" dirty="0" err="1"/>
              <a:t>ιστότοπους</a:t>
            </a:r>
            <a:r>
              <a:rPr lang="el-G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Οι επιθέσεις XSS συμβαίνουν όταν ένας εισβολέας χρησιμοποιεί μια εφαρμογή Ιστού για να στείλει κακόβουλο κώδικα (συνήθως με τη μορφή κάποιου </a:t>
            </a:r>
            <a:r>
              <a:rPr lang="en-US" sz="2000" dirty="0"/>
              <a:t>script)</a:t>
            </a:r>
            <a:r>
              <a:rPr lang="el-GR" sz="2000" dirty="0"/>
              <a:t>, στον </a:t>
            </a:r>
            <a:r>
              <a:rPr lang="en-US" sz="2000" dirty="0"/>
              <a:t>browser </a:t>
            </a:r>
            <a:r>
              <a:rPr lang="el-GR" sz="2000" dirty="0"/>
              <a:t>ενός τελικού χρήστη</a:t>
            </a:r>
            <a:r>
              <a:rPr lang="en-US" sz="2000" dirty="0"/>
              <a:t>.</a:t>
            </a:r>
          </a:p>
        </p:txBody>
      </p:sp>
      <p:pic>
        <p:nvPicPr>
          <p:cNvPr id="8" name="Picture 7" descr="Άτομο σε σήραγγα">
            <a:extLst>
              <a:ext uri="{FF2B5EF4-FFF2-40B4-BE49-F238E27FC236}">
                <a16:creationId xmlns:a16="http://schemas.microsoft.com/office/drawing/2014/main" id="{DFDC761F-338C-E6B1-2709-C319540C9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5" r="1447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5278-A82D-7407-1C6F-BD45AE12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Metasploitable</a:t>
            </a:r>
            <a:endParaRPr lang="en-US" dirty="0"/>
          </a:p>
        </p:txBody>
      </p:sp>
      <p:pic>
        <p:nvPicPr>
          <p:cNvPr id="2050" name="Picture 2" descr="VirtualBox running a Metasploitable VM">
            <a:extLst>
              <a:ext uri="{FF2B5EF4-FFF2-40B4-BE49-F238E27FC236}">
                <a16:creationId xmlns:a16="http://schemas.microsoft.com/office/drawing/2014/main" id="{28CFB968-05AC-8A98-9375-D21976B00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7344747" cy="49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8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7AC934-4BEE-30CE-8E5E-73099A5D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Cross-site scripting (XSS) – </a:t>
            </a:r>
            <a:r>
              <a:rPr lang="el-GR" sz="4000"/>
              <a:t>Κατηγορίες</a:t>
            </a:r>
            <a:endParaRPr lang="en-US" sz="4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364A3-E111-D4EF-1383-6735D77B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6000"/>
            <a:ext cx="4646905" cy="407035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l-GR" sz="1900" dirty="0"/>
              <a:t> - ο κώδικας που εισάγεται είναι αποθηκευμένος μόνιμα (σε βάση δεδομένων, φόρουμ μηνυμάτων, αρχείο καταγραφής επισκεπτών, κ.λπ.)</a:t>
            </a:r>
          </a:p>
          <a:p>
            <a:pPr>
              <a:lnSpc>
                <a:spcPct val="150000"/>
              </a:lnSpc>
            </a:pPr>
            <a:r>
              <a:rPr lang="el-GR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Reflected</a:t>
            </a:r>
            <a:r>
              <a:rPr lang="el-GR" sz="1900" dirty="0"/>
              <a:t> - οι επιθέσεις αυτές ακολουθούν κάποια άλλη διαδρομή προς το θύμα (π.χ. μέσω μηνύματος ηλεκτρονικού ταχυδρομείου ή επιστρέφονται από τον διακομιστή)</a:t>
            </a:r>
          </a:p>
          <a:p>
            <a:pPr>
              <a:lnSpc>
                <a:spcPct val="150000"/>
              </a:lnSpc>
            </a:pP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injection</a:t>
            </a: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dirty="0"/>
              <a:t>– Έγχυση κώδικα </a:t>
            </a:r>
            <a:r>
              <a:rPr lang="en-US" sz="1900" dirty="0" err="1"/>
              <a:t>javascript</a:t>
            </a:r>
            <a:r>
              <a:rPr lang="el-GR" sz="1900" dirty="0"/>
              <a:t> εντός του </a:t>
            </a:r>
            <a:r>
              <a:rPr lang="en-US" sz="1900" dirty="0"/>
              <a:t>DOM</a:t>
            </a:r>
            <a:r>
              <a:rPr lang="el-GR" sz="1900" dirty="0"/>
              <a:t> της ιστοσελίδας.</a:t>
            </a:r>
            <a:endParaRPr lang="en-US" sz="1900" dirty="0"/>
          </a:p>
        </p:txBody>
      </p:sp>
      <p:pic>
        <p:nvPicPr>
          <p:cNvPr id="8" name="Picture 7" descr="Ηλεκτρονικός πίνακας κυκλωμάτων">
            <a:extLst>
              <a:ext uri="{FF2B5EF4-FFF2-40B4-BE49-F238E27FC236}">
                <a16:creationId xmlns:a16="http://schemas.microsoft.com/office/drawing/2014/main" id="{66C1A36F-F2B7-D736-712B-FD2C7FE5C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6" r="438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6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BF4D-6856-60D7-54A4-E228EE09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 – Stored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05B62-7ABB-3A31-E347-26ED2202C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392C-67F1-EEF1-397D-756F5767CC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POST /post/comment HTTP/1.1 Host: vulnerable-website.com Content-Length: 100</a:t>
            </a:r>
          </a:p>
          <a:p>
            <a:pPr marL="0" indent="0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PostId=3&amp;comment=This+post+was+extremely+helpful.&amp;name=Carlos+Montoya&amp;email=carlos%40normal-user.net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r>
              <a:rPr lang="de-DE" sz="1000" b="0" i="0" dirty="0" err="1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comment</a:t>
            </a:r>
            <a:r>
              <a:rPr lang="de-DE" sz="1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=%3Cscript%3E%2F*%2BBad%2Bstuff%2Bhere...%2B*%2F%3C%2Fscript%3E</a:t>
            </a: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(&lt;script&gt;/* Bad stuff here... */&lt;/script&gt;)</a:t>
            </a: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A017D-ECF2-19E4-B575-2789863E9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C8B0A-CCD1-CC9E-645F-9D964CD9A5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&lt;p&gt;This post was extremely helpful.&lt;/p&gt;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&lt;p&gt;&lt;script&gt;/* Bad stuff here... */&lt;/script&gt;&lt;/p&gt;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414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7B749-05FD-A290-1BD0-F538604D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 – Reflected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29910C-4E8D-5EE6-EAC0-3A5A57AC5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6CB5A-7CD9-0293-3F45-0DAD3C223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https://insecure-website.com/search?term=gift</a:t>
            </a:r>
          </a:p>
          <a:p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https://insecure-website.com/</a:t>
            </a:r>
            <a:r>
              <a:rPr lang="en-US" sz="2000" b="0" i="0" dirty="0" err="1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search?term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=&lt;script&gt;/*+</a:t>
            </a:r>
            <a:r>
              <a:rPr lang="en-US" sz="2000" b="0" i="0" dirty="0" err="1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Bad+stuff+here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...+*/&lt;/script&gt;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E5F407-380C-5A83-9702-3A16FF331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72FA1-BFEB-520E-D129-7C7E89670C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&lt;p&gt;You searched for: gift&lt;/p&gt;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EBF0F2"/>
                </a:highlight>
                <a:latin typeface="Courier"/>
              </a:rPr>
              <a:t>&lt;p&gt;You searched for: &lt;script&gt;/* Bad stuff here... */&lt;/script&gt;&lt;/p&gt;</a:t>
            </a:r>
            <a:endParaRPr lang="en-US" sz="2000" dirty="0">
              <a:solidFill>
                <a:srgbClr val="000000"/>
              </a:solidFill>
              <a:highlight>
                <a:srgbClr val="EBF0F2"/>
              </a:highlight>
              <a:latin typeface="Courier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63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5976C6-989D-ADCD-F5D1-454C74D2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Cross-site scripting (XSS) – </a:t>
            </a:r>
            <a:r>
              <a:rPr lang="el-GR" sz="4000"/>
              <a:t>Επιπτώσεις</a:t>
            </a:r>
            <a:endParaRPr lang="en-US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7C2399-1779-4953-F5F3-9716361E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4646905" cy="403143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Μεταμφίεση του επιτιθέμενου ως χρήστης-θύμα.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Εκτέλεση οποιαδήποτε ενέργειας είναι σε θέση να εκτελέσει ο χρήστης - θύμα.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Πρόσβαση σε δεδομένα στα οποία έχει πρόσβαση ο χρήστης.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Κλοπή των διαπιστευτηρίων του χρήστη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Αλλαγή του περιεχομένου του </a:t>
            </a:r>
            <a:r>
              <a:rPr lang="el-GR" sz="1900" dirty="0" err="1"/>
              <a:t>ιστοτόπου</a:t>
            </a:r>
            <a:r>
              <a:rPr lang="el-GR" sz="1900" dirty="0"/>
              <a:t>.</a:t>
            </a:r>
          </a:p>
        </p:txBody>
      </p:sp>
      <p:pic>
        <p:nvPicPr>
          <p:cNvPr id="7" name="Picture 6" descr="Άτομο σε σήραγγα">
            <a:extLst>
              <a:ext uri="{FF2B5EF4-FFF2-40B4-BE49-F238E27FC236}">
                <a16:creationId xmlns:a16="http://schemas.microsoft.com/office/drawing/2014/main" id="{54113A55-8C19-0D88-EB93-12F2533BB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5" r="1447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BFC58-2F43-DFFB-EEEE-3ABC1ACF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Cross-site scripting (XSS) – </a:t>
            </a:r>
            <a:r>
              <a:rPr lang="el-GR" sz="4000"/>
              <a:t>Προστασία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B96F5-5A63-8DA4-0378-CC7772DB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6000"/>
            <a:ext cx="4646905" cy="407035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400" dirty="0"/>
              <a:t>Εξαρτάται από το </a:t>
            </a:r>
            <a:r>
              <a:rPr lang="en-US" sz="1400" dirty="0"/>
              <a:t>web framework </a:t>
            </a:r>
            <a:r>
              <a:rPr lang="el-GR" sz="1400" dirty="0"/>
              <a:t>που χρησιμοποιείται στο </a:t>
            </a:r>
            <a:r>
              <a:rPr lang="en-US" sz="1400" dirty="0"/>
              <a:t>front-end</a:t>
            </a:r>
          </a:p>
          <a:p>
            <a:pPr>
              <a:lnSpc>
                <a:spcPct val="100000"/>
              </a:lnSpc>
            </a:pPr>
            <a:r>
              <a:rPr lang="el-GR" sz="1400" dirty="0"/>
              <a:t>Άλλες τεχνικές</a:t>
            </a:r>
          </a:p>
          <a:p>
            <a:pPr lvl="1">
              <a:lnSpc>
                <a:spcPct val="100000"/>
              </a:lnSpc>
            </a:pPr>
            <a:r>
              <a:rPr lang="el-GR" sz="1400" dirty="0"/>
              <a:t>Φιλτράρισμα για οτιδήποτε έρχεται από τον </a:t>
            </a:r>
            <a:r>
              <a:rPr lang="en-US" sz="1400" dirty="0"/>
              <a:t>browser.</a:t>
            </a:r>
          </a:p>
          <a:p>
            <a:pPr lvl="1">
              <a:lnSpc>
                <a:spcPct val="100000"/>
              </a:lnSpc>
            </a:pPr>
            <a:r>
              <a:rPr lang="el-GR" sz="1400" dirty="0"/>
              <a:t>Κωδικοποίηση (</a:t>
            </a:r>
            <a:r>
              <a:rPr lang="en-US" sz="1400" dirty="0"/>
              <a:t>HTML encoding) </a:t>
            </a:r>
            <a:r>
              <a:rPr lang="el-GR" sz="1400" dirty="0"/>
              <a:t>της πληροφορίας που έρχεται από τον διακομιστή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hlinkClick r:id="rId2"/>
              </a:rPr>
              <a:t>https://cheatsheetseries.owasp.org/cheatsheets/Cross_Site_Scripting_Prevention_Cheat_Sheet.html</a:t>
            </a:r>
            <a:r>
              <a:rPr lang="el-GR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hlinkClick r:id="rId3"/>
              </a:rPr>
              <a:t>https://cheatsheetseries.owasp.org/cheatsheets/DOM_based_XSS_Prevention_Cheat_Sheet.html</a:t>
            </a:r>
            <a:r>
              <a:rPr lang="el-GR" sz="1400" dirty="0"/>
              <a:t> 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5" name="Picture 4" descr="Δέσμη ενεργειών υπολογιστή σε μια οθόνη">
            <a:extLst>
              <a:ext uri="{FF2B5EF4-FFF2-40B4-BE49-F238E27FC236}">
                <a16:creationId xmlns:a16="http://schemas.microsoft.com/office/drawing/2014/main" id="{E0852C67-EC32-B86B-74F3-6E6B99580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" r="4018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1819</Words>
  <Application>Microsoft Office PowerPoint</Application>
  <PresentationFormat>Widescreen</PresentationFormat>
  <Paragraphs>226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Courier</vt:lpstr>
      <vt:lpstr>Office Theme</vt:lpstr>
      <vt:lpstr>Ασφάλεια λογισμικού και βάσεων δεδομένων</vt:lpstr>
      <vt:lpstr>OWASP Top 10</vt:lpstr>
      <vt:lpstr>To top 10</vt:lpstr>
      <vt:lpstr>Cross-site scripting (XSS)</vt:lpstr>
      <vt:lpstr>Cross-site scripting (XSS) – Κατηγορίες</vt:lpstr>
      <vt:lpstr>Cross-site scripting (XSS) – Stored</vt:lpstr>
      <vt:lpstr>Cross-site scripting (XSS) – Reflected</vt:lpstr>
      <vt:lpstr>Cross-site scripting (XSS) – Επιπτώσεις</vt:lpstr>
      <vt:lpstr>Cross-site scripting (XSS) – Προστασία</vt:lpstr>
      <vt:lpstr>SQL injection</vt:lpstr>
      <vt:lpstr>SQL injection - Προστασία</vt:lpstr>
      <vt:lpstr>SQL injection - Προστασία</vt:lpstr>
      <vt:lpstr>Malicious File Execution </vt:lpstr>
      <vt:lpstr>Malicious File Execution - Προστασία </vt:lpstr>
      <vt:lpstr>Insecure Direct Object Reference</vt:lpstr>
      <vt:lpstr>Insecure Direct Object Reference - Προστασία</vt:lpstr>
      <vt:lpstr>Cross Site Request Forgery (CSRF)</vt:lpstr>
      <vt:lpstr>Cross Site Request Forgery - Παράδειγμα</vt:lpstr>
      <vt:lpstr>Cross Site Request Forgery (CSRF) - Προστασία</vt:lpstr>
      <vt:lpstr>PowerPoint Presentation</vt:lpstr>
      <vt:lpstr>Information Leakage &amp; Improper Error Handling </vt:lpstr>
      <vt:lpstr>Information Leakage &amp; Improper Error Handling – Παράδειγμα</vt:lpstr>
      <vt:lpstr>Information Leakage &amp; Improper Error Handling – Προστασία</vt:lpstr>
      <vt:lpstr>Broken Authentication and Session Management</vt:lpstr>
      <vt:lpstr>Session management</vt:lpstr>
      <vt:lpstr>Session management</vt:lpstr>
      <vt:lpstr>Session management (Υποκλοπή)</vt:lpstr>
      <vt:lpstr>Session management (Προστασία)</vt:lpstr>
      <vt:lpstr>Broken Account Management</vt:lpstr>
      <vt:lpstr>Broken Account Management - Προστασία</vt:lpstr>
      <vt:lpstr>Broken Account Management - Προστασία</vt:lpstr>
      <vt:lpstr>Insecure Cryptographic Storage</vt:lpstr>
      <vt:lpstr>Insecure Cryptographic Storage - Προστασία</vt:lpstr>
      <vt:lpstr>Insecure communications - Προστασία</vt:lpstr>
      <vt:lpstr>Failure to restrict ULR access</vt:lpstr>
      <vt:lpstr>Failure to restrict ULR access - Προστασία</vt:lpstr>
      <vt:lpstr>Failure to restrict ULR access - Έλεγχος</vt:lpstr>
      <vt:lpstr>Failure to restrict ULR access</vt:lpstr>
      <vt:lpstr>bWAPP</vt:lpstr>
      <vt:lpstr>Metasploitable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Top 10</dc:title>
  <dc:creator>george</dc:creator>
  <cp:lastModifiedBy>george</cp:lastModifiedBy>
  <cp:revision>1</cp:revision>
  <dcterms:created xsi:type="dcterms:W3CDTF">2024-04-07T20:32:50Z</dcterms:created>
  <dcterms:modified xsi:type="dcterms:W3CDTF">2024-04-22T16:35:52Z</dcterms:modified>
</cp:coreProperties>
</file>