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73" r:id="rId7"/>
    <p:sldId id="262" r:id="rId8"/>
    <p:sldId id="263" r:id="rId9"/>
    <p:sldId id="264" r:id="rId10"/>
    <p:sldId id="333" r:id="rId11"/>
    <p:sldId id="265" r:id="rId12"/>
    <p:sldId id="266" r:id="rId13"/>
    <p:sldId id="267" r:id="rId14"/>
    <p:sldId id="268" r:id="rId15"/>
    <p:sldId id="269" r:id="rId16"/>
    <p:sldId id="270" r:id="rId17"/>
    <p:sldId id="271" r:id="rId18"/>
    <p:sldId id="272" r:id="rId19"/>
    <p:sldId id="274" r:id="rId20"/>
    <p:sldId id="275" r:id="rId21"/>
    <p:sldId id="277" r:id="rId22"/>
    <p:sldId id="278" r:id="rId23"/>
    <p:sldId id="279" r:id="rId24"/>
    <p:sldId id="281" r:id="rId25"/>
    <p:sldId id="282" r:id="rId26"/>
    <p:sldId id="283" r:id="rId27"/>
    <p:sldId id="284" r:id="rId28"/>
    <p:sldId id="285" r:id="rId29"/>
    <p:sldId id="334" r:id="rId30"/>
    <p:sldId id="335" r:id="rId31"/>
    <p:sldId id="290" r:id="rId32"/>
    <p:sldId id="293" r:id="rId33"/>
    <p:sldId id="294" r:id="rId34"/>
    <p:sldId id="295" r:id="rId35"/>
    <p:sldId id="296" r:id="rId36"/>
    <p:sldId id="297" r:id="rId37"/>
    <p:sldId id="298" r:id="rId38"/>
    <p:sldId id="299" r:id="rId39"/>
    <p:sldId id="300" r:id="rId40"/>
    <p:sldId id="301" r:id="rId41"/>
    <p:sldId id="302" r:id="rId42"/>
    <p:sldId id="303" r:id="rId43"/>
    <p:sldId id="304" r:id="rId44"/>
    <p:sldId id="309" r:id="rId45"/>
    <p:sldId id="310" r:id="rId46"/>
    <p:sldId id="311" r:id="rId47"/>
    <p:sldId id="312" r:id="rId48"/>
    <p:sldId id="313" r:id="rId49"/>
    <p:sldId id="314" r:id="rId50"/>
    <p:sldId id="315" r:id="rId51"/>
    <p:sldId id="317" r:id="rId52"/>
    <p:sldId id="318" r:id="rId53"/>
    <p:sldId id="319" r:id="rId54"/>
    <p:sldId id="320" r:id="rId55"/>
    <p:sldId id="321" r:id="rId56"/>
    <p:sldId id="322" r:id="rId57"/>
    <p:sldId id="308" r:id="rId58"/>
    <p:sldId id="323" r:id="rId59"/>
    <p:sldId id="324" r:id="rId60"/>
    <p:sldId id="325" r:id="rId61"/>
    <p:sldId id="326" r:id="rId62"/>
    <p:sldId id="327" r:id="rId63"/>
    <p:sldId id="329" r:id="rId64"/>
    <p:sldId id="328" r:id="rId65"/>
    <p:sldId id="330" r:id="rId66"/>
    <p:sldId id="331" r:id="rId67"/>
    <p:sldId id="332"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3C01B2-5B08-45FB-8BF5-0E5CF3D243E2}" v="15" dt="2024-05-13T14:51:01.3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106" d="100"/>
          <a:sy n="106" d="100"/>
        </p:scale>
        <p:origin x="756" y="1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rezerakos Georgios" userId="ea548587-b3cc-4d35-8e15-7608a7cc4b92" providerId="ADAL" clId="{B13C01B2-5B08-45FB-8BF5-0E5CF3D243E2}"/>
    <pc:docChg chg="undo redo custSel addSld delSld modSld sldOrd modMainMaster">
      <pc:chgData name="Prezerakos Georgios" userId="ea548587-b3cc-4d35-8e15-7608a7cc4b92" providerId="ADAL" clId="{B13C01B2-5B08-45FB-8BF5-0E5CF3D243E2}" dt="2024-05-13T15:36:58.118" v="6235"/>
      <pc:docMkLst>
        <pc:docMk/>
      </pc:docMkLst>
      <pc:sldChg chg="addSp modSp new mod setBg">
        <pc:chgData name="Prezerakos Georgios" userId="ea548587-b3cc-4d35-8e15-7608a7cc4b92" providerId="ADAL" clId="{B13C01B2-5B08-45FB-8BF5-0E5CF3D243E2}" dt="2024-05-13T04:36:48.017" v="3775" actId="26606"/>
        <pc:sldMkLst>
          <pc:docMk/>
          <pc:sldMk cId="4238866863" sldId="256"/>
        </pc:sldMkLst>
        <pc:spChg chg="mod">
          <ac:chgData name="Prezerakos Georgios" userId="ea548587-b3cc-4d35-8e15-7608a7cc4b92" providerId="ADAL" clId="{B13C01B2-5B08-45FB-8BF5-0E5CF3D243E2}" dt="2024-05-13T04:36:48.017" v="3775" actId="26606"/>
          <ac:spMkLst>
            <pc:docMk/>
            <pc:sldMk cId="4238866863" sldId="256"/>
            <ac:spMk id="2" creationId="{C4B9ACFC-ACE9-1DAA-9A80-A4A3B67ABCBB}"/>
          </ac:spMkLst>
        </pc:spChg>
        <pc:spChg chg="mod">
          <ac:chgData name="Prezerakos Georgios" userId="ea548587-b3cc-4d35-8e15-7608a7cc4b92" providerId="ADAL" clId="{B13C01B2-5B08-45FB-8BF5-0E5CF3D243E2}" dt="2024-05-13T04:36:48.017" v="3775" actId="26606"/>
          <ac:spMkLst>
            <pc:docMk/>
            <pc:sldMk cId="4238866863" sldId="256"/>
            <ac:spMk id="3" creationId="{D51899A3-F978-B72F-F83A-FC6E67B3AAF2}"/>
          </ac:spMkLst>
        </pc:spChg>
        <pc:spChg chg="add">
          <ac:chgData name="Prezerakos Georgios" userId="ea548587-b3cc-4d35-8e15-7608a7cc4b92" providerId="ADAL" clId="{B13C01B2-5B08-45FB-8BF5-0E5CF3D243E2}" dt="2024-05-13T04:36:48.017" v="3775" actId="26606"/>
          <ac:spMkLst>
            <pc:docMk/>
            <pc:sldMk cId="4238866863" sldId="256"/>
            <ac:spMk id="9" creationId="{E2BA2BD9-7B54-4190-8F06-3EF3658A0020}"/>
          </ac:spMkLst>
        </pc:spChg>
        <pc:spChg chg="add">
          <ac:chgData name="Prezerakos Georgios" userId="ea548587-b3cc-4d35-8e15-7608a7cc4b92" providerId="ADAL" clId="{B13C01B2-5B08-45FB-8BF5-0E5CF3D243E2}" dt="2024-05-13T04:36:48.017" v="3775" actId="26606"/>
          <ac:spMkLst>
            <pc:docMk/>
            <pc:sldMk cId="4238866863" sldId="256"/>
            <ac:spMk id="11" creationId="{184F9D61-9303-40B4-9F7E-66A9B4EDC458}"/>
          </ac:spMkLst>
        </pc:spChg>
        <pc:spChg chg="add">
          <ac:chgData name="Prezerakos Georgios" userId="ea548587-b3cc-4d35-8e15-7608a7cc4b92" providerId="ADAL" clId="{B13C01B2-5B08-45FB-8BF5-0E5CF3D243E2}" dt="2024-05-13T04:36:48.017" v="3775" actId="26606"/>
          <ac:spMkLst>
            <pc:docMk/>
            <pc:sldMk cId="4238866863" sldId="256"/>
            <ac:spMk id="13" creationId="{648D746A-0359-4EAE-8CF9-062E281698EC}"/>
          </ac:spMkLst>
        </pc:spChg>
        <pc:picChg chg="add">
          <ac:chgData name="Prezerakos Georgios" userId="ea548587-b3cc-4d35-8e15-7608a7cc4b92" providerId="ADAL" clId="{B13C01B2-5B08-45FB-8BF5-0E5CF3D243E2}" dt="2024-05-13T04:36:48.017" v="3775" actId="26606"/>
          <ac:picMkLst>
            <pc:docMk/>
            <pc:sldMk cId="4238866863" sldId="256"/>
            <ac:picMk id="5" creationId="{C5BC4E10-BFC4-6A2F-9571-9B4AC89AD47D}"/>
          </ac:picMkLst>
        </pc:picChg>
      </pc:sldChg>
      <pc:sldChg chg="addSp delSp modSp new mod setBg modClrScheme chgLayout">
        <pc:chgData name="Prezerakos Georgios" userId="ea548587-b3cc-4d35-8e15-7608a7cc4b92" providerId="ADAL" clId="{B13C01B2-5B08-45FB-8BF5-0E5CF3D243E2}" dt="2024-05-13T04:36:56.523" v="3776" actId="26606"/>
        <pc:sldMkLst>
          <pc:docMk/>
          <pc:sldMk cId="560215601" sldId="257"/>
        </pc:sldMkLst>
        <pc:spChg chg="del mod ord">
          <ac:chgData name="Prezerakos Georgios" userId="ea548587-b3cc-4d35-8e15-7608a7cc4b92" providerId="ADAL" clId="{B13C01B2-5B08-45FB-8BF5-0E5CF3D243E2}" dt="2024-05-12T12:24:16.196" v="6" actId="700"/>
          <ac:spMkLst>
            <pc:docMk/>
            <pc:sldMk cId="560215601" sldId="257"/>
            <ac:spMk id="2" creationId="{419C188F-7C8B-6AB7-1215-EB9E8D0A8D22}"/>
          </ac:spMkLst>
        </pc:spChg>
        <pc:spChg chg="del mod ord">
          <ac:chgData name="Prezerakos Georgios" userId="ea548587-b3cc-4d35-8e15-7608a7cc4b92" providerId="ADAL" clId="{B13C01B2-5B08-45FB-8BF5-0E5CF3D243E2}" dt="2024-05-12T12:24:16.196" v="6" actId="700"/>
          <ac:spMkLst>
            <pc:docMk/>
            <pc:sldMk cId="560215601" sldId="257"/>
            <ac:spMk id="3" creationId="{C95008AA-9AE8-A73A-5A41-005175D4EBB2}"/>
          </ac:spMkLst>
        </pc:spChg>
        <pc:spChg chg="add mod ord">
          <ac:chgData name="Prezerakos Georgios" userId="ea548587-b3cc-4d35-8e15-7608a7cc4b92" providerId="ADAL" clId="{B13C01B2-5B08-45FB-8BF5-0E5CF3D243E2}" dt="2024-05-13T04:36:56.523" v="3776" actId="26606"/>
          <ac:spMkLst>
            <pc:docMk/>
            <pc:sldMk cId="560215601" sldId="257"/>
            <ac:spMk id="4" creationId="{9D30C9CD-13B5-B062-9E32-EFDBB69EAFF8}"/>
          </ac:spMkLst>
        </pc:spChg>
        <pc:spChg chg="add mod ord">
          <ac:chgData name="Prezerakos Georgios" userId="ea548587-b3cc-4d35-8e15-7608a7cc4b92" providerId="ADAL" clId="{B13C01B2-5B08-45FB-8BF5-0E5CF3D243E2}" dt="2024-05-13T04:36:56.523" v="3776" actId="26606"/>
          <ac:spMkLst>
            <pc:docMk/>
            <pc:sldMk cId="560215601" sldId="257"/>
            <ac:spMk id="5" creationId="{602310B2-BAD8-8DAE-C19A-315960042397}"/>
          </ac:spMkLst>
        </pc:spChg>
        <pc:spChg chg="add">
          <ac:chgData name="Prezerakos Georgios" userId="ea548587-b3cc-4d35-8e15-7608a7cc4b92" providerId="ADAL" clId="{B13C01B2-5B08-45FB-8BF5-0E5CF3D243E2}" dt="2024-05-13T04:36:56.523" v="3776" actId="26606"/>
          <ac:spMkLst>
            <pc:docMk/>
            <pc:sldMk cId="560215601" sldId="257"/>
            <ac:spMk id="11" creationId="{4D60F200-5EB0-B223-2439-C96C67F0FEE1}"/>
          </ac:spMkLst>
        </pc:spChg>
        <pc:spChg chg="add">
          <ac:chgData name="Prezerakos Georgios" userId="ea548587-b3cc-4d35-8e15-7608a7cc4b92" providerId="ADAL" clId="{B13C01B2-5B08-45FB-8BF5-0E5CF3D243E2}" dt="2024-05-13T04:36:56.523" v="3776" actId="26606"/>
          <ac:spMkLst>
            <pc:docMk/>
            <pc:sldMk cId="560215601" sldId="257"/>
            <ac:spMk id="13" creationId="{A6567EA8-C72D-4B9B-D23F-6B2E9F9C9F47}"/>
          </ac:spMkLst>
        </pc:spChg>
        <pc:spChg chg="add">
          <ac:chgData name="Prezerakos Georgios" userId="ea548587-b3cc-4d35-8e15-7608a7cc4b92" providerId="ADAL" clId="{B13C01B2-5B08-45FB-8BF5-0E5CF3D243E2}" dt="2024-05-13T04:36:56.523" v="3776" actId="26606"/>
          <ac:spMkLst>
            <pc:docMk/>
            <pc:sldMk cId="560215601" sldId="257"/>
            <ac:spMk id="15" creationId="{FEFBFA78-9360-1E01-5448-6D5AE0A32601}"/>
          </ac:spMkLst>
        </pc:spChg>
        <pc:spChg chg="add">
          <ac:chgData name="Prezerakos Georgios" userId="ea548587-b3cc-4d35-8e15-7608a7cc4b92" providerId="ADAL" clId="{B13C01B2-5B08-45FB-8BF5-0E5CF3D243E2}" dt="2024-05-13T04:36:56.523" v="3776" actId="26606"/>
          <ac:spMkLst>
            <pc:docMk/>
            <pc:sldMk cId="560215601" sldId="257"/>
            <ac:spMk id="17" creationId="{1740453C-744F-DB3A-47EC-15EACE1DC117}"/>
          </ac:spMkLst>
        </pc:spChg>
        <pc:spChg chg="add">
          <ac:chgData name="Prezerakos Georgios" userId="ea548587-b3cc-4d35-8e15-7608a7cc4b92" providerId="ADAL" clId="{B13C01B2-5B08-45FB-8BF5-0E5CF3D243E2}" dt="2024-05-13T04:36:56.523" v="3776" actId="26606"/>
          <ac:spMkLst>
            <pc:docMk/>
            <pc:sldMk cId="560215601" sldId="257"/>
            <ac:spMk id="19" creationId="{B6924B03-77BD-EAE3-2854-43363FF8E6BB}"/>
          </ac:spMkLst>
        </pc:spChg>
        <pc:picChg chg="add">
          <ac:chgData name="Prezerakos Georgios" userId="ea548587-b3cc-4d35-8e15-7608a7cc4b92" providerId="ADAL" clId="{B13C01B2-5B08-45FB-8BF5-0E5CF3D243E2}" dt="2024-05-13T04:36:56.523" v="3776" actId="26606"/>
          <ac:picMkLst>
            <pc:docMk/>
            <pc:sldMk cId="560215601" sldId="257"/>
            <ac:picMk id="7" creationId="{42DB1CA7-AC9A-52E9-97D0-1C6925140202}"/>
          </ac:picMkLst>
        </pc:picChg>
      </pc:sldChg>
      <pc:sldChg chg="addSp delSp modSp new del mod modClrScheme chgLayout">
        <pc:chgData name="Prezerakos Georgios" userId="ea548587-b3cc-4d35-8e15-7608a7cc4b92" providerId="ADAL" clId="{B13C01B2-5B08-45FB-8BF5-0E5CF3D243E2}" dt="2024-05-12T12:57:50.482" v="1199" actId="2696"/>
        <pc:sldMkLst>
          <pc:docMk/>
          <pc:sldMk cId="758282554" sldId="258"/>
        </pc:sldMkLst>
        <pc:spChg chg="del mod ord">
          <ac:chgData name="Prezerakos Georgios" userId="ea548587-b3cc-4d35-8e15-7608a7cc4b92" providerId="ADAL" clId="{B13C01B2-5B08-45FB-8BF5-0E5CF3D243E2}" dt="2024-05-12T12:24:41.997" v="75" actId="700"/>
          <ac:spMkLst>
            <pc:docMk/>
            <pc:sldMk cId="758282554" sldId="258"/>
            <ac:spMk id="2" creationId="{6CB46D82-DE3C-E4A1-9D57-F57F1B61980B}"/>
          </ac:spMkLst>
        </pc:spChg>
        <pc:spChg chg="del mod ord">
          <ac:chgData name="Prezerakos Georgios" userId="ea548587-b3cc-4d35-8e15-7608a7cc4b92" providerId="ADAL" clId="{B13C01B2-5B08-45FB-8BF5-0E5CF3D243E2}" dt="2024-05-12T12:24:41.997" v="75" actId="700"/>
          <ac:spMkLst>
            <pc:docMk/>
            <pc:sldMk cId="758282554" sldId="258"/>
            <ac:spMk id="3" creationId="{486C7BC5-37C5-C433-0D46-61B1EB2ED384}"/>
          </ac:spMkLst>
        </pc:spChg>
        <pc:spChg chg="add mod ord">
          <ac:chgData name="Prezerakos Georgios" userId="ea548587-b3cc-4d35-8e15-7608a7cc4b92" providerId="ADAL" clId="{B13C01B2-5B08-45FB-8BF5-0E5CF3D243E2}" dt="2024-05-12T12:24:41.997" v="75" actId="700"/>
          <ac:spMkLst>
            <pc:docMk/>
            <pc:sldMk cId="758282554" sldId="258"/>
            <ac:spMk id="4" creationId="{45DD3628-93DC-A7B2-6F31-BEB4636D7DCA}"/>
          </ac:spMkLst>
        </pc:spChg>
        <pc:spChg chg="add mod ord">
          <ac:chgData name="Prezerakos Georgios" userId="ea548587-b3cc-4d35-8e15-7608a7cc4b92" providerId="ADAL" clId="{B13C01B2-5B08-45FB-8BF5-0E5CF3D243E2}" dt="2024-05-12T12:24:41.997" v="75" actId="700"/>
          <ac:spMkLst>
            <pc:docMk/>
            <pc:sldMk cId="758282554" sldId="258"/>
            <ac:spMk id="5" creationId="{A2ECA134-03EF-BABC-24F8-EFF54290141D}"/>
          </ac:spMkLst>
        </pc:spChg>
      </pc:sldChg>
      <pc:sldChg chg="addSp modSp new mod setBg">
        <pc:chgData name="Prezerakos Georgios" userId="ea548587-b3cc-4d35-8e15-7608a7cc4b92" providerId="ADAL" clId="{B13C01B2-5B08-45FB-8BF5-0E5CF3D243E2}" dt="2024-05-13T04:38:01.833" v="3859" actId="26606"/>
        <pc:sldMkLst>
          <pc:docMk/>
          <pc:sldMk cId="2693730819" sldId="259"/>
        </pc:sldMkLst>
        <pc:spChg chg="mod">
          <ac:chgData name="Prezerakos Georgios" userId="ea548587-b3cc-4d35-8e15-7608a7cc4b92" providerId="ADAL" clId="{B13C01B2-5B08-45FB-8BF5-0E5CF3D243E2}" dt="2024-05-13T04:38:01.833" v="3859" actId="26606"/>
          <ac:spMkLst>
            <pc:docMk/>
            <pc:sldMk cId="2693730819" sldId="259"/>
            <ac:spMk id="2" creationId="{40539ECB-17F0-D403-A69E-9AE50338A871}"/>
          </ac:spMkLst>
        </pc:spChg>
        <pc:spChg chg="mod">
          <ac:chgData name="Prezerakos Georgios" userId="ea548587-b3cc-4d35-8e15-7608a7cc4b92" providerId="ADAL" clId="{B13C01B2-5B08-45FB-8BF5-0E5CF3D243E2}" dt="2024-05-13T04:38:01.833" v="3859" actId="26606"/>
          <ac:spMkLst>
            <pc:docMk/>
            <pc:sldMk cId="2693730819" sldId="259"/>
            <ac:spMk id="3" creationId="{2570F21C-55E7-4AC5-57F0-DCA850867357}"/>
          </ac:spMkLst>
        </pc:spChg>
        <pc:spChg chg="add">
          <ac:chgData name="Prezerakos Georgios" userId="ea548587-b3cc-4d35-8e15-7608a7cc4b92" providerId="ADAL" clId="{B13C01B2-5B08-45FB-8BF5-0E5CF3D243E2}" dt="2024-05-13T04:38:01.833" v="3859" actId="26606"/>
          <ac:spMkLst>
            <pc:docMk/>
            <pc:sldMk cId="2693730819" sldId="259"/>
            <ac:spMk id="8" creationId="{907EF6B7-1338-4443-8C46-6A318D952DFD}"/>
          </ac:spMkLst>
        </pc:spChg>
        <pc:spChg chg="add">
          <ac:chgData name="Prezerakos Georgios" userId="ea548587-b3cc-4d35-8e15-7608a7cc4b92" providerId="ADAL" clId="{B13C01B2-5B08-45FB-8BF5-0E5CF3D243E2}" dt="2024-05-13T04:38:01.833" v="3859" actId="26606"/>
          <ac:spMkLst>
            <pc:docMk/>
            <pc:sldMk cId="2693730819" sldId="259"/>
            <ac:spMk id="10" creationId="{DAAE4CDD-124C-4DCF-9584-B6033B545DD5}"/>
          </ac:spMkLst>
        </pc:spChg>
        <pc:spChg chg="add">
          <ac:chgData name="Prezerakos Georgios" userId="ea548587-b3cc-4d35-8e15-7608a7cc4b92" providerId="ADAL" clId="{B13C01B2-5B08-45FB-8BF5-0E5CF3D243E2}" dt="2024-05-13T04:38:01.833" v="3859" actId="26606"/>
          <ac:spMkLst>
            <pc:docMk/>
            <pc:sldMk cId="2693730819" sldId="259"/>
            <ac:spMk id="12" creationId="{081E4A58-353D-44AE-B2FC-2A74E2E400F7}"/>
          </ac:spMkLst>
        </pc:spChg>
      </pc:sldChg>
      <pc:sldChg chg="addSp modSp new mod setBg">
        <pc:chgData name="Prezerakos Georgios" userId="ea548587-b3cc-4d35-8e15-7608a7cc4b92" providerId="ADAL" clId="{B13C01B2-5B08-45FB-8BF5-0E5CF3D243E2}" dt="2024-05-13T13:39:38.020" v="4906" actId="20577"/>
        <pc:sldMkLst>
          <pc:docMk/>
          <pc:sldMk cId="1334484803" sldId="260"/>
        </pc:sldMkLst>
        <pc:spChg chg="mod">
          <ac:chgData name="Prezerakos Georgios" userId="ea548587-b3cc-4d35-8e15-7608a7cc4b92" providerId="ADAL" clId="{B13C01B2-5B08-45FB-8BF5-0E5CF3D243E2}" dt="2024-05-13T04:38:23.583" v="3860" actId="26606"/>
          <ac:spMkLst>
            <pc:docMk/>
            <pc:sldMk cId="1334484803" sldId="260"/>
            <ac:spMk id="2" creationId="{803A4DB1-27EC-96BD-AE9F-5378FF878E0F}"/>
          </ac:spMkLst>
        </pc:spChg>
        <pc:spChg chg="mod">
          <ac:chgData name="Prezerakos Georgios" userId="ea548587-b3cc-4d35-8e15-7608a7cc4b92" providerId="ADAL" clId="{B13C01B2-5B08-45FB-8BF5-0E5CF3D243E2}" dt="2024-05-13T13:39:38.020" v="4906" actId="20577"/>
          <ac:spMkLst>
            <pc:docMk/>
            <pc:sldMk cId="1334484803" sldId="260"/>
            <ac:spMk id="3" creationId="{94D185A3-1695-236E-C773-DDAC4CC1BFB8}"/>
          </ac:spMkLst>
        </pc:spChg>
        <pc:spChg chg="add">
          <ac:chgData name="Prezerakos Georgios" userId="ea548587-b3cc-4d35-8e15-7608a7cc4b92" providerId="ADAL" clId="{B13C01B2-5B08-45FB-8BF5-0E5CF3D243E2}" dt="2024-05-13T04:38:23.583" v="3860" actId="26606"/>
          <ac:spMkLst>
            <pc:docMk/>
            <pc:sldMk cId="1334484803" sldId="260"/>
            <ac:spMk id="8" creationId="{907EF6B7-1338-4443-8C46-6A318D952DFD}"/>
          </ac:spMkLst>
        </pc:spChg>
        <pc:spChg chg="add">
          <ac:chgData name="Prezerakos Georgios" userId="ea548587-b3cc-4d35-8e15-7608a7cc4b92" providerId="ADAL" clId="{B13C01B2-5B08-45FB-8BF5-0E5CF3D243E2}" dt="2024-05-13T04:38:23.583" v="3860" actId="26606"/>
          <ac:spMkLst>
            <pc:docMk/>
            <pc:sldMk cId="1334484803" sldId="260"/>
            <ac:spMk id="10" creationId="{DAAE4CDD-124C-4DCF-9584-B6033B545DD5}"/>
          </ac:spMkLst>
        </pc:spChg>
        <pc:spChg chg="add">
          <ac:chgData name="Prezerakos Georgios" userId="ea548587-b3cc-4d35-8e15-7608a7cc4b92" providerId="ADAL" clId="{B13C01B2-5B08-45FB-8BF5-0E5CF3D243E2}" dt="2024-05-13T04:38:23.583" v="3860" actId="26606"/>
          <ac:spMkLst>
            <pc:docMk/>
            <pc:sldMk cId="1334484803" sldId="260"/>
            <ac:spMk id="12" creationId="{081E4A58-353D-44AE-B2FC-2A74E2E400F7}"/>
          </ac:spMkLst>
        </pc:spChg>
      </pc:sldChg>
      <pc:sldChg chg="addSp modSp new mod setBg">
        <pc:chgData name="Prezerakos Georgios" userId="ea548587-b3cc-4d35-8e15-7608a7cc4b92" providerId="ADAL" clId="{B13C01B2-5B08-45FB-8BF5-0E5CF3D243E2}" dt="2024-05-13T04:38:30.738" v="3861" actId="26606"/>
        <pc:sldMkLst>
          <pc:docMk/>
          <pc:sldMk cId="1881648080" sldId="261"/>
        </pc:sldMkLst>
        <pc:spChg chg="mod">
          <ac:chgData name="Prezerakos Georgios" userId="ea548587-b3cc-4d35-8e15-7608a7cc4b92" providerId="ADAL" clId="{B13C01B2-5B08-45FB-8BF5-0E5CF3D243E2}" dt="2024-05-13T04:38:30.738" v="3861" actId="26606"/>
          <ac:spMkLst>
            <pc:docMk/>
            <pc:sldMk cId="1881648080" sldId="261"/>
            <ac:spMk id="2" creationId="{3A45D7FD-139A-4585-9AEE-23B24CA4A7E2}"/>
          </ac:spMkLst>
        </pc:spChg>
        <pc:spChg chg="mod">
          <ac:chgData name="Prezerakos Georgios" userId="ea548587-b3cc-4d35-8e15-7608a7cc4b92" providerId="ADAL" clId="{B13C01B2-5B08-45FB-8BF5-0E5CF3D243E2}" dt="2024-05-13T04:38:30.738" v="3861" actId="26606"/>
          <ac:spMkLst>
            <pc:docMk/>
            <pc:sldMk cId="1881648080" sldId="261"/>
            <ac:spMk id="3" creationId="{410304A0-97E2-5B73-452E-B2777BBD1225}"/>
          </ac:spMkLst>
        </pc:spChg>
        <pc:spChg chg="add">
          <ac:chgData name="Prezerakos Georgios" userId="ea548587-b3cc-4d35-8e15-7608a7cc4b92" providerId="ADAL" clId="{B13C01B2-5B08-45FB-8BF5-0E5CF3D243E2}" dt="2024-05-13T04:38:30.738" v="3861" actId="26606"/>
          <ac:spMkLst>
            <pc:docMk/>
            <pc:sldMk cId="1881648080" sldId="261"/>
            <ac:spMk id="8" creationId="{389575E1-3389-451A-A5F7-27854C25C599}"/>
          </ac:spMkLst>
        </pc:spChg>
        <pc:spChg chg="add">
          <ac:chgData name="Prezerakos Georgios" userId="ea548587-b3cc-4d35-8e15-7608a7cc4b92" providerId="ADAL" clId="{B13C01B2-5B08-45FB-8BF5-0E5CF3D243E2}" dt="2024-05-13T04:38:30.738" v="3861" actId="26606"/>
          <ac:spMkLst>
            <pc:docMk/>
            <pc:sldMk cId="1881648080" sldId="261"/>
            <ac:spMk id="10" creationId="{A53CCC5C-D88E-40FB-B30B-23DCDBD01D37}"/>
          </ac:spMkLst>
        </pc:spChg>
        <pc:spChg chg="add">
          <ac:chgData name="Prezerakos Georgios" userId="ea548587-b3cc-4d35-8e15-7608a7cc4b92" providerId="ADAL" clId="{B13C01B2-5B08-45FB-8BF5-0E5CF3D243E2}" dt="2024-05-13T04:38:30.738" v="3861" actId="26606"/>
          <ac:spMkLst>
            <pc:docMk/>
            <pc:sldMk cId="1881648080" sldId="261"/>
            <ac:spMk id="12" creationId="{081E4A58-353D-44AE-B2FC-2A74E2E400F7}"/>
          </ac:spMkLst>
        </pc:spChg>
      </pc:sldChg>
      <pc:sldChg chg="modSp new mod">
        <pc:chgData name="Prezerakos Georgios" userId="ea548587-b3cc-4d35-8e15-7608a7cc4b92" providerId="ADAL" clId="{B13C01B2-5B08-45FB-8BF5-0E5CF3D243E2}" dt="2024-05-13T13:40:07.667" v="4916" actId="20577"/>
        <pc:sldMkLst>
          <pc:docMk/>
          <pc:sldMk cId="2525437846" sldId="262"/>
        </pc:sldMkLst>
        <pc:spChg chg="mod">
          <ac:chgData name="Prezerakos Georgios" userId="ea548587-b3cc-4d35-8e15-7608a7cc4b92" providerId="ADAL" clId="{B13C01B2-5B08-45FB-8BF5-0E5CF3D243E2}" dt="2024-05-12T13:09:04.283" v="1761" actId="20577"/>
          <ac:spMkLst>
            <pc:docMk/>
            <pc:sldMk cId="2525437846" sldId="262"/>
            <ac:spMk id="2" creationId="{667648DB-FE3D-3B67-D7F6-B1872AD846B3}"/>
          </ac:spMkLst>
        </pc:spChg>
        <pc:spChg chg="mod">
          <ac:chgData name="Prezerakos Georgios" userId="ea548587-b3cc-4d35-8e15-7608a7cc4b92" providerId="ADAL" clId="{B13C01B2-5B08-45FB-8BF5-0E5CF3D243E2}" dt="2024-05-13T13:40:07.667" v="4916" actId="20577"/>
          <ac:spMkLst>
            <pc:docMk/>
            <pc:sldMk cId="2525437846" sldId="262"/>
            <ac:spMk id="3" creationId="{264DA450-2462-1F84-F393-8B5C9E716EFD}"/>
          </ac:spMkLst>
        </pc:spChg>
      </pc:sldChg>
      <pc:sldChg chg="modSp new mod">
        <pc:chgData name="Prezerakos Georgios" userId="ea548587-b3cc-4d35-8e15-7608a7cc4b92" providerId="ADAL" clId="{B13C01B2-5B08-45FB-8BF5-0E5CF3D243E2}" dt="2024-05-13T13:40:17.843" v="4923" actId="20577"/>
        <pc:sldMkLst>
          <pc:docMk/>
          <pc:sldMk cId="2000947139" sldId="263"/>
        </pc:sldMkLst>
        <pc:spChg chg="mod">
          <ac:chgData name="Prezerakos Georgios" userId="ea548587-b3cc-4d35-8e15-7608a7cc4b92" providerId="ADAL" clId="{B13C01B2-5B08-45FB-8BF5-0E5CF3D243E2}" dt="2024-05-12T12:36:10.805" v="487" actId="20577"/>
          <ac:spMkLst>
            <pc:docMk/>
            <pc:sldMk cId="2000947139" sldId="263"/>
            <ac:spMk id="2" creationId="{788DDDBD-EF82-D49A-4B9A-539842066501}"/>
          </ac:spMkLst>
        </pc:spChg>
        <pc:spChg chg="mod">
          <ac:chgData name="Prezerakos Georgios" userId="ea548587-b3cc-4d35-8e15-7608a7cc4b92" providerId="ADAL" clId="{B13C01B2-5B08-45FB-8BF5-0E5CF3D243E2}" dt="2024-05-13T13:40:17.843" v="4923" actId="20577"/>
          <ac:spMkLst>
            <pc:docMk/>
            <pc:sldMk cId="2000947139" sldId="263"/>
            <ac:spMk id="3" creationId="{5851B4A2-2207-2674-709A-8EC6DAA51A75}"/>
          </ac:spMkLst>
        </pc:spChg>
      </pc:sldChg>
      <pc:sldChg chg="addSp delSp modSp new mod setBg">
        <pc:chgData name="Prezerakos Georgios" userId="ea548587-b3cc-4d35-8e15-7608a7cc4b92" providerId="ADAL" clId="{B13C01B2-5B08-45FB-8BF5-0E5CF3D243E2}" dt="2024-05-13T05:51:54.913" v="3920" actId="1076"/>
        <pc:sldMkLst>
          <pc:docMk/>
          <pc:sldMk cId="714652083" sldId="264"/>
        </pc:sldMkLst>
        <pc:spChg chg="mod">
          <ac:chgData name="Prezerakos Georgios" userId="ea548587-b3cc-4d35-8e15-7608a7cc4b92" providerId="ADAL" clId="{B13C01B2-5B08-45FB-8BF5-0E5CF3D243E2}" dt="2024-05-13T05:51:16.410" v="3909" actId="20577"/>
          <ac:spMkLst>
            <pc:docMk/>
            <pc:sldMk cId="714652083" sldId="264"/>
            <ac:spMk id="2" creationId="{460F89FE-942D-A2F2-7E9B-781B3B49EF8F}"/>
          </ac:spMkLst>
        </pc:spChg>
        <pc:spChg chg="del">
          <ac:chgData name="Prezerakos Georgios" userId="ea548587-b3cc-4d35-8e15-7608a7cc4b92" providerId="ADAL" clId="{B13C01B2-5B08-45FB-8BF5-0E5CF3D243E2}" dt="2024-05-12T12:38:24.362" v="640" actId="478"/>
          <ac:spMkLst>
            <pc:docMk/>
            <pc:sldMk cId="714652083" sldId="264"/>
            <ac:spMk id="3" creationId="{DCE43D83-8C37-A48B-D3FC-1289E82A4B67}"/>
          </ac:spMkLst>
        </pc:spChg>
        <pc:spChg chg="add">
          <ac:chgData name="Prezerakos Georgios" userId="ea548587-b3cc-4d35-8e15-7608a7cc4b92" providerId="ADAL" clId="{B13C01B2-5B08-45FB-8BF5-0E5CF3D243E2}" dt="2024-05-13T05:38:36.358" v="3907" actId="26606"/>
          <ac:spMkLst>
            <pc:docMk/>
            <pc:sldMk cId="714652083" sldId="264"/>
            <ac:spMk id="10" creationId="{6753252F-4873-4F63-801D-CC719279A7D5}"/>
          </ac:spMkLst>
        </pc:spChg>
        <pc:spChg chg="add">
          <ac:chgData name="Prezerakos Georgios" userId="ea548587-b3cc-4d35-8e15-7608a7cc4b92" providerId="ADAL" clId="{B13C01B2-5B08-45FB-8BF5-0E5CF3D243E2}" dt="2024-05-13T05:38:36.358" v="3907" actId="26606"/>
          <ac:spMkLst>
            <pc:docMk/>
            <pc:sldMk cId="714652083" sldId="264"/>
            <ac:spMk id="12" creationId="{047C8CCB-F95D-4249-92DD-651249D3535A}"/>
          </ac:spMkLst>
        </pc:spChg>
        <pc:picChg chg="add del mod">
          <ac:chgData name="Prezerakos Georgios" userId="ea548587-b3cc-4d35-8e15-7608a7cc4b92" providerId="ADAL" clId="{B13C01B2-5B08-45FB-8BF5-0E5CF3D243E2}" dt="2024-05-13T05:51:39.450" v="3917" actId="478"/>
          <ac:picMkLst>
            <pc:docMk/>
            <pc:sldMk cId="714652083" sldId="264"/>
            <ac:picMk id="5" creationId="{0887D9B8-6BDA-C91B-670B-45C464C4E155}"/>
          </ac:picMkLst>
        </pc:picChg>
        <pc:picChg chg="add mod">
          <ac:chgData name="Prezerakos Georgios" userId="ea548587-b3cc-4d35-8e15-7608a7cc4b92" providerId="ADAL" clId="{B13C01B2-5B08-45FB-8BF5-0E5CF3D243E2}" dt="2024-05-13T05:51:54.913" v="3920" actId="1076"/>
          <ac:picMkLst>
            <pc:docMk/>
            <pc:sldMk cId="714652083" sldId="264"/>
            <ac:picMk id="1026" creationId="{627B2FB7-20CE-06C7-CB23-24077D3CA3CD}"/>
          </ac:picMkLst>
        </pc:picChg>
      </pc:sldChg>
      <pc:sldChg chg="addSp delSp modSp add mod setBg">
        <pc:chgData name="Prezerakos Georgios" userId="ea548587-b3cc-4d35-8e15-7608a7cc4b92" providerId="ADAL" clId="{B13C01B2-5B08-45FB-8BF5-0E5CF3D243E2}" dt="2024-05-13T06:06:42.689" v="3925" actId="26606"/>
        <pc:sldMkLst>
          <pc:docMk/>
          <pc:sldMk cId="3168557791" sldId="265"/>
        </pc:sldMkLst>
        <pc:spChg chg="mod">
          <ac:chgData name="Prezerakos Georgios" userId="ea548587-b3cc-4d35-8e15-7608a7cc4b92" providerId="ADAL" clId="{B13C01B2-5B08-45FB-8BF5-0E5CF3D243E2}" dt="2024-05-13T06:06:42.689" v="3925" actId="26606"/>
          <ac:spMkLst>
            <pc:docMk/>
            <pc:sldMk cId="3168557791" sldId="265"/>
            <ac:spMk id="2" creationId="{460F89FE-942D-A2F2-7E9B-781B3B49EF8F}"/>
          </ac:spMkLst>
        </pc:spChg>
        <pc:spChg chg="add">
          <ac:chgData name="Prezerakos Georgios" userId="ea548587-b3cc-4d35-8e15-7608a7cc4b92" providerId="ADAL" clId="{B13C01B2-5B08-45FB-8BF5-0E5CF3D243E2}" dt="2024-05-13T06:06:42.689" v="3925" actId="26606"/>
          <ac:spMkLst>
            <pc:docMk/>
            <pc:sldMk cId="3168557791" sldId="265"/>
            <ac:spMk id="9" creationId="{A8384FB5-9ADC-4DDC-881B-597D56F5B15D}"/>
          </ac:spMkLst>
        </pc:spChg>
        <pc:spChg chg="add">
          <ac:chgData name="Prezerakos Georgios" userId="ea548587-b3cc-4d35-8e15-7608a7cc4b92" providerId="ADAL" clId="{B13C01B2-5B08-45FB-8BF5-0E5CF3D243E2}" dt="2024-05-13T06:06:42.689" v="3925" actId="26606"/>
          <ac:spMkLst>
            <pc:docMk/>
            <pc:sldMk cId="3168557791" sldId="265"/>
            <ac:spMk id="11" creationId="{91E5A9A7-95C6-4F4F-B00E-C82E07FE62EF}"/>
          </ac:spMkLst>
        </pc:spChg>
        <pc:spChg chg="add">
          <ac:chgData name="Prezerakos Georgios" userId="ea548587-b3cc-4d35-8e15-7608a7cc4b92" providerId="ADAL" clId="{B13C01B2-5B08-45FB-8BF5-0E5CF3D243E2}" dt="2024-05-13T06:06:42.689" v="3925" actId="26606"/>
          <ac:spMkLst>
            <pc:docMk/>
            <pc:sldMk cId="3168557791" sldId="265"/>
            <ac:spMk id="13" creationId="{D07DD2DE-F619-49DD-B5E7-03A290FF4ED1}"/>
          </ac:spMkLst>
        </pc:spChg>
        <pc:spChg chg="add">
          <ac:chgData name="Prezerakos Georgios" userId="ea548587-b3cc-4d35-8e15-7608a7cc4b92" providerId="ADAL" clId="{B13C01B2-5B08-45FB-8BF5-0E5CF3D243E2}" dt="2024-05-13T06:06:42.689" v="3925" actId="26606"/>
          <ac:spMkLst>
            <pc:docMk/>
            <pc:sldMk cId="3168557791" sldId="265"/>
            <ac:spMk id="15" creationId="{85149191-5F60-4A28-AAFF-039F96B0F3EC}"/>
          </ac:spMkLst>
        </pc:spChg>
        <pc:spChg chg="add">
          <ac:chgData name="Prezerakos Georgios" userId="ea548587-b3cc-4d35-8e15-7608a7cc4b92" providerId="ADAL" clId="{B13C01B2-5B08-45FB-8BF5-0E5CF3D243E2}" dt="2024-05-13T06:06:42.689" v="3925" actId="26606"/>
          <ac:spMkLst>
            <pc:docMk/>
            <pc:sldMk cId="3168557791" sldId="265"/>
            <ac:spMk id="17" creationId="{F8260ED5-17F7-4158-B241-D51DD4CF1B7E}"/>
          </ac:spMkLst>
        </pc:spChg>
        <pc:picChg chg="add mod">
          <ac:chgData name="Prezerakos Georgios" userId="ea548587-b3cc-4d35-8e15-7608a7cc4b92" providerId="ADAL" clId="{B13C01B2-5B08-45FB-8BF5-0E5CF3D243E2}" dt="2024-05-13T06:06:42.689" v="3925" actId="26606"/>
          <ac:picMkLst>
            <pc:docMk/>
            <pc:sldMk cId="3168557791" sldId="265"/>
            <ac:picMk id="4" creationId="{12D1B159-4E82-7444-F0EF-EB048E125383}"/>
          </ac:picMkLst>
        </pc:picChg>
        <pc:picChg chg="del">
          <ac:chgData name="Prezerakos Georgios" userId="ea548587-b3cc-4d35-8e15-7608a7cc4b92" providerId="ADAL" clId="{B13C01B2-5B08-45FB-8BF5-0E5CF3D243E2}" dt="2024-05-12T12:39:41.463" v="653" actId="478"/>
          <ac:picMkLst>
            <pc:docMk/>
            <pc:sldMk cId="3168557791" sldId="265"/>
            <ac:picMk id="5" creationId="{0887D9B8-6BDA-C91B-670B-45C464C4E155}"/>
          </ac:picMkLst>
        </pc:picChg>
      </pc:sldChg>
      <pc:sldChg chg="addSp delSp modSp new mod setBg">
        <pc:chgData name="Prezerakos Georgios" userId="ea548587-b3cc-4d35-8e15-7608a7cc4b92" providerId="ADAL" clId="{B13C01B2-5B08-45FB-8BF5-0E5CF3D243E2}" dt="2024-05-13T06:06:55.220" v="3926" actId="26606"/>
        <pc:sldMkLst>
          <pc:docMk/>
          <pc:sldMk cId="2951931694" sldId="266"/>
        </pc:sldMkLst>
        <pc:spChg chg="mod">
          <ac:chgData name="Prezerakos Georgios" userId="ea548587-b3cc-4d35-8e15-7608a7cc4b92" providerId="ADAL" clId="{B13C01B2-5B08-45FB-8BF5-0E5CF3D243E2}" dt="2024-05-13T06:06:55.220" v="3926" actId="26606"/>
          <ac:spMkLst>
            <pc:docMk/>
            <pc:sldMk cId="2951931694" sldId="266"/>
            <ac:spMk id="2" creationId="{09C878F8-1CD1-D27B-B6E1-44AE96855A3B}"/>
          </ac:spMkLst>
        </pc:spChg>
        <pc:spChg chg="del">
          <ac:chgData name="Prezerakos Georgios" userId="ea548587-b3cc-4d35-8e15-7608a7cc4b92" providerId="ADAL" clId="{B13C01B2-5B08-45FB-8BF5-0E5CF3D243E2}" dt="2024-05-12T12:42:31.662" v="747" actId="478"/>
          <ac:spMkLst>
            <pc:docMk/>
            <pc:sldMk cId="2951931694" sldId="266"/>
            <ac:spMk id="3" creationId="{210926C0-376E-F4C9-BE3F-6596F98EC428}"/>
          </ac:spMkLst>
        </pc:spChg>
        <pc:spChg chg="add">
          <ac:chgData name="Prezerakos Georgios" userId="ea548587-b3cc-4d35-8e15-7608a7cc4b92" providerId="ADAL" clId="{B13C01B2-5B08-45FB-8BF5-0E5CF3D243E2}" dt="2024-05-13T06:06:55.220" v="3926" actId="26606"/>
          <ac:spMkLst>
            <pc:docMk/>
            <pc:sldMk cId="2951931694" sldId="266"/>
            <ac:spMk id="10" creationId="{6753252F-4873-4F63-801D-CC719279A7D5}"/>
          </ac:spMkLst>
        </pc:spChg>
        <pc:spChg chg="add">
          <ac:chgData name="Prezerakos Georgios" userId="ea548587-b3cc-4d35-8e15-7608a7cc4b92" providerId="ADAL" clId="{B13C01B2-5B08-45FB-8BF5-0E5CF3D243E2}" dt="2024-05-13T06:06:55.220" v="3926" actId="26606"/>
          <ac:spMkLst>
            <pc:docMk/>
            <pc:sldMk cId="2951931694" sldId="266"/>
            <ac:spMk id="12" creationId="{047C8CCB-F95D-4249-92DD-651249D3535A}"/>
          </ac:spMkLst>
        </pc:spChg>
        <pc:picChg chg="add mod">
          <ac:chgData name="Prezerakos Georgios" userId="ea548587-b3cc-4d35-8e15-7608a7cc4b92" providerId="ADAL" clId="{B13C01B2-5B08-45FB-8BF5-0E5CF3D243E2}" dt="2024-05-13T06:06:55.220" v="3926" actId="26606"/>
          <ac:picMkLst>
            <pc:docMk/>
            <pc:sldMk cId="2951931694" sldId="266"/>
            <ac:picMk id="5" creationId="{0483D15D-B7FE-6450-0008-5B789E5FEA60}"/>
          </ac:picMkLst>
        </pc:picChg>
      </pc:sldChg>
      <pc:sldChg chg="addSp delSp modSp add mod">
        <pc:chgData name="Prezerakos Georgios" userId="ea548587-b3cc-4d35-8e15-7608a7cc4b92" providerId="ADAL" clId="{B13C01B2-5B08-45FB-8BF5-0E5CF3D243E2}" dt="2024-05-12T12:43:52.096" v="767" actId="1076"/>
        <pc:sldMkLst>
          <pc:docMk/>
          <pc:sldMk cId="3820035363" sldId="267"/>
        </pc:sldMkLst>
        <pc:spChg chg="mod">
          <ac:chgData name="Prezerakos Georgios" userId="ea548587-b3cc-4d35-8e15-7608a7cc4b92" providerId="ADAL" clId="{B13C01B2-5B08-45FB-8BF5-0E5CF3D243E2}" dt="2024-05-12T12:43:22.179" v="763" actId="20577"/>
          <ac:spMkLst>
            <pc:docMk/>
            <pc:sldMk cId="3820035363" sldId="267"/>
            <ac:spMk id="2" creationId="{09C878F8-1CD1-D27B-B6E1-44AE96855A3B}"/>
          </ac:spMkLst>
        </pc:spChg>
        <pc:picChg chg="add mod">
          <ac:chgData name="Prezerakos Georgios" userId="ea548587-b3cc-4d35-8e15-7608a7cc4b92" providerId="ADAL" clId="{B13C01B2-5B08-45FB-8BF5-0E5CF3D243E2}" dt="2024-05-12T12:43:52.096" v="767" actId="1076"/>
          <ac:picMkLst>
            <pc:docMk/>
            <pc:sldMk cId="3820035363" sldId="267"/>
            <ac:picMk id="4" creationId="{BE3C19FD-55DF-E9BE-A9FD-708F64426C93}"/>
          </ac:picMkLst>
        </pc:picChg>
        <pc:picChg chg="del">
          <ac:chgData name="Prezerakos Georgios" userId="ea548587-b3cc-4d35-8e15-7608a7cc4b92" providerId="ADAL" clId="{B13C01B2-5B08-45FB-8BF5-0E5CF3D243E2}" dt="2024-05-12T12:43:24.859" v="764" actId="478"/>
          <ac:picMkLst>
            <pc:docMk/>
            <pc:sldMk cId="3820035363" sldId="267"/>
            <ac:picMk id="5" creationId="{0483D15D-B7FE-6450-0008-5B789E5FEA60}"/>
          </ac:picMkLst>
        </pc:picChg>
      </pc:sldChg>
      <pc:sldChg chg="addSp delSp modSp new mod setBg">
        <pc:chgData name="Prezerakos Georgios" userId="ea548587-b3cc-4d35-8e15-7608a7cc4b92" providerId="ADAL" clId="{B13C01B2-5B08-45FB-8BF5-0E5CF3D243E2}" dt="2024-05-13T06:07:06.611" v="3927" actId="26606"/>
        <pc:sldMkLst>
          <pc:docMk/>
          <pc:sldMk cId="1988504020" sldId="268"/>
        </pc:sldMkLst>
        <pc:spChg chg="mod">
          <ac:chgData name="Prezerakos Georgios" userId="ea548587-b3cc-4d35-8e15-7608a7cc4b92" providerId="ADAL" clId="{B13C01B2-5B08-45FB-8BF5-0E5CF3D243E2}" dt="2024-05-13T06:07:06.611" v="3927" actId="26606"/>
          <ac:spMkLst>
            <pc:docMk/>
            <pc:sldMk cId="1988504020" sldId="268"/>
            <ac:spMk id="2" creationId="{C1EF8477-244E-9A2B-AFF2-5E892970617E}"/>
          </ac:spMkLst>
        </pc:spChg>
        <pc:spChg chg="del">
          <ac:chgData name="Prezerakos Georgios" userId="ea548587-b3cc-4d35-8e15-7608a7cc4b92" providerId="ADAL" clId="{B13C01B2-5B08-45FB-8BF5-0E5CF3D243E2}" dt="2024-05-12T12:44:50.147" v="776" actId="478"/>
          <ac:spMkLst>
            <pc:docMk/>
            <pc:sldMk cId="1988504020" sldId="268"/>
            <ac:spMk id="3" creationId="{3989EA0E-0B6D-444D-A013-517B7FE6D466}"/>
          </ac:spMkLst>
        </pc:spChg>
        <pc:spChg chg="add">
          <ac:chgData name="Prezerakos Georgios" userId="ea548587-b3cc-4d35-8e15-7608a7cc4b92" providerId="ADAL" clId="{B13C01B2-5B08-45FB-8BF5-0E5CF3D243E2}" dt="2024-05-13T06:07:06.611" v="3927" actId="26606"/>
          <ac:spMkLst>
            <pc:docMk/>
            <pc:sldMk cId="1988504020" sldId="268"/>
            <ac:spMk id="10" creationId="{6753252F-4873-4F63-801D-CC719279A7D5}"/>
          </ac:spMkLst>
        </pc:spChg>
        <pc:spChg chg="add">
          <ac:chgData name="Prezerakos Georgios" userId="ea548587-b3cc-4d35-8e15-7608a7cc4b92" providerId="ADAL" clId="{B13C01B2-5B08-45FB-8BF5-0E5CF3D243E2}" dt="2024-05-13T06:07:06.611" v="3927" actId="26606"/>
          <ac:spMkLst>
            <pc:docMk/>
            <pc:sldMk cId="1988504020" sldId="268"/>
            <ac:spMk id="12" creationId="{047C8CCB-F95D-4249-92DD-651249D3535A}"/>
          </ac:spMkLst>
        </pc:spChg>
        <pc:picChg chg="add mod">
          <ac:chgData name="Prezerakos Georgios" userId="ea548587-b3cc-4d35-8e15-7608a7cc4b92" providerId="ADAL" clId="{B13C01B2-5B08-45FB-8BF5-0E5CF3D243E2}" dt="2024-05-13T06:07:06.611" v="3927" actId="26606"/>
          <ac:picMkLst>
            <pc:docMk/>
            <pc:sldMk cId="1988504020" sldId="268"/>
            <ac:picMk id="5" creationId="{EB867A97-0787-0EAF-A5E1-030DEBD09196}"/>
          </ac:picMkLst>
        </pc:picChg>
      </pc:sldChg>
      <pc:sldChg chg="addSp delSp modSp add mod setBg">
        <pc:chgData name="Prezerakos Georgios" userId="ea548587-b3cc-4d35-8e15-7608a7cc4b92" providerId="ADAL" clId="{B13C01B2-5B08-45FB-8BF5-0E5CF3D243E2}" dt="2024-05-13T06:07:14.497" v="3932" actId="26606"/>
        <pc:sldMkLst>
          <pc:docMk/>
          <pc:sldMk cId="1903407994" sldId="269"/>
        </pc:sldMkLst>
        <pc:spChg chg="mod">
          <ac:chgData name="Prezerakos Georgios" userId="ea548587-b3cc-4d35-8e15-7608a7cc4b92" providerId="ADAL" clId="{B13C01B2-5B08-45FB-8BF5-0E5CF3D243E2}" dt="2024-05-13T06:07:14.497" v="3932" actId="26606"/>
          <ac:spMkLst>
            <pc:docMk/>
            <pc:sldMk cId="1903407994" sldId="269"/>
            <ac:spMk id="2" creationId="{C1EF8477-244E-9A2B-AFF2-5E892970617E}"/>
          </ac:spMkLst>
        </pc:spChg>
        <pc:spChg chg="add del">
          <ac:chgData name="Prezerakos Georgios" userId="ea548587-b3cc-4d35-8e15-7608a7cc4b92" providerId="ADAL" clId="{B13C01B2-5B08-45FB-8BF5-0E5CF3D243E2}" dt="2024-05-13T06:07:10.932" v="3929" actId="26606"/>
          <ac:spMkLst>
            <pc:docMk/>
            <pc:sldMk cId="1903407994" sldId="269"/>
            <ac:spMk id="9" creationId="{6753252F-4873-4F63-801D-CC719279A7D5}"/>
          </ac:spMkLst>
        </pc:spChg>
        <pc:spChg chg="add del">
          <ac:chgData name="Prezerakos Georgios" userId="ea548587-b3cc-4d35-8e15-7608a7cc4b92" providerId="ADAL" clId="{B13C01B2-5B08-45FB-8BF5-0E5CF3D243E2}" dt="2024-05-13T06:07:10.932" v="3929" actId="26606"/>
          <ac:spMkLst>
            <pc:docMk/>
            <pc:sldMk cId="1903407994" sldId="269"/>
            <ac:spMk id="11" creationId="{047C8CCB-F95D-4249-92DD-651249D3535A}"/>
          </ac:spMkLst>
        </pc:spChg>
        <pc:spChg chg="add del">
          <ac:chgData name="Prezerakos Georgios" userId="ea548587-b3cc-4d35-8e15-7608a7cc4b92" providerId="ADAL" clId="{B13C01B2-5B08-45FB-8BF5-0E5CF3D243E2}" dt="2024-05-13T06:07:14.492" v="3931" actId="26606"/>
          <ac:spMkLst>
            <pc:docMk/>
            <pc:sldMk cId="1903407994" sldId="269"/>
            <ac:spMk id="13" creationId="{407EAFC6-733F-403D-BB4D-05A3A28742F1}"/>
          </ac:spMkLst>
        </pc:spChg>
        <pc:spChg chg="add del">
          <ac:chgData name="Prezerakos Georgios" userId="ea548587-b3cc-4d35-8e15-7608a7cc4b92" providerId="ADAL" clId="{B13C01B2-5B08-45FB-8BF5-0E5CF3D243E2}" dt="2024-05-13T06:07:14.492" v="3931" actId="26606"/>
          <ac:spMkLst>
            <pc:docMk/>
            <pc:sldMk cId="1903407994" sldId="269"/>
            <ac:spMk id="14" creationId="{A4E37431-20F0-4DD6-84A9-ED2B644943A2}"/>
          </ac:spMkLst>
        </pc:spChg>
        <pc:spChg chg="add del">
          <ac:chgData name="Prezerakos Georgios" userId="ea548587-b3cc-4d35-8e15-7608a7cc4b92" providerId="ADAL" clId="{B13C01B2-5B08-45FB-8BF5-0E5CF3D243E2}" dt="2024-05-13T06:07:14.492" v="3931" actId="26606"/>
          <ac:spMkLst>
            <pc:docMk/>
            <pc:sldMk cId="1903407994" sldId="269"/>
            <ac:spMk id="15" creationId="{17A36730-4CB0-4F61-AD11-A44C9765833F}"/>
          </ac:spMkLst>
        </pc:spChg>
        <pc:spChg chg="add del">
          <ac:chgData name="Prezerakos Georgios" userId="ea548587-b3cc-4d35-8e15-7608a7cc4b92" providerId="ADAL" clId="{B13C01B2-5B08-45FB-8BF5-0E5CF3D243E2}" dt="2024-05-13T06:07:14.492" v="3931" actId="26606"/>
          <ac:spMkLst>
            <pc:docMk/>
            <pc:sldMk cId="1903407994" sldId="269"/>
            <ac:spMk id="16" creationId="{0AE98B72-66C6-4AB4-AF0D-BA830DE86393}"/>
          </ac:spMkLst>
        </pc:spChg>
        <pc:spChg chg="add del">
          <ac:chgData name="Prezerakos Georgios" userId="ea548587-b3cc-4d35-8e15-7608a7cc4b92" providerId="ADAL" clId="{B13C01B2-5B08-45FB-8BF5-0E5CF3D243E2}" dt="2024-05-13T06:07:14.492" v="3931" actId="26606"/>
          <ac:spMkLst>
            <pc:docMk/>
            <pc:sldMk cId="1903407994" sldId="269"/>
            <ac:spMk id="17" creationId="{C69C79E1-F916-4929-A4F3-DE763D4BFA57}"/>
          </ac:spMkLst>
        </pc:spChg>
        <pc:spChg chg="add del">
          <ac:chgData name="Prezerakos Georgios" userId="ea548587-b3cc-4d35-8e15-7608a7cc4b92" providerId="ADAL" clId="{B13C01B2-5B08-45FB-8BF5-0E5CF3D243E2}" dt="2024-05-13T06:07:14.492" v="3931" actId="26606"/>
          <ac:spMkLst>
            <pc:docMk/>
            <pc:sldMk cId="1903407994" sldId="269"/>
            <ac:spMk id="19" creationId="{767334AB-16BD-4EC7-8C6B-4B5171600933}"/>
          </ac:spMkLst>
        </pc:spChg>
        <pc:spChg chg="add">
          <ac:chgData name="Prezerakos Georgios" userId="ea548587-b3cc-4d35-8e15-7608a7cc4b92" providerId="ADAL" clId="{B13C01B2-5B08-45FB-8BF5-0E5CF3D243E2}" dt="2024-05-13T06:07:14.497" v="3932" actId="26606"/>
          <ac:spMkLst>
            <pc:docMk/>
            <pc:sldMk cId="1903407994" sldId="269"/>
            <ac:spMk id="21" creationId="{6753252F-4873-4F63-801D-CC719279A7D5}"/>
          </ac:spMkLst>
        </pc:spChg>
        <pc:spChg chg="add">
          <ac:chgData name="Prezerakos Georgios" userId="ea548587-b3cc-4d35-8e15-7608a7cc4b92" providerId="ADAL" clId="{B13C01B2-5B08-45FB-8BF5-0E5CF3D243E2}" dt="2024-05-13T06:07:14.497" v="3932" actId="26606"/>
          <ac:spMkLst>
            <pc:docMk/>
            <pc:sldMk cId="1903407994" sldId="269"/>
            <ac:spMk id="22" creationId="{047C8CCB-F95D-4249-92DD-651249D3535A}"/>
          </ac:spMkLst>
        </pc:spChg>
        <pc:picChg chg="add mod">
          <ac:chgData name="Prezerakos Georgios" userId="ea548587-b3cc-4d35-8e15-7608a7cc4b92" providerId="ADAL" clId="{B13C01B2-5B08-45FB-8BF5-0E5CF3D243E2}" dt="2024-05-13T06:07:14.497" v="3932" actId="26606"/>
          <ac:picMkLst>
            <pc:docMk/>
            <pc:sldMk cId="1903407994" sldId="269"/>
            <ac:picMk id="4" creationId="{0C38D73E-0842-23DF-D88E-D9B0AECB8EDA}"/>
          </ac:picMkLst>
        </pc:picChg>
        <pc:picChg chg="del">
          <ac:chgData name="Prezerakos Georgios" userId="ea548587-b3cc-4d35-8e15-7608a7cc4b92" providerId="ADAL" clId="{B13C01B2-5B08-45FB-8BF5-0E5CF3D243E2}" dt="2024-05-12T12:45:30.295" v="781" actId="478"/>
          <ac:picMkLst>
            <pc:docMk/>
            <pc:sldMk cId="1903407994" sldId="269"/>
            <ac:picMk id="5" creationId="{EB867A97-0787-0EAF-A5E1-030DEBD09196}"/>
          </ac:picMkLst>
        </pc:picChg>
      </pc:sldChg>
      <pc:sldChg chg="addSp modSp new mod setBg">
        <pc:chgData name="Prezerakos Georgios" userId="ea548587-b3cc-4d35-8e15-7608a7cc4b92" providerId="ADAL" clId="{B13C01B2-5B08-45FB-8BF5-0E5CF3D243E2}" dt="2024-05-13T13:41:27.580" v="4930" actId="313"/>
        <pc:sldMkLst>
          <pc:docMk/>
          <pc:sldMk cId="569091713" sldId="270"/>
        </pc:sldMkLst>
        <pc:spChg chg="mod">
          <ac:chgData name="Prezerakos Georgios" userId="ea548587-b3cc-4d35-8e15-7608a7cc4b92" providerId="ADAL" clId="{B13C01B2-5B08-45FB-8BF5-0E5CF3D243E2}" dt="2024-05-13T06:07:21.748" v="3933" actId="26606"/>
          <ac:spMkLst>
            <pc:docMk/>
            <pc:sldMk cId="569091713" sldId="270"/>
            <ac:spMk id="2" creationId="{F2E3D8D0-4CBF-18A6-5F70-3DE1517EB0A5}"/>
          </ac:spMkLst>
        </pc:spChg>
        <pc:spChg chg="mod">
          <ac:chgData name="Prezerakos Georgios" userId="ea548587-b3cc-4d35-8e15-7608a7cc4b92" providerId="ADAL" clId="{B13C01B2-5B08-45FB-8BF5-0E5CF3D243E2}" dt="2024-05-13T13:41:27.580" v="4930" actId="313"/>
          <ac:spMkLst>
            <pc:docMk/>
            <pc:sldMk cId="569091713" sldId="270"/>
            <ac:spMk id="3" creationId="{7A815D9A-B7EE-5C02-211E-6A64F18EFFB5}"/>
          </ac:spMkLst>
        </pc:spChg>
        <pc:spChg chg="add">
          <ac:chgData name="Prezerakos Georgios" userId="ea548587-b3cc-4d35-8e15-7608a7cc4b92" providerId="ADAL" clId="{B13C01B2-5B08-45FB-8BF5-0E5CF3D243E2}" dt="2024-05-13T06:07:21.748" v="3933" actId="26606"/>
          <ac:spMkLst>
            <pc:docMk/>
            <pc:sldMk cId="569091713" sldId="270"/>
            <ac:spMk id="9" creationId="{B66D7F65-E9B6-4775-8355-D095CC73C1C8}"/>
          </ac:spMkLst>
        </pc:spChg>
        <pc:spChg chg="add">
          <ac:chgData name="Prezerakos Georgios" userId="ea548587-b3cc-4d35-8e15-7608a7cc4b92" providerId="ADAL" clId="{B13C01B2-5B08-45FB-8BF5-0E5CF3D243E2}" dt="2024-05-13T06:07:21.748" v="3933" actId="26606"/>
          <ac:spMkLst>
            <pc:docMk/>
            <pc:sldMk cId="569091713" sldId="270"/>
            <ac:spMk id="11" creationId="{61707E60-CEC9-4661-AA82-69242EB4BDC3}"/>
          </ac:spMkLst>
        </pc:spChg>
        <pc:spChg chg="add">
          <ac:chgData name="Prezerakos Georgios" userId="ea548587-b3cc-4d35-8e15-7608a7cc4b92" providerId="ADAL" clId="{B13C01B2-5B08-45FB-8BF5-0E5CF3D243E2}" dt="2024-05-13T06:07:21.748" v="3933" actId="26606"/>
          <ac:spMkLst>
            <pc:docMk/>
            <pc:sldMk cId="569091713" sldId="270"/>
            <ac:spMk id="13" creationId="{8F035CD8-AE30-4146-96F2-036B0CE5E4F3}"/>
          </ac:spMkLst>
        </pc:spChg>
        <pc:picChg chg="add">
          <ac:chgData name="Prezerakos Georgios" userId="ea548587-b3cc-4d35-8e15-7608a7cc4b92" providerId="ADAL" clId="{B13C01B2-5B08-45FB-8BF5-0E5CF3D243E2}" dt="2024-05-13T06:07:21.748" v="3933" actId="26606"/>
          <ac:picMkLst>
            <pc:docMk/>
            <pc:sldMk cId="569091713" sldId="270"/>
            <ac:picMk id="5" creationId="{86403045-3933-E74D-81E6-1B54AA15A4F0}"/>
          </ac:picMkLst>
        </pc:picChg>
      </pc:sldChg>
      <pc:sldChg chg="addSp delSp modSp new mod setBg">
        <pc:chgData name="Prezerakos Georgios" userId="ea548587-b3cc-4d35-8e15-7608a7cc4b92" providerId="ADAL" clId="{B13C01B2-5B08-45FB-8BF5-0E5CF3D243E2}" dt="2024-05-13T13:58:56.321" v="5309" actId="1076"/>
        <pc:sldMkLst>
          <pc:docMk/>
          <pc:sldMk cId="853375490" sldId="271"/>
        </pc:sldMkLst>
        <pc:spChg chg="mod">
          <ac:chgData name="Prezerakos Georgios" userId="ea548587-b3cc-4d35-8e15-7608a7cc4b92" providerId="ADAL" clId="{B13C01B2-5B08-45FB-8BF5-0E5CF3D243E2}" dt="2024-05-13T06:12:25.137" v="4076" actId="26606"/>
          <ac:spMkLst>
            <pc:docMk/>
            <pc:sldMk cId="853375490" sldId="271"/>
            <ac:spMk id="2" creationId="{C89A7E37-AD1E-6773-0C04-A01C1CAB21BA}"/>
          </ac:spMkLst>
        </pc:spChg>
        <pc:spChg chg="del">
          <ac:chgData name="Prezerakos Georgios" userId="ea548587-b3cc-4d35-8e15-7608a7cc4b92" providerId="ADAL" clId="{B13C01B2-5B08-45FB-8BF5-0E5CF3D243E2}" dt="2024-05-12T12:55:22.054" v="938" actId="478"/>
          <ac:spMkLst>
            <pc:docMk/>
            <pc:sldMk cId="853375490" sldId="271"/>
            <ac:spMk id="3" creationId="{DC88F8A6-5701-EE31-0B0F-CA418CC17DC3}"/>
          </ac:spMkLst>
        </pc:spChg>
        <pc:spChg chg="add">
          <ac:chgData name="Prezerakos Georgios" userId="ea548587-b3cc-4d35-8e15-7608a7cc4b92" providerId="ADAL" clId="{B13C01B2-5B08-45FB-8BF5-0E5CF3D243E2}" dt="2024-05-13T06:12:25.137" v="4076" actId="26606"/>
          <ac:spMkLst>
            <pc:docMk/>
            <pc:sldMk cId="853375490" sldId="271"/>
            <ac:spMk id="10" creationId="{665DBBEF-238B-476B-96AB-8AAC3224ECEA}"/>
          </ac:spMkLst>
        </pc:spChg>
        <pc:spChg chg="add">
          <ac:chgData name="Prezerakos Georgios" userId="ea548587-b3cc-4d35-8e15-7608a7cc4b92" providerId="ADAL" clId="{B13C01B2-5B08-45FB-8BF5-0E5CF3D243E2}" dt="2024-05-13T06:12:25.137" v="4076" actId="26606"/>
          <ac:spMkLst>
            <pc:docMk/>
            <pc:sldMk cId="853375490" sldId="271"/>
            <ac:spMk id="12" creationId="{3FCFB1DE-0B7E-48CC-BA90-B2AB0889F9D6}"/>
          </ac:spMkLst>
        </pc:spChg>
        <pc:picChg chg="add mod">
          <ac:chgData name="Prezerakos Georgios" userId="ea548587-b3cc-4d35-8e15-7608a7cc4b92" providerId="ADAL" clId="{B13C01B2-5B08-45FB-8BF5-0E5CF3D243E2}" dt="2024-05-13T13:58:56.321" v="5309" actId="1076"/>
          <ac:picMkLst>
            <pc:docMk/>
            <pc:sldMk cId="853375490" sldId="271"/>
            <ac:picMk id="4" creationId="{30DCDBB7-B1E9-13A2-0116-51E689A63F5E}"/>
          </ac:picMkLst>
        </pc:picChg>
        <pc:picChg chg="add mod">
          <ac:chgData name="Prezerakos Georgios" userId="ea548587-b3cc-4d35-8e15-7608a7cc4b92" providerId="ADAL" clId="{B13C01B2-5B08-45FB-8BF5-0E5CF3D243E2}" dt="2024-05-13T06:12:25.137" v="4076" actId="26606"/>
          <ac:picMkLst>
            <pc:docMk/>
            <pc:sldMk cId="853375490" sldId="271"/>
            <ac:picMk id="5" creationId="{F0DC8D95-CB9A-D511-39DD-B21E0E253533}"/>
          </ac:picMkLst>
        </pc:picChg>
      </pc:sldChg>
      <pc:sldChg chg="addSp modSp new mod setBg">
        <pc:chgData name="Prezerakos Georgios" userId="ea548587-b3cc-4d35-8e15-7608a7cc4b92" providerId="ADAL" clId="{B13C01B2-5B08-45FB-8BF5-0E5CF3D243E2}" dt="2024-05-13T06:12:38.290" v="4077" actId="26606"/>
        <pc:sldMkLst>
          <pc:docMk/>
          <pc:sldMk cId="3423274953" sldId="272"/>
        </pc:sldMkLst>
        <pc:spChg chg="mod">
          <ac:chgData name="Prezerakos Georgios" userId="ea548587-b3cc-4d35-8e15-7608a7cc4b92" providerId="ADAL" clId="{B13C01B2-5B08-45FB-8BF5-0E5CF3D243E2}" dt="2024-05-13T06:12:38.290" v="4077" actId="26606"/>
          <ac:spMkLst>
            <pc:docMk/>
            <pc:sldMk cId="3423274953" sldId="272"/>
            <ac:spMk id="2" creationId="{C0C9F18B-CAAD-53EF-7491-36D002D1AA0E}"/>
          </ac:spMkLst>
        </pc:spChg>
        <pc:spChg chg="mod">
          <ac:chgData name="Prezerakos Georgios" userId="ea548587-b3cc-4d35-8e15-7608a7cc4b92" providerId="ADAL" clId="{B13C01B2-5B08-45FB-8BF5-0E5CF3D243E2}" dt="2024-05-13T06:12:38.290" v="4077" actId="26606"/>
          <ac:spMkLst>
            <pc:docMk/>
            <pc:sldMk cId="3423274953" sldId="272"/>
            <ac:spMk id="3" creationId="{22C9B3CC-8623-9292-4CE1-71B7B85D555D}"/>
          </ac:spMkLst>
        </pc:spChg>
        <pc:spChg chg="add">
          <ac:chgData name="Prezerakos Georgios" userId="ea548587-b3cc-4d35-8e15-7608a7cc4b92" providerId="ADAL" clId="{B13C01B2-5B08-45FB-8BF5-0E5CF3D243E2}" dt="2024-05-13T06:12:38.290" v="4077" actId="26606"/>
          <ac:spMkLst>
            <pc:docMk/>
            <pc:sldMk cId="3423274953" sldId="272"/>
            <ac:spMk id="9" creationId="{9F7D5CDA-D291-4307-BF55-1381FED29634}"/>
          </ac:spMkLst>
        </pc:spChg>
        <pc:picChg chg="add">
          <ac:chgData name="Prezerakos Georgios" userId="ea548587-b3cc-4d35-8e15-7608a7cc4b92" providerId="ADAL" clId="{B13C01B2-5B08-45FB-8BF5-0E5CF3D243E2}" dt="2024-05-13T06:12:38.290" v="4077" actId="26606"/>
          <ac:picMkLst>
            <pc:docMk/>
            <pc:sldMk cId="3423274953" sldId="272"/>
            <ac:picMk id="5" creationId="{72CFD31E-2455-A778-AF05-14C04523261B}"/>
          </ac:picMkLst>
        </pc:picChg>
      </pc:sldChg>
      <pc:sldChg chg="addSp modSp new mod setBg">
        <pc:chgData name="Prezerakos Georgios" userId="ea548587-b3cc-4d35-8e15-7608a7cc4b92" providerId="ADAL" clId="{B13C01B2-5B08-45FB-8BF5-0E5CF3D243E2}" dt="2024-05-13T04:38:39.200" v="3862" actId="26606"/>
        <pc:sldMkLst>
          <pc:docMk/>
          <pc:sldMk cId="4180058132" sldId="273"/>
        </pc:sldMkLst>
        <pc:spChg chg="mod">
          <ac:chgData name="Prezerakos Georgios" userId="ea548587-b3cc-4d35-8e15-7608a7cc4b92" providerId="ADAL" clId="{B13C01B2-5B08-45FB-8BF5-0E5CF3D243E2}" dt="2024-05-13T04:38:39.200" v="3862" actId="26606"/>
          <ac:spMkLst>
            <pc:docMk/>
            <pc:sldMk cId="4180058132" sldId="273"/>
            <ac:spMk id="2" creationId="{FDFAF1EA-373F-33EC-AA6D-B1A3B4D79BC4}"/>
          </ac:spMkLst>
        </pc:spChg>
        <pc:spChg chg="mod">
          <ac:chgData name="Prezerakos Georgios" userId="ea548587-b3cc-4d35-8e15-7608a7cc4b92" providerId="ADAL" clId="{B13C01B2-5B08-45FB-8BF5-0E5CF3D243E2}" dt="2024-05-13T04:38:39.200" v="3862" actId="26606"/>
          <ac:spMkLst>
            <pc:docMk/>
            <pc:sldMk cId="4180058132" sldId="273"/>
            <ac:spMk id="3" creationId="{92471526-18FF-55C0-23AA-57ECE8920E57}"/>
          </ac:spMkLst>
        </pc:spChg>
        <pc:spChg chg="add">
          <ac:chgData name="Prezerakos Georgios" userId="ea548587-b3cc-4d35-8e15-7608a7cc4b92" providerId="ADAL" clId="{B13C01B2-5B08-45FB-8BF5-0E5CF3D243E2}" dt="2024-05-13T04:38:39.200" v="3862" actId="26606"/>
          <ac:spMkLst>
            <pc:docMk/>
            <pc:sldMk cId="4180058132" sldId="273"/>
            <ac:spMk id="8" creationId="{4E1BEB12-92AF-4445-98AD-4C7756E7C93B}"/>
          </ac:spMkLst>
        </pc:spChg>
        <pc:spChg chg="add">
          <ac:chgData name="Prezerakos Georgios" userId="ea548587-b3cc-4d35-8e15-7608a7cc4b92" providerId="ADAL" clId="{B13C01B2-5B08-45FB-8BF5-0E5CF3D243E2}" dt="2024-05-13T04:38:39.200" v="3862" actId="26606"/>
          <ac:spMkLst>
            <pc:docMk/>
            <pc:sldMk cId="4180058132" sldId="273"/>
            <ac:spMk id="10" creationId="{D0522C2C-7B5C-48A7-A969-03941E5D2E76}"/>
          </ac:spMkLst>
        </pc:spChg>
        <pc:spChg chg="add">
          <ac:chgData name="Prezerakos Georgios" userId="ea548587-b3cc-4d35-8e15-7608a7cc4b92" providerId="ADAL" clId="{B13C01B2-5B08-45FB-8BF5-0E5CF3D243E2}" dt="2024-05-13T04:38:39.200" v="3862" actId="26606"/>
          <ac:spMkLst>
            <pc:docMk/>
            <pc:sldMk cId="4180058132" sldId="273"/>
            <ac:spMk id="12" creationId="{9C682A1A-5B2D-4111-BBD6-620165633E5B}"/>
          </ac:spMkLst>
        </pc:spChg>
        <pc:spChg chg="add">
          <ac:chgData name="Prezerakos Georgios" userId="ea548587-b3cc-4d35-8e15-7608a7cc4b92" providerId="ADAL" clId="{B13C01B2-5B08-45FB-8BF5-0E5CF3D243E2}" dt="2024-05-13T04:38:39.200" v="3862" actId="26606"/>
          <ac:spMkLst>
            <pc:docMk/>
            <pc:sldMk cId="4180058132" sldId="273"/>
            <ac:spMk id="14" creationId="{D6EE29F2-D77F-4BD0-A20B-334D316A1C9D}"/>
          </ac:spMkLst>
        </pc:spChg>
        <pc:spChg chg="add">
          <ac:chgData name="Prezerakos Georgios" userId="ea548587-b3cc-4d35-8e15-7608a7cc4b92" providerId="ADAL" clId="{B13C01B2-5B08-45FB-8BF5-0E5CF3D243E2}" dt="2024-05-13T04:38:39.200" v="3862" actId="26606"/>
          <ac:spMkLst>
            <pc:docMk/>
            <pc:sldMk cId="4180058132" sldId="273"/>
            <ac:spMk id="16" creationId="{22D09ED2-868F-42C6-866E-F92E0CEF314F}"/>
          </ac:spMkLst>
        </pc:spChg>
      </pc:sldChg>
      <pc:sldChg chg="addSp modSp new mod setBg">
        <pc:chgData name="Prezerakos Georgios" userId="ea548587-b3cc-4d35-8e15-7608a7cc4b92" providerId="ADAL" clId="{B13C01B2-5B08-45FB-8BF5-0E5CF3D243E2}" dt="2024-05-13T06:12:46.841" v="4078" actId="26606"/>
        <pc:sldMkLst>
          <pc:docMk/>
          <pc:sldMk cId="374472387" sldId="274"/>
        </pc:sldMkLst>
        <pc:spChg chg="mod">
          <ac:chgData name="Prezerakos Georgios" userId="ea548587-b3cc-4d35-8e15-7608a7cc4b92" providerId="ADAL" clId="{B13C01B2-5B08-45FB-8BF5-0E5CF3D243E2}" dt="2024-05-13T06:12:46.841" v="4078" actId="26606"/>
          <ac:spMkLst>
            <pc:docMk/>
            <pc:sldMk cId="374472387" sldId="274"/>
            <ac:spMk id="2" creationId="{F889EFA5-A22F-18B5-9851-54953D57C080}"/>
          </ac:spMkLst>
        </pc:spChg>
        <pc:spChg chg="mod">
          <ac:chgData name="Prezerakos Georgios" userId="ea548587-b3cc-4d35-8e15-7608a7cc4b92" providerId="ADAL" clId="{B13C01B2-5B08-45FB-8BF5-0E5CF3D243E2}" dt="2024-05-13T06:12:46.841" v="4078" actId="26606"/>
          <ac:spMkLst>
            <pc:docMk/>
            <pc:sldMk cId="374472387" sldId="274"/>
            <ac:spMk id="3" creationId="{070C7BF1-5611-D468-6B61-7DEA63A1F32D}"/>
          </ac:spMkLst>
        </pc:spChg>
        <pc:spChg chg="add">
          <ac:chgData name="Prezerakos Georgios" userId="ea548587-b3cc-4d35-8e15-7608a7cc4b92" providerId="ADAL" clId="{B13C01B2-5B08-45FB-8BF5-0E5CF3D243E2}" dt="2024-05-13T06:12:46.841" v="4078" actId="26606"/>
          <ac:spMkLst>
            <pc:docMk/>
            <pc:sldMk cId="374472387" sldId="274"/>
            <ac:spMk id="9" creationId="{9B7AD9F6-8CE7-4299-8FC6-328F4DCD3FF9}"/>
          </ac:spMkLst>
        </pc:spChg>
        <pc:spChg chg="add">
          <ac:chgData name="Prezerakos Georgios" userId="ea548587-b3cc-4d35-8e15-7608a7cc4b92" providerId="ADAL" clId="{B13C01B2-5B08-45FB-8BF5-0E5CF3D243E2}" dt="2024-05-13T06:12:46.841" v="4078" actId="26606"/>
          <ac:spMkLst>
            <pc:docMk/>
            <pc:sldMk cId="374472387" sldId="274"/>
            <ac:spMk id="11" creationId="{F49775AF-8896-43EE-92C6-83497D6DC56F}"/>
          </ac:spMkLst>
        </pc:spChg>
        <pc:picChg chg="add">
          <ac:chgData name="Prezerakos Georgios" userId="ea548587-b3cc-4d35-8e15-7608a7cc4b92" providerId="ADAL" clId="{B13C01B2-5B08-45FB-8BF5-0E5CF3D243E2}" dt="2024-05-13T06:12:46.841" v="4078" actId="26606"/>
          <ac:picMkLst>
            <pc:docMk/>
            <pc:sldMk cId="374472387" sldId="274"/>
            <ac:picMk id="5" creationId="{AC3D1E2B-A797-F290-28EA-96B45E79F780}"/>
          </ac:picMkLst>
        </pc:picChg>
      </pc:sldChg>
      <pc:sldChg chg="addSp delSp modSp new mod setBg">
        <pc:chgData name="Prezerakos Georgios" userId="ea548587-b3cc-4d35-8e15-7608a7cc4b92" providerId="ADAL" clId="{B13C01B2-5B08-45FB-8BF5-0E5CF3D243E2}" dt="2024-05-13T06:14:37.052" v="4188" actId="26606"/>
        <pc:sldMkLst>
          <pc:docMk/>
          <pc:sldMk cId="3964339292" sldId="275"/>
        </pc:sldMkLst>
        <pc:spChg chg="mod">
          <ac:chgData name="Prezerakos Georgios" userId="ea548587-b3cc-4d35-8e15-7608a7cc4b92" providerId="ADAL" clId="{B13C01B2-5B08-45FB-8BF5-0E5CF3D243E2}" dt="2024-05-13T06:14:37.052" v="4188" actId="26606"/>
          <ac:spMkLst>
            <pc:docMk/>
            <pc:sldMk cId="3964339292" sldId="275"/>
            <ac:spMk id="2" creationId="{45FAF0CA-6525-F97F-C28E-D2BE10C5DF80}"/>
          </ac:spMkLst>
        </pc:spChg>
        <pc:spChg chg="mod">
          <ac:chgData name="Prezerakos Georgios" userId="ea548587-b3cc-4d35-8e15-7608a7cc4b92" providerId="ADAL" clId="{B13C01B2-5B08-45FB-8BF5-0E5CF3D243E2}" dt="2024-05-13T06:14:37.052" v="4188" actId="26606"/>
          <ac:spMkLst>
            <pc:docMk/>
            <pc:sldMk cId="3964339292" sldId="275"/>
            <ac:spMk id="3" creationId="{33290907-9B34-6CF3-790C-F0513234AC33}"/>
          </ac:spMkLst>
        </pc:spChg>
        <pc:spChg chg="add del">
          <ac:chgData name="Prezerakos Georgios" userId="ea548587-b3cc-4d35-8e15-7608a7cc4b92" providerId="ADAL" clId="{B13C01B2-5B08-45FB-8BF5-0E5CF3D243E2}" dt="2024-05-13T06:14:37.032" v="4187" actId="26606"/>
          <ac:spMkLst>
            <pc:docMk/>
            <pc:sldMk cId="3964339292" sldId="275"/>
            <ac:spMk id="8" creationId="{907EF6B7-1338-4443-8C46-6A318D952DFD}"/>
          </ac:spMkLst>
        </pc:spChg>
        <pc:spChg chg="add del">
          <ac:chgData name="Prezerakos Georgios" userId="ea548587-b3cc-4d35-8e15-7608a7cc4b92" providerId="ADAL" clId="{B13C01B2-5B08-45FB-8BF5-0E5CF3D243E2}" dt="2024-05-13T06:14:34.893" v="4185" actId="26606"/>
          <ac:spMkLst>
            <pc:docMk/>
            <pc:sldMk cId="3964339292" sldId="275"/>
            <ac:spMk id="9" creationId="{B210AC1D-4063-4C6E-9528-FA9C4C0C18E6}"/>
          </ac:spMkLst>
        </pc:spChg>
        <pc:spChg chg="add del">
          <ac:chgData name="Prezerakos Georgios" userId="ea548587-b3cc-4d35-8e15-7608a7cc4b92" providerId="ADAL" clId="{B13C01B2-5B08-45FB-8BF5-0E5CF3D243E2}" dt="2024-05-13T06:14:37.032" v="4187" actId="26606"/>
          <ac:spMkLst>
            <pc:docMk/>
            <pc:sldMk cId="3964339292" sldId="275"/>
            <ac:spMk id="10" creationId="{DAAE4CDD-124C-4DCF-9584-B6033B545DD5}"/>
          </ac:spMkLst>
        </pc:spChg>
        <pc:spChg chg="add del">
          <ac:chgData name="Prezerakos Georgios" userId="ea548587-b3cc-4d35-8e15-7608a7cc4b92" providerId="ADAL" clId="{B13C01B2-5B08-45FB-8BF5-0E5CF3D243E2}" dt="2024-05-13T06:14:34.893" v="4185" actId="26606"/>
          <ac:spMkLst>
            <pc:docMk/>
            <pc:sldMk cId="3964339292" sldId="275"/>
            <ac:spMk id="11" creationId="{02F8C595-E68C-4306-AED8-DC7826A0A506}"/>
          </ac:spMkLst>
        </pc:spChg>
        <pc:spChg chg="add del">
          <ac:chgData name="Prezerakos Georgios" userId="ea548587-b3cc-4d35-8e15-7608a7cc4b92" providerId="ADAL" clId="{B13C01B2-5B08-45FB-8BF5-0E5CF3D243E2}" dt="2024-05-13T06:14:37.032" v="4187" actId="26606"/>
          <ac:spMkLst>
            <pc:docMk/>
            <pc:sldMk cId="3964339292" sldId="275"/>
            <ac:spMk id="12" creationId="{081E4A58-353D-44AE-B2FC-2A74E2E400F7}"/>
          </ac:spMkLst>
        </pc:spChg>
        <pc:spChg chg="add">
          <ac:chgData name="Prezerakos Georgios" userId="ea548587-b3cc-4d35-8e15-7608a7cc4b92" providerId="ADAL" clId="{B13C01B2-5B08-45FB-8BF5-0E5CF3D243E2}" dt="2024-05-13T06:14:37.052" v="4188" actId="26606"/>
          <ac:spMkLst>
            <pc:docMk/>
            <pc:sldMk cId="3964339292" sldId="275"/>
            <ac:spMk id="14" creationId="{B210AC1D-4063-4C6E-9528-FA9C4C0C18E6}"/>
          </ac:spMkLst>
        </pc:spChg>
        <pc:spChg chg="add">
          <ac:chgData name="Prezerakos Georgios" userId="ea548587-b3cc-4d35-8e15-7608a7cc4b92" providerId="ADAL" clId="{B13C01B2-5B08-45FB-8BF5-0E5CF3D243E2}" dt="2024-05-13T06:14:37.052" v="4188" actId="26606"/>
          <ac:spMkLst>
            <pc:docMk/>
            <pc:sldMk cId="3964339292" sldId="275"/>
            <ac:spMk id="15" creationId="{02F8C595-E68C-4306-AED8-DC7826A0A506}"/>
          </ac:spMkLst>
        </pc:spChg>
        <pc:picChg chg="add del">
          <ac:chgData name="Prezerakos Georgios" userId="ea548587-b3cc-4d35-8e15-7608a7cc4b92" providerId="ADAL" clId="{B13C01B2-5B08-45FB-8BF5-0E5CF3D243E2}" dt="2024-05-13T06:14:34.893" v="4185" actId="26606"/>
          <ac:picMkLst>
            <pc:docMk/>
            <pc:sldMk cId="3964339292" sldId="275"/>
            <ac:picMk id="5" creationId="{44BDCF81-EC8B-A0A5-2F48-25181C11B973}"/>
          </ac:picMkLst>
        </pc:picChg>
        <pc:picChg chg="add">
          <ac:chgData name="Prezerakos Georgios" userId="ea548587-b3cc-4d35-8e15-7608a7cc4b92" providerId="ADAL" clId="{B13C01B2-5B08-45FB-8BF5-0E5CF3D243E2}" dt="2024-05-13T06:14:37.052" v="4188" actId="26606"/>
          <ac:picMkLst>
            <pc:docMk/>
            <pc:sldMk cId="3964339292" sldId="275"/>
            <ac:picMk id="16" creationId="{44BDCF81-EC8B-A0A5-2F48-25181C11B973}"/>
          </ac:picMkLst>
        </pc:picChg>
      </pc:sldChg>
      <pc:sldChg chg="modSp new del mod">
        <pc:chgData name="Prezerakos Georgios" userId="ea548587-b3cc-4d35-8e15-7608a7cc4b92" providerId="ADAL" clId="{B13C01B2-5B08-45FB-8BF5-0E5CF3D243E2}" dt="2024-05-13T06:17:14.149" v="4189" actId="2696"/>
        <pc:sldMkLst>
          <pc:docMk/>
          <pc:sldMk cId="2248388802" sldId="276"/>
        </pc:sldMkLst>
        <pc:spChg chg="mod">
          <ac:chgData name="Prezerakos Georgios" userId="ea548587-b3cc-4d35-8e15-7608a7cc4b92" providerId="ADAL" clId="{B13C01B2-5B08-45FB-8BF5-0E5CF3D243E2}" dt="2024-05-12T13:00:22.746" v="1379" actId="20577"/>
          <ac:spMkLst>
            <pc:docMk/>
            <pc:sldMk cId="2248388802" sldId="276"/>
            <ac:spMk id="2" creationId="{DB94AEA8-B663-3851-E3E5-EA9B35B191A6}"/>
          </ac:spMkLst>
        </pc:spChg>
        <pc:spChg chg="mod">
          <ac:chgData name="Prezerakos Georgios" userId="ea548587-b3cc-4d35-8e15-7608a7cc4b92" providerId="ADAL" clId="{B13C01B2-5B08-45FB-8BF5-0E5CF3D243E2}" dt="2024-05-12T13:00:19.530" v="1378" actId="20577"/>
          <ac:spMkLst>
            <pc:docMk/>
            <pc:sldMk cId="2248388802" sldId="276"/>
            <ac:spMk id="3" creationId="{3E652FAB-A49B-A578-95D4-C3962672BC84}"/>
          </ac:spMkLst>
        </pc:spChg>
      </pc:sldChg>
      <pc:sldChg chg="addSp modSp new mod setBg">
        <pc:chgData name="Prezerakos Georgios" userId="ea548587-b3cc-4d35-8e15-7608a7cc4b92" providerId="ADAL" clId="{B13C01B2-5B08-45FB-8BF5-0E5CF3D243E2}" dt="2024-05-13T06:19:13.666" v="4472" actId="20577"/>
        <pc:sldMkLst>
          <pc:docMk/>
          <pc:sldMk cId="4133985391" sldId="277"/>
        </pc:sldMkLst>
        <pc:spChg chg="mod">
          <ac:chgData name="Prezerakos Georgios" userId="ea548587-b3cc-4d35-8e15-7608a7cc4b92" providerId="ADAL" clId="{B13C01B2-5B08-45FB-8BF5-0E5CF3D243E2}" dt="2024-05-13T06:19:02.150" v="4457" actId="26606"/>
          <ac:spMkLst>
            <pc:docMk/>
            <pc:sldMk cId="4133985391" sldId="277"/>
            <ac:spMk id="2" creationId="{688A261C-785B-A355-46FD-3624FB6E06FF}"/>
          </ac:spMkLst>
        </pc:spChg>
        <pc:spChg chg="mod">
          <ac:chgData name="Prezerakos Georgios" userId="ea548587-b3cc-4d35-8e15-7608a7cc4b92" providerId="ADAL" clId="{B13C01B2-5B08-45FB-8BF5-0E5CF3D243E2}" dt="2024-05-13T06:19:13.666" v="4472" actId="20577"/>
          <ac:spMkLst>
            <pc:docMk/>
            <pc:sldMk cId="4133985391" sldId="277"/>
            <ac:spMk id="3" creationId="{42CD7D48-D5A1-2C7A-061F-9173B44ABA15}"/>
          </ac:spMkLst>
        </pc:spChg>
        <pc:spChg chg="add">
          <ac:chgData name="Prezerakos Georgios" userId="ea548587-b3cc-4d35-8e15-7608a7cc4b92" providerId="ADAL" clId="{B13C01B2-5B08-45FB-8BF5-0E5CF3D243E2}" dt="2024-05-13T06:19:02.150" v="4457" actId="26606"/>
          <ac:spMkLst>
            <pc:docMk/>
            <pc:sldMk cId="4133985391" sldId="277"/>
            <ac:spMk id="8" creationId="{18873D23-2DCF-4B31-A009-95721C06E8E1}"/>
          </ac:spMkLst>
        </pc:spChg>
        <pc:spChg chg="add">
          <ac:chgData name="Prezerakos Georgios" userId="ea548587-b3cc-4d35-8e15-7608a7cc4b92" providerId="ADAL" clId="{B13C01B2-5B08-45FB-8BF5-0E5CF3D243E2}" dt="2024-05-13T06:19:02.150" v="4457" actId="26606"/>
          <ac:spMkLst>
            <pc:docMk/>
            <pc:sldMk cId="4133985391" sldId="277"/>
            <ac:spMk id="10" creationId="{C13EF075-D4EF-4929-ADBC-91B27DA19955}"/>
          </ac:spMkLst>
        </pc:spChg>
        <pc:grpChg chg="add">
          <ac:chgData name="Prezerakos Georgios" userId="ea548587-b3cc-4d35-8e15-7608a7cc4b92" providerId="ADAL" clId="{B13C01B2-5B08-45FB-8BF5-0E5CF3D243E2}" dt="2024-05-13T06:19:02.150" v="4457" actId="26606"/>
          <ac:grpSpMkLst>
            <pc:docMk/>
            <pc:sldMk cId="4133985391" sldId="277"/>
            <ac:grpSpMk id="12" creationId="{DAA26DFA-AAB2-4973-9C17-16D587C7B198}"/>
          </ac:grpSpMkLst>
        </pc:grpChg>
      </pc:sldChg>
      <pc:sldChg chg="addSp modSp new mod setBg">
        <pc:chgData name="Prezerakos Georgios" userId="ea548587-b3cc-4d35-8e15-7608a7cc4b92" providerId="ADAL" clId="{B13C01B2-5B08-45FB-8BF5-0E5CF3D243E2}" dt="2024-05-13T14:03:20.295" v="5345" actId="20577"/>
        <pc:sldMkLst>
          <pc:docMk/>
          <pc:sldMk cId="1435124894" sldId="278"/>
        </pc:sldMkLst>
        <pc:spChg chg="mod">
          <ac:chgData name="Prezerakos Georgios" userId="ea548587-b3cc-4d35-8e15-7608a7cc4b92" providerId="ADAL" clId="{B13C01B2-5B08-45FB-8BF5-0E5CF3D243E2}" dt="2024-05-13T06:21:33.611" v="4486" actId="26606"/>
          <ac:spMkLst>
            <pc:docMk/>
            <pc:sldMk cId="1435124894" sldId="278"/>
            <ac:spMk id="2" creationId="{7F6DCBA1-3820-A4AB-BE0E-BF10FE5AC5FD}"/>
          </ac:spMkLst>
        </pc:spChg>
        <pc:spChg chg="mod">
          <ac:chgData name="Prezerakos Georgios" userId="ea548587-b3cc-4d35-8e15-7608a7cc4b92" providerId="ADAL" clId="{B13C01B2-5B08-45FB-8BF5-0E5CF3D243E2}" dt="2024-05-13T14:03:20.295" v="5345" actId="20577"/>
          <ac:spMkLst>
            <pc:docMk/>
            <pc:sldMk cId="1435124894" sldId="278"/>
            <ac:spMk id="3" creationId="{5C12EF25-5685-5F68-D30F-A972F8372798}"/>
          </ac:spMkLst>
        </pc:spChg>
        <pc:spChg chg="add">
          <ac:chgData name="Prezerakos Georgios" userId="ea548587-b3cc-4d35-8e15-7608a7cc4b92" providerId="ADAL" clId="{B13C01B2-5B08-45FB-8BF5-0E5CF3D243E2}" dt="2024-05-13T06:21:33.611" v="4486" actId="26606"/>
          <ac:spMkLst>
            <pc:docMk/>
            <pc:sldMk cId="1435124894" sldId="278"/>
            <ac:spMk id="8" creationId="{18873D23-2DCF-4B31-A009-95721C06E8E1}"/>
          </ac:spMkLst>
        </pc:spChg>
        <pc:spChg chg="add">
          <ac:chgData name="Prezerakos Georgios" userId="ea548587-b3cc-4d35-8e15-7608a7cc4b92" providerId="ADAL" clId="{B13C01B2-5B08-45FB-8BF5-0E5CF3D243E2}" dt="2024-05-13T06:21:33.611" v="4486" actId="26606"/>
          <ac:spMkLst>
            <pc:docMk/>
            <pc:sldMk cId="1435124894" sldId="278"/>
            <ac:spMk id="10" creationId="{C13EF075-D4EF-4929-ADBC-91B27DA19955}"/>
          </ac:spMkLst>
        </pc:spChg>
        <pc:grpChg chg="add">
          <ac:chgData name="Prezerakos Georgios" userId="ea548587-b3cc-4d35-8e15-7608a7cc4b92" providerId="ADAL" clId="{B13C01B2-5B08-45FB-8BF5-0E5CF3D243E2}" dt="2024-05-13T06:21:33.611" v="4486" actId="26606"/>
          <ac:grpSpMkLst>
            <pc:docMk/>
            <pc:sldMk cId="1435124894" sldId="278"/>
            <ac:grpSpMk id="12" creationId="{DAA26DFA-AAB2-4973-9C17-16D587C7B198}"/>
          </ac:grpSpMkLst>
        </pc:grpChg>
      </pc:sldChg>
      <pc:sldChg chg="addSp modSp new mod setBg">
        <pc:chgData name="Prezerakos Georgios" userId="ea548587-b3cc-4d35-8e15-7608a7cc4b92" providerId="ADAL" clId="{B13C01B2-5B08-45FB-8BF5-0E5CF3D243E2}" dt="2024-05-13T06:21:39.152" v="4487" actId="26606"/>
        <pc:sldMkLst>
          <pc:docMk/>
          <pc:sldMk cId="3915579482" sldId="279"/>
        </pc:sldMkLst>
        <pc:spChg chg="mod">
          <ac:chgData name="Prezerakos Georgios" userId="ea548587-b3cc-4d35-8e15-7608a7cc4b92" providerId="ADAL" clId="{B13C01B2-5B08-45FB-8BF5-0E5CF3D243E2}" dt="2024-05-13T06:21:39.152" v="4487" actId="26606"/>
          <ac:spMkLst>
            <pc:docMk/>
            <pc:sldMk cId="3915579482" sldId="279"/>
            <ac:spMk id="2" creationId="{3A04D2C9-A560-8F11-B8EF-67EEDBA10CEA}"/>
          </ac:spMkLst>
        </pc:spChg>
        <pc:spChg chg="mod">
          <ac:chgData name="Prezerakos Georgios" userId="ea548587-b3cc-4d35-8e15-7608a7cc4b92" providerId="ADAL" clId="{B13C01B2-5B08-45FB-8BF5-0E5CF3D243E2}" dt="2024-05-13T06:21:39.152" v="4487" actId="26606"/>
          <ac:spMkLst>
            <pc:docMk/>
            <pc:sldMk cId="3915579482" sldId="279"/>
            <ac:spMk id="3" creationId="{132E5C28-354D-1574-C7AC-A1F1D5C5B06E}"/>
          </ac:spMkLst>
        </pc:spChg>
        <pc:spChg chg="add">
          <ac:chgData name="Prezerakos Georgios" userId="ea548587-b3cc-4d35-8e15-7608a7cc4b92" providerId="ADAL" clId="{B13C01B2-5B08-45FB-8BF5-0E5CF3D243E2}" dt="2024-05-13T06:21:39.152" v="4487" actId="26606"/>
          <ac:spMkLst>
            <pc:docMk/>
            <pc:sldMk cId="3915579482" sldId="279"/>
            <ac:spMk id="8" creationId="{18873D23-2DCF-4B31-A009-95721C06E8E1}"/>
          </ac:spMkLst>
        </pc:spChg>
        <pc:spChg chg="add">
          <ac:chgData name="Prezerakos Georgios" userId="ea548587-b3cc-4d35-8e15-7608a7cc4b92" providerId="ADAL" clId="{B13C01B2-5B08-45FB-8BF5-0E5CF3D243E2}" dt="2024-05-13T06:21:39.152" v="4487" actId="26606"/>
          <ac:spMkLst>
            <pc:docMk/>
            <pc:sldMk cId="3915579482" sldId="279"/>
            <ac:spMk id="10" creationId="{C13EF075-D4EF-4929-ADBC-91B27DA19955}"/>
          </ac:spMkLst>
        </pc:spChg>
        <pc:grpChg chg="add">
          <ac:chgData name="Prezerakos Georgios" userId="ea548587-b3cc-4d35-8e15-7608a7cc4b92" providerId="ADAL" clId="{B13C01B2-5B08-45FB-8BF5-0E5CF3D243E2}" dt="2024-05-13T06:21:39.152" v="4487" actId="26606"/>
          <ac:grpSpMkLst>
            <pc:docMk/>
            <pc:sldMk cId="3915579482" sldId="279"/>
            <ac:grpSpMk id="12" creationId="{DAA26DFA-AAB2-4973-9C17-16D587C7B198}"/>
          </ac:grpSpMkLst>
        </pc:grpChg>
      </pc:sldChg>
      <pc:sldChg chg="modSp new del mod">
        <pc:chgData name="Prezerakos Georgios" userId="ea548587-b3cc-4d35-8e15-7608a7cc4b92" providerId="ADAL" clId="{B13C01B2-5B08-45FB-8BF5-0E5CF3D243E2}" dt="2024-05-13T06:22:00.475" v="4488" actId="2696"/>
        <pc:sldMkLst>
          <pc:docMk/>
          <pc:sldMk cId="1409136160" sldId="280"/>
        </pc:sldMkLst>
        <pc:spChg chg="mod">
          <ac:chgData name="Prezerakos Georgios" userId="ea548587-b3cc-4d35-8e15-7608a7cc4b92" providerId="ADAL" clId="{B13C01B2-5B08-45FB-8BF5-0E5CF3D243E2}" dt="2024-05-12T13:05:41.899" v="1660"/>
          <ac:spMkLst>
            <pc:docMk/>
            <pc:sldMk cId="1409136160" sldId="280"/>
            <ac:spMk id="2" creationId="{8F7A3757-81BE-248D-C649-8ACABCA1BB85}"/>
          </ac:spMkLst>
        </pc:spChg>
        <pc:spChg chg="mod">
          <ac:chgData name="Prezerakos Georgios" userId="ea548587-b3cc-4d35-8e15-7608a7cc4b92" providerId="ADAL" clId="{B13C01B2-5B08-45FB-8BF5-0E5CF3D243E2}" dt="2024-05-12T13:05:48.957" v="1662" actId="27636"/>
          <ac:spMkLst>
            <pc:docMk/>
            <pc:sldMk cId="1409136160" sldId="280"/>
            <ac:spMk id="3" creationId="{356B3844-73A6-6DCB-487B-54914A374396}"/>
          </ac:spMkLst>
        </pc:spChg>
      </pc:sldChg>
      <pc:sldChg chg="addSp delSp modSp new mod setBg">
        <pc:chgData name="Prezerakos Georgios" userId="ea548587-b3cc-4d35-8e15-7608a7cc4b92" providerId="ADAL" clId="{B13C01B2-5B08-45FB-8BF5-0E5CF3D243E2}" dt="2024-05-13T14:51:01.399" v="6099"/>
        <pc:sldMkLst>
          <pc:docMk/>
          <pc:sldMk cId="3032290888" sldId="281"/>
        </pc:sldMkLst>
        <pc:spChg chg="mod">
          <ac:chgData name="Prezerakos Georgios" userId="ea548587-b3cc-4d35-8e15-7608a7cc4b92" providerId="ADAL" clId="{B13C01B2-5B08-45FB-8BF5-0E5CF3D243E2}" dt="2024-05-13T06:26:24.698" v="4713" actId="26606"/>
          <ac:spMkLst>
            <pc:docMk/>
            <pc:sldMk cId="3032290888" sldId="281"/>
            <ac:spMk id="2" creationId="{BCB82748-1960-D58B-23B7-17F7B986122C}"/>
          </ac:spMkLst>
        </pc:spChg>
        <pc:spChg chg="del">
          <ac:chgData name="Prezerakos Georgios" userId="ea548587-b3cc-4d35-8e15-7608a7cc4b92" providerId="ADAL" clId="{B13C01B2-5B08-45FB-8BF5-0E5CF3D243E2}" dt="2024-05-12T13:06:57.899" v="1669" actId="478"/>
          <ac:spMkLst>
            <pc:docMk/>
            <pc:sldMk cId="3032290888" sldId="281"/>
            <ac:spMk id="3" creationId="{3A04312E-1145-86DF-FD9B-A988B4B615F4}"/>
          </ac:spMkLst>
        </pc:spChg>
        <pc:spChg chg="add">
          <ac:chgData name="Prezerakos Georgios" userId="ea548587-b3cc-4d35-8e15-7608a7cc4b92" providerId="ADAL" clId="{B13C01B2-5B08-45FB-8BF5-0E5CF3D243E2}" dt="2024-05-13T06:26:24.698" v="4713" actId="26606"/>
          <ac:spMkLst>
            <pc:docMk/>
            <pc:sldMk cId="3032290888" sldId="281"/>
            <ac:spMk id="10" creationId="{6753252F-4873-4F63-801D-CC719279A7D5}"/>
          </ac:spMkLst>
        </pc:spChg>
        <pc:spChg chg="add">
          <ac:chgData name="Prezerakos Georgios" userId="ea548587-b3cc-4d35-8e15-7608a7cc4b92" providerId="ADAL" clId="{B13C01B2-5B08-45FB-8BF5-0E5CF3D243E2}" dt="2024-05-13T06:26:24.698" v="4713" actId="26606"/>
          <ac:spMkLst>
            <pc:docMk/>
            <pc:sldMk cId="3032290888" sldId="281"/>
            <ac:spMk id="12" creationId="{047C8CCB-F95D-4249-92DD-651249D3535A}"/>
          </ac:spMkLst>
        </pc:spChg>
        <pc:picChg chg="add mod">
          <ac:chgData name="Prezerakos Georgios" userId="ea548587-b3cc-4d35-8e15-7608a7cc4b92" providerId="ADAL" clId="{B13C01B2-5B08-45FB-8BF5-0E5CF3D243E2}" dt="2024-05-13T14:51:01.399" v="6099"/>
          <ac:picMkLst>
            <pc:docMk/>
            <pc:sldMk cId="3032290888" sldId="281"/>
            <ac:picMk id="3" creationId="{39810E5E-1FB1-EB9E-9143-DB48299CC71A}"/>
          </ac:picMkLst>
        </pc:picChg>
        <pc:picChg chg="add mod">
          <ac:chgData name="Prezerakos Georgios" userId="ea548587-b3cc-4d35-8e15-7608a7cc4b92" providerId="ADAL" clId="{B13C01B2-5B08-45FB-8BF5-0E5CF3D243E2}" dt="2024-05-13T06:26:24.698" v="4713" actId="26606"/>
          <ac:picMkLst>
            <pc:docMk/>
            <pc:sldMk cId="3032290888" sldId="281"/>
            <ac:picMk id="5" creationId="{75587482-A3E4-AAB7-1EAB-32D932BBC1BB}"/>
          </ac:picMkLst>
        </pc:picChg>
      </pc:sldChg>
      <pc:sldChg chg="addSp delSp modSp new mod setBg">
        <pc:chgData name="Prezerakos Georgios" userId="ea548587-b3cc-4d35-8e15-7608a7cc4b92" providerId="ADAL" clId="{B13C01B2-5B08-45FB-8BF5-0E5CF3D243E2}" dt="2024-05-13T14:51:10.826" v="6100" actId="1036"/>
        <pc:sldMkLst>
          <pc:docMk/>
          <pc:sldMk cId="2566474148" sldId="282"/>
        </pc:sldMkLst>
        <pc:spChg chg="mod">
          <ac:chgData name="Prezerakos Georgios" userId="ea548587-b3cc-4d35-8e15-7608a7cc4b92" providerId="ADAL" clId="{B13C01B2-5B08-45FB-8BF5-0E5CF3D243E2}" dt="2024-05-13T06:26:28.884" v="4714" actId="26606"/>
          <ac:spMkLst>
            <pc:docMk/>
            <pc:sldMk cId="2566474148" sldId="282"/>
            <ac:spMk id="2" creationId="{E5BF8001-0DF0-2446-DAB2-905DA3F3D67C}"/>
          </ac:spMkLst>
        </pc:spChg>
        <pc:spChg chg="del">
          <ac:chgData name="Prezerakos Georgios" userId="ea548587-b3cc-4d35-8e15-7608a7cc4b92" providerId="ADAL" clId="{B13C01B2-5B08-45FB-8BF5-0E5CF3D243E2}" dt="2024-05-12T13:07:41.725" v="1724" actId="478"/>
          <ac:spMkLst>
            <pc:docMk/>
            <pc:sldMk cId="2566474148" sldId="282"/>
            <ac:spMk id="3" creationId="{3D6E2F20-ADA5-7120-DA6F-1EF29F5F04EB}"/>
          </ac:spMkLst>
        </pc:spChg>
        <pc:spChg chg="add">
          <ac:chgData name="Prezerakos Georgios" userId="ea548587-b3cc-4d35-8e15-7608a7cc4b92" providerId="ADAL" clId="{B13C01B2-5B08-45FB-8BF5-0E5CF3D243E2}" dt="2024-05-13T06:26:28.884" v="4714" actId="26606"/>
          <ac:spMkLst>
            <pc:docMk/>
            <pc:sldMk cId="2566474148" sldId="282"/>
            <ac:spMk id="10" creationId="{6753252F-4873-4F63-801D-CC719279A7D5}"/>
          </ac:spMkLst>
        </pc:spChg>
        <pc:spChg chg="add">
          <ac:chgData name="Prezerakos Georgios" userId="ea548587-b3cc-4d35-8e15-7608a7cc4b92" providerId="ADAL" clId="{B13C01B2-5B08-45FB-8BF5-0E5CF3D243E2}" dt="2024-05-13T06:26:28.884" v="4714" actId="26606"/>
          <ac:spMkLst>
            <pc:docMk/>
            <pc:sldMk cId="2566474148" sldId="282"/>
            <ac:spMk id="12" creationId="{047C8CCB-F95D-4249-92DD-651249D3535A}"/>
          </ac:spMkLst>
        </pc:spChg>
        <pc:picChg chg="add mod">
          <ac:chgData name="Prezerakos Georgios" userId="ea548587-b3cc-4d35-8e15-7608a7cc4b92" providerId="ADAL" clId="{B13C01B2-5B08-45FB-8BF5-0E5CF3D243E2}" dt="2024-05-13T14:51:10.826" v="6100" actId="1036"/>
          <ac:picMkLst>
            <pc:docMk/>
            <pc:sldMk cId="2566474148" sldId="282"/>
            <ac:picMk id="3" creationId="{39AE21CF-611B-86E8-D969-D531BE4293CA}"/>
          </ac:picMkLst>
        </pc:picChg>
        <pc:picChg chg="add mod">
          <ac:chgData name="Prezerakos Georgios" userId="ea548587-b3cc-4d35-8e15-7608a7cc4b92" providerId="ADAL" clId="{B13C01B2-5B08-45FB-8BF5-0E5CF3D243E2}" dt="2024-05-13T06:26:28.884" v="4714" actId="26606"/>
          <ac:picMkLst>
            <pc:docMk/>
            <pc:sldMk cId="2566474148" sldId="282"/>
            <ac:picMk id="5" creationId="{2955790F-A053-0C33-4C46-D1687A66C3E9}"/>
          </ac:picMkLst>
        </pc:picChg>
      </pc:sldChg>
      <pc:sldChg chg="modSp new mod">
        <pc:chgData name="Prezerakos Georgios" userId="ea548587-b3cc-4d35-8e15-7608a7cc4b92" providerId="ADAL" clId="{B13C01B2-5B08-45FB-8BF5-0E5CF3D243E2}" dt="2024-05-12T13:08:24.008" v="1743" actId="20577"/>
        <pc:sldMkLst>
          <pc:docMk/>
          <pc:sldMk cId="3590680022" sldId="283"/>
        </pc:sldMkLst>
        <pc:spChg chg="mod">
          <ac:chgData name="Prezerakos Georgios" userId="ea548587-b3cc-4d35-8e15-7608a7cc4b92" providerId="ADAL" clId="{B13C01B2-5B08-45FB-8BF5-0E5CF3D243E2}" dt="2024-05-12T13:08:24.008" v="1743" actId="20577"/>
          <ac:spMkLst>
            <pc:docMk/>
            <pc:sldMk cId="3590680022" sldId="283"/>
            <ac:spMk id="2" creationId="{B814C032-A4F9-B695-8E51-8B08B23BFC60}"/>
          </ac:spMkLst>
        </pc:spChg>
      </pc:sldChg>
      <pc:sldChg chg="addSp modSp new mod setBg">
        <pc:chgData name="Prezerakos Georgios" userId="ea548587-b3cc-4d35-8e15-7608a7cc4b92" providerId="ADAL" clId="{B13C01B2-5B08-45FB-8BF5-0E5CF3D243E2}" dt="2024-05-13T06:23:49.241" v="4577" actId="26606"/>
        <pc:sldMkLst>
          <pc:docMk/>
          <pc:sldMk cId="2468244584" sldId="284"/>
        </pc:sldMkLst>
        <pc:spChg chg="mod">
          <ac:chgData name="Prezerakos Georgios" userId="ea548587-b3cc-4d35-8e15-7608a7cc4b92" providerId="ADAL" clId="{B13C01B2-5B08-45FB-8BF5-0E5CF3D243E2}" dt="2024-05-13T06:23:49.241" v="4577" actId="26606"/>
          <ac:spMkLst>
            <pc:docMk/>
            <pc:sldMk cId="2468244584" sldId="284"/>
            <ac:spMk id="2" creationId="{DAC4223D-1E3A-0CA8-A748-1389BFF47B6C}"/>
          </ac:spMkLst>
        </pc:spChg>
        <pc:spChg chg="mod">
          <ac:chgData name="Prezerakos Georgios" userId="ea548587-b3cc-4d35-8e15-7608a7cc4b92" providerId="ADAL" clId="{B13C01B2-5B08-45FB-8BF5-0E5CF3D243E2}" dt="2024-05-13T06:23:49.241" v="4577" actId="26606"/>
          <ac:spMkLst>
            <pc:docMk/>
            <pc:sldMk cId="2468244584" sldId="284"/>
            <ac:spMk id="3" creationId="{CB2C6CF9-6BCD-14AF-B43C-D93653692F2F}"/>
          </ac:spMkLst>
        </pc:spChg>
        <pc:spChg chg="add">
          <ac:chgData name="Prezerakos Georgios" userId="ea548587-b3cc-4d35-8e15-7608a7cc4b92" providerId="ADAL" clId="{B13C01B2-5B08-45FB-8BF5-0E5CF3D243E2}" dt="2024-05-13T06:23:49.241" v="4577" actId="26606"/>
          <ac:spMkLst>
            <pc:docMk/>
            <pc:sldMk cId="2468244584" sldId="284"/>
            <ac:spMk id="8" creationId="{18873D23-2DCF-4B31-A009-95721C06E8E1}"/>
          </ac:spMkLst>
        </pc:spChg>
        <pc:spChg chg="add">
          <ac:chgData name="Prezerakos Georgios" userId="ea548587-b3cc-4d35-8e15-7608a7cc4b92" providerId="ADAL" clId="{B13C01B2-5B08-45FB-8BF5-0E5CF3D243E2}" dt="2024-05-13T06:23:49.241" v="4577" actId="26606"/>
          <ac:spMkLst>
            <pc:docMk/>
            <pc:sldMk cId="2468244584" sldId="284"/>
            <ac:spMk id="10" creationId="{C13EF075-D4EF-4929-ADBC-91B27DA19955}"/>
          </ac:spMkLst>
        </pc:spChg>
        <pc:grpChg chg="add">
          <ac:chgData name="Prezerakos Georgios" userId="ea548587-b3cc-4d35-8e15-7608a7cc4b92" providerId="ADAL" clId="{B13C01B2-5B08-45FB-8BF5-0E5CF3D243E2}" dt="2024-05-13T06:23:49.241" v="4577" actId="26606"/>
          <ac:grpSpMkLst>
            <pc:docMk/>
            <pc:sldMk cId="2468244584" sldId="284"/>
            <ac:grpSpMk id="12" creationId="{DAA26DFA-AAB2-4973-9C17-16D587C7B198}"/>
          </ac:grpSpMkLst>
        </pc:grpChg>
      </pc:sldChg>
      <pc:sldChg chg="addSp modSp new mod">
        <pc:chgData name="Prezerakos Georgios" userId="ea548587-b3cc-4d35-8e15-7608a7cc4b92" providerId="ADAL" clId="{B13C01B2-5B08-45FB-8BF5-0E5CF3D243E2}" dt="2024-05-13T06:25:46.364" v="4712" actId="14100"/>
        <pc:sldMkLst>
          <pc:docMk/>
          <pc:sldMk cId="4091079355" sldId="285"/>
        </pc:sldMkLst>
        <pc:spChg chg="mod">
          <ac:chgData name="Prezerakos Georgios" userId="ea548587-b3cc-4d35-8e15-7608a7cc4b92" providerId="ADAL" clId="{B13C01B2-5B08-45FB-8BF5-0E5CF3D243E2}" dt="2024-05-12T13:15:02.588" v="1864" actId="20577"/>
          <ac:spMkLst>
            <pc:docMk/>
            <pc:sldMk cId="4091079355" sldId="285"/>
            <ac:spMk id="2" creationId="{F56D2FEC-00E7-7CA2-CF71-416E7BBA3040}"/>
          </ac:spMkLst>
        </pc:spChg>
        <pc:spChg chg="mod">
          <ac:chgData name="Prezerakos Georgios" userId="ea548587-b3cc-4d35-8e15-7608a7cc4b92" providerId="ADAL" clId="{B13C01B2-5B08-45FB-8BF5-0E5CF3D243E2}" dt="2024-05-13T06:25:35.579" v="4710" actId="20577"/>
          <ac:spMkLst>
            <pc:docMk/>
            <pc:sldMk cId="4091079355" sldId="285"/>
            <ac:spMk id="3" creationId="{99F130AA-4DBB-19EB-DF7E-A6A5061E65ED}"/>
          </ac:spMkLst>
        </pc:spChg>
        <pc:picChg chg="add mod">
          <ac:chgData name="Prezerakos Georgios" userId="ea548587-b3cc-4d35-8e15-7608a7cc4b92" providerId="ADAL" clId="{B13C01B2-5B08-45FB-8BF5-0E5CF3D243E2}" dt="2024-05-13T06:25:46.364" v="4712" actId="14100"/>
          <ac:picMkLst>
            <pc:docMk/>
            <pc:sldMk cId="4091079355" sldId="285"/>
            <ac:picMk id="5" creationId="{102AA8DB-0340-7885-4E5A-885AA3D0DC64}"/>
          </ac:picMkLst>
        </pc:picChg>
      </pc:sldChg>
      <pc:sldChg chg="addSp delSp modSp new del mod setBg">
        <pc:chgData name="Prezerakos Georgios" userId="ea548587-b3cc-4d35-8e15-7608a7cc4b92" providerId="ADAL" clId="{B13C01B2-5B08-45FB-8BF5-0E5CF3D243E2}" dt="2024-05-13T15:00:42.301" v="6187" actId="2696"/>
        <pc:sldMkLst>
          <pc:docMk/>
          <pc:sldMk cId="3497960733" sldId="286"/>
        </pc:sldMkLst>
        <pc:spChg chg="mod">
          <ac:chgData name="Prezerakos Georgios" userId="ea548587-b3cc-4d35-8e15-7608a7cc4b92" providerId="ADAL" clId="{B13C01B2-5B08-45FB-8BF5-0E5CF3D243E2}" dt="2024-05-13T06:26:46.830" v="4715" actId="26606"/>
          <ac:spMkLst>
            <pc:docMk/>
            <pc:sldMk cId="3497960733" sldId="286"/>
            <ac:spMk id="2" creationId="{4F459AE5-395D-05C3-4EF7-35A6EE8B4C63}"/>
          </ac:spMkLst>
        </pc:spChg>
        <pc:spChg chg="del">
          <ac:chgData name="Prezerakos Georgios" userId="ea548587-b3cc-4d35-8e15-7608a7cc4b92" providerId="ADAL" clId="{B13C01B2-5B08-45FB-8BF5-0E5CF3D243E2}" dt="2024-05-12T13:19:53.257" v="1926" actId="478"/>
          <ac:spMkLst>
            <pc:docMk/>
            <pc:sldMk cId="3497960733" sldId="286"/>
            <ac:spMk id="3" creationId="{CA43DEDD-E95C-7176-A26E-A2C4B3D2431C}"/>
          </ac:spMkLst>
        </pc:spChg>
        <pc:spChg chg="add">
          <ac:chgData name="Prezerakos Georgios" userId="ea548587-b3cc-4d35-8e15-7608a7cc4b92" providerId="ADAL" clId="{B13C01B2-5B08-45FB-8BF5-0E5CF3D243E2}" dt="2024-05-13T06:26:46.830" v="4715" actId="26606"/>
          <ac:spMkLst>
            <pc:docMk/>
            <pc:sldMk cId="3497960733" sldId="286"/>
            <ac:spMk id="10" creationId="{47942995-B07F-4636-9A06-C6A104B260A8}"/>
          </ac:spMkLst>
        </pc:spChg>
        <pc:spChg chg="add">
          <ac:chgData name="Prezerakos Georgios" userId="ea548587-b3cc-4d35-8e15-7608a7cc4b92" providerId="ADAL" clId="{B13C01B2-5B08-45FB-8BF5-0E5CF3D243E2}" dt="2024-05-13T06:26:46.830" v="4715" actId="26606"/>
          <ac:spMkLst>
            <pc:docMk/>
            <pc:sldMk cId="3497960733" sldId="286"/>
            <ac:spMk id="17" creationId="{B81933D1-5615-42C7-9C0B-4EB7105CCE2D}"/>
          </ac:spMkLst>
        </pc:spChg>
        <pc:spChg chg="add">
          <ac:chgData name="Prezerakos Georgios" userId="ea548587-b3cc-4d35-8e15-7608a7cc4b92" providerId="ADAL" clId="{B13C01B2-5B08-45FB-8BF5-0E5CF3D243E2}" dt="2024-05-13T06:26:46.830" v="4715" actId="26606"/>
          <ac:spMkLst>
            <pc:docMk/>
            <pc:sldMk cId="3497960733" sldId="286"/>
            <ac:spMk id="19" creationId="{19C9EAEA-39D0-4B0E-A0EB-51E7B26740B1}"/>
          </ac:spMkLst>
        </pc:spChg>
        <pc:grpChg chg="add">
          <ac:chgData name="Prezerakos Georgios" userId="ea548587-b3cc-4d35-8e15-7608a7cc4b92" providerId="ADAL" clId="{B13C01B2-5B08-45FB-8BF5-0E5CF3D243E2}" dt="2024-05-13T06:26:46.830" v="4715" actId="26606"/>
          <ac:grpSpMkLst>
            <pc:docMk/>
            <pc:sldMk cId="3497960733" sldId="286"/>
            <ac:grpSpMk id="12" creationId="{032D8612-31EB-44CF-A1D0-14FD4C705424}"/>
          </ac:grpSpMkLst>
        </pc:grpChg>
        <pc:picChg chg="add mod">
          <ac:chgData name="Prezerakos Georgios" userId="ea548587-b3cc-4d35-8e15-7608a7cc4b92" providerId="ADAL" clId="{B13C01B2-5B08-45FB-8BF5-0E5CF3D243E2}" dt="2024-05-13T06:26:46.830" v="4715" actId="26606"/>
          <ac:picMkLst>
            <pc:docMk/>
            <pc:sldMk cId="3497960733" sldId="286"/>
            <ac:picMk id="5" creationId="{75E298FC-BE84-60F6-02BE-D2872FCC00AB}"/>
          </ac:picMkLst>
        </pc:picChg>
      </pc:sldChg>
      <pc:sldChg chg="addSp delSp modSp add del mod setBg">
        <pc:chgData name="Prezerakos Georgios" userId="ea548587-b3cc-4d35-8e15-7608a7cc4b92" providerId="ADAL" clId="{B13C01B2-5B08-45FB-8BF5-0E5CF3D243E2}" dt="2024-05-13T15:00:49.962" v="6188" actId="2696"/>
        <pc:sldMkLst>
          <pc:docMk/>
          <pc:sldMk cId="3835040865" sldId="287"/>
        </pc:sldMkLst>
        <pc:spChg chg="mod">
          <ac:chgData name="Prezerakos Georgios" userId="ea548587-b3cc-4d35-8e15-7608a7cc4b92" providerId="ADAL" clId="{B13C01B2-5B08-45FB-8BF5-0E5CF3D243E2}" dt="2024-05-13T06:26:53.224" v="4716" actId="26606"/>
          <ac:spMkLst>
            <pc:docMk/>
            <pc:sldMk cId="3835040865" sldId="287"/>
            <ac:spMk id="2" creationId="{4F459AE5-395D-05C3-4EF7-35A6EE8B4C63}"/>
          </ac:spMkLst>
        </pc:spChg>
        <pc:spChg chg="add">
          <ac:chgData name="Prezerakos Georgios" userId="ea548587-b3cc-4d35-8e15-7608a7cc4b92" providerId="ADAL" clId="{B13C01B2-5B08-45FB-8BF5-0E5CF3D243E2}" dt="2024-05-13T06:26:53.224" v="4716" actId="26606"/>
          <ac:spMkLst>
            <pc:docMk/>
            <pc:sldMk cId="3835040865" sldId="287"/>
            <ac:spMk id="9" creationId="{47942995-B07F-4636-9A06-C6A104B260A8}"/>
          </ac:spMkLst>
        </pc:spChg>
        <pc:spChg chg="add">
          <ac:chgData name="Prezerakos Georgios" userId="ea548587-b3cc-4d35-8e15-7608a7cc4b92" providerId="ADAL" clId="{B13C01B2-5B08-45FB-8BF5-0E5CF3D243E2}" dt="2024-05-13T06:26:53.224" v="4716" actId="26606"/>
          <ac:spMkLst>
            <pc:docMk/>
            <pc:sldMk cId="3835040865" sldId="287"/>
            <ac:spMk id="16" creationId="{B81933D1-5615-42C7-9C0B-4EB7105CCE2D}"/>
          </ac:spMkLst>
        </pc:spChg>
        <pc:spChg chg="add">
          <ac:chgData name="Prezerakos Georgios" userId="ea548587-b3cc-4d35-8e15-7608a7cc4b92" providerId="ADAL" clId="{B13C01B2-5B08-45FB-8BF5-0E5CF3D243E2}" dt="2024-05-13T06:26:53.224" v="4716" actId="26606"/>
          <ac:spMkLst>
            <pc:docMk/>
            <pc:sldMk cId="3835040865" sldId="287"/>
            <ac:spMk id="18" creationId="{19C9EAEA-39D0-4B0E-A0EB-51E7B26740B1}"/>
          </ac:spMkLst>
        </pc:spChg>
        <pc:grpChg chg="add">
          <ac:chgData name="Prezerakos Georgios" userId="ea548587-b3cc-4d35-8e15-7608a7cc4b92" providerId="ADAL" clId="{B13C01B2-5B08-45FB-8BF5-0E5CF3D243E2}" dt="2024-05-13T06:26:53.224" v="4716" actId="26606"/>
          <ac:grpSpMkLst>
            <pc:docMk/>
            <pc:sldMk cId="3835040865" sldId="287"/>
            <ac:grpSpMk id="11" creationId="{032D8612-31EB-44CF-A1D0-14FD4C705424}"/>
          </ac:grpSpMkLst>
        </pc:grpChg>
        <pc:picChg chg="add mod">
          <ac:chgData name="Prezerakos Georgios" userId="ea548587-b3cc-4d35-8e15-7608a7cc4b92" providerId="ADAL" clId="{B13C01B2-5B08-45FB-8BF5-0E5CF3D243E2}" dt="2024-05-13T06:26:53.224" v="4716" actId="26606"/>
          <ac:picMkLst>
            <pc:docMk/>
            <pc:sldMk cId="3835040865" sldId="287"/>
            <ac:picMk id="4" creationId="{3CEB49BD-595B-5406-04FB-03F036A63F1F}"/>
          </ac:picMkLst>
        </pc:picChg>
        <pc:picChg chg="del">
          <ac:chgData name="Prezerakos Georgios" userId="ea548587-b3cc-4d35-8e15-7608a7cc4b92" providerId="ADAL" clId="{B13C01B2-5B08-45FB-8BF5-0E5CF3D243E2}" dt="2024-05-12T13:21:01.340" v="1967" actId="478"/>
          <ac:picMkLst>
            <pc:docMk/>
            <pc:sldMk cId="3835040865" sldId="287"/>
            <ac:picMk id="5" creationId="{75E298FC-BE84-60F6-02BE-D2872FCC00AB}"/>
          </ac:picMkLst>
        </pc:picChg>
      </pc:sldChg>
      <pc:sldChg chg="addSp delSp modSp add del mod">
        <pc:chgData name="Prezerakos Georgios" userId="ea548587-b3cc-4d35-8e15-7608a7cc4b92" providerId="ADAL" clId="{B13C01B2-5B08-45FB-8BF5-0E5CF3D243E2}" dt="2024-05-13T15:00:53.495" v="6189" actId="2696"/>
        <pc:sldMkLst>
          <pc:docMk/>
          <pc:sldMk cId="3610480557" sldId="288"/>
        </pc:sldMkLst>
        <pc:spChg chg="mod">
          <ac:chgData name="Prezerakos Georgios" userId="ea548587-b3cc-4d35-8e15-7608a7cc4b92" providerId="ADAL" clId="{B13C01B2-5B08-45FB-8BF5-0E5CF3D243E2}" dt="2024-05-12T13:21:20.741" v="1972" actId="20577"/>
          <ac:spMkLst>
            <pc:docMk/>
            <pc:sldMk cId="3610480557" sldId="288"/>
            <ac:spMk id="2" creationId="{4F459AE5-395D-05C3-4EF7-35A6EE8B4C63}"/>
          </ac:spMkLst>
        </pc:spChg>
        <pc:picChg chg="del">
          <ac:chgData name="Prezerakos Georgios" userId="ea548587-b3cc-4d35-8e15-7608a7cc4b92" providerId="ADAL" clId="{B13C01B2-5B08-45FB-8BF5-0E5CF3D243E2}" dt="2024-05-12T13:21:23.637" v="1973" actId="478"/>
          <ac:picMkLst>
            <pc:docMk/>
            <pc:sldMk cId="3610480557" sldId="288"/>
            <ac:picMk id="4" creationId="{3CEB49BD-595B-5406-04FB-03F036A63F1F}"/>
          </ac:picMkLst>
        </pc:picChg>
        <pc:picChg chg="add mod">
          <ac:chgData name="Prezerakos Georgios" userId="ea548587-b3cc-4d35-8e15-7608a7cc4b92" providerId="ADAL" clId="{B13C01B2-5B08-45FB-8BF5-0E5CF3D243E2}" dt="2024-05-12T13:22:42.236" v="1976" actId="14100"/>
          <ac:picMkLst>
            <pc:docMk/>
            <pc:sldMk cId="3610480557" sldId="288"/>
            <ac:picMk id="5" creationId="{CEA922C8-FB78-A246-AB0C-5B0C08BEAF30}"/>
          </ac:picMkLst>
        </pc:picChg>
        <pc:picChg chg="add mod">
          <ac:chgData name="Prezerakos Georgios" userId="ea548587-b3cc-4d35-8e15-7608a7cc4b92" providerId="ADAL" clId="{B13C01B2-5B08-45FB-8BF5-0E5CF3D243E2}" dt="2024-05-12T13:23:08.140" v="1979" actId="14100"/>
          <ac:picMkLst>
            <pc:docMk/>
            <pc:sldMk cId="3610480557" sldId="288"/>
            <ac:picMk id="7" creationId="{6A050F45-8871-7855-AF08-8AE1A96A27BB}"/>
          </ac:picMkLst>
        </pc:picChg>
        <pc:picChg chg="add del mod">
          <ac:chgData name="Prezerakos Georgios" userId="ea548587-b3cc-4d35-8e15-7608a7cc4b92" providerId="ADAL" clId="{B13C01B2-5B08-45FB-8BF5-0E5CF3D243E2}" dt="2024-05-12T13:25:24.040" v="1999" actId="478"/>
          <ac:picMkLst>
            <pc:docMk/>
            <pc:sldMk cId="3610480557" sldId="288"/>
            <ac:picMk id="9" creationId="{9465EE3B-12F7-4FC3-A1E4-65B574ABF2CA}"/>
          </ac:picMkLst>
        </pc:picChg>
        <pc:picChg chg="add mod">
          <ac:chgData name="Prezerakos Georgios" userId="ea548587-b3cc-4d35-8e15-7608a7cc4b92" providerId="ADAL" clId="{B13C01B2-5B08-45FB-8BF5-0E5CF3D243E2}" dt="2024-05-12T13:25:28.480" v="2001" actId="1076"/>
          <ac:picMkLst>
            <pc:docMk/>
            <pc:sldMk cId="3610480557" sldId="288"/>
            <ac:picMk id="11" creationId="{7617B33D-7409-BC15-52E9-B67B73BCBED3}"/>
          </ac:picMkLst>
        </pc:picChg>
      </pc:sldChg>
      <pc:sldChg chg="addSp delSp modSp new del mod setBg">
        <pc:chgData name="Prezerakos Georgios" userId="ea548587-b3cc-4d35-8e15-7608a7cc4b92" providerId="ADAL" clId="{B13C01B2-5B08-45FB-8BF5-0E5CF3D243E2}" dt="2024-05-13T15:00:56.968" v="6190" actId="2696"/>
        <pc:sldMkLst>
          <pc:docMk/>
          <pc:sldMk cId="1924352551" sldId="289"/>
        </pc:sldMkLst>
        <pc:spChg chg="mod">
          <ac:chgData name="Prezerakos Georgios" userId="ea548587-b3cc-4d35-8e15-7608a7cc4b92" providerId="ADAL" clId="{B13C01B2-5B08-45FB-8BF5-0E5CF3D243E2}" dt="2024-05-13T06:27:03.832" v="4717" actId="26606"/>
          <ac:spMkLst>
            <pc:docMk/>
            <pc:sldMk cId="1924352551" sldId="289"/>
            <ac:spMk id="2" creationId="{1E655DD2-3F0B-B9A9-CB13-7E39A11768C9}"/>
          </ac:spMkLst>
        </pc:spChg>
        <pc:spChg chg="del">
          <ac:chgData name="Prezerakos Georgios" userId="ea548587-b3cc-4d35-8e15-7608a7cc4b92" providerId="ADAL" clId="{B13C01B2-5B08-45FB-8BF5-0E5CF3D243E2}" dt="2024-05-12T13:24:53.005" v="1995" actId="478"/>
          <ac:spMkLst>
            <pc:docMk/>
            <pc:sldMk cId="1924352551" sldId="289"/>
            <ac:spMk id="3" creationId="{A3310624-62DB-ED62-9A1A-C0045CDC7358}"/>
          </ac:spMkLst>
        </pc:spChg>
        <pc:spChg chg="add">
          <ac:chgData name="Prezerakos Georgios" userId="ea548587-b3cc-4d35-8e15-7608a7cc4b92" providerId="ADAL" clId="{B13C01B2-5B08-45FB-8BF5-0E5CF3D243E2}" dt="2024-05-13T06:27:03.832" v="4717" actId="26606"/>
          <ac:spMkLst>
            <pc:docMk/>
            <pc:sldMk cId="1924352551" sldId="289"/>
            <ac:spMk id="12" creationId="{521C4EA8-6B83-4338-913D-D75D3C4F34D6}"/>
          </ac:spMkLst>
        </pc:spChg>
        <pc:spChg chg="add">
          <ac:chgData name="Prezerakos Georgios" userId="ea548587-b3cc-4d35-8e15-7608a7cc4b92" providerId="ADAL" clId="{B13C01B2-5B08-45FB-8BF5-0E5CF3D243E2}" dt="2024-05-13T06:27:03.832" v="4717" actId="26606"/>
          <ac:spMkLst>
            <pc:docMk/>
            <pc:sldMk cId="1924352551" sldId="289"/>
            <ac:spMk id="18" creationId="{04357C93-F0CB-4A1C-8F77-4E9063789819}"/>
          </ac:spMkLst>
        </pc:spChg>
        <pc:grpChg chg="add">
          <ac:chgData name="Prezerakos Georgios" userId="ea548587-b3cc-4d35-8e15-7608a7cc4b92" providerId="ADAL" clId="{B13C01B2-5B08-45FB-8BF5-0E5CF3D243E2}" dt="2024-05-13T06:27:03.832" v="4717" actId="26606"/>
          <ac:grpSpMkLst>
            <pc:docMk/>
            <pc:sldMk cId="1924352551" sldId="289"/>
            <ac:grpSpMk id="14" creationId="{3AF6A671-C637-4547-85F4-51B6D1881399}"/>
          </ac:grpSpMkLst>
        </pc:grpChg>
        <pc:picChg chg="add mod modCrop">
          <ac:chgData name="Prezerakos Georgios" userId="ea548587-b3cc-4d35-8e15-7608a7cc4b92" providerId="ADAL" clId="{B13C01B2-5B08-45FB-8BF5-0E5CF3D243E2}" dt="2024-05-13T06:27:03.832" v="4717" actId="26606"/>
          <ac:picMkLst>
            <pc:docMk/>
            <pc:sldMk cId="1924352551" sldId="289"/>
            <ac:picMk id="5" creationId="{B3F1A4C7-37A3-391B-F462-537109FAE564}"/>
          </ac:picMkLst>
        </pc:picChg>
        <pc:picChg chg="add mod modCrop">
          <ac:chgData name="Prezerakos Georgios" userId="ea548587-b3cc-4d35-8e15-7608a7cc4b92" providerId="ADAL" clId="{B13C01B2-5B08-45FB-8BF5-0E5CF3D243E2}" dt="2024-05-13T06:27:03.832" v="4717" actId="26606"/>
          <ac:picMkLst>
            <pc:docMk/>
            <pc:sldMk cId="1924352551" sldId="289"/>
            <ac:picMk id="7" creationId="{777F3B46-76E3-B293-CD92-6ADC2E083040}"/>
          </ac:picMkLst>
        </pc:picChg>
      </pc:sldChg>
      <pc:sldChg chg="addSp modSp new mod setBg">
        <pc:chgData name="Prezerakos Georgios" userId="ea548587-b3cc-4d35-8e15-7608a7cc4b92" providerId="ADAL" clId="{B13C01B2-5B08-45FB-8BF5-0E5CF3D243E2}" dt="2024-05-13T06:27:19.951" v="4720"/>
        <pc:sldMkLst>
          <pc:docMk/>
          <pc:sldMk cId="283791031" sldId="290"/>
        </pc:sldMkLst>
        <pc:spChg chg="mod">
          <ac:chgData name="Prezerakos Georgios" userId="ea548587-b3cc-4d35-8e15-7608a7cc4b92" providerId="ADAL" clId="{B13C01B2-5B08-45FB-8BF5-0E5CF3D243E2}" dt="2024-05-13T06:27:17.296" v="4719" actId="21"/>
          <ac:spMkLst>
            <pc:docMk/>
            <pc:sldMk cId="283791031" sldId="290"/>
            <ac:spMk id="2" creationId="{ABBFE3D9-E098-C5A3-D3D1-E80FC1776D8A}"/>
          </ac:spMkLst>
        </pc:spChg>
        <pc:spChg chg="mod">
          <ac:chgData name="Prezerakos Georgios" userId="ea548587-b3cc-4d35-8e15-7608a7cc4b92" providerId="ADAL" clId="{B13C01B2-5B08-45FB-8BF5-0E5CF3D243E2}" dt="2024-05-13T06:27:19.951" v="4720"/>
          <ac:spMkLst>
            <pc:docMk/>
            <pc:sldMk cId="283791031" sldId="290"/>
            <ac:spMk id="3" creationId="{7BF094D5-C59A-EB31-9443-06C35E3C4854}"/>
          </ac:spMkLst>
        </pc:spChg>
        <pc:spChg chg="add">
          <ac:chgData name="Prezerakos Georgios" userId="ea548587-b3cc-4d35-8e15-7608a7cc4b92" providerId="ADAL" clId="{B13C01B2-5B08-45FB-8BF5-0E5CF3D243E2}" dt="2024-05-13T06:27:12.123" v="4718" actId="26606"/>
          <ac:spMkLst>
            <pc:docMk/>
            <pc:sldMk cId="283791031" sldId="290"/>
            <ac:spMk id="8" creationId="{4E1BEB12-92AF-4445-98AD-4C7756E7C93B}"/>
          </ac:spMkLst>
        </pc:spChg>
        <pc:spChg chg="add">
          <ac:chgData name="Prezerakos Georgios" userId="ea548587-b3cc-4d35-8e15-7608a7cc4b92" providerId="ADAL" clId="{B13C01B2-5B08-45FB-8BF5-0E5CF3D243E2}" dt="2024-05-13T06:27:12.123" v="4718" actId="26606"/>
          <ac:spMkLst>
            <pc:docMk/>
            <pc:sldMk cId="283791031" sldId="290"/>
            <ac:spMk id="10" creationId="{D0522C2C-7B5C-48A7-A969-03941E5D2E76}"/>
          </ac:spMkLst>
        </pc:spChg>
        <pc:spChg chg="add">
          <ac:chgData name="Prezerakos Georgios" userId="ea548587-b3cc-4d35-8e15-7608a7cc4b92" providerId="ADAL" clId="{B13C01B2-5B08-45FB-8BF5-0E5CF3D243E2}" dt="2024-05-13T06:27:12.123" v="4718" actId="26606"/>
          <ac:spMkLst>
            <pc:docMk/>
            <pc:sldMk cId="283791031" sldId="290"/>
            <ac:spMk id="12" creationId="{9C682A1A-5B2D-4111-BBD6-620165633E5B}"/>
          </ac:spMkLst>
        </pc:spChg>
        <pc:spChg chg="add">
          <ac:chgData name="Prezerakos Georgios" userId="ea548587-b3cc-4d35-8e15-7608a7cc4b92" providerId="ADAL" clId="{B13C01B2-5B08-45FB-8BF5-0E5CF3D243E2}" dt="2024-05-13T06:27:12.123" v="4718" actId="26606"/>
          <ac:spMkLst>
            <pc:docMk/>
            <pc:sldMk cId="283791031" sldId="290"/>
            <ac:spMk id="14" creationId="{D6EE29F2-D77F-4BD0-A20B-334D316A1C9D}"/>
          </ac:spMkLst>
        </pc:spChg>
        <pc:spChg chg="add">
          <ac:chgData name="Prezerakos Georgios" userId="ea548587-b3cc-4d35-8e15-7608a7cc4b92" providerId="ADAL" clId="{B13C01B2-5B08-45FB-8BF5-0E5CF3D243E2}" dt="2024-05-13T06:27:12.123" v="4718" actId="26606"/>
          <ac:spMkLst>
            <pc:docMk/>
            <pc:sldMk cId="283791031" sldId="290"/>
            <ac:spMk id="16" creationId="{22D09ED2-868F-42C6-866E-F92E0CEF314F}"/>
          </ac:spMkLst>
        </pc:spChg>
      </pc:sldChg>
      <pc:sldChg chg="new del">
        <pc:chgData name="Prezerakos Georgios" userId="ea548587-b3cc-4d35-8e15-7608a7cc4b92" providerId="ADAL" clId="{B13C01B2-5B08-45FB-8BF5-0E5CF3D243E2}" dt="2024-05-13T03:38:38.449" v="2459" actId="2696"/>
        <pc:sldMkLst>
          <pc:docMk/>
          <pc:sldMk cId="3363505309" sldId="291"/>
        </pc:sldMkLst>
      </pc:sldChg>
      <pc:sldChg chg="new del">
        <pc:chgData name="Prezerakos Georgios" userId="ea548587-b3cc-4d35-8e15-7608a7cc4b92" providerId="ADAL" clId="{B13C01B2-5B08-45FB-8BF5-0E5CF3D243E2}" dt="2024-05-13T03:38:41.304" v="2460" actId="2696"/>
        <pc:sldMkLst>
          <pc:docMk/>
          <pc:sldMk cId="2870629212" sldId="292"/>
        </pc:sldMkLst>
      </pc:sldChg>
      <pc:sldChg chg="addSp modSp new mod setBg">
        <pc:chgData name="Prezerakos Georgios" userId="ea548587-b3cc-4d35-8e15-7608a7cc4b92" providerId="ADAL" clId="{B13C01B2-5B08-45FB-8BF5-0E5CF3D243E2}" dt="2024-05-13T06:27:42.010" v="4723" actId="27636"/>
        <pc:sldMkLst>
          <pc:docMk/>
          <pc:sldMk cId="192063648" sldId="293"/>
        </pc:sldMkLst>
        <pc:spChg chg="mod">
          <ac:chgData name="Prezerakos Georgios" userId="ea548587-b3cc-4d35-8e15-7608a7cc4b92" providerId="ADAL" clId="{B13C01B2-5B08-45FB-8BF5-0E5CF3D243E2}" dt="2024-05-13T06:27:36.487" v="4721" actId="26606"/>
          <ac:spMkLst>
            <pc:docMk/>
            <pc:sldMk cId="192063648" sldId="293"/>
            <ac:spMk id="2" creationId="{99A8D102-4CAE-9D95-DB2D-681A1B52D421}"/>
          </ac:spMkLst>
        </pc:spChg>
        <pc:spChg chg="mod">
          <ac:chgData name="Prezerakos Georgios" userId="ea548587-b3cc-4d35-8e15-7608a7cc4b92" providerId="ADAL" clId="{B13C01B2-5B08-45FB-8BF5-0E5CF3D243E2}" dt="2024-05-13T06:27:42.010" v="4723" actId="27636"/>
          <ac:spMkLst>
            <pc:docMk/>
            <pc:sldMk cId="192063648" sldId="293"/>
            <ac:spMk id="3" creationId="{978BA617-918E-AE26-8776-3EB26727DFB7}"/>
          </ac:spMkLst>
        </pc:spChg>
        <pc:picChg chg="add">
          <ac:chgData name="Prezerakos Georgios" userId="ea548587-b3cc-4d35-8e15-7608a7cc4b92" providerId="ADAL" clId="{B13C01B2-5B08-45FB-8BF5-0E5CF3D243E2}" dt="2024-05-13T06:27:36.487" v="4721" actId="26606"/>
          <ac:picMkLst>
            <pc:docMk/>
            <pc:sldMk cId="192063648" sldId="293"/>
            <ac:picMk id="5" creationId="{EF3D0E09-3702-BBE1-F541-6FE731A08D56}"/>
          </ac:picMkLst>
        </pc:picChg>
        <pc:cxnChg chg="add">
          <ac:chgData name="Prezerakos Georgios" userId="ea548587-b3cc-4d35-8e15-7608a7cc4b92" providerId="ADAL" clId="{B13C01B2-5B08-45FB-8BF5-0E5CF3D243E2}" dt="2024-05-13T06:27:36.487" v="4721" actId="26606"/>
          <ac:cxnSpMkLst>
            <pc:docMk/>
            <pc:sldMk cId="192063648" sldId="293"/>
            <ac:cxnSpMk id="9" creationId="{1503BFE4-729B-D9D0-C17B-501E6AF1127A}"/>
          </ac:cxnSpMkLst>
        </pc:cxnChg>
      </pc:sldChg>
      <pc:sldChg chg="addSp delSp modSp new mod setBg">
        <pc:chgData name="Prezerakos Georgios" userId="ea548587-b3cc-4d35-8e15-7608a7cc4b92" providerId="ADAL" clId="{B13C01B2-5B08-45FB-8BF5-0E5CF3D243E2}" dt="2024-05-13T06:27:52.799" v="4724" actId="26606"/>
        <pc:sldMkLst>
          <pc:docMk/>
          <pc:sldMk cId="109524493" sldId="294"/>
        </pc:sldMkLst>
        <pc:spChg chg="mod">
          <ac:chgData name="Prezerakos Georgios" userId="ea548587-b3cc-4d35-8e15-7608a7cc4b92" providerId="ADAL" clId="{B13C01B2-5B08-45FB-8BF5-0E5CF3D243E2}" dt="2024-05-13T06:27:52.799" v="4724" actId="26606"/>
          <ac:spMkLst>
            <pc:docMk/>
            <pc:sldMk cId="109524493" sldId="294"/>
            <ac:spMk id="2" creationId="{C549E9EE-33F5-40C2-9F7F-2B0570EC9FFF}"/>
          </ac:spMkLst>
        </pc:spChg>
        <pc:spChg chg="del">
          <ac:chgData name="Prezerakos Georgios" userId="ea548587-b3cc-4d35-8e15-7608a7cc4b92" providerId="ADAL" clId="{B13C01B2-5B08-45FB-8BF5-0E5CF3D243E2}" dt="2024-05-12T13:31:28.357" v="2299" actId="478"/>
          <ac:spMkLst>
            <pc:docMk/>
            <pc:sldMk cId="109524493" sldId="294"/>
            <ac:spMk id="3" creationId="{93B3C2CB-3A6F-C8A2-B49A-DBC7EFC33C3F}"/>
          </ac:spMkLst>
        </pc:spChg>
        <pc:spChg chg="add">
          <ac:chgData name="Prezerakos Georgios" userId="ea548587-b3cc-4d35-8e15-7608a7cc4b92" providerId="ADAL" clId="{B13C01B2-5B08-45FB-8BF5-0E5CF3D243E2}" dt="2024-05-13T06:27:52.799" v="4724" actId="26606"/>
          <ac:spMkLst>
            <pc:docMk/>
            <pc:sldMk cId="109524493" sldId="294"/>
            <ac:spMk id="10" creationId="{643A7A40-1AE6-4218-A8E0-8248174A5377}"/>
          </ac:spMkLst>
        </pc:spChg>
        <pc:spChg chg="add">
          <ac:chgData name="Prezerakos Georgios" userId="ea548587-b3cc-4d35-8e15-7608a7cc4b92" providerId="ADAL" clId="{B13C01B2-5B08-45FB-8BF5-0E5CF3D243E2}" dt="2024-05-13T06:27:52.799" v="4724" actId="26606"/>
          <ac:spMkLst>
            <pc:docMk/>
            <pc:sldMk cId="109524493" sldId="294"/>
            <ac:spMk id="12" creationId="{BD8AB40A-4374-4897-B5EE-9F8913476E47}"/>
          </ac:spMkLst>
        </pc:spChg>
        <pc:grpChg chg="add">
          <ac:chgData name="Prezerakos Georgios" userId="ea548587-b3cc-4d35-8e15-7608a7cc4b92" providerId="ADAL" clId="{B13C01B2-5B08-45FB-8BF5-0E5CF3D243E2}" dt="2024-05-13T06:27:52.799" v="4724" actId="26606"/>
          <ac:grpSpMkLst>
            <pc:docMk/>
            <pc:sldMk cId="109524493" sldId="294"/>
            <ac:grpSpMk id="14" creationId="{2783379C-045E-4010-ABDC-A270A0AA1068}"/>
          </ac:grpSpMkLst>
        </pc:grpChg>
        <pc:grpChg chg="add">
          <ac:chgData name="Prezerakos Georgios" userId="ea548587-b3cc-4d35-8e15-7608a7cc4b92" providerId="ADAL" clId="{B13C01B2-5B08-45FB-8BF5-0E5CF3D243E2}" dt="2024-05-13T06:27:52.799" v="4724" actId="26606"/>
          <ac:grpSpMkLst>
            <pc:docMk/>
            <pc:sldMk cId="109524493" sldId="294"/>
            <ac:grpSpMk id="20" creationId="{F5FDDF18-F156-4D2D-82C6-F55008E338B5}"/>
          </ac:grpSpMkLst>
        </pc:grpChg>
        <pc:picChg chg="add mod">
          <ac:chgData name="Prezerakos Georgios" userId="ea548587-b3cc-4d35-8e15-7608a7cc4b92" providerId="ADAL" clId="{B13C01B2-5B08-45FB-8BF5-0E5CF3D243E2}" dt="2024-05-13T06:27:52.799" v="4724" actId="26606"/>
          <ac:picMkLst>
            <pc:docMk/>
            <pc:sldMk cId="109524493" sldId="294"/>
            <ac:picMk id="5" creationId="{512185AA-B483-6CEA-9AE5-B665855E7339}"/>
          </ac:picMkLst>
        </pc:picChg>
      </pc:sldChg>
      <pc:sldChg chg="addSp modSp new mod setBg">
        <pc:chgData name="Prezerakos Georgios" userId="ea548587-b3cc-4d35-8e15-7608a7cc4b92" providerId="ADAL" clId="{B13C01B2-5B08-45FB-8BF5-0E5CF3D243E2}" dt="2024-05-13T13:45:11.012" v="4932" actId="6549"/>
        <pc:sldMkLst>
          <pc:docMk/>
          <pc:sldMk cId="2450010562" sldId="295"/>
        </pc:sldMkLst>
        <pc:spChg chg="mod">
          <ac:chgData name="Prezerakos Georgios" userId="ea548587-b3cc-4d35-8e15-7608a7cc4b92" providerId="ADAL" clId="{B13C01B2-5B08-45FB-8BF5-0E5CF3D243E2}" dt="2024-05-13T06:28:53.086" v="4725" actId="26606"/>
          <ac:spMkLst>
            <pc:docMk/>
            <pc:sldMk cId="2450010562" sldId="295"/>
            <ac:spMk id="2" creationId="{DA7DC8FA-E936-CEA9-135A-A3987E753AC2}"/>
          </ac:spMkLst>
        </pc:spChg>
        <pc:spChg chg="mod">
          <ac:chgData name="Prezerakos Georgios" userId="ea548587-b3cc-4d35-8e15-7608a7cc4b92" providerId="ADAL" clId="{B13C01B2-5B08-45FB-8BF5-0E5CF3D243E2}" dt="2024-05-13T13:45:11.012" v="4932" actId="6549"/>
          <ac:spMkLst>
            <pc:docMk/>
            <pc:sldMk cId="2450010562" sldId="295"/>
            <ac:spMk id="3" creationId="{5C72031C-9D1B-099E-7926-16EDC35BD2FB}"/>
          </ac:spMkLst>
        </pc:spChg>
        <pc:spChg chg="add">
          <ac:chgData name="Prezerakos Georgios" userId="ea548587-b3cc-4d35-8e15-7608a7cc4b92" providerId="ADAL" clId="{B13C01B2-5B08-45FB-8BF5-0E5CF3D243E2}" dt="2024-05-13T06:28:53.086" v="4725" actId="26606"/>
          <ac:spMkLst>
            <pc:docMk/>
            <pc:sldMk cId="2450010562" sldId="295"/>
            <ac:spMk id="8" creationId="{18873D23-2DCF-4B31-A009-95721C06E8E1}"/>
          </ac:spMkLst>
        </pc:spChg>
        <pc:spChg chg="add">
          <ac:chgData name="Prezerakos Georgios" userId="ea548587-b3cc-4d35-8e15-7608a7cc4b92" providerId="ADAL" clId="{B13C01B2-5B08-45FB-8BF5-0E5CF3D243E2}" dt="2024-05-13T06:28:53.086" v="4725" actId="26606"/>
          <ac:spMkLst>
            <pc:docMk/>
            <pc:sldMk cId="2450010562" sldId="295"/>
            <ac:spMk id="10" creationId="{C13EF075-D4EF-4929-ADBC-91B27DA19955}"/>
          </ac:spMkLst>
        </pc:spChg>
        <pc:grpChg chg="add">
          <ac:chgData name="Prezerakos Georgios" userId="ea548587-b3cc-4d35-8e15-7608a7cc4b92" providerId="ADAL" clId="{B13C01B2-5B08-45FB-8BF5-0E5CF3D243E2}" dt="2024-05-13T06:28:53.086" v="4725" actId="26606"/>
          <ac:grpSpMkLst>
            <pc:docMk/>
            <pc:sldMk cId="2450010562" sldId="295"/>
            <ac:grpSpMk id="12" creationId="{DAA26DFA-AAB2-4973-9C17-16D587C7B198}"/>
          </ac:grpSpMkLst>
        </pc:grpChg>
      </pc:sldChg>
      <pc:sldChg chg="addSp modSp new mod setBg">
        <pc:chgData name="Prezerakos Georgios" userId="ea548587-b3cc-4d35-8e15-7608a7cc4b92" providerId="ADAL" clId="{B13C01B2-5B08-45FB-8BF5-0E5CF3D243E2}" dt="2024-05-13T13:45:29.797" v="4941" actId="20577"/>
        <pc:sldMkLst>
          <pc:docMk/>
          <pc:sldMk cId="3050695655" sldId="296"/>
        </pc:sldMkLst>
        <pc:spChg chg="mod">
          <ac:chgData name="Prezerakos Georgios" userId="ea548587-b3cc-4d35-8e15-7608a7cc4b92" providerId="ADAL" clId="{B13C01B2-5B08-45FB-8BF5-0E5CF3D243E2}" dt="2024-05-13T06:30:38.294" v="4815" actId="26606"/>
          <ac:spMkLst>
            <pc:docMk/>
            <pc:sldMk cId="3050695655" sldId="296"/>
            <ac:spMk id="2" creationId="{F5F424DD-8AC1-3BAF-3A72-3F2A268AFF5F}"/>
          </ac:spMkLst>
        </pc:spChg>
        <pc:spChg chg="mod">
          <ac:chgData name="Prezerakos Georgios" userId="ea548587-b3cc-4d35-8e15-7608a7cc4b92" providerId="ADAL" clId="{B13C01B2-5B08-45FB-8BF5-0E5CF3D243E2}" dt="2024-05-13T13:45:29.797" v="4941" actId="20577"/>
          <ac:spMkLst>
            <pc:docMk/>
            <pc:sldMk cId="3050695655" sldId="296"/>
            <ac:spMk id="3" creationId="{3FBE5B02-1095-32C2-FA60-4E20F768D4F1}"/>
          </ac:spMkLst>
        </pc:spChg>
        <pc:spChg chg="add">
          <ac:chgData name="Prezerakos Georgios" userId="ea548587-b3cc-4d35-8e15-7608a7cc4b92" providerId="ADAL" clId="{B13C01B2-5B08-45FB-8BF5-0E5CF3D243E2}" dt="2024-05-13T06:30:38.294" v="4815" actId="26606"/>
          <ac:spMkLst>
            <pc:docMk/>
            <pc:sldMk cId="3050695655" sldId="296"/>
            <ac:spMk id="8" creationId="{09588DA8-065E-4F6F-8EFD-43104AB2E0CF}"/>
          </ac:spMkLst>
        </pc:spChg>
        <pc:spChg chg="add">
          <ac:chgData name="Prezerakos Georgios" userId="ea548587-b3cc-4d35-8e15-7608a7cc4b92" providerId="ADAL" clId="{B13C01B2-5B08-45FB-8BF5-0E5CF3D243E2}" dt="2024-05-13T06:30:38.294" v="4815" actId="26606"/>
          <ac:spMkLst>
            <pc:docMk/>
            <pc:sldMk cId="3050695655" sldId="296"/>
            <ac:spMk id="10" creationId="{C4285719-470E-454C-AF62-8323075F1F5B}"/>
          </ac:spMkLst>
        </pc:spChg>
        <pc:spChg chg="add">
          <ac:chgData name="Prezerakos Georgios" userId="ea548587-b3cc-4d35-8e15-7608a7cc4b92" providerId="ADAL" clId="{B13C01B2-5B08-45FB-8BF5-0E5CF3D243E2}" dt="2024-05-13T06:30:38.294" v="4815" actId="26606"/>
          <ac:spMkLst>
            <pc:docMk/>
            <pc:sldMk cId="3050695655" sldId="296"/>
            <ac:spMk id="12" creationId="{CD9FE4EF-C4D8-49A0-B2FF-81D8DB7D8A24}"/>
          </ac:spMkLst>
        </pc:spChg>
        <pc:spChg chg="add">
          <ac:chgData name="Prezerakos Georgios" userId="ea548587-b3cc-4d35-8e15-7608a7cc4b92" providerId="ADAL" clId="{B13C01B2-5B08-45FB-8BF5-0E5CF3D243E2}" dt="2024-05-13T06:30:38.294" v="4815" actId="26606"/>
          <ac:spMkLst>
            <pc:docMk/>
            <pc:sldMk cId="3050695655" sldId="296"/>
            <ac:spMk id="14" creationId="{4300840D-0A0B-4512-BACA-B439D5B9C57C}"/>
          </ac:spMkLst>
        </pc:spChg>
        <pc:spChg chg="add">
          <ac:chgData name="Prezerakos Georgios" userId="ea548587-b3cc-4d35-8e15-7608a7cc4b92" providerId="ADAL" clId="{B13C01B2-5B08-45FB-8BF5-0E5CF3D243E2}" dt="2024-05-13T06:30:38.294" v="4815" actId="26606"/>
          <ac:spMkLst>
            <pc:docMk/>
            <pc:sldMk cId="3050695655" sldId="296"/>
            <ac:spMk id="16" creationId="{D2B78728-A580-49A7-84F9-6EF6F583ADE0}"/>
          </ac:spMkLst>
        </pc:spChg>
        <pc:spChg chg="add">
          <ac:chgData name="Prezerakos Georgios" userId="ea548587-b3cc-4d35-8e15-7608a7cc4b92" providerId="ADAL" clId="{B13C01B2-5B08-45FB-8BF5-0E5CF3D243E2}" dt="2024-05-13T06:30:38.294" v="4815" actId="26606"/>
          <ac:spMkLst>
            <pc:docMk/>
            <pc:sldMk cId="3050695655" sldId="296"/>
            <ac:spMk id="18" creationId="{38FAA1A1-D861-433F-88FA-1E9D6FD31D11}"/>
          </ac:spMkLst>
        </pc:spChg>
        <pc:spChg chg="add">
          <ac:chgData name="Prezerakos Georgios" userId="ea548587-b3cc-4d35-8e15-7608a7cc4b92" providerId="ADAL" clId="{B13C01B2-5B08-45FB-8BF5-0E5CF3D243E2}" dt="2024-05-13T06:30:38.294" v="4815" actId="26606"/>
          <ac:spMkLst>
            <pc:docMk/>
            <pc:sldMk cId="3050695655" sldId="296"/>
            <ac:spMk id="20" creationId="{8D71EDA1-87BF-4D5D-AB79-F346FD19278A}"/>
          </ac:spMkLst>
        </pc:spChg>
      </pc:sldChg>
      <pc:sldChg chg="addSp modSp new mod setBg">
        <pc:chgData name="Prezerakos Georgios" userId="ea548587-b3cc-4d35-8e15-7608a7cc4b92" providerId="ADAL" clId="{B13C01B2-5B08-45FB-8BF5-0E5CF3D243E2}" dt="2024-05-13T06:31:01.409" v="4818" actId="26606"/>
        <pc:sldMkLst>
          <pc:docMk/>
          <pc:sldMk cId="3618944771" sldId="297"/>
        </pc:sldMkLst>
        <pc:spChg chg="mod">
          <ac:chgData name="Prezerakos Georgios" userId="ea548587-b3cc-4d35-8e15-7608a7cc4b92" providerId="ADAL" clId="{B13C01B2-5B08-45FB-8BF5-0E5CF3D243E2}" dt="2024-05-13T06:31:01.409" v="4818" actId="26606"/>
          <ac:spMkLst>
            <pc:docMk/>
            <pc:sldMk cId="3618944771" sldId="297"/>
            <ac:spMk id="2" creationId="{6D596C89-1B1D-36B7-0749-D6261B86DF22}"/>
          </ac:spMkLst>
        </pc:spChg>
        <pc:spChg chg="mod">
          <ac:chgData name="Prezerakos Georgios" userId="ea548587-b3cc-4d35-8e15-7608a7cc4b92" providerId="ADAL" clId="{B13C01B2-5B08-45FB-8BF5-0E5CF3D243E2}" dt="2024-05-13T06:31:01.409" v="4818" actId="26606"/>
          <ac:spMkLst>
            <pc:docMk/>
            <pc:sldMk cId="3618944771" sldId="297"/>
            <ac:spMk id="3" creationId="{E661DF86-6B7D-7896-4E53-BE9C17FF0AD2}"/>
          </ac:spMkLst>
        </pc:spChg>
        <pc:spChg chg="add">
          <ac:chgData name="Prezerakos Georgios" userId="ea548587-b3cc-4d35-8e15-7608a7cc4b92" providerId="ADAL" clId="{B13C01B2-5B08-45FB-8BF5-0E5CF3D243E2}" dt="2024-05-13T06:31:01.409" v="4818" actId="26606"/>
          <ac:spMkLst>
            <pc:docMk/>
            <pc:sldMk cId="3618944771" sldId="297"/>
            <ac:spMk id="8" creationId="{09588DA8-065E-4F6F-8EFD-43104AB2E0CF}"/>
          </ac:spMkLst>
        </pc:spChg>
        <pc:spChg chg="add">
          <ac:chgData name="Prezerakos Georgios" userId="ea548587-b3cc-4d35-8e15-7608a7cc4b92" providerId="ADAL" clId="{B13C01B2-5B08-45FB-8BF5-0E5CF3D243E2}" dt="2024-05-13T06:31:01.409" v="4818" actId="26606"/>
          <ac:spMkLst>
            <pc:docMk/>
            <pc:sldMk cId="3618944771" sldId="297"/>
            <ac:spMk id="10" creationId="{C4285719-470E-454C-AF62-8323075F1F5B}"/>
          </ac:spMkLst>
        </pc:spChg>
        <pc:spChg chg="add">
          <ac:chgData name="Prezerakos Georgios" userId="ea548587-b3cc-4d35-8e15-7608a7cc4b92" providerId="ADAL" clId="{B13C01B2-5B08-45FB-8BF5-0E5CF3D243E2}" dt="2024-05-13T06:31:01.409" v="4818" actId="26606"/>
          <ac:spMkLst>
            <pc:docMk/>
            <pc:sldMk cId="3618944771" sldId="297"/>
            <ac:spMk id="12" creationId="{CD9FE4EF-C4D8-49A0-B2FF-81D8DB7D8A24}"/>
          </ac:spMkLst>
        </pc:spChg>
        <pc:spChg chg="add">
          <ac:chgData name="Prezerakos Georgios" userId="ea548587-b3cc-4d35-8e15-7608a7cc4b92" providerId="ADAL" clId="{B13C01B2-5B08-45FB-8BF5-0E5CF3D243E2}" dt="2024-05-13T06:31:01.409" v="4818" actId="26606"/>
          <ac:spMkLst>
            <pc:docMk/>
            <pc:sldMk cId="3618944771" sldId="297"/>
            <ac:spMk id="14" creationId="{4300840D-0A0B-4512-BACA-B439D5B9C57C}"/>
          </ac:spMkLst>
        </pc:spChg>
        <pc:spChg chg="add">
          <ac:chgData name="Prezerakos Georgios" userId="ea548587-b3cc-4d35-8e15-7608a7cc4b92" providerId="ADAL" clId="{B13C01B2-5B08-45FB-8BF5-0E5CF3D243E2}" dt="2024-05-13T06:31:01.409" v="4818" actId="26606"/>
          <ac:spMkLst>
            <pc:docMk/>
            <pc:sldMk cId="3618944771" sldId="297"/>
            <ac:spMk id="16" creationId="{D2B78728-A580-49A7-84F9-6EF6F583ADE0}"/>
          </ac:spMkLst>
        </pc:spChg>
        <pc:spChg chg="add">
          <ac:chgData name="Prezerakos Georgios" userId="ea548587-b3cc-4d35-8e15-7608a7cc4b92" providerId="ADAL" clId="{B13C01B2-5B08-45FB-8BF5-0E5CF3D243E2}" dt="2024-05-13T06:31:01.409" v="4818" actId="26606"/>
          <ac:spMkLst>
            <pc:docMk/>
            <pc:sldMk cId="3618944771" sldId="297"/>
            <ac:spMk id="18" creationId="{38FAA1A1-D861-433F-88FA-1E9D6FD31D11}"/>
          </ac:spMkLst>
        </pc:spChg>
        <pc:spChg chg="add">
          <ac:chgData name="Prezerakos Georgios" userId="ea548587-b3cc-4d35-8e15-7608a7cc4b92" providerId="ADAL" clId="{B13C01B2-5B08-45FB-8BF5-0E5CF3D243E2}" dt="2024-05-13T06:31:01.409" v="4818" actId="26606"/>
          <ac:spMkLst>
            <pc:docMk/>
            <pc:sldMk cId="3618944771" sldId="297"/>
            <ac:spMk id="20" creationId="{8D71EDA1-87BF-4D5D-AB79-F346FD19278A}"/>
          </ac:spMkLst>
        </pc:spChg>
      </pc:sldChg>
      <pc:sldChg chg="addSp delSp modSp new mod setBg">
        <pc:chgData name="Prezerakos Georgios" userId="ea548587-b3cc-4d35-8e15-7608a7cc4b92" providerId="ADAL" clId="{B13C01B2-5B08-45FB-8BF5-0E5CF3D243E2}" dt="2024-05-13T13:47:40.725" v="4982" actId="20577"/>
        <pc:sldMkLst>
          <pc:docMk/>
          <pc:sldMk cId="3149346684" sldId="298"/>
        </pc:sldMkLst>
        <pc:spChg chg="mod">
          <ac:chgData name="Prezerakos Georgios" userId="ea548587-b3cc-4d35-8e15-7608a7cc4b92" providerId="ADAL" clId="{B13C01B2-5B08-45FB-8BF5-0E5CF3D243E2}" dt="2024-05-13T06:32:04.151" v="4853" actId="26606"/>
          <ac:spMkLst>
            <pc:docMk/>
            <pc:sldMk cId="3149346684" sldId="298"/>
            <ac:spMk id="2" creationId="{1EEE950E-9DDE-53C2-AA1C-CD1BE423A301}"/>
          </ac:spMkLst>
        </pc:spChg>
        <pc:spChg chg="mod">
          <ac:chgData name="Prezerakos Georgios" userId="ea548587-b3cc-4d35-8e15-7608a7cc4b92" providerId="ADAL" clId="{B13C01B2-5B08-45FB-8BF5-0E5CF3D243E2}" dt="2024-05-13T13:47:40.725" v="4982" actId="20577"/>
          <ac:spMkLst>
            <pc:docMk/>
            <pc:sldMk cId="3149346684" sldId="298"/>
            <ac:spMk id="3" creationId="{EFD249A9-FDB6-47B0-A646-439E5DE43502}"/>
          </ac:spMkLst>
        </pc:spChg>
        <pc:spChg chg="add del">
          <ac:chgData name="Prezerakos Georgios" userId="ea548587-b3cc-4d35-8e15-7608a7cc4b92" providerId="ADAL" clId="{B13C01B2-5B08-45FB-8BF5-0E5CF3D243E2}" dt="2024-05-13T06:32:04.143" v="4852" actId="26606"/>
          <ac:spMkLst>
            <pc:docMk/>
            <pc:sldMk cId="3149346684" sldId="298"/>
            <ac:spMk id="10" creationId="{2B97F24A-32CE-4C1C-A50D-3016B394DCFB}"/>
          </ac:spMkLst>
        </pc:spChg>
        <pc:spChg chg="add del">
          <ac:chgData name="Prezerakos Georgios" userId="ea548587-b3cc-4d35-8e15-7608a7cc4b92" providerId="ADAL" clId="{B13C01B2-5B08-45FB-8BF5-0E5CF3D243E2}" dt="2024-05-13T06:32:04.143" v="4852" actId="26606"/>
          <ac:spMkLst>
            <pc:docMk/>
            <pc:sldMk cId="3149346684" sldId="298"/>
            <ac:spMk id="12" creationId="{CD8B4F24-440B-49E9-B85D-733523DC064B}"/>
          </ac:spMkLst>
        </pc:spChg>
        <pc:spChg chg="add">
          <ac:chgData name="Prezerakos Georgios" userId="ea548587-b3cc-4d35-8e15-7608a7cc4b92" providerId="ADAL" clId="{B13C01B2-5B08-45FB-8BF5-0E5CF3D243E2}" dt="2024-05-13T06:32:04.151" v="4853" actId="26606"/>
          <ac:spMkLst>
            <pc:docMk/>
            <pc:sldMk cId="3149346684" sldId="298"/>
            <ac:spMk id="14" creationId="{8F035CD8-AE30-4146-96F2-036B0CE5E4F3}"/>
          </ac:spMkLst>
        </pc:spChg>
        <pc:spChg chg="add">
          <ac:chgData name="Prezerakos Georgios" userId="ea548587-b3cc-4d35-8e15-7608a7cc4b92" providerId="ADAL" clId="{B13C01B2-5B08-45FB-8BF5-0E5CF3D243E2}" dt="2024-05-13T06:32:04.151" v="4853" actId="26606"/>
          <ac:spMkLst>
            <pc:docMk/>
            <pc:sldMk cId="3149346684" sldId="298"/>
            <ac:spMk id="15" creationId="{1B15ED52-F352-441B-82BF-E0EA34836D08}"/>
          </ac:spMkLst>
        </pc:spChg>
        <pc:spChg chg="add">
          <ac:chgData name="Prezerakos Georgios" userId="ea548587-b3cc-4d35-8e15-7608a7cc4b92" providerId="ADAL" clId="{B13C01B2-5B08-45FB-8BF5-0E5CF3D243E2}" dt="2024-05-13T06:32:04.151" v="4853" actId="26606"/>
          <ac:spMkLst>
            <pc:docMk/>
            <pc:sldMk cId="3149346684" sldId="298"/>
            <ac:spMk id="16" creationId="{61707E60-CEC9-4661-AA82-69242EB4BDC3}"/>
          </ac:spMkLst>
        </pc:spChg>
        <pc:picChg chg="add mod">
          <ac:chgData name="Prezerakos Georgios" userId="ea548587-b3cc-4d35-8e15-7608a7cc4b92" providerId="ADAL" clId="{B13C01B2-5B08-45FB-8BF5-0E5CF3D243E2}" dt="2024-05-13T06:32:04.151" v="4853" actId="26606"/>
          <ac:picMkLst>
            <pc:docMk/>
            <pc:sldMk cId="3149346684" sldId="298"/>
            <ac:picMk id="5" creationId="{BFFE064B-9242-B1F8-04D0-238F2DAACE3A}"/>
          </ac:picMkLst>
        </pc:picChg>
      </pc:sldChg>
      <pc:sldChg chg="addSp modSp new mod setBg">
        <pc:chgData name="Prezerakos Georgios" userId="ea548587-b3cc-4d35-8e15-7608a7cc4b92" providerId="ADAL" clId="{B13C01B2-5B08-45FB-8BF5-0E5CF3D243E2}" dt="2024-05-13T06:32:23.676" v="4854" actId="26606"/>
        <pc:sldMkLst>
          <pc:docMk/>
          <pc:sldMk cId="935816169" sldId="299"/>
        </pc:sldMkLst>
        <pc:spChg chg="mod">
          <ac:chgData name="Prezerakos Georgios" userId="ea548587-b3cc-4d35-8e15-7608a7cc4b92" providerId="ADAL" clId="{B13C01B2-5B08-45FB-8BF5-0E5CF3D243E2}" dt="2024-05-13T06:32:23.676" v="4854" actId="26606"/>
          <ac:spMkLst>
            <pc:docMk/>
            <pc:sldMk cId="935816169" sldId="299"/>
            <ac:spMk id="2" creationId="{3A3FFC6D-58E4-68F6-E33F-2C103D223799}"/>
          </ac:spMkLst>
        </pc:spChg>
        <pc:spChg chg="mod">
          <ac:chgData name="Prezerakos Georgios" userId="ea548587-b3cc-4d35-8e15-7608a7cc4b92" providerId="ADAL" clId="{B13C01B2-5B08-45FB-8BF5-0E5CF3D243E2}" dt="2024-05-13T06:32:23.676" v="4854" actId="26606"/>
          <ac:spMkLst>
            <pc:docMk/>
            <pc:sldMk cId="935816169" sldId="299"/>
            <ac:spMk id="3" creationId="{3D2FA795-C017-7830-3058-158946CE5D3B}"/>
          </ac:spMkLst>
        </pc:spChg>
        <pc:spChg chg="add">
          <ac:chgData name="Prezerakos Georgios" userId="ea548587-b3cc-4d35-8e15-7608a7cc4b92" providerId="ADAL" clId="{B13C01B2-5B08-45FB-8BF5-0E5CF3D243E2}" dt="2024-05-13T06:32:23.676" v="4854" actId="26606"/>
          <ac:spMkLst>
            <pc:docMk/>
            <pc:sldMk cId="935816169" sldId="299"/>
            <ac:spMk id="8" creationId="{09588DA8-065E-4F6F-8EFD-43104AB2E0CF}"/>
          </ac:spMkLst>
        </pc:spChg>
        <pc:spChg chg="add">
          <ac:chgData name="Prezerakos Georgios" userId="ea548587-b3cc-4d35-8e15-7608a7cc4b92" providerId="ADAL" clId="{B13C01B2-5B08-45FB-8BF5-0E5CF3D243E2}" dt="2024-05-13T06:32:23.676" v="4854" actId="26606"/>
          <ac:spMkLst>
            <pc:docMk/>
            <pc:sldMk cId="935816169" sldId="299"/>
            <ac:spMk id="10" creationId="{C4285719-470E-454C-AF62-8323075F1F5B}"/>
          </ac:spMkLst>
        </pc:spChg>
        <pc:spChg chg="add">
          <ac:chgData name="Prezerakos Georgios" userId="ea548587-b3cc-4d35-8e15-7608a7cc4b92" providerId="ADAL" clId="{B13C01B2-5B08-45FB-8BF5-0E5CF3D243E2}" dt="2024-05-13T06:32:23.676" v="4854" actId="26606"/>
          <ac:spMkLst>
            <pc:docMk/>
            <pc:sldMk cId="935816169" sldId="299"/>
            <ac:spMk id="12" creationId="{CD9FE4EF-C4D8-49A0-B2FF-81D8DB7D8A24}"/>
          </ac:spMkLst>
        </pc:spChg>
        <pc:spChg chg="add">
          <ac:chgData name="Prezerakos Georgios" userId="ea548587-b3cc-4d35-8e15-7608a7cc4b92" providerId="ADAL" clId="{B13C01B2-5B08-45FB-8BF5-0E5CF3D243E2}" dt="2024-05-13T06:32:23.676" v="4854" actId="26606"/>
          <ac:spMkLst>
            <pc:docMk/>
            <pc:sldMk cId="935816169" sldId="299"/>
            <ac:spMk id="14" creationId="{4300840D-0A0B-4512-BACA-B439D5B9C57C}"/>
          </ac:spMkLst>
        </pc:spChg>
        <pc:spChg chg="add">
          <ac:chgData name="Prezerakos Georgios" userId="ea548587-b3cc-4d35-8e15-7608a7cc4b92" providerId="ADAL" clId="{B13C01B2-5B08-45FB-8BF5-0E5CF3D243E2}" dt="2024-05-13T06:32:23.676" v="4854" actId="26606"/>
          <ac:spMkLst>
            <pc:docMk/>
            <pc:sldMk cId="935816169" sldId="299"/>
            <ac:spMk id="16" creationId="{D2B78728-A580-49A7-84F9-6EF6F583ADE0}"/>
          </ac:spMkLst>
        </pc:spChg>
        <pc:spChg chg="add">
          <ac:chgData name="Prezerakos Georgios" userId="ea548587-b3cc-4d35-8e15-7608a7cc4b92" providerId="ADAL" clId="{B13C01B2-5B08-45FB-8BF5-0E5CF3D243E2}" dt="2024-05-13T06:32:23.676" v="4854" actId="26606"/>
          <ac:spMkLst>
            <pc:docMk/>
            <pc:sldMk cId="935816169" sldId="299"/>
            <ac:spMk id="18" creationId="{38FAA1A1-D861-433F-88FA-1E9D6FD31D11}"/>
          </ac:spMkLst>
        </pc:spChg>
        <pc:spChg chg="add">
          <ac:chgData name="Prezerakos Georgios" userId="ea548587-b3cc-4d35-8e15-7608a7cc4b92" providerId="ADAL" clId="{B13C01B2-5B08-45FB-8BF5-0E5CF3D243E2}" dt="2024-05-13T06:32:23.676" v="4854" actId="26606"/>
          <ac:spMkLst>
            <pc:docMk/>
            <pc:sldMk cId="935816169" sldId="299"/>
            <ac:spMk id="20" creationId="{8D71EDA1-87BF-4D5D-AB79-F346FD19278A}"/>
          </ac:spMkLst>
        </pc:spChg>
      </pc:sldChg>
      <pc:sldChg chg="addSp modSp new mod setBg">
        <pc:chgData name="Prezerakos Georgios" userId="ea548587-b3cc-4d35-8e15-7608a7cc4b92" providerId="ADAL" clId="{B13C01B2-5B08-45FB-8BF5-0E5CF3D243E2}" dt="2024-05-13T13:48:50.557" v="4996" actId="20577"/>
        <pc:sldMkLst>
          <pc:docMk/>
          <pc:sldMk cId="2031959421" sldId="300"/>
        </pc:sldMkLst>
        <pc:spChg chg="mod">
          <ac:chgData name="Prezerakos Georgios" userId="ea548587-b3cc-4d35-8e15-7608a7cc4b92" providerId="ADAL" clId="{B13C01B2-5B08-45FB-8BF5-0E5CF3D243E2}" dt="2024-05-13T06:32:29.635" v="4855" actId="26606"/>
          <ac:spMkLst>
            <pc:docMk/>
            <pc:sldMk cId="2031959421" sldId="300"/>
            <ac:spMk id="2" creationId="{A9CDAD5E-53A9-ACF2-838A-317855EE61B3}"/>
          </ac:spMkLst>
        </pc:spChg>
        <pc:spChg chg="mod">
          <ac:chgData name="Prezerakos Georgios" userId="ea548587-b3cc-4d35-8e15-7608a7cc4b92" providerId="ADAL" clId="{B13C01B2-5B08-45FB-8BF5-0E5CF3D243E2}" dt="2024-05-13T13:48:50.557" v="4996" actId="20577"/>
          <ac:spMkLst>
            <pc:docMk/>
            <pc:sldMk cId="2031959421" sldId="300"/>
            <ac:spMk id="3" creationId="{625E83C7-A815-4DDD-49DC-C61D6471D06E}"/>
          </ac:spMkLst>
        </pc:spChg>
        <pc:spChg chg="add">
          <ac:chgData name="Prezerakos Georgios" userId="ea548587-b3cc-4d35-8e15-7608a7cc4b92" providerId="ADAL" clId="{B13C01B2-5B08-45FB-8BF5-0E5CF3D243E2}" dt="2024-05-13T06:32:29.635" v="4855" actId="26606"/>
          <ac:spMkLst>
            <pc:docMk/>
            <pc:sldMk cId="2031959421" sldId="300"/>
            <ac:spMk id="8" creationId="{09588DA8-065E-4F6F-8EFD-43104AB2E0CF}"/>
          </ac:spMkLst>
        </pc:spChg>
        <pc:spChg chg="add">
          <ac:chgData name="Prezerakos Georgios" userId="ea548587-b3cc-4d35-8e15-7608a7cc4b92" providerId="ADAL" clId="{B13C01B2-5B08-45FB-8BF5-0E5CF3D243E2}" dt="2024-05-13T06:32:29.635" v="4855" actId="26606"/>
          <ac:spMkLst>
            <pc:docMk/>
            <pc:sldMk cId="2031959421" sldId="300"/>
            <ac:spMk id="10" creationId="{C4285719-470E-454C-AF62-8323075F1F5B}"/>
          </ac:spMkLst>
        </pc:spChg>
        <pc:spChg chg="add">
          <ac:chgData name="Prezerakos Georgios" userId="ea548587-b3cc-4d35-8e15-7608a7cc4b92" providerId="ADAL" clId="{B13C01B2-5B08-45FB-8BF5-0E5CF3D243E2}" dt="2024-05-13T06:32:29.635" v="4855" actId="26606"/>
          <ac:spMkLst>
            <pc:docMk/>
            <pc:sldMk cId="2031959421" sldId="300"/>
            <ac:spMk id="12" creationId="{CD9FE4EF-C4D8-49A0-B2FF-81D8DB7D8A24}"/>
          </ac:spMkLst>
        </pc:spChg>
        <pc:spChg chg="add">
          <ac:chgData name="Prezerakos Georgios" userId="ea548587-b3cc-4d35-8e15-7608a7cc4b92" providerId="ADAL" clId="{B13C01B2-5B08-45FB-8BF5-0E5CF3D243E2}" dt="2024-05-13T06:32:29.635" v="4855" actId="26606"/>
          <ac:spMkLst>
            <pc:docMk/>
            <pc:sldMk cId="2031959421" sldId="300"/>
            <ac:spMk id="14" creationId="{4300840D-0A0B-4512-BACA-B439D5B9C57C}"/>
          </ac:spMkLst>
        </pc:spChg>
        <pc:spChg chg="add">
          <ac:chgData name="Prezerakos Georgios" userId="ea548587-b3cc-4d35-8e15-7608a7cc4b92" providerId="ADAL" clId="{B13C01B2-5B08-45FB-8BF5-0E5CF3D243E2}" dt="2024-05-13T06:32:29.635" v="4855" actId="26606"/>
          <ac:spMkLst>
            <pc:docMk/>
            <pc:sldMk cId="2031959421" sldId="300"/>
            <ac:spMk id="16" creationId="{D2B78728-A580-49A7-84F9-6EF6F583ADE0}"/>
          </ac:spMkLst>
        </pc:spChg>
        <pc:spChg chg="add">
          <ac:chgData name="Prezerakos Georgios" userId="ea548587-b3cc-4d35-8e15-7608a7cc4b92" providerId="ADAL" clId="{B13C01B2-5B08-45FB-8BF5-0E5CF3D243E2}" dt="2024-05-13T06:32:29.635" v="4855" actId="26606"/>
          <ac:spMkLst>
            <pc:docMk/>
            <pc:sldMk cId="2031959421" sldId="300"/>
            <ac:spMk id="18" creationId="{38FAA1A1-D861-433F-88FA-1E9D6FD31D11}"/>
          </ac:spMkLst>
        </pc:spChg>
        <pc:spChg chg="add">
          <ac:chgData name="Prezerakos Georgios" userId="ea548587-b3cc-4d35-8e15-7608a7cc4b92" providerId="ADAL" clId="{B13C01B2-5B08-45FB-8BF5-0E5CF3D243E2}" dt="2024-05-13T06:32:29.635" v="4855" actId="26606"/>
          <ac:spMkLst>
            <pc:docMk/>
            <pc:sldMk cId="2031959421" sldId="300"/>
            <ac:spMk id="20" creationId="{8D71EDA1-87BF-4D5D-AB79-F346FD19278A}"/>
          </ac:spMkLst>
        </pc:spChg>
      </pc:sldChg>
      <pc:sldChg chg="addSp modSp new mod setBg">
        <pc:chgData name="Prezerakos Georgios" userId="ea548587-b3cc-4d35-8e15-7608a7cc4b92" providerId="ADAL" clId="{B13C01B2-5B08-45FB-8BF5-0E5CF3D243E2}" dt="2024-05-13T06:32:49.389" v="4856" actId="26606"/>
        <pc:sldMkLst>
          <pc:docMk/>
          <pc:sldMk cId="4227301560" sldId="301"/>
        </pc:sldMkLst>
        <pc:spChg chg="mod">
          <ac:chgData name="Prezerakos Georgios" userId="ea548587-b3cc-4d35-8e15-7608a7cc4b92" providerId="ADAL" clId="{B13C01B2-5B08-45FB-8BF5-0E5CF3D243E2}" dt="2024-05-13T06:32:49.389" v="4856" actId="26606"/>
          <ac:spMkLst>
            <pc:docMk/>
            <pc:sldMk cId="4227301560" sldId="301"/>
            <ac:spMk id="2" creationId="{D07B1AC8-C43B-52F6-F30C-421BAC63195D}"/>
          </ac:spMkLst>
        </pc:spChg>
        <pc:spChg chg="mod">
          <ac:chgData name="Prezerakos Georgios" userId="ea548587-b3cc-4d35-8e15-7608a7cc4b92" providerId="ADAL" clId="{B13C01B2-5B08-45FB-8BF5-0E5CF3D243E2}" dt="2024-05-13T06:32:49.389" v="4856" actId="26606"/>
          <ac:spMkLst>
            <pc:docMk/>
            <pc:sldMk cId="4227301560" sldId="301"/>
            <ac:spMk id="3" creationId="{E65F22D8-96E1-B29F-69D0-93153F7C175B}"/>
          </ac:spMkLst>
        </pc:spChg>
        <pc:spChg chg="add">
          <ac:chgData name="Prezerakos Georgios" userId="ea548587-b3cc-4d35-8e15-7608a7cc4b92" providerId="ADAL" clId="{B13C01B2-5B08-45FB-8BF5-0E5CF3D243E2}" dt="2024-05-13T06:32:49.389" v="4856" actId="26606"/>
          <ac:spMkLst>
            <pc:docMk/>
            <pc:sldMk cId="4227301560" sldId="301"/>
            <ac:spMk id="9" creationId="{9B7AD9F6-8CE7-4299-8FC6-328F4DCD3FF9}"/>
          </ac:spMkLst>
        </pc:spChg>
        <pc:spChg chg="add">
          <ac:chgData name="Prezerakos Georgios" userId="ea548587-b3cc-4d35-8e15-7608a7cc4b92" providerId="ADAL" clId="{B13C01B2-5B08-45FB-8BF5-0E5CF3D243E2}" dt="2024-05-13T06:32:49.389" v="4856" actId="26606"/>
          <ac:spMkLst>
            <pc:docMk/>
            <pc:sldMk cId="4227301560" sldId="301"/>
            <ac:spMk id="11" creationId="{82580482-BA80-420A-8A05-C58E97F26B21}"/>
          </ac:spMkLst>
        </pc:spChg>
        <pc:picChg chg="add">
          <ac:chgData name="Prezerakos Georgios" userId="ea548587-b3cc-4d35-8e15-7608a7cc4b92" providerId="ADAL" clId="{B13C01B2-5B08-45FB-8BF5-0E5CF3D243E2}" dt="2024-05-13T06:32:49.389" v="4856" actId="26606"/>
          <ac:picMkLst>
            <pc:docMk/>
            <pc:sldMk cId="4227301560" sldId="301"/>
            <ac:picMk id="5" creationId="{ABD587E0-7208-B976-219A-E9B88D29F60C}"/>
          </ac:picMkLst>
        </pc:picChg>
      </pc:sldChg>
      <pc:sldChg chg="addSp delSp modSp new mod setBg modClrScheme chgLayout">
        <pc:chgData name="Prezerakos Georgios" userId="ea548587-b3cc-4d35-8e15-7608a7cc4b92" providerId="ADAL" clId="{B13C01B2-5B08-45FB-8BF5-0E5CF3D243E2}" dt="2024-05-13T15:35:45.096" v="6233" actId="403"/>
        <pc:sldMkLst>
          <pc:docMk/>
          <pc:sldMk cId="4042566522" sldId="302"/>
        </pc:sldMkLst>
        <pc:spChg chg="del mod ord">
          <ac:chgData name="Prezerakos Georgios" userId="ea548587-b3cc-4d35-8e15-7608a7cc4b92" providerId="ADAL" clId="{B13C01B2-5B08-45FB-8BF5-0E5CF3D243E2}" dt="2024-05-13T03:47:41.506" v="2695" actId="700"/>
          <ac:spMkLst>
            <pc:docMk/>
            <pc:sldMk cId="4042566522" sldId="302"/>
            <ac:spMk id="2" creationId="{AE2F5EA5-337C-9D04-7F74-28B45F7C99F1}"/>
          </ac:spMkLst>
        </pc:spChg>
        <pc:spChg chg="del mod ord">
          <ac:chgData name="Prezerakos Georgios" userId="ea548587-b3cc-4d35-8e15-7608a7cc4b92" providerId="ADAL" clId="{B13C01B2-5B08-45FB-8BF5-0E5CF3D243E2}" dt="2024-05-13T03:47:41.506" v="2695" actId="700"/>
          <ac:spMkLst>
            <pc:docMk/>
            <pc:sldMk cId="4042566522" sldId="302"/>
            <ac:spMk id="3" creationId="{3DBC5831-B509-48ED-DC89-2618267F44DC}"/>
          </ac:spMkLst>
        </pc:spChg>
        <pc:spChg chg="add mod ord">
          <ac:chgData name="Prezerakos Georgios" userId="ea548587-b3cc-4d35-8e15-7608a7cc4b92" providerId="ADAL" clId="{B13C01B2-5B08-45FB-8BF5-0E5CF3D243E2}" dt="2024-05-13T06:32:55.641" v="4857" actId="26606"/>
          <ac:spMkLst>
            <pc:docMk/>
            <pc:sldMk cId="4042566522" sldId="302"/>
            <ac:spMk id="4" creationId="{3AA62B98-3786-84EE-6053-B6F3F74D6A3A}"/>
          </ac:spMkLst>
        </pc:spChg>
        <pc:spChg chg="add mod ord">
          <ac:chgData name="Prezerakos Georgios" userId="ea548587-b3cc-4d35-8e15-7608a7cc4b92" providerId="ADAL" clId="{B13C01B2-5B08-45FB-8BF5-0E5CF3D243E2}" dt="2024-05-13T15:35:45.096" v="6233" actId="403"/>
          <ac:spMkLst>
            <pc:docMk/>
            <pc:sldMk cId="4042566522" sldId="302"/>
            <ac:spMk id="5" creationId="{AF4590A3-3B98-805F-225C-E6C46A944A8D}"/>
          </ac:spMkLst>
        </pc:spChg>
        <pc:spChg chg="add">
          <ac:chgData name="Prezerakos Georgios" userId="ea548587-b3cc-4d35-8e15-7608a7cc4b92" providerId="ADAL" clId="{B13C01B2-5B08-45FB-8BF5-0E5CF3D243E2}" dt="2024-05-13T06:32:55.641" v="4857" actId="26606"/>
          <ac:spMkLst>
            <pc:docMk/>
            <pc:sldMk cId="4042566522" sldId="302"/>
            <ac:spMk id="11" creationId="{F13C74B1-5B17-4795-BED0-7140497B445A}"/>
          </ac:spMkLst>
        </pc:spChg>
        <pc:spChg chg="add">
          <ac:chgData name="Prezerakos Georgios" userId="ea548587-b3cc-4d35-8e15-7608a7cc4b92" providerId="ADAL" clId="{B13C01B2-5B08-45FB-8BF5-0E5CF3D243E2}" dt="2024-05-13T06:32:55.641" v="4857" actId="26606"/>
          <ac:spMkLst>
            <pc:docMk/>
            <pc:sldMk cId="4042566522" sldId="302"/>
            <ac:spMk id="13" creationId="{D4974D33-8DC5-464E-8C6D-BE58F0669C17}"/>
          </ac:spMkLst>
        </pc:spChg>
        <pc:picChg chg="add">
          <ac:chgData name="Prezerakos Georgios" userId="ea548587-b3cc-4d35-8e15-7608a7cc4b92" providerId="ADAL" clId="{B13C01B2-5B08-45FB-8BF5-0E5CF3D243E2}" dt="2024-05-13T06:32:55.641" v="4857" actId="26606"/>
          <ac:picMkLst>
            <pc:docMk/>
            <pc:sldMk cId="4042566522" sldId="302"/>
            <ac:picMk id="7" creationId="{A85CB669-959A-293A-91EE-F57D6133568E}"/>
          </ac:picMkLst>
        </pc:picChg>
      </pc:sldChg>
      <pc:sldChg chg="addSp modSp new mod setBg">
        <pc:chgData name="Prezerakos Georgios" userId="ea548587-b3cc-4d35-8e15-7608a7cc4b92" providerId="ADAL" clId="{B13C01B2-5B08-45FB-8BF5-0E5CF3D243E2}" dt="2024-05-13T06:33:00.868" v="4858" actId="26606"/>
        <pc:sldMkLst>
          <pc:docMk/>
          <pc:sldMk cId="1933248002" sldId="303"/>
        </pc:sldMkLst>
        <pc:spChg chg="mod">
          <ac:chgData name="Prezerakos Georgios" userId="ea548587-b3cc-4d35-8e15-7608a7cc4b92" providerId="ADAL" clId="{B13C01B2-5B08-45FB-8BF5-0E5CF3D243E2}" dt="2024-05-13T06:33:00.868" v="4858" actId="26606"/>
          <ac:spMkLst>
            <pc:docMk/>
            <pc:sldMk cId="1933248002" sldId="303"/>
            <ac:spMk id="2" creationId="{2060F3EB-80E1-2D04-8EF1-B3BC2C1882E9}"/>
          </ac:spMkLst>
        </pc:spChg>
        <pc:spChg chg="mod">
          <ac:chgData name="Prezerakos Georgios" userId="ea548587-b3cc-4d35-8e15-7608a7cc4b92" providerId="ADAL" clId="{B13C01B2-5B08-45FB-8BF5-0E5CF3D243E2}" dt="2024-05-13T06:33:00.868" v="4858" actId="26606"/>
          <ac:spMkLst>
            <pc:docMk/>
            <pc:sldMk cId="1933248002" sldId="303"/>
            <ac:spMk id="3" creationId="{34E66DC2-7DA7-2132-E104-5149EA6BD53D}"/>
          </ac:spMkLst>
        </pc:spChg>
        <pc:spChg chg="add">
          <ac:chgData name="Prezerakos Georgios" userId="ea548587-b3cc-4d35-8e15-7608a7cc4b92" providerId="ADAL" clId="{B13C01B2-5B08-45FB-8BF5-0E5CF3D243E2}" dt="2024-05-13T06:33:00.868" v="4858" actId="26606"/>
          <ac:spMkLst>
            <pc:docMk/>
            <pc:sldMk cId="1933248002" sldId="303"/>
            <ac:spMk id="9" creationId="{2C61293E-6EBE-43EF-A52C-9BEBFD7679D4}"/>
          </ac:spMkLst>
        </pc:spChg>
        <pc:spChg chg="add">
          <ac:chgData name="Prezerakos Georgios" userId="ea548587-b3cc-4d35-8e15-7608a7cc4b92" providerId="ADAL" clId="{B13C01B2-5B08-45FB-8BF5-0E5CF3D243E2}" dt="2024-05-13T06:33:00.868" v="4858" actId="26606"/>
          <ac:spMkLst>
            <pc:docMk/>
            <pc:sldMk cId="1933248002" sldId="303"/>
            <ac:spMk id="11" creationId="{3FCFB1DE-0B7E-48CC-BA90-B2AB0889F9D6}"/>
          </ac:spMkLst>
        </pc:spChg>
        <pc:picChg chg="add">
          <ac:chgData name="Prezerakos Georgios" userId="ea548587-b3cc-4d35-8e15-7608a7cc4b92" providerId="ADAL" clId="{B13C01B2-5B08-45FB-8BF5-0E5CF3D243E2}" dt="2024-05-13T06:33:00.868" v="4858" actId="26606"/>
          <ac:picMkLst>
            <pc:docMk/>
            <pc:sldMk cId="1933248002" sldId="303"/>
            <ac:picMk id="5" creationId="{8B9BE236-613C-2115-D9A5-86A9B51F38B4}"/>
          </ac:picMkLst>
        </pc:picChg>
      </pc:sldChg>
      <pc:sldChg chg="addSp delSp modSp new mod setBg">
        <pc:chgData name="Prezerakos Georgios" userId="ea548587-b3cc-4d35-8e15-7608a7cc4b92" providerId="ADAL" clId="{B13C01B2-5B08-45FB-8BF5-0E5CF3D243E2}" dt="2024-05-13T13:49:45.582" v="5045" actId="20577"/>
        <pc:sldMkLst>
          <pc:docMk/>
          <pc:sldMk cId="506391853" sldId="304"/>
        </pc:sldMkLst>
        <pc:spChg chg="mod">
          <ac:chgData name="Prezerakos Georgios" userId="ea548587-b3cc-4d35-8e15-7608a7cc4b92" providerId="ADAL" clId="{B13C01B2-5B08-45FB-8BF5-0E5CF3D243E2}" dt="2024-05-13T06:33:13.364" v="4863" actId="26606"/>
          <ac:spMkLst>
            <pc:docMk/>
            <pc:sldMk cId="506391853" sldId="304"/>
            <ac:spMk id="2" creationId="{32EEA216-287D-1973-37F6-09A8526BC440}"/>
          </ac:spMkLst>
        </pc:spChg>
        <pc:spChg chg="mod">
          <ac:chgData name="Prezerakos Georgios" userId="ea548587-b3cc-4d35-8e15-7608a7cc4b92" providerId="ADAL" clId="{B13C01B2-5B08-45FB-8BF5-0E5CF3D243E2}" dt="2024-05-13T13:49:45.582" v="5045" actId="20577"/>
          <ac:spMkLst>
            <pc:docMk/>
            <pc:sldMk cId="506391853" sldId="304"/>
            <ac:spMk id="3" creationId="{B05F3CAB-5FA7-8303-95FD-1DC7E89E9E6A}"/>
          </ac:spMkLst>
        </pc:spChg>
        <pc:spChg chg="add">
          <ac:chgData name="Prezerakos Georgios" userId="ea548587-b3cc-4d35-8e15-7608a7cc4b92" providerId="ADAL" clId="{B13C01B2-5B08-45FB-8BF5-0E5CF3D243E2}" dt="2024-05-13T06:33:13.364" v="4863" actId="26606"/>
          <ac:spMkLst>
            <pc:docMk/>
            <pc:sldMk cId="506391853" sldId="304"/>
            <ac:spMk id="8" creationId="{09588DA8-065E-4F6F-8EFD-43104AB2E0CF}"/>
          </ac:spMkLst>
        </pc:spChg>
        <pc:spChg chg="add del">
          <ac:chgData name="Prezerakos Georgios" userId="ea548587-b3cc-4d35-8e15-7608a7cc4b92" providerId="ADAL" clId="{B13C01B2-5B08-45FB-8BF5-0E5CF3D243E2}" dt="2024-05-13T06:33:10.739" v="4860" actId="26606"/>
          <ac:spMkLst>
            <pc:docMk/>
            <pc:sldMk cId="506391853" sldId="304"/>
            <ac:spMk id="9" creationId="{2C61293E-6EBE-43EF-A52C-9BEBFD7679D4}"/>
          </ac:spMkLst>
        </pc:spChg>
        <pc:spChg chg="add">
          <ac:chgData name="Prezerakos Georgios" userId="ea548587-b3cc-4d35-8e15-7608a7cc4b92" providerId="ADAL" clId="{B13C01B2-5B08-45FB-8BF5-0E5CF3D243E2}" dt="2024-05-13T06:33:13.364" v="4863" actId="26606"/>
          <ac:spMkLst>
            <pc:docMk/>
            <pc:sldMk cId="506391853" sldId="304"/>
            <ac:spMk id="10" creationId="{C4285719-470E-454C-AF62-8323075F1F5B}"/>
          </ac:spMkLst>
        </pc:spChg>
        <pc:spChg chg="add del">
          <ac:chgData name="Prezerakos Georgios" userId="ea548587-b3cc-4d35-8e15-7608a7cc4b92" providerId="ADAL" clId="{B13C01B2-5B08-45FB-8BF5-0E5CF3D243E2}" dt="2024-05-13T06:33:10.739" v="4860" actId="26606"/>
          <ac:spMkLst>
            <pc:docMk/>
            <pc:sldMk cId="506391853" sldId="304"/>
            <ac:spMk id="11" creationId="{3FCFB1DE-0B7E-48CC-BA90-B2AB0889F9D6}"/>
          </ac:spMkLst>
        </pc:spChg>
        <pc:spChg chg="add">
          <ac:chgData name="Prezerakos Georgios" userId="ea548587-b3cc-4d35-8e15-7608a7cc4b92" providerId="ADAL" clId="{B13C01B2-5B08-45FB-8BF5-0E5CF3D243E2}" dt="2024-05-13T06:33:13.364" v="4863" actId="26606"/>
          <ac:spMkLst>
            <pc:docMk/>
            <pc:sldMk cId="506391853" sldId="304"/>
            <ac:spMk id="12" creationId="{CD9FE4EF-C4D8-49A0-B2FF-81D8DB7D8A24}"/>
          </ac:spMkLst>
        </pc:spChg>
        <pc:spChg chg="add del">
          <ac:chgData name="Prezerakos Georgios" userId="ea548587-b3cc-4d35-8e15-7608a7cc4b92" providerId="ADAL" clId="{B13C01B2-5B08-45FB-8BF5-0E5CF3D243E2}" dt="2024-05-13T06:33:13.349" v="4862" actId="26606"/>
          <ac:spMkLst>
            <pc:docMk/>
            <pc:sldMk cId="506391853" sldId="304"/>
            <ac:spMk id="13" creationId="{F13C74B1-5B17-4795-BED0-7140497B445A}"/>
          </ac:spMkLst>
        </pc:spChg>
        <pc:spChg chg="add del">
          <ac:chgData name="Prezerakos Georgios" userId="ea548587-b3cc-4d35-8e15-7608a7cc4b92" providerId="ADAL" clId="{B13C01B2-5B08-45FB-8BF5-0E5CF3D243E2}" dt="2024-05-13T06:33:13.349" v="4862" actId="26606"/>
          <ac:spMkLst>
            <pc:docMk/>
            <pc:sldMk cId="506391853" sldId="304"/>
            <ac:spMk id="14" creationId="{D4974D33-8DC5-464E-8C6D-BE58F0669C17}"/>
          </ac:spMkLst>
        </pc:spChg>
        <pc:spChg chg="add">
          <ac:chgData name="Prezerakos Georgios" userId="ea548587-b3cc-4d35-8e15-7608a7cc4b92" providerId="ADAL" clId="{B13C01B2-5B08-45FB-8BF5-0E5CF3D243E2}" dt="2024-05-13T06:33:13.364" v="4863" actId="26606"/>
          <ac:spMkLst>
            <pc:docMk/>
            <pc:sldMk cId="506391853" sldId="304"/>
            <ac:spMk id="16" creationId="{D2B78728-A580-49A7-84F9-6EF6F583ADE0}"/>
          </ac:spMkLst>
        </pc:spChg>
        <pc:spChg chg="add">
          <ac:chgData name="Prezerakos Georgios" userId="ea548587-b3cc-4d35-8e15-7608a7cc4b92" providerId="ADAL" clId="{B13C01B2-5B08-45FB-8BF5-0E5CF3D243E2}" dt="2024-05-13T06:33:13.364" v="4863" actId="26606"/>
          <ac:spMkLst>
            <pc:docMk/>
            <pc:sldMk cId="506391853" sldId="304"/>
            <ac:spMk id="17" creationId="{4300840D-0A0B-4512-BACA-B439D5B9C57C}"/>
          </ac:spMkLst>
        </pc:spChg>
        <pc:spChg chg="add">
          <ac:chgData name="Prezerakos Georgios" userId="ea548587-b3cc-4d35-8e15-7608a7cc4b92" providerId="ADAL" clId="{B13C01B2-5B08-45FB-8BF5-0E5CF3D243E2}" dt="2024-05-13T06:33:13.364" v="4863" actId="26606"/>
          <ac:spMkLst>
            <pc:docMk/>
            <pc:sldMk cId="506391853" sldId="304"/>
            <ac:spMk id="18" creationId="{38FAA1A1-D861-433F-88FA-1E9D6FD31D11}"/>
          </ac:spMkLst>
        </pc:spChg>
        <pc:spChg chg="add">
          <ac:chgData name="Prezerakos Georgios" userId="ea548587-b3cc-4d35-8e15-7608a7cc4b92" providerId="ADAL" clId="{B13C01B2-5B08-45FB-8BF5-0E5CF3D243E2}" dt="2024-05-13T06:33:13.364" v="4863" actId="26606"/>
          <ac:spMkLst>
            <pc:docMk/>
            <pc:sldMk cId="506391853" sldId="304"/>
            <ac:spMk id="20" creationId="{8D71EDA1-87BF-4D5D-AB79-F346FD19278A}"/>
          </ac:spMkLst>
        </pc:spChg>
        <pc:picChg chg="add del">
          <ac:chgData name="Prezerakos Georgios" userId="ea548587-b3cc-4d35-8e15-7608a7cc4b92" providerId="ADAL" clId="{B13C01B2-5B08-45FB-8BF5-0E5CF3D243E2}" dt="2024-05-13T06:33:10.739" v="4860" actId="26606"/>
          <ac:picMkLst>
            <pc:docMk/>
            <pc:sldMk cId="506391853" sldId="304"/>
            <ac:picMk id="5" creationId="{AFAEA0E2-6753-ADBD-6D1B-B0A18207E1CD}"/>
          </ac:picMkLst>
        </pc:picChg>
        <pc:picChg chg="add del">
          <ac:chgData name="Prezerakos Georgios" userId="ea548587-b3cc-4d35-8e15-7608a7cc4b92" providerId="ADAL" clId="{B13C01B2-5B08-45FB-8BF5-0E5CF3D243E2}" dt="2024-05-13T06:33:13.349" v="4862" actId="26606"/>
          <ac:picMkLst>
            <pc:docMk/>
            <pc:sldMk cId="506391853" sldId="304"/>
            <ac:picMk id="15" creationId="{F09D9DEF-BC9C-39F1-6488-02D89DB9F715}"/>
          </ac:picMkLst>
        </pc:picChg>
      </pc:sldChg>
      <pc:sldChg chg="modSp new del mod">
        <pc:chgData name="Prezerakos Georgios" userId="ea548587-b3cc-4d35-8e15-7608a7cc4b92" providerId="ADAL" clId="{B13C01B2-5B08-45FB-8BF5-0E5CF3D243E2}" dt="2024-05-13T03:56:15.077" v="2978" actId="2696"/>
        <pc:sldMkLst>
          <pc:docMk/>
          <pc:sldMk cId="2188176325" sldId="305"/>
        </pc:sldMkLst>
        <pc:spChg chg="mod">
          <ac:chgData name="Prezerakos Georgios" userId="ea548587-b3cc-4d35-8e15-7608a7cc4b92" providerId="ADAL" clId="{B13C01B2-5B08-45FB-8BF5-0E5CF3D243E2}" dt="2024-05-13T03:55:38.432" v="2974" actId="20577"/>
          <ac:spMkLst>
            <pc:docMk/>
            <pc:sldMk cId="2188176325" sldId="305"/>
            <ac:spMk id="2" creationId="{41203778-6314-AC7D-A07B-405FF65A619E}"/>
          </ac:spMkLst>
        </pc:spChg>
      </pc:sldChg>
      <pc:sldChg chg="new del">
        <pc:chgData name="Prezerakos Georgios" userId="ea548587-b3cc-4d35-8e15-7608a7cc4b92" providerId="ADAL" clId="{B13C01B2-5B08-45FB-8BF5-0E5CF3D243E2}" dt="2024-05-13T03:56:19.115" v="2979" actId="2696"/>
        <pc:sldMkLst>
          <pc:docMk/>
          <pc:sldMk cId="3789623760" sldId="306"/>
        </pc:sldMkLst>
      </pc:sldChg>
      <pc:sldChg chg="new del">
        <pc:chgData name="Prezerakos Georgios" userId="ea548587-b3cc-4d35-8e15-7608a7cc4b92" providerId="ADAL" clId="{B13C01B2-5B08-45FB-8BF5-0E5CF3D243E2}" dt="2024-05-13T06:33:22.383" v="4864" actId="2696"/>
        <pc:sldMkLst>
          <pc:docMk/>
          <pc:sldMk cId="1542681088" sldId="307"/>
        </pc:sldMkLst>
      </pc:sldChg>
      <pc:sldChg chg="addSp modSp new mod setBg">
        <pc:chgData name="Prezerakos Georgios" userId="ea548587-b3cc-4d35-8e15-7608a7cc4b92" providerId="ADAL" clId="{B13C01B2-5B08-45FB-8BF5-0E5CF3D243E2}" dt="2024-05-13T06:35:50.714" v="4878" actId="26606"/>
        <pc:sldMkLst>
          <pc:docMk/>
          <pc:sldMk cId="3105517858" sldId="308"/>
        </pc:sldMkLst>
        <pc:spChg chg="mod">
          <ac:chgData name="Prezerakos Georgios" userId="ea548587-b3cc-4d35-8e15-7608a7cc4b92" providerId="ADAL" clId="{B13C01B2-5B08-45FB-8BF5-0E5CF3D243E2}" dt="2024-05-13T06:35:50.714" v="4878" actId="26606"/>
          <ac:spMkLst>
            <pc:docMk/>
            <pc:sldMk cId="3105517858" sldId="308"/>
            <ac:spMk id="2" creationId="{E1776C5B-908B-425D-B108-D67A0E623494}"/>
          </ac:spMkLst>
        </pc:spChg>
        <pc:spChg chg="mod">
          <ac:chgData name="Prezerakos Georgios" userId="ea548587-b3cc-4d35-8e15-7608a7cc4b92" providerId="ADAL" clId="{B13C01B2-5B08-45FB-8BF5-0E5CF3D243E2}" dt="2024-05-13T06:35:50.714" v="4878" actId="26606"/>
          <ac:spMkLst>
            <pc:docMk/>
            <pc:sldMk cId="3105517858" sldId="308"/>
            <ac:spMk id="3" creationId="{AB867F70-AF19-2780-CE6D-3DD1D35644E3}"/>
          </ac:spMkLst>
        </pc:spChg>
        <pc:spChg chg="add">
          <ac:chgData name="Prezerakos Georgios" userId="ea548587-b3cc-4d35-8e15-7608a7cc4b92" providerId="ADAL" clId="{B13C01B2-5B08-45FB-8BF5-0E5CF3D243E2}" dt="2024-05-13T06:35:50.714" v="4878" actId="26606"/>
          <ac:spMkLst>
            <pc:docMk/>
            <pc:sldMk cId="3105517858" sldId="308"/>
            <ac:spMk id="9" creationId="{9B7AD9F6-8CE7-4299-8FC6-328F4DCD3FF9}"/>
          </ac:spMkLst>
        </pc:spChg>
        <pc:spChg chg="add">
          <ac:chgData name="Prezerakos Georgios" userId="ea548587-b3cc-4d35-8e15-7608a7cc4b92" providerId="ADAL" clId="{B13C01B2-5B08-45FB-8BF5-0E5CF3D243E2}" dt="2024-05-13T06:35:50.714" v="4878" actId="26606"/>
          <ac:spMkLst>
            <pc:docMk/>
            <pc:sldMk cId="3105517858" sldId="308"/>
            <ac:spMk id="11" creationId="{F49775AF-8896-43EE-92C6-83497D6DC56F}"/>
          </ac:spMkLst>
        </pc:spChg>
        <pc:picChg chg="add">
          <ac:chgData name="Prezerakos Georgios" userId="ea548587-b3cc-4d35-8e15-7608a7cc4b92" providerId="ADAL" clId="{B13C01B2-5B08-45FB-8BF5-0E5CF3D243E2}" dt="2024-05-13T06:35:50.714" v="4878" actId="26606"/>
          <ac:picMkLst>
            <pc:docMk/>
            <pc:sldMk cId="3105517858" sldId="308"/>
            <ac:picMk id="5" creationId="{AE67881F-3E98-0C13-289A-592A72C22EF7}"/>
          </ac:picMkLst>
        </pc:picChg>
      </pc:sldChg>
      <pc:sldChg chg="addSp modSp new mod setBg">
        <pc:chgData name="Prezerakos Georgios" userId="ea548587-b3cc-4d35-8e15-7608a7cc4b92" providerId="ADAL" clId="{B13C01B2-5B08-45FB-8BF5-0E5CF3D243E2}" dt="2024-05-13T06:33:25.155" v="4865" actId="26606"/>
        <pc:sldMkLst>
          <pc:docMk/>
          <pc:sldMk cId="3279025673" sldId="309"/>
        </pc:sldMkLst>
        <pc:spChg chg="mod">
          <ac:chgData name="Prezerakos Georgios" userId="ea548587-b3cc-4d35-8e15-7608a7cc4b92" providerId="ADAL" clId="{B13C01B2-5B08-45FB-8BF5-0E5CF3D243E2}" dt="2024-05-13T06:33:25.155" v="4865" actId="26606"/>
          <ac:spMkLst>
            <pc:docMk/>
            <pc:sldMk cId="3279025673" sldId="309"/>
            <ac:spMk id="2" creationId="{D58558C5-5304-3DE7-883A-E505DA7E78ED}"/>
          </ac:spMkLst>
        </pc:spChg>
        <pc:spChg chg="mod">
          <ac:chgData name="Prezerakos Georgios" userId="ea548587-b3cc-4d35-8e15-7608a7cc4b92" providerId="ADAL" clId="{B13C01B2-5B08-45FB-8BF5-0E5CF3D243E2}" dt="2024-05-13T06:33:25.155" v="4865" actId="26606"/>
          <ac:spMkLst>
            <pc:docMk/>
            <pc:sldMk cId="3279025673" sldId="309"/>
            <ac:spMk id="3" creationId="{1EC7D6B2-4446-C12E-50E0-83552626B7BD}"/>
          </ac:spMkLst>
        </pc:spChg>
        <pc:spChg chg="add">
          <ac:chgData name="Prezerakos Georgios" userId="ea548587-b3cc-4d35-8e15-7608a7cc4b92" providerId="ADAL" clId="{B13C01B2-5B08-45FB-8BF5-0E5CF3D243E2}" dt="2024-05-13T06:33:25.155" v="4865" actId="26606"/>
          <ac:spMkLst>
            <pc:docMk/>
            <pc:sldMk cId="3279025673" sldId="309"/>
            <ac:spMk id="9" creationId="{9B7AD9F6-8CE7-4299-8FC6-328F4DCD3FF9}"/>
          </ac:spMkLst>
        </pc:spChg>
        <pc:spChg chg="add">
          <ac:chgData name="Prezerakos Georgios" userId="ea548587-b3cc-4d35-8e15-7608a7cc4b92" providerId="ADAL" clId="{B13C01B2-5B08-45FB-8BF5-0E5CF3D243E2}" dt="2024-05-13T06:33:25.155" v="4865" actId="26606"/>
          <ac:spMkLst>
            <pc:docMk/>
            <pc:sldMk cId="3279025673" sldId="309"/>
            <ac:spMk id="11" creationId="{82580482-BA80-420A-8A05-C58E97F26B21}"/>
          </ac:spMkLst>
        </pc:spChg>
        <pc:picChg chg="add">
          <ac:chgData name="Prezerakos Georgios" userId="ea548587-b3cc-4d35-8e15-7608a7cc4b92" providerId="ADAL" clId="{B13C01B2-5B08-45FB-8BF5-0E5CF3D243E2}" dt="2024-05-13T06:33:25.155" v="4865" actId="26606"/>
          <ac:picMkLst>
            <pc:docMk/>
            <pc:sldMk cId="3279025673" sldId="309"/>
            <ac:picMk id="5" creationId="{292B43D5-2333-C6EF-1BF3-1888F5D59091}"/>
          </ac:picMkLst>
        </pc:picChg>
      </pc:sldChg>
      <pc:sldChg chg="addSp modSp new mod setBg">
        <pc:chgData name="Prezerakos Georgios" userId="ea548587-b3cc-4d35-8e15-7608a7cc4b92" providerId="ADAL" clId="{B13C01B2-5B08-45FB-8BF5-0E5CF3D243E2}" dt="2024-05-13T06:33:34.701" v="4866" actId="26606"/>
        <pc:sldMkLst>
          <pc:docMk/>
          <pc:sldMk cId="3178534620" sldId="310"/>
        </pc:sldMkLst>
        <pc:spChg chg="mod">
          <ac:chgData name="Prezerakos Georgios" userId="ea548587-b3cc-4d35-8e15-7608a7cc4b92" providerId="ADAL" clId="{B13C01B2-5B08-45FB-8BF5-0E5CF3D243E2}" dt="2024-05-13T06:33:34.701" v="4866" actId="26606"/>
          <ac:spMkLst>
            <pc:docMk/>
            <pc:sldMk cId="3178534620" sldId="310"/>
            <ac:spMk id="2" creationId="{F07918BE-A49A-976E-A026-D28148FA442E}"/>
          </ac:spMkLst>
        </pc:spChg>
        <pc:spChg chg="mod">
          <ac:chgData name="Prezerakos Georgios" userId="ea548587-b3cc-4d35-8e15-7608a7cc4b92" providerId="ADAL" clId="{B13C01B2-5B08-45FB-8BF5-0E5CF3D243E2}" dt="2024-05-13T06:33:34.701" v="4866" actId="26606"/>
          <ac:spMkLst>
            <pc:docMk/>
            <pc:sldMk cId="3178534620" sldId="310"/>
            <ac:spMk id="3" creationId="{36DAE3AE-8472-8701-58C1-E3B268037B68}"/>
          </ac:spMkLst>
        </pc:spChg>
        <pc:spChg chg="add">
          <ac:chgData name="Prezerakos Georgios" userId="ea548587-b3cc-4d35-8e15-7608a7cc4b92" providerId="ADAL" clId="{B13C01B2-5B08-45FB-8BF5-0E5CF3D243E2}" dt="2024-05-13T06:33:34.701" v="4866" actId="26606"/>
          <ac:spMkLst>
            <pc:docMk/>
            <pc:sldMk cId="3178534620" sldId="310"/>
            <ac:spMk id="9" creationId="{2C61293E-6EBE-43EF-A52C-9BEBFD7679D4}"/>
          </ac:spMkLst>
        </pc:spChg>
        <pc:spChg chg="add">
          <ac:chgData name="Prezerakos Georgios" userId="ea548587-b3cc-4d35-8e15-7608a7cc4b92" providerId="ADAL" clId="{B13C01B2-5B08-45FB-8BF5-0E5CF3D243E2}" dt="2024-05-13T06:33:34.701" v="4866" actId="26606"/>
          <ac:spMkLst>
            <pc:docMk/>
            <pc:sldMk cId="3178534620" sldId="310"/>
            <ac:spMk id="11" creationId="{3FCFB1DE-0B7E-48CC-BA90-B2AB0889F9D6}"/>
          </ac:spMkLst>
        </pc:spChg>
        <pc:picChg chg="add">
          <ac:chgData name="Prezerakos Georgios" userId="ea548587-b3cc-4d35-8e15-7608a7cc4b92" providerId="ADAL" clId="{B13C01B2-5B08-45FB-8BF5-0E5CF3D243E2}" dt="2024-05-13T06:33:34.701" v="4866" actId="26606"/>
          <ac:picMkLst>
            <pc:docMk/>
            <pc:sldMk cId="3178534620" sldId="310"/>
            <ac:picMk id="5" creationId="{C30E75AD-04C9-5120-B1C5-290B814EA395}"/>
          </ac:picMkLst>
        </pc:picChg>
      </pc:sldChg>
      <pc:sldChg chg="addSp delSp modSp new mod setBg">
        <pc:chgData name="Prezerakos Georgios" userId="ea548587-b3cc-4d35-8e15-7608a7cc4b92" providerId="ADAL" clId="{B13C01B2-5B08-45FB-8BF5-0E5CF3D243E2}" dt="2024-05-13T14:13:35.427" v="5362" actId="313"/>
        <pc:sldMkLst>
          <pc:docMk/>
          <pc:sldMk cId="2129233964" sldId="311"/>
        </pc:sldMkLst>
        <pc:spChg chg="mod">
          <ac:chgData name="Prezerakos Georgios" userId="ea548587-b3cc-4d35-8e15-7608a7cc4b92" providerId="ADAL" clId="{B13C01B2-5B08-45FB-8BF5-0E5CF3D243E2}" dt="2024-05-13T06:33:56.836" v="4869" actId="26606"/>
          <ac:spMkLst>
            <pc:docMk/>
            <pc:sldMk cId="2129233964" sldId="311"/>
            <ac:spMk id="2" creationId="{AB62DAF7-2B50-5DB4-E7E6-DF9F950D0D30}"/>
          </ac:spMkLst>
        </pc:spChg>
        <pc:spChg chg="mod">
          <ac:chgData name="Prezerakos Georgios" userId="ea548587-b3cc-4d35-8e15-7608a7cc4b92" providerId="ADAL" clId="{B13C01B2-5B08-45FB-8BF5-0E5CF3D243E2}" dt="2024-05-13T14:13:35.427" v="5362" actId="313"/>
          <ac:spMkLst>
            <pc:docMk/>
            <pc:sldMk cId="2129233964" sldId="311"/>
            <ac:spMk id="3" creationId="{7E7CC39A-70CC-B0CF-DCD7-552D776FEA46}"/>
          </ac:spMkLst>
        </pc:spChg>
        <pc:spChg chg="add del">
          <ac:chgData name="Prezerakos Georgios" userId="ea548587-b3cc-4d35-8e15-7608a7cc4b92" providerId="ADAL" clId="{B13C01B2-5B08-45FB-8BF5-0E5CF3D243E2}" dt="2024-05-13T06:33:56.821" v="4868" actId="26606"/>
          <ac:spMkLst>
            <pc:docMk/>
            <pc:sldMk cId="2129233964" sldId="311"/>
            <ac:spMk id="9" creationId="{2C61293E-6EBE-43EF-A52C-9BEBFD7679D4}"/>
          </ac:spMkLst>
        </pc:spChg>
        <pc:spChg chg="add del">
          <ac:chgData name="Prezerakos Georgios" userId="ea548587-b3cc-4d35-8e15-7608a7cc4b92" providerId="ADAL" clId="{B13C01B2-5B08-45FB-8BF5-0E5CF3D243E2}" dt="2024-05-13T06:33:56.821" v="4868" actId="26606"/>
          <ac:spMkLst>
            <pc:docMk/>
            <pc:sldMk cId="2129233964" sldId="311"/>
            <ac:spMk id="11" creationId="{3FCFB1DE-0B7E-48CC-BA90-B2AB0889F9D6}"/>
          </ac:spMkLst>
        </pc:spChg>
        <pc:spChg chg="add">
          <ac:chgData name="Prezerakos Georgios" userId="ea548587-b3cc-4d35-8e15-7608a7cc4b92" providerId="ADAL" clId="{B13C01B2-5B08-45FB-8BF5-0E5CF3D243E2}" dt="2024-05-13T06:33:56.836" v="4869" actId="26606"/>
          <ac:spMkLst>
            <pc:docMk/>
            <pc:sldMk cId="2129233964" sldId="311"/>
            <ac:spMk id="13" creationId="{2C61293E-6EBE-43EF-A52C-9BEBFD7679D4}"/>
          </ac:spMkLst>
        </pc:spChg>
        <pc:spChg chg="add">
          <ac:chgData name="Prezerakos Georgios" userId="ea548587-b3cc-4d35-8e15-7608a7cc4b92" providerId="ADAL" clId="{B13C01B2-5B08-45FB-8BF5-0E5CF3D243E2}" dt="2024-05-13T06:33:56.836" v="4869" actId="26606"/>
          <ac:spMkLst>
            <pc:docMk/>
            <pc:sldMk cId="2129233964" sldId="311"/>
            <ac:spMk id="15" creationId="{21540236-BFD5-4A9D-8840-4703E7F76825}"/>
          </ac:spMkLst>
        </pc:spChg>
        <pc:picChg chg="add del">
          <ac:chgData name="Prezerakos Georgios" userId="ea548587-b3cc-4d35-8e15-7608a7cc4b92" providerId="ADAL" clId="{B13C01B2-5B08-45FB-8BF5-0E5CF3D243E2}" dt="2024-05-13T06:33:56.821" v="4868" actId="26606"/>
          <ac:picMkLst>
            <pc:docMk/>
            <pc:sldMk cId="2129233964" sldId="311"/>
            <ac:picMk id="5" creationId="{394BDFB7-94E6-AEE3-6BB9-7CB6DB52F6EF}"/>
          </ac:picMkLst>
        </pc:picChg>
        <pc:picChg chg="add">
          <ac:chgData name="Prezerakos Georgios" userId="ea548587-b3cc-4d35-8e15-7608a7cc4b92" providerId="ADAL" clId="{B13C01B2-5B08-45FB-8BF5-0E5CF3D243E2}" dt="2024-05-13T06:33:56.836" v="4869" actId="26606"/>
          <ac:picMkLst>
            <pc:docMk/>
            <pc:sldMk cId="2129233964" sldId="311"/>
            <ac:picMk id="14" creationId="{458AC1B8-C75C-BA6E-A8C2-2C344D25B4F5}"/>
          </ac:picMkLst>
        </pc:picChg>
      </pc:sldChg>
      <pc:sldChg chg="addSp delSp modSp add mod setBg">
        <pc:chgData name="Prezerakos Georgios" userId="ea548587-b3cc-4d35-8e15-7608a7cc4b92" providerId="ADAL" clId="{B13C01B2-5B08-45FB-8BF5-0E5CF3D243E2}" dt="2024-05-13T06:34:00.858" v="4870" actId="26606"/>
        <pc:sldMkLst>
          <pc:docMk/>
          <pc:sldMk cId="2426925668" sldId="312"/>
        </pc:sldMkLst>
        <pc:spChg chg="mod">
          <ac:chgData name="Prezerakos Georgios" userId="ea548587-b3cc-4d35-8e15-7608a7cc4b92" providerId="ADAL" clId="{B13C01B2-5B08-45FB-8BF5-0E5CF3D243E2}" dt="2024-05-13T06:34:00.858" v="4870" actId="26606"/>
          <ac:spMkLst>
            <pc:docMk/>
            <pc:sldMk cId="2426925668" sldId="312"/>
            <ac:spMk id="2" creationId="{AB62DAF7-2B50-5DB4-E7E6-DF9F950D0D30}"/>
          </ac:spMkLst>
        </pc:spChg>
        <pc:spChg chg="del">
          <ac:chgData name="Prezerakos Georgios" userId="ea548587-b3cc-4d35-8e15-7608a7cc4b92" providerId="ADAL" clId="{B13C01B2-5B08-45FB-8BF5-0E5CF3D243E2}" dt="2024-05-13T04:00:25.935" v="3102" actId="478"/>
          <ac:spMkLst>
            <pc:docMk/>
            <pc:sldMk cId="2426925668" sldId="312"/>
            <ac:spMk id="3" creationId="{7E7CC39A-70CC-B0CF-DCD7-552D776FEA46}"/>
          </ac:spMkLst>
        </pc:spChg>
        <pc:spChg chg="add del mod">
          <ac:chgData name="Prezerakos Georgios" userId="ea548587-b3cc-4d35-8e15-7608a7cc4b92" providerId="ADAL" clId="{B13C01B2-5B08-45FB-8BF5-0E5CF3D243E2}" dt="2024-05-13T04:00:27.921" v="3103" actId="478"/>
          <ac:spMkLst>
            <pc:docMk/>
            <pc:sldMk cId="2426925668" sldId="312"/>
            <ac:spMk id="5" creationId="{00F97DC8-1DF8-0904-D377-92E9EDC33062}"/>
          </ac:spMkLst>
        </pc:spChg>
        <pc:spChg chg="add">
          <ac:chgData name="Prezerakos Georgios" userId="ea548587-b3cc-4d35-8e15-7608a7cc4b92" providerId="ADAL" clId="{B13C01B2-5B08-45FB-8BF5-0E5CF3D243E2}" dt="2024-05-13T06:34:00.858" v="4870" actId="26606"/>
          <ac:spMkLst>
            <pc:docMk/>
            <pc:sldMk cId="2426925668" sldId="312"/>
            <ac:spMk id="12" creationId="{6753252F-4873-4F63-801D-CC719279A7D5}"/>
          </ac:spMkLst>
        </pc:spChg>
        <pc:spChg chg="add">
          <ac:chgData name="Prezerakos Georgios" userId="ea548587-b3cc-4d35-8e15-7608a7cc4b92" providerId="ADAL" clId="{B13C01B2-5B08-45FB-8BF5-0E5CF3D243E2}" dt="2024-05-13T06:34:00.858" v="4870" actId="26606"/>
          <ac:spMkLst>
            <pc:docMk/>
            <pc:sldMk cId="2426925668" sldId="312"/>
            <ac:spMk id="14" creationId="{047C8CCB-F95D-4249-92DD-651249D3535A}"/>
          </ac:spMkLst>
        </pc:spChg>
        <pc:picChg chg="add mod">
          <ac:chgData name="Prezerakos Georgios" userId="ea548587-b3cc-4d35-8e15-7608a7cc4b92" providerId="ADAL" clId="{B13C01B2-5B08-45FB-8BF5-0E5CF3D243E2}" dt="2024-05-13T06:34:00.858" v="4870" actId="26606"/>
          <ac:picMkLst>
            <pc:docMk/>
            <pc:sldMk cId="2426925668" sldId="312"/>
            <ac:picMk id="7" creationId="{BBFC4AB1-123C-C8E9-F9EF-3845F3D5E4FA}"/>
          </ac:picMkLst>
        </pc:picChg>
      </pc:sldChg>
      <pc:sldChg chg="addSp modSp new mod setBg">
        <pc:chgData name="Prezerakos Georgios" userId="ea548587-b3cc-4d35-8e15-7608a7cc4b92" providerId="ADAL" clId="{B13C01B2-5B08-45FB-8BF5-0E5CF3D243E2}" dt="2024-05-13T14:18:22.862" v="5363" actId="114"/>
        <pc:sldMkLst>
          <pc:docMk/>
          <pc:sldMk cId="4037429872" sldId="313"/>
        </pc:sldMkLst>
        <pc:spChg chg="mod">
          <ac:chgData name="Prezerakos Georgios" userId="ea548587-b3cc-4d35-8e15-7608a7cc4b92" providerId="ADAL" clId="{B13C01B2-5B08-45FB-8BF5-0E5CF3D243E2}" dt="2024-05-13T06:34:39.216" v="4871" actId="26606"/>
          <ac:spMkLst>
            <pc:docMk/>
            <pc:sldMk cId="4037429872" sldId="313"/>
            <ac:spMk id="2" creationId="{0D5869F5-15C2-636E-0348-234FE3626928}"/>
          </ac:spMkLst>
        </pc:spChg>
        <pc:spChg chg="mod">
          <ac:chgData name="Prezerakos Georgios" userId="ea548587-b3cc-4d35-8e15-7608a7cc4b92" providerId="ADAL" clId="{B13C01B2-5B08-45FB-8BF5-0E5CF3D243E2}" dt="2024-05-13T14:18:22.862" v="5363" actId="114"/>
          <ac:spMkLst>
            <pc:docMk/>
            <pc:sldMk cId="4037429872" sldId="313"/>
            <ac:spMk id="3" creationId="{A48E7D08-A445-1ACF-6F5F-9F56EC560A46}"/>
          </ac:spMkLst>
        </pc:spChg>
        <pc:spChg chg="add">
          <ac:chgData name="Prezerakos Georgios" userId="ea548587-b3cc-4d35-8e15-7608a7cc4b92" providerId="ADAL" clId="{B13C01B2-5B08-45FB-8BF5-0E5CF3D243E2}" dt="2024-05-13T06:34:39.216" v="4871" actId="26606"/>
          <ac:spMkLst>
            <pc:docMk/>
            <pc:sldMk cId="4037429872" sldId="313"/>
            <ac:spMk id="8" creationId="{09588DA8-065E-4F6F-8EFD-43104AB2E0CF}"/>
          </ac:spMkLst>
        </pc:spChg>
        <pc:spChg chg="add">
          <ac:chgData name="Prezerakos Georgios" userId="ea548587-b3cc-4d35-8e15-7608a7cc4b92" providerId="ADAL" clId="{B13C01B2-5B08-45FB-8BF5-0E5CF3D243E2}" dt="2024-05-13T06:34:39.216" v="4871" actId="26606"/>
          <ac:spMkLst>
            <pc:docMk/>
            <pc:sldMk cId="4037429872" sldId="313"/>
            <ac:spMk id="10" creationId="{C4285719-470E-454C-AF62-8323075F1F5B}"/>
          </ac:spMkLst>
        </pc:spChg>
        <pc:spChg chg="add">
          <ac:chgData name="Prezerakos Georgios" userId="ea548587-b3cc-4d35-8e15-7608a7cc4b92" providerId="ADAL" clId="{B13C01B2-5B08-45FB-8BF5-0E5CF3D243E2}" dt="2024-05-13T06:34:39.216" v="4871" actId="26606"/>
          <ac:spMkLst>
            <pc:docMk/>
            <pc:sldMk cId="4037429872" sldId="313"/>
            <ac:spMk id="12" creationId="{CD9FE4EF-C4D8-49A0-B2FF-81D8DB7D8A24}"/>
          </ac:spMkLst>
        </pc:spChg>
        <pc:spChg chg="add">
          <ac:chgData name="Prezerakos Georgios" userId="ea548587-b3cc-4d35-8e15-7608a7cc4b92" providerId="ADAL" clId="{B13C01B2-5B08-45FB-8BF5-0E5CF3D243E2}" dt="2024-05-13T06:34:39.216" v="4871" actId="26606"/>
          <ac:spMkLst>
            <pc:docMk/>
            <pc:sldMk cId="4037429872" sldId="313"/>
            <ac:spMk id="14" creationId="{4300840D-0A0B-4512-BACA-B439D5B9C57C}"/>
          </ac:spMkLst>
        </pc:spChg>
        <pc:spChg chg="add">
          <ac:chgData name="Prezerakos Georgios" userId="ea548587-b3cc-4d35-8e15-7608a7cc4b92" providerId="ADAL" clId="{B13C01B2-5B08-45FB-8BF5-0E5CF3D243E2}" dt="2024-05-13T06:34:39.216" v="4871" actId="26606"/>
          <ac:spMkLst>
            <pc:docMk/>
            <pc:sldMk cId="4037429872" sldId="313"/>
            <ac:spMk id="16" creationId="{D2B78728-A580-49A7-84F9-6EF6F583ADE0}"/>
          </ac:spMkLst>
        </pc:spChg>
        <pc:spChg chg="add">
          <ac:chgData name="Prezerakos Georgios" userId="ea548587-b3cc-4d35-8e15-7608a7cc4b92" providerId="ADAL" clId="{B13C01B2-5B08-45FB-8BF5-0E5CF3D243E2}" dt="2024-05-13T06:34:39.216" v="4871" actId="26606"/>
          <ac:spMkLst>
            <pc:docMk/>
            <pc:sldMk cId="4037429872" sldId="313"/>
            <ac:spMk id="18" creationId="{38FAA1A1-D861-433F-88FA-1E9D6FD31D11}"/>
          </ac:spMkLst>
        </pc:spChg>
        <pc:spChg chg="add">
          <ac:chgData name="Prezerakos Georgios" userId="ea548587-b3cc-4d35-8e15-7608a7cc4b92" providerId="ADAL" clId="{B13C01B2-5B08-45FB-8BF5-0E5CF3D243E2}" dt="2024-05-13T06:34:39.216" v="4871" actId="26606"/>
          <ac:spMkLst>
            <pc:docMk/>
            <pc:sldMk cId="4037429872" sldId="313"/>
            <ac:spMk id="20" creationId="{8D71EDA1-87BF-4D5D-AB79-F346FD19278A}"/>
          </ac:spMkLst>
        </pc:spChg>
      </pc:sldChg>
      <pc:sldChg chg="addSp delSp modSp add mod setBg">
        <pc:chgData name="Prezerakos Georgios" userId="ea548587-b3cc-4d35-8e15-7608a7cc4b92" providerId="ADAL" clId="{B13C01B2-5B08-45FB-8BF5-0E5CF3D243E2}" dt="2024-05-13T06:34:43.704" v="4872" actId="26606"/>
        <pc:sldMkLst>
          <pc:docMk/>
          <pc:sldMk cId="980477763" sldId="314"/>
        </pc:sldMkLst>
        <pc:spChg chg="mod">
          <ac:chgData name="Prezerakos Georgios" userId="ea548587-b3cc-4d35-8e15-7608a7cc4b92" providerId="ADAL" clId="{B13C01B2-5B08-45FB-8BF5-0E5CF3D243E2}" dt="2024-05-13T06:34:43.704" v="4872" actId="26606"/>
          <ac:spMkLst>
            <pc:docMk/>
            <pc:sldMk cId="980477763" sldId="314"/>
            <ac:spMk id="2" creationId="{0D5869F5-15C2-636E-0348-234FE3626928}"/>
          </ac:spMkLst>
        </pc:spChg>
        <pc:spChg chg="del">
          <ac:chgData name="Prezerakos Georgios" userId="ea548587-b3cc-4d35-8e15-7608a7cc4b92" providerId="ADAL" clId="{B13C01B2-5B08-45FB-8BF5-0E5CF3D243E2}" dt="2024-05-13T04:03:39.637" v="3132" actId="478"/>
          <ac:spMkLst>
            <pc:docMk/>
            <pc:sldMk cId="980477763" sldId="314"/>
            <ac:spMk id="3" creationId="{A48E7D08-A445-1ACF-6F5F-9F56EC560A46}"/>
          </ac:spMkLst>
        </pc:spChg>
        <pc:spChg chg="add del mod">
          <ac:chgData name="Prezerakos Georgios" userId="ea548587-b3cc-4d35-8e15-7608a7cc4b92" providerId="ADAL" clId="{B13C01B2-5B08-45FB-8BF5-0E5CF3D243E2}" dt="2024-05-13T04:03:49.410" v="3136" actId="478"/>
          <ac:spMkLst>
            <pc:docMk/>
            <pc:sldMk cId="980477763" sldId="314"/>
            <ac:spMk id="5" creationId="{7C51C18C-CFF7-3F2B-E66E-6367496AC1EF}"/>
          </ac:spMkLst>
        </pc:spChg>
        <pc:spChg chg="add">
          <ac:chgData name="Prezerakos Georgios" userId="ea548587-b3cc-4d35-8e15-7608a7cc4b92" providerId="ADAL" clId="{B13C01B2-5B08-45FB-8BF5-0E5CF3D243E2}" dt="2024-05-13T06:34:43.704" v="4872" actId="26606"/>
          <ac:spMkLst>
            <pc:docMk/>
            <pc:sldMk cId="980477763" sldId="314"/>
            <ac:spMk id="12" creationId="{A8384FB5-9ADC-4DDC-881B-597D56F5B15D}"/>
          </ac:spMkLst>
        </pc:spChg>
        <pc:spChg chg="add">
          <ac:chgData name="Prezerakos Georgios" userId="ea548587-b3cc-4d35-8e15-7608a7cc4b92" providerId="ADAL" clId="{B13C01B2-5B08-45FB-8BF5-0E5CF3D243E2}" dt="2024-05-13T06:34:43.704" v="4872" actId="26606"/>
          <ac:spMkLst>
            <pc:docMk/>
            <pc:sldMk cId="980477763" sldId="314"/>
            <ac:spMk id="14" creationId="{91E5A9A7-95C6-4F4F-B00E-C82E07FE62EF}"/>
          </ac:spMkLst>
        </pc:spChg>
        <pc:spChg chg="add">
          <ac:chgData name="Prezerakos Georgios" userId="ea548587-b3cc-4d35-8e15-7608a7cc4b92" providerId="ADAL" clId="{B13C01B2-5B08-45FB-8BF5-0E5CF3D243E2}" dt="2024-05-13T06:34:43.704" v="4872" actId="26606"/>
          <ac:spMkLst>
            <pc:docMk/>
            <pc:sldMk cId="980477763" sldId="314"/>
            <ac:spMk id="16" creationId="{D07DD2DE-F619-49DD-B5E7-03A290FF4ED1}"/>
          </ac:spMkLst>
        </pc:spChg>
        <pc:spChg chg="add">
          <ac:chgData name="Prezerakos Georgios" userId="ea548587-b3cc-4d35-8e15-7608a7cc4b92" providerId="ADAL" clId="{B13C01B2-5B08-45FB-8BF5-0E5CF3D243E2}" dt="2024-05-13T06:34:43.704" v="4872" actId="26606"/>
          <ac:spMkLst>
            <pc:docMk/>
            <pc:sldMk cId="980477763" sldId="314"/>
            <ac:spMk id="18" creationId="{85149191-5F60-4A28-AAFF-039F96B0F3EC}"/>
          </ac:spMkLst>
        </pc:spChg>
        <pc:spChg chg="add">
          <ac:chgData name="Prezerakos Georgios" userId="ea548587-b3cc-4d35-8e15-7608a7cc4b92" providerId="ADAL" clId="{B13C01B2-5B08-45FB-8BF5-0E5CF3D243E2}" dt="2024-05-13T06:34:43.704" v="4872" actId="26606"/>
          <ac:spMkLst>
            <pc:docMk/>
            <pc:sldMk cId="980477763" sldId="314"/>
            <ac:spMk id="20" creationId="{F8260ED5-17F7-4158-B241-D51DD4CF1B7E}"/>
          </ac:spMkLst>
        </pc:spChg>
        <pc:picChg chg="add mod">
          <ac:chgData name="Prezerakos Georgios" userId="ea548587-b3cc-4d35-8e15-7608a7cc4b92" providerId="ADAL" clId="{B13C01B2-5B08-45FB-8BF5-0E5CF3D243E2}" dt="2024-05-13T06:34:43.704" v="4872" actId="26606"/>
          <ac:picMkLst>
            <pc:docMk/>
            <pc:sldMk cId="980477763" sldId="314"/>
            <ac:picMk id="7" creationId="{FE32039C-BDF0-6363-9158-C782FA5626AB}"/>
          </ac:picMkLst>
        </pc:picChg>
      </pc:sldChg>
      <pc:sldChg chg="addSp modSp new mod setBg">
        <pc:chgData name="Prezerakos Georgios" userId="ea548587-b3cc-4d35-8e15-7608a7cc4b92" providerId="ADAL" clId="{B13C01B2-5B08-45FB-8BF5-0E5CF3D243E2}" dt="2024-05-13T06:34:48.661" v="4873" actId="26606"/>
        <pc:sldMkLst>
          <pc:docMk/>
          <pc:sldMk cId="4031919951" sldId="315"/>
        </pc:sldMkLst>
        <pc:spChg chg="mod">
          <ac:chgData name="Prezerakos Georgios" userId="ea548587-b3cc-4d35-8e15-7608a7cc4b92" providerId="ADAL" clId="{B13C01B2-5B08-45FB-8BF5-0E5CF3D243E2}" dt="2024-05-13T06:34:48.661" v="4873" actId="26606"/>
          <ac:spMkLst>
            <pc:docMk/>
            <pc:sldMk cId="4031919951" sldId="315"/>
            <ac:spMk id="2" creationId="{1C6CD888-B9B1-5DA5-A876-8C414B1592DB}"/>
          </ac:spMkLst>
        </pc:spChg>
        <pc:spChg chg="mod">
          <ac:chgData name="Prezerakos Georgios" userId="ea548587-b3cc-4d35-8e15-7608a7cc4b92" providerId="ADAL" clId="{B13C01B2-5B08-45FB-8BF5-0E5CF3D243E2}" dt="2024-05-13T06:34:48.661" v="4873" actId="26606"/>
          <ac:spMkLst>
            <pc:docMk/>
            <pc:sldMk cId="4031919951" sldId="315"/>
            <ac:spMk id="3" creationId="{57F7289F-AF13-57C2-0EF4-B2729A31461A}"/>
          </ac:spMkLst>
        </pc:spChg>
        <pc:spChg chg="add">
          <ac:chgData name="Prezerakos Georgios" userId="ea548587-b3cc-4d35-8e15-7608a7cc4b92" providerId="ADAL" clId="{B13C01B2-5B08-45FB-8BF5-0E5CF3D243E2}" dt="2024-05-13T06:34:48.661" v="4873" actId="26606"/>
          <ac:spMkLst>
            <pc:docMk/>
            <pc:sldMk cId="4031919951" sldId="315"/>
            <ac:spMk id="9" creationId="{676A1B86-DC99-46B9-B5AA-A7E928EA9CF7}"/>
          </ac:spMkLst>
        </pc:spChg>
        <pc:spChg chg="add">
          <ac:chgData name="Prezerakos Georgios" userId="ea548587-b3cc-4d35-8e15-7608a7cc4b92" providerId="ADAL" clId="{B13C01B2-5B08-45FB-8BF5-0E5CF3D243E2}" dt="2024-05-13T06:34:48.661" v="4873" actId="26606"/>
          <ac:spMkLst>
            <pc:docMk/>
            <pc:sldMk cId="4031919951" sldId="315"/>
            <ac:spMk id="11" creationId="{E9304FFE-74E9-4316-B822-F35A685E2D09}"/>
          </ac:spMkLst>
        </pc:spChg>
        <pc:picChg chg="add">
          <ac:chgData name="Prezerakos Georgios" userId="ea548587-b3cc-4d35-8e15-7608a7cc4b92" providerId="ADAL" clId="{B13C01B2-5B08-45FB-8BF5-0E5CF3D243E2}" dt="2024-05-13T06:34:48.661" v="4873" actId="26606"/>
          <ac:picMkLst>
            <pc:docMk/>
            <pc:sldMk cId="4031919951" sldId="315"/>
            <ac:picMk id="5" creationId="{731F4052-F081-09E3-07AF-AB350BC00E47}"/>
          </ac:picMkLst>
        </pc:picChg>
      </pc:sldChg>
      <pc:sldChg chg="new del">
        <pc:chgData name="Prezerakos Georgios" userId="ea548587-b3cc-4d35-8e15-7608a7cc4b92" providerId="ADAL" clId="{B13C01B2-5B08-45FB-8BF5-0E5CF3D243E2}" dt="2024-05-13T04:13:30.962" v="3323" actId="2696"/>
        <pc:sldMkLst>
          <pc:docMk/>
          <pc:sldMk cId="51356379" sldId="316"/>
        </pc:sldMkLst>
      </pc:sldChg>
      <pc:sldChg chg="addSp modSp new mod setBg">
        <pc:chgData name="Prezerakos Georgios" userId="ea548587-b3cc-4d35-8e15-7608a7cc4b92" providerId="ADAL" clId="{B13C01B2-5B08-45FB-8BF5-0E5CF3D243E2}" dt="2024-05-13T13:53:11.341" v="5163" actId="20577"/>
        <pc:sldMkLst>
          <pc:docMk/>
          <pc:sldMk cId="2238156188" sldId="317"/>
        </pc:sldMkLst>
        <pc:spChg chg="mod">
          <ac:chgData name="Prezerakos Georgios" userId="ea548587-b3cc-4d35-8e15-7608a7cc4b92" providerId="ADAL" clId="{B13C01B2-5B08-45FB-8BF5-0E5CF3D243E2}" dt="2024-05-13T06:34:52.644" v="4874" actId="26606"/>
          <ac:spMkLst>
            <pc:docMk/>
            <pc:sldMk cId="2238156188" sldId="317"/>
            <ac:spMk id="2" creationId="{F70FDF33-6BDC-4970-4693-F9E0EEC280D2}"/>
          </ac:spMkLst>
        </pc:spChg>
        <pc:spChg chg="mod">
          <ac:chgData name="Prezerakos Georgios" userId="ea548587-b3cc-4d35-8e15-7608a7cc4b92" providerId="ADAL" clId="{B13C01B2-5B08-45FB-8BF5-0E5CF3D243E2}" dt="2024-05-13T13:53:11.341" v="5163" actId="20577"/>
          <ac:spMkLst>
            <pc:docMk/>
            <pc:sldMk cId="2238156188" sldId="317"/>
            <ac:spMk id="3" creationId="{68F75F54-B11C-7C3B-6A5E-88EEAF79008F}"/>
          </ac:spMkLst>
        </pc:spChg>
        <pc:spChg chg="add">
          <ac:chgData name="Prezerakos Georgios" userId="ea548587-b3cc-4d35-8e15-7608a7cc4b92" providerId="ADAL" clId="{B13C01B2-5B08-45FB-8BF5-0E5CF3D243E2}" dt="2024-05-13T06:34:52.644" v="4874" actId="26606"/>
          <ac:spMkLst>
            <pc:docMk/>
            <pc:sldMk cId="2238156188" sldId="317"/>
            <ac:spMk id="9" creationId="{F944E337-3E5D-4A1F-A5A1-2057F25B8A7B}"/>
          </ac:spMkLst>
        </pc:spChg>
        <pc:spChg chg="add">
          <ac:chgData name="Prezerakos Georgios" userId="ea548587-b3cc-4d35-8e15-7608a7cc4b92" providerId="ADAL" clId="{B13C01B2-5B08-45FB-8BF5-0E5CF3D243E2}" dt="2024-05-13T06:34:52.644" v="4874" actId="26606"/>
          <ac:spMkLst>
            <pc:docMk/>
            <pc:sldMk cId="2238156188" sldId="317"/>
            <ac:spMk id="11" creationId="{4DA50D69-7CF7-4844-B844-A2B821C77F24}"/>
          </ac:spMkLst>
        </pc:spChg>
        <pc:picChg chg="add">
          <ac:chgData name="Prezerakos Georgios" userId="ea548587-b3cc-4d35-8e15-7608a7cc4b92" providerId="ADAL" clId="{B13C01B2-5B08-45FB-8BF5-0E5CF3D243E2}" dt="2024-05-13T06:34:52.644" v="4874" actId="26606"/>
          <ac:picMkLst>
            <pc:docMk/>
            <pc:sldMk cId="2238156188" sldId="317"/>
            <ac:picMk id="5" creationId="{93CC78A7-F2D8-D32C-0C8C-D805021BECE9}"/>
          </ac:picMkLst>
        </pc:picChg>
      </pc:sldChg>
      <pc:sldChg chg="addSp modSp new mod setBg">
        <pc:chgData name="Prezerakos Georgios" userId="ea548587-b3cc-4d35-8e15-7608a7cc4b92" providerId="ADAL" clId="{B13C01B2-5B08-45FB-8BF5-0E5CF3D243E2}" dt="2024-05-13T06:35:00.847" v="4875" actId="26606"/>
        <pc:sldMkLst>
          <pc:docMk/>
          <pc:sldMk cId="902904903" sldId="318"/>
        </pc:sldMkLst>
        <pc:spChg chg="mod">
          <ac:chgData name="Prezerakos Georgios" userId="ea548587-b3cc-4d35-8e15-7608a7cc4b92" providerId="ADAL" clId="{B13C01B2-5B08-45FB-8BF5-0E5CF3D243E2}" dt="2024-05-13T06:35:00.847" v="4875" actId="26606"/>
          <ac:spMkLst>
            <pc:docMk/>
            <pc:sldMk cId="902904903" sldId="318"/>
            <ac:spMk id="2" creationId="{BA20B977-765C-6DD5-53C9-9CF23CF8139A}"/>
          </ac:spMkLst>
        </pc:spChg>
        <pc:spChg chg="mod">
          <ac:chgData name="Prezerakos Georgios" userId="ea548587-b3cc-4d35-8e15-7608a7cc4b92" providerId="ADAL" clId="{B13C01B2-5B08-45FB-8BF5-0E5CF3D243E2}" dt="2024-05-13T06:35:00.847" v="4875" actId="26606"/>
          <ac:spMkLst>
            <pc:docMk/>
            <pc:sldMk cId="902904903" sldId="318"/>
            <ac:spMk id="3" creationId="{0FB1C1C0-408C-55DE-CA84-49B9C0990D7F}"/>
          </ac:spMkLst>
        </pc:spChg>
        <pc:spChg chg="add">
          <ac:chgData name="Prezerakos Georgios" userId="ea548587-b3cc-4d35-8e15-7608a7cc4b92" providerId="ADAL" clId="{B13C01B2-5B08-45FB-8BF5-0E5CF3D243E2}" dt="2024-05-13T06:35:00.847" v="4875" actId="26606"/>
          <ac:spMkLst>
            <pc:docMk/>
            <pc:sldMk cId="902904903" sldId="318"/>
            <ac:spMk id="8" creationId="{907EF6B7-1338-4443-8C46-6A318D952DFD}"/>
          </ac:spMkLst>
        </pc:spChg>
        <pc:spChg chg="add">
          <ac:chgData name="Prezerakos Georgios" userId="ea548587-b3cc-4d35-8e15-7608a7cc4b92" providerId="ADAL" clId="{B13C01B2-5B08-45FB-8BF5-0E5CF3D243E2}" dt="2024-05-13T06:35:00.847" v="4875" actId="26606"/>
          <ac:spMkLst>
            <pc:docMk/>
            <pc:sldMk cId="902904903" sldId="318"/>
            <ac:spMk id="10" creationId="{DAAE4CDD-124C-4DCF-9584-B6033B545DD5}"/>
          </ac:spMkLst>
        </pc:spChg>
        <pc:spChg chg="add">
          <ac:chgData name="Prezerakos Georgios" userId="ea548587-b3cc-4d35-8e15-7608a7cc4b92" providerId="ADAL" clId="{B13C01B2-5B08-45FB-8BF5-0E5CF3D243E2}" dt="2024-05-13T06:35:00.847" v="4875" actId="26606"/>
          <ac:spMkLst>
            <pc:docMk/>
            <pc:sldMk cId="902904903" sldId="318"/>
            <ac:spMk id="12" creationId="{081E4A58-353D-44AE-B2FC-2A74E2E400F7}"/>
          </ac:spMkLst>
        </pc:spChg>
      </pc:sldChg>
      <pc:sldChg chg="addSp modSp new mod setBg">
        <pc:chgData name="Prezerakos Georgios" userId="ea548587-b3cc-4d35-8e15-7608a7cc4b92" providerId="ADAL" clId="{B13C01B2-5B08-45FB-8BF5-0E5CF3D243E2}" dt="2024-05-13T06:35:21.582" v="4876" actId="26606"/>
        <pc:sldMkLst>
          <pc:docMk/>
          <pc:sldMk cId="1285302699" sldId="319"/>
        </pc:sldMkLst>
        <pc:spChg chg="mod">
          <ac:chgData name="Prezerakos Georgios" userId="ea548587-b3cc-4d35-8e15-7608a7cc4b92" providerId="ADAL" clId="{B13C01B2-5B08-45FB-8BF5-0E5CF3D243E2}" dt="2024-05-13T06:35:21.582" v="4876" actId="26606"/>
          <ac:spMkLst>
            <pc:docMk/>
            <pc:sldMk cId="1285302699" sldId="319"/>
            <ac:spMk id="2" creationId="{BB606F96-6645-2F20-2CE8-3C2C97A2D618}"/>
          </ac:spMkLst>
        </pc:spChg>
        <pc:spChg chg="mod">
          <ac:chgData name="Prezerakos Georgios" userId="ea548587-b3cc-4d35-8e15-7608a7cc4b92" providerId="ADAL" clId="{B13C01B2-5B08-45FB-8BF5-0E5CF3D243E2}" dt="2024-05-13T06:35:21.582" v="4876" actId="26606"/>
          <ac:spMkLst>
            <pc:docMk/>
            <pc:sldMk cId="1285302699" sldId="319"/>
            <ac:spMk id="3" creationId="{A3ABCE78-3479-A24C-A247-4B488179478A}"/>
          </ac:spMkLst>
        </pc:spChg>
        <pc:spChg chg="add">
          <ac:chgData name="Prezerakos Georgios" userId="ea548587-b3cc-4d35-8e15-7608a7cc4b92" providerId="ADAL" clId="{B13C01B2-5B08-45FB-8BF5-0E5CF3D243E2}" dt="2024-05-13T06:35:21.582" v="4876" actId="26606"/>
          <ac:spMkLst>
            <pc:docMk/>
            <pc:sldMk cId="1285302699" sldId="319"/>
            <ac:spMk id="9" creationId="{F944E337-3E5D-4A1F-A5A1-2057F25B8A7B}"/>
          </ac:spMkLst>
        </pc:spChg>
        <pc:spChg chg="add">
          <ac:chgData name="Prezerakos Georgios" userId="ea548587-b3cc-4d35-8e15-7608a7cc4b92" providerId="ADAL" clId="{B13C01B2-5B08-45FB-8BF5-0E5CF3D243E2}" dt="2024-05-13T06:35:21.582" v="4876" actId="26606"/>
          <ac:spMkLst>
            <pc:docMk/>
            <pc:sldMk cId="1285302699" sldId="319"/>
            <ac:spMk id="11" creationId="{4DA50D69-7CF7-4844-B844-A2B821C77F24}"/>
          </ac:spMkLst>
        </pc:spChg>
        <pc:picChg chg="add">
          <ac:chgData name="Prezerakos Georgios" userId="ea548587-b3cc-4d35-8e15-7608a7cc4b92" providerId="ADAL" clId="{B13C01B2-5B08-45FB-8BF5-0E5CF3D243E2}" dt="2024-05-13T06:35:21.582" v="4876" actId="26606"/>
          <ac:picMkLst>
            <pc:docMk/>
            <pc:sldMk cId="1285302699" sldId="319"/>
            <ac:picMk id="5" creationId="{F4465BE3-DEAF-6B18-C272-520E7D389B24}"/>
          </ac:picMkLst>
        </pc:picChg>
      </pc:sldChg>
      <pc:sldChg chg="modSp add mod">
        <pc:chgData name="Prezerakos Georgios" userId="ea548587-b3cc-4d35-8e15-7608a7cc4b92" providerId="ADAL" clId="{B13C01B2-5B08-45FB-8BF5-0E5CF3D243E2}" dt="2024-05-13T14:32:41.030" v="5918" actId="403"/>
        <pc:sldMkLst>
          <pc:docMk/>
          <pc:sldMk cId="890458874" sldId="320"/>
        </pc:sldMkLst>
        <pc:spChg chg="mod">
          <ac:chgData name="Prezerakos Georgios" userId="ea548587-b3cc-4d35-8e15-7608a7cc4b92" providerId="ADAL" clId="{B13C01B2-5B08-45FB-8BF5-0E5CF3D243E2}" dt="2024-05-13T04:08:46.097" v="3235" actId="20577"/>
          <ac:spMkLst>
            <pc:docMk/>
            <pc:sldMk cId="890458874" sldId="320"/>
            <ac:spMk id="2" creationId="{BB606F96-6645-2F20-2CE8-3C2C97A2D618}"/>
          </ac:spMkLst>
        </pc:spChg>
        <pc:spChg chg="mod">
          <ac:chgData name="Prezerakos Georgios" userId="ea548587-b3cc-4d35-8e15-7608a7cc4b92" providerId="ADAL" clId="{B13C01B2-5B08-45FB-8BF5-0E5CF3D243E2}" dt="2024-05-13T14:32:41.030" v="5918" actId="403"/>
          <ac:spMkLst>
            <pc:docMk/>
            <pc:sldMk cId="890458874" sldId="320"/>
            <ac:spMk id="3" creationId="{A3ABCE78-3479-A24C-A247-4B488179478A}"/>
          </ac:spMkLst>
        </pc:spChg>
      </pc:sldChg>
      <pc:sldChg chg="addSp modSp new mod setBg">
        <pc:chgData name="Prezerakos Georgios" userId="ea548587-b3cc-4d35-8e15-7608a7cc4b92" providerId="ADAL" clId="{B13C01B2-5B08-45FB-8BF5-0E5CF3D243E2}" dt="2024-05-13T13:53:49.308" v="5164" actId="6549"/>
        <pc:sldMkLst>
          <pc:docMk/>
          <pc:sldMk cId="2354183191" sldId="321"/>
        </pc:sldMkLst>
        <pc:spChg chg="mod">
          <ac:chgData name="Prezerakos Georgios" userId="ea548587-b3cc-4d35-8e15-7608a7cc4b92" providerId="ADAL" clId="{B13C01B2-5B08-45FB-8BF5-0E5CF3D243E2}" dt="2024-05-13T06:35:36.174" v="4877" actId="26606"/>
          <ac:spMkLst>
            <pc:docMk/>
            <pc:sldMk cId="2354183191" sldId="321"/>
            <ac:spMk id="2" creationId="{80EC7E69-ACFD-ACEE-640A-80DA945EF7BD}"/>
          </ac:spMkLst>
        </pc:spChg>
        <pc:spChg chg="mod">
          <ac:chgData name="Prezerakos Georgios" userId="ea548587-b3cc-4d35-8e15-7608a7cc4b92" providerId="ADAL" clId="{B13C01B2-5B08-45FB-8BF5-0E5CF3D243E2}" dt="2024-05-13T13:53:49.308" v="5164" actId="6549"/>
          <ac:spMkLst>
            <pc:docMk/>
            <pc:sldMk cId="2354183191" sldId="321"/>
            <ac:spMk id="3" creationId="{27D508A5-EEB4-590F-8CCC-E4B6A16B6020}"/>
          </ac:spMkLst>
        </pc:spChg>
        <pc:spChg chg="add">
          <ac:chgData name="Prezerakos Georgios" userId="ea548587-b3cc-4d35-8e15-7608a7cc4b92" providerId="ADAL" clId="{B13C01B2-5B08-45FB-8BF5-0E5CF3D243E2}" dt="2024-05-13T06:35:36.174" v="4877" actId="26606"/>
          <ac:spMkLst>
            <pc:docMk/>
            <pc:sldMk cId="2354183191" sldId="321"/>
            <ac:spMk id="10" creationId="{1CD81A2A-6ED4-4EF4-A14C-912D31E14800}"/>
          </ac:spMkLst>
        </pc:spChg>
        <pc:spChg chg="add">
          <ac:chgData name="Prezerakos Georgios" userId="ea548587-b3cc-4d35-8e15-7608a7cc4b92" providerId="ADAL" clId="{B13C01B2-5B08-45FB-8BF5-0E5CF3D243E2}" dt="2024-05-13T06:35:36.174" v="4877" actId="26606"/>
          <ac:spMkLst>
            <pc:docMk/>
            <pc:sldMk cId="2354183191" sldId="321"/>
            <ac:spMk id="12" creationId="{1661932C-CA15-4E17-B115-FAE7CBEE4789}"/>
          </ac:spMkLst>
        </pc:spChg>
        <pc:spChg chg="add">
          <ac:chgData name="Prezerakos Georgios" userId="ea548587-b3cc-4d35-8e15-7608a7cc4b92" providerId="ADAL" clId="{B13C01B2-5B08-45FB-8BF5-0E5CF3D243E2}" dt="2024-05-13T06:35:36.174" v="4877" actId="26606"/>
          <ac:spMkLst>
            <pc:docMk/>
            <pc:sldMk cId="2354183191" sldId="321"/>
            <ac:spMk id="14" creationId="{8590ADD5-9383-4D3D-9047-3DA2593CCB5D}"/>
          </ac:spMkLst>
        </pc:spChg>
        <pc:spChg chg="add">
          <ac:chgData name="Prezerakos Georgios" userId="ea548587-b3cc-4d35-8e15-7608a7cc4b92" providerId="ADAL" clId="{B13C01B2-5B08-45FB-8BF5-0E5CF3D243E2}" dt="2024-05-13T06:35:36.174" v="4877" actId="26606"/>
          <ac:spMkLst>
            <pc:docMk/>
            <pc:sldMk cId="2354183191" sldId="321"/>
            <ac:spMk id="16" creationId="{DABE3E45-88CF-45D8-8D40-C773324D93F6}"/>
          </ac:spMkLst>
        </pc:spChg>
        <pc:spChg chg="add">
          <ac:chgData name="Prezerakos Georgios" userId="ea548587-b3cc-4d35-8e15-7608a7cc4b92" providerId="ADAL" clId="{B13C01B2-5B08-45FB-8BF5-0E5CF3D243E2}" dt="2024-05-13T06:35:36.174" v="4877" actId="26606"/>
          <ac:spMkLst>
            <pc:docMk/>
            <pc:sldMk cId="2354183191" sldId="321"/>
            <ac:spMk id="20" creationId="{B91ECDA9-56DC-4270-8F33-01C5637B8CEB}"/>
          </ac:spMkLst>
        </pc:spChg>
        <pc:spChg chg="add">
          <ac:chgData name="Prezerakos Georgios" userId="ea548587-b3cc-4d35-8e15-7608a7cc4b92" providerId="ADAL" clId="{B13C01B2-5B08-45FB-8BF5-0E5CF3D243E2}" dt="2024-05-13T06:35:36.174" v="4877" actId="26606"/>
          <ac:spMkLst>
            <pc:docMk/>
            <pc:sldMk cId="2354183191" sldId="321"/>
            <ac:spMk id="22" creationId="{75F47824-961D-465D-84F9-EAE11BC6173B}"/>
          </ac:spMkLst>
        </pc:spChg>
        <pc:spChg chg="add">
          <ac:chgData name="Prezerakos Georgios" userId="ea548587-b3cc-4d35-8e15-7608a7cc4b92" providerId="ADAL" clId="{B13C01B2-5B08-45FB-8BF5-0E5CF3D243E2}" dt="2024-05-13T06:35:36.174" v="4877" actId="26606"/>
          <ac:spMkLst>
            <pc:docMk/>
            <pc:sldMk cId="2354183191" sldId="321"/>
            <ac:spMk id="24" creationId="{FEC9DA3E-C1D7-472D-B7C0-F71AE41FBA23}"/>
          </ac:spMkLst>
        </pc:spChg>
        <pc:picChg chg="add mod">
          <ac:chgData name="Prezerakos Georgios" userId="ea548587-b3cc-4d35-8e15-7608a7cc4b92" providerId="ADAL" clId="{B13C01B2-5B08-45FB-8BF5-0E5CF3D243E2}" dt="2024-05-13T06:35:36.174" v="4877" actId="26606"/>
          <ac:picMkLst>
            <pc:docMk/>
            <pc:sldMk cId="2354183191" sldId="321"/>
            <ac:picMk id="5" creationId="{C3D948A3-6697-8563-78C2-16F7683FA19E}"/>
          </ac:picMkLst>
        </pc:picChg>
        <pc:cxnChg chg="add">
          <ac:chgData name="Prezerakos Georgios" userId="ea548587-b3cc-4d35-8e15-7608a7cc4b92" providerId="ADAL" clId="{B13C01B2-5B08-45FB-8BF5-0E5CF3D243E2}" dt="2024-05-13T06:35:36.174" v="4877" actId="26606"/>
          <ac:cxnSpMkLst>
            <pc:docMk/>
            <pc:sldMk cId="2354183191" sldId="321"/>
            <ac:cxnSpMk id="18" creationId="{49CD1692-827B-4C8D-B4A1-134FD04CF45C}"/>
          </ac:cxnSpMkLst>
        </pc:cxnChg>
      </pc:sldChg>
      <pc:sldChg chg="addSp delSp modSp new mod setBg">
        <pc:chgData name="Prezerakos Georgios" userId="ea548587-b3cc-4d35-8e15-7608a7cc4b92" providerId="ADAL" clId="{B13C01B2-5B08-45FB-8BF5-0E5CF3D243E2}" dt="2024-05-13T15:02:52.856" v="6228" actId="26606"/>
        <pc:sldMkLst>
          <pc:docMk/>
          <pc:sldMk cId="1460796600" sldId="322"/>
        </pc:sldMkLst>
        <pc:spChg chg="mod">
          <ac:chgData name="Prezerakos Georgios" userId="ea548587-b3cc-4d35-8e15-7608a7cc4b92" providerId="ADAL" clId="{B13C01B2-5B08-45FB-8BF5-0E5CF3D243E2}" dt="2024-05-13T15:02:52.856" v="6228" actId="26606"/>
          <ac:spMkLst>
            <pc:docMk/>
            <pc:sldMk cId="1460796600" sldId="322"/>
            <ac:spMk id="2" creationId="{87B75034-BAFE-4F39-A3FC-AB6521680470}"/>
          </ac:spMkLst>
        </pc:spChg>
        <pc:spChg chg="mod">
          <ac:chgData name="Prezerakos Georgios" userId="ea548587-b3cc-4d35-8e15-7608a7cc4b92" providerId="ADAL" clId="{B13C01B2-5B08-45FB-8BF5-0E5CF3D243E2}" dt="2024-05-13T15:02:52.856" v="6228" actId="26606"/>
          <ac:spMkLst>
            <pc:docMk/>
            <pc:sldMk cId="1460796600" sldId="322"/>
            <ac:spMk id="3" creationId="{B9A54350-0D95-2626-FC05-964CDE69EC16}"/>
          </ac:spMkLst>
        </pc:spChg>
        <pc:spChg chg="add del">
          <ac:chgData name="Prezerakos Georgios" userId="ea548587-b3cc-4d35-8e15-7608a7cc4b92" providerId="ADAL" clId="{B13C01B2-5B08-45FB-8BF5-0E5CF3D243E2}" dt="2024-05-13T15:02:49.427" v="6225" actId="26606"/>
          <ac:spMkLst>
            <pc:docMk/>
            <pc:sldMk cId="1460796600" sldId="322"/>
            <ac:spMk id="9" creationId="{E51BA4DF-2BD4-4EC2-B1DB-B27C8AC71864}"/>
          </ac:spMkLst>
        </pc:spChg>
        <pc:spChg chg="add del">
          <ac:chgData name="Prezerakos Georgios" userId="ea548587-b3cc-4d35-8e15-7608a7cc4b92" providerId="ADAL" clId="{B13C01B2-5B08-45FB-8BF5-0E5CF3D243E2}" dt="2024-05-13T15:02:52.840" v="6227" actId="26606"/>
          <ac:spMkLst>
            <pc:docMk/>
            <pc:sldMk cId="1460796600" sldId="322"/>
            <ac:spMk id="11" creationId="{61707E60-CEC9-4661-AA82-69242EB4BDC3}"/>
          </ac:spMkLst>
        </pc:spChg>
        <pc:spChg chg="add del">
          <ac:chgData name="Prezerakos Georgios" userId="ea548587-b3cc-4d35-8e15-7608a7cc4b92" providerId="ADAL" clId="{B13C01B2-5B08-45FB-8BF5-0E5CF3D243E2}" dt="2024-05-13T15:02:52.840" v="6227" actId="26606"/>
          <ac:spMkLst>
            <pc:docMk/>
            <pc:sldMk cId="1460796600" sldId="322"/>
            <ac:spMk id="12" creationId="{B66D7F65-E9B6-4775-8355-D095CC73C1C8}"/>
          </ac:spMkLst>
        </pc:spChg>
        <pc:spChg chg="add del">
          <ac:chgData name="Prezerakos Georgios" userId="ea548587-b3cc-4d35-8e15-7608a7cc4b92" providerId="ADAL" clId="{B13C01B2-5B08-45FB-8BF5-0E5CF3D243E2}" dt="2024-05-13T15:02:52.840" v="6227" actId="26606"/>
          <ac:spMkLst>
            <pc:docMk/>
            <pc:sldMk cId="1460796600" sldId="322"/>
            <ac:spMk id="13" creationId="{8F035CD8-AE30-4146-96F2-036B0CE5E4F3}"/>
          </ac:spMkLst>
        </pc:spChg>
        <pc:spChg chg="add">
          <ac:chgData name="Prezerakos Georgios" userId="ea548587-b3cc-4d35-8e15-7608a7cc4b92" providerId="ADAL" clId="{B13C01B2-5B08-45FB-8BF5-0E5CF3D243E2}" dt="2024-05-13T15:02:52.856" v="6228" actId="26606"/>
          <ac:spMkLst>
            <pc:docMk/>
            <pc:sldMk cId="1460796600" sldId="322"/>
            <ac:spMk id="16" creationId="{E51BA4DF-2BD4-4EC2-B1DB-B27C8AC71864}"/>
          </ac:spMkLst>
        </pc:spChg>
        <pc:picChg chg="add del">
          <ac:chgData name="Prezerakos Georgios" userId="ea548587-b3cc-4d35-8e15-7608a7cc4b92" providerId="ADAL" clId="{B13C01B2-5B08-45FB-8BF5-0E5CF3D243E2}" dt="2024-05-13T15:02:49.427" v="6225" actId="26606"/>
          <ac:picMkLst>
            <pc:docMk/>
            <pc:sldMk cId="1460796600" sldId="322"/>
            <ac:picMk id="5" creationId="{4A76B398-6D17-D00B-7EB8-B67352C1E52B}"/>
          </ac:picMkLst>
        </pc:picChg>
        <pc:picChg chg="add del">
          <ac:chgData name="Prezerakos Georgios" userId="ea548587-b3cc-4d35-8e15-7608a7cc4b92" providerId="ADAL" clId="{B13C01B2-5B08-45FB-8BF5-0E5CF3D243E2}" dt="2024-05-13T15:02:52.840" v="6227" actId="26606"/>
          <ac:picMkLst>
            <pc:docMk/>
            <pc:sldMk cId="1460796600" sldId="322"/>
            <ac:picMk id="14" creationId="{F5B13AE4-0DCC-8ABD-CF0A-E4AEDFD7C512}"/>
          </ac:picMkLst>
        </pc:picChg>
        <pc:picChg chg="add">
          <ac:chgData name="Prezerakos Georgios" userId="ea548587-b3cc-4d35-8e15-7608a7cc4b92" providerId="ADAL" clId="{B13C01B2-5B08-45FB-8BF5-0E5CF3D243E2}" dt="2024-05-13T15:02:52.856" v="6228" actId="26606"/>
          <ac:picMkLst>
            <pc:docMk/>
            <pc:sldMk cId="1460796600" sldId="322"/>
            <ac:picMk id="17" creationId="{4A76B398-6D17-D00B-7EB8-B67352C1E52B}"/>
          </ac:picMkLst>
        </pc:picChg>
      </pc:sldChg>
      <pc:sldChg chg="addSp delSp modSp new mod setBg modClrScheme chgLayout">
        <pc:chgData name="Prezerakos Georgios" userId="ea548587-b3cc-4d35-8e15-7608a7cc4b92" providerId="ADAL" clId="{B13C01B2-5B08-45FB-8BF5-0E5CF3D243E2}" dt="2024-05-13T06:36:10.940" v="4880" actId="15"/>
        <pc:sldMkLst>
          <pc:docMk/>
          <pc:sldMk cId="3296637223" sldId="323"/>
        </pc:sldMkLst>
        <pc:spChg chg="del mod ord">
          <ac:chgData name="Prezerakos Georgios" userId="ea548587-b3cc-4d35-8e15-7608a7cc4b92" providerId="ADAL" clId="{B13C01B2-5B08-45FB-8BF5-0E5CF3D243E2}" dt="2024-05-13T04:13:46.724" v="3344" actId="700"/>
          <ac:spMkLst>
            <pc:docMk/>
            <pc:sldMk cId="3296637223" sldId="323"/>
            <ac:spMk id="2" creationId="{E0BCA8D2-2308-2613-5DB1-8AAA02E55E7E}"/>
          </ac:spMkLst>
        </pc:spChg>
        <pc:spChg chg="del mod ord">
          <ac:chgData name="Prezerakos Georgios" userId="ea548587-b3cc-4d35-8e15-7608a7cc4b92" providerId="ADAL" clId="{B13C01B2-5B08-45FB-8BF5-0E5CF3D243E2}" dt="2024-05-13T04:13:46.724" v="3344" actId="700"/>
          <ac:spMkLst>
            <pc:docMk/>
            <pc:sldMk cId="3296637223" sldId="323"/>
            <ac:spMk id="3" creationId="{2DAB404E-8A0E-7F7E-2F3F-1B3B97C5F1D2}"/>
          </ac:spMkLst>
        </pc:spChg>
        <pc:spChg chg="add mod ord">
          <ac:chgData name="Prezerakos Georgios" userId="ea548587-b3cc-4d35-8e15-7608a7cc4b92" providerId="ADAL" clId="{B13C01B2-5B08-45FB-8BF5-0E5CF3D243E2}" dt="2024-05-13T06:35:55.618" v="4879" actId="26606"/>
          <ac:spMkLst>
            <pc:docMk/>
            <pc:sldMk cId="3296637223" sldId="323"/>
            <ac:spMk id="4" creationId="{71BD6D96-64CD-7FBB-02C2-170C9731E8B0}"/>
          </ac:spMkLst>
        </pc:spChg>
        <pc:spChg chg="add mod ord">
          <ac:chgData name="Prezerakos Georgios" userId="ea548587-b3cc-4d35-8e15-7608a7cc4b92" providerId="ADAL" clId="{B13C01B2-5B08-45FB-8BF5-0E5CF3D243E2}" dt="2024-05-13T06:36:10.940" v="4880" actId="15"/>
          <ac:spMkLst>
            <pc:docMk/>
            <pc:sldMk cId="3296637223" sldId="323"/>
            <ac:spMk id="5" creationId="{DED835CB-467F-C99F-0C9B-00CAA933057B}"/>
          </ac:spMkLst>
        </pc:spChg>
        <pc:spChg chg="add">
          <ac:chgData name="Prezerakos Georgios" userId="ea548587-b3cc-4d35-8e15-7608a7cc4b92" providerId="ADAL" clId="{B13C01B2-5B08-45FB-8BF5-0E5CF3D243E2}" dt="2024-05-13T06:35:55.618" v="4879" actId="26606"/>
          <ac:spMkLst>
            <pc:docMk/>
            <pc:sldMk cId="3296637223" sldId="323"/>
            <ac:spMk id="10" creationId="{09588DA8-065E-4F6F-8EFD-43104AB2E0CF}"/>
          </ac:spMkLst>
        </pc:spChg>
        <pc:spChg chg="add">
          <ac:chgData name="Prezerakos Georgios" userId="ea548587-b3cc-4d35-8e15-7608a7cc4b92" providerId="ADAL" clId="{B13C01B2-5B08-45FB-8BF5-0E5CF3D243E2}" dt="2024-05-13T06:35:55.618" v="4879" actId="26606"/>
          <ac:spMkLst>
            <pc:docMk/>
            <pc:sldMk cId="3296637223" sldId="323"/>
            <ac:spMk id="12" creationId="{C4285719-470E-454C-AF62-8323075F1F5B}"/>
          </ac:spMkLst>
        </pc:spChg>
        <pc:spChg chg="add">
          <ac:chgData name="Prezerakos Georgios" userId="ea548587-b3cc-4d35-8e15-7608a7cc4b92" providerId="ADAL" clId="{B13C01B2-5B08-45FB-8BF5-0E5CF3D243E2}" dt="2024-05-13T06:35:55.618" v="4879" actId="26606"/>
          <ac:spMkLst>
            <pc:docMk/>
            <pc:sldMk cId="3296637223" sldId="323"/>
            <ac:spMk id="14" creationId="{CD9FE4EF-C4D8-49A0-B2FF-81D8DB7D8A24}"/>
          </ac:spMkLst>
        </pc:spChg>
        <pc:spChg chg="add">
          <ac:chgData name="Prezerakos Georgios" userId="ea548587-b3cc-4d35-8e15-7608a7cc4b92" providerId="ADAL" clId="{B13C01B2-5B08-45FB-8BF5-0E5CF3D243E2}" dt="2024-05-13T06:35:55.618" v="4879" actId="26606"/>
          <ac:spMkLst>
            <pc:docMk/>
            <pc:sldMk cId="3296637223" sldId="323"/>
            <ac:spMk id="16" creationId="{4300840D-0A0B-4512-BACA-B439D5B9C57C}"/>
          </ac:spMkLst>
        </pc:spChg>
        <pc:spChg chg="add">
          <ac:chgData name="Prezerakos Georgios" userId="ea548587-b3cc-4d35-8e15-7608a7cc4b92" providerId="ADAL" clId="{B13C01B2-5B08-45FB-8BF5-0E5CF3D243E2}" dt="2024-05-13T06:35:55.618" v="4879" actId="26606"/>
          <ac:spMkLst>
            <pc:docMk/>
            <pc:sldMk cId="3296637223" sldId="323"/>
            <ac:spMk id="18" creationId="{D2B78728-A580-49A7-84F9-6EF6F583ADE0}"/>
          </ac:spMkLst>
        </pc:spChg>
        <pc:spChg chg="add">
          <ac:chgData name="Prezerakos Georgios" userId="ea548587-b3cc-4d35-8e15-7608a7cc4b92" providerId="ADAL" clId="{B13C01B2-5B08-45FB-8BF5-0E5CF3D243E2}" dt="2024-05-13T06:35:55.618" v="4879" actId="26606"/>
          <ac:spMkLst>
            <pc:docMk/>
            <pc:sldMk cId="3296637223" sldId="323"/>
            <ac:spMk id="20" creationId="{38FAA1A1-D861-433F-88FA-1E9D6FD31D11}"/>
          </ac:spMkLst>
        </pc:spChg>
        <pc:spChg chg="add">
          <ac:chgData name="Prezerakos Georgios" userId="ea548587-b3cc-4d35-8e15-7608a7cc4b92" providerId="ADAL" clId="{B13C01B2-5B08-45FB-8BF5-0E5CF3D243E2}" dt="2024-05-13T06:35:55.618" v="4879" actId="26606"/>
          <ac:spMkLst>
            <pc:docMk/>
            <pc:sldMk cId="3296637223" sldId="323"/>
            <ac:spMk id="22" creationId="{8D71EDA1-87BF-4D5D-AB79-F346FD19278A}"/>
          </ac:spMkLst>
        </pc:spChg>
      </pc:sldChg>
      <pc:sldChg chg="addSp delSp modSp new mod setBg modClrScheme chgLayout">
        <pc:chgData name="Prezerakos Georgios" userId="ea548587-b3cc-4d35-8e15-7608a7cc4b92" providerId="ADAL" clId="{B13C01B2-5B08-45FB-8BF5-0E5CF3D243E2}" dt="2024-05-13T13:54:11.974" v="5168" actId="20577"/>
        <pc:sldMkLst>
          <pc:docMk/>
          <pc:sldMk cId="2957890908" sldId="324"/>
        </pc:sldMkLst>
        <pc:spChg chg="del">
          <ac:chgData name="Prezerakos Georgios" userId="ea548587-b3cc-4d35-8e15-7608a7cc4b92" providerId="ADAL" clId="{B13C01B2-5B08-45FB-8BF5-0E5CF3D243E2}" dt="2024-05-13T04:16:17.500" v="3435" actId="700"/>
          <ac:spMkLst>
            <pc:docMk/>
            <pc:sldMk cId="2957890908" sldId="324"/>
            <ac:spMk id="2" creationId="{94DF2EA7-86A7-8A15-88B9-6DF47C67C32F}"/>
          </ac:spMkLst>
        </pc:spChg>
        <pc:spChg chg="del">
          <ac:chgData name="Prezerakos Georgios" userId="ea548587-b3cc-4d35-8e15-7608a7cc4b92" providerId="ADAL" clId="{B13C01B2-5B08-45FB-8BF5-0E5CF3D243E2}" dt="2024-05-13T04:16:17.500" v="3435" actId="700"/>
          <ac:spMkLst>
            <pc:docMk/>
            <pc:sldMk cId="2957890908" sldId="324"/>
            <ac:spMk id="3" creationId="{7B553155-158F-9FC4-7DDA-FE4FA1802EF2}"/>
          </ac:spMkLst>
        </pc:spChg>
        <pc:spChg chg="add del mod ord">
          <ac:chgData name="Prezerakos Georgios" userId="ea548587-b3cc-4d35-8e15-7608a7cc4b92" providerId="ADAL" clId="{B13C01B2-5B08-45FB-8BF5-0E5CF3D243E2}" dt="2024-05-13T04:16:19.689" v="3436" actId="700"/>
          <ac:spMkLst>
            <pc:docMk/>
            <pc:sldMk cId="2957890908" sldId="324"/>
            <ac:spMk id="4" creationId="{2CBE2C7D-F149-CED0-4153-AEC73CE03320}"/>
          </ac:spMkLst>
        </pc:spChg>
        <pc:spChg chg="add del mod ord">
          <ac:chgData name="Prezerakos Georgios" userId="ea548587-b3cc-4d35-8e15-7608a7cc4b92" providerId="ADAL" clId="{B13C01B2-5B08-45FB-8BF5-0E5CF3D243E2}" dt="2024-05-13T04:16:19.689" v="3436" actId="700"/>
          <ac:spMkLst>
            <pc:docMk/>
            <pc:sldMk cId="2957890908" sldId="324"/>
            <ac:spMk id="5" creationId="{D5245C44-7273-6436-D7EF-65BD9ED567BF}"/>
          </ac:spMkLst>
        </pc:spChg>
        <pc:spChg chg="add mod ord">
          <ac:chgData name="Prezerakos Georgios" userId="ea548587-b3cc-4d35-8e15-7608a7cc4b92" providerId="ADAL" clId="{B13C01B2-5B08-45FB-8BF5-0E5CF3D243E2}" dt="2024-05-13T06:36:25.527" v="4881" actId="26606"/>
          <ac:spMkLst>
            <pc:docMk/>
            <pc:sldMk cId="2957890908" sldId="324"/>
            <ac:spMk id="6" creationId="{4CD3CB6F-0439-B25E-F71C-3A04736524EC}"/>
          </ac:spMkLst>
        </pc:spChg>
        <pc:spChg chg="add mod ord">
          <ac:chgData name="Prezerakos Georgios" userId="ea548587-b3cc-4d35-8e15-7608a7cc4b92" providerId="ADAL" clId="{B13C01B2-5B08-45FB-8BF5-0E5CF3D243E2}" dt="2024-05-13T13:54:11.974" v="5168" actId="20577"/>
          <ac:spMkLst>
            <pc:docMk/>
            <pc:sldMk cId="2957890908" sldId="324"/>
            <ac:spMk id="7" creationId="{38853CC7-3AF8-9620-D3F7-7166872C04B2}"/>
          </ac:spMkLst>
        </pc:spChg>
        <pc:spChg chg="add">
          <ac:chgData name="Prezerakos Georgios" userId="ea548587-b3cc-4d35-8e15-7608a7cc4b92" providerId="ADAL" clId="{B13C01B2-5B08-45FB-8BF5-0E5CF3D243E2}" dt="2024-05-13T06:36:25.527" v="4881" actId="26606"/>
          <ac:spMkLst>
            <pc:docMk/>
            <pc:sldMk cId="2957890908" sldId="324"/>
            <ac:spMk id="12" creationId="{09588DA8-065E-4F6F-8EFD-43104AB2E0CF}"/>
          </ac:spMkLst>
        </pc:spChg>
        <pc:spChg chg="add">
          <ac:chgData name="Prezerakos Georgios" userId="ea548587-b3cc-4d35-8e15-7608a7cc4b92" providerId="ADAL" clId="{B13C01B2-5B08-45FB-8BF5-0E5CF3D243E2}" dt="2024-05-13T06:36:25.527" v="4881" actId="26606"/>
          <ac:spMkLst>
            <pc:docMk/>
            <pc:sldMk cId="2957890908" sldId="324"/>
            <ac:spMk id="14" creationId="{C4285719-470E-454C-AF62-8323075F1F5B}"/>
          </ac:spMkLst>
        </pc:spChg>
        <pc:spChg chg="add">
          <ac:chgData name="Prezerakos Georgios" userId="ea548587-b3cc-4d35-8e15-7608a7cc4b92" providerId="ADAL" clId="{B13C01B2-5B08-45FB-8BF5-0E5CF3D243E2}" dt="2024-05-13T06:36:25.527" v="4881" actId="26606"/>
          <ac:spMkLst>
            <pc:docMk/>
            <pc:sldMk cId="2957890908" sldId="324"/>
            <ac:spMk id="16" creationId="{CD9FE4EF-C4D8-49A0-B2FF-81D8DB7D8A24}"/>
          </ac:spMkLst>
        </pc:spChg>
        <pc:spChg chg="add">
          <ac:chgData name="Prezerakos Georgios" userId="ea548587-b3cc-4d35-8e15-7608a7cc4b92" providerId="ADAL" clId="{B13C01B2-5B08-45FB-8BF5-0E5CF3D243E2}" dt="2024-05-13T06:36:25.527" v="4881" actId="26606"/>
          <ac:spMkLst>
            <pc:docMk/>
            <pc:sldMk cId="2957890908" sldId="324"/>
            <ac:spMk id="18" creationId="{4300840D-0A0B-4512-BACA-B439D5B9C57C}"/>
          </ac:spMkLst>
        </pc:spChg>
        <pc:spChg chg="add">
          <ac:chgData name="Prezerakos Georgios" userId="ea548587-b3cc-4d35-8e15-7608a7cc4b92" providerId="ADAL" clId="{B13C01B2-5B08-45FB-8BF5-0E5CF3D243E2}" dt="2024-05-13T06:36:25.527" v="4881" actId="26606"/>
          <ac:spMkLst>
            <pc:docMk/>
            <pc:sldMk cId="2957890908" sldId="324"/>
            <ac:spMk id="20" creationId="{D2B78728-A580-49A7-84F9-6EF6F583ADE0}"/>
          </ac:spMkLst>
        </pc:spChg>
        <pc:spChg chg="add">
          <ac:chgData name="Prezerakos Georgios" userId="ea548587-b3cc-4d35-8e15-7608a7cc4b92" providerId="ADAL" clId="{B13C01B2-5B08-45FB-8BF5-0E5CF3D243E2}" dt="2024-05-13T06:36:25.527" v="4881" actId="26606"/>
          <ac:spMkLst>
            <pc:docMk/>
            <pc:sldMk cId="2957890908" sldId="324"/>
            <ac:spMk id="22" creationId="{38FAA1A1-D861-433F-88FA-1E9D6FD31D11}"/>
          </ac:spMkLst>
        </pc:spChg>
        <pc:spChg chg="add">
          <ac:chgData name="Prezerakos Georgios" userId="ea548587-b3cc-4d35-8e15-7608a7cc4b92" providerId="ADAL" clId="{B13C01B2-5B08-45FB-8BF5-0E5CF3D243E2}" dt="2024-05-13T06:36:25.527" v="4881" actId="26606"/>
          <ac:spMkLst>
            <pc:docMk/>
            <pc:sldMk cId="2957890908" sldId="324"/>
            <ac:spMk id="24" creationId="{8D71EDA1-87BF-4D5D-AB79-F346FD19278A}"/>
          </ac:spMkLst>
        </pc:spChg>
      </pc:sldChg>
      <pc:sldChg chg="addSp modSp new mod setBg">
        <pc:chgData name="Prezerakos Georgios" userId="ea548587-b3cc-4d35-8e15-7608a7cc4b92" providerId="ADAL" clId="{B13C01B2-5B08-45FB-8BF5-0E5CF3D243E2}" dt="2024-05-13T14:40:19.666" v="6086" actId="20577"/>
        <pc:sldMkLst>
          <pc:docMk/>
          <pc:sldMk cId="2053411137" sldId="325"/>
        </pc:sldMkLst>
        <pc:spChg chg="mod">
          <ac:chgData name="Prezerakos Georgios" userId="ea548587-b3cc-4d35-8e15-7608a7cc4b92" providerId="ADAL" clId="{B13C01B2-5B08-45FB-8BF5-0E5CF3D243E2}" dt="2024-05-13T06:36:30.930" v="4882" actId="26606"/>
          <ac:spMkLst>
            <pc:docMk/>
            <pc:sldMk cId="2053411137" sldId="325"/>
            <ac:spMk id="2" creationId="{75F9A908-BFB3-67B3-DEFC-0593E957FE51}"/>
          </ac:spMkLst>
        </pc:spChg>
        <pc:spChg chg="mod">
          <ac:chgData name="Prezerakos Georgios" userId="ea548587-b3cc-4d35-8e15-7608a7cc4b92" providerId="ADAL" clId="{B13C01B2-5B08-45FB-8BF5-0E5CF3D243E2}" dt="2024-05-13T14:40:19.666" v="6086" actId="20577"/>
          <ac:spMkLst>
            <pc:docMk/>
            <pc:sldMk cId="2053411137" sldId="325"/>
            <ac:spMk id="3" creationId="{47526861-0C54-E790-1931-4BE6B1D34147}"/>
          </ac:spMkLst>
        </pc:spChg>
        <pc:spChg chg="add">
          <ac:chgData name="Prezerakos Georgios" userId="ea548587-b3cc-4d35-8e15-7608a7cc4b92" providerId="ADAL" clId="{B13C01B2-5B08-45FB-8BF5-0E5CF3D243E2}" dt="2024-05-13T06:36:30.930" v="4882" actId="26606"/>
          <ac:spMkLst>
            <pc:docMk/>
            <pc:sldMk cId="2053411137" sldId="325"/>
            <ac:spMk id="8" creationId="{09588DA8-065E-4F6F-8EFD-43104AB2E0CF}"/>
          </ac:spMkLst>
        </pc:spChg>
        <pc:spChg chg="add">
          <ac:chgData name="Prezerakos Georgios" userId="ea548587-b3cc-4d35-8e15-7608a7cc4b92" providerId="ADAL" clId="{B13C01B2-5B08-45FB-8BF5-0E5CF3D243E2}" dt="2024-05-13T06:36:30.930" v="4882" actId="26606"/>
          <ac:spMkLst>
            <pc:docMk/>
            <pc:sldMk cId="2053411137" sldId="325"/>
            <ac:spMk id="10" creationId="{C4285719-470E-454C-AF62-8323075F1F5B}"/>
          </ac:spMkLst>
        </pc:spChg>
        <pc:spChg chg="add">
          <ac:chgData name="Prezerakos Georgios" userId="ea548587-b3cc-4d35-8e15-7608a7cc4b92" providerId="ADAL" clId="{B13C01B2-5B08-45FB-8BF5-0E5CF3D243E2}" dt="2024-05-13T06:36:30.930" v="4882" actId="26606"/>
          <ac:spMkLst>
            <pc:docMk/>
            <pc:sldMk cId="2053411137" sldId="325"/>
            <ac:spMk id="12" creationId="{CD9FE4EF-C4D8-49A0-B2FF-81D8DB7D8A24}"/>
          </ac:spMkLst>
        </pc:spChg>
        <pc:spChg chg="add">
          <ac:chgData name="Prezerakos Georgios" userId="ea548587-b3cc-4d35-8e15-7608a7cc4b92" providerId="ADAL" clId="{B13C01B2-5B08-45FB-8BF5-0E5CF3D243E2}" dt="2024-05-13T06:36:30.930" v="4882" actId="26606"/>
          <ac:spMkLst>
            <pc:docMk/>
            <pc:sldMk cId="2053411137" sldId="325"/>
            <ac:spMk id="14" creationId="{4300840D-0A0B-4512-BACA-B439D5B9C57C}"/>
          </ac:spMkLst>
        </pc:spChg>
        <pc:spChg chg="add">
          <ac:chgData name="Prezerakos Georgios" userId="ea548587-b3cc-4d35-8e15-7608a7cc4b92" providerId="ADAL" clId="{B13C01B2-5B08-45FB-8BF5-0E5CF3D243E2}" dt="2024-05-13T06:36:30.930" v="4882" actId="26606"/>
          <ac:spMkLst>
            <pc:docMk/>
            <pc:sldMk cId="2053411137" sldId="325"/>
            <ac:spMk id="16" creationId="{D2B78728-A580-49A7-84F9-6EF6F583ADE0}"/>
          </ac:spMkLst>
        </pc:spChg>
        <pc:spChg chg="add">
          <ac:chgData name="Prezerakos Georgios" userId="ea548587-b3cc-4d35-8e15-7608a7cc4b92" providerId="ADAL" clId="{B13C01B2-5B08-45FB-8BF5-0E5CF3D243E2}" dt="2024-05-13T06:36:30.930" v="4882" actId="26606"/>
          <ac:spMkLst>
            <pc:docMk/>
            <pc:sldMk cId="2053411137" sldId="325"/>
            <ac:spMk id="18" creationId="{38FAA1A1-D861-433F-88FA-1E9D6FD31D11}"/>
          </ac:spMkLst>
        </pc:spChg>
        <pc:spChg chg="add">
          <ac:chgData name="Prezerakos Georgios" userId="ea548587-b3cc-4d35-8e15-7608a7cc4b92" providerId="ADAL" clId="{B13C01B2-5B08-45FB-8BF5-0E5CF3D243E2}" dt="2024-05-13T06:36:30.930" v="4882" actId="26606"/>
          <ac:spMkLst>
            <pc:docMk/>
            <pc:sldMk cId="2053411137" sldId="325"/>
            <ac:spMk id="20" creationId="{8D71EDA1-87BF-4D5D-AB79-F346FD19278A}"/>
          </ac:spMkLst>
        </pc:spChg>
      </pc:sldChg>
      <pc:sldChg chg="addSp delSp modSp new mod setBg">
        <pc:chgData name="Prezerakos Georgios" userId="ea548587-b3cc-4d35-8e15-7608a7cc4b92" providerId="ADAL" clId="{B13C01B2-5B08-45FB-8BF5-0E5CF3D243E2}" dt="2024-05-13T06:36:40.263" v="4883" actId="26606"/>
        <pc:sldMkLst>
          <pc:docMk/>
          <pc:sldMk cId="3734668454" sldId="326"/>
        </pc:sldMkLst>
        <pc:spChg chg="mod">
          <ac:chgData name="Prezerakos Georgios" userId="ea548587-b3cc-4d35-8e15-7608a7cc4b92" providerId="ADAL" clId="{B13C01B2-5B08-45FB-8BF5-0E5CF3D243E2}" dt="2024-05-13T06:36:40.263" v="4883" actId="26606"/>
          <ac:spMkLst>
            <pc:docMk/>
            <pc:sldMk cId="3734668454" sldId="326"/>
            <ac:spMk id="2" creationId="{F3240395-F14A-B213-11C6-800A94BD21AF}"/>
          </ac:spMkLst>
        </pc:spChg>
        <pc:spChg chg="del">
          <ac:chgData name="Prezerakos Georgios" userId="ea548587-b3cc-4d35-8e15-7608a7cc4b92" providerId="ADAL" clId="{B13C01B2-5B08-45FB-8BF5-0E5CF3D243E2}" dt="2024-05-13T04:19:57.417" v="3506" actId="478"/>
          <ac:spMkLst>
            <pc:docMk/>
            <pc:sldMk cId="3734668454" sldId="326"/>
            <ac:spMk id="3" creationId="{E8F6B160-AF9B-9E02-6F96-C3F3CD2FCB53}"/>
          </ac:spMkLst>
        </pc:spChg>
        <pc:spChg chg="add">
          <ac:chgData name="Prezerakos Georgios" userId="ea548587-b3cc-4d35-8e15-7608a7cc4b92" providerId="ADAL" clId="{B13C01B2-5B08-45FB-8BF5-0E5CF3D243E2}" dt="2024-05-13T06:36:40.263" v="4883" actId="26606"/>
          <ac:spMkLst>
            <pc:docMk/>
            <pc:sldMk cId="3734668454" sldId="326"/>
            <ac:spMk id="10" creationId="{6753252F-4873-4F63-801D-CC719279A7D5}"/>
          </ac:spMkLst>
        </pc:spChg>
        <pc:spChg chg="add">
          <ac:chgData name="Prezerakos Georgios" userId="ea548587-b3cc-4d35-8e15-7608a7cc4b92" providerId="ADAL" clId="{B13C01B2-5B08-45FB-8BF5-0E5CF3D243E2}" dt="2024-05-13T06:36:40.263" v="4883" actId="26606"/>
          <ac:spMkLst>
            <pc:docMk/>
            <pc:sldMk cId="3734668454" sldId="326"/>
            <ac:spMk id="12" creationId="{047C8CCB-F95D-4249-92DD-651249D3535A}"/>
          </ac:spMkLst>
        </pc:spChg>
        <pc:picChg chg="add mod">
          <ac:chgData name="Prezerakos Georgios" userId="ea548587-b3cc-4d35-8e15-7608a7cc4b92" providerId="ADAL" clId="{B13C01B2-5B08-45FB-8BF5-0E5CF3D243E2}" dt="2024-05-13T06:36:40.263" v="4883" actId="26606"/>
          <ac:picMkLst>
            <pc:docMk/>
            <pc:sldMk cId="3734668454" sldId="326"/>
            <ac:picMk id="5" creationId="{73F042B7-D62C-B087-058B-59313946A0E1}"/>
          </ac:picMkLst>
        </pc:picChg>
      </pc:sldChg>
      <pc:sldChg chg="addSp delSp modSp new mod setBg">
        <pc:chgData name="Prezerakos Georgios" userId="ea548587-b3cc-4d35-8e15-7608a7cc4b92" providerId="ADAL" clId="{B13C01B2-5B08-45FB-8BF5-0E5CF3D243E2}" dt="2024-05-13T13:54:32.191" v="5170" actId="6549"/>
        <pc:sldMkLst>
          <pc:docMk/>
          <pc:sldMk cId="1994484487" sldId="327"/>
        </pc:sldMkLst>
        <pc:spChg chg="mod">
          <ac:chgData name="Prezerakos Georgios" userId="ea548587-b3cc-4d35-8e15-7608a7cc4b92" providerId="ADAL" clId="{B13C01B2-5B08-45FB-8BF5-0E5CF3D243E2}" dt="2024-05-13T06:36:48.798" v="4886" actId="26606"/>
          <ac:spMkLst>
            <pc:docMk/>
            <pc:sldMk cId="1994484487" sldId="327"/>
            <ac:spMk id="2" creationId="{19C81179-608E-62EE-FDBE-1C88FA7474F9}"/>
          </ac:spMkLst>
        </pc:spChg>
        <pc:spChg chg="mod">
          <ac:chgData name="Prezerakos Georgios" userId="ea548587-b3cc-4d35-8e15-7608a7cc4b92" providerId="ADAL" clId="{B13C01B2-5B08-45FB-8BF5-0E5CF3D243E2}" dt="2024-05-13T13:54:32.191" v="5170" actId="6549"/>
          <ac:spMkLst>
            <pc:docMk/>
            <pc:sldMk cId="1994484487" sldId="327"/>
            <ac:spMk id="3" creationId="{F3631E0B-B7BA-7E77-14DA-CEFEFCBDC4BD}"/>
          </ac:spMkLst>
        </pc:spChg>
        <pc:spChg chg="add del">
          <ac:chgData name="Prezerakos Georgios" userId="ea548587-b3cc-4d35-8e15-7608a7cc4b92" providerId="ADAL" clId="{B13C01B2-5B08-45FB-8BF5-0E5CF3D243E2}" dt="2024-05-13T06:36:48.688" v="4885" actId="26606"/>
          <ac:spMkLst>
            <pc:docMk/>
            <pc:sldMk cId="1994484487" sldId="327"/>
            <ac:spMk id="8" creationId="{907EF6B7-1338-4443-8C46-6A318D952DFD}"/>
          </ac:spMkLst>
        </pc:spChg>
        <pc:spChg chg="add del">
          <ac:chgData name="Prezerakos Georgios" userId="ea548587-b3cc-4d35-8e15-7608a7cc4b92" providerId="ADAL" clId="{B13C01B2-5B08-45FB-8BF5-0E5CF3D243E2}" dt="2024-05-13T06:36:48.688" v="4885" actId="26606"/>
          <ac:spMkLst>
            <pc:docMk/>
            <pc:sldMk cId="1994484487" sldId="327"/>
            <ac:spMk id="10" creationId="{DAAE4CDD-124C-4DCF-9584-B6033B545DD5}"/>
          </ac:spMkLst>
        </pc:spChg>
        <pc:spChg chg="add del">
          <ac:chgData name="Prezerakos Georgios" userId="ea548587-b3cc-4d35-8e15-7608a7cc4b92" providerId="ADAL" clId="{B13C01B2-5B08-45FB-8BF5-0E5CF3D243E2}" dt="2024-05-13T06:36:48.688" v="4885" actId="26606"/>
          <ac:spMkLst>
            <pc:docMk/>
            <pc:sldMk cId="1994484487" sldId="327"/>
            <ac:spMk id="12" creationId="{081E4A58-353D-44AE-B2FC-2A74E2E400F7}"/>
          </ac:spMkLst>
        </pc:spChg>
        <pc:spChg chg="add">
          <ac:chgData name="Prezerakos Georgios" userId="ea548587-b3cc-4d35-8e15-7608a7cc4b92" providerId="ADAL" clId="{B13C01B2-5B08-45FB-8BF5-0E5CF3D243E2}" dt="2024-05-13T06:36:48.798" v="4886" actId="26606"/>
          <ac:spMkLst>
            <pc:docMk/>
            <pc:sldMk cId="1994484487" sldId="327"/>
            <ac:spMk id="15" creationId="{44D65982-4F00-4330-8DAA-DE6A9E4D6D23}"/>
          </ac:spMkLst>
        </pc:spChg>
        <pc:spChg chg="add">
          <ac:chgData name="Prezerakos Georgios" userId="ea548587-b3cc-4d35-8e15-7608a7cc4b92" providerId="ADAL" clId="{B13C01B2-5B08-45FB-8BF5-0E5CF3D243E2}" dt="2024-05-13T06:36:48.798" v="4886" actId="26606"/>
          <ac:spMkLst>
            <pc:docMk/>
            <pc:sldMk cId="1994484487" sldId="327"/>
            <ac:spMk id="24" creationId="{009115B9-5BFD-478D-9C87-29ADB3AF1721}"/>
          </ac:spMkLst>
        </pc:spChg>
        <pc:grpChg chg="add">
          <ac:chgData name="Prezerakos Georgios" userId="ea548587-b3cc-4d35-8e15-7608a7cc4b92" providerId="ADAL" clId="{B13C01B2-5B08-45FB-8BF5-0E5CF3D243E2}" dt="2024-05-13T06:36:48.798" v="4886" actId="26606"/>
          <ac:grpSpMkLst>
            <pc:docMk/>
            <pc:sldMk cId="1994484487" sldId="327"/>
            <ac:grpSpMk id="16" creationId="{43F5E015-E085-4624-B431-B42414448684}"/>
          </ac:grpSpMkLst>
        </pc:grpChg>
        <pc:grpChg chg="add">
          <ac:chgData name="Prezerakos Georgios" userId="ea548587-b3cc-4d35-8e15-7608a7cc4b92" providerId="ADAL" clId="{B13C01B2-5B08-45FB-8BF5-0E5CF3D243E2}" dt="2024-05-13T06:36:48.798" v="4886" actId="26606"/>
          <ac:grpSpMkLst>
            <pc:docMk/>
            <pc:sldMk cId="1994484487" sldId="327"/>
            <ac:grpSpMk id="25" creationId="{8D57F946-2E03-4DE1-91F8-25BEDC663563}"/>
          </ac:grpSpMkLst>
        </pc:grpChg>
      </pc:sldChg>
      <pc:sldChg chg="addSp delSp modSp add mod setBg">
        <pc:chgData name="Prezerakos Georgios" userId="ea548587-b3cc-4d35-8e15-7608a7cc4b92" providerId="ADAL" clId="{B13C01B2-5B08-45FB-8BF5-0E5CF3D243E2}" dt="2024-05-13T06:37:19.647" v="4887" actId="26606"/>
        <pc:sldMkLst>
          <pc:docMk/>
          <pc:sldMk cId="1907680897" sldId="328"/>
        </pc:sldMkLst>
        <pc:spChg chg="mod">
          <ac:chgData name="Prezerakos Georgios" userId="ea548587-b3cc-4d35-8e15-7608a7cc4b92" providerId="ADAL" clId="{B13C01B2-5B08-45FB-8BF5-0E5CF3D243E2}" dt="2024-05-13T06:37:19.647" v="4887" actId="26606"/>
          <ac:spMkLst>
            <pc:docMk/>
            <pc:sldMk cId="1907680897" sldId="328"/>
            <ac:spMk id="2" creationId="{19C81179-608E-62EE-FDBE-1C88FA7474F9}"/>
          </ac:spMkLst>
        </pc:spChg>
        <pc:spChg chg="del">
          <ac:chgData name="Prezerakos Georgios" userId="ea548587-b3cc-4d35-8e15-7608a7cc4b92" providerId="ADAL" clId="{B13C01B2-5B08-45FB-8BF5-0E5CF3D243E2}" dt="2024-05-13T04:23:10.275" v="3601" actId="478"/>
          <ac:spMkLst>
            <pc:docMk/>
            <pc:sldMk cId="1907680897" sldId="328"/>
            <ac:spMk id="3" creationId="{F3631E0B-B7BA-7E77-14DA-CEFEFCBDC4BD}"/>
          </ac:spMkLst>
        </pc:spChg>
        <pc:spChg chg="add del mod">
          <ac:chgData name="Prezerakos Georgios" userId="ea548587-b3cc-4d35-8e15-7608a7cc4b92" providerId="ADAL" clId="{B13C01B2-5B08-45FB-8BF5-0E5CF3D243E2}" dt="2024-05-13T04:23:14.673" v="3602" actId="478"/>
          <ac:spMkLst>
            <pc:docMk/>
            <pc:sldMk cId="1907680897" sldId="328"/>
            <ac:spMk id="5" creationId="{325DEFCA-047C-D2F5-F5C1-801E989F1E42}"/>
          </ac:spMkLst>
        </pc:spChg>
        <pc:spChg chg="add">
          <ac:chgData name="Prezerakos Georgios" userId="ea548587-b3cc-4d35-8e15-7608a7cc4b92" providerId="ADAL" clId="{B13C01B2-5B08-45FB-8BF5-0E5CF3D243E2}" dt="2024-05-13T06:37:19.647" v="4887" actId="26606"/>
          <ac:spMkLst>
            <pc:docMk/>
            <pc:sldMk cId="1907680897" sldId="328"/>
            <ac:spMk id="12" creationId="{6753252F-4873-4F63-801D-CC719279A7D5}"/>
          </ac:spMkLst>
        </pc:spChg>
        <pc:spChg chg="add">
          <ac:chgData name="Prezerakos Georgios" userId="ea548587-b3cc-4d35-8e15-7608a7cc4b92" providerId="ADAL" clId="{B13C01B2-5B08-45FB-8BF5-0E5CF3D243E2}" dt="2024-05-13T06:37:19.647" v="4887" actId="26606"/>
          <ac:spMkLst>
            <pc:docMk/>
            <pc:sldMk cId="1907680897" sldId="328"/>
            <ac:spMk id="14" creationId="{047C8CCB-F95D-4249-92DD-651249D3535A}"/>
          </ac:spMkLst>
        </pc:spChg>
        <pc:picChg chg="add mod">
          <ac:chgData name="Prezerakos Georgios" userId="ea548587-b3cc-4d35-8e15-7608a7cc4b92" providerId="ADAL" clId="{B13C01B2-5B08-45FB-8BF5-0E5CF3D243E2}" dt="2024-05-13T06:37:19.647" v="4887" actId="26606"/>
          <ac:picMkLst>
            <pc:docMk/>
            <pc:sldMk cId="1907680897" sldId="328"/>
            <ac:picMk id="7" creationId="{3E50DBC3-47E2-9209-39D4-A02471842EEE}"/>
          </ac:picMkLst>
        </pc:picChg>
      </pc:sldChg>
      <pc:sldChg chg="addSp modSp new mod ord setBg">
        <pc:chgData name="Prezerakos Georgios" userId="ea548587-b3cc-4d35-8e15-7608a7cc4b92" providerId="ADAL" clId="{B13C01B2-5B08-45FB-8BF5-0E5CF3D243E2}" dt="2024-05-13T15:36:58.118" v="6235"/>
        <pc:sldMkLst>
          <pc:docMk/>
          <pc:sldMk cId="608948546" sldId="329"/>
        </pc:sldMkLst>
        <pc:spChg chg="mod">
          <ac:chgData name="Prezerakos Georgios" userId="ea548587-b3cc-4d35-8e15-7608a7cc4b92" providerId="ADAL" clId="{B13C01B2-5B08-45FB-8BF5-0E5CF3D243E2}" dt="2024-05-13T06:37:27.621" v="4888" actId="26606"/>
          <ac:spMkLst>
            <pc:docMk/>
            <pc:sldMk cId="608948546" sldId="329"/>
            <ac:spMk id="2" creationId="{A3A8F831-B4CA-8519-0320-00867A63DD82}"/>
          </ac:spMkLst>
        </pc:spChg>
        <pc:spChg chg="mod">
          <ac:chgData name="Prezerakos Georgios" userId="ea548587-b3cc-4d35-8e15-7608a7cc4b92" providerId="ADAL" clId="{B13C01B2-5B08-45FB-8BF5-0E5CF3D243E2}" dt="2024-05-13T13:56:44.982" v="5305" actId="20577"/>
          <ac:spMkLst>
            <pc:docMk/>
            <pc:sldMk cId="608948546" sldId="329"/>
            <ac:spMk id="3" creationId="{42A7967C-7CAB-7658-80BF-391D776056A2}"/>
          </ac:spMkLst>
        </pc:spChg>
        <pc:spChg chg="add">
          <ac:chgData name="Prezerakos Georgios" userId="ea548587-b3cc-4d35-8e15-7608a7cc4b92" providerId="ADAL" clId="{B13C01B2-5B08-45FB-8BF5-0E5CF3D243E2}" dt="2024-05-13T06:37:27.621" v="4888" actId="26606"/>
          <ac:spMkLst>
            <pc:docMk/>
            <pc:sldMk cId="608948546" sldId="329"/>
            <ac:spMk id="9" creationId="{E51BA4DF-2BD4-4EC2-B1DB-B27C8AC71864}"/>
          </ac:spMkLst>
        </pc:spChg>
        <pc:picChg chg="add">
          <ac:chgData name="Prezerakos Georgios" userId="ea548587-b3cc-4d35-8e15-7608a7cc4b92" providerId="ADAL" clId="{B13C01B2-5B08-45FB-8BF5-0E5CF3D243E2}" dt="2024-05-13T06:37:27.621" v="4888" actId="26606"/>
          <ac:picMkLst>
            <pc:docMk/>
            <pc:sldMk cId="608948546" sldId="329"/>
            <ac:picMk id="5" creationId="{1F8B7542-8B5B-9410-ACCF-0144C428FF1F}"/>
          </ac:picMkLst>
        </pc:picChg>
      </pc:sldChg>
      <pc:sldChg chg="addSp delSp modSp new mod setBg">
        <pc:chgData name="Prezerakos Georgios" userId="ea548587-b3cc-4d35-8e15-7608a7cc4b92" providerId="ADAL" clId="{B13C01B2-5B08-45FB-8BF5-0E5CF3D243E2}" dt="2024-05-13T13:56:52.934" v="5307" actId="20577"/>
        <pc:sldMkLst>
          <pc:docMk/>
          <pc:sldMk cId="1054825593" sldId="330"/>
        </pc:sldMkLst>
        <pc:spChg chg="mod">
          <ac:chgData name="Prezerakos Georgios" userId="ea548587-b3cc-4d35-8e15-7608a7cc4b92" providerId="ADAL" clId="{B13C01B2-5B08-45FB-8BF5-0E5CF3D243E2}" dt="2024-05-13T06:37:36.379" v="4891" actId="26606"/>
          <ac:spMkLst>
            <pc:docMk/>
            <pc:sldMk cId="1054825593" sldId="330"/>
            <ac:spMk id="2" creationId="{3CE2F561-FA8A-4F2C-9140-5AEC53B50C1D}"/>
          </ac:spMkLst>
        </pc:spChg>
        <pc:spChg chg="mod">
          <ac:chgData name="Prezerakos Georgios" userId="ea548587-b3cc-4d35-8e15-7608a7cc4b92" providerId="ADAL" clId="{B13C01B2-5B08-45FB-8BF5-0E5CF3D243E2}" dt="2024-05-13T13:56:52.934" v="5307" actId="20577"/>
          <ac:spMkLst>
            <pc:docMk/>
            <pc:sldMk cId="1054825593" sldId="330"/>
            <ac:spMk id="3" creationId="{E88D3968-37EF-EFB7-79E3-7FA3DA8EFB64}"/>
          </ac:spMkLst>
        </pc:spChg>
        <pc:spChg chg="add del">
          <ac:chgData name="Prezerakos Georgios" userId="ea548587-b3cc-4d35-8e15-7608a7cc4b92" providerId="ADAL" clId="{B13C01B2-5B08-45FB-8BF5-0E5CF3D243E2}" dt="2024-05-13T06:37:36.370" v="4890" actId="26606"/>
          <ac:spMkLst>
            <pc:docMk/>
            <pc:sldMk cId="1054825593" sldId="330"/>
            <ac:spMk id="9" creationId="{C1DD1A8A-57D5-4A81-AD04-532B043C5611}"/>
          </ac:spMkLst>
        </pc:spChg>
        <pc:spChg chg="add del">
          <ac:chgData name="Prezerakos Georgios" userId="ea548587-b3cc-4d35-8e15-7608a7cc4b92" providerId="ADAL" clId="{B13C01B2-5B08-45FB-8BF5-0E5CF3D243E2}" dt="2024-05-13T06:37:36.370" v="4890" actId="26606"/>
          <ac:spMkLst>
            <pc:docMk/>
            <pc:sldMk cId="1054825593" sldId="330"/>
            <ac:spMk id="11" creationId="{007891EC-4501-44ED-A8C8-B11B6DB767AB}"/>
          </ac:spMkLst>
        </pc:spChg>
        <pc:spChg chg="add">
          <ac:chgData name="Prezerakos Georgios" userId="ea548587-b3cc-4d35-8e15-7608a7cc4b92" providerId="ADAL" clId="{B13C01B2-5B08-45FB-8BF5-0E5CF3D243E2}" dt="2024-05-13T06:37:36.379" v="4891" actId="26606"/>
          <ac:spMkLst>
            <pc:docMk/>
            <pc:sldMk cId="1054825593" sldId="330"/>
            <ac:spMk id="13" creationId="{7D9D36D6-2AC5-46A1-A849-4C82D5264A3A}"/>
          </ac:spMkLst>
        </pc:spChg>
        <pc:picChg chg="add del">
          <ac:chgData name="Prezerakos Georgios" userId="ea548587-b3cc-4d35-8e15-7608a7cc4b92" providerId="ADAL" clId="{B13C01B2-5B08-45FB-8BF5-0E5CF3D243E2}" dt="2024-05-13T06:37:36.370" v="4890" actId="26606"/>
          <ac:picMkLst>
            <pc:docMk/>
            <pc:sldMk cId="1054825593" sldId="330"/>
            <ac:picMk id="5" creationId="{AA0D4853-C869-C8A8-4D60-BCD26306683E}"/>
          </ac:picMkLst>
        </pc:picChg>
        <pc:picChg chg="add">
          <ac:chgData name="Prezerakos Georgios" userId="ea548587-b3cc-4d35-8e15-7608a7cc4b92" providerId="ADAL" clId="{B13C01B2-5B08-45FB-8BF5-0E5CF3D243E2}" dt="2024-05-13T06:37:36.379" v="4891" actId="26606"/>
          <ac:picMkLst>
            <pc:docMk/>
            <pc:sldMk cId="1054825593" sldId="330"/>
            <ac:picMk id="14" creationId="{65809906-2176-FAC6-7A63-F437CA5FEDE1}"/>
          </ac:picMkLst>
        </pc:picChg>
      </pc:sldChg>
      <pc:sldChg chg="addSp delSp modSp new mod modClrScheme chgLayout">
        <pc:chgData name="Prezerakos Georgios" userId="ea548587-b3cc-4d35-8e15-7608a7cc4b92" providerId="ADAL" clId="{B13C01B2-5B08-45FB-8BF5-0E5CF3D243E2}" dt="2024-05-13T04:29:34.186" v="3770" actId="20577"/>
        <pc:sldMkLst>
          <pc:docMk/>
          <pc:sldMk cId="2896875597" sldId="331"/>
        </pc:sldMkLst>
        <pc:spChg chg="del mod ord">
          <ac:chgData name="Prezerakos Georgios" userId="ea548587-b3cc-4d35-8e15-7608a7cc4b92" providerId="ADAL" clId="{B13C01B2-5B08-45FB-8BF5-0E5CF3D243E2}" dt="2024-05-13T04:27:46.970" v="3691" actId="700"/>
          <ac:spMkLst>
            <pc:docMk/>
            <pc:sldMk cId="2896875597" sldId="331"/>
            <ac:spMk id="2" creationId="{8942496F-4B5C-8C25-EBB2-FB45939AB4E5}"/>
          </ac:spMkLst>
        </pc:spChg>
        <pc:spChg chg="del mod ord">
          <ac:chgData name="Prezerakos Georgios" userId="ea548587-b3cc-4d35-8e15-7608a7cc4b92" providerId="ADAL" clId="{B13C01B2-5B08-45FB-8BF5-0E5CF3D243E2}" dt="2024-05-13T04:27:46.970" v="3691" actId="700"/>
          <ac:spMkLst>
            <pc:docMk/>
            <pc:sldMk cId="2896875597" sldId="331"/>
            <ac:spMk id="3" creationId="{E4FBC624-4969-7CAC-AE94-C97808B28F99}"/>
          </ac:spMkLst>
        </pc:spChg>
        <pc:spChg chg="add mod ord">
          <ac:chgData name="Prezerakos Georgios" userId="ea548587-b3cc-4d35-8e15-7608a7cc4b92" providerId="ADAL" clId="{B13C01B2-5B08-45FB-8BF5-0E5CF3D243E2}" dt="2024-05-13T04:28:54.370" v="3717" actId="20577"/>
          <ac:spMkLst>
            <pc:docMk/>
            <pc:sldMk cId="2896875597" sldId="331"/>
            <ac:spMk id="4" creationId="{29A6FF85-FD51-D6A6-EAD5-02C266672019}"/>
          </ac:spMkLst>
        </pc:spChg>
        <pc:spChg chg="add mod ord">
          <ac:chgData name="Prezerakos Georgios" userId="ea548587-b3cc-4d35-8e15-7608a7cc4b92" providerId="ADAL" clId="{B13C01B2-5B08-45FB-8BF5-0E5CF3D243E2}" dt="2024-05-13T04:29:34.186" v="3770" actId="20577"/>
          <ac:spMkLst>
            <pc:docMk/>
            <pc:sldMk cId="2896875597" sldId="331"/>
            <ac:spMk id="5" creationId="{93777E41-434B-9586-DB00-A686A6B36E40}"/>
          </ac:spMkLst>
        </pc:spChg>
      </pc:sldChg>
      <pc:sldChg chg="addSp delSp modSp new mod">
        <pc:chgData name="Prezerakos Georgios" userId="ea548587-b3cc-4d35-8e15-7608a7cc4b92" providerId="ADAL" clId="{B13C01B2-5B08-45FB-8BF5-0E5CF3D243E2}" dt="2024-05-13T14:50:02.991" v="6098" actId="1076"/>
        <pc:sldMkLst>
          <pc:docMk/>
          <pc:sldMk cId="204033020" sldId="332"/>
        </pc:sldMkLst>
        <pc:spChg chg="mod">
          <ac:chgData name="Prezerakos Georgios" userId="ea548587-b3cc-4d35-8e15-7608a7cc4b92" providerId="ADAL" clId="{B13C01B2-5B08-45FB-8BF5-0E5CF3D243E2}" dt="2024-05-13T04:29:46.018" v="3774" actId="20577"/>
          <ac:spMkLst>
            <pc:docMk/>
            <pc:sldMk cId="204033020" sldId="332"/>
            <ac:spMk id="2" creationId="{E1211759-3A18-CC8E-5942-EEF96665AC79}"/>
          </ac:spMkLst>
        </pc:spChg>
        <pc:spChg chg="del">
          <ac:chgData name="Prezerakos Georgios" userId="ea548587-b3cc-4d35-8e15-7608a7cc4b92" providerId="ADAL" clId="{B13C01B2-5B08-45FB-8BF5-0E5CF3D243E2}" dt="2024-05-13T14:49:07.524" v="6087" actId="478"/>
          <ac:spMkLst>
            <pc:docMk/>
            <pc:sldMk cId="204033020" sldId="332"/>
            <ac:spMk id="3" creationId="{A8E02F3A-7A7F-8B3A-0348-E2E7DC0FD611}"/>
          </ac:spMkLst>
        </pc:spChg>
        <pc:picChg chg="add del mod">
          <ac:chgData name="Prezerakos Georgios" userId="ea548587-b3cc-4d35-8e15-7608a7cc4b92" providerId="ADAL" clId="{B13C01B2-5B08-45FB-8BF5-0E5CF3D243E2}" dt="2024-05-13T14:49:25.475" v="6090" actId="478"/>
          <ac:picMkLst>
            <pc:docMk/>
            <pc:sldMk cId="204033020" sldId="332"/>
            <ac:picMk id="5" creationId="{21E9EB1A-5B76-5921-35AA-59876017D4C0}"/>
          </ac:picMkLst>
        </pc:picChg>
        <pc:picChg chg="add mod">
          <ac:chgData name="Prezerakos Georgios" userId="ea548587-b3cc-4d35-8e15-7608a7cc4b92" providerId="ADAL" clId="{B13C01B2-5B08-45FB-8BF5-0E5CF3D243E2}" dt="2024-05-13T14:50:02.991" v="6098" actId="1076"/>
          <ac:picMkLst>
            <pc:docMk/>
            <pc:sldMk cId="204033020" sldId="332"/>
            <ac:picMk id="1026" creationId="{960E1887-FFD6-A569-402E-CEFEFC63531F}"/>
          </ac:picMkLst>
        </pc:picChg>
      </pc:sldChg>
      <pc:sldChg chg="modSp add mod">
        <pc:chgData name="Prezerakos Georgios" userId="ea548587-b3cc-4d35-8e15-7608a7cc4b92" providerId="ADAL" clId="{B13C01B2-5B08-45FB-8BF5-0E5CF3D243E2}" dt="2024-05-13T05:51:31.083" v="3912" actId="20577"/>
        <pc:sldMkLst>
          <pc:docMk/>
          <pc:sldMk cId="3990801729" sldId="333"/>
        </pc:sldMkLst>
        <pc:spChg chg="mod">
          <ac:chgData name="Prezerakos Georgios" userId="ea548587-b3cc-4d35-8e15-7608a7cc4b92" providerId="ADAL" clId="{B13C01B2-5B08-45FB-8BF5-0E5CF3D243E2}" dt="2024-05-13T05:51:31.083" v="3912" actId="20577"/>
          <ac:spMkLst>
            <pc:docMk/>
            <pc:sldMk cId="3990801729" sldId="333"/>
            <ac:spMk id="2" creationId="{460F89FE-942D-A2F2-7E9B-781B3B49EF8F}"/>
          </ac:spMkLst>
        </pc:spChg>
      </pc:sldChg>
      <pc:sldChg chg="addSp delSp modSp new mod setBg">
        <pc:chgData name="Prezerakos Georgios" userId="ea548587-b3cc-4d35-8e15-7608a7cc4b92" providerId="ADAL" clId="{B13C01B2-5B08-45FB-8BF5-0E5CF3D243E2}" dt="2024-05-13T15:06:19.624" v="6230" actId="1076"/>
        <pc:sldMkLst>
          <pc:docMk/>
          <pc:sldMk cId="750527044" sldId="334"/>
        </pc:sldMkLst>
        <pc:spChg chg="mod">
          <ac:chgData name="Prezerakos Georgios" userId="ea548587-b3cc-4d35-8e15-7608a7cc4b92" providerId="ADAL" clId="{B13C01B2-5B08-45FB-8BF5-0E5CF3D243E2}" dt="2024-05-13T15:01:03.839" v="6191" actId="26606"/>
          <ac:spMkLst>
            <pc:docMk/>
            <pc:sldMk cId="750527044" sldId="334"/>
            <ac:spMk id="2" creationId="{A911F42F-CB9A-4819-6418-AF5AE1100791}"/>
          </ac:spMkLst>
        </pc:spChg>
        <pc:spChg chg="del">
          <ac:chgData name="Prezerakos Georgios" userId="ea548587-b3cc-4d35-8e15-7608a7cc4b92" providerId="ADAL" clId="{B13C01B2-5B08-45FB-8BF5-0E5CF3D243E2}" dt="2024-05-13T14:57:11.666" v="6141" actId="478"/>
          <ac:spMkLst>
            <pc:docMk/>
            <pc:sldMk cId="750527044" sldId="334"/>
            <ac:spMk id="3" creationId="{9E2425D2-77F8-B65E-3910-30370826FC87}"/>
          </ac:spMkLst>
        </pc:spChg>
        <pc:spChg chg="add">
          <ac:chgData name="Prezerakos Georgios" userId="ea548587-b3cc-4d35-8e15-7608a7cc4b92" providerId="ADAL" clId="{B13C01B2-5B08-45FB-8BF5-0E5CF3D243E2}" dt="2024-05-13T15:01:03.839" v="6191" actId="26606"/>
          <ac:spMkLst>
            <pc:docMk/>
            <pc:sldMk cId="750527044" sldId="334"/>
            <ac:spMk id="10" creationId="{A4E37431-20F0-4DD6-84A9-ED2B644943A2}"/>
          </ac:spMkLst>
        </pc:spChg>
        <pc:spChg chg="add">
          <ac:chgData name="Prezerakos Georgios" userId="ea548587-b3cc-4d35-8e15-7608a7cc4b92" providerId="ADAL" clId="{B13C01B2-5B08-45FB-8BF5-0E5CF3D243E2}" dt="2024-05-13T15:01:03.839" v="6191" actId="26606"/>
          <ac:spMkLst>
            <pc:docMk/>
            <pc:sldMk cId="750527044" sldId="334"/>
            <ac:spMk id="12" creationId="{0AE98B72-66C6-4AB4-AF0D-BA830DE86393}"/>
          </ac:spMkLst>
        </pc:spChg>
        <pc:spChg chg="add">
          <ac:chgData name="Prezerakos Georgios" userId="ea548587-b3cc-4d35-8e15-7608a7cc4b92" providerId="ADAL" clId="{B13C01B2-5B08-45FB-8BF5-0E5CF3D243E2}" dt="2024-05-13T15:01:03.839" v="6191" actId="26606"/>
          <ac:spMkLst>
            <pc:docMk/>
            <pc:sldMk cId="750527044" sldId="334"/>
            <ac:spMk id="14" creationId="{407EAFC6-733F-403D-BB4D-05A3A28742F1}"/>
          </ac:spMkLst>
        </pc:spChg>
        <pc:spChg chg="add">
          <ac:chgData name="Prezerakos Georgios" userId="ea548587-b3cc-4d35-8e15-7608a7cc4b92" providerId="ADAL" clId="{B13C01B2-5B08-45FB-8BF5-0E5CF3D243E2}" dt="2024-05-13T15:01:03.839" v="6191" actId="26606"/>
          <ac:spMkLst>
            <pc:docMk/>
            <pc:sldMk cId="750527044" sldId="334"/>
            <ac:spMk id="16" creationId="{17A36730-4CB0-4F61-AD11-A44C9765833F}"/>
          </ac:spMkLst>
        </pc:spChg>
        <pc:spChg chg="add">
          <ac:chgData name="Prezerakos Georgios" userId="ea548587-b3cc-4d35-8e15-7608a7cc4b92" providerId="ADAL" clId="{B13C01B2-5B08-45FB-8BF5-0E5CF3D243E2}" dt="2024-05-13T15:01:03.839" v="6191" actId="26606"/>
          <ac:spMkLst>
            <pc:docMk/>
            <pc:sldMk cId="750527044" sldId="334"/>
            <ac:spMk id="18" creationId="{C69C79E1-F916-4929-A4F3-DE763D4BFA57}"/>
          </ac:spMkLst>
        </pc:spChg>
        <pc:spChg chg="add">
          <ac:chgData name="Prezerakos Georgios" userId="ea548587-b3cc-4d35-8e15-7608a7cc4b92" providerId="ADAL" clId="{B13C01B2-5B08-45FB-8BF5-0E5CF3D243E2}" dt="2024-05-13T15:01:03.839" v="6191" actId="26606"/>
          <ac:spMkLst>
            <pc:docMk/>
            <pc:sldMk cId="750527044" sldId="334"/>
            <ac:spMk id="20" creationId="{767334AB-16BD-4EC7-8C6B-4B5171600933}"/>
          </ac:spMkLst>
        </pc:spChg>
        <pc:picChg chg="add mod">
          <ac:chgData name="Prezerakos Georgios" userId="ea548587-b3cc-4d35-8e15-7608a7cc4b92" providerId="ADAL" clId="{B13C01B2-5B08-45FB-8BF5-0E5CF3D243E2}" dt="2024-05-13T15:06:19.624" v="6230" actId="1076"/>
          <ac:picMkLst>
            <pc:docMk/>
            <pc:sldMk cId="750527044" sldId="334"/>
            <ac:picMk id="5" creationId="{3C3C4D24-DA62-966B-E02A-A7DC81C9D325}"/>
          </ac:picMkLst>
        </pc:picChg>
      </pc:sldChg>
      <pc:sldChg chg="addSp delSp modSp new mod">
        <pc:chgData name="Prezerakos Georgios" userId="ea548587-b3cc-4d35-8e15-7608a7cc4b92" providerId="ADAL" clId="{B13C01B2-5B08-45FB-8BF5-0E5CF3D243E2}" dt="2024-05-13T14:58:37.580" v="6186" actId="14100"/>
        <pc:sldMkLst>
          <pc:docMk/>
          <pc:sldMk cId="2190751069" sldId="335"/>
        </pc:sldMkLst>
        <pc:spChg chg="mod">
          <ac:chgData name="Prezerakos Georgios" userId="ea548587-b3cc-4d35-8e15-7608a7cc4b92" providerId="ADAL" clId="{B13C01B2-5B08-45FB-8BF5-0E5CF3D243E2}" dt="2024-05-13T14:58:06.403" v="6182" actId="20577"/>
          <ac:spMkLst>
            <pc:docMk/>
            <pc:sldMk cId="2190751069" sldId="335"/>
            <ac:spMk id="2" creationId="{F020821B-5C88-2161-BF0B-8363DD686DE5}"/>
          </ac:spMkLst>
        </pc:spChg>
        <pc:spChg chg="del">
          <ac:chgData name="Prezerakos Georgios" userId="ea548587-b3cc-4d35-8e15-7608a7cc4b92" providerId="ADAL" clId="{B13C01B2-5B08-45FB-8BF5-0E5CF3D243E2}" dt="2024-05-13T14:58:31.027" v="6183" actId="478"/>
          <ac:spMkLst>
            <pc:docMk/>
            <pc:sldMk cId="2190751069" sldId="335"/>
            <ac:spMk id="3" creationId="{E69D3E39-255C-278D-DCC4-E882EA599220}"/>
          </ac:spMkLst>
        </pc:spChg>
        <pc:picChg chg="add mod">
          <ac:chgData name="Prezerakos Georgios" userId="ea548587-b3cc-4d35-8e15-7608a7cc4b92" providerId="ADAL" clId="{B13C01B2-5B08-45FB-8BF5-0E5CF3D243E2}" dt="2024-05-13T14:58:37.580" v="6186" actId="14100"/>
          <ac:picMkLst>
            <pc:docMk/>
            <pc:sldMk cId="2190751069" sldId="335"/>
            <ac:picMk id="5" creationId="{7C321A22-4596-0428-68B6-A05C8986156D}"/>
          </ac:picMkLst>
        </pc:picChg>
      </pc:sldChg>
      <pc:sldMasterChg chg="modSldLayout">
        <pc:chgData name="Prezerakos Georgios" userId="ea548587-b3cc-4d35-8e15-7608a7cc4b92" providerId="ADAL" clId="{B13C01B2-5B08-45FB-8BF5-0E5CF3D243E2}" dt="2024-05-12T12:35:14.160" v="482" actId="12"/>
        <pc:sldMasterMkLst>
          <pc:docMk/>
          <pc:sldMasterMk cId="2335286614" sldId="2147483648"/>
        </pc:sldMasterMkLst>
        <pc:sldLayoutChg chg="modSp">
          <pc:chgData name="Prezerakos Georgios" userId="ea548587-b3cc-4d35-8e15-7608a7cc4b92" providerId="ADAL" clId="{B13C01B2-5B08-45FB-8BF5-0E5CF3D243E2}" dt="2024-05-12T12:35:14.160" v="482" actId="12"/>
          <pc:sldLayoutMkLst>
            <pc:docMk/>
            <pc:sldMasterMk cId="2335286614" sldId="2147483648"/>
            <pc:sldLayoutMk cId="4092222827" sldId="2147483650"/>
          </pc:sldLayoutMkLst>
          <pc:spChg chg="mod">
            <ac:chgData name="Prezerakos Georgios" userId="ea548587-b3cc-4d35-8e15-7608a7cc4b92" providerId="ADAL" clId="{B13C01B2-5B08-45FB-8BF5-0E5CF3D243E2}" dt="2024-05-12T12:35:14.160" v="482" actId="12"/>
            <ac:spMkLst>
              <pc:docMk/>
              <pc:sldMasterMk cId="2335286614" sldId="2147483648"/>
              <pc:sldLayoutMk cId="4092222827" sldId="2147483650"/>
              <ac:spMk id="3" creationId="{A13C7690-D321-56DE-0208-8ADE093B5682}"/>
            </ac:spMkLst>
          </pc:spChg>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4F2E9-B2C3-293A-0EB1-A255529D78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F084740-8BD8-783C-AE5B-DC2D364076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1B75AA4-D72F-9E01-08B4-0BEDB2FB540E}"/>
              </a:ext>
            </a:extLst>
          </p:cNvPr>
          <p:cNvSpPr>
            <a:spLocks noGrp="1"/>
          </p:cNvSpPr>
          <p:nvPr>
            <p:ph type="dt" sz="half" idx="10"/>
          </p:nvPr>
        </p:nvSpPr>
        <p:spPr/>
        <p:txBody>
          <a:bodyPr/>
          <a:lstStyle/>
          <a:p>
            <a:fld id="{1894C669-4F6C-4D05-9DE5-AACB6F3888FE}" type="datetimeFigureOut">
              <a:rPr lang="en-US" smtClean="0"/>
              <a:t>5/13/2024</a:t>
            </a:fld>
            <a:endParaRPr lang="en-US"/>
          </a:p>
        </p:txBody>
      </p:sp>
      <p:sp>
        <p:nvSpPr>
          <p:cNvPr id="5" name="Footer Placeholder 4">
            <a:extLst>
              <a:ext uri="{FF2B5EF4-FFF2-40B4-BE49-F238E27FC236}">
                <a16:creationId xmlns:a16="http://schemas.microsoft.com/office/drawing/2014/main" id="{B4E01A50-2190-F8E0-A707-DF8820513E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676735-FF0E-7760-2247-90B9BAEAD1E0}"/>
              </a:ext>
            </a:extLst>
          </p:cNvPr>
          <p:cNvSpPr>
            <a:spLocks noGrp="1"/>
          </p:cNvSpPr>
          <p:nvPr>
            <p:ph type="sldNum" sz="quarter" idx="12"/>
          </p:nvPr>
        </p:nvSpPr>
        <p:spPr/>
        <p:txBody>
          <a:bodyPr/>
          <a:lstStyle/>
          <a:p>
            <a:fld id="{390CC081-B6F3-4E4A-BDC7-5FC4E895293C}" type="slidenum">
              <a:rPr lang="en-US" smtClean="0"/>
              <a:t>‹#›</a:t>
            </a:fld>
            <a:endParaRPr lang="en-US"/>
          </a:p>
        </p:txBody>
      </p:sp>
    </p:spTree>
    <p:extLst>
      <p:ext uri="{BB962C8B-B14F-4D97-AF65-F5344CB8AC3E}">
        <p14:creationId xmlns:p14="http://schemas.microsoft.com/office/powerpoint/2010/main" val="1090934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38B04-D552-B9EA-6974-BAA1288324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60D3C92-F4D2-C10F-6988-F01B0C9F09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110E20-DDA5-4C49-CE51-A6E2270E8438}"/>
              </a:ext>
            </a:extLst>
          </p:cNvPr>
          <p:cNvSpPr>
            <a:spLocks noGrp="1"/>
          </p:cNvSpPr>
          <p:nvPr>
            <p:ph type="dt" sz="half" idx="10"/>
          </p:nvPr>
        </p:nvSpPr>
        <p:spPr/>
        <p:txBody>
          <a:bodyPr/>
          <a:lstStyle/>
          <a:p>
            <a:fld id="{1894C669-4F6C-4D05-9DE5-AACB6F3888FE}" type="datetimeFigureOut">
              <a:rPr lang="en-US" smtClean="0"/>
              <a:t>5/13/2024</a:t>
            </a:fld>
            <a:endParaRPr lang="en-US"/>
          </a:p>
        </p:txBody>
      </p:sp>
      <p:sp>
        <p:nvSpPr>
          <p:cNvPr id="5" name="Footer Placeholder 4">
            <a:extLst>
              <a:ext uri="{FF2B5EF4-FFF2-40B4-BE49-F238E27FC236}">
                <a16:creationId xmlns:a16="http://schemas.microsoft.com/office/drawing/2014/main" id="{51C504E9-DF32-CC77-06A8-70A1972CC5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C59430-FE4A-D2C2-D538-D07C83B75CD7}"/>
              </a:ext>
            </a:extLst>
          </p:cNvPr>
          <p:cNvSpPr>
            <a:spLocks noGrp="1"/>
          </p:cNvSpPr>
          <p:nvPr>
            <p:ph type="sldNum" sz="quarter" idx="12"/>
          </p:nvPr>
        </p:nvSpPr>
        <p:spPr/>
        <p:txBody>
          <a:bodyPr/>
          <a:lstStyle/>
          <a:p>
            <a:fld id="{390CC081-B6F3-4E4A-BDC7-5FC4E895293C}" type="slidenum">
              <a:rPr lang="en-US" smtClean="0"/>
              <a:t>‹#›</a:t>
            </a:fld>
            <a:endParaRPr lang="en-US"/>
          </a:p>
        </p:txBody>
      </p:sp>
    </p:spTree>
    <p:extLst>
      <p:ext uri="{BB962C8B-B14F-4D97-AF65-F5344CB8AC3E}">
        <p14:creationId xmlns:p14="http://schemas.microsoft.com/office/powerpoint/2010/main" val="1242159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1AF079-6909-ADF0-2261-96C5661F9D1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F034DD7-431D-57A4-8010-7C69F055A68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1581F6-3854-7903-19C6-48006A6FD5D5}"/>
              </a:ext>
            </a:extLst>
          </p:cNvPr>
          <p:cNvSpPr>
            <a:spLocks noGrp="1"/>
          </p:cNvSpPr>
          <p:nvPr>
            <p:ph type="dt" sz="half" idx="10"/>
          </p:nvPr>
        </p:nvSpPr>
        <p:spPr/>
        <p:txBody>
          <a:bodyPr/>
          <a:lstStyle/>
          <a:p>
            <a:fld id="{1894C669-4F6C-4D05-9DE5-AACB6F3888FE}" type="datetimeFigureOut">
              <a:rPr lang="en-US" smtClean="0"/>
              <a:t>5/13/2024</a:t>
            </a:fld>
            <a:endParaRPr lang="en-US"/>
          </a:p>
        </p:txBody>
      </p:sp>
      <p:sp>
        <p:nvSpPr>
          <p:cNvPr id="5" name="Footer Placeholder 4">
            <a:extLst>
              <a:ext uri="{FF2B5EF4-FFF2-40B4-BE49-F238E27FC236}">
                <a16:creationId xmlns:a16="http://schemas.microsoft.com/office/drawing/2014/main" id="{46D1AEA1-7C45-CB08-DA6E-69CD4B892A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0C5964-89C9-E3D7-C50F-627CCC861644}"/>
              </a:ext>
            </a:extLst>
          </p:cNvPr>
          <p:cNvSpPr>
            <a:spLocks noGrp="1"/>
          </p:cNvSpPr>
          <p:nvPr>
            <p:ph type="sldNum" sz="quarter" idx="12"/>
          </p:nvPr>
        </p:nvSpPr>
        <p:spPr/>
        <p:txBody>
          <a:bodyPr/>
          <a:lstStyle/>
          <a:p>
            <a:fld id="{390CC081-B6F3-4E4A-BDC7-5FC4E895293C}" type="slidenum">
              <a:rPr lang="en-US" smtClean="0"/>
              <a:t>‹#›</a:t>
            </a:fld>
            <a:endParaRPr lang="en-US"/>
          </a:p>
        </p:txBody>
      </p:sp>
    </p:spTree>
    <p:extLst>
      <p:ext uri="{BB962C8B-B14F-4D97-AF65-F5344CB8AC3E}">
        <p14:creationId xmlns:p14="http://schemas.microsoft.com/office/powerpoint/2010/main" val="86280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F1FAA-738D-BF80-A5D8-8098A80DAA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3C7690-D321-56DE-0208-8ADE093B5682}"/>
              </a:ext>
            </a:extLst>
          </p:cNvPr>
          <p:cNvSpPr>
            <a:spLocks noGrp="1"/>
          </p:cNvSpPr>
          <p:nvPr>
            <p:ph idx="1"/>
          </p:nvPr>
        </p:nvSpPr>
        <p:spPr/>
        <p:txBody>
          <a:bodyPr/>
          <a:lstStyle>
            <a:lvl1pPr marL="228600" indent="-228600">
              <a:lnSpc>
                <a:spcPct val="150000"/>
              </a:lnSpc>
              <a:buFont typeface="Wingdings" panose="05000000000000000000" pitchFamily="2" charset="2"/>
              <a:buChar char="§"/>
              <a:defRPr/>
            </a:lvl1pPr>
            <a:lvl2pPr marL="685800" indent="-228600">
              <a:lnSpc>
                <a:spcPct val="150000"/>
              </a:lnSpc>
              <a:buFont typeface="Wingdings" panose="05000000000000000000" pitchFamily="2" charset="2"/>
              <a:buChar char="§"/>
              <a:defRPr/>
            </a:lvl2pPr>
            <a:lvl3pPr marL="1143000" indent="-228600">
              <a:lnSpc>
                <a:spcPct val="150000"/>
              </a:lnSpc>
              <a:buFont typeface="Wingdings" panose="05000000000000000000" pitchFamily="2" charset="2"/>
              <a:buChar char="§"/>
              <a:defRPr/>
            </a:lvl3pPr>
            <a:lvl4pPr marL="1600200" indent="-228600">
              <a:lnSpc>
                <a:spcPct val="150000"/>
              </a:lnSpc>
              <a:buFont typeface="Wingdings" panose="05000000000000000000" pitchFamily="2" charset="2"/>
              <a:buChar char="§"/>
              <a:defRPr/>
            </a:lvl4pPr>
            <a:lvl5pPr marL="2057400" indent="-228600">
              <a:lnSpc>
                <a:spcPct val="150000"/>
              </a:lnSpc>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FF21388-96EE-52D3-4CEA-D318DC80352E}"/>
              </a:ext>
            </a:extLst>
          </p:cNvPr>
          <p:cNvSpPr>
            <a:spLocks noGrp="1"/>
          </p:cNvSpPr>
          <p:nvPr>
            <p:ph type="dt" sz="half" idx="10"/>
          </p:nvPr>
        </p:nvSpPr>
        <p:spPr/>
        <p:txBody>
          <a:bodyPr/>
          <a:lstStyle/>
          <a:p>
            <a:fld id="{1894C669-4F6C-4D05-9DE5-AACB6F3888FE}" type="datetimeFigureOut">
              <a:rPr lang="en-US" smtClean="0"/>
              <a:t>5/13/2024</a:t>
            </a:fld>
            <a:endParaRPr lang="en-US"/>
          </a:p>
        </p:txBody>
      </p:sp>
      <p:sp>
        <p:nvSpPr>
          <p:cNvPr id="5" name="Footer Placeholder 4">
            <a:extLst>
              <a:ext uri="{FF2B5EF4-FFF2-40B4-BE49-F238E27FC236}">
                <a16:creationId xmlns:a16="http://schemas.microsoft.com/office/drawing/2014/main" id="{34E97181-C4FE-F528-5AD1-8AB16F3F22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EDD4B5-B329-D9A2-8C9D-22C8617D857E}"/>
              </a:ext>
            </a:extLst>
          </p:cNvPr>
          <p:cNvSpPr>
            <a:spLocks noGrp="1"/>
          </p:cNvSpPr>
          <p:nvPr>
            <p:ph type="sldNum" sz="quarter" idx="12"/>
          </p:nvPr>
        </p:nvSpPr>
        <p:spPr/>
        <p:txBody>
          <a:bodyPr/>
          <a:lstStyle/>
          <a:p>
            <a:fld id="{390CC081-B6F3-4E4A-BDC7-5FC4E895293C}" type="slidenum">
              <a:rPr lang="en-US" smtClean="0"/>
              <a:t>‹#›</a:t>
            </a:fld>
            <a:endParaRPr lang="en-US"/>
          </a:p>
        </p:txBody>
      </p:sp>
    </p:spTree>
    <p:extLst>
      <p:ext uri="{BB962C8B-B14F-4D97-AF65-F5344CB8AC3E}">
        <p14:creationId xmlns:p14="http://schemas.microsoft.com/office/powerpoint/2010/main" val="4092222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FA815-9B3F-2323-CE2D-FE111FB146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F36F716-298E-2D37-9639-AB23BE0E97B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A418A5-3E99-364E-0E26-CD52E075C91D}"/>
              </a:ext>
            </a:extLst>
          </p:cNvPr>
          <p:cNvSpPr>
            <a:spLocks noGrp="1"/>
          </p:cNvSpPr>
          <p:nvPr>
            <p:ph type="dt" sz="half" idx="10"/>
          </p:nvPr>
        </p:nvSpPr>
        <p:spPr/>
        <p:txBody>
          <a:bodyPr/>
          <a:lstStyle/>
          <a:p>
            <a:fld id="{1894C669-4F6C-4D05-9DE5-AACB6F3888FE}" type="datetimeFigureOut">
              <a:rPr lang="en-US" smtClean="0"/>
              <a:t>5/13/2024</a:t>
            </a:fld>
            <a:endParaRPr lang="en-US"/>
          </a:p>
        </p:txBody>
      </p:sp>
      <p:sp>
        <p:nvSpPr>
          <p:cNvPr id="5" name="Footer Placeholder 4">
            <a:extLst>
              <a:ext uri="{FF2B5EF4-FFF2-40B4-BE49-F238E27FC236}">
                <a16:creationId xmlns:a16="http://schemas.microsoft.com/office/drawing/2014/main" id="{A856629F-A1FB-8C5D-8DC3-A95459FAA4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2601DF-2CCF-4021-AD31-583EE8F207E9}"/>
              </a:ext>
            </a:extLst>
          </p:cNvPr>
          <p:cNvSpPr>
            <a:spLocks noGrp="1"/>
          </p:cNvSpPr>
          <p:nvPr>
            <p:ph type="sldNum" sz="quarter" idx="12"/>
          </p:nvPr>
        </p:nvSpPr>
        <p:spPr/>
        <p:txBody>
          <a:bodyPr/>
          <a:lstStyle/>
          <a:p>
            <a:fld id="{390CC081-B6F3-4E4A-BDC7-5FC4E895293C}" type="slidenum">
              <a:rPr lang="en-US" smtClean="0"/>
              <a:t>‹#›</a:t>
            </a:fld>
            <a:endParaRPr lang="en-US"/>
          </a:p>
        </p:txBody>
      </p:sp>
    </p:spTree>
    <p:extLst>
      <p:ext uri="{BB962C8B-B14F-4D97-AF65-F5344CB8AC3E}">
        <p14:creationId xmlns:p14="http://schemas.microsoft.com/office/powerpoint/2010/main" val="2218369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EE8E2-A328-50ED-429C-3F201EC642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2000DA-CD70-98C2-16AC-F5F4C058E44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E446D1C-9713-71BC-2B9B-D6EBF9C6267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D53AC72-134C-7F96-94FA-C06B47802958}"/>
              </a:ext>
            </a:extLst>
          </p:cNvPr>
          <p:cNvSpPr>
            <a:spLocks noGrp="1"/>
          </p:cNvSpPr>
          <p:nvPr>
            <p:ph type="dt" sz="half" idx="10"/>
          </p:nvPr>
        </p:nvSpPr>
        <p:spPr/>
        <p:txBody>
          <a:bodyPr/>
          <a:lstStyle/>
          <a:p>
            <a:fld id="{1894C669-4F6C-4D05-9DE5-AACB6F3888FE}" type="datetimeFigureOut">
              <a:rPr lang="en-US" smtClean="0"/>
              <a:t>5/13/2024</a:t>
            </a:fld>
            <a:endParaRPr lang="en-US"/>
          </a:p>
        </p:txBody>
      </p:sp>
      <p:sp>
        <p:nvSpPr>
          <p:cNvPr id="6" name="Footer Placeholder 5">
            <a:extLst>
              <a:ext uri="{FF2B5EF4-FFF2-40B4-BE49-F238E27FC236}">
                <a16:creationId xmlns:a16="http://schemas.microsoft.com/office/drawing/2014/main" id="{F7CECD74-3512-1EF9-D87B-B87B2660AF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3DE6FE-56B8-0098-B7EF-303300773F0C}"/>
              </a:ext>
            </a:extLst>
          </p:cNvPr>
          <p:cNvSpPr>
            <a:spLocks noGrp="1"/>
          </p:cNvSpPr>
          <p:nvPr>
            <p:ph type="sldNum" sz="quarter" idx="12"/>
          </p:nvPr>
        </p:nvSpPr>
        <p:spPr/>
        <p:txBody>
          <a:bodyPr/>
          <a:lstStyle/>
          <a:p>
            <a:fld id="{390CC081-B6F3-4E4A-BDC7-5FC4E895293C}" type="slidenum">
              <a:rPr lang="en-US" smtClean="0"/>
              <a:t>‹#›</a:t>
            </a:fld>
            <a:endParaRPr lang="en-US"/>
          </a:p>
        </p:txBody>
      </p:sp>
    </p:spTree>
    <p:extLst>
      <p:ext uri="{BB962C8B-B14F-4D97-AF65-F5344CB8AC3E}">
        <p14:creationId xmlns:p14="http://schemas.microsoft.com/office/powerpoint/2010/main" val="396716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764EF-0238-00EC-1126-86091781A8F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BD3290B-C788-5F6A-B425-93806459CA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4CFD7E3-F4B4-8D7A-5987-907F738EFA5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D041CC-ACCB-42E2-709D-513B6F4B9D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EA67E4-C7CA-AC04-5CC0-53638A23573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BBD6753-D116-FF26-1D59-B8A964EB06B9}"/>
              </a:ext>
            </a:extLst>
          </p:cNvPr>
          <p:cNvSpPr>
            <a:spLocks noGrp="1"/>
          </p:cNvSpPr>
          <p:nvPr>
            <p:ph type="dt" sz="half" idx="10"/>
          </p:nvPr>
        </p:nvSpPr>
        <p:spPr/>
        <p:txBody>
          <a:bodyPr/>
          <a:lstStyle/>
          <a:p>
            <a:fld id="{1894C669-4F6C-4D05-9DE5-AACB6F3888FE}" type="datetimeFigureOut">
              <a:rPr lang="en-US" smtClean="0"/>
              <a:t>5/13/2024</a:t>
            </a:fld>
            <a:endParaRPr lang="en-US"/>
          </a:p>
        </p:txBody>
      </p:sp>
      <p:sp>
        <p:nvSpPr>
          <p:cNvPr id="8" name="Footer Placeholder 7">
            <a:extLst>
              <a:ext uri="{FF2B5EF4-FFF2-40B4-BE49-F238E27FC236}">
                <a16:creationId xmlns:a16="http://schemas.microsoft.com/office/drawing/2014/main" id="{E6FAAA19-65A4-B194-E163-4DC708BFAC9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C1F18E4-A973-D745-452B-82FEC3E6E2C9}"/>
              </a:ext>
            </a:extLst>
          </p:cNvPr>
          <p:cNvSpPr>
            <a:spLocks noGrp="1"/>
          </p:cNvSpPr>
          <p:nvPr>
            <p:ph type="sldNum" sz="quarter" idx="12"/>
          </p:nvPr>
        </p:nvSpPr>
        <p:spPr/>
        <p:txBody>
          <a:bodyPr/>
          <a:lstStyle/>
          <a:p>
            <a:fld id="{390CC081-B6F3-4E4A-BDC7-5FC4E895293C}" type="slidenum">
              <a:rPr lang="en-US" smtClean="0"/>
              <a:t>‹#›</a:t>
            </a:fld>
            <a:endParaRPr lang="en-US"/>
          </a:p>
        </p:txBody>
      </p:sp>
    </p:spTree>
    <p:extLst>
      <p:ext uri="{BB962C8B-B14F-4D97-AF65-F5344CB8AC3E}">
        <p14:creationId xmlns:p14="http://schemas.microsoft.com/office/powerpoint/2010/main" val="2324754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E062F-48A2-2ED7-36C0-8181E3AA71D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2FC27A3-EAE7-46BD-232A-30C36AA5DEA4}"/>
              </a:ext>
            </a:extLst>
          </p:cNvPr>
          <p:cNvSpPr>
            <a:spLocks noGrp="1"/>
          </p:cNvSpPr>
          <p:nvPr>
            <p:ph type="dt" sz="half" idx="10"/>
          </p:nvPr>
        </p:nvSpPr>
        <p:spPr/>
        <p:txBody>
          <a:bodyPr/>
          <a:lstStyle/>
          <a:p>
            <a:fld id="{1894C669-4F6C-4D05-9DE5-AACB6F3888FE}" type="datetimeFigureOut">
              <a:rPr lang="en-US" smtClean="0"/>
              <a:t>5/13/2024</a:t>
            </a:fld>
            <a:endParaRPr lang="en-US"/>
          </a:p>
        </p:txBody>
      </p:sp>
      <p:sp>
        <p:nvSpPr>
          <p:cNvPr id="4" name="Footer Placeholder 3">
            <a:extLst>
              <a:ext uri="{FF2B5EF4-FFF2-40B4-BE49-F238E27FC236}">
                <a16:creationId xmlns:a16="http://schemas.microsoft.com/office/drawing/2014/main" id="{932410DF-D00A-2F57-F4E4-D017B216D4D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CDED738-E4B1-6249-114F-F15375B876D3}"/>
              </a:ext>
            </a:extLst>
          </p:cNvPr>
          <p:cNvSpPr>
            <a:spLocks noGrp="1"/>
          </p:cNvSpPr>
          <p:nvPr>
            <p:ph type="sldNum" sz="quarter" idx="12"/>
          </p:nvPr>
        </p:nvSpPr>
        <p:spPr/>
        <p:txBody>
          <a:bodyPr/>
          <a:lstStyle/>
          <a:p>
            <a:fld id="{390CC081-B6F3-4E4A-BDC7-5FC4E895293C}" type="slidenum">
              <a:rPr lang="en-US" smtClean="0"/>
              <a:t>‹#›</a:t>
            </a:fld>
            <a:endParaRPr lang="en-US"/>
          </a:p>
        </p:txBody>
      </p:sp>
    </p:spTree>
    <p:extLst>
      <p:ext uri="{BB962C8B-B14F-4D97-AF65-F5344CB8AC3E}">
        <p14:creationId xmlns:p14="http://schemas.microsoft.com/office/powerpoint/2010/main" val="1118632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C800CD-4F0E-EFD6-19AA-90D41394D091}"/>
              </a:ext>
            </a:extLst>
          </p:cNvPr>
          <p:cNvSpPr>
            <a:spLocks noGrp="1"/>
          </p:cNvSpPr>
          <p:nvPr>
            <p:ph type="dt" sz="half" idx="10"/>
          </p:nvPr>
        </p:nvSpPr>
        <p:spPr/>
        <p:txBody>
          <a:bodyPr/>
          <a:lstStyle/>
          <a:p>
            <a:fld id="{1894C669-4F6C-4D05-9DE5-AACB6F3888FE}" type="datetimeFigureOut">
              <a:rPr lang="en-US" smtClean="0"/>
              <a:t>5/13/2024</a:t>
            </a:fld>
            <a:endParaRPr lang="en-US"/>
          </a:p>
        </p:txBody>
      </p:sp>
      <p:sp>
        <p:nvSpPr>
          <p:cNvPr id="3" name="Footer Placeholder 2">
            <a:extLst>
              <a:ext uri="{FF2B5EF4-FFF2-40B4-BE49-F238E27FC236}">
                <a16:creationId xmlns:a16="http://schemas.microsoft.com/office/drawing/2014/main" id="{3F60E5CA-A0F5-1AAE-C604-0D9710966B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01643B4-F4B7-83D7-5F8A-EB798AB57591}"/>
              </a:ext>
            </a:extLst>
          </p:cNvPr>
          <p:cNvSpPr>
            <a:spLocks noGrp="1"/>
          </p:cNvSpPr>
          <p:nvPr>
            <p:ph type="sldNum" sz="quarter" idx="12"/>
          </p:nvPr>
        </p:nvSpPr>
        <p:spPr/>
        <p:txBody>
          <a:bodyPr/>
          <a:lstStyle/>
          <a:p>
            <a:fld id="{390CC081-B6F3-4E4A-BDC7-5FC4E895293C}" type="slidenum">
              <a:rPr lang="en-US" smtClean="0"/>
              <a:t>‹#›</a:t>
            </a:fld>
            <a:endParaRPr lang="en-US"/>
          </a:p>
        </p:txBody>
      </p:sp>
    </p:spTree>
    <p:extLst>
      <p:ext uri="{BB962C8B-B14F-4D97-AF65-F5344CB8AC3E}">
        <p14:creationId xmlns:p14="http://schemas.microsoft.com/office/powerpoint/2010/main" val="619285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B0644-2847-3EF1-F321-EE7467B8F5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9E5243E-CC37-7C39-1AD3-8B2EEFD3B8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13E599B-38AF-22C1-CAE4-A6738D0C11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D9D136-1F79-36F6-4F62-9A8D523F44E5}"/>
              </a:ext>
            </a:extLst>
          </p:cNvPr>
          <p:cNvSpPr>
            <a:spLocks noGrp="1"/>
          </p:cNvSpPr>
          <p:nvPr>
            <p:ph type="dt" sz="half" idx="10"/>
          </p:nvPr>
        </p:nvSpPr>
        <p:spPr/>
        <p:txBody>
          <a:bodyPr/>
          <a:lstStyle/>
          <a:p>
            <a:fld id="{1894C669-4F6C-4D05-9DE5-AACB6F3888FE}" type="datetimeFigureOut">
              <a:rPr lang="en-US" smtClean="0"/>
              <a:t>5/13/2024</a:t>
            </a:fld>
            <a:endParaRPr lang="en-US"/>
          </a:p>
        </p:txBody>
      </p:sp>
      <p:sp>
        <p:nvSpPr>
          <p:cNvPr id="6" name="Footer Placeholder 5">
            <a:extLst>
              <a:ext uri="{FF2B5EF4-FFF2-40B4-BE49-F238E27FC236}">
                <a16:creationId xmlns:a16="http://schemas.microsoft.com/office/drawing/2014/main" id="{E4C84AEB-A14D-0E59-67DF-539081F67F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E92EF7-F6C0-EBE9-D7CE-D75AE082E50C}"/>
              </a:ext>
            </a:extLst>
          </p:cNvPr>
          <p:cNvSpPr>
            <a:spLocks noGrp="1"/>
          </p:cNvSpPr>
          <p:nvPr>
            <p:ph type="sldNum" sz="quarter" idx="12"/>
          </p:nvPr>
        </p:nvSpPr>
        <p:spPr/>
        <p:txBody>
          <a:bodyPr/>
          <a:lstStyle/>
          <a:p>
            <a:fld id="{390CC081-B6F3-4E4A-BDC7-5FC4E895293C}" type="slidenum">
              <a:rPr lang="en-US" smtClean="0"/>
              <a:t>‹#›</a:t>
            </a:fld>
            <a:endParaRPr lang="en-US"/>
          </a:p>
        </p:txBody>
      </p:sp>
    </p:spTree>
    <p:extLst>
      <p:ext uri="{BB962C8B-B14F-4D97-AF65-F5344CB8AC3E}">
        <p14:creationId xmlns:p14="http://schemas.microsoft.com/office/powerpoint/2010/main" val="3608250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D927F-7CBE-6326-6E04-BB3AF8B1EE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FB1E0AF-2788-9117-91E4-79A4EA3A4D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348D0B8-06FB-D110-8D79-1BFFB4FEAC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903009-9F65-DC16-825B-86FCAA1683D0}"/>
              </a:ext>
            </a:extLst>
          </p:cNvPr>
          <p:cNvSpPr>
            <a:spLocks noGrp="1"/>
          </p:cNvSpPr>
          <p:nvPr>
            <p:ph type="dt" sz="half" idx="10"/>
          </p:nvPr>
        </p:nvSpPr>
        <p:spPr/>
        <p:txBody>
          <a:bodyPr/>
          <a:lstStyle/>
          <a:p>
            <a:fld id="{1894C669-4F6C-4D05-9DE5-AACB6F3888FE}" type="datetimeFigureOut">
              <a:rPr lang="en-US" smtClean="0"/>
              <a:t>5/13/2024</a:t>
            </a:fld>
            <a:endParaRPr lang="en-US"/>
          </a:p>
        </p:txBody>
      </p:sp>
      <p:sp>
        <p:nvSpPr>
          <p:cNvPr id="6" name="Footer Placeholder 5">
            <a:extLst>
              <a:ext uri="{FF2B5EF4-FFF2-40B4-BE49-F238E27FC236}">
                <a16:creationId xmlns:a16="http://schemas.microsoft.com/office/drawing/2014/main" id="{F6D1FF20-E371-93A0-DFFB-B4A4B90C53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DECD92-A199-BA46-D2AA-DFC3E4044E43}"/>
              </a:ext>
            </a:extLst>
          </p:cNvPr>
          <p:cNvSpPr>
            <a:spLocks noGrp="1"/>
          </p:cNvSpPr>
          <p:nvPr>
            <p:ph type="sldNum" sz="quarter" idx="12"/>
          </p:nvPr>
        </p:nvSpPr>
        <p:spPr/>
        <p:txBody>
          <a:bodyPr/>
          <a:lstStyle/>
          <a:p>
            <a:fld id="{390CC081-B6F3-4E4A-BDC7-5FC4E895293C}" type="slidenum">
              <a:rPr lang="en-US" smtClean="0"/>
              <a:t>‹#›</a:t>
            </a:fld>
            <a:endParaRPr lang="en-US"/>
          </a:p>
        </p:txBody>
      </p:sp>
    </p:spTree>
    <p:extLst>
      <p:ext uri="{BB962C8B-B14F-4D97-AF65-F5344CB8AC3E}">
        <p14:creationId xmlns:p14="http://schemas.microsoft.com/office/powerpoint/2010/main" val="2691302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353327-066D-BFD1-02AD-CFFE870EF5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0B7AE6-AA05-6C78-1A3F-4035551F6D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986DA1-0C9F-59FC-658C-2E9C9BF271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894C669-4F6C-4D05-9DE5-AACB6F3888FE}" type="datetimeFigureOut">
              <a:rPr lang="en-US" smtClean="0"/>
              <a:t>5/13/2024</a:t>
            </a:fld>
            <a:endParaRPr lang="en-US"/>
          </a:p>
        </p:txBody>
      </p:sp>
      <p:sp>
        <p:nvSpPr>
          <p:cNvPr id="5" name="Footer Placeholder 4">
            <a:extLst>
              <a:ext uri="{FF2B5EF4-FFF2-40B4-BE49-F238E27FC236}">
                <a16:creationId xmlns:a16="http://schemas.microsoft.com/office/drawing/2014/main" id="{7E7958DC-8970-6581-58EC-9E0D3E3E72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42ED394-6C42-B234-F406-9109E99A32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90CC081-B6F3-4E4A-BDC7-5FC4E895293C}" type="slidenum">
              <a:rPr lang="en-US" smtClean="0"/>
              <a:t>‹#›</a:t>
            </a:fld>
            <a:endParaRPr lang="en-US"/>
          </a:p>
        </p:txBody>
      </p:sp>
    </p:spTree>
    <p:extLst>
      <p:ext uri="{BB962C8B-B14F-4D97-AF65-F5344CB8AC3E}">
        <p14:creationId xmlns:p14="http://schemas.microsoft.com/office/powerpoint/2010/main" val="23352866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E2BA2BD9-7B54-4190-8F06-3EF3658A00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184F9D61-9303-40B4-9F7E-66A9B4EDC4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416414"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5BC4E10-BFC4-6A2F-9571-9B4AC89AD47D}"/>
              </a:ext>
            </a:extLst>
          </p:cNvPr>
          <p:cNvPicPr>
            <a:picLocks noChangeAspect="1"/>
          </p:cNvPicPr>
          <p:nvPr/>
        </p:nvPicPr>
        <p:blipFill rotWithShape="1">
          <a:blip r:embed="rId2"/>
          <a:srcRect t="22892" b="17037"/>
          <a:stretch/>
        </p:blipFill>
        <p:spPr>
          <a:xfrm>
            <a:off x="-1" y="-1"/>
            <a:ext cx="11416413" cy="6858001"/>
          </a:xfrm>
          <a:prstGeom prst="rect">
            <a:avLst/>
          </a:prstGeom>
          <a:effectLst>
            <a:outerShdw blurRad="596900" dist="330200" dir="8820000" sx="87000" sy="87000" algn="ctr" rotWithShape="0">
              <a:srgbClr val="000000">
                <a:alpha val="29000"/>
              </a:srgbClr>
            </a:outerShdw>
          </a:effectLst>
        </p:spPr>
      </p:pic>
      <p:sp>
        <p:nvSpPr>
          <p:cNvPr id="13" name="Overlay">
            <a:extLst>
              <a:ext uri="{FF2B5EF4-FFF2-40B4-BE49-F238E27FC236}">
                <a16:creationId xmlns:a16="http://schemas.microsoft.com/office/drawing/2014/main" id="{648D746A-0359-4EAE-8CF9-062E28169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58714" y="258715"/>
            <a:ext cx="6858000" cy="6340569"/>
          </a:xfrm>
          <a:prstGeom prst="rect">
            <a:avLst/>
          </a:prstGeom>
          <a:gradFill>
            <a:gsLst>
              <a:gs pos="100000">
                <a:srgbClr val="000000">
                  <a:alpha val="0"/>
                </a:srgbClr>
              </a:gs>
              <a:gs pos="0">
                <a:schemeClr val="tx1"/>
              </a:gs>
              <a:gs pos="0">
                <a:srgbClr val="000000">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B9ACFC-ACE9-1DAA-9A80-A4A3B67ABCBB}"/>
              </a:ext>
            </a:extLst>
          </p:cNvPr>
          <p:cNvSpPr>
            <a:spLocks noGrp="1"/>
          </p:cNvSpPr>
          <p:nvPr>
            <p:ph type="ctrTitle"/>
          </p:nvPr>
        </p:nvSpPr>
        <p:spPr>
          <a:xfrm>
            <a:off x="589558" y="1948171"/>
            <a:ext cx="4501057" cy="2661313"/>
          </a:xfrm>
        </p:spPr>
        <p:txBody>
          <a:bodyPr anchor="b">
            <a:normAutofit/>
          </a:bodyPr>
          <a:lstStyle/>
          <a:p>
            <a:pPr algn="l"/>
            <a:r>
              <a:rPr lang="el-GR" sz="4400">
                <a:solidFill>
                  <a:srgbClr val="FFFFFF"/>
                </a:solidFill>
              </a:rPr>
              <a:t>Ασφάλεια λογισμικού και βάσεων δεδομένων</a:t>
            </a:r>
            <a:endParaRPr lang="en-US" sz="4400">
              <a:solidFill>
                <a:srgbClr val="FFFFFF"/>
              </a:solidFill>
            </a:endParaRPr>
          </a:p>
        </p:txBody>
      </p:sp>
      <p:sp>
        <p:nvSpPr>
          <p:cNvPr id="3" name="Subtitle 2">
            <a:extLst>
              <a:ext uri="{FF2B5EF4-FFF2-40B4-BE49-F238E27FC236}">
                <a16:creationId xmlns:a16="http://schemas.microsoft.com/office/drawing/2014/main" id="{D51899A3-F978-B72F-F83A-FC6E67B3AAF2}"/>
              </a:ext>
            </a:extLst>
          </p:cNvPr>
          <p:cNvSpPr>
            <a:spLocks noGrp="1"/>
          </p:cNvSpPr>
          <p:nvPr>
            <p:ph type="subTitle" idx="1"/>
          </p:nvPr>
        </p:nvSpPr>
        <p:spPr>
          <a:xfrm>
            <a:off x="589558" y="4814201"/>
            <a:ext cx="4501056" cy="1306820"/>
          </a:xfrm>
        </p:spPr>
        <p:txBody>
          <a:bodyPr anchor="t">
            <a:normAutofit/>
          </a:bodyPr>
          <a:lstStyle/>
          <a:p>
            <a:pPr algn="l"/>
            <a:r>
              <a:rPr lang="el-GR">
                <a:solidFill>
                  <a:srgbClr val="FFFFFF"/>
                </a:solidFill>
              </a:rPr>
              <a:t>Διάλεξη </a:t>
            </a:r>
            <a:r>
              <a:rPr lang="en-US">
                <a:solidFill>
                  <a:srgbClr val="FFFFFF"/>
                </a:solidFill>
              </a:rPr>
              <a:t>6</a:t>
            </a:r>
            <a:r>
              <a:rPr lang="el-GR" baseline="30000">
                <a:solidFill>
                  <a:srgbClr val="FFFFFF"/>
                </a:solidFill>
              </a:rPr>
              <a:t>η</a:t>
            </a:r>
            <a:r>
              <a:rPr lang="el-GR">
                <a:solidFill>
                  <a:srgbClr val="FFFFFF"/>
                </a:solidFill>
              </a:rPr>
              <a:t> </a:t>
            </a:r>
            <a:endParaRPr lang="en-US">
              <a:solidFill>
                <a:srgbClr val="FFFFFF"/>
              </a:solidFill>
            </a:endParaRPr>
          </a:p>
          <a:p>
            <a:pPr algn="l"/>
            <a:r>
              <a:rPr lang="en-US">
                <a:solidFill>
                  <a:srgbClr val="FFFFFF"/>
                </a:solidFill>
              </a:rPr>
              <a:t>M.Sc. CyberSecurity</a:t>
            </a:r>
          </a:p>
          <a:p>
            <a:pPr algn="l"/>
            <a:endParaRPr lang="en-US">
              <a:solidFill>
                <a:srgbClr val="FFFFFF"/>
              </a:solidFill>
            </a:endParaRPr>
          </a:p>
        </p:txBody>
      </p:sp>
    </p:spTree>
    <p:extLst>
      <p:ext uri="{BB962C8B-B14F-4D97-AF65-F5344CB8AC3E}">
        <p14:creationId xmlns:p14="http://schemas.microsoft.com/office/powerpoint/2010/main" val="4238866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0F89FE-942D-A2F2-7E9B-781B3B49EF8F}"/>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dirty="0">
                <a:solidFill>
                  <a:srgbClr val="FFFFFF"/>
                </a:solidFill>
                <a:latin typeface="+mj-lt"/>
                <a:ea typeface="+mj-ea"/>
                <a:cs typeface="+mj-cs"/>
              </a:rPr>
              <a:t>Πα</a:t>
            </a:r>
            <a:r>
              <a:rPr lang="en-US" sz="2600" kern="1200" dirty="0" err="1">
                <a:solidFill>
                  <a:srgbClr val="FFFFFF"/>
                </a:solidFill>
                <a:latin typeface="+mj-lt"/>
                <a:ea typeface="+mj-ea"/>
                <a:cs typeface="+mj-cs"/>
              </a:rPr>
              <a:t>λιά</a:t>
            </a:r>
            <a:r>
              <a:rPr lang="en-US" sz="2600" kern="1200" dirty="0">
                <a:solidFill>
                  <a:srgbClr val="FFFFFF"/>
                </a:solidFill>
                <a:latin typeface="+mj-lt"/>
                <a:ea typeface="+mj-ea"/>
                <a:cs typeface="+mj-cs"/>
              </a:rPr>
              <a:t> </a:t>
            </a:r>
            <a:r>
              <a:rPr lang="en-US" sz="2600" kern="1200" dirty="0" err="1">
                <a:solidFill>
                  <a:srgbClr val="FFFFFF"/>
                </a:solidFill>
                <a:latin typeface="+mj-lt"/>
                <a:ea typeface="+mj-ea"/>
                <a:cs typeface="+mj-cs"/>
              </a:rPr>
              <a:t>δομή</a:t>
            </a:r>
            <a:r>
              <a:rPr lang="en-US" sz="2600" kern="1200" dirty="0">
                <a:solidFill>
                  <a:srgbClr val="FFFFFF"/>
                </a:solidFill>
                <a:latin typeface="+mj-lt"/>
                <a:ea typeface="+mj-ea"/>
                <a:cs typeface="+mj-cs"/>
              </a:rPr>
              <a:t> π</a:t>
            </a:r>
            <a:r>
              <a:rPr lang="en-US" sz="2600" kern="1200" dirty="0" err="1">
                <a:solidFill>
                  <a:srgbClr val="FFFFFF"/>
                </a:solidFill>
                <a:latin typeface="+mj-lt"/>
                <a:ea typeface="+mj-ea"/>
                <a:cs typeface="+mj-cs"/>
              </a:rPr>
              <a:t>ινάκων</a:t>
            </a:r>
            <a:r>
              <a:rPr lang="en-US" sz="2600" kern="1200" dirty="0">
                <a:solidFill>
                  <a:srgbClr val="FFFFFF"/>
                </a:solidFill>
                <a:latin typeface="+mj-lt"/>
                <a:ea typeface="+mj-ea"/>
                <a:cs typeface="+mj-cs"/>
              </a:rPr>
              <a:t> paging (2/3)</a:t>
            </a:r>
          </a:p>
        </p:txBody>
      </p:sp>
      <p:pic>
        <p:nvPicPr>
          <p:cNvPr id="5" name="Picture 4">
            <a:extLst>
              <a:ext uri="{FF2B5EF4-FFF2-40B4-BE49-F238E27FC236}">
                <a16:creationId xmlns:a16="http://schemas.microsoft.com/office/drawing/2014/main" id="{0887D9B8-6BDA-C91B-670B-45C464C4E155}"/>
              </a:ext>
            </a:extLst>
          </p:cNvPr>
          <p:cNvPicPr>
            <a:picLocks noChangeAspect="1"/>
          </p:cNvPicPr>
          <p:nvPr/>
        </p:nvPicPr>
        <p:blipFill>
          <a:blip r:embed="rId2"/>
          <a:stretch>
            <a:fillRect/>
          </a:stretch>
        </p:blipFill>
        <p:spPr>
          <a:xfrm>
            <a:off x="4208403" y="961812"/>
            <a:ext cx="6848593" cy="4930987"/>
          </a:xfrm>
          <a:prstGeom prst="rect">
            <a:avLst/>
          </a:prstGeom>
        </p:spPr>
      </p:pic>
    </p:spTree>
    <p:extLst>
      <p:ext uri="{BB962C8B-B14F-4D97-AF65-F5344CB8AC3E}">
        <p14:creationId xmlns:p14="http://schemas.microsoft.com/office/powerpoint/2010/main" val="39908017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60F89FE-942D-A2F2-7E9B-781B3B49EF8F}"/>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a:solidFill>
                  <a:srgbClr val="FFFFFF"/>
                </a:solidFill>
                <a:latin typeface="+mj-lt"/>
                <a:ea typeface="+mj-ea"/>
                <a:cs typeface="+mj-cs"/>
              </a:rPr>
              <a:t>Παλιά δομή πινάκων paging (3/3)</a:t>
            </a:r>
          </a:p>
        </p:txBody>
      </p:sp>
      <p:pic>
        <p:nvPicPr>
          <p:cNvPr id="4" name="Picture 3">
            <a:extLst>
              <a:ext uri="{FF2B5EF4-FFF2-40B4-BE49-F238E27FC236}">
                <a16:creationId xmlns:a16="http://schemas.microsoft.com/office/drawing/2014/main" id="{12D1B159-4E82-7444-F0EF-EB048E125383}"/>
              </a:ext>
            </a:extLst>
          </p:cNvPr>
          <p:cNvPicPr>
            <a:picLocks noChangeAspect="1"/>
          </p:cNvPicPr>
          <p:nvPr/>
        </p:nvPicPr>
        <p:blipFill>
          <a:blip r:embed="rId2"/>
          <a:stretch>
            <a:fillRect/>
          </a:stretch>
        </p:blipFill>
        <p:spPr>
          <a:xfrm>
            <a:off x="4502428" y="1306437"/>
            <a:ext cx="7225748" cy="4245125"/>
          </a:xfrm>
          <a:prstGeom prst="rect">
            <a:avLst/>
          </a:prstGeom>
        </p:spPr>
      </p:pic>
    </p:spTree>
    <p:extLst>
      <p:ext uri="{BB962C8B-B14F-4D97-AF65-F5344CB8AC3E}">
        <p14:creationId xmlns:p14="http://schemas.microsoft.com/office/powerpoint/2010/main" val="3168557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C878F8-1CD1-D27B-B6E1-44AE96855A3B}"/>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200" kern="1200">
                <a:solidFill>
                  <a:srgbClr val="FFFFFF"/>
                </a:solidFill>
                <a:latin typeface="+mj-lt"/>
                <a:ea typeface="+mj-ea"/>
                <a:cs typeface="+mj-cs"/>
              </a:rPr>
              <a:t>Νέα δομή πινάκων paging (Physical Address Extension – PAE) (1/2)</a:t>
            </a:r>
          </a:p>
        </p:txBody>
      </p:sp>
      <p:pic>
        <p:nvPicPr>
          <p:cNvPr id="5" name="Picture 4">
            <a:extLst>
              <a:ext uri="{FF2B5EF4-FFF2-40B4-BE49-F238E27FC236}">
                <a16:creationId xmlns:a16="http://schemas.microsoft.com/office/drawing/2014/main" id="{0483D15D-B7FE-6450-0008-5B789E5FEA60}"/>
              </a:ext>
            </a:extLst>
          </p:cNvPr>
          <p:cNvPicPr>
            <a:picLocks noChangeAspect="1"/>
          </p:cNvPicPr>
          <p:nvPr/>
        </p:nvPicPr>
        <p:blipFill>
          <a:blip r:embed="rId2"/>
          <a:stretch>
            <a:fillRect/>
          </a:stretch>
        </p:blipFill>
        <p:spPr>
          <a:xfrm>
            <a:off x="4038600" y="1163023"/>
            <a:ext cx="7188199" cy="4528565"/>
          </a:xfrm>
          <a:prstGeom prst="rect">
            <a:avLst/>
          </a:prstGeom>
        </p:spPr>
      </p:pic>
    </p:spTree>
    <p:extLst>
      <p:ext uri="{BB962C8B-B14F-4D97-AF65-F5344CB8AC3E}">
        <p14:creationId xmlns:p14="http://schemas.microsoft.com/office/powerpoint/2010/main" val="29519316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878F8-1CD1-D27B-B6E1-44AE96855A3B}"/>
              </a:ext>
            </a:extLst>
          </p:cNvPr>
          <p:cNvSpPr>
            <a:spLocks noGrp="1"/>
          </p:cNvSpPr>
          <p:nvPr>
            <p:ph type="title"/>
          </p:nvPr>
        </p:nvSpPr>
        <p:spPr/>
        <p:txBody>
          <a:bodyPr/>
          <a:lstStyle/>
          <a:p>
            <a:r>
              <a:rPr lang="el-GR" dirty="0"/>
              <a:t>Νέα δομή πινάκων </a:t>
            </a:r>
            <a:r>
              <a:rPr lang="en-US" dirty="0"/>
              <a:t>paging (Physical Address Extension – PAE) (2/2)</a:t>
            </a:r>
          </a:p>
        </p:txBody>
      </p:sp>
      <p:pic>
        <p:nvPicPr>
          <p:cNvPr id="4" name="Picture 3">
            <a:extLst>
              <a:ext uri="{FF2B5EF4-FFF2-40B4-BE49-F238E27FC236}">
                <a16:creationId xmlns:a16="http://schemas.microsoft.com/office/drawing/2014/main" id="{BE3C19FD-55DF-E9BE-A9FD-708F64426C93}"/>
              </a:ext>
            </a:extLst>
          </p:cNvPr>
          <p:cNvPicPr>
            <a:picLocks noChangeAspect="1"/>
          </p:cNvPicPr>
          <p:nvPr/>
        </p:nvPicPr>
        <p:blipFill>
          <a:blip r:embed="rId2"/>
          <a:stretch>
            <a:fillRect/>
          </a:stretch>
        </p:blipFill>
        <p:spPr>
          <a:xfrm>
            <a:off x="838200" y="1809137"/>
            <a:ext cx="6623307" cy="4520784"/>
          </a:xfrm>
          <a:prstGeom prst="rect">
            <a:avLst/>
          </a:prstGeom>
        </p:spPr>
      </p:pic>
    </p:spTree>
    <p:extLst>
      <p:ext uri="{BB962C8B-B14F-4D97-AF65-F5344CB8AC3E}">
        <p14:creationId xmlns:p14="http://schemas.microsoft.com/office/powerpoint/2010/main" val="38200353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B3D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EF8477-244E-9A2B-AFF2-5E892970617E}"/>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x86-64</a:t>
            </a:r>
          </a:p>
        </p:txBody>
      </p:sp>
      <p:pic>
        <p:nvPicPr>
          <p:cNvPr id="5" name="Picture 4">
            <a:extLst>
              <a:ext uri="{FF2B5EF4-FFF2-40B4-BE49-F238E27FC236}">
                <a16:creationId xmlns:a16="http://schemas.microsoft.com/office/drawing/2014/main" id="{EB867A97-0787-0EAF-A5E1-030DEBD09196}"/>
              </a:ext>
            </a:extLst>
          </p:cNvPr>
          <p:cNvPicPr>
            <a:picLocks noChangeAspect="1"/>
          </p:cNvPicPr>
          <p:nvPr/>
        </p:nvPicPr>
        <p:blipFill>
          <a:blip r:embed="rId2"/>
          <a:stretch>
            <a:fillRect/>
          </a:stretch>
        </p:blipFill>
        <p:spPr>
          <a:xfrm>
            <a:off x="4172358" y="961812"/>
            <a:ext cx="6920683" cy="4930987"/>
          </a:xfrm>
          <a:prstGeom prst="rect">
            <a:avLst/>
          </a:prstGeom>
        </p:spPr>
      </p:pic>
    </p:spTree>
    <p:extLst>
      <p:ext uri="{BB962C8B-B14F-4D97-AF65-F5344CB8AC3E}">
        <p14:creationId xmlns:p14="http://schemas.microsoft.com/office/powerpoint/2010/main" val="19885040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2024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EF8477-244E-9A2B-AFF2-5E892970617E}"/>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x86-64</a:t>
            </a:r>
          </a:p>
        </p:txBody>
      </p:sp>
      <p:pic>
        <p:nvPicPr>
          <p:cNvPr id="4" name="Picture 3">
            <a:extLst>
              <a:ext uri="{FF2B5EF4-FFF2-40B4-BE49-F238E27FC236}">
                <a16:creationId xmlns:a16="http://schemas.microsoft.com/office/drawing/2014/main" id="{0C38D73E-0842-23DF-D88E-D9B0AECB8EDA}"/>
              </a:ext>
            </a:extLst>
          </p:cNvPr>
          <p:cNvPicPr>
            <a:picLocks noChangeAspect="1"/>
          </p:cNvPicPr>
          <p:nvPr/>
        </p:nvPicPr>
        <p:blipFill>
          <a:blip r:embed="rId2"/>
          <a:stretch>
            <a:fillRect/>
          </a:stretch>
        </p:blipFill>
        <p:spPr>
          <a:xfrm>
            <a:off x="4232019" y="961812"/>
            <a:ext cx="6801360" cy="4930987"/>
          </a:xfrm>
          <a:prstGeom prst="rect">
            <a:avLst/>
          </a:prstGeom>
        </p:spPr>
      </p:pic>
    </p:spTree>
    <p:extLst>
      <p:ext uri="{BB962C8B-B14F-4D97-AF65-F5344CB8AC3E}">
        <p14:creationId xmlns:p14="http://schemas.microsoft.com/office/powerpoint/2010/main" val="19034079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66D7F65-E9B6-4775-8355-D095CC73C1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E3D8D0-4CBF-18A6-5F70-3DE1517EB0A5}"/>
              </a:ext>
            </a:extLst>
          </p:cNvPr>
          <p:cNvSpPr>
            <a:spLocks noGrp="1"/>
          </p:cNvSpPr>
          <p:nvPr>
            <p:ph type="title"/>
          </p:nvPr>
        </p:nvSpPr>
        <p:spPr>
          <a:xfrm>
            <a:off x="1136396" y="502021"/>
            <a:ext cx="6173262" cy="1655483"/>
          </a:xfrm>
        </p:spPr>
        <p:txBody>
          <a:bodyPr anchor="b">
            <a:normAutofit/>
          </a:bodyPr>
          <a:lstStyle/>
          <a:p>
            <a:r>
              <a:rPr lang="el-GR" sz="4000"/>
              <a:t>Εναλλακτικές προσεγγίσεις</a:t>
            </a:r>
            <a:endParaRPr lang="en-US" sz="4000"/>
          </a:p>
        </p:txBody>
      </p:sp>
      <p:sp>
        <p:nvSpPr>
          <p:cNvPr id="3" name="Content Placeholder 2">
            <a:extLst>
              <a:ext uri="{FF2B5EF4-FFF2-40B4-BE49-F238E27FC236}">
                <a16:creationId xmlns:a16="http://schemas.microsoft.com/office/drawing/2014/main" id="{7A815D9A-B7EE-5C02-211E-6A64F18EFFB5}"/>
              </a:ext>
            </a:extLst>
          </p:cNvPr>
          <p:cNvSpPr>
            <a:spLocks noGrp="1"/>
          </p:cNvSpPr>
          <p:nvPr>
            <p:ph idx="1"/>
          </p:nvPr>
        </p:nvSpPr>
        <p:spPr>
          <a:xfrm>
            <a:off x="1136397" y="2408518"/>
            <a:ext cx="6173262" cy="3535083"/>
          </a:xfrm>
        </p:spPr>
        <p:txBody>
          <a:bodyPr>
            <a:normAutofit/>
          </a:bodyPr>
          <a:lstStyle/>
          <a:p>
            <a:pPr>
              <a:lnSpc>
                <a:spcPct val="140000"/>
              </a:lnSpc>
            </a:pPr>
            <a:r>
              <a:rPr lang="el-GR" sz="1700" dirty="0"/>
              <a:t>Εφόσον η </a:t>
            </a:r>
            <a:r>
              <a:rPr lang="en-US" sz="1700" dirty="0" err="1"/>
              <a:t>hw</a:t>
            </a:r>
            <a:r>
              <a:rPr lang="en-US" sz="1700" dirty="0"/>
              <a:t> </a:t>
            </a:r>
            <a:r>
              <a:rPr lang="el-GR" sz="1700" dirty="0"/>
              <a:t>αρχιτεκτονική δεν υποστηρίζει το </a:t>
            </a:r>
            <a:r>
              <a:rPr lang="en-US" sz="1700" dirty="0"/>
              <a:t>NX</a:t>
            </a:r>
          </a:p>
          <a:p>
            <a:pPr lvl="1">
              <a:lnSpc>
                <a:spcPct val="140000"/>
              </a:lnSpc>
            </a:pPr>
            <a:r>
              <a:rPr lang="el-GR" sz="1700" dirty="0"/>
              <a:t>Το </a:t>
            </a:r>
            <a:r>
              <a:rPr lang="el-GR" sz="1700" dirty="0" err="1"/>
              <a:t>ExecShield</a:t>
            </a:r>
            <a:r>
              <a:rPr lang="el-GR" sz="1700" dirty="0"/>
              <a:t> του </a:t>
            </a:r>
            <a:r>
              <a:rPr lang="el-GR" sz="1700" dirty="0" err="1"/>
              <a:t>Ingo</a:t>
            </a:r>
            <a:r>
              <a:rPr lang="el-GR" sz="1700" dirty="0"/>
              <a:t> </a:t>
            </a:r>
            <a:r>
              <a:rPr lang="el-GR" sz="1700" dirty="0" err="1"/>
              <a:t>Molnar</a:t>
            </a:r>
            <a:r>
              <a:rPr lang="el-GR" sz="1700" dirty="0"/>
              <a:t> προσπαθεί να μαρκάρει τη μνήμη για τα δεδομένα ως μη εκτελέσιμη και τη μνήμη για τον κώδικα ως μη εγγράψιμη σε x86 αρχιτεκτονικές για το </a:t>
            </a:r>
            <a:r>
              <a:rPr lang="el-GR" sz="1700" dirty="0" err="1"/>
              <a:t>Linux</a:t>
            </a:r>
            <a:r>
              <a:rPr lang="el-GR" sz="1700" dirty="0"/>
              <a:t>.</a:t>
            </a:r>
          </a:p>
          <a:p>
            <a:pPr lvl="1">
              <a:lnSpc>
                <a:spcPct val="140000"/>
              </a:lnSpc>
            </a:pPr>
            <a:r>
              <a:rPr lang="el-GR" sz="1700" dirty="0"/>
              <a:t>Η WˆX του </a:t>
            </a:r>
            <a:r>
              <a:rPr lang="el-GR" sz="1700" dirty="0" err="1"/>
              <a:t>OpenBSD</a:t>
            </a:r>
            <a:r>
              <a:rPr lang="el-GR" sz="1700" dirty="0"/>
              <a:t> ακολουθεί την ίδια ιδέα.</a:t>
            </a:r>
          </a:p>
          <a:p>
            <a:pPr lvl="1">
              <a:lnSpc>
                <a:spcPct val="140000"/>
              </a:lnSpc>
            </a:pPr>
            <a:r>
              <a:rPr lang="el-GR" sz="1700" dirty="0"/>
              <a:t>Το </a:t>
            </a:r>
            <a:r>
              <a:rPr lang="el-GR" sz="1700" dirty="0" err="1"/>
              <a:t>PaX</a:t>
            </a:r>
            <a:r>
              <a:rPr lang="el-GR" sz="1700" dirty="0"/>
              <a:t>, επίσης για το </a:t>
            </a:r>
            <a:r>
              <a:rPr lang="el-GR" sz="1700" dirty="0" err="1"/>
              <a:t>Linux</a:t>
            </a:r>
            <a:r>
              <a:rPr lang="el-GR" sz="1700" dirty="0"/>
              <a:t>, είναι το </a:t>
            </a:r>
            <a:r>
              <a:rPr lang="el-GR" sz="1700" dirty="0" err="1"/>
              <a:t>ExecShield</a:t>
            </a:r>
            <a:r>
              <a:rPr lang="en-US" sz="1700" dirty="0"/>
              <a:t>++</a:t>
            </a:r>
          </a:p>
        </p:txBody>
      </p:sp>
      <p:pic>
        <p:nvPicPr>
          <p:cNvPr id="5" name="Picture 4" descr="Αφηρημένα πράσινα φώτα">
            <a:extLst>
              <a:ext uri="{FF2B5EF4-FFF2-40B4-BE49-F238E27FC236}">
                <a16:creationId xmlns:a16="http://schemas.microsoft.com/office/drawing/2014/main" id="{86403045-3933-E74D-81E6-1B54AA15A4F0}"/>
              </a:ext>
            </a:extLst>
          </p:cNvPr>
          <p:cNvPicPr>
            <a:picLocks noChangeAspect="1"/>
          </p:cNvPicPr>
          <p:nvPr/>
        </p:nvPicPr>
        <p:blipFill rotWithShape="1">
          <a:blip r:embed="rId2"/>
          <a:srcRect l="16894" r="35470" b="-2"/>
          <a:stretch/>
        </p:blipFill>
        <p:spPr>
          <a:xfrm>
            <a:off x="8115300" y="-12515"/>
            <a:ext cx="4076700" cy="6418631"/>
          </a:xfrm>
          <a:prstGeom prst="rect">
            <a:avLst/>
          </a:prstGeom>
        </p:spPr>
      </p:pic>
      <p:sp>
        <p:nvSpPr>
          <p:cNvPr id="11" name="Rectangle 10">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7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90917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9A7E37-AD1E-6773-0C04-A01C1CAB21BA}"/>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6100" kern="1200">
                <a:solidFill>
                  <a:schemeClr val="tx1"/>
                </a:solidFill>
                <a:latin typeface="+mj-lt"/>
                <a:ea typeface="+mj-ea"/>
                <a:cs typeface="+mj-cs"/>
              </a:rPr>
              <a:t>Τελικά τι πετυχαίνει το DEP</a:t>
            </a:r>
          </a:p>
        </p:txBody>
      </p:sp>
      <p:sp>
        <p:nvSpPr>
          <p:cNvPr id="12"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F0DC8D95-CB9A-D511-39DD-B21E0E253533}"/>
              </a:ext>
            </a:extLst>
          </p:cNvPr>
          <p:cNvPicPr>
            <a:picLocks noChangeAspect="1"/>
          </p:cNvPicPr>
          <p:nvPr/>
        </p:nvPicPr>
        <p:blipFill>
          <a:blip r:embed="rId2"/>
          <a:stretch>
            <a:fillRect/>
          </a:stretch>
        </p:blipFill>
        <p:spPr>
          <a:xfrm>
            <a:off x="4654296" y="1016424"/>
            <a:ext cx="7214616" cy="4797720"/>
          </a:xfrm>
          <a:prstGeom prst="rect">
            <a:avLst/>
          </a:prstGeom>
        </p:spPr>
      </p:pic>
      <p:pic>
        <p:nvPicPr>
          <p:cNvPr id="4" name="Picture 3">
            <a:extLst>
              <a:ext uri="{FF2B5EF4-FFF2-40B4-BE49-F238E27FC236}">
                <a16:creationId xmlns:a16="http://schemas.microsoft.com/office/drawing/2014/main" id="{30DCDBB7-B1E9-13A2-0116-51E689A63F5E}"/>
              </a:ext>
            </a:extLst>
          </p:cNvPr>
          <p:cNvPicPr>
            <a:picLocks noChangeAspect="1"/>
          </p:cNvPicPr>
          <p:nvPr/>
        </p:nvPicPr>
        <p:blipFill>
          <a:blip r:embed="rId3"/>
          <a:stretch>
            <a:fillRect/>
          </a:stretch>
        </p:blipFill>
        <p:spPr>
          <a:xfrm>
            <a:off x="10052975" y="5344114"/>
            <a:ext cx="704948" cy="352474"/>
          </a:xfrm>
          <a:prstGeom prst="rect">
            <a:avLst/>
          </a:prstGeom>
        </p:spPr>
      </p:pic>
    </p:spTree>
    <p:extLst>
      <p:ext uri="{BB962C8B-B14F-4D97-AF65-F5344CB8AC3E}">
        <p14:creationId xmlns:p14="http://schemas.microsoft.com/office/powerpoint/2010/main" val="8533754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C9F18B-CAAD-53EF-7491-36D002D1AA0E}"/>
              </a:ext>
            </a:extLst>
          </p:cNvPr>
          <p:cNvSpPr>
            <a:spLocks noGrp="1"/>
          </p:cNvSpPr>
          <p:nvPr>
            <p:ph type="title"/>
          </p:nvPr>
        </p:nvSpPr>
        <p:spPr>
          <a:xfrm>
            <a:off x="761800" y="762001"/>
            <a:ext cx="5334197" cy="1708242"/>
          </a:xfrm>
        </p:spPr>
        <p:txBody>
          <a:bodyPr anchor="ctr">
            <a:normAutofit/>
          </a:bodyPr>
          <a:lstStyle/>
          <a:p>
            <a:r>
              <a:rPr lang="el-GR" sz="4000"/>
              <a:t>Συμπέρασμα</a:t>
            </a:r>
            <a:endParaRPr lang="en-US" sz="4000"/>
          </a:p>
        </p:txBody>
      </p:sp>
      <p:sp>
        <p:nvSpPr>
          <p:cNvPr id="3" name="Content Placeholder 2">
            <a:extLst>
              <a:ext uri="{FF2B5EF4-FFF2-40B4-BE49-F238E27FC236}">
                <a16:creationId xmlns:a16="http://schemas.microsoft.com/office/drawing/2014/main" id="{22C9B3CC-8623-9292-4CE1-71B7B85D555D}"/>
              </a:ext>
            </a:extLst>
          </p:cNvPr>
          <p:cNvSpPr>
            <a:spLocks noGrp="1"/>
          </p:cNvSpPr>
          <p:nvPr>
            <p:ph idx="1"/>
          </p:nvPr>
        </p:nvSpPr>
        <p:spPr>
          <a:xfrm>
            <a:off x="761800" y="2470244"/>
            <a:ext cx="5334197" cy="3769835"/>
          </a:xfrm>
        </p:spPr>
        <p:txBody>
          <a:bodyPr anchor="ctr">
            <a:normAutofit/>
          </a:bodyPr>
          <a:lstStyle/>
          <a:p>
            <a:r>
              <a:rPr lang="el-GR" sz="2000"/>
              <a:t>Αν υποστηρίζεται από την αρχιτεκτονική</a:t>
            </a:r>
          </a:p>
          <a:p>
            <a:pPr lvl="1"/>
            <a:r>
              <a:rPr lang="el-GR" sz="2000"/>
              <a:t>Κανένα πρόβλημα</a:t>
            </a:r>
          </a:p>
          <a:p>
            <a:r>
              <a:rPr lang="el-GR" sz="2000"/>
              <a:t>Αν δεν υποστηρίζεται από την αρχιτεκτονική</a:t>
            </a:r>
          </a:p>
          <a:p>
            <a:pPr lvl="1"/>
            <a:r>
              <a:rPr lang="el-GR" sz="2000"/>
              <a:t>Πρέπει να υλοποιηθεί μέσω (συστημικού) λογισμικού</a:t>
            </a:r>
          </a:p>
          <a:p>
            <a:pPr lvl="1"/>
            <a:r>
              <a:rPr lang="el-GR" sz="2000"/>
              <a:t>Πιο αργή εκτέλεση</a:t>
            </a:r>
          </a:p>
          <a:p>
            <a:r>
              <a:rPr lang="el-GR" sz="2000"/>
              <a:t>Σε κάθε περίπτωση: </a:t>
            </a:r>
            <a:r>
              <a:rPr lang="en-US" sz="2000"/>
              <a:t>No code injection</a:t>
            </a:r>
          </a:p>
        </p:txBody>
      </p:sp>
      <p:pic>
        <p:nvPicPr>
          <p:cNvPr id="5" name="Picture 4" descr="Δέσμη ενεργειών υπολογιστή σε μια οθόνη">
            <a:extLst>
              <a:ext uri="{FF2B5EF4-FFF2-40B4-BE49-F238E27FC236}">
                <a16:creationId xmlns:a16="http://schemas.microsoft.com/office/drawing/2014/main" id="{72CFD31E-2455-A778-AF05-14C04523261B}"/>
              </a:ext>
            </a:extLst>
          </p:cNvPr>
          <p:cNvPicPr>
            <a:picLocks noChangeAspect="1"/>
          </p:cNvPicPr>
          <p:nvPr/>
        </p:nvPicPr>
        <p:blipFill rotWithShape="1">
          <a:blip r:embed="rId2"/>
          <a:srcRect l="4195" r="43968" b="-1"/>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34232749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89EFA5-A22F-18B5-9851-54953D57C080}"/>
              </a:ext>
            </a:extLst>
          </p:cNvPr>
          <p:cNvSpPr>
            <a:spLocks noGrp="1"/>
          </p:cNvSpPr>
          <p:nvPr>
            <p:ph type="title"/>
          </p:nvPr>
        </p:nvSpPr>
        <p:spPr>
          <a:xfrm>
            <a:off x="890338" y="640080"/>
            <a:ext cx="3734014" cy="3566160"/>
          </a:xfrm>
        </p:spPr>
        <p:txBody>
          <a:bodyPr vert="horz" lIns="91440" tIns="45720" rIns="91440" bIns="45720" rtlCol="0" anchor="b">
            <a:normAutofit/>
          </a:bodyPr>
          <a:lstStyle/>
          <a:p>
            <a:r>
              <a:rPr lang="en-US" sz="4600"/>
              <a:t>Address Space Randomization (ASR)</a:t>
            </a:r>
          </a:p>
        </p:txBody>
      </p:sp>
      <p:sp>
        <p:nvSpPr>
          <p:cNvPr id="3" name="Text Placeholder 2">
            <a:extLst>
              <a:ext uri="{FF2B5EF4-FFF2-40B4-BE49-F238E27FC236}">
                <a16:creationId xmlns:a16="http://schemas.microsoft.com/office/drawing/2014/main" id="{070C7BF1-5611-D468-6B61-7DEA63A1F32D}"/>
              </a:ext>
            </a:extLst>
          </p:cNvPr>
          <p:cNvSpPr>
            <a:spLocks noGrp="1"/>
          </p:cNvSpPr>
          <p:nvPr>
            <p:ph type="body" idx="1"/>
          </p:nvPr>
        </p:nvSpPr>
        <p:spPr>
          <a:xfrm>
            <a:off x="890339" y="4636008"/>
            <a:ext cx="3734014" cy="1572768"/>
          </a:xfrm>
        </p:spPr>
        <p:txBody>
          <a:bodyPr vert="horz" lIns="91440" tIns="45720" rIns="91440" bIns="45720" rtlCol="0">
            <a:normAutofit/>
          </a:bodyPr>
          <a:lstStyle/>
          <a:p>
            <a:endParaRPr lang="en-US">
              <a:solidFill>
                <a:schemeClr val="tx1"/>
              </a:solidFill>
            </a:endParaRPr>
          </a:p>
        </p:txBody>
      </p:sp>
      <p:sp>
        <p:nvSpPr>
          <p:cNvPr id="11"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C3D1E2B-A797-F290-28EA-96B45E79F780}"/>
              </a:ext>
            </a:extLst>
          </p:cNvPr>
          <p:cNvPicPr>
            <a:picLocks noChangeAspect="1"/>
          </p:cNvPicPr>
          <p:nvPr/>
        </p:nvPicPr>
        <p:blipFill rotWithShape="1">
          <a:blip r:embed="rId2"/>
          <a:srcRect r="35556"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74472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2DB1CA7-AC9A-52E9-97D0-1C6925140202}"/>
              </a:ext>
            </a:extLst>
          </p:cNvPr>
          <p:cNvPicPr>
            <a:picLocks noChangeAspect="1"/>
          </p:cNvPicPr>
          <p:nvPr/>
        </p:nvPicPr>
        <p:blipFill rotWithShape="1">
          <a:blip r:embed="rId2"/>
          <a:srcRect r="1" b="5981"/>
          <a:stretch/>
        </p:blipFill>
        <p:spPr>
          <a:xfrm>
            <a:off x="-3447" y="-1"/>
            <a:ext cx="12195447" cy="6879745"/>
          </a:xfrm>
          <a:prstGeom prst="rect">
            <a:avLst/>
          </a:prstGeom>
        </p:spPr>
      </p:pic>
      <p:sp>
        <p:nvSpPr>
          <p:cNvPr id="11" name="Rectangle 10">
            <a:extLst>
              <a:ext uri="{FF2B5EF4-FFF2-40B4-BE49-F238E27FC236}">
                <a16:creationId xmlns:a16="http://schemas.microsoft.com/office/drawing/2014/main" id="{4D60F200-5EB0-B223-2439-C96C67F0F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589414" y="-733991"/>
            <a:ext cx="3020876" cy="12206596"/>
          </a:xfrm>
          <a:prstGeom prst="rect">
            <a:avLst/>
          </a:prstGeom>
          <a:gradFill flip="none" rotWithShape="1">
            <a:gsLst>
              <a:gs pos="21000">
                <a:srgbClr val="000000">
                  <a:alpha val="62000"/>
                </a:srgbClr>
              </a:gs>
              <a:gs pos="100000">
                <a:srgbClr val="000000">
                  <a:alpha val="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6567EA8-C72D-4B9B-D23F-6B2E9F9C9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446" y="0"/>
            <a:ext cx="2843402" cy="6879745"/>
          </a:xfrm>
          <a:prstGeom prst="rect">
            <a:avLst/>
          </a:prstGeom>
          <a:gradFill flip="none" rotWithShape="1">
            <a:gsLst>
              <a:gs pos="5000">
                <a:schemeClr val="accent2"/>
              </a:gs>
              <a:gs pos="49000">
                <a:schemeClr val="accent5">
                  <a:lumMod val="60000"/>
                  <a:lumOff val="40000"/>
                  <a:alpha val="0"/>
                </a:schemeClr>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EFBFA78-9360-1E01-5448-6D5AE0A32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9038704" y="21736"/>
            <a:ext cx="3152862" cy="6858008"/>
          </a:xfrm>
          <a:prstGeom prst="rect">
            <a:avLst/>
          </a:prstGeom>
          <a:gradFill flip="none" rotWithShape="1">
            <a:gsLst>
              <a:gs pos="5000">
                <a:schemeClr val="accent5">
                  <a:alpha val="48000"/>
                </a:schemeClr>
              </a:gs>
              <a:gs pos="42000">
                <a:schemeClr val="accent5">
                  <a:alpha val="0"/>
                </a:schemeClr>
              </a:gs>
            </a:gsLst>
            <a:lin ang="1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740453C-744F-DB3A-47EC-15EACE1DC1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447" y="5288433"/>
            <a:ext cx="12199706" cy="1591311"/>
          </a:xfrm>
          <a:prstGeom prst="rect">
            <a:avLst/>
          </a:prstGeom>
          <a:gradFill flip="none" rotWithShape="1">
            <a:gsLst>
              <a:gs pos="0">
                <a:schemeClr val="accent2"/>
              </a:gs>
              <a:gs pos="49000">
                <a:schemeClr val="accent2">
                  <a:alpha val="0"/>
                </a:schemeClr>
              </a:gs>
            </a:gsLst>
            <a:lin ang="588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9" name="Rectangle 18">
            <a:extLst>
              <a:ext uri="{FF2B5EF4-FFF2-40B4-BE49-F238E27FC236}">
                <a16:creationId xmlns:a16="http://schemas.microsoft.com/office/drawing/2014/main" id="{B6924B03-77BD-EAE3-2854-43363FF8E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84596" y="2224929"/>
            <a:ext cx="3866773" cy="5442859"/>
          </a:xfrm>
          <a:prstGeom prst="rect">
            <a:avLst/>
          </a:prstGeom>
          <a:gradFill flip="none" rotWithShape="1">
            <a:gsLst>
              <a:gs pos="0">
                <a:schemeClr val="accent5"/>
              </a:gs>
              <a:gs pos="54000">
                <a:schemeClr val="accent5">
                  <a:lumMod val="60000"/>
                  <a:lumOff val="40000"/>
                  <a:alpha val="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D30C9CD-13B5-B062-9E32-EFDBB69EAFF8}"/>
              </a:ext>
            </a:extLst>
          </p:cNvPr>
          <p:cNvSpPr>
            <a:spLocks noGrp="1"/>
          </p:cNvSpPr>
          <p:nvPr>
            <p:ph type="title"/>
          </p:nvPr>
        </p:nvSpPr>
        <p:spPr>
          <a:xfrm>
            <a:off x="859028" y="4121944"/>
            <a:ext cx="7927785" cy="1620665"/>
          </a:xfrm>
        </p:spPr>
        <p:txBody>
          <a:bodyPr vert="horz" lIns="91440" tIns="45720" rIns="91440" bIns="45720" rtlCol="0" anchor="b">
            <a:normAutofit/>
          </a:bodyPr>
          <a:lstStyle/>
          <a:p>
            <a:r>
              <a:rPr lang="en-US" sz="4000">
                <a:solidFill>
                  <a:srgbClr val="FFFFFF"/>
                </a:solidFill>
              </a:rPr>
              <a:t>(Συστημικοί) τρόποι αντιμετώπισης επιθέσεων</a:t>
            </a:r>
          </a:p>
        </p:txBody>
      </p:sp>
      <p:sp>
        <p:nvSpPr>
          <p:cNvPr id="5" name="Text Placeholder 4">
            <a:extLst>
              <a:ext uri="{FF2B5EF4-FFF2-40B4-BE49-F238E27FC236}">
                <a16:creationId xmlns:a16="http://schemas.microsoft.com/office/drawing/2014/main" id="{602310B2-BAD8-8DAE-C19A-315960042397}"/>
              </a:ext>
            </a:extLst>
          </p:cNvPr>
          <p:cNvSpPr>
            <a:spLocks noGrp="1"/>
          </p:cNvSpPr>
          <p:nvPr>
            <p:ph type="body" idx="1"/>
          </p:nvPr>
        </p:nvSpPr>
        <p:spPr>
          <a:xfrm>
            <a:off x="859028" y="5737867"/>
            <a:ext cx="7942381" cy="618479"/>
          </a:xfrm>
        </p:spPr>
        <p:txBody>
          <a:bodyPr vert="horz" lIns="91440" tIns="45720" rIns="91440" bIns="45720" rtlCol="0">
            <a:normAutofit/>
          </a:bodyPr>
          <a:lstStyle/>
          <a:p>
            <a:endParaRPr lang="en-US" sz="2000">
              <a:solidFill>
                <a:srgbClr val="FFFFFF"/>
              </a:solidFill>
            </a:endParaRPr>
          </a:p>
        </p:txBody>
      </p:sp>
    </p:spTree>
    <p:extLst>
      <p:ext uri="{BB962C8B-B14F-4D97-AF65-F5344CB8AC3E}">
        <p14:creationId xmlns:p14="http://schemas.microsoft.com/office/powerpoint/2010/main" val="5602156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Slide Background">
            <a:extLst>
              <a:ext uri="{FF2B5EF4-FFF2-40B4-BE49-F238E27FC236}">
                <a16:creationId xmlns:a16="http://schemas.microsoft.com/office/drawing/2014/main" id="{B210AC1D-4063-4C6E-9528-FA9C4C0C1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02F8C595-E68C-4306-AED8-DC7826A0A5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416414"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FAF0CA-6525-F97F-C28E-D2BE10C5DF80}"/>
              </a:ext>
            </a:extLst>
          </p:cNvPr>
          <p:cNvSpPr>
            <a:spLocks noGrp="1"/>
          </p:cNvSpPr>
          <p:nvPr>
            <p:ph type="title"/>
          </p:nvPr>
        </p:nvSpPr>
        <p:spPr>
          <a:xfrm>
            <a:off x="6803409" y="762001"/>
            <a:ext cx="4156512" cy="1708244"/>
          </a:xfrm>
        </p:spPr>
        <p:txBody>
          <a:bodyPr anchor="ctr">
            <a:normAutofit/>
          </a:bodyPr>
          <a:lstStyle/>
          <a:p>
            <a:r>
              <a:rPr lang="el-GR" sz="4000" dirty="0"/>
              <a:t>Εισαγωγή</a:t>
            </a:r>
            <a:endParaRPr lang="en-US" sz="4000" dirty="0"/>
          </a:p>
        </p:txBody>
      </p:sp>
      <p:pic>
        <p:nvPicPr>
          <p:cNvPr id="16" name="Picture 15" descr="Εκτόξευση πυραύλου">
            <a:extLst>
              <a:ext uri="{FF2B5EF4-FFF2-40B4-BE49-F238E27FC236}">
                <a16:creationId xmlns:a16="http://schemas.microsoft.com/office/drawing/2014/main" id="{44BDCF81-EC8B-A0A5-2F48-25181C11B973}"/>
              </a:ext>
            </a:extLst>
          </p:cNvPr>
          <p:cNvPicPr>
            <a:picLocks noChangeAspect="1"/>
          </p:cNvPicPr>
          <p:nvPr/>
        </p:nvPicPr>
        <p:blipFill rotWithShape="1">
          <a:blip r:embed="rId2"/>
          <a:srcRect l="34026" r="6640" b="-2"/>
          <a:stretch/>
        </p:blipFill>
        <p:spPr>
          <a:xfrm>
            <a:off x="-1" y="-2"/>
            <a:ext cx="6096001" cy="6858002"/>
          </a:xfrm>
          <a:prstGeom prst="rect">
            <a:avLst/>
          </a:prstGeom>
        </p:spPr>
      </p:pic>
      <p:sp>
        <p:nvSpPr>
          <p:cNvPr id="3" name="Content Placeholder 2">
            <a:extLst>
              <a:ext uri="{FF2B5EF4-FFF2-40B4-BE49-F238E27FC236}">
                <a16:creationId xmlns:a16="http://schemas.microsoft.com/office/drawing/2014/main" id="{33290907-9B34-6CF3-790C-F0513234AC33}"/>
              </a:ext>
            </a:extLst>
          </p:cNvPr>
          <p:cNvSpPr>
            <a:spLocks noGrp="1"/>
          </p:cNvSpPr>
          <p:nvPr>
            <p:ph idx="1"/>
          </p:nvPr>
        </p:nvSpPr>
        <p:spPr>
          <a:xfrm>
            <a:off x="6803409" y="2470245"/>
            <a:ext cx="4156512" cy="3769835"/>
          </a:xfrm>
        </p:spPr>
        <p:txBody>
          <a:bodyPr anchor="ctr">
            <a:normAutofit/>
          </a:bodyPr>
          <a:lstStyle/>
          <a:p>
            <a:pPr>
              <a:lnSpc>
                <a:spcPct val="140000"/>
              </a:lnSpc>
            </a:pPr>
            <a:r>
              <a:rPr lang="el-GR" sz="1300" dirty="0"/>
              <a:t>Οι επιτυχείς επιθέσεις κατάληψης ροής ελέγχου εξαρτώνται από την δυνατότητα που διαθέτει ο επιτιθέμενος να αντικαταστήσει ένα δείκτη κώδικα με έναν γνωστό εναλλακτικό στόχο. </a:t>
            </a:r>
          </a:p>
          <a:p>
            <a:pPr>
              <a:lnSpc>
                <a:spcPct val="140000"/>
              </a:lnSpc>
            </a:pPr>
            <a:r>
              <a:rPr lang="el-GR" sz="1300" dirty="0"/>
              <a:t>Οι αλλαγές ASR αλλάζουν τη διάταξη μνήμης της διεργασίας, με τυχαίο τρόπο. </a:t>
            </a:r>
          </a:p>
          <a:p>
            <a:pPr>
              <a:lnSpc>
                <a:spcPct val="140000"/>
              </a:lnSpc>
            </a:pPr>
            <a:r>
              <a:rPr lang="el-GR" sz="1300" dirty="0"/>
              <a:t>Αν ο επιτιθέμενος δεν γνωρίζει πού βρίσκεται ένα τμήμα κώδικα (ή δεδομένων), τότε δεν μπορεί να το επαναχρησιμοποιήσει σε μια επίθεση. </a:t>
            </a:r>
          </a:p>
          <a:p>
            <a:pPr lvl="1">
              <a:lnSpc>
                <a:spcPct val="140000"/>
              </a:lnSpc>
            </a:pPr>
            <a:r>
              <a:rPr lang="el-GR" sz="1300" dirty="0"/>
              <a:t>Ο επιτιθέμενος πρέπει πρώτα να μάθει ή να ανακτήσει τη διάταξη διευθύνσεων. </a:t>
            </a:r>
            <a:endParaRPr lang="en-US" sz="1300" dirty="0"/>
          </a:p>
        </p:txBody>
      </p:sp>
    </p:spTree>
    <p:extLst>
      <p:ext uri="{BB962C8B-B14F-4D97-AF65-F5344CB8AC3E}">
        <p14:creationId xmlns:p14="http://schemas.microsoft.com/office/powerpoint/2010/main" val="39643392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688A261C-785B-A355-46FD-3624FB6E06FF}"/>
              </a:ext>
            </a:extLst>
          </p:cNvPr>
          <p:cNvSpPr>
            <a:spLocks noGrp="1"/>
          </p:cNvSpPr>
          <p:nvPr>
            <p:ph type="title"/>
          </p:nvPr>
        </p:nvSpPr>
        <p:spPr>
          <a:xfrm>
            <a:off x="640080" y="1243013"/>
            <a:ext cx="3855720" cy="4371974"/>
          </a:xfrm>
        </p:spPr>
        <p:txBody>
          <a:bodyPr>
            <a:normAutofit/>
          </a:bodyPr>
          <a:lstStyle/>
          <a:p>
            <a:r>
              <a:rPr lang="el-GR" sz="3300">
                <a:solidFill>
                  <a:schemeClr val="tx2"/>
                </a:solidFill>
              </a:rPr>
              <a:t>Αποτελεσματικότητα </a:t>
            </a:r>
            <a:r>
              <a:rPr lang="en-US" sz="3300">
                <a:solidFill>
                  <a:schemeClr val="tx2"/>
                </a:solidFill>
              </a:rPr>
              <a:t>ASR</a:t>
            </a:r>
          </a:p>
        </p:txBody>
      </p:sp>
      <p:sp>
        <p:nvSpPr>
          <p:cNvPr id="3" name="Content Placeholder 2">
            <a:extLst>
              <a:ext uri="{FF2B5EF4-FFF2-40B4-BE49-F238E27FC236}">
                <a16:creationId xmlns:a16="http://schemas.microsoft.com/office/drawing/2014/main" id="{42CD7D48-D5A1-2C7A-061F-9173B44ABA15}"/>
              </a:ext>
            </a:extLst>
          </p:cNvPr>
          <p:cNvSpPr>
            <a:spLocks noGrp="1"/>
          </p:cNvSpPr>
          <p:nvPr>
            <p:ph idx="1"/>
          </p:nvPr>
        </p:nvSpPr>
        <p:spPr>
          <a:xfrm>
            <a:off x="6172200" y="804672"/>
            <a:ext cx="5221224" cy="5230368"/>
          </a:xfrm>
        </p:spPr>
        <p:txBody>
          <a:bodyPr vert="horz" lIns="91440" tIns="45720" rIns="91440" bIns="45720" rtlCol="0" anchor="ctr">
            <a:normAutofit/>
          </a:bodyPr>
          <a:lstStyle/>
          <a:p>
            <a:r>
              <a:rPr lang="el-GR" sz="1800" dirty="0">
                <a:solidFill>
                  <a:schemeClr val="tx2"/>
                </a:solidFill>
              </a:rPr>
              <a:t>Η αποτελεσματικότητα του </a:t>
            </a:r>
            <a:r>
              <a:rPr lang="en-US" sz="1800" dirty="0">
                <a:solidFill>
                  <a:schemeClr val="tx2"/>
                </a:solidFill>
              </a:rPr>
              <a:t>ASR </a:t>
            </a:r>
            <a:r>
              <a:rPr lang="el-GR" sz="1800" dirty="0">
                <a:solidFill>
                  <a:schemeClr val="tx2"/>
                </a:solidFill>
              </a:rPr>
              <a:t>εξαρτάται από</a:t>
            </a:r>
          </a:p>
          <a:p>
            <a:pPr lvl="1"/>
            <a:r>
              <a:rPr lang="el-GR" sz="1800" dirty="0">
                <a:solidFill>
                  <a:schemeClr val="tx2"/>
                </a:solidFill>
              </a:rPr>
              <a:t>Την εντροπία</a:t>
            </a:r>
          </a:p>
          <a:p>
            <a:pPr lvl="1"/>
            <a:r>
              <a:rPr lang="el-GR" sz="1800" dirty="0">
                <a:solidFill>
                  <a:schemeClr val="tx2"/>
                </a:solidFill>
              </a:rPr>
              <a:t>Το πόσο πλήρης είναι η </a:t>
            </a:r>
            <a:r>
              <a:rPr lang="el-GR" sz="1800" dirty="0" err="1">
                <a:solidFill>
                  <a:schemeClr val="tx2"/>
                </a:solidFill>
              </a:rPr>
              <a:t>τυχαιοποίηση</a:t>
            </a:r>
            <a:r>
              <a:rPr lang="el-GR" sz="1800" dirty="0">
                <a:solidFill>
                  <a:schemeClr val="tx2"/>
                </a:solidFill>
              </a:rPr>
              <a:t> (π.χ. περιλαμβάνει όλα τα αντικείμενα;</a:t>
            </a:r>
            <a:r>
              <a:rPr lang="en-US" sz="1800" dirty="0">
                <a:solidFill>
                  <a:schemeClr val="tx2"/>
                </a:solidFill>
              </a:rPr>
              <a:t>)</a:t>
            </a:r>
            <a:endParaRPr lang="el-GR" sz="1800" dirty="0">
              <a:solidFill>
                <a:schemeClr val="tx2"/>
              </a:solidFill>
            </a:endParaRPr>
          </a:p>
          <a:p>
            <a:pPr lvl="1"/>
            <a:r>
              <a:rPr lang="el-GR" sz="1800" dirty="0">
                <a:solidFill>
                  <a:schemeClr val="tx2"/>
                </a:solidFill>
              </a:rPr>
              <a:t>Το να μην υπάρχουν διαρροές πληροφορίας</a:t>
            </a:r>
          </a:p>
          <a:p>
            <a:pPr lvl="2"/>
            <a:r>
              <a:rPr lang="en-US" sz="1800" dirty="0">
                <a:solidFill>
                  <a:schemeClr val="tx2"/>
                </a:solidFill>
              </a:rPr>
              <a:t>BTB</a:t>
            </a:r>
          </a:p>
          <a:p>
            <a:pPr lvl="2"/>
            <a:r>
              <a:rPr lang="en-US" sz="1800" dirty="0">
                <a:solidFill>
                  <a:schemeClr val="tx2"/>
                </a:solidFill>
              </a:rPr>
              <a:t>MMU</a:t>
            </a:r>
          </a:p>
        </p:txBody>
      </p:sp>
    </p:spTree>
    <p:extLst>
      <p:ext uri="{BB962C8B-B14F-4D97-AF65-F5344CB8AC3E}">
        <p14:creationId xmlns:p14="http://schemas.microsoft.com/office/powerpoint/2010/main" val="41339853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7F6DCBA1-3820-A4AB-BE0E-BF10FE5AC5FD}"/>
              </a:ext>
            </a:extLst>
          </p:cNvPr>
          <p:cNvSpPr>
            <a:spLocks noGrp="1"/>
          </p:cNvSpPr>
          <p:nvPr>
            <p:ph type="title"/>
          </p:nvPr>
        </p:nvSpPr>
        <p:spPr>
          <a:xfrm>
            <a:off x="640080" y="1243013"/>
            <a:ext cx="3855720" cy="4371974"/>
          </a:xfrm>
        </p:spPr>
        <p:txBody>
          <a:bodyPr>
            <a:normAutofit/>
          </a:bodyPr>
          <a:lstStyle/>
          <a:p>
            <a:r>
              <a:rPr lang="el-GR" sz="3600">
                <a:solidFill>
                  <a:schemeClr val="tx2"/>
                </a:solidFill>
              </a:rPr>
              <a:t>Που μπορεί να υπεισέλθει η τυχαιότητα;</a:t>
            </a:r>
            <a:endParaRPr lang="en-US" sz="3600">
              <a:solidFill>
                <a:schemeClr val="tx2"/>
              </a:solidFill>
            </a:endParaRPr>
          </a:p>
        </p:txBody>
      </p:sp>
      <p:sp>
        <p:nvSpPr>
          <p:cNvPr id="3" name="Content Placeholder 2">
            <a:extLst>
              <a:ext uri="{FF2B5EF4-FFF2-40B4-BE49-F238E27FC236}">
                <a16:creationId xmlns:a16="http://schemas.microsoft.com/office/drawing/2014/main" id="{5C12EF25-5685-5F68-D30F-A972F8372798}"/>
              </a:ext>
            </a:extLst>
          </p:cNvPr>
          <p:cNvSpPr>
            <a:spLocks noGrp="1"/>
          </p:cNvSpPr>
          <p:nvPr>
            <p:ph idx="1"/>
          </p:nvPr>
        </p:nvSpPr>
        <p:spPr>
          <a:xfrm>
            <a:off x="6172200" y="804672"/>
            <a:ext cx="5221224" cy="5230368"/>
          </a:xfrm>
        </p:spPr>
        <p:txBody>
          <a:bodyPr anchor="ctr">
            <a:normAutofit/>
          </a:bodyPr>
          <a:lstStyle/>
          <a:p>
            <a:pPr>
              <a:lnSpc>
                <a:spcPct val="140000"/>
              </a:lnSpc>
            </a:pPr>
            <a:r>
              <a:rPr lang="el-GR" sz="1500" dirty="0">
                <a:solidFill>
                  <a:schemeClr val="tx2"/>
                </a:solidFill>
              </a:rPr>
              <a:t>Εξετάζουμε τον επιπλέον κόπο, την πολυπλοκότητα και το τελικό επίπεδο ασφαλείας</a:t>
            </a:r>
          </a:p>
          <a:p>
            <a:pPr lvl="1">
              <a:lnSpc>
                <a:spcPct val="140000"/>
              </a:lnSpc>
            </a:pPr>
            <a:r>
              <a:rPr lang="el-GR" sz="1500" dirty="0" err="1">
                <a:solidFill>
                  <a:schemeClr val="tx2"/>
                </a:solidFill>
              </a:rPr>
              <a:t>Τυχαιοποίηση</a:t>
            </a:r>
            <a:r>
              <a:rPr lang="el-GR" sz="1500" dirty="0">
                <a:solidFill>
                  <a:schemeClr val="tx2"/>
                </a:solidFill>
              </a:rPr>
              <a:t> έναρξης του σωρού (</a:t>
            </a:r>
            <a:r>
              <a:rPr lang="el-GR" sz="1500" dirty="0" err="1">
                <a:solidFill>
                  <a:schemeClr val="tx2"/>
                </a:solidFill>
              </a:rPr>
              <a:t>heap</a:t>
            </a:r>
            <a:r>
              <a:rPr lang="el-GR" sz="1500" dirty="0">
                <a:solidFill>
                  <a:schemeClr val="tx2"/>
                </a:solidFill>
              </a:rPr>
              <a:t>)</a:t>
            </a:r>
          </a:p>
          <a:p>
            <a:pPr lvl="1">
              <a:lnSpc>
                <a:spcPct val="140000"/>
              </a:lnSpc>
            </a:pPr>
            <a:r>
              <a:rPr lang="el-GR" sz="1500" dirty="0" err="1">
                <a:solidFill>
                  <a:schemeClr val="tx2"/>
                </a:solidFill>
              </a:rPr>
              <a:t>Τυχαιοποίηση</a:t>
            </a:r>
            <a:r>
              <a:rPr lang="el-GR" sz="1500" dirty="0">
                <a:solidFill>
                  <a:schemeClr val="tx2"/>
                </a:solidFill>
              </a:rPr>
              <a:t> έναρξης της στοίβας (</a:t>
            </a:r>
            <a:r>
              <a:rPr lang="el-GR" sz="1500" dirty="0" err="1">
                <a:solidFill>
                  <a:schemeClr val="tx2"/>
                </a:solidFill>
              </a:rPr>
              <a:t>stack</a:t>
            </a:r>
            <a:r>
              <a:rPr lang="el-GR" sz="1500" dirty="0">
                <a:solidFill>
                  <a:schemeClr val="tx2"/>
                </a:solidFill>
              </a:rPr>
              <a:t>)</a:t>
            </a:r>
          </a:p>
          <a:p>
            <a:pPr lvl="1">
              <a:lnSpc>
                <a:spcPct val="140000"/>
              </a:lnSpc>
            </a:pPr>
            <a:r>
              <a:rPr lang="el-GR" sz="1500" dirty="0" err="1">
                <a:solidFill>
                  <a:schemeClr val="tx2"/>
                </a:solidFill>
              </a:rPr>
              <a:t>Τυχαιοποίηση</a:t>
            </a:r>
            <a:r>
              <a:rPr lang="el-GR" sz="1500" dirty="0">
                <a:solidFill>
                  <a:schemeClr val="tx2"/>
                </a:solidFill>
              </a:rPr>
              <a:t> έναρξης του κώδικα (PIE για εκτελέσιμα, PIC για κάθε βιβλιοθήκη)</a:t>
            </a:r>
          </a:p>
          <a:p>
            <a:pPr lvl="1">
              <a:lnSpc>
                <a:spcPct val="140000"/>
              </a:lnSpc>
            </a:pPr>
            <a:r>
              <a:rPr lang="el-GR" sz="1500" dirty="0" err="1">
                <a:solidFill>
                  <a:schemeClr val="tx2"/>
                </a:solidFill>
              </a:rPr>
              <a:t>Τυχαιοποίηση</a:t>
            </a:r>
            <a:r>
              <a:rPr lang="el-GR" sz="1500" dirty="0">
                <a:solidFill>
                  <a:schemeClr val="tx2"/>
                </a:solidFill>
              </a:rPr>
              <a:t> περιοχών που εκχωρούνται μέσω </a:t>
            </a:r>
            <a:r>
              <a:rPr lang="el-GR" sz="1500" dirty="0" err="1">
                <a:solidFill>
                  <a:schemeClr val="tx2"/>
                </a:solidFill>
              </a:rPr>
              <a:t>mmap</a:t>
            </a:r>
            <a:endParaRPr lang="el-GR" sz="1500" dirty="0">
              <a:solidFill>
                <a:schemeClr val="tx2"/>
              </a:solidFill>
            </a:endParaRPr>
          </a:p>
          <a:p>
            <a:pPr lvl="1">
              <a:lnSpc>
                <a:spcPct val="140000"/>
              </a:lnSpc>
            </a:pPr>
            <a:r>
              <a:rPr lang="el-GR" sz="1500" dirty="0" err="1">
                <a:solidFill>
                  <a:schemeClr val="tx2"/>
                </a:solidFill>
              </a:rPr>
              <a:t>Τυχαιοποίηση</a:t>
            </a:r>
            <a:r>
              <a:rPr lang="el-GR" sz="1500" dirty="0">
                <a:solidFill>
                  <a:schemeClr val="tx2"/>
                </a:solidFill>
              </a:rPr>
              <a:t> μεμονωμένων εκχωρήσεων (</a:t>
            </a:r>
            <a:r>
              <a:rPr lang="el-GR" sz="1500" dirty="0" err="1">
                <a:solidFill>
                  <a:schemeClr val="tx2"/>
                </a:solidFill>
              </a:rPr>
              <a:t>malloc</a:t>
            </a:r>
            <a:r>
              <a:rPr lang="el-GR" sz="1500" dirty="0">
                <a:solidFill>
                  <a:schemeClr val="tx2"/>
                </a:solidFill>
              </a:rPr>
              <a:t>)</a:t>
            </a:r>
          </a:p>
          <a:p>
            <a:pPr lvl="1">
              <a:lnSpc>
                <a:spcPct val="140000"/>
              </a:lnSpc>
            </a:pPr>
            <a:r>
              <a:rPr lang="el-GR" sz="1500" dirty="0" err="1">
                <a:solidFill>
                  <a:schemeClr val="tx2"/>
                </a:solidFill>
              </a:rPr>
              <a:t>Τυχαιοποίηση</a:t>
            </a:r>
            <a:r>
              <a:rPr lang="el-GR" sz="1500" dirty="0">
                <a:solidFill>
                  <a:schemeClr val="tx2"/>
                </a:solidFill>
              </a:rPr>
              <a:t> του ίδιου του κώδικα, π.χ., απόσταση μεταξύ συναρτήσεων, σειρά συναρτήσεων, βασικά τμήματα, κλπ.</a:t>
            </a:r>
          </a:p>
          <a:p>
            <a:pPr lvl="1">
              <a:lnSpc>
                <a:spcPct val="140000"/>
              </a:lnSpc>
            </a:pPr>
            <a:r>
              <a:rPr lang="el-GR" sz="1500" dirty="0" err="1">
                <a:solidFill>
                  <a:schemeClr val="tx2"/>
                </a:solidFill>
              </a:rPr>
              <a:t>Τυχαιοποίηση</a:t>
            </a:r>
            <a:r>
              <a:rPr lang="el-GR" sz="1500" dirty="0">
                <a:solidFill>
                  <a:schemeClr val="tx2"/>
                </a:solidFill>
              </a:rPr>
              <a:t> μελών δομών</a:t>
            </a:r>
            <a:r>
              <a:rPr lang="en-US" sz="1500" dirty="0">
                <a:solidFill>
                  <a:schemeClr val="tx2"/>
                </a:solidFill>
              </a:rPr>
              <a:t> </a:t>
            </a:r>
            <a:r>
              <a:rPr lang="el-GR" sz="1500" dirty="0">
                <a:solidFill>
                  <a:schemeClr val="tx2"/>
                </a:solidFill>
              </a:rPr>
              <a:t>δεδομένων, π.χ., προσθήκη </a:t>
            </a:r>
            <a:r>
              <a:rPr lang="el-GR" sz="1500" dirty="0" err="1">
                <a:solidFill>
                  <a:schemeClr val="tx2"/>
                </a:solidFill>
              </a:rPr>
              <a:t>padding</a:t>
            </a:r>
            <a:r>
              <a:rPr lang="el-GR" sz="1500" dirty="0">
                <a:solidFill>
                  <a:schemeClr val="tx2"/>
                </a:solidFill>
              </a:rPr>
              <a:t>, σειρά κλπ.</a:t>
            </a:r>
          </a:p>
        </p:txBody>
      </p:sp>
    </p:spTree>
    <p:extLst>
      <p:ext uri="{BB962C8B-B14F-4D97-AF65-F5344CB8AC3E}">
        <p14:creationId xmlns:p14="http://schemas.microsoft.com/office/powerpoint/2010/main" val="14351248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3A04D2C9-A560-8F11-B8EF-67EEDBA10CEA}"/>
              </a:ext>
            </a:extLst>
          </p:cNvPr>
          <p:cNvSpPr>
            <a:spLocks noGrp="1"/>
          </p:cNvSpPr>
          <p:nvPr>
            <p:ph type="title"/>
          </p:nvPr>
        </p:nvSpPr>
        <p:spPr>
          <a:xfrm>
            <a:off x="640080" y="1243013"/>
            <a:ext cx="3855720" cy="4371974"/>
          </a:xfrm>
        </p:spPr>
        <p:txBody>
          <a:bodyPr>
            <a:normAutofit/>
          </a:bodyPr>
          <a:lstStyle/>
          <a:p>
            <a:r>
              <a:rPr lang="en-US" sz="3600">
                <a:solidFill>
                  <a:schemeClr val="tx2"/>
                </a:solidFill>
              </a:rPr>
              <a:t>Address Space Layout Randomization (ASLR)</a:t>
            </a:r>
          </a:p>
        </p:txBody>
      </p:sp>
      <p:sp>
        <p:nvSpPr>
          <p:cNvPr id="3" name="Content Placeholder 2">
            <a:extLst>
              <a:ext uri="{FF2B5EF4-FFF2-40B4-BE49-F238E27FC236}">
                <a16:creationId xmlns:a16="http://schemas.microsoft.com/office/drawing/2014/main" id="{132E5C28-354D-1574-C7AC-A1F1D5C5B06E}"/>
              </a:ext>
            </a:extLst>
          </p:cNvPr>
          <p:cNvSpPr>
            <a:spLocks noGrp="1"/>
          </p:cNvSpPr>
          <p:nvPr>
            <p:ph idx="1"/>
          </p:nvPr>
        </p:nvSpPr>
        <p:spPr>
          <a:xfrm>
            <a:off x="6172200" y="804672"/>
            <a:ext cx="5221224" cy="5230368"/>
          </a:xfrm>
        </p:spPr>
        <p:txBody>
          <a:bodyPr anchor="ctr">
            <a:normAutofit/>
          </a:bodyPr>
          <a:lstStyle/>
          <a:p>
            <a:r>
              <a:rPr lang="el-GR" sz="1800" dirty="0">
                <a:solidFill>
                  <a:schemeClr val="tx2"/>
                </a:solidFill>
              </a:rPr>
              <a:t>Το ASLR είναι μια πρακτική μορφή του ASR. </a:t>
            </a:r>
            <a:endParaRPr lang="en-US" sz="1800" dirty="0">
              <a:solidFill>
                <a:schemeClr val="tx2"/>
              </a:solidFill>
            </a:endParaRPr>
          </a:p>
          <a:p>
            <a:r>
              <a:rPr lang="el-GR" sz="1800" dirty="0">
                <a:solidFill>
                  <a:schemeClr val="tx2"/>
                </a:solidFill>
              </a:rPr>
              <a:t>Το ASLR επικεντρώνεται σε μπλοκ μνήμης, όπως ο σωρός, η στοίβα, ο κώδικας</a:t>
            </a:r>
            <a:r>
              <a:rPr lang="en-US" sz="1800" dirty="0">
                <a:solidFill>
                  <a:schemeClr val="tx2"/>
                </a:solidFill>
              </a:rPr>
              <a:t> </a:t>
            </a:r>
            <a:r>
              <a:rPr lang="el-GR" sz="1800" dirty="0">
                <a:solidFill>
                  <a:schemeClr val="tx2"/>
                </a:solidFill>
              </a:rPr>
              <a:t>και οι περιοχές </a:t>
            </a:r>
            <a:r>
              <a:rPr lang="el-GR" sz="1800" dirty="0" err="1">
                <a:solidFill>
                  <a:schemeClr val="tx2"/>
                </a:solidFill>
              </a:rPr>
              <a:t>mmap</a:t>
            </a:r>
            <a:r>
              <a:rPr lang="el-GR" sz="1800" dirty="0">
                <a:solidFill>
                  <a:schemeClr val="tx2"/>
                </a:solidFill>
              </a:rPr>
              <a:t>. </a:t>
            </a:r>
            <a:endParaRPr lang="en-US" sz="1800" dirty="0">
              <a:solidFill>
                <a:schemeClr val="tx2"/>
              </a:solidFill>
            </a:endParaRPr>
          </a:p>
          <a:p>
            <a:r>
              <a:rPr lang="el-GR" sz="1800" dirty="0">
                <a:solidFill>
                  <a:schemeClr val="tx2"/>
                </a:solidFill>
              </a:rPr>
              <a:t>Το ASLR είναι εγγενώς βασισμένο σε σελίδες.</a:t>
            </a:r>
            <a:endParaRPr lang="en-US" sz="1800" dirty="0">
              <a:solidFill>
                <a:schemeClr val="tx2"/>
              </a:solidFill>
            </a:endParaRPr>
          </a:p>
        </p:txBody>
      </p:sp>
    </p:spTree>
    <p:extLst>
      <p:ext uri="{BB962C8B-B14F-4D97-AF65-F5344CB8AC3E}">
        <p14:creationId xmlns:p14="http://schemas.microsoft.com/office/powerpoint/2010/main" val="39155794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A60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B82748-1960-D58B-23B7-17F7B986122C}"/>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Τελικά τι πετυχαίνει το ASLR</a:t>
            </a:r>
          </a:p>
        </p:txBody>
      </p:sp>
      <p:pic>
        <p:nvPicPr>
          <p:cNvPr id="5" name="Picture 4">
            <a:extLst>
              <a:ext uri="{FF2B5EF4-FFF2-40B4-BE49-F238E27FC236}">
                <a16:creationId xmlns:a16="http://schemas.microsoft.com/office/drawing/2014/main" id="{75587482-A3E4-AAB7-1EAB-32D932BBC1BB}"/>
              </a:ext>
            </a:extLst>
          </p:cNvPr>
          <p:cNvPicPr>
            <a:picLocks noChangeAspect="1"/>
          </p:cNvPicPr>
          <p:nvPr/>
        </p:nvPicPr>
        <p:blipFill>
          <a:blip r:embed="rId2"/>
          <a:stretch>
            <a:fillRect/>
          </a:stretch>
        </p:blipFill>
        <p:spPr>
          <a:xfrm>
            <a:off x="4038600" y="1019259"/>
            <a:ext cx="7188199" cy="4816092"/>
          </a:xfrm>
          <a:prstGeom prst="rect">
            <a:avLst/>
          </a:prstGeom>
        </p:spPr>
      </p:pic>
      <p:pic>
        <p:nvPicPr>
          <p:cNvPr id="3" name="Picture 2">
            <a:extLst>
              <a:ext uri="{FF2B5EF4-FFF2-40B4-BE49-F238E27FC236}">
                <a16:creationId xmlns:a16="http://schemas.microsoft.com/office/drawing/2014/main" id="{39810E5E-1FB1-EB9E-9143-DB48299CC71A}"/>
              </a:ext>
            </a:extLst>
          </p:cNvPr>
          <p:cNvPicPr>
            <a:picLocks noChangeAspect="1"/>
          </p:cNvPicPr>
          <p:nvPr/>
        </p:nvPicPr>
        <p:blipFill>
          <a:blip r:embed="rId3"/>
          <a:stretch>
            <a:fillRect/>
          </a:stretch>
        </p:blipFill>
        <p:spPr>
          <a:xfrm>
            <a:off x="9428286" y="5389381"/>
            <a:ext cx="704948" cy="352474"/>
          </a:xfrm>
          <a:prstGeom prst="rect">
            <a:avLst/>
          </a:prstGeom>
        </p:spPr>
      </p:pic>
    </p:spTree>
    <p:extLst>
      <p:ext uri="{BB962C8B-B14F-4D97-AF65-F5344CB8AC3E}">
        <p14:creationId xmlns:p14="http://schemas.microsoft.com/office/powerpoint/2010/main" val="30322908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45C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BF8001-0DF0-2446-DAB2-905DA3F3D67C}"/>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ASRL &amp; DEP</a:t>
            </a:r>
          </a:p>
        </p:txBody>
      </p:sp>
      <p:pic>
        <p:nvPicPr>
          <p:cNvPr id="5" name="Picture 4">
            <a:extLst>
              <a:ext uri="{FF2B5EF4-FFF2-40B4-BE49-F238E27FC236}">
                <a16:creationId xmlns:a16="http://schemas.microsoft.com/office/drawing/2014/main" id="{2955790F-A053-0C33-4C46-D1687A66C3E9}"/>
              </a:ext>
            </a:extLst>
          </p:cNvPr>
          <p:cNvPicPr>
            <a:picLocks noChangeAspect="1"/>
          </p:cNvPicPr>
          <p:nvPr/>
        </p:nvPicPr>
        <p:blipFill>
          <a:blip r:embed="rId2"/>
          <a:stretch>
            <a:fillRect/>
          </a:stretch>
        </p:blipFill>
        <p:spPr>
          <a:xfrm>
            <a:off x="4038600" y="1001288"/>
            <a:ext cx="7188199" cy="4852034"/>
          </a:xfrm>
          <a:prstGeom prst="rect">
            <a:avLst/>
          </a:prstGeom>
        </p:spPr>
      </p:pic>
      <p:pic>
        <p:nvPicPr>
          <p:cNvPr id="3" name="Picture 2">
            <a:extLst>
              <a:ext uri="{FF2B5EF4-FFF2-40B4-BE49-F238E27FC236}">
                <a16:creationId xmlns:a16="http://schemas.microsoft.com/office/drawing/2014/main" id="{39AE21CF-611B-86E8-D969-D531BE4293CA}"/>
              </a:ext>
            </a:extLst>
          </p:cNvPr>
          <p:cNvPicPr>
            <a:picLocks noChangeAspect="1"/>
          </p:cNvPicPr>
          <p:nvPr/>
        </p:nvPicPr>
        <p:blipFill>
          <a:blip r:embed="rId3"/>
          <a:stretch>
            <a:fillRect/>
          </a:stretch>
        </p:blipFill>
        <p:spPr>
          <a:xfrm>
            <a:off x="9428286" y="5398434"/>
            <a:ext cx="704948" cy="352474"/>
          </a:xfrm>
          <a:prstGeom prst="rect">
            <a:avLst/>
          </a:prstGeom>
        </p:spPr>
      </p:pic>
    </p:spTree>
    <p:extLst>
      <p:ext uri="{BB962C8B-B14F-4D97-AF65-F5344CB8AC3E}">
        <p14:creationId xmlns:p14="http://schemas.microsoft.com/office/powerpoint/2010/main" val="25664741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4C032-A4F9-B695-8E51-8B08B23BFC60}"/>
              </a:ext>
            </a:extLst>
          </p:cNvPr>
          <p:cNvSpPr>
            <a:spLocks noGrp="1"/>
          </p:cNvSpPr>
          <p:nvPr>
            <p:ph type="title"/>
          </p:nvPr>
        </p:nvSpPr>
        <p:spPr/>
        <p:txBody>
          <a:bodyPr/>
          <a:lstStyle/>
          <a:p>
            <a:r>
              <a:rPr lang="en-US" dirty="0"/>
              <a:t>Stack canaries</a:t>
            </a:r>
          </a:p>
        </p:txBody>
      </p:sp>
      <p:sp>
        <p:nvSpPr>
          <p:cNvPr id="3" name="Text Placeholder 2">
            <a:extLst>
              <a:ext uri="{FF2B5EF4-FFF2-40B4-BE49-F238E27FC236}">
                <a16:creationId xmlns:a16="http://schemas.microsoft.com/office/drawing/2014/main" id="{9E35DAD7-D8D6-F050-AFD0-F2D3EC5FC4B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5906800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DAC4223D-1E3A-0CA8-A748-1389BFF47B6C}"/>
              </a:ext>
            </a:extLst>
          </p:cNvPr>
          <p:cNvSpPr>
            <a:spLocks noGrp="1"/>
          </p:cNvSpPr>
          <p:nvPr>
            <p:ph type="title"/>
          </p:nvPr>
        </p:nvSpPr>
        <p:spPr>
          <a:xfrm>
            <a:off x="640080" y="1243013"/>
            <a:ext cx="3855720" cy="4371974"/>
          </a:xfrm>
        </p:spPr>
        <p:txBody>
          <a:bodyPr>
            <a:normAutofit/>
          </a:bodyPr>
          <a:lstStyle/>
          <a:p>
            <a:r>
              <a:rPr lang="el-GR" sz="3600">
                <a:solidFill>
                  <a:schemeClr val="tx2"/>
                </a:solidFill>
              </a:rPr>
              <a:t>Εισαγωγή</a:t>
            </a:r>
            <a:endParaRPr lang="en-US" sz="3600">
              <a:solidFill>
                <a:schemeClr val="tx2"/>
              </a:solidFill>
            </a:endParaRPr>
          </a:p>
        </p:txBody>
      </p:sp>
      <p:sp>
        <p:nvSpPr>
          <p:cNvPr id="3" name="Content Placeholder 2">
            <a:extLst>
              <a:ext uri="{FF2B5EF4-FFF2-40B4-BE49-F238E27FC236}">
                <a16:creationId xmlns:a16="http://schemas.microsoft.com/office/drawing/2014/main" id="{CB2C6CF9-6BCD-14AF-B43C-D93653692F2F}"/>
              </a:ext>
            </a:extLst>
          </p:cNvPr>
          <p:cNvSpPr>
            <a:spLocks noGrp="1"/>
          </p:cNvSpPr>
          <p:nvPr>
            <p:ph idx="1"/>
          </p:nvPr>
        </p:nvSpPr>
        <p:spPr>
          <a:xfrm>
            <a:off x="6172200" y="804672"/>
            <a:ext cx="5221224" cy="5230368"/>
          </a:xfrm>
        </p:spPr>
        <p:txBody>
          <a:bodyPr anchor="ctr">
            <a:normAutofit/>
          </a:bodyPr>
          <a:lstStyle/>
          <a:p>
            <a:pPr>
              <a:lnSpc>
                <a:spcPct val="140000"/>
              </a:lnSpc>
            </a:pPr>
            <a:r>
              <a:rPr lang="el-GR" sz="1400" dirty="0">
                <a:solidFill>
                  <a:schemeClr val="tx2"/>
                </a:solidFill>
              </a:rPr>
              <a:t>Μια σειρά επιθέσεων βασίζονται σε </a:t>
            </a:r>
            <a:r>
              <a:rPr lang="el-GR" sz="1400" dirty="0" err="1">
                <a:solidFill>
                  <a:schemeClr val="tx2"/>
                </a:solidFill>
              </a:rPr>
              <a:t>buffer</a:t>
            </a:r>
            <a:r>
              <a:rPr lang="el-GR" sz="1400" dirty="0">
                <a:solidFill>
                  <a:schemeClr val="tx2"/>
                </a:solidFill>
              </a:rPr>
              <a:t> </a:t>
            </a:r>
            <a:r>
              <a:rPr lang="el-GR" sz="1400" dirty="0" err="1">
                <a:solidFill>
                  <a:schemeClr val="tx2"/>
                </a:solidFill>
              </a:rPr>
              <a:t>overflow</a:t>
            </a:r>
            <a:r>
              <a:rPr lang="el-GR" sz="1400" dirty="0">
                <a:solidFill>
                  <a:schemeClr val="tx2"/>
                </a:solidFill>
              </a:rPr>
              <a:t> στη στοίβα προκειμένου να εισαχθεί κώδικας. </a:t>
            </a:r>
            <a:endParaRPr lang="en-US" sz="1400" dirty="0">
              <a:solidFill>
                <a:schemeClr val="tx2"/>
              </a:solidFill>
            </a:endParaRPr>
          </a:p>
          <a:p>
            <a:pPr>
              <a:lnSpc>
                <a:spcPct val="140000"/>
              </a:lnSpc>
            </a:pPr>
            <a:r>
              <a:rPr lang="el-GR" sz="1400" dirty="0">
                <a:solidFill>
                  <a:schemeClr val="tx2"/>
                </a:solidFill>
              </a:rPr>
              <a:t>Διαδικασίες ασφάλειας της μνήμης θα μπορούσαν να αντιμετωπίσουν αυτό το πρόβλημα, αλλά η προσθήκη πλήρων ελέγχων ασφάλειας δεν είναι εφικτή λόγω του υψηλού κόστους στην απόδοση. </a:t>
            </a:r>
            <a:endParaRPr lang="en-US" sz="1400" dirty="0">
              <a:solidFill>
                <a:schemeClr val="tx2"/>
              </a:solidFill>
            </a:endParaRPr>
          </a:p>
          <a:p>
            <a:pPr>
              <a:lnSpc>
                <a:spcPct val="140000"/>
              </a:lnSpc>
            </a:pPr>
            <a:r>
              <a:rPr lang="el-GR" sz="1400" dirty="0">
                <a:solidFill>
                  <a:schemeClr val="tx2"/>
                </a:solidFill>
              </a:rPr>
              <a:t>Αντί να ελέγχουμε κάθε αναφορά για τον εντοπισμό αυθαίρετων </a:t>
            </a:r>
            <a:r>
              <a:rPr lang="el-GR" sz="1400" dirty="0" err="1">
                <a:solidFill>
                  <a:schemeClr val="tx2"/>
                </a:solidFill>
              </a:rPr>
              <a:t>buffer</a:t>
            </a:r>
            <a:r>
              <a:rPr lang="el-GR" sz="1400" dirty="0">
                <a:solidFill>
                  <a:schemeClr val="tx2"/>
                </a:solidFill>
              </a:rPr>
              <a:t> </a:t>
            </a:r>
            <a:r>
              <a:rPr lang="el-GR" sz="1400" dirty="0" err="1">
                <a:solidFill>
                  <a:schemeClr val="tx2"/>
                </a:solidFill>
              </a:rPr>
              <a:t>overflows</a:t>
            </a:r>
            <a:r>
              <a:rPr lang="el-GR" sz="1400" dirty="0">
                <a:solidFill>
                  <a:schemeClr val="tx2"/>
                </a:solidFill>
              </a:rPr>
              <a:t>, μπορούμε να προσθέσουμε έναν έλεγχο για την ακεραιότητα μιας συγκεκριμένης μεταβλητής. </a:t>
            </a:r>
            <a:endParaRPr lang="en-US" sz="1400" dirty="0">
              <a:solidFill>
                <a:schemeClr val="tx2"/>
              </a:solidFill>
            </a:endParaRPr>
          </a:p>
          <a:p>
            <a:pPr>
              <a:lnSpc>
                <a:spcPct val="140000"/>
              </a:lnSpc>
            </a:pPr>
            <a:r>
              <a:rPr lang="el-GR" sz="1400" i="1" dirty="0">
                <a:solidFill>
                  <a:schemeClr val="tx2"/>
                </a:solidFill>
              </a:rPr>
              <a:t>Υπόθεση</a:t>
            </a:r>
            <a:r>
              <a:rPr lang="el-GR" sz="1400" dirty="0">
                <a:solidFill>
                  <a:schemeClr val="tx2"/>
                </a:solidFill>
              </a:rPr>
              <a:t>: προλαμβάνουμε μόνο επιθέσεις ελέγχου ροής ελέγχου RIP (</a:t>
            </a:r>
            <a:r>
              <a:rPr lang="el-GR" sz="1400" dirty="0" err="1">
                <a:solidFill>
                  <a:schemeClr val="tx2"/>
                </a:solidFill>
              </a:rPr>
              <a:t>Return</a:t>
            </a:r>
            <a:r>
              <a:rPr lang="el-GR" sz="1400" dirty="0">
                <a:solidFill>
                  <a:schemeClr val="tx2"/>
                </a:solidFill>
              </a:rPr>
              <a:t> </a:t>
            </a:r>
            <a:r>
              <a:rPr lang="el-GR" sz="1400" dirty="0" err="1">
                <a:solidFill>
                  <a:schemeClr val="tx2"/>
                </a:solidFill>
              </a:rPr>
              <a:t>Instruction</a:t>
            </a:r>
            <a:r>
              <a:rPr lang="el-GR" sz="1400" dirty="0">
                <a:solidFill>
                  <a:schemeClr val="tx2"/>
                </a:solidFill>
              </a:rPr>
              <a:t> </a:t>
            </a:r>
            <a:r>
              <a:rPr lang="el-GR" sz="1400" dirty="0" err="1">
                <a:solidFill>
                  <a:schemeClr val="tx2"/>
                </a:solidFill>
              </a:rPr>
              <a:t>Pointer</a:t>
            </a:r>
            <a:r>
              <a:rPr lang="el-GR" sz="1400" dirty="0">
                <a:solidFill>
                  <a:schemeClr val="tx2"/>
                </a:solidFill>
              </a:rPr>
              <a:t>). Επομένως, χρειάζεται να προστατεύσουμε μόνο την ακεραιότητα του δείκτη επιστροφής. </a:t>
            </a:r>
            <a:endParaRPr lang="en-US" sz="1400" dirty="0">
              <a:solidFill>
                <a:schemeClr val="tx2"/>
              </a:solidFill>
            </a:endParaRPr>
          </a:p>
          <a:p>
            <a:pPr>
              <a:lnSpc>
                <a:spcPct val="140000"/>
              </a:lnSpc>
            </a:pPr>
            <a:r>
              <a:rPr lang="el-GR" sz="1400" i="1" dirty="0">
                <a:solidFill>
                  <a:schemeClr val="tx2"/>
                </a:solidFill>
              </a:rPr>
              <a:t>Βασική ιδέα: </a:t>
            </a:r>
            <a:r>
              <a:rPr lang="el-GR" sz="1400" dirty="0">
                <a:solidFill>
                  <a:schemeClr val="tx2"/>
                </a:solidFill>
              </a:rPr>
              <a:t>τα </a:t>
            </a:r>
            <a:r>
              <a:rPr lang="el-GR" sz="1400" dirty="0" err="1">
                <a:solidFill>
                  <a:schemeClr val="tx2"/>
                </a:solidFill>
              </a:rPr>
              <a:t>buffer</a:t>
            </a:r>
            <a:r>
              <a:rPr lang="el-GR" sz="1400" dirty="0">
                <a:solidFill>
                  <a:schemeClr val="tx2"/>
                </a:solidFill>
              </a:rPr>
              <a:t> </a:t>
            </a:r>
            <a:r>
              <a:rPr lang="el-GR" sz="1400" dirty="0" err="1">
                <a:solidFill>
                  <a:schemeClr val="tx2"/>
                </a:solidFill>
              </a:rPr>
              <a:t>overflows</a:t>
            </a:r>
            <a:r>
              <a:rPr lang="el-GR" sz="1400" dirty="0">
                <a:solidFill>
                  <a:schemeClr val="tx2"/>
                </a:solidFill>
              </a:rPr>
              <a:t> δεν είναι δυνατά αν δεν εμπλέκεται αριθμητική δείκτη.</a:t>
            </a:r>
            <a:endParaRPr lang="en-US" sz="1400" dirty="0">
              <a:solidFill>
                <a:schemeClr val="tx2"/>
              </a:solidFill>
            </a:endParaRPr>
          </a:p>
        </p:txBody>
      </p:sp>
    </p:spTree>
    <p:extLst>
      <p:ext uri="{BB962C8B-B14F-4D97-AF65-F5344CB8AC3E}">
        <p14:creationId xmlns:p14="http://schemas.microsoft.com/office/powerpoint/2010/main" val="24682445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D2FEC-00E7-7CA2-CF71-416E7BBA3040}"/>
              </a:ext>
            </a:extLst>
          </p:cNvPr>
          <p:cNvSpPr>
            <a:spLocks noGrp="1"/>
          </p:cNvSpPr>
          <p:nvPr>
            <p:ph type="title"/>
          </p:nvPr>
        </p:nvSpPr>
        <p:spPr/>
        <p:txBody>
          <a:bodyPr/>
          <a:lstStyle/>
          <a:p>
            <a:r>
              <a:rPr lang="en-US" dirty="0"/>
              <a:t>Stack Canaries</a:t>
            </a:r>
          </a:p>
        </p:txBody>
      </p:sp>
      <p:sp>
        <p:nvSpPr>
          <p:cNvPr id="3" name="Content Placeholder 2">
            <a:extLst>
              <a:ext uri="{FF2B5EF4-FFF2-40B4-BE49-F238E27FC236}">
                <a16:creationId xmlns:a16="http://schemas.microsoft.com/office/drawing/2014/main" id="{99F130AA-4DBB-19EB-DF7E-A6A5061E65ED}"/>
              </a:ext>
            </a:extLst>
          </p:cNvPr>
          <p:cNvSpPr>
            <a:spLocks noGrp="1"/>
          </p:cNvSpPr>
          <p:nvPr>
            <p:ph idx="1"/>
          </p:nvPr>
        </p:nvSpPr>
        <p:spPr/>
        <p:txBody>
          <a:bodyPr>
            <a:normAutofit fontScale="77500" lnSpcReduction="20000"/>
          </a:bodyPr>
          <a:lstStyle/>
          <a:p>
            <a:r>
              <a:rPr lang="el-GR" dirty="0"/>
              <a:t>Τοποθετήστε ένα "</a:t>
            </a:r>
            <a:r>
              <a:rPr lang="el-GR" dirty="0" err="1"/>
              <a:t>canary</a:t>
            </a:r>
            <a:r>
              <a:rPr lang="el-GR" dirty="0"/>
              <a:t>"  πριν / μετά από ένα ενδεχομένως ευάλωτο </a:t>
            </a:r>
            <a:r>
              <a:rPr lang="el-GR" dirty="0" err="1"/>
              <a:t>buffer</a:t>
            </a:r>
            <a:r>
              <a:rPr lang="el-GR" dirty="0"/>
              <a:t>.</a:t>
            </a:r>
          </a:p>
          <a:p>
            <a:r>
              <a:rPr lang="el-GR" dirty="0"/>
              <a:t>Ελέγξτε την ακεραιότητα του "</a:t>
            </a:r>
            <a:r>
              <a:rPr lang="el-GR" dirty="0" err="1"/>
              <a:t>canary</a:t>
            </a:r>
            <a:r>
              <a:rPr lang="el-GR" dirty="0"/>
              <a:t>" πριν η συνάρτηση επιστρέψει.</a:t>
            </a:r>
          </a:p>
          <a:p>
            <a:r>
              <a:rPr lang="el-GR" dirty="0"/>
              <a:t>Ο μεταγλωττιστής μπορεί να τοποθετήσει όλα τα </a:t>
            </a:r>
            <a:r>
              <a:rPr lang="el-GR" dirty="0" err="1"/>
              <a:t>buffers</a:t>
            </a:r>
            <a:r>
              <a:rPr lang="el-GR" dirty="0"/>
              <a:t> στο τέλος του πλαισίου στοίβας και το "</a:t>
            </a:r>
            <a:r>
              <a:rPr lang="el-GR" dirty="0" err="1"/>
              <a:t>canary</a:t>
            </a:r>
            <a:r>
              <a:rPr lang="el-GR" dirty="0"/>
              <a:t>" λίγο πριν το πρώτο </a:t>
            </a:r>
            <a:r>
              <a:rPr lang="el-GR" dirty="0" err="1"/>
              <a:t>buffer</a:t>
            </a:r>
            <a:r>
              <a:rPr lang="el-GR" dirty="0"/>
              <a:t>. </a:t>
            </a:r>
          </a:p>
          <a:p>
            <a:r>
              <a:rPr lang="el-GR" dirty="0"/>
              <a:t>Περιορισμός: το "</a:t>
            </a:r>
            <a:r>
              <a:rPr lang="el-GR" dirty="0" err="1"/>
              <a:t>canary</a:t>
            </a:r>
            <a:r>
              <a:rPr lang="el-GR" dirty="0"/>
              <a:t>" της στοίβας λειτουργεί εφόσον ο επιτιθέμενος δεν γνωρίζει το "</a:t>
            </a:r>
            <a:r>
              <a:rPr lang="el-GR" dirty="0" err="1"/>
              <a:t>canary</a:t>
            </a:r>
            <a:r>
              <a:rPr lang="el-GR" dirty="0"/>
              <a:t>".</a:t>
            </a:r>
          </a:p>
          <a:p>
            <a:r>
              <a:rPr lang="el-GR" dirty="0"/>
              <a:t>Εάν ο επιτιθέμενος γνωρίζει το μυστικό ή χρησιμοποιεί απευθείας αντικατάσταση τότε η προστασία δεν είναι αποτελεσματική.</a:t>
            </a:r>
          </a:p>
          <a:p>
            <a:pPr marL="0" indent="0">
              <a:buNone/>
            </a:pPr>
            <a:endParaRPr lang="en-US" dirty="0"/>
          </a:p>
        </p:txBody>
      </p:sp>
      <p:pic>
        <p:nvPicPr>
          <p:cNvPr id="5" name="Picture 4">
            <a:extLst>
              <a:ext uri="{FF2B5EF4-FFF2-40B4-BE49-F238E27FC236}">
                <a16:creationId xmlns:a16="http://schemas.microsoft.com/office/drawing/2014/main" id="{102AA8DB-0340-7885-4E5A-885AA3D0DC64}"/>
              </a:ext>
            </a:extLst>
          </p:cNvPr>
          <p:cNvPicPr>
            <a:picLocks noChangeAspect="1"/>
          </p:cNvPicPr>
          <p:nvPr/>
        </p:nvPicPr>
        <p:blipFill>
          <a:blip r:embed="rId2"/>
          <a:stretch>
            <a:fillRect/>
          </a:stretch>
        </p:blipFill>
        <p:spPr>
          <a:xfrm>
            <a:off x="3237721" y="1690688"/>
            <a:ext cx="1138335" cy="711284"/>
          </a:xfrm>
          <a:prstGeom prst="rect">
            <a:avLst/>
          </a:prstGeom>
        </p:spPr>
      </p:pic>
    </p:spTree>
    <p:extLst>
      <p:ext uri="{BB962C8B-B14F-4D97-AF65-F5344CB8AC3E}">
        <p14:creationId xmlns:p14="http://schemas.microsoft.com/office/powerpoint/2010/main" val="40910793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4E37431-20F0-4DD6-84A9-ED2B64494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AE98B72-66C6-4AB4-AF0D-BA830DE86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07EAFC6-733F-403D-BB4D-05A3A2874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7A36730-4CB0-4F61-AD11-A44C97658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69C79E1-F916-4929-A4F3-DE763D4BFA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767334AB-16BD-4EC7-8C6B-4B5171600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911F42F-CB9A-4819-6418-AF5AE1100791}"/>
              </a:ext>
            </a:extLst>
          </p:cNvPr>
          <p:cNvSpPr>
            <a:spLocks noGrp="1"/>
          </p:cNvSpPr>
          <p:nvPr>
            <p:ph type="title"/>
          </p:nvPr>
        </p:nvSpPr>
        <p:spPr>
          <a:xfrm>
            <a:off x="660042" y="891652"/>
            <a:ext cx="4412021" cy="3030724"/>
          </a:xfrm>
        </p:spPr>
        <p:txBody>
          <a:bodyPr vert="horz" lIns="91440" tIns="45720" rIns="91440" bIns="45720" rtlCol="0" anchor="b">
            <a:normAutofit/>
          </a:bodyPr>
          <a:lstStyle/>
          <a:p>
            <a:pPr algn="r"/>
            <a:r>
              <a:rPr lang="en-US" sz="4000" kern="1200">
                <a:solidFill>
                  <a:srgbClr val="FFFFFF"/>
                </a:solidFill>
                <a:latin typeface="+mj-lt"/>
                <a:ea typeface="+mj-ea"/>
                <a:cs typeface="+mj-cs"/>
              </a:rPr>
              <a:t>Παράδειγμα – Πηγαίος κώδικας</a:t>
            </a:r>
          </a:p>
        </p:txBody>
      </p:sp>
      <p:pic>
        <p:nvPicPr>
          <p:cNvPr id="5" name="Picture 4">
            <a:extLst>
              <a:ext uri="{FF2B5EF4-FFF2-40B4-BE49-F238E27FC236}">
                <a16:creationId xmlns:a16="http://schemas.microsoft.com/office/drawing/2014/main" id="{3C3C4D24-DA62-966B-E02A-A7DC81C9D325}"/>
              </a:ext>
            </a:extLst>
          </p:cNvPr>
          <p:cNvPicPr>
            <a:picLocks noChangeAspect="1"/>
          </p:cNvPicPr>
          <p:nvPr/>
        </p:nvPicPr>
        <p:blipFill>
          <a:blip r:embed="rId2"/>
          <a:stretch>
            <a:fillRect/>
          </a:stretch>
        </p:blipFill>
        <p:spPr>
          <a:xfrm>
            <a:off x="6204130" y="611108"/>
            <a:ext cx="4835471" cy="5380561"/>
          </a:xfrm>
          <a:prstGeom prst="rect">
            <a:avLst/>
          </a:prstGeom>
        </p:spPr>
      </p:pic>
    </p:spTree>
    <p:extLst>
      <p:ext uri="{BB962C8B-B14F-4D97-AF65-F5344CB8AC3E}">
        <p14:creationId xmlns:p14="http://schemas.microsoft.com/office/powerpoint/2010/main" val="750527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539ECB-17F0-D403-A69E-9AE50338A871}"/>
              </a:ext>
            </a:extLst>
          </p:cNvPr>
          <p:cNvSpPr>
            <a:spLocks noGrp="1"/>
          </p:cNvSpPr>
          <p:nvPr>
            <p:ph type="title"/>
          </p:nvPr>
        </p:nvSpPr>
        <p:spPr>
          <a:xfrm>
            <a:off x="686834" y="1153572"/>
            <a:ext cx="3200400" cy="4461163"/>
          </a:xfrm>
        </p:spPr>
        <p:txBody>
          <a:bodyPr>
            <a:normAutofit/>
          </a:bodyPr>
          <a:lstStyle/>
          <a:p>
            <a:r>
              <a:rPr lang="el-GR">
                <a:solidFill>
                  <a:srgbClr val="FFFFFF"/>
                </a:solidFill>
              </a:rPr>
              <a:t>Μηχανισμοί άμυνας</a:t>
            </a:r>
            <a:endParaRPr lang="en-US">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570F21C-55E7-4AC5-57F0-DCA850867357}"/>
              </a:ext>
            </a:extLst>
          </p:cNvPr>
          <p:cNvSpPr>
            <a:spLocks noGrp="1"/>
          </p:cNvSpPr>
          <p:nvPr>
            <p:ph idx="1"/>
          </p:nvPr>
        </p:nvSpPr>
        <p:spPr>
          <a:xfrm>
            <a:off x="4447308" y="591344"/>
            <a:ext cx="6906491" cy="5585619"/>
          </a:xfrm>
        </p:spPr>
        <p:txBody>
          <a:bodyPr anchor="ctr">
            <a:normAutofit/>
          </a:bodyPr>
          <a:lstStyle/>
          <a:p>
            <a:pPr>
              <a:lnSpc>
                <a:spcPct val="140000"/>
              </a:lnSpc>
            </a:pPr>
            <a:r>
              <a:rPr lang="el-GR" sz="1700" dirty="0"/>
              <a:t>Προτάθηκαν εκατοντάδες μηχανισμοί αμυντικής φύσης.</a:t>
            </a:r>
          </a:p>
          <a:p>
            <a:pPr>
              <a:lnSpc>
                <a:spcPct val="140000"/>
              </a:lnSpc>
            </a:pPr>
            <a:r>
              <a:rPr lang="el-GR" sz="1700" dirty="0"/>
              <a:t>Λίγοι όμως υιοθετήθηκαν.</a:t>
            </a:r>
          </a:p>
          <a:p>
            <a:pPr>
              <a:lnSpc>
                <a:spcPct val="140000"/>
              </a:lnSpc>
            </a:pPr>
            <a:r>
              <a:rPr lang="el-GR" sz="1700" dirty="0"/>
              <a:t>Ποιοι παράγοντες αυξάνουν τις πιθανότητες υιοθέτησης;</a:t>
            </a:r>
          </a:p>
          <a:p>
            <a:pPr lvl="1">
              <a:lnSpc>
                <a:spcPct val="140000"/>
              </a:lnSpc>
            </a:pPr>
            <a:r>
              <a:rPr lang="el-GR" sz="1700" dirty="0"/>
              <a:t>Επίλυση του πιο επείγοντος προβλήματος.</a:t>
            </a:r>
          </a:p>
          <a:p>
            <a:pPr lvl="1">
              <a:lnSpc>
                <a:spcPct val="140000"/>
              </a:lnSpc>
            </a:pPr>
            <a:r>
              <a:rPr lang="el-GR" sz="1700" dirty="0"/>
              <a:t>(Πολύ) λίγες επιπτώσεις στην απόδοση.</a:t>
            </a:r>
          </a:p>
          <a:p>
            <a:pPr lvl="1">
              <a:lnSpc>
                <a:spcPct val="140000"/>
              </a:lnSpc>
            </a:pPr>
            <a:r>
              <a:rPr lang="el-GR" sz="1700" dirty="0"/>
              <a:t>Πρέπει να ταιριάζει στον κύκλο ανάπτυξης.</a:t>
            </a:r>
            <a:endParaRPr lang="en-US" sz="1700" dirty="0"/>
          </a:p>
          <a:p>
            <a:pPr lvl="2">
              <a:lnSpc>
                <a:spcPct val="140000"/>
              </a:lnSpc>
            </a:pPr>
            <a:r>
              <a:rPr lang="el-GR" sz="1700" dirty="0"/>
              <a:t>Ιδανικά να μην απαιτείται κάτι από τους προγραμματιστές</a:t>
            </a:r>
            <a:endParaRPr lang="en-US" sz="1700" dirty="0"/>
          </a:p>
        </p:txBody>
      </p:sp>
    </p:spTree>
    <p:extLst>
      <p:ext uri="{BB962C8B-B14F-4D97-AF65-F5344CB8AC3E}">
        <p14:creationId xmlns:p14="http://schemas.microsoft.com/office/powerpoint/2010/main" val="26937308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0821B-5C88-2161-BF0B-8363DD686DE5}"/>
              </a:ext>
            </a:extLst>
          </p:cNvPr>
          <p:cNvSpPr>
            <a:spLocks noGrp="1"/>
          </p:cNvSpPr>
          <p:nvPr>
            <p:ph type="title"/>
          </p:nvPr>
        </p:nvSpPr>
        <p:spPr/>
        <p:txBody>
          <a:bodyPr/>
          <a:lstStyle/>
          <a:p>
            <a:r>
              <a:rPr lang="el-GR" dirty="0"/>
              <a:t>Παράδειγμα - </a:t>
            </a:r>
            <a:r>
              <a:rPr lang="en-US" dirty="0"/>
              <a:t>Assembly</a:t>
            </a:r>
          </a:p>
        </p:txBody>
      </p:sp>
      <p:pic>
        <p:nvPicPr>
          <p:cNvPr id="5" name="Picture 4">
            <a:extLst>
              <a:ext uri="{FF2B5EF4-FFF2-40B4-BE49-F238E27FC236}">
                <a16:creationId xmlns:a16="http://schemas.microsoft.com/office/drawing/2014/main" id="{7C321A22-4596-0428-68B6-A05C8986156D}"/>
              </a:ext>
            </a:extLst>
          </p:cNvPr>
          <p:cNvPicPr>
            <a:picLocks noChangeAspect="1"/>
          </p:cNvPicPr>
          <p:nvPr/>
        </p:nvPicPr>
        <p:blipFill>
          <a:blip r:embed="rId2"/>
          <a:stretch>
            <a:fillRect/>
          </a:stretch>
        </p:blipFill>
        <p:spPr>
          <a:xfrm>
            <a:off x="838199" y="1690687"/>
            <a:ext cx="7127375" cy="4504839"/>
          </a:xfrm>
          <a:prstGeom prst="rect">
            <a:avLst/>
          </a:prstGeom>
        </p:spPr>
      </p:pic>
    </p:spTree>
    <p:extLst>
      <p:ext uri="{BB962C8B-B14F-4D97-AF65-F5344CB8AC3E}">
        <p14:creationId xmlns:p14="http://schemas.microsoft.com/office/powerpoint/2010/main" val="21907510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Arc 15">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BBFE3D9-E098-C5A3-D3D1-E80FC1776D8A}"/>
              </a:ext>
            </a:extLst>
          </p:cNvPr>
          <p:cNvSpPr>
            <a:spLocks noGrp="1"/>
          </p:cNvSpPr>
          <p:nvPr>
            <p:ph type="title"/>
          </p:nvPr>
        </p:nvSpPr>
        <p:spPr>
          <a:xfrm>
            <a:off x="4038600" y="1939159"/>
            <a:ext cx="7644627" cy="2751086"/>
          </a:xfrm>
        </p:spPr>
        <p:txBody>
          <a:bodyPr vert="horz" lIns="91440" tIns="45720" rIns="91440" bIns="45720" rtlCol="0" anchor="b">
            <a:normAutofit/>
          </a:bodyPr>
          <a:lstStyle/>
          <a:p>
            <a:pPr algn="r"/>
            <a:r>
              <a:rPr lang="en-US" kern="1200" dirty="0">
                <a:solidFill>
                  <a:schemeClr val="tx1"/>
                </a:solidFill>
                <a:latin typeface="+mj-lt"/>
                <a:ea typeface="+mj-ea"/>
                <a:cs typeface="+mj-cs"/>
              </a:rPr>
              <a:t>Safe Exception Handling</a:t>
            </a:r>
          </a:p>
        </p:txBody>
      </p:sp>
      <p:sp>
        <p:nvSpPr>
          <p:cNvPr id="3" name="Text Placeholder 2">
            <a:extLst>
              <a:ext uri="{FF2B5EF4-FFF2-40B4-BE49-F238E27FC236}">
                <a16:creationId xmlns:a16="http://schemas.microsoft.com/office/drawing/2014/main" id="{7BF094D5-C59A-EB31-9443-06C35E3C4854}"/>
              </a:ext>
            </a:extLst>
          </p:cNvPr>
          <p:cNvSpPr>
            <a:spLocks noGrp="1"/>
          </p:cNvSpPr>
          <p:nvPr>
            <p:ph type="body" idx="1"/>
          </p:nvPr>
        </p:nvSpPr>
        <p:spPr>
          <a:xfrm>
            <a:off x="4038600" y="4782320"/>
            <a:ext cx="7644627" cy="1329443"/>
          </a:xfrm>
        </p:spPr>
        <p:txBody>
          <a:bodyPr vert="horz" lIns="91440" tIns="45720" rIns="91440" bIns="45720" rtlCol="0">
            <a:normAutofit/>
          </a:bodyPr>
          <a:lstStyle/>
          <a:p>
            <a:pPr algn="r"/>
            <a:r>
              <a:rPr lang="en-US" kern="1200" dirty="0">
                <a:solidFill>
                  <a:schemeClr val="tx1"/>
                </a:solidFill>
                <a:latin typeface="+mj-lt"/>
                <a:ea typeface="+mj-ea"/>
                <a:cs typeface="+mj-cs"/>
              </a:rPr>
              <a:t>(SEF)</a:t>
            </a:r>
            <a:endParaRPr lang="en-US" sz="2400" kern="1200" dirty="0">
              <a:solidFill>
                <a:schemeClr val="tx1"/>
              </a:solidFill>
              <a:latin typeface="+mn-lt"/>
              <a:ea typeface="+mn-ea"/>
              <a:cs typeface="+mn-cs"/>
            </a:endParaRPr>
          </a:p>
        </p:txBody>
      </p:sp>
    </p:spTree>
    <p:extLst>
      <p:ext uri="{BB962C8B-B14F-4D97-AF65-F5344CB8AC3E}">
        <p14:creationId xmlns:p14="http://schemas.microsoft.com/office/powerpoint/2010/main" val="2837910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8D102-4CAE-9D95-DB2D-681A1B52D421}"/>
              </a:ext>
            </a:extLst>
          </p:cNvPr>
          <p:cNvSpPr>
            <a:spLocks noGrp="1"/>
          </p:cNvSpPr>
          <p:nvPr>
            <p:ph type="title"/>
          </p:nvPr>
        </p:nvSpPr>
        <p:spPr>
          <a:xfrm>
            <a:off x="5868557" y="1138036"/>
            <a:ext cx="5444382" cy="1402470"/>
          </a:xfrm>
        </p:spPr>
        <p:txBody>
          <a:bodyPr anchor="t">
            <a:normAutofit/>
          </a:bodyPr>
          <a:lstStyle/>
          <a:p>
            <a:r>
              <a:rPr lang="el-GR" sz="3200"/>
              <a:t>Εισαγωγή</a:t>
            </a:r>
            <a:endParaRPr lang="en-US" sz="3200"/>
          </a:p>
        </p:txBody>
      </p:sp>
      <p:pic>
        <p:nvPicPr>
          <p:cNvPr id="5" name="Picture 4" descr="Ηλεκτρονικά στοιχεία σε λευκό φόντο">
            <a:extLst>
              <a:ext uri="{FF2B5EF4-FFF2-40B4-BE49-F238E27FC236}">
                <a16:creationId xmlns:a16="http://schemas.microsoft.com/office/drawing/2014/main" id="{EF3D0E09-3702-BBE1-F541-6FE731A08D56}"/>
              </a:ext>
            </a:extLst>
          </p:cNvPr>
          <p:cNvPicPr>
            <a:picLocks noChangeAspect="1"/>
          </p:cNvPicPr>
          <p:nvPr/>
        </p:nvPicPr>
        <p:blipFill rotWithShape="1">
          <a:blip r:embed="rId2"/>
          <a:srcRect l="49863" r="-1" b="-1"/>
          <a:stretch/>
        </p:blipFill>
        <p:spPr>
          <a:xfrm>
            <a:off x="-1" y="10"/>
            <a:ext cx="5151179" cy="6857990"/>
          </a:xfrm>
          <a:prstGeom prst="rect">
            <a:avLst/>
          </a:prstGeom>
        </p:spPr>
      </p:pic>
      <p:cxnSp>
        <p:nvCxnSpPr>
          <p:cNvPr id="9" name="Straight Connector 8">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78BA617-918E-AE26-8776-3EB26727DFB7}"/>
              </a:ext>
            </a:extLst>
          </p:cNvPr>
          <p:cNvSpPr>
            <a:spLocks noGrp="1"/>
          </p:cNvSpPr>
          <p:nvPr>
            <p:ph idx="1"/>
          </p:nvPr>
        </p:nvSpPr>
        <p:spPr>
          <a:xfrm>
            <a:off x="5868557" y="2551176"/>
            <a:ext cx="5444382" cy="3591207"/>
          </a:xfrm>
        </p:spPr>
        <p:txBody>
          <a:bodyPr>
            <a:normAutofit lnSpcReduction="10000"/>
          </a:bodyPr>
          <a:lstStyle/>
          <a:p>
            <a:r>
              <a:rPr lang="el-GR" sz="1400" dirty="0"/>
              <a:t>Οι εξαιρέσεις είναι ένας τρόπος έμμεσης μεταφοράς ροής ελέγχου στη C++. </a:t>
            </a:r>
          </a:p>
          <a:p>
            <a:pPr lvl="1"/>
            <a:r>
              <a:rPr lang="el-GR" sz="1400" dirty="0"/>
              <a:t>Και σε άλλες γλώσσες</a:t>
            </a:r>
          </a:p>
          <a:p>
            <a:r>
              <a:rPr lang="el-GR" sz="1400" dirty="0"/>
              <a:t>Είναι μια ασφαλής εναλλακτική στα </a:t>
            </a:r>
            <a:r>
              <a:rPr lang="el-GR" sz="1400" dirty="0" err="1"/>
              <a:t>setjmp</a:t>
            </a:r>
            <a:r>
              <a:rPr lang="el-GR" sz="1400" dirty="0"/>
              <a:t> / </a:t>
            </a:r>
            <a:r>
              <a:rPr lang="el-GR" sz="1400" dirty="0" err="1"/>
              <a:t>longjmp</a:t>
            </a:r>
            <a:r>
              <a:rPr lang="el-GR" sz="1400" dirty="0"/>
              <a:t> ή τα </a:t>
            </a:r>
            <a:r>
              <a:rPr lang="el-GR" sz="1400" dirty="0" err="1"/>
              <a:t>goto</a:t>
            </a:r>
            <a:r>
              <a:rPr lang="el-GR" sz="1400" dirty="0"/>
              <a:t>, καθώς καθιστούν τη σημασιολογία της ροής ελέγχου σαφή στη γλώσσα προγραμματισμού. </a:t>
            </a:r>
          </a:p>
          <a:p>
            <a:r>
              <a:rPr lang="el-GR" sz="1400" dirty="0"/>
              <a:t>Οι εξαιρέσεις επιτρέπουν την αντιμετώπιση ειδικών συνθηκών. </a:t>
            </a:r>
          </a:p>
          <a:p>
            <a:r>
              <a:rPr lang="el-GR" sz="1400" dirty="0"/>
              <a:t>Κώδικας που χειρίζεται τις εξαιρέσεις ανακάμπτει με μεγαλύτερη ασφάλεια από σφάλματα και ειδικές συνθήκες που προκύπτουν κατά την εκτέλεση του προγράμματος.</a:t>
            </a:r>
            <a:endParaRPr lang="en-US" sz="1400" dirty="0"/>
          </a:p>
        </p:txBody>
      </p:sp>
    </p:spTree>
    <p:extLst>
      <p:ext uri="{BB962C8B-B14F-4D97-AF65-F5344CB8AC3E}">
        <p14:creationId xmlns:p14="http://schemas.microsoft.com/office/powerpoint/2010/main" val="1920636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43A7A40-1AE6-4218-A8E0-8248174A53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D8AB40A-4374-4897-B5EE-9F8913476E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6"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49E9EE-33F5-40C2-9F7F-2B0570EC9FFF}"/>
              </a:ext>
            </a:extLst>
          </p:cNvPr>
          <p:cNvSpPr>
            <a:spLocks noGrp="1"/>
          </p:cNvSpPr>
          <p:nvPr>
            <p:ph type="title"/>
          </p:nvPr>
        </p:nvSpPr>
        <p:spPr>
          <a:xfrm>
            <a:off x="8325852" y="1118937"/>
            <a:ext cx="3404937" cy="2683187"/>
          </a:xfrm>
        </p:spPr>
        <p:txBody>
          <a:bodyPr vert="horz" lIns="91440" tIns="45720" rIns="91440" bIns="45720" rtlCol="0" anchor="b">
            <a:normAutofit/>
          </a:bodyPr>
          <a:lstStyle/>
          <a:p>
            <a:r>
              <a:rPr lang="en-US" sz="4000" kern="1200">
                <a:solidFill>
                  <a:schemeClr val="tx2"/>
                </a:solidFill>
                <a:latin typeface="+mj-lt"/>
                <a:ea typeface="+mj-ea"/>
                <a:cs typeface="+mj-cs"/>
              </a:rPr>
              <a:t>Παράδειγμα</a:t>
            </a:r>
          </a:p>
        </p:txBody>
      </p:sp>
      <p:grpSp>
        <p:nvGrpSpPr>
          <p:cNvPr id="14" name="Group 13">
            <a:extLst>
              <a:ext uri="{FF2B5EF4-FFF2-40B4-BE49-F238E27FC236}">
                <a16:creationId xmlns:a16="http://schemas.microsoft.com/office/drawing/2014/main" id="{2783379C-045E-4010-ABDC-A270A0AA10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flipH="1">
            <a:off x="-176401" y="170308"/>
            <a:ext cx="2514948" cy="2174333"/>
            <a:chOff x="-305" y="-4155"/>
            <a:chExt cx="2514948" cy="2174333"/>
          </a:xfrm>
        </p:grpSpPr>
        <p:sp>
          <p:nvSpPr>
            <p:cNvPr id="15" name="Freeform: Shape 14">
              <a:extLst>
                <a:ext uri="{FF2B5EF4-FFF2-40B4-BE49-F238E27FC236}">
                  <a16:creationId xmlns:a16="http://schemas.microsoft.com/office/drawing/2014/main" id="{0B0AB1BF-11AE-4CFF-85EC-E51DBD316A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526548A0-953E-4FBA-97A5-592ACAF42A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84FA27B-CD1F-421B-BB4F-B141F02FF4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8" name="Freeform: Shape 17">
              <a:extLst>
                <a:ext uri="{FF2B5EF4-FFF2-40B4-BE49-F238E27FC236}">
                  <a16:creationId xmlns:a16="http://schemas.microsoft.com/office/drawing/2014/main" id="{3CDBD6AB-1AC7-4807-9C34-01139BB7C2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Picture 4">
            <a:extLst>
              <a:ext uri="{FF2B5EF4-FFF2-40B4-BE49-F238E27FC236}">
                <a16:creationId xmlns:a16="http://schemas.microsoft.com/office/drawing/2014/main" id="{512185AA-B483-6CEA-9AE5-B665855E7339}"/>
              </a:ext>
            </a:extLst>
          </p:cNvPr>
          <p:cNvPicPr>
            <a:picLocks noChangeAspect="1"/>
          </p:cNvPicPr>
          <p:nvPr/>
        </p:nvPicPr>
        <p:blipFill>
          <a:blip r:embed="rId2"/>
          <a:stretch>
            <a:fillRect/>
          </a:stretch>
        </p:blipFill>
        <p:spPr>
          <a:xfrm>
            <a:off x="921289" y="1118937"/>
            <a:ext cx="5904314" cy="4620126"/>
          </a:xfrm>
          <a:prstGeom prst="rect">
            <a:avLst/>
          </a:prstGeom>
        </p:spPr>
      </p:pic>
      <p:grpSp>
        <p:nvGrpSpPr>
          <p:cNvPr id="20" name="Group 19">
            <a:extLst>
              <a:ext uri="{FF2B5EF4-FFF2-40B4-BE49-F238E27FC236}">
                <a16:creationId xmlns:a16="http://schemas.microsoft.com/office/drawing/2014/main" id="{F5FDDF18-F156-4D2D-82C6-F55008E338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130553" y="4560734"/>
            <a:ext cx="3061446" cy="2297265"/>
            <a:chOff x="-305" y="-1"/>
            <a:chExt cx="3832880" cy="2876136"/>
          </a:xfrm>
        </p:grpSpPr>
        <p:sp>
          <p:nvSpPr>
            <p:cNvPr id="21" name="Freeform: Shape 20">
              <a:extLst>
                <a:ext uri="{FF2B5EF4-FFF2-40B4-BE49-F238E27FC236}">
                  <a16:creationId xmlns:a16="http://schemas.microsoft.com/office/drawing/2014/main" id="{3822C29E-FFDD-45BC-A286-9C00C8E2D2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E2381D-1763-4D42-A3A2-B2345DD35E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D2A622D5-9532-4E0C-B9A8-DAEDD46462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C0ABE88-5ADF-4A31-8505-78968DBB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95244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DA7DC8FA-E936-CEA9-135A-A3987E753AC2}"/>
              </a:ext>
            </a:extLst>
          </p:cNvPr>
          <p:cNvSpPr>
            <a:spLocks noGrp="1"/>
          </p:cNvSpPr>
          <p:nvPr>
            <p:ph type="title"/>
          </p:nvPr>
        </p:nvSpPr>
        <p:spPr>
          <a:xfrm>
            <a:off x="640080" y="1243013"/>
            <a:ext cx="3855720" cy="4371974"/>
          </a:xfrm>
        </p:spPr>
        <p:txBody>
          <a:bodyPr>
            <a:normAutofit/>
          </a:bodyPr>
          <a:lstStyle/>
          <a:p>
            <a:r>
              <a:rPr lang="el-GR" sz="3600">
                <a:solidFill>
                  <a:schemeClr val="tx2"/>
                </a:solidFill>
              </a:rPr>
              <a:t>Υλοποίηση της εξαίρεσης (σε χαμηλό επίπεδο)</a:t>
            </a:r>
            <a:endParaRPr lang="en-US" sz="3600">
              <a:solidFill>
                <a:schemeClr val="tx2"/>
              </a:solidFill>
            </a:endParaRPr>
          </a:p>
        </p:txBody>
      </p:sp>
      <p:sp>
        <p:nvSpPr>
          <p:cNvPr id="3" name="Content Placeholder 2">
            <a:extLst>
              <a:ext uri="{FF2B5EF4-FFF2-40B4-BE49-F238E27FC236}">
                <a16:creationId xmlns:a16="http://schemas.microsoft.com/office/drawing/2014/main" id="{5C72031C-9D1B-099E-7926-16EDC35BD2FB}"/>
              </a:ext>
            </a:extLst>
          </p:cNvPr>
          <p:cNvSpPr>
            <a:spLocks noGrp="1"/>
          </p:cNvSpPr>
          <p:nvPr>
            <p:ph idx="1"/>
          </p:nvPr>
        </p:nvSpPr>
        <p:spPr>
          <a:xfrm>
            <a:off x="6172200" y="804672"/>
            <a:ext cx="5221224" cy="5230368"/>
          </a:xfrm>
        </p:spPr>
        <p:txBody>
          <a:bodyPr anchor="ctr">
            <a:normAutofit/>
          </a:bodyPr>
          <a:lstStyle/>
          <a:p>
            <a:r>
              <a:rPr lang="el-GR" sz="1800" dirty="0">
                <a:solidFill>
                  <a:schemeClr val="tx2"/>
                </a:solidFill>
              </a:rPr>
              <a:t>Η χειρισμός εξαιρέσεων απαιτεί υποστήριξη από τον μεταγλωττιστή και το σύστημα εκτέλεσης (</a:t>
            </a:r>
            <a:r>
              <a:rPr lang="el-GR" sz="1800" dirty="0" err="1">
                <a:solidFill>
                  <a:schemeClr val="tx2"/>
                </a:solidFill>
              </a:rPr>
              <a:t>libc</a:t>
            </a:r>
            <a:r>
              <a:rPr lang="el-GR" sz="1800" dirty="0">
                <a:solidFill>
                  <a:schemeClr val="tx2"/>
                </a:solidFill>
              </a:rPr>
              <a:t> ή </a:t>
            </a:r>
            <a:r>
              <a:rPr lang="el-GR" sz="1800" dirty="0" err="1">
                <a:solidFill>
                  <a:schemeClr val="tx2"/>
                </a:solidFill>
              </a:rPr>
              <a:t>libc</a:t>
            </a:r>
            <a:r>
              <a:rPr lang="el-GR" sz="1800" dirty="0">
                <a:solidFill>
                  <a:schemeClr val="tx2"/>
                </a:solidFill>
              </a:rPr>
              <a:t>++).</a:t>
            </a:r>
          </a:p>
          <a:p>
            <a:r>
              <a:rPr lang="el-GR" sz="1800" dirty="0">
                <a:solidFill>
                  <a:schemeClr val="tx2"/>
                </a:solidFill>
              </a:rPr>
              <a:t>Η υλοποίηση είναι εξαρτημένη από τον μεταγλωττιστή (π.χ., το </a:t>
            </a:r>
            <a:r>
              <a:rPr lang="el-GR" sz="1800" dirty="0" err="1">
                <a:solidFill>
                  <a:schemeClr val="tx2"/>
                </a:solidFill>
              </a:rPr>
              <a:t>libunwind</a:t>
            </a:r>
            <a:r>
              <a:rPr lang="el-GR" sz="1800" dirty="0">
                <a:solidFill>
                  <a:schemeClr val="tx2"/>
                </a:solidFill>
              </a:rPr>
              <a:t> για το LLVM). </a:t>
            </a:r>
          </a:p>
          <a:p>
            <a:r>
              <a:rPr lang="el-GR" sz="1800" dirty="0">
                <a:solidFill>
                  <a:schemeClr val="tx2"/>
                </a:solidFill>
              </a:rPr>
              <a:t>Υπάρχουν δύο βασικές προσεγγίσεις:</a:t>
            </a:r>
          </a:p>
          <a:p>
            <a:pPr lvl="1"/>
            <a:r>
              <a:rPr lang="el-GR" sz="1800" dirty="0">
                <a:solidFill>
                  <a:schemeClr val="tx2"/>
                </a:solidFill>
              </a:rPr>
              <a:t>Ενσωμάτωση πληροφοριών εξαιρέσεων στη στοίβα ή </a:t>
            </a:r>
          </a:p>
          <a:p>
            <a:pPr lvl="1"/>
            <a:r>
              <a:rPr lang="el-GR" sz="1800" dirty="0">
                <a:solidFill>
                  <a:schemeClr val="tx2"/>
                </a:solidFill>
              </a:rPr>
              <a:t>Δημιουργία πινάκων εξαιρέσεων που χρησιμοποιούνται όταν «εκτοξεύεται» μια εξαίρεση.</a:t>
            </a:r>
            <a:endParaRPr lang="en-US" sz="1800" dirty="0">
              <a:solidFill>
                <a:schemeClr val="tx2"/>
              </a:solidFill>
            </a:endParaRPr>
          </a:p>
        </p:txBody>
      </p:sp>
    </p:spTree>
    <p:extLst>
      <p:ext uri="{BB962C8B-B14F-4D97-AF65-F5344CB8AC3E}">
        <p14:creationId xmlns:p14="http://schemas.microsoft.com/office/powerpoint/2010/main" val="24500105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F424DD-8AC1-3BAF-3A72-3F2A268AFF5F}"/>
              </a:ext>
            </a:extLst>
          </p:cNvPr>
          <p:cNvSpPr>
            <a:spLocks noGrp="1"/>
          </p:cNvSpPr>
          <p:nvPr>
            <p:ph type="title"/>
          </p:nvPr>
        </p:nvSpPr>
        <p:spPr>
          <a:xfrm>
            <a:off x="466722" y="586855"/>
            <a:ext cx="3201366" cy="3387497"/>
          </a:xfrm>
        </p:spPr>
        <p:txBody>
          <a:bodyPr anchor="b">
            <a:normAutofit/>
          </a:bodyPr>
          <a:lstStyle/>
          <a:p>
            <a:pPr algn="r"/>
            <a:r>
              <a:rPr lang="el-GR" sz="4000">
                <a:solidFill>
                  <a:srgbClr val="FFFFFF"/>
                </a:solidFill>
              </a:rPr>
              <a:t>Εξαιρέσεις στη στοίβα</a:t>
            </a:r>
            <a:endParaRPr lang="en-US" sz="4000">
              <a:solidFill>
                <a:srgbClr val="FFFFFF"/>
              </a:solidFill>
            </a:endParaRPr>
          </a:p>
        </p:txBody>
      </p:sp>
      <p:sp>
        <p:nvSpPr>
          <p:cNvPr id="3" name="Content Placeholder 2">
            <a:extLst>
              <a:ext uri="{FF2B5EF4-FFF2-40B4-BE49-F238E27FC236}">
                <a16:creationId xmlns:a16="http://schemas.microsoft.com/office/drawing/2014/main" id="{3FBE5B02-1095-32C2-FA60-4E20F768D4F1}"/>
              </a:ext>
            </a:extLst>
          </p:cNvPr>
          <p:cNvSpPr>
            <a:spLocks noGrp="1"/>
          </p:cNvSpPr>
          <p:nvPr>
            <p:ph idx="1"/>
          </p:nvPr>
        </p:nvSpPr>
        <p:spPr>
          <a:xfrm>
            <a:off x="4810259" y="649480"/>
            <a:ext cx="6555347" cy="5546047"/>
          </a:xfrm>
        </p:spPr>
        <p:txBody>
          <a:bodyPr anchor="ctr">
            <a:normAutofit/>
          </a:bodyPr>
          <a:lstStyle/>
          <a:p>
            <a:pPr>
              <a:lnSpc>
                <a:spcPct val="140000"/>
              </a:lnSpc>
            </a:pPr>
            <a:r>
              <a:rPr lang="el-GR" sz="1900" dirty="0"/>
              <a:t>Ο μεταγλωττιστής παράγει κώδικα που καταχωρεί εξαιρέσεις κάθε φορά που μια συνάρτηση δρομολογείται για εκτέλεση. </a:t>
            </a:r>
          </a:p>
          <a:p>
            <a:pPr>
              <a:lnSpc>
                <a:spcPct val="140000"/>
              </a:lnSpc>
            </a:pPr>
            <a:r>
              <a:rPr lang="el-GR" sz="1900" dirty="0"/>
              <a:t>Τα μεμονωμένα πλαίσια εξαιρέσεων αποθηκεύονται στη στοίβα.</a:t>
            </a:r>
          </a:p>
          <a:p>
            <a:pPr>
              <a:lnSpc>
                <a:spcPct val="140000"/>
              </a:lnSpc>
            </a:pPr>
            <a:r>
              <a:rPr lang="el-GR" sz="1900" dirty="0"/>
              <a:t>Όταν μια εξαίρεση «εκτοξεύεται», το σύστημα εκτέλεσης ανιχνεύει την αλυσίδα των πλαισίων εξαιρέσεων για να βρει τον αντίστοιχο χειριστή. </a:t>
            </a:r>
          </a:p>
          <a:p>
            <a:pPr>
              <a:lnSpc>
                <a:spcPct val="140000"/>
              </a:lnSpc>
            </a:pPr>
            <a:r>
              <a:rPr lang="el-GR" sz="1900" dirty="0"/>
              <a:t>Αυτή η προσέγγιση είναι συμπαγής, αλλά οδηγεί σε υπερβολικό κόστος για κάθε κλήση συνάρτησης (καθώς πρέπει να διαθέτει  </a:t>
            </a:r>
            <a:r>
              <a:rPr lang="el-GR" sz="1900" dirty="0" err="1"/>
              <a:t>μεταδεδομένα</a:t>
            </a:r>
            <a:r>
              <a:rPr lang="el-GR" sz="1900" dirty="0"/>
              <a:t> σχετικά με τις εξαιρέσεις).</a:t>
            </a:r>
            <a:endParaRPr lang="en-US" sz="1900" dirty="0"/>
          </a:p>
        </p:txBody>
      </p:sp>
    </p:spTree>
    <p:extLst>
      <p:ext uri="{BB962C8B-B14F-4D97-AF65-F5344CB8AC3E}">
        <p14:creationId xmlns:p14="http://schemas.microsoft.com/office/powerpoint/2010/main" val="30506956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596C89-1B1D-36B7-0749-D6261B86DF22}"/>
              </a:ext>
            </a:extLst>
          </p:cNvPr>
          <p:cNvSpPr>
            <a:spLocks noGrp="1"/>
          </p:cNvSpPr>
          <p:nvPr>
            <p:ph type="title"/>
          </p:nvPr>
        </p:nvSpPr>
        <p:spPr>
          <a:xfrm>
            <a:off x="466722" y="586855"/>
            <a:ext cx="3201366" cy="3387497"/>
          </a:xfrm>
        </p:spPr>
        <p:txBody>
          <a:bodyPr anchor="b">
            <a:normAutofit/>
          </a:bodyPr>
          <a:lstStyle/>
          <a:p>
            <a:pPr algn="r"/>
            <a:r>
              <a:rPr lang="el-GR" sz="4000">
                <a:solidFill>
                  <a:srgbClr val="FFFFFF"/>
                </a:solidFill>
              </a:rPr>
              <a:t>Εξαιρέσεις με βάση πίνακες</a:t>
            </a:r>
            <a:endParaRPr lang="en-US" sz="4000">
              <a:solidFill>
                <a:srgbClr val="FFFFFF"/>
              </a:solidFill>
            </a:endParaRPr>
          </a:p>
        </p:txBody>
      </p:sp>
      <p:sp>
        <p:nvSpPr>
          <p:cNvPr id="3" name="Content Placeholder 2">
            <a:extLst>
              <a:ext uri="{FF2B5EF4-FFF2-40B4-BE49-F238E27FC236}">
                <a16:creationId xmlns:a16="http://schemas.microsoft.com/office/drawing/2014/main" id="{E661DF86-6B7D-7896-4E53-BE9C17FF0AD2}"/>
              </a:ext>
            </a:extLst>
          </p:cNvPr>
          <p:cNvSpPr>
            <a:spLocks noGrp="1"/>
          </p:cNvSpPr>
          <p:nvPr>
            <p:ph idx="1"/>
          </p:nvPr>
        </p:nvSpPr>
        <p:spPr>
          <a:xfrm>
            <a:off x="4810259" y="649480"/>
            <a:ext cx="6555347" cy="5546047"/>
          </a:xfrm>
        </p:spPr>
        <p:txBody>
          <a:bodyPr anchor="ctr">
            <a:normAutofit/>
          </a:bodyPr>
          <a:lstStyle/>
          <a:p>
            <a:r>
              <a:rPr lang="el-GR" sz="2000" dirty="0"/>
              <a:t>Η παραγωγή κώδικα εκπέμπει πίνακες ανά συνάρτηση ή ανά αντικείμενο που συνδέουν δείκτες οδηγιών με την κατάσταση του προγράμματος όσον αφορά τη χειρισμό εξαιρέσεων. </a:t>
            </a:r>
          </a:p>
          <a:p>
            <a:r>
              <a:rPr lang="el-GR" sz="2000" dirty="0"/>
              <a:t>Η εκτόξευση μιας εξαίρεσης μεταφράζεται σε μια ερώτηση εύρους στον αντίστοιχο πίνακα, εντοπίζοντας τον σωστό χειριστή για την εξαίρεση. </a:t>
            </a:r>
          </a:p>
          <a:p>
            <a:r>
              <a:rPr lang="el-GR" sz="2000" dirty="0"/>
              <a:t>Αυτοί οι πίνακες κωδικοποιούνται πολύ αποτελεσματικά. </a:t>
            </a:r>
          </a:p>
        </p:txBody>
      </p:sp>
    </p:spTree>
    <p:extLst>
      <p:ext uri="{BB962C8B-B14F-4D97-AF65-F5344CB8AC3E}">
        <p14:creationId xmlns:p14="http://schemas.microsoft.com/office/powerpoint/2010/main" val="36189447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EE950E-9DDE-53C2-AA1C-CD1BE423A301}"/>
              </a:ext>
            </a:extLst>
          </p:cNvPr>
          <p:cNvSpPr>
            <a:spLocks noGrp="1"/>
          </p:cNvSpPr>
          <p:nvPr>
            <p:ph type="title"/>
          </p:nvPr>
        </p:nvSpPr>
        <p:spPr>
          <a:xfrm>
            <a:off x="1149716" y="499397"/>
            <a:ext cx="5929422" cy="1640180"/>
          </a:xfrm>
        </p:spPr>
        <p:txBody>
          <a:bodyPr anchor="b">
            <a:normAutofit/>
          </a:bodyPr>
          <a:lstStyle/>
          <a:p>
            <a:r>
              <a:rPr lang="el-GR" sz="4000"/>
              <a:t>Χειρισμός εξαιρέσεων στα </a:t>
            </a:r>
            <a:r>
              <a:rPr lang="en-US" sz="4000"/>
              <a:t>Windows</a:t>
            </a:r>
            <a:r>
              <a:rPr lang="el-GR" sz="4000"/>
              <a:t> (</a:t>
            </a:r>
            <a:r>
              <a:rPr lang="en-US" sz="4000"/>
              <a:t>C++)</a:t>
            </a:r>
          </a:p>
        </p:txBody>
      </p:sp>
      <p:sp>
        <p:nvSpPr>
          <p:cNvPr id="3" name="Content Placeholder 2">
            <a:extLst>
              <a:ext uri="{FF2B5EF4-FFF2-40B4-BE49-F238E27FC236}">
                <a16:creationId xmlns:a16="http://schemas.microsoft.com/office/drawing/2014/main" id="{EFD249A9-FDB6-47B0-A646-439E5DE43502}"/>
              </a:ext>
            </a:extLst>
          </p:cNvPr>
          <p:cNvSpPr>
            <a:spLocks noGrp="1"/>
          </p:cNvSpPr>
          <p:nvPr>
            <p:ph idx="1"/>
          </p:nvPr>
        </p:nvSpPr>
        <p:spPr>
          <a:xfrm>
            <a:off x="1149717" y="2423821"/>
            <a:ext cx="5929422" cy="3519780"/>
          </a:xfrm>
        </p:spPr>
        <p:txBody>
          <a:bodyPr>
            <a:normAutofit/>
          </a:bodyPr>
          <a:lstStyle/>
          <a:p>
            <a:pPr>
              <a:lnSpc>
                <a:spcPct val="140000"/>
              </a:lnSpc>
            </a:pPr>
            <a:r>
              <a:rPr lang="el-GR" sz="1400" dirty="0"/>
              <a:t>Τα Microsoft Windows χρησιμοποιεί μια συνδυασμένη προσέγγιση με πίνακες και στοίβα. Κάθε πλαίσιο στοίβας καταγράφει (i) πληροφορίες ανασύστασης της στοίβας, (</a:t>
            </a:r>
            <a:r>
              <a:rPr lang="el-GR" sz="1400" dirty="0" err="1"/>
              <a:t>ii</a:t>
            </a:r>
            <a:r>
              <a:rPr lang="el-GR" sz="1400" dirty="0"/>
              <a:t>) το σύνολο των καταστροφέων που πρέπει να εκτελεστούν, και (</a:t>
            </a:r>
            <a:r>
              <a:rPr lang="el-GR" sz="1400" dirty="0" err="1"/>
              <a:t>iii</a:t>
            </a:r>
            <a:r>
              <a:rPr lang="el-GR" sz="1400" dirty="0"/>
              <a:t>) τους χειριστές εξαιρέσεων εάν μια συγκεκριμένη εξαίρεση «εκτοξευτεί».</a:t>
            </a:r>
          </a:p>
          <a:p>
            <a:pPr>
              <a:lnSpc>
                <a:spcPct val="140000"/>
              </a:lnSpc>
            </a:pPr>
            <a:r>
              <a:rPr lang="el-GR" sz="1400" dirty="0"/>
              <a:t>Κατά την είσοδο σε μια συνάρτηση, δημιουργείται μια εγγραφή  δομημένου χειρισμού εξαιρέσεων (SEH), που δείχνει σε έναν πίνακα με εύρος διευθύνσεων για τα τμήματα </a:t>
            </a:r>
            <a:r>
              <a:rPr lang="el-GR" sz="1400" dirty="0" err="1"/>
              <a:t>try-catch</a:t>
            </a:r>
            <a:r>
              <a:rPr lang="el-GR" sz="1400" dirty="0"/>
              <a:t> και καταστροφέων. </a:t>
            </a:r>
          </a:p>
          <a:p>
            <a:pPr>
              <a:lnSpc>
                <a:spcPct val="140000"/>
              </a:lnSpc>
            </a:pPr>
            <a:r>
              <a:rPr lang="el-GR" sz="1400" dirty="0"/>
              <a:t>Οι χειριστές διατηρούνται σε μια συνδεδεμένη λίστα</a:t>
            </a:r>
            <a:endParaRPr lang="en-US" sz="1400" dirty="0"/>
          </a:p>
        </p:txBody>
      </p:sp>
      <p:pic>
        <p:nvPicPr>
          <p:cNvPr id="5" name="Picture 4">
            <a:extLst>
              <a:ext uri="{FF2B5EF4-FFF2-40B4-BE49-F238E27FC236}">
                <a16:creationId xmlns:a16="http://schemas.microsoft.com/office/drawing/2014/main" id="{BFFE064B-9242-B1F8-04D0-238F2DAACE3A}"/>
              </a:ext>
            </a:extLst>
          </p:cNvPr>
          <p:cNvPicPr>
            <a:picLocks noChangeAspect="1"/>
          </p:cNvPicPr>
          <p:nvPr/>
        </p:nvPicPr>
        <p:blipFill>
          <a:blip r:embed="rId2"/>
          <a:stretch>
            <a:fillRect/>
          </a:stretch>
        </p:blipFill>
        <p:spPr>
          <a:xfrm>
            <a:off x="7745506" y="2951630"/>
            <a:ext cx="3765176" cy="847164"/>
          </a:xfrm>
          <a:prstGeom prst="rect">
            <a:avLst/>
          </a:prstGeom>
        </p:spPr>
      </p:pic>
      <p:sp>
        <p:nvSpPr>
          <p:cNvPr id="16" name="Rectangle 15">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10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93466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3FFC6D-58E4-68F6-E33F-2C103D223799}"/>
              </a:ext>
            </a:extLst>
          </p:cNvPr>
          <p:cNvSpPr>
            <a:spLocks noGrp="1"/>
          </p:cNvSpPr>
          <p:nvPr>
            <p:ph type="title"/>
          </p:nvPr>
        </p:nvSpPr>
        <p:spPr>
          <a:xfrm>
            <a:off x="466722" y="586855"/>
            <a:ext cx="3201366" cy="3387497"/>
          </a:xfrm>
        </p:spPr>
        <p:txBody>
          <a:bodyPr anchor="b">
            <a:normAutofit/>
          </a:bodyPr>
          <a:lstStyle/>
          <a:p>
            <a:pPr algn="r"/>
            <a:r>
              <a:rPr lang="el-GR" sz="4000">
                <a:solidFill>
                  <a:srgbClr val="FFFFFF"/>
                </a:solidFill>
              </a:rPr>
              <a:t>Επιθέσεις στον χειρισμό εξαιρέσεων στα </a:t>
            </a:r>
            <a:r>
              <a:rPr lang="en-US" sz="4000">
                <a:solidFill>
                  <a:srgbClr val="FFFFFF"/>
                </a:solidFill>
              </a:rPr>
              <a:t>Windows</a:t>
            </a:r>
          </a:p>
        </p:txBody>
      </p:sp>
      <p:sp>
        <p:nvSpPr>
          <p:cNvPr id="3" name="Content Placeholder 2">
            <a:extLst>
              <a:ext uri="{FF2B5EF4-FFF2-40B4-BE49-F238E27FC236}">
                <a16:creationId xmlns:a16="http://schemas.microsoft.com/office/drawing/2014/main" id="{3D2FA795-C017-7830-3058-158946CE5D3B}"/>
              </a:ext>
            </a:extLst>
          </p:cNvPr>
          <p:cNvSpPr>
            <a:spLocks noGrp="1"/>
          </p:cNvSpPr>
          <p:nvPr>
            <p:ph idx="1"/>
          </p:nvPr>
        </p:nvSpPr>
        <p:spPr>
          <a:xfrm>
            <a:off x="4810259" y="649480"/>
            <a:ext cx="6555347" cy="5546047"/>
          </a:xfrm>
        </p:spPr>
        <p:txBody>
          <a:bodyPr anchor="ctr">
            <a:normAutofit/>
          </a:bodyPr>
          <a:lstStyle/>
          <a:p>
            <a:pPr>
              <a:lnSpc>
                <a:spcPct val="140000"/>
              </a:lnSpc>
            </a:pPr>
            <a:r>
              <a:rPr lang="el-GR" sz="2000" dirty="0"/>
              <a:t>Ένας επιτιθέμενος μπορεί να αντικαταστήσει την πρώτη εγγραφή SEH στη στοίβα και να κατευθύνει τον χειριστή προς το πρώτο "</a:t>
            </a:r>
            <a:r>
              <a:rPr lang="el-GR" sz="2000" dirty="0" err="1"/>
              <a:t>gadget</a:t>
            </a:r>
            <a:r>
              <a:rPr lang="el-GR" sz="2000" dirty="0"/>
              <a:t>". </a:t>
            </a:r>
            <a:endParaRPr lang="en-US" sz="2000" dirty="0"/>
          </a:p>
          <a:p>
            <a:pPr>
              <a:lnSpc>
                <a:spcPct val="140000"/>
              </a:lnSpc>
            </a:pPr>
            <a:r>
              <a:rPr lang="el-GR" sz="2000" dirty="0"/>
              <a:t>Η Microsoft ανέπτυξε δύο αμυντικούς μηχανισμούς: το SAFESEH και το SEHOP. </a:t>
            </a:r>
            <a:endParaRPr lang="en-US" sz="2000" dirty="0"/>
          </a:p>
          <a:p>
            <a:pPr lvl="1">
              <a:lnSpc>
                <a:spcPct val="140000"/>
              </a:lnSpc>
            </a:pPr>
            <a:r>
              <a:rPr lang="el-GR" sz="2000" dirty="0"/>
              <a:t>Το </a:t>
            </a:r>
            <a:r>
              <a:rPr lang="el-GR" sz="2000" dirty="0" err="1"/>
              <a:t>SafeSEH</a:t>
            </a:r>
            <a:r>
              <a:rPr lang="el-GR" sz="2000" dirty="0"/>
              <a:t> αναγκάζει τον μεταγλωττιστή να δημιουργήσει μια λίστα επιτρεπόμενων στόχων. Αν μια εγγραφή δείχνει σε έναν άγνωστο στόχο, αυτή απορρίπτεται. </a:t>
            </a:r>
            <a:endParaRPr lang="en-US" sz="2000" dirty="0"/>
          </a:p>
          <a:p>
            <a:pPr lvl="1">
              <a:lnSpc>
                <a:spcPct val="140000"/>
              </a:lnSpc>
            </a:pPr>
            <a:r>
              <a:rPr lang="el-GR" sz="2000" dirty="0"/>
              <a:t>Το SEHOP </a:t>
            </a:r>
            <a:r>
              <a:rPr lang="el-GR" sz="2000" dirty="0" err="1"/>
              <a:t>αρχικοποιεί</a:t>
            </a:r>
            <a:r>
              <a:rPr lang="el-GR" sz="2000" dirty="0"/>
              <a:t> την αλυσίδα των εγγραφών καταχώρησης με έναν φύλακα. Αν ο φύλακας δεν είναι παρών, ο χειριστής δεν εκτελείται. </a:t>
            </a:r>
            <a:endParaRPr lang="en-US" sz="2000" dirty="0"/>
          </a:p>
        </p:txBody>
      </p:sp>
    </p:spTree>
    <p:extLst>
      <p:ext uri="{BB962C8B-B14F-4D97-AF65-F5344CB8AC3E}">
        <p14:creationId xmlns:p14="http://schemas.microsoft.com/office/powerpoint/2010/main" val="9358161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CDAD5E-53A9-ACF2-838A-317855EE61B3}"/>
              </a:ext>
            </a:extLst>
          </p:cNvPr>
          <p:cNvSpPr>
            <a:spLocks noGrp="1"/>
          </p:cNvSpPr>
          <p:nvPr>
            <p:ph type="title"/>
          </p:nvPr>
        </p:nvSpPr>
        <p:spPr>
          <a:xfrm>
            <a:off x="466722" y="586855"/>
            <a:ext cx="3201366" cy="3387497"/>
          </a:xfrm>
        </p:spPr>
        <p:txBody>
          <a:bodyPr anchor="b">
            <a:normAutofit/>
          </a:bodyPr>
          <a:lstStyle/>
          <a:p>
            <a:pPr algn="r"/>
            <a:r>
              <a:rPr lang="el-GR" sz="4000">
                <a:solidFill>
                  <a:srgbClr val="FFFFFF"/>
                </a:solidFill>
              </a:rPr>
              <a:t>Διαχείριση εξαιρέσεων στο</a:t>
            </a:r>
            <a:r>
              <a:rPr lang="en-US" sz="4000">
                <a:solidFill>
                  <a:srgbClr val="FFFFFF"/>
                </a:solidFill>
              </a:rPr>
              <a:t> GCC</a:t>
            </a:r>
          </a:p>
        </p:txBody>
      </p:sp>
      <p:sp>
        <p:nvSpPr>
          <p:cNvPr id="3" name="Content Placeholder 2">
            <a:extLst>
              <a:ext uri="{FF2B5EF4-FFF2-40B4-BE49-F238E27FC236}">
                <a16:creationId xmlns:a16="http://schemas.microsoft.com/office/drawing/2014/main" id="{625E83C7-A815-4DDD-49DC-C61D6471D06E}"/>
              </a:ext>
            </a:extLst>
          </p:cNvPr>
          <p:cNvSpPr>
            <a:spLocks noGrp="1"/>
          </p:cNvSpPr>
          <p:nvPr>
            <p:ph idx="1"/>
          </p:nvPr>
        </p:nvSpPr>
        <p:spPr>
          <a:xfrm>
            <a:off x="4810259" y="649480"/>
            <a:ext cx="6555347" cy="5546047"/>
          </a:xfrm>
        </p:spPr>
        <p:txBody>
          <a:bodyPr anchor="ctr">
            <a:normAutofit/>
          </a:bodyPr>
          <a:lstStyle/>
          <a:p>
            <a:pPr>
              <a:lnSpc>
                <a:spcPct val="140000"/>
              </a:lnSpc>
            </a:pPr>
            <a:r>
              <a:rPr lang="el-GR" sz="1600" dirty="0"/>
              <a:t>Το GCC κωδικοποιεί όλες τις πληροφορίες εξαιρέσεων σε εξωτερικούς πίνακες.</a:t>
            </a:r>
          </a:p>
          <a:p>
            <a:pPr>
              <a:lnSpc>
                <a:spcPct val="140000"/>
              </a:lnSpc>
            </a:pPr>
            <a:r>
              <a:rPr lang="el-GR" sz="1600" dirty="0"/>
              <a:t> Όταν εκτοξεύεται μια εξαίρεση, οι πίνακες εξετάζονται για να μάθουν ποιοι καταστροφείς πρέπει να εκτελεστούν και ποιοι χειριστές είναι εγγεγραμμένοι για την τρέχουσα IP. </a:t>
            </a:r>
          </a:p>
          <a:p>
            <a:pPr>
              <a:lnSpc>
                <a:spcPct val="140000"/>
              </a:lnSpc>
            </a:pPr>
            <a:r>
              <a:rPr lang="el-GR" sz="1600" dirty="0"/>
              <a:t>Οι πληροφορίες στους πίνακες μπορεί να γίνουν μεγάλες και βαριές και γι’ αυτό χρησιμοποιείται συμπίεση υψηλής απόδοσης.</a:t>
            </a:r>
          </a:p>
        </p:txBody>
      </p:sp>
    </p:spTree>
    <p:extLst>
      <p:ext uri="{BB962C8B-B14F-4D97-AF65-F5344CB8AC3E}">
        <p14:creationId xmlns:p14="http://schemas.microsoft.com/office/powerpoint/2010/main" val="2031959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3A4DB1-27EC-96BD-AE9F-5378FF878E0F}"/>
              </a:ext>
            </a:extLst>
          </p:cNvPr>
          <p:cNvSpPr>
            <a:spLocks noGrp="1"/>
          </p:cNvSpPr>
          <p:nvPr>
            <p:ph type="title"/>
          </p:nvPr>
        </p:nvSpPr>
        <p:spPr>
          <a:xfrm>
            <a:off x="686834" y="1153572"/>
            <a:ext cx="3200400" cy="4461163"/>
          </a:xfrm>
        </p:spPr>
        <p:txBody>
          <a:bodyPr>
            <a:normAutofit/>
          </a:bodyPr>
          <a:lstStyle/>
          <a:p>
            <a:r>
              <a:rPr lang="el-GR" sz="4100">
                <a:solidFill>
                  <a:srgbClr val="FFFFFF"/>
                </a:solidFill>
              </a:rPr>
              <a:t>Μηχανισμοί που ΔΕΝ υιοθετήθηκαν</a:t>
            </a:r>
            <a:endParaRPr lang="en-US" sz="410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94D185A3-1695-236E-C773-DDAC4CC1BFB8}"/>
              </a:ext>
            </a:extLst>
          </p:cNvPr>
          <p:cNvSpPr>
            <a:spLocks noGrp="1"/>
          </p:cNvSpPr>
          <p:nvPr>
            <p:ph idx="1"/>
          </p:nvPr>
        </p:nvSpPr>
        <p:spPr>
          <a:xfrm>
            <a:off x="4447308" y="591344"/>
            <a:ext cx="6906491" cy="5585619"/>
          </a:xfrm>
        </p:spPr>
        <p:txBody>
          <a:bodyPr anchor="ctr">
            <a:normAutofit/>
          </a:bodyPr>
          <a:lstStyle/>
          <a:p>
            <a:r>
              <a:rPr lang="el-GR" dirty="0"/>
              <a:t>Απαιτούν αλλαγές στον πηγαίο κώδικα.</a:t>
            </a:r>
          </a:p>
          <a:p>
            <a:r>
              <a:rPr lang="el-GR" dirty="0"/>
              <a:t>Έχουν περίπλοκες εξαρτήσεις.</a:t>
            </a:r>
          </a:p>
          <a:p>
            <a:r>
              <a:rPr lang="el-GR" dirty="0"/>
              <a:t>Οδηγούν σε μεγάλη επιβράδυνση.</a:t>
            </a:r>
          </a:p>
          <a:p>
            <a:r>
              <a:rPr lang="el-GR" dirty="0"/>
              <a:t>Προστατεύονται από πατέντες και έχουν οικονομικό κόστος.</a:t>
            </a:r>
            <a:endParaRPr lang="en-US" dirty="0"/>
          </a:p>
        </p:txBody>
      </p:sp>
    </p:spTree>
    <p:extLst>
      <p:ext uri="{BB962C8B-B14F-4D97-AF65-F5344CB8AC3E}">
        <p14:creationId xmlns:p14="http://schemas.microsoft.com/office/powerpoint/2010/main" val="13344848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7B1AC8-C43B-52F6-F30C-421BAC63195D}"/>
              </a:ext>
            </a:extLst>
          </p:cNvPr>
          <p:cNvSpPr>
            <a:spLocks noGrp="1"/>
          </p:cNvSpPr>
          <p:nvPr>
            <p:ph type="title"/>
          </p:nvPr>
        </p:nvSpPr>
        <p:spPr>
          <a:xfrm>
            <a:off x="4654296" y="640080"/>
            <a:ext cx="6894576" cy="3566160"/>
          </a:xfrm>
        </p:spPr>
        <p:txBody>
          <a:bodyPr vert="horz" lIns="91440" tIns="45720" rIns="91440" bIns="45720" rtlCol="0" anchor="b">
            <a:normAutofit/>
          </a:bodyPr>
          <a:lstStyle/>
          <a:p>
            <a:r>
              <a:rPr lang="en-US" sz="6600"/>
              <a:t>Format strings</a:t>
            </a:r>
          </a:p>
        </p:txBody>
      </p:sp>
      <p:sp>
        <p:nvSpPr>
          <p:cNvPr id="3" name="Text Placeholder 2">
            <a:extLst>
              <a:ext uri="{FF2B5EF4-FFF2-40B4-BE49-F238E27FC236}">
                <a16:creationId xmlns:a16="http://schemas.microsoft.com/office/drawing/2014/main" id="{E65F22D8-96E1-B29F-69D0-93153F7C175B}"/>
              </a:ext>
            </a:extLst>
          </p:cNvPr>
          <p:cNvSpPr>
            <a:spLocks noGrp="1"/>
          </p:cNvSpPr>
          <p:nvPr>
            <p:ph type="body" idx="1"/>
          </p:nvPr>
        </p:nvSpPr>
        <p:spPr>
          <a:xfrm>
            <a:off x="4654296" y="4636008"/>
            <a:ext cx="6894576" cy="1572768"/>
          </a:xfrm>
        </p:spPr>
        <p:txBody>
          <a:bodyPr vert="horz" lIns="91440" tIns="45720" rIns="91440" bIns="45720" rtlCol="0">
            <a:normAutofit/>
          </a:bodyPr>
          <a:lstStyle/>
          <a:p>
            <a:endParaRPr lang="en-US">
              <a:solidFill>
                <a:schemeClr val="tx1"/>
              </a:solidFill>
            </a:endParaRPr>
          </a:p>
        </p:txBody>
      </p:sp>
      <p:pic>
        <p:nvPicPr>
          <p:cNvPr id="5" name="Picture 4" descr="Torn rope">
            <a:extLst>
              <a:ext uri="{FF2B5EF4-FFF2-40B4-BE49-F238E27FC236}">
                <a16:creationId xmlns:a16="http://schemas.microsoft.com/office/drawing/2014/main" id="{ABD587E0-7208-B976-219A-E9B88D29F60C}"/>
              </a:ext>
            </a:extLst>
          </p:cNvPr>
          <p:cNvPicPr>
            <a:picLocks noChangeAspect="1"/>
          </p:cNvPicPr>
          <p:nvPr/>
        </p:nvPicPr>
        <p:blipFill rotWithShape="1">
          <a:blip r:embed="rId2"/>
          <a:srcRect l="32957" r="29102" b="1"/>
          <a:stretch/>
        </p:blipFill>
        <p:spPr>
          <a:xfrm>
            <a:off x="20" y="10"/>
            <a:ext cx="4049786" cy="6857990"/>
          </a:xfrm>
          <a:custGeom>
            <a:avLst/>
            <a:gdLst/>
            <a:ahLst/>
            <a:cxnLst/>
            <a:rect l="l" t="t" r="r" b="b"/>
            <a:pathLst>
              <a:path w="4049806" h="6858000">
                <a:moveTo>
                  <a:pt x="0" y="0"/>
                </a:moveTo>
                <a:lnTo>
                  <a:pt x="4018525" y="0"/>
                </a:lnTo>
                <a:lnTo>
                  <a:pt x="4019816" y="10931"/>
                </a:lnTo>
                <a:cubicBezTo>
                  <a:pt x="4034945" y="94836"/>
                  <a:pt x="4032275" y="179884"/>
                  <a:pt x="4036343" y="264297"/>
                </a:cubicBezTo>
                <a:cubicBezTo>
                  <a:pt x="4041301" y="367652"/>
                  <a:pt x="4035072" y="471135"/>
                  <a:pt x="4032911" y="574617"/>
                </a:cubicBezTo>
                <a:cubicBezTo>
                  <a:pt x="4031004" y="662717"/>
                  <a:pt x="4022232" y="750690"/>
                  <a:pt x="4025029" y="838916"/>
                </a:cubicBezTo>
                <a:cubicBezTo>
                  <a:pt x="4025029" y="841968"/>
                  <a:pt x="4025029" y="845019"/>
                  <a:pt x="4025029" y="848070"/>
                </a:cubicBezTo>
                <a:cubicBezTo>
                  <a:pt x="4017020" y="945068"/>
                  <a:pt x="4017020" y="1042576"/>
                  <a:pt x="4025029" y="1139574"/>
                </a:cubicBezTo>
                <a:cubicBezTo>
                  <a:pt x="4027609" y="1179950"/>
                  <a:pt x="4026885" y="1220466"/>
                  <a:pt x="4022868" y="1260728"/>
                </a:cubicBezTo>
                <a:cubicBezTo>
                  <a:pt x="4019054" y="1311960"/>
                  <a:pt x="4006849" y="1364083"/>
                  <a:pt x="4015621" y="1414934"/>
                </a:cubicBezTo>
                <a:cubicBezTo>
                  <a:pt x="4021367" y="1456784"/>
                  <a:pt x="4024558" y="1498940"/>
                  <a:pt x="4025156" y="1541172"/>
                </a:cubicBezTo>
                <a:cubicBezTo>
                  <a:pt x="4029478" y="1635755"/>
                  <a:pt x="4025283" y="1730847"/>
                  <a:pt x="4023757" y="1825685"/>
                </a:cubicBezTo>
                <a:cubicBezTo>
                  <a:pt x="4021850" y="1936286"/>
                  <a:pt x="4024647" y="2046634"/>
                  <a:pt x="4015748" y="2157235"/>
                </a:cubicBezTo>
                <a:cubicBezTo>
                  <a:pt x="4010790" y="2246581"/>
                  <a:pt x="4010790" y="2336130"/>
                  <a:pt x="4015748" y="2425476"/>
                </a:cubicBezTo>
                <a:cubicBezTo>
                  <a:pt x="4018164" y="2507473"/>
                  <a:pt x="4030495" y="2588454"/>
                  <a:pt x="4028461" y="2671214"/>
                </a:cubicBezTo>
                <a:cubicBezTo>
                  <a:pt x="4026046" y="2767832"/>
                  <a:pt x="4014604" y="2863940"/>
                  <a:pt x="4018164" y="2960685"/>
                </a:cubicBezTo>
                <a:cubicBezTo>
                  <a:pt x="4019816" y="3006832"/>
                  <a:pt x="4019944" y="3052980"/>
                  <a:pt x="4020961" y="3099127"/>
                </a:cubicBezTo>
                <a:cubicBezTo>
                  <a:pt x="4021978" y="3154682"/>
                  <a:pt x="4032021" y="3210110"/>
                  <a:pt x="4026427" y="3265665"/>
                </a:cubicBezTo>
                <a:cubicBezTo>
                  <a:pt x="4017147" y="3358087"/>
                  <a:pt x="3993120" y="3448857"/>
                  <a:pt x="4008121" y="3543567"/>
                </a:cubicBezTo>
                <a:cubicBezTo>
                  <a:pt x="4016384" y="3595690"/>
                  <a:pt x="4025791" y="3647940"/>
                  <a:pt x="4030495" y="3700571"/>
                </a:cubicBezTo>
                <a:cubicBezTo>
                  <a:pt x="4034690" y="3747608"/>
                  <a:pt x="4045369" y="3795408"/>
                  <a:pt x="4037233" y="3842191"/>
                </a:cubicBezTo>
                <a:cubicBezTo>
                  <a:pt x="4030368" y="3882237"/>
                  <a:pt x="4034055" y="3922282"/>
                  <a:pt x="4028715" y="3962327"/>
                </a:cubicBezTo>
                <a:cubicBezTo>
                  <a:pt x="4021723" y="4014831"/>
                  <a:pt x="4017910" y="4068352"/>
                  <a:pt x="4012697" y="4121111"/>
                </a:cubicBezTo>
                <a:cubicBezTo>
                  <a:pt x="4007866" y="4169038"/>
                  <a:pt x="4004307" y="4216838"/>
                  <a:pt x="4017020" y="4261841"/>
                </a:cubicBezTo>
                <a:cubicBezTo>
                  <a:pt x="4048039" y="4375112"/>
                  <a:pt x="4031004" y="4487748"/>
                  <a:pt x="4019308" y="4600257"/>
                </a:cubicBezTo>
                <a:cubicBezTo>
                  <a:pt x="4013587" y="4655049"/>
                  <a:pt x="4005197" y="4712765"/>
                  <a:pt x="4017910" y="4762853"/>
                </a:cubicBezTo>
                <a:cubicBezTo>
                  <a:pt x="4041428" y="4851716"/>
                  <a:pt x="4022995" y="4936764"/>
                  <a:pt x="4012824" y="5021432"/>
                </a:cubicBezTo>
                <a:cubicBezTo>
                  <a:pt x="4002654" y="5106099"/>
                  <a:pt x="4000239" y="5189495"/>
                  <a:pt x="4018037" y="5272637"/>
                </a:cubicBezTo>
                <a:cubicBezTo>
                  <a:pt x="4030495" y="5331116"/>
                  <a:pt x="4030495" y="5390612"/>
                  <a:pt x="4032021" y="5449600"/>
                </a:cubicBezTo>
                <a:cubicBezTo>
                  <a:pt x="4032911" y="5486339"/>
                  <a:pt x="4019308" y="5523842"/>
                  <a:pt x="4010282" y="5560582"/>
                </a:cubicBezTo>
                <a:cubicBezTo>
                  <a:pt x="3994009" y="5626943"/>
                  <a:pt x="3988162" y="5694321"/>
                  <a:pt x="4010282" y="5759029"/>
                </a:cubicBezTo>
                <a:cubicBezTo>
                  <a:pt x="4040793" y="5848655"/>
                  <a:pt x="4058336" y="5938407"/>
                  <a:pt x="4045623" y="6033117"/>
                </a:cubicBezTo>
                <a:cubicBezTo>
                  <a:pt x="4038377" y="6091724"/>
                  <a:pt x="4036597" y="6151347"/>
                  <a:pt x="4025664" y="6209190"/>
                </a:cubicBezTo>
                <a:cubicBezTo>
                  <a:pt x="4007358" y="6304790"/>
                  <a:pt x="4013841" y="6399882"/>
                  <a:pt x="4028461" y="6494211"/>
                </a:cubicBezTo>
                <a:cubicBezTo>
                  <a:pt x="4038542" y="6573081"/>
                  <a:pt x="4039610" y="6652829"/>
                  <a:pt x="4031639" y="6731941"/>
                </a:cubicBezTo>
                <a:lnTo>
                  <a:pt x="4022913" y="6858000"/>
                </a:lnTo>
                <a:lnTo>
                  <a:pt x="0" y="6858000"/>
                </a:lnTo>
                <a:close/>
              </a:path>
            </a:pathLst>
          </a:custGeom>
        </p:spPr>
      </p:pic>
      <p:sp>
        <p:nvSpPr>
          <p:cNvPr id="11" name="sketchy line">
            <a:extLst>
              <a:ext uri="{FF2B5EF4-FFF2-40B4-BE49-F238E27FC236}">
                <a16:creationId xmlns:a16="http://schemas.microsoft.com/office/drawing/2014/main" id="{82580482-BA80-420A-8A05-C58E97F2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4409267"/>
            <a:ext cx="4242816" cy="18288"/>
          </a:xfrm>
          <a:custGeom>
            <a:avLst/>
            <a:gdLst>
              <a:gd name="connsiteX0" fmla="*/ 0 w 4242816"/>
              <a:gd name="connsiteY0" fmla="*/ 0 h 18288"/>
              <a:gd name="connsiteX1" fmla="*/ 690973 w 4242816"/>
              <a:gd name="connsiteY1" fmla="*/ 0 h 18288"/>
              <a:gd name="connsiteX2" fmla="*/ 1212233 w 4242816"/>
              <a:gd name="connsiteY2" fmla="*/ 0 h 18288"/>
              <a:gd name="connsiteX3" fmla="*/ 1860778 w 4242816"/>
              <a:gd name="connsiteY3" fmla="*/ 0 h 18288"/>
              <a:gd name="connsiteX4" fmla="*/ 2424466 w 4242816"/>
              <a:gd name="connsiteY4" fmla="*/ 0 h 18288"/>
              <a:gd name="connsiteX5" fmla="*/ 3115439 w 4242816"/>
              <a:gd name="connsiteY5" fmla="*/ 0 h 18288"/>
              <a:gd name="connsiteX6" fmla="*/ 3636699 w 4242816"/>
              <a:gd name="connsiteY6" fmla="*/ 0 h 18288"/>
              <a:gd name="connsiteX7" fmla="*/ 4242816 w 4242816"/>
              <a:gd name="connsiteY7" fmla="*/ 0 h 18288"/>
              <a:gd name="connsiteX8" fmla="*/ 4242816 w 4242816"/>
              <a:gd name="connsiteY8" fmla="*/ 18288 h 18288"/>
              <a:gd name="connsiteX9" fmla="*/ 3636699 w 4242816"/>
              <a:gd name="connsiteY9" fmla="*/ 18288 h 18288"/>
              <a:gd name="connsiteX10" fmla="*/ 3030583 w 4242816"/>
              <a:gd name="connsiteY10" fmla="*/ 18288 h 18288"/>
              <a:gd name="connsiteX11" fmla="*/ 2466894 w 4242816"/>
              <a:gd name="connsiteY11" fmla="*/ 18288 h 18288"/>
              <a:gd name="connsiteX12" fmla="*/ 1988062 w 4242816"/>
              <a:gd name="connsiteY12" fmla="*/ 18288 h 18288"/>
              <a:gd name="connsiteX13" fmla="*/ 1466802 w 4242816"/>
              <a:gd name="connsiteY13" fmla="*/ 18288 h 18288"/>
              <a:gd name="connsiteX14" fmla="*/ 860686 w 4242816"/>
              <a:gd name="connsiteY14" fmla="*/ 18288 h 18288"/>
              <a:gd name="connsiteX15" fmla="*/ 0 w 4242816"/>
              <a:gd name="connsiteY15" fmla="*/ 18288 h 18288"/>
              <a:gd name="connsiteX16" fmla="*/ 0 w 4242816"/>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2816" h="18288" fill="none" extrusionOk="0">
                <a:moveTo>
                  <a:pt x="0" y="0"/>
                </a:moveTo>
                <a:cubicBezTo>
                  <a:pt x="249934" y="1471"/>
                  <a:pt x="379877" y="-29444"/>
                  <a:pt x="690973" y="0"/>
                </a:cubicBezTo>
                <a:cubicBezTo>
                  <a:pt x="1002069" y="29444"/>
                  <a:pt x="1021583" y="17501"/>
                  <a:pt x="1212233" y="0"/>
                </a:cubicBezTo>
                <a:cubicBezTo>
                  <a:pt x="1402883" y="-17501"/>
                  <a:pt x="1678760" y="5386"/>
                  <a:pt x="1860778" y="0"/>
                </a:cubicBezTo>
                <a:cubicBezTo>
                  <a:pt x="2042796" y="-5386"/>
                  <a:pt x="2245608" y="-22401"/>
                  <a:pt x="2424466" y="0"/>
                </a:cubicBezTo>
                <a:cubicBezTo>
                  <a:pt x="2603324" y="22401"/>
                  <a:pt x="2890020" y="33806"/>
                  <a:pt x="3115439" y="0"/>
                </a:cubicBezTo>
                <a:cubicBezTo>
                  <a:pt x="3340858" y="-33806"/>
                  <a:pt x="3428300" y="18628"/>
                  <a:pt x="3636699" y="0"/>
                </a:cubicBezTo>
                <a:cubicBezTo>
                  <a:pt x="3845098" y="-18628"/>
                  <a:pt x="4108824" y="5541"/>
                  <a:pt x="4242816" y="0"/>
                </a:cubicBezTo>
                <a:cubicBezTo>
                  <a:pt x="4242066" y="4160"/>
                  <a:pt x="4243125" y="10356"/>
                  <a:pt x="4242816" y="18288"/>
                </a:cubicBezTo>
                <a:cubicBezTo>
                  <a:pt x="4113424" y="32735"/>
                  <a:pt x="3768327" y="47567"/>
                  <a:pt x="3636699" y="18288"/>
                </a:cubicBezTo>
                <a:cubicBezTo>
                  <a:pt x="3505071" y="-10991"/>
                  <a:pt x="3294208" y="-4990"/>
                  <a:pt x="3030583" y="18288"/>
                </a:cubicBezTo>
                <a:cubicBezTo>
                  <a:pt x="2766958" y="41566"/>
                  <a:pt x="2649277" y="20974"/>
                  <a:pt x="2466894" y="18288"/>
                </a:cubicBezTo>
                <a:cubicBezTo>
                  <a:pt x="2284511" y="15602"/>
                  <a:pt x="2151277" y="1154"/>
                  <a:pt x="1988062" y="18288"/>
                </a:cubicBezTo>
                <a:cubicBezTo>
                  <a:pt x="1824847" y="35422"/>
                  <a:pt x="1691359" y="9265"/>
                  <a:pt x="1466802" y="18288"/>
                </a:cubicBezTo>
                <a:cubicBezTo>
                  <a:pt x="1242245" y="27311"/>
                  <a:pt x="1006161" y="36605"/>
                  <a:pt x="860686" y="18288"/>
                </a:cubicBezTo>
                <a:cubicBezTo>
                  <a:pt x="715211" y="-29"/>
                  <a:pt x="242774" y="46538"/>
                  <a:pt x="0" y="18288"/>
                </a:cubicBezTo>
                <a:cubicBezTo>
                  <a:pt x="-146" y="11482"/>
                  <a:pt x="-422" y="5192"/>
                  <a:pt x="0" y="0"/>
                </a:cubicBezTo>
                <a:close/>
              </a:path>
              <a:path w="4242816" h="18288" stroke="0" extrusionOk="0">
                <a:moveTo>
                  <a:pt x="0" y="0"/>
                </a:moveTo>
                <a:cubicBezTo>
                  <a:pt x="259751" y="-14018"/>
                  <a:pt x="356632" y="-15007"/>
                  <a:pt x="521260" y="0"/>
                </a:cubicBezTo>
                <a:cubicBezTo>
                  <a:pt x="685888" y="15007"/>
                  <a:pt x="885786" y="5167"/>
                  <a:pt x="1212233" y="0"/>
                </a:cubicBezTo>
                <a:cubicBezTo>
                  <a:pt x="1538680" y="-5167"/>
                  <a:pt x="1458849" y="7951"/>
                  <a:pt x="1691065" y="0"/>
                </a:cubicBezTo>
                <a:cubicBezTo>
                  <a:pt x="1923281" y="-7951"/>
                  <a:pt x="1985780" y="-16303"/>
                  <a:pt x="2169897" y="0"/>
                </a:cubicBezTo>
                <a:cubicBezTo>
                  <a:pt x="2354014" y="16303"/>
                  <a:pt x="2633054" y="-2739"/>
                  <a:pt x="2776014" y="0"/>
                </a:cubicBezTo>
                <a:cubicBezTo>
                  <a:pt x="2918974" y="2739"/>
                  <a:pt x="3112688" y="-15682"/>
                  <a:pt x="3339702" y="0"/>
                </a:cubicBezTo>
                <a:cubicBezTo>
                  <a:pt x="3566716" y="15682"/>
                  <a:pt x="4015278" y="-28467"/>
                  <a:pt x="4242816" y="0"/>
                </a:cubicBezTo>
                <a:cubicBezTo>
                  <a:pt x="4243501" y="7633"/>
                  <a:pt x="4242294" y="10002"/>
                  <a:pt x="4242816" y="18288"/>
                </a:cubicBezTo>
                <a:cubicBezTo>
                  <a:pt x="3924964" y="16283"/>
                  <a:pt x="3746362" y="-1805"/>
                  <a:pt x="3551843" y="18288"/>
                </a:cubicBezTo>
                <a:cubicBezTo>
                  <a:pt x="3357324" y="38381"/>
                  <a:pt x="3126422" y="47156"/>
                  <a:pt x="2860870" y="18288"/>
                </a:cubicBezTo>
                <a:cubicBezTo>
                  <a:pt x="2595318" y="-10580"/>
                  <a:pt x="2572437" y="11441"/>
                  <a:pt x="2297182" y="18288"/>
                </a:cubicBezTo>
                <a:cubicBezTo>
                  <a:pt x="2021927" y="25135"/>
                  <a:pt x="1916908" y="33601"/>
                  <a:pt x="1733493" y="18288"/>
                </a:cubicBezTo>
                <a:cubicBezTo>
                  <a:pt x="1550078" y="2975"/>
                  <a:pt x="1412440" y="27896"/>
                  <a:pt x="1212233" y="18288"/>
                </a:cubicBezTo>
                <a:cubicBezTo>
                  <a:pt x="1012026" y="8680"/>
                  <a:pt x="914386" y="13859"/>
                  <a:pt x="648545" y="18288"/>
                </a:cubicBezTo>
                <a:cubicBezTo>
                  <a:pt x="382704" y="22717"/>
                  <a:pt x="233522" y="39342"/>
                  <a:pt x="0" y="18288"/>
                </a:cubicBezTo>
                <a:cubicBezTo>
                  <a:pt x="-772" y="13661"/>
                  <a:pt x="-839" y="849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73015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3AA62B98-3786-84EE-6053-B6F3F74D6A3A}"/>
              </a:ext>
            </a:extLst>
          </p:cNvPr>
          <p:cNvSpPr>
            <a:spLocks noGrp="1"/>
          </p:cNvSpPr>
          <p:nvPr>
            <p:ph type="title"/>
          </p:nvPr>
        </p:nvSpPr>
        <p:spPr>
          <a:xfrm>
            <a:off x="640080" y="325369"/>
            <a:ext cx="4368602" cy="1956841"/>
          </a:xfrm>
        </p:spPr>
        <p:txBody>
          <a:bodyPr anchor="b">
            <a:normAutofit/>
          </a:bodyPr>
          <a:lstStyle/>
          <a:p>
            <a:r>
              <a:rPr lang="el-GR" sz="5400"/>
              <a:t>Εισαγωγή</a:t>
            </a:r>
            <a:endParaRPr lang="en-US" sz="5400"/>
          </a:p>
        </p:txBody>
      </p:sp>
      <p:sp>
        <p:nvSpPr>
          <p:cNvPr id="1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AF4590A3-3B98-805F-225C-E6C46A944A8D}"/>
              </a:ext>
            </a:extLst>
          </p:cNvPr>
          <p:cNvSpPr>
            <a:spLocks noGrp="1"/>
          </p:cNvSpPr>
          <p:nvPr>
            <p:ph idx="1"/>
          </p:nvPr>
        </p:nvSpPr>
        <p:spPr>
          <a:xfrm>
            <a:off x="640080" y="2872899"/>
            <a:ext cx="4243589" cy="3320668"/>
          </a:xfrm>
        </p:spPr>
        <p:txBody>
          <a:bodyPr>
            <a:normAutofit/>
          </a:bodyPr>
          <a:lstStyle/>
          <a:p>
            <a:pPr>
              <a:lnSpc>
                <a:spcPct val="140000"/>
              </a:lnSpc>
            </a:pPr>
            <a:r>
              <a:rPr lang="el-GR" sz="1800" dirty="0"/>
              <a:t>Οι συμβολοσειρές μορφοποίησης επιτρέπουν τη δημιουργία μορφοποιημένης εξόδου. </a:t>
            </a:r>
            <a:endParaRPr lang="en-US" sz="1800" dirty="0"/>
          </a:p>
          <a:p>
            <a:pPr>
              <a:lnSpc>
                <a:spcPct val="140000"/>
              </a:lnSpc>
            </a:pPr>
            <a:r>
              <a:rPr lang="el-GR" sz="1800" dirty="0"/>
              <a:t>Οι συμβολοσειρές μορφοποίησης επιτρέπουν επίσης την εγγραφή στη μνήμη μέσω του %n. </a:t>
            </a:r>
            <a:endParaRPr lang="en-US" sz="1800" dirty="0"/>
          </a:p>
        </p:txBody>
      </p:sp>
      <p:pic>
        <p:nvPicPr>
          <p:cNvPr id="7" name="Picture 6" descr="Πλήκτρα παλιάς ταμειακής μηχανής">
            <a:extLst>
              <a:ext uri="{FF2B5EF4-FFF2-40B4-BE49-F238E27FC236}">
                <a16:creationId xmlns:a16="http://schemas.microsoft.com/office/drawing/2014/main" id="{A85CB669-959A-293A-91EE-F57D6133568E}"/>
              </a:ext>
            </a:extLst>
          </p:cNvPr>
          <p:cNvPicPr>
            <a:picLocks noChangeAspect="1"/>
          </p:cNvPicPr>
          <p:nvPr/>
        </p:nvPicPr>
        <p:blipFill rotWithShape="1">
          <a:blip r:embed="rId2"/>
          <a:srcRect l="14968" r="18330"/>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40425665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60F3EB-80E1-2D04-8EF1-B3BC2C1882E9}"/>
              </a:ext>
            </a:extLst>
          </p:cNvPr>
          <p:cNvSpPr>
            <a:spLocks noGrp="1"/>
          </p:cNvSpPr>
          <p:nvPr>
            <p:ph type="title"/>
          </p:nvPr>
        </p:nvSpPr>
        <p:spPr>
          <a:xfrm>
            <a:off x="4654296" y="329184"/>
            <a:ext cx="6894576" cy="1783080"/>
          </a:xfrm>
        </p:spPr>
        <p:txBody>
          <a:bodyPr anchor="b">
            <a:normAutofit/>
          </a:bodyPr>
          <a:lstStyle/>
          <a:p>
            <a:r>
              <a:rPr lang="el-GR" sz="5400"/>
              <a:t>Αμυντικοί μηχανισμοί</a:t>
            </a:r>
            <a:endParaRPr lang="en-US" sz="5400"/>
          </a:p>
        </p:txBody>
      </p:sp>
      <p:pic>
        <p:nvPicPr>
          <p:cNvPr id="5" name="Picture 4" descr="Αφηρημένα πράσινα φώτα">
            <a:extLst>
              <a:ext uri="{FF2B5EF4-FFF2-40B4-BE49-F238E27FC236}">
                <a16:creationId xmlns:a16="http://schemas.microsoft.com/office/drawing/2014/main" id="{8B9BE236-613C-2115-D9A5-86A9B51F38B4}"/>
              </a:ext>
            </a:extLst>
          </p:cNvPr>
          <p:cNvPicPr>
            <a:picLocks noChangeAspect="1"/>
          </p:cNvPicPr>
          <p:nvPr/>
        </p:nvPicPr>
        <p:blipFill rotWithShape="1">
          <a:blip r:embed="rId2"/>
          <a:srcRect l="18551" r="37130"/>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11"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4E66DC2-7DA7-2132-E104-5149EA6BD53D}"/>
              </a:ext>
            </a:extLst>
          </p:cNvPr>
          <p:cNvSpPr>
            <a:spLocks noGrp="1"/>
          </p:cNvSpPr>
          <p:nvPr>
            <p:ph idx="1"/>
          </p:nvPr>
        </p:nvSpPr>
        <p:spPr>
          <a:xfrm>
            <a:off x="4654296" y="2706624"/>
            <a:ext cx="6894576" cy="3483864"/>
          </a:xfrm>
        </p:spPr>
        <p:txBody>
          <a:bodyPr>
            <a:normAutofit/>
          </a:bodyPr>
          <a:lstStyle/>
          <a:p>
            <a:pPr>
              <a:lnSpc>
                <a:spcPct val="140000"/>
              </a:lnSpc>
            </a:pPr>
            <a:r>
              <a:rPr lang="el-GR" sz="1500"/>
              <a:t>Κατάργηση της χρήσης του %n (Windows)</a:t>
            </a:r>
          </a:p>
          <a:p>
            <a:pPr>
              <a:lnSpc>
                <a:spcPct val="140000"/>
              </a:lnSpc>
            </a:pPr>
            <a:r>
              <a:rPr lang="el-GR" sz="1500"/>
              <a:t>Προσθήκη επιπλέον ελέγχων για τις συμβολοσειρές μορφοποίησης (Linux):</a:t>
            </a:r>
          </a:p>
          <a:p>
            <a:pPr lvl="1">
              <a:lnSpc>
                <a:spcPct val="140000"/>
              </a:lnSpc>
            </a:pPr>
            <a:r>
              <a:rPr lang="el-GR" sz="1500"/>
              <a:t>Έλεγχος για </a:t>
            </a:r>
            <a:r>
              <a:rPr lang="en-US" sz="1500"/>
              <a:t>buffer overflows.</a:t>
            </a:r>
            <a:endParaRPr lang="el-GR" sz="1500"/>
          </a:p>
          <a:p>
            <a:pPr lvl="1">
              <a:lnSpc>
                <a:spcPct val="140000"/>
              </a:lnSpc>
            </a:pPr>
            <a:r>
              <a:rPr lang="el-GR" sz="1500"/>
              <a:t>Έλεγχος εάν το πρώτο όρισμα είναι σε περιοχή μόνο για ανάγνωση.</a:t>
            </a:r>
          </a:p>
          <a:p>
            <a:pPr lvl="1">
              <a:lnSpc>
                <a:spcPct val="140000"/>
              </a:lnSpc>
            </a:pPr>
            <a:r>
              <a:rPr lang="el-GR" sz="1500"/>
              <a:t>Έλεγχος εάν όλα τα ορίσματα χρησιμοποιούνται.</a:t>
            </a:r>
          </a:p>
          <a:p>
            <a:pPr>
              <a:lnSpc>
                <a:spcPct val="140000"/>
              </a:lnSpc>
            </a:pPr>
            <a:r>
              <a:rPr lang="el-GR" sz="1500"/>
              <a:t>Οι έλεγχοι του Linux πραγματοποιούνται στις ακόλουθες συναρτήσεις:</a:t>
            </a:r>
          </a:p>
          <a:p>
            <a:pPr lvl="1">
              <a:lnSpc>
                <a:spcPct val="140000"/>
              </a:lnSpc>
            </a:pPr>
            <a:r>
              <a:rPr lang="el-GR" sz="1500"/>
              <a:t>mem{cpy,pcpy,move,set}, st{r,p,nc}py, str{,n}cat,{,v}s{,n}printf.</a:t>
            </a:r>
            <a:endParaRPr lang="en-US" sz="1500"/>
          </a:p>
        </p:txBody>
      </p:sp>
    </p:spTree>
    <p:extLst>
      <p:ext uri="{BB962C8B-B14F-4D97-AF65-F5344CB8AC3E}">
        <p14:creationId xmlns:p14="http://schemas.microsoft.com/office/powerpoint/2010/main" val="19332480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EEA216-287D-1973-37F6-09A8526BC440}"/>
              </a:ext>
            </a:extLst>
          </p:cNvPr>
          <p:cNvSpPr>
            <a:spLocks noGrp="1"/>
          </p:cNvSpPr>
          <p:nvPr>
            <p:ph type="title"/>
          </p:nvPr>
        </p:nvSpPr>
        <p:spPr>
          <a:xfrm>
            <a:off x="466722" y="586855"/>
            <a:ext cx="3201366" cy="3387497"/>
          </a:xfrm>
        </p:spPr>
        <p:txBody>
          <a:bodyPr anchor="b">
            <a:normAutofit/>
          </a:bodyPr>
          <a:lstStyle/>
          <a:p>
            <a:pPr algn="r"/>
            <a:r>
              <a:rPr lang="el-GR" sz="3700">
                <a:solidFill>
                  <a:srgbClr val="FFFFFF"/>
                </a:solidFill>
              </a:rPr>
              <a:t>Συμπεράσματα</a:t>
            </a:r>
            <a:endParaRPr lang="en-US" sz="3700">
              <a:solidFill>
                <a:srgbClr val="FFFFFF"/>
              </a:solidFill>
            </a:endParaRPr>
          </a:p>
        </p:txBody>
      </p:sp>
      <p:sp>
        <p:nvSpPr>
          <p:cNvPr id="3" name="Content Placeholder 2">
            <a:extLst>
              <a:ext uri="{FF2B5EF4-FFF2-40B4-BE49-F238E27FC236}">
                <a16:creationId xmlns:a16="http://schemas.microsoft.com/office/drawing/2014/main" id="{B05F3CAB-5FA7-8303-95FD-1DC7E89E9E6A}"/>
              </a:ext>
            </a:extLst>
          </p:cNvPr>
          <p:cNvSpPr>
            <a:spLocks noGrp="1"/>
          </p:cNvSpPr>
          <p:nvPr>
            <p:ph idx="1"/>
          </p:nvPr>
        </p:nvSpPr>
        <p:spPr>
          <a:xfrm>
            <a:off x="4810259" y="649480"/>
            <a:ext cx="6555347" cy="5546047"/>
          </a:xfrm>
        </p:spPr>
        <p:txBody>
          <a:bodyPr anchor="ctr">
            <a:normAutofit/>
          </a:bodyPr>
          <a:lstStyle/>
          <a:p>
            <a:pPr>
              <a:lnSpc>
                <a:spcPct val="140000"/>
              </a:lnSpc>
            </a:pPr>
            <a:r>
              <a:rPr lang="el-GR" sz="1700" dirty="0"/>
              <a:t>Πολλοί μηχανισμοί άμυνας έχουν εφαρμοστεί στην πράξη. Μάθετε τα πλεονεκτήματά τους και τα μειονεκτήματά τους.</a:t>
            </a:r>
          </a:p>
          <a:p>
            <a:pPr>
              <a:lnSpc>
                <a:spcPct val="140000"/>
              </a:lnSpc>
            </a:pPr>
            <a:r>
              <a:rPr lang="el-GR" sz="1700" dirty="0"/>
              <a:t>Η </a:t>
            </a:r>
            <a:r>
              <a:rPr lang="en-US" sz="1700" dirty="0"/>
              <a:t>DEP </a:t>
            </a:r>
            <a:r>
              <a:rPr lang="el-GR" sz="1700" dirty="0"/>
              <a:t>σταματάει τις επιθέσεις εισαγωγής κώδικα, αλλά δεν σταματάει τις επιθέσεις επαναχρησιμοποίησης κώδικα.</a:t>
            </a:r>
          </a:p>
          <a:p>
            <a:pPr>
              <a:lnSpc>
                <a:spcPct val="140000"/>
              </a:lnSpc>
            </a:pPr>
            <a:r>
              <a:rPr lang="el-GR" sz="1700" dirty="0"/>
              <a:t>Η </a:t>
            </a:r>
            <a:r>
              <a:rPr lang="en-US" sz="1700" dirty="0"/>
              <a:t>ASR </a:t>
            </a:r>
            <a:r>
              <a:rPr lang="el-GR" sz="1700" dirty="0"/>
              <a:t>είναι </a:t>
            </a:r>
            <a:r>
              <a:rPr lang="el-GR" sz="1700" dirty="0" err="1"/>
              <a:t>πιθανοτική</a:t>
            </a:r>
            <a:r>
              <a:rPr lang="el-GR" sz="1700" dirty="0"/>
              <a:t>, ανακατεύει τον χώρο μνήμης αλλά παραμένει επιρρεπής σε διαρροές πληροφοριών.</a:t>
            </a:r>
          </a:p>
          <a:p>
            <a:pPr>
              <a:lnSpc>
                <a:spcPct val="140000"/>
              </a:lnSpc>
            </a:pPr>
            <a:r>
              <a:rPr lang="el-GR" sz="1700" dirty="0"/>
              <a:t>Τα Καναρίνια Στοίβας είναι επίσης </a:t>
            </a:r>
            <a:r>
              <a:rPr lang="el-GR" sz="1700" dirty="0" err="1"/>
              <a:t>πιθανοτικά</a:t>
            </a:r>
            <a:r>
              <a:rPr lang="el-GR" sz="1700" dirty="0"/>
              <a:t>, δεν προστατεύουν από άμεσες αντικαταστάσεις, - είναι επίσης επιρρεπή σε διαρροές πληροφοριών.</a:t>
            </a:r>
          </a:p>
          <a:p>
            <a:pPr>
              <a:lnSpc>
                <a:spcPct val="140000"/>
              </a:lnSpc>
            </a:pPr>
            <a:r>
              <a:rPr lang="el-GR" sz="1700" dirty="0"/>
              <a:t>Ο Ασφαλής Χειρισμός Εξαιρέσεων προστατεύει τους χειριστές εξαιρέσεων. Η επαναχρησιμοποίηση παραμένει δυνατή.</a:t>
            </a:r>
          </a:p>
          <a:p>
            <a:pPr>
              <a:lnSpc>
                <a:spcPct val="140000"/>
              </a:lnSpc>
            </a:pPr>
            <a:r>
              <a:rPr lang="el-GR" sz="1700" dirty="0"/>
              <a:t>Η Ενίσχυση του Πηγαίου Κώδικα προστατεύει τα στατικά </a:t>
            </a:r>
            <a:r>
              <a:rPr lang="el-GR" sz="1700" dirty="0" err="1"/>
              <a:t>buffers</a:t>
            </a:r>
            <a:r>
              <a:rPr lang="el-GR" sz="1700" dirty="0"/>
              <a:t> και τις συμβολοσειρές μορφοποίησης.</a:t>
            </a:r>
            <a:endParaRPr lang="en-US" sz="1700" dirty="0"/>
          </a:p>
        </p:txBody>
      </p:sp>
    </p:spTree>
    <p:extLst>
      <p:ext uri="{BB962C8B-B14F-4D97-AF65-F5344CB8AC3E}">
        <p14:creationId xmlns:p14="http://schemas.microsoft.com/office/powerpoint/2010/main" val="5063918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8558C5-5304-3DE7-883A-E505DA7E78ED}"/>
              </a:ext>
            </a:extLst>
          </p:cNvPr>
          <p:cNvSpPr>
            <a:spLocks noGrp="1"/>
          </p:cNvSpPr>
          <p:nvPr>
            <p:ph type="title"/>
          </p:nvPr>
        </p:nvSpPr>
        <p:spPr>
          <a:xfrm>
            <a:off x="4654296" y="640080"/>
            <a:ext cx="6894576" cy="3566160"/>
          </a:xfrm>
        </p:spPr>
        <p:txBody>
          <a:bodyPr vert="horz" lIns="91440" tIns="45720" rIns="91440" bIns="45720" rtlCol="0" anchor="b">
            <a:normAutofit/>
          </a:bodyPr>
          <a:lstStyle/>
          <a:p>
            <a:r>
              <a:rPr lang="en-US" sz="6600"/>
              <a:t>Ακεραιότητα στοίβας</a:t>
            </a:r>
          </a:p>
        </p:txBody>
      </p:sp>
      <p:sp>
        <p:nvSpPr>
          <p:cNvPr id="3" name="Text Placeholder 2">
            <a:extLst>
              <a:ext uri="{FF2B5EF4-FFF2-40B4-BE49-F238E27FC236}">
                <a16:creationId xmlns:a16="http://schemas.microsoft.com/office/drawing/2014/main" id="{1EC7D6B2-4446-C12E-50E0-83552626B7BD}"/>
              </a:ext>
            </a:extLst>
          </p:cNvPr>
          <p:cNvSpPr>
            <a:spLocks noGrp="1"/>
          </p:cNvSpPr>
          <p:nvPr>
            <p:ph type="body" idx="1"/>
          </p:nvPr>
        </p:nvSpPr>
        <p:spPr>
          <a:xfrm>
            <a:off x="4654296" y="4636008"/>
            <a:ext cx="6894576" cy="1572768"/>
          </a:xfrm>
        </p:spPr>
        <p:txBody>
          <a:bodyPr vert="horz" lIns="91440" tIns="45720" rIns="91440" bIns="45720" rtlCol="0">
            <a:normAutofit/>
          </a:bodyPr>
          <a:lstStyle/>
          <a:p>
            <a:endParaRPr lang="en-US">
              <a:solidFill>
                <a:schemeClr val="tx1"/>
              </a:solidFill>
            </a:endParaRPr>
          </a:p>
        </p:txBody>
      </p:sp>
      <p:pic>
        <p:nvPicPr>
          <p:cNvPr id="5" name="Picture 4">
            <a:extLst>
              <a:ext uri="{FF2B5EF4-FFF2-40B4-BE49-F238E27FC236}">
                <a16:creationId xmlns:a16="http://schemas.microsoft.com/office/drawing/2014/main" id="{292B43D5-2333-C6EF-1BF3-1888F5D59091}"/>
              </a:ext>
            </a:extLst>
          </p:cNvPr>
          <p:cNvPicPr>
            <a:picLocks noChangeAspect="1"/>
          </p:cNvPicPr>
          <p:nvPr/>
        </p:nvPicPr>
        <p:blipFill rotWithShape="1">
          <a:blip r:embed="rId2"/>
          <a:srcRect l="24561" r="34988" b="-1"/>
          <a:stretch/>
        </p:blipFill>
        <p:spPr>
          <a:xfrm>
            <a:off x="20" y="10"/>
            <a:ext cx="4049786" cy="6857990"/>
          </a:xfrm>
          <a:custGeom>
            <a:avLst/>
            <a:gdLst/>
            <a:ahLst/>
            <a:cxnLst/>
            <a:rect l="l" t="t" r="r" b="b"/>
            <a:pathLst>
              <a:path w="4049806" h="6858000">
                <a:moveTo>
                  <a:pt x="0" y="0"/>
                </a:moveTo>
                <a:lnTo>
                  <a:pt x="4018525" y="0"/>
                </a:lnTo>
                <a:lnTo>
                  <a:pt x="4019816" y="10931"/>
                </a:lnTo>
                <a:cubicBezTo>
                  <a:pt x="4034945" y="94836"/>
                  <a:pt x="4032275" y="179884"/>
                  <a:pt x="4036343" y="264297"/>
                </a:cubicBezTo>
                <a:cubicBezTo>
                  <a:pt x="4041301" y="367652"/>
                  <a:pt x="4035072" y="471135"/>
                  <a:pt x="4032911" y="574617"/>
                </a:cubicBezTo>
                <a:cubicBezTo>
                  <a:pt x="4031004" y="662717"/>
                  <a:pt x="4022232" y="750690"/>
                  <a:pt x="4025029" y="838916"/>
                </a:cubicBezTo>
                <a:cubicBezTo>
                  <a:pt x="4025029" y="841968"/>
                  <a:pt x="4025029" y="845019"/>
                  <a:pt x="4025029" y="848070"/>
                </a:cubicBezTo>
                <a:cubicBezTo>
                  <a:pt x="4017020" y="945068"/>
                  <a:pt x="4017020" y="1042576"/>
                  <a:pt x="4025029" y="1139574"/>
                </a:cubicBezTo>
                <a:cubicBezTo>
                  <a:pt x="4027609" y="1179950"/>
                  <a:pt x="4026885" y="1220466"/>
                  <a:pt x="4022868" y="1260728"/>
                </a:cubicBezTo>
                <a:cubicBezTo>
                  <a:pt x="4019054" y="1311960"/>
                  <a:pt x="4006849" y="1364083"/>
                  <a:pt x="4015621" y="1414934"/>
                </a:cubicBezTo>
                <a:cubicBezTo>
                  <a:pt x="4021367" y="1456784"/>
                  <a:pt x="4024558" y="1498940"/>
                  <a:pt x="4025156" y="1541172"/>
                </a:cubicBezTo>
                <a:cubicBezTo>
                  <a:pt x="4029478" y="1635755"/>
                  <a:pt x="4025283" y="1730847"/>
                  <a:pt x="4023757" y="1825685"/>
                </a:cubicBezTo>
                <a:cubicBezTo>
                  <a:pt x="4021850" y="1936286"/>
                  <a:pt x="4024647" y="2046634"/>
                  <a:pt x="4015748" y="2157235"/>
                </a:cubicBezTo>
                <a:cubicBezTo>
                  <a:pt x="4010790" y="2246581"/>
                  <a:pt x="4010790" y="2336130"/>
                  <a:pt x="4015748" y="2425476"/>
                </a:cubicBezTo>
                <a:cubicBezTo>
                  <a:pt x="4018164" y="2507473"/>
                  <a:pt x="4030495" y="2588454"/>
                  <a:pt x="4028461" y="2671214"/>
                </a:cubicBezTo>
                <a:cubicBezTo>
                  <a:pt x="4026046" y="2767832"/>
                  <a:pt x="4014604" y="2863940"/>
                  <a:pt x="4018164" y="2960685"/>
                </a:cubicBezTo>
                <a:cubicBezTo>
                  <a:pt x="4019816" y="3006832"/>
                  <a:pt x="4019944" y="3052980"/>
                  <a:pt x="4020961" y="3099127"/>
                </a:cubicBezTo>
                <a:cubicBezTo>
                  <a:pt x="4021978" y="3154682"/>
                  <a:pt x="4032021" y="3210110"/>
                  <a:pt x="4026427" y="3265665"/>
                </a:cubicBezTo>
                <a:cubicBezTo>
                  <a:pt x="4017147" y="3358087"/>
                  <a:pt x="3993120" y="3448857"/>
                  <a:pt x="4008121" y="3543567"/>
                </a:cubicBezTo>
                <a:cubicBezTo>
                  <a:pt x="4016384" y="3595690"/>
                  <a:pt x="4025791" y="3647940"/>
                  <a:pt x="4030495" y="3700571"/>
                </a:cubicBezTo>
                <a:cubicBezTo>
                  <a:pt x="4034690" y="3747608"/>
                  <a:pt x="4045369" y="3795408"/>
                  <a:pt x="4037233" y="3842191"/>
                </a:cubicBezTo>
                <a:cubicBezTo>
                  <a:pt x="4030368" y="3882237"/>
                  <a:pt x="4034055" y="3922282"/>
                  <a:pt x="4028715" y="3962327"/>
                </a:cubicBezTo>
                <a:cubicBezTo>
                  <a:pt x="4021723" y="4014831"/>
                  <a:pt x="4017910" y="4068352"/>
                  <a:pt x="4012697" y="4121111"/>
                </a:cubicBezTo>
                <a:cubicBezTo>
                  <a:pt x="4007866" y="4169038"/>
                  <a:pt x="4004307" y="4216838"/>
                  <a:pt x="4017020" y="4261841"/>
                </a:cubicBezTo>
                <a:cubicBezTo>
                  <a:pt x="4048039" y="4375112"/>
                  <a:pt x="4031004" y="4487748"/>
                  <a:pt x="4019308" y="4600257"/>
                </a:cubicBezTo>
                <a:cubicBezTo>
                  <a:pt x="4013587" y="4655049"/>
                  <a:pt x="4005197" y="4712765"/>
                  <a:pt x="4017910" y="4762853"/>
                </a:cubicBezTo>
                <a:cubicBezTo>
                  <a:pt x="4041428" y="4851716"/>
                  <a:pt x="4022995" y="4936764"/>
                  <a:pt x="4012824" y="5021432"/>
                </a:cubicBezTo>
                <a:cubicBezTo>
                  <a:pt x="4002654" y="5106099"/>
                  <a:pt x="4000239" y="5189495"/>
                  <a:pt x="4018037" y="5272637"/>
                </a:cubicBezTo>
                <a:cubicBezTo>
                  <a:pt x="4030495" y="5331116"/>
                  <a:pt x="4030495" y="5390612"/>
                  <a:pt x="4032021" y="5449600"/>
                </a:cubicBezTo>
                <a:cubicBezTo>
                  <a:pt x="4032911" y="5486339"/>
                  <a:pt x="4019308" y="5523842"/>
                  <a:pt x="4010282" y="5560582"/>
                </a:cubicBezTo>
                <a:cubicBezTo>
                  <a:pt x="3994009" y="5626943"/>
                  <a:pt x="3988162" y="5694321"/>
                  <a:pt x="4010282" y="5759029"/>
                </a:cubicBezTo>
                <a:cubicBezTo>
                  <a:pt x="4040793" y="5848655"/>
                  <a:pt x="4058336" y="5938407"/>
                  <a:pt x="4045623" y="6033117"/>
                </a:cubicBezTo>
                <a:cubicBezTo>
                  <a:pt x="4038377" y="6091724"/>
                  <a:pt x="4036597" y="6151347"/>
                  <a:pt x="4025664" y="6209190"/>
                </a:cubicBezTo>
                <a:cubicBezTo>
                  <a:pt x="4007358" y="6304790"/>
                  <a:pt x="4013841" y="6399882"/>
                  <a:pt x="4028461" y="6494211"/>
                </a:cubicBezTo>
                <a:cubicBezTo>
                  <a:pt x="4038542" y="6573081"/>
                  <a:pt x="4039610" y="6652829"/>
                  <a:pt x="4031639" y="6731941"/>
                </a:cubicBezTo>
                <a:lnTo>
                  <a:pt x="4022913" y="6858000"/>
                </a:lnTo>
                <a:lnTo>
                  <a:pt x="0" y="6858000"/>
                </a:lnTo>
                <a:close/>
              </a:path>
            </a:pathLst>
          </a:custGeom>
        </p:spPr>
      </p:pic>
      <p:sp>
        <p:nvSpPr>
          <p:cNvPr id="11" name="sketchy line">
            <a:extLst>
              <a:ext uri="{FF2B5EF4-FFF2-40B4-BE49-F238E27FC236}">
                <a16:creationId xmlns:a16="http://schemas.microsoft.com/office/drawing/2014/main" id="{82580482-BA80-420A-8A05-C58E97F2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4409267"/>
            <a:ext cx="4242816" cy="18288"/>
          </a:xfrm>
          <a:custGeom>
            <a:avLst/>
            <a:gdLst>
              <a:gd name="connsiteX0" fmla="*/ 0 w 4242816"/>
              <a:gd name="connsiteY0" fmla="*/ 0 h 18288"/>
              <a:gd name="connsiteX1" fmla="*/ 690973 w 4242816"/>
              <a:gd name="connsiteY1" fmla="*/ 0 h 18288"/>
              <a:gd name="connsiteX2" fmla="*/ 1212233 w 4242816"/>
              <a:gd name="connsiteY2" fmla="*/ 0 h 18288"/>
              <a:gd name="connsiteX3" fmla="*/ 1860778 w 4242816"/>
              <a:gd name="connsiteY3" fmla="*/ 0 h 18288"/>
              <a:gd name="connsiteX4" fmla="*/ 2424466 w 4242816"/>
              <a:gd name="connsiteY4" fmla="*/ 0 h 18288"/>
              <a:gd name="connsiteX5" fmla="*/ 3115439 w 4242816"/>
              <a:gd name="connsiteY5" fmla="*/ 0 h 18288"/>
              <a:gd name="connsiteX6" fmla="*/ 3636699 w 4242816"/>
              <a:gd name="connsiteY6" fmla="*/ 0 h 18288"/>
              <a:gd name="connsiteX7" fmla="*/ 4242816 w 4242816"/>
              <a:gd name="connsiteY7" fmla="*/ 0 h 18288"/>
              <a:gd name="connsiteX8" fmla="*/ 4242816 w 4242816"/>
              <a:gd name="connsiteY8" fmla="*/ 18288 h 18288"/>
              <a:gd name="connsiteX9" fmla="*/ 3636699 w 4242816"/>
              <a:gd name="connsiteY9" fmla="*/ 18288 h 18288"/>
              <a:gd name="connsiteX10" fmla="*/ 3030583 w 4242816"/>
              <a:gd name="connsiteY10" fmla="*/ 18288 h 18288"/>
              <a:gd name="connsiteX11" fmla="*/ 2466894 w 4242816"/>
              <a:gd name="connsiteY11" fmla="*/ 18288 h 18288"/>
              <a:gd name="connsiteX12" fmla="*/ 1988062 w 4242816"/>
              <a:gd name="connsiteY12" fmla="*/ 18288 h 18288"/>
              <a:gd name="connsiteX13" fmla="*/ 1466802 w 4242816"/>
              <a:gd name="connsiteY13" fmla="*/ 18288 h 18288"/>
              <a:gd name="connsiteX14" fmla="*/ 860686 w 4242816"/>
              <a:gd name="connsiteY14" fmla="*/ 18288 h 18288"/>
              <a:gd name="connsiteX15" fmla="*/ 0 w 4242816"/>
              <a:gd name="connsiteY15" fmla="*/ 18288 h 18288"/>
              <a:gd name="connsiteX16" fmla="*/ 0 w 4242816"/>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2816" h="18288" fill="none" extrusionOk="0">
                <a:moveTo>
                  <a:pt x="0" y="0"/>
                </a:moveTo>
                <a:cubicBezTo>
                  <a:pt x="249934" y="1471"/>
                  <a:pt x="379877" y="-29444"/>
                  <a:pt x="690973" y="0"/>
                </a:cubicBezTo>
                <a:cubicBezTo>
                  <a:pt x="1002069" y="29444"/>
                  <a:pt x="1021583" y="17501"/>
                  <a:pt x="1212233" y="0"/>
                </a:cubicBezTo>
                <a:cubicBezTo>
                  <a:pt x="1402883" y="-17501"/>
                  <a:pt x="1678760" y="5386"/>
                  <a:pt x="1860778" y="0"/>
                </a:cubicBezTo>
                <a:cubicBezTo>
                  <a:pt x="2042796" y="-5386"/>
                  <a:pt x="2245608" y="-22401"/>
                  <a:pt x="2424466" y="0"/>
                </a:cubicBezTo>
                <a:cubicBezTo>
                  <a:pt x="2603324" y="22401"/>
                  <a:pt x="2890020" y="33806"/>
                  <a:pt x="3115439" y="0"/>
                </a:cubicBezTo>
                <a:cubicBezTo>
                  <a:pt x="3340858" y="-33806"/>
                  <a:pt x="3428300" y="18628"/>
                  <a:pt x="3636699" y="0"/>
                </a:cubicBezTo>
                <a:cubicBezTo>
                  <a:pt x="3845098" y="-18628"/>
                  <a:pt x="4108824" y="5541"/>
                  <a:pt x="4242816" y="0"/>
                </a:cubicBezTo>
                <a:cubicBezTo>
                  <a:pt x="4242066" y="4160"/>
                  <a:pt x="4243125" y="10356"/>
                  <a:pt x="4242816" y="18288"/>
                </a:cubicBezTo>
                <a:cubicBezTo>
                  <a:pt x="4113424" y="32735"/>
                  <a:pt x="3768327" y="47567"/>
                  <a:pt x="3636699" y="18288"/>
                </a:cubicBezTo>
                <a:cubicBezTo>
                  <a:pt x="3505071" y="-10991"/>
                  <a:pt x="3294208" y="-4990"/>
                  <a:pt x="3030583" y="18288"/>
                </a:cubicBezTo>
                <a:cubicBezTo>
                  <a:pt x="2766958" y="41566"/>
                  <a:pt x="2649277" y="20974"/>
                  <a:pt x="2466894" y="18288"/>
                </a:cubicBezTo>
                <a:cubicBezTo>
                  <a:pt x="2284511" y="15602"/>
                  <a:pt x="2151277" y="1154"/>
                  <a:pt x="1988062" y="18288"/>
                </a:cubicBezTo>
                <a:cubicBezTo>
                  <a:pt x="1824847" y="35422"/>
                  <a:pt x="1691359" y="9265"/>
                  <a:pt x="1466802" y="18288"/>
                </a:cubicBezTo>
                <a:cubicBezTo>
                  <a:pt x="1242245" y="27311"/>
                  <a:pt x="1006161" y="36605"/>
                  <a:pt x="860686" y="18288"/>
                </a:cubicBezTo>
                <a:cubicBezTo>
                  <a:pt x="715211" y="-29"/>
                  <a:pt x="242774" y="46538"/>
                  <a:pt x="0" y="18288"/>
                </a:cubicBezTo>
                <a:cubicBezTo>
                  <a:pt x="-146" y="11482"/>
                  <a:pt x="-422" y="5192"/>
                  <a:pt x="0" y="0"/>
                </a:cubicBezTo>
                <a:close/>
              </a:path>
              <a:path w="4242816" h="18288" stroke="0" extrusionOk="0">
                <a:moveTo>
                  <a:pt x="0" y="0"/>
                </a:moveTo>
                <a:cubicBezTo>
                  <a:pt x="259751" y="-14018"/>
                  <a:pt x="356632" y="-15007"/>
                  <a:pt x="521260" y="0"/>
                </a:cubicBezTo>
                <a:cubicBezTo>
                  <a:pt x="685888" y="15007"/>
                  <a:pt x="885786" y="5167"/>
                  <a:pt x="1212233" y="0"/>
                </a:cubicBezTo>
                <a:cubicBezTo>
                  <a:pt x="1538680" y="-5167"/>
                  <a:pt x="1458849" y="7951"/>
                  <a:pt x="1691065" y="0"/>
                </a:cubicBezTo>
                <a:cubicBezTo>
                  <a:pt x="1923281" y="-7951"/>
                  <a:pt x="1985780" y="-16303"/>
                  <a:pt x="2169897" y="0"/>
                </a:cubicBezTo>
                <a:cubicBezTo>
                  <a:pt x="2354014" y="16303"/>
                  <a:pt x="2633054" y="-2739"/>
                  <a:pt x="2776014" y="0"/>
                </a:cubicBezTo>
                <a:cubicBezTo>
                  <a:pt x="2918974" y="2739"/>
                  <a:pt x="3112688" y="-15682"/>
                  <a:pt x="3339702" y="0"/>
                </a:cubicBezTo>
                <a:cubicBezTo>
                  <a:pt x="3566716" y="15682"/>
                  <a:pt x="4015278" y="-28467"/>
                  <a:pt x="4242816" y="0"/>
                </a:cubicBezTo>
                <a:cubicBezTo>
                  <a:pt x="4243501" y="7633"/>
                  <a:pt x="4242294" y="10002"/>
                  <a:pt x="4242816" y="18288"/>
                </a:cubicBezTo>
                <a:cubicBezTo>
                  <a:pt x="3924964" y="16283"/>
                  <a:pt x="3746362" y="-1805"/>
                  <a:pt x="3551843" y="18288"/>
                </a:cubicBezTo>
                <a:cubicBezTo>
                  <a:pt x="3357324" y="38381"/>
                  <a:pt x="3126422" y="47156"/>
                  <a:pt x="2860870" y="18288"/>
                </a:cubicBezTo>
                <a:cubicBezTo>
                  <a:pt x="2595318" y="-10580"/>
                  <a:pt x="2572437" y="11441"/>
                  <a:pt x="2297182" y="18288"/>
                </a:cubicBezTo>
                <a:cubicBezTo>
                  <a:pt x="2021927" y="25135"/>
                  <a:pt x="1916908" y="33601"/>
                  <a:pt x="1733493" y="18288"/>
                </a:cubicBezTo>
                <a:cubicBezTo>
                  <a:pt x="1550078" y="2975"/>
                  <a:pt x="1412440" y="27896"/>
                  <a:pt x="1212233" y="18288"/>
                </a:cubicBezTo>
                <a:cubicBezTo>
                  <a:pt x="1012026" y="8680"/>
                  <a:pt x="914386" y="13859"/>
                  <a:pt x="648545" y="18288"/>
                </a:cubicBezTo>
                <a:cubicBezTo>
                  <a:pt x="382704" y="22717"/>
                  <a:pt x="233522" y="39342"/>
                  <a:pt x="0" y="18288"/>
                </a:cubicBezTo>
                <a:cubicBezTo>
                  <a:pt x="-772" y="13661"/>
                  <a:pt x="-839" y="849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90256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7918BE-A49A-976E-A026-D28148FA442E}"/>
              </a:ext>
            </a:extLst>
          </p:cNvPr>
          <p:cNvSpPr>
            <a:spLocks noGrp="1"/>
          </p:cNvSpPr>
          <p:nvPr>
            <p:ph type="title"/>
          </p:nvPr>
        </p:nvSpPr>
        <p:spPr>
          <a:xfrm>
            <a:off x="4654296" y="329184"/>
            <a:ext cx="6894576" cy="1783080"/>
          </a:xfrm>
        </p:spPr>
        <p:txBody>
          <a:bodyPr anchor="b">
            <a:normAutofit/>
          </a:bodyPr>
          <a:lstStyle/>
          <a:p>
            <a:r>
              <a:rPr lang="el-GR" sz="5400"/>
              <a:t>Εισαγωγή</a:t>
            </a:r>
            <a:endParaRPr lang="en-US" sz="5400"/>
          </a:p>
        </p:txBody>
      </p:sp>
      <p:pic>
        <p:nvPicPr>
          <p:cNvPr id="5" name="Picture 4" descr="Μαύρο βέλος που δείχνει προς τα δεξιά">
            <a:extLst>
              <a:ext uri="{FF2B5EF4-FFF2-40B4-BE49-F238E27FC236}">
                <a16:creationId xmlns:a16="http://schemas.microsoft.com/office/drawing/2014/main" id="{C30E75AD-04C9-5120-B1C5-290B814EA395}"/>
              </a:ext>
            </a:extLst>
          </p:cNvPr>
          <p:cNvPicPr>
            <a:picLocks noChangeAspect="1"/>
          </p:cNvPicPr>
          <p:nvPr/>
        </p:nvPicPr>
        <p:blipFill rotWithShape="1">
          <a:blip r:embed="rId2"/>
          <a:srcRect l="12002" r="48849" b="-1"/>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11"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DAE3AE-8472-8701-58C1-E3B268037B68}"/>
              </a:ext>
            </a:extLst>
          </p:cNvPr>
          <p:cNvSpPr>
            <a:spLocks noGrp="1"/>
          </p:cNvSpPr>
          <p:nvPr>
            <p:ph idx="1"/>
          </p:nvPr>
        </p:nvSpPr>
        <p:spPr>
          <a:xfrm>
            <a:off x="4654296" y="2706624"/>
            <a:ext cx="6894576" cy="3483864"/>
          </a:xfrm>
        </p:spPr>
        <p:txBody>
          <a:bodyPr>
            <a:normAutofit/>
          </a:bodyPr>
          <a:lstStyle/>
          <a:p>
            <a:pPr>
              <a:lnSpc>
                <a:spcPct val="140000"/>
              </a:lnSpc>
            </a:pPr>
            <a:r>
              <a:rPr lang="el-GR" sz="2000"/>
              <a:t>Η ακεραιότητα της στοίβας εξασφαλίζει ότι (i) ο δείκτης της εντολής επιστροφής και (ii) ο δείκτης της βάσης της στοίβας δεν μπορούν να τροποποιηθούν.</a:t>
            </a:r>
          </a:p>
          <a:p>
            <a:pPr>
              <a:lnSpc>
                <a:spcPct val="140000"/>
              </a:lnSpc>
            </a:pPr>
            <a:r>
              <a:rPr lang="el-GR" sz="2000"/>
              <a:t>Τα Καναρίνια Στοίβας αποτελούν μια αδύναμη μορφή ακεραιότητας στοίβας.</a:t>
            </a:r>
          </a:p>
          <a:p>
            <a:pPr>
              <a:lnSpc>
                <a:spcPct val="140000"/>
              </a:lnSpc>
            </a:pPr>
            <a:r>
              <a:rPr lang="el-GR" sz="2000"/>
              <a:t>Οι Σκιώδεις Στοίβες αποτελούν μια ισχυρή μορφή ακεραιότητας στοίβας.</a:t>
            </a:r>
            <a:endParaRPr lang="en-US" sz="2000"/>
          </a:p>
        </p:txBody>
      </p:sp>
    </p:spTree>
    <p:extLst>
      <p:ext uri="{BB962C8B-B14F-4D97-AF65-F5344CB8AC3E}">
        <p14:creationId xmlns:p14="http://schemas.microsoft.com/office/powerpoint/2010/main" val="31785346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62DAF7-2B50-5DB4-E7E6-DF9F950D0D30}"/>
              </a:ext>
            </a:extLst>
          </p:cNvPr>
          <p:cNvSpPr>
            <a:spLocks noGrp="1"/>
          </p:cNvSpPr>
          <p:nvPr>
            <p:ph type="title"/>
          </p:nvPr>
        </p:nvSpPr>
        <p:spPr>
          <a:xfrm>
            <a:off x="5297762" y="329184"/>
            <a:ext cx="6251110" cy="1783080"/>
          </a:xfrm>
        </p:spPr>
        <p:txBody>
          <a:bodyPr anchor="b">
            <a:normAutofit/>
          </a:bodyPr>
          <a:lstStyle/>
          <a:p>
            <a:r>
              <a:rPr lang="el-GR" sz="5400" dirty="0"/>
              <a:t>Σκιώδης στοίβα (1/4)</a:t>
            </a:r>
            <a:endParaRPr lang="en-US" sz="5400" dirty="0"/>
          </a:p>
        </p:txBody>
      </p:sp>
      <p:pic>
        <p:nvPicPr>
          <p:cNvPr id="14" name="Picture 13" descr="Φθινοπωρινά φύλλα που πέφτουν από δέντρο">
            <a:extLst>
              <a:ext uri="{FF2B5EF4-FFF2-40B4-BE49-F238E27FC236}">
                <a16:creationId xmlns:a16="http://schemas.microsoft.com/office/drawing/2014/main" id="{458AC1B8-C75C-BA6E-A8C2-2C344D25B4F5}"/>
              </a:ext>
            </a:extLst>
          </p:cNvPr>
          <p:cNvPicPr>
            <a:picLocks noChangeAspect="1"/>
          </p:cNvPicPr>
          <p:nvPr/>
        </p:nvPicPr>
        <p:blipFill rotWithShape="1">
          <a:blip r:embed="rId2"/>
          <a:srcRect l="24101" r="30568"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5"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E7CC39A-70CC-B0CF-DCD7-552D776FEA46}"/>
              </a:ext>
            </a:extLst>
          </p:cNvPr>
          <p:cNvSpPr>
            <a:spLocks noGrp="1"/>
          </p:cNvSpPr>
          <p:nvPr>
            <p:ph idx="1"/>
          </p:nvPr>
        </p:nvSpPr>
        <p:spPr>
          <a:xfrm>
            <a:off x="5297762" y="2706624"/>
            <a:ext cx="6251110" cy="3483864"/>
          </a:xfrm>
        </p:spPr>
        <p:txBody>
          <a:bodyPr>
            <a:normAutofit fontScale="92500"/>
          </a:bodyPr>
          <a:lstStyle/>
          <a:p>
            <a:pPr>
              <a:lnSpc>
                <a:spcPct val="140000"/>
              </a:lnSpc>
            </a:pPr>
            <a:r>
              <a:rPr lang="el-GR" sz="1400" dirty="0"/>
              <a:t>Μια σκιώδης στοίβα είναι μια δεύτερη στοίβα για κάθε νήμα που παρακολουθεί τα δεδομένα ελέγχου (π.χ., δείκτης εντολής επιστροφής, δείκτης βάσης ή δείκτες κώδικα). </a:t>
            </a:r>
          </a:p>
          <a:p>
            <a:pPr>
              <a:lnSpc>
                <a:spcPct val="140000"/>
              </a:lnSpc>
            </a:pPr>
            <a:r>
              <a:rPr lang="el-GR" sz="1400" dirty="0"/>
              <a:t>Σημειώστε ότι  δεν προστατεύονται όλα τα είδη δεδομένων από όλες τις υλοποιήσεις.</a:t>
            </a:r>
          </a:p>
          <a:p>
            <a:pPr>
              <a:lnSpc>
                <a:spcPct val="140000"/>
              </a:lnSpc>
            </a:pPr>
            <a:r>
              <a:rPr lang="el-GR" sz="1400" dirty="0"/>
              <a:t>Τα δεδομένα στη σκιώδη στοίβα είναι προστατευμένα αναφορικά με την  ακεραιότητα. </a:t>
            </a:r>
          </a:p>
          <a:p>
            <a:pPr lvl="1">
              <a:lnSpc>
                <a:spcPct val="140000"/>
              </a:lnSpc>
            </a:pPr>
            <a:r>
              <a:rPr lang="el-GR" sz="1400" dirty="0"/>
              <a:t>Εμμέσως: καθώς η σκιώδης στοίβα περιέχει μόνο δεδομένα ελέγχου, οι υπερχείλιση μνήμης δεν είναι δυνατή. </a:t>
            </a:r>
          </a:p>
          <a:p>
            <a:pPr lvl="1">
              <a:lnSpc>
                <a:spcPct val="140000"/>
              </a:lnSpc>
            </a:pPr>
            <a:r>
              <a:rPr lang="el-GR" sz="1400" dirty="0"/>
              <a:t>Ευθέως: κάποιες σκιώδεις στοίβες είναι προστατευμένες από εγγραφή.</a:t>
            </a:r>
            <a:endParaRPr lang="en-US" sz="1400" dirty="0"/>
          </a:p>
        </p:txBody>
      </p:sp>
    </p:spTree>
    <p:extLst>
      <p:ext uri="{BB962C8B-B14F-4D97-AF65-F5344CB8AC3E}">
        <p14:creationId xmlns:p14="http://schemas.microsoft.com/office/powerpoint/2010/main" val="21292339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553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62DAF7-2B50-5DB4-E7E6-DF9F950D0D30}"/>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Σκιώδης στοίβα (2/4)</a:t>
            </a:r>
          </a:p>
        </p:txBody>
      </p:sp>
      <p:pic>
        <p:nvPicPr>
          <p:cNvPr id="7" name="Picture 6">
            <a:extLst>
              <a:ext uri="{FF2B5EF4-FFF2-40B4-BE49-F238E27FC236}">
                <a16:creationId xmlns:a16="http://schemas.microsoft.com/office/drawing/2014/main" id="{BBFC4AB1-123C-C8E9-F9EF-3845F3D5E4FA}"/>
              </a:ext>
            </a:extLst>
          </p:cNvPr>
          <p:cNvPicPr>
            <a:picLocks noChangeAspect="1"/>
          </p:cNvPicPr>
          <p:nvPr/>
        </p:nvPicPr>
        <p:blipFill>
          <a:blip r:embed="rId2"/>
          <a:stretch>
            <a:fillRect/>
          </a:stretch>
        </p:blipFill>
        <p:spPr>
          <a:xfrm>
            <a:off x="5413755" y="961812"/>
            <a:ext cx="4437888" cy="4930987"/>
          </a:xfrm>
          <a:prstGeom prst="rect">
            <a:avLst/>
          </a:prstGeom>
        </p:spPr>
      </p:pic>
    </p:spTree>
    <p:extLst>
      <p:ext uri="{BB962C8B-B14F-4D97-AF65-F5344CB8AC3E}">
        <p14:creationId xmlns:p14="http://schemas.microsoft.com/office/powerpoint/2010/main" val="24269256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5869F5-15C2-636E-0348-234FE3626928}"/>
              </a:ext>
            </a:extLst>
          </p:cNvPr>
          <p:cNvSpPr>
            <a:spLocks noGrp="1"/>
          </p:cNvSpPr>
          <p:nvPr>
            <p:ph type="title"/>
          </p:nvPr>
        </p:nvSpPr>
        <p:spPr>
          <a:xfrm>
            <a:off x="466722" y="586855"/>
            <a:ext cx="3201366" cy="3387497"/>
          </a:xfrm>
        </p:spPr>
        <p:txBody>
          <a:bodyPr anchor="b">
            <a:normAutofit/>
          </a:bodyPr>
          <a:lstStyle/>
          <a:p>
            <a:pPr algn="r"/>
            <a:r>
              <a:rPr lang="el-GR" sz="4000">
                <a:solidFill>
                  <a:srgbClr val="FFFFFF"/>
                </a:solidFill>
              </a:rPr>
              <a:t>Σκιώδης στοίβα (3/4)</a:t>
            </a:r>
            <a:endParaRPr lang="en-US" sz="4000">
              <a:solidFill>
                <a:srgbClr val="FFFFFF"/>
              </a:solidFill>
            </a:endParaRPr>
          </a:p>
        </p:txBody>
      </p:sp>
      <p:sp>
        <p:nvSpPr>
          <p:cNvPr id="3" name="Content Placeholder 2">
            <a:extLst>
              <a:ext uri="{FF2B5EF4-FFF2-40B4-BE49-F238E27FC236}">
                <a16:creationId xmlns:a16="http://schemas.microsoft.com/office/drawing/2014/main" id="{A48E7D08-A445-1ACF-6F5F-9F56EC560A46}"/>
              </a:ext>
            </a:extLst>
          </p:cNvPr>
          <p:cNvSpPr>
            <a:spLocks noGrp="1"/>
          </p:cNvSpPr>
          <p:nvPr>
            <p:ph idx="1"/>
          </p:nvPr>
        </p:nvSpPr>
        <p:spPr>
          <a:xfrm>
            <a:off x="4810259" y="649480"/>
            <a:ext cx="6555347" cy="5546047"/>
          </a:xfrm>
        </p:spPr>
        <p:txBody>
          <a:bodyPr anchor="ctr">
            <a:normAutofit/>
          </a:bodyPr>
          <a:lstStyle/>
          <a:p>
            <a:pPr>
              <a:lnSpc>
                <a:spcPct val="140000"/>
              </a:lnSpc>
            </a:pPr>
            <a:r>
              <a:rPr lang="el-GR" sz="1700" dirty="0"/>
              <a:t>Μια σκιώδης στοίβα διατηρεί πάντα δύο εκχωρημένα πλαίσια στοίβας για κάθε κλήση συνάρτησης (ίσως διαφορετικού μεγέθους). </a:t>
            </a:r>
          </a:p>
          <a:p>
            <a:pPr>
              <a:lnSpc>
                <a:spcPct val="140000"/>
              </a:lnSpc>
            </a:pPr>
            <a:r>
              <a:rPr lang="el-GR" sz="1700" i="1" dirty="0"/>
              <a:t>Η βασική ιδέα: </a:t>
            </a:r>
            <a:r>
              <a:rPr lang="el-GR" sz="1700" dirty="0"/>
              <a:t>για κάθε μεταβλητή σε ένα πλαίσιο στοίβας αποφασίζουμε εάν είναι ασφαλής. </a:t>
            </a:r>
          </a:p>
          <a:p>
            <a:pPr lvl="1">
              <a:lnSpc>
                <a:spcPct val="140000"/>
              </a:lnSpc>
            </a:pPr>
            <a:r>
              <a:rPr lang="el-GR" sz="1700" dirty="0"/>
              <a:t>Οι μεταβλητές είναι ασφαλείς αν χρησιμοποιούνται μόνο σε ένα ασφαλές πλαίσιο, δηλαδή δεν διαφεύγουν από την τρέχουσα συνάρτηση και χρησιμοποιούνται μόνο με προσεγμένη αριθμητική δείκτη (εντός ορίων). </a:t>
            </a:r>
          </a:p>
          <a:p>
            <a:pPr lvl="1">
              <a:lnSpc>
                <a:spcPct val="140000"/>
              </a:lnSpc>
            </a:pPr>
            <a:r>
              <a:rPr lang="el-GR" sz="1700" dirty="0"/>
              <a:t>Οι μη ασφαλείς μεταβλητές μεταφέρονται στην ασφαλή στοίβα.</a:t>
            </a:r>
          </a:p>
          <a:p>
            <a:pPr lvl="1">
              <a:lnSpc>
                <a:spcPct val="140000"/>
              </a:lnSpc>
            </a:pPr>
            <a:r>
              <a:rPr lang="el-GR" sz="1700" dirty="0"/>
              <a:t> Όφελος από πλευράς απόδοσης: ένα ασφαλές πλαίσιο στοίβας εκχωρείται μόνο εάν υπάρχουν μη ασφαλείς μεταβλητές.</a:t>
            </a:r>
            <a:endParaRPr lang="en-US" sz="1700" dirty="0"/>
          </a:p>
        </p:txBody>
      </p:sp>
    </p:spTree>
    <p:extLst>
      <p:ext uri="{BB962C8B-B14F-4D97-AF65-F5344CB8AC3E}">
        <p14:creationId xmlns:p14="http://schemas.microsoft.com/office/powerpoint/2010/main" val="40374298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0D5869F5-15C2-636E-0348-234FE3626928}"/>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a:solidFill>
                  <a:srgbClr val="FFFFFF"/>
                </a:solidFill>
                <a:latin typeface="+mj-lt"/>
                <a:ea typeface="+mj-ea"/>
                <a:cs typeface="+mj-cs"/>
              </a:rPr>
              <a:t>Σκιώδης στοίβα (4/4)</a:t>
            </a:r>
          </a:p>
        </p:txBody>
      </p:sp>
      <p:pic>
        <p:nvPicPr>
          <p:cNvPr id="7" name="Picture 6">
            <a:extLst>
              <a:ext uri="{FF2B5EF4-FFF2-40B4-BE49-F238E27FC236}">
                <a16:creationId xmlns:a16="http://schemas.microsoft.com/office/drawing/2014/main" id="{FE32039C-BDF0-6363-9158-C782FA5626AB}"/>
              </a:ext>
            </a:extLst>
          </p:cNvPr>
          <p:cNvPicPr>
            <a:picLocks noChangeAspect="1"/>
          </p:cNvPicPr>
          <p:nvPr/>
        </p:nvPicPr>
        <p:blipFill>
          <a:blip r:embed="rId2"/>
          <a:stretch>
            <a:fillRect/>
          </a:stretch>
        </p:blipFill>
        <p:spPr>
          <a:xfrm>
            <a:off x="4502428" y="2281912"/>
            <a:ext cx="7225748" cy="2294175"/>
          </a:xfrm>
          <a:prstGeom prst="rect">
            <a:avLst/>
          </a:prstGeom>
        </p:spPr>
      </p:pic>
    </p:spTree>
    <p:extLst>
      <p:ext uri="{BB962C8B-B14F-4D97-AF65-F5344CB8AC3E}">
        <p14:creationId xmlns:p14="http://schemas.microsoft.com/office/powerpoint/2010/main" val="980477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45D7FD-139A-4585-9AEE-23B24CA4A7E2}"/>
              </a:ext>
            </a:extLst>
          </p:cNvPr>
          <p:cNvSpPr>
            <a:spLocks noGrp="1"/>
          </p:cNvSpPr>
          <p:nvPr>
            <p:ph type="title"/>
          </p:nvPr>
        </p:nvSpPr>
        <p:spPr>
          <a:xfrm>
            <a:off x="686834" y="591344"/>
            <a:ext cx="3200400" cy="5585619"/>
          </a:xfrm>
        </p:spPr>
        <p:txBody>
          <a:bodyPr>
            <a:normAutofit/>
          </a:bodyPr>
          <a:lstStyle/>
          <a:p>
            <a:r>
              <a:rPr lang="el-GR" sz="4100">
                <a:solidFill>
                  <a:srgbClr val="FFFFFF"/>
                </a:solidFill>
              </a:rPr>
              <a:t>Μηχανισμοί που υιοθετήθηκαν</a:t>
            </a:r>
            <a:endParaRPr lang="en-US" sz="410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10304A0-97E2-5B73-452E-B2777BBD1225}"/>
              </a:ext>
            </a:extLst>
          </p:cNvPr>
          <p:cNvSpPr>
            <a:spLocks noGrp="1"/>
          </p:cNvSpPr>
          <p:nvPr>
            <p:ph idx="1"/>
          </p:nvPr>
        </p:nvSpPr>
        <p:spPr>
          <a:xfrm>
            <a:off x="4447308" y="591344"/>
            <a:ext cx="6906491" cy="5585619"/>
          </a:xfrm>
        </p:spPr>
        <p:txBody>
          <a:bodyPr anchor="ctr">
            <a:normAutofit/>
          </a:bodyPr>
          <a:lstStyle/>
          <a:p>
            <a:r>
              <a:rPr lang="el-GR" dirty="0"/>
              <a:t>Αποτροπή Εκτέλεσης Δεδομένων (</a:t>
            </a:r>
            <a:r>
              <a:rPr lang="en-US" dirty="0"/>
              <a:t>DEP)</a:t>
            </a:r>
            <a:endParaRPr lang="el-GR" dirty="0"/>
          </a:p>
          <a:p>
            <a:r>
              <a:rPr lang="el-GR" dirty="0"/>
              <a:t>Τυχαίος Διαχωρισμός Χώρου Διευθύνσεων</a:t>
            </a:r>
            <a:r>
              <a:rPr lang="en-US" dirty="0"/>
              <a:t> (ASR)</a:t>
            </a:r>
            <a:endParaRPr lang="el-GR" dirty="0"/>
          </a:p>
          <a:p>
            <a:r>
              <a:rPr lang="el-GR" dirty="0"/>
              <a:t>Καναρίνια Στοίβας</a:t>
            </a:r>
          </a:p>
          <a:p>
            <a:r>
              <a:rPr lang="el-GR" dirty="0"/>
              <a:t>Ασφαλής Χειρισμός Εξαιρέσεων</a:t>
            </a:r>
          </a:p>
          <a:p>
            <a:r>
              <a:rPr lang="el-GR" dirty="0"/>
              <a:t>Ενδυνάμωση Πηγαίου Κώδικα</a:t>
            </a:r>
            <a:endParaRPr lang="en-US" dirty="0"/>
          </a:p>
        </p:txBody>
      </p:sp>
    </p:spTree>
    <p:extLst>
      <p:ext uri="{BB962C8B-B14F-4D97-AF65-F5344CB8AC3E}">
        <p14:creationId xmlns:p14="http://schemas.microsoft.com/office/powerpoint/2010/main" val="18816480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76A1B86-DC99-46B9-B5AA-A7E928EA9C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9304FFE-74E9-4316-B822-F35A685E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6CD888-B9B1-5DA5-A876-8C414B1592DB}"/>
              </a:ext>
            </a:extLst>
          </p:cNvPr>
          <p:cNvSpPr>
            <a:spLocks noGrp="1"/>
          </p:cNvSpPr>
          <p:nvPr>
            <p:ph type="title"/>
          </p:nvPr>
        </p:nvSpPr>
        <p:spPr>
          <a:xfrm>
            <a:off x="5162550" y="1562669"/>
            <a:ext cx="5636113" cy="2456597"/>
          </a:xfrm>
        </p:spPr>
        <p:txBody>
          <a:bodyPr vert="horz" lIns="91440" tIns="45720" rIns="91440" bIns="45720" rtlCol="0" anchor="b">
            <a:normAutofit/>
          </a:bodyPr>
          <a:lstStyle/>
          <a:p>
            <a:pPr algn="ctr"/>
            <a:r>
              <a:rPr lang="en-US" sz="4400">
                <a:solidFill>
                  <a:schemeClr val="tx1">
                    <a:lumMod val="85000"/>
                    <a:lumOff val="15000"/>
                  </a:schemeClr>
                </a:solidFill>
              </a:rPr>
              <a:t>Ακεραιότητα ροής ελέγχου</a:t>
            </a:r>
          </a:p>
        </p:txBody>
      </p:sp>
      <p:sp>
        <p:nvSpPr>
          <p:cNvPr id="3" name="Text Placeholder 2">
            <a:extLst>
              <a:ext uri="{FF2B5EF4-FFF2-40B4-BE49-F238E27FC236}">
                <a16:creationId xmlns:a16="http://schemas.microsoft.com/office/drawing/2014/main" id="{57F7289F-AF13-57C2-0EF4-B2729A31461A}"/>
              </a:ext>
            </a:extLst>
          </p:cNvPr>
          <p:cNvSpPr>
            <a:spLocks noGrp="1"/>
          </p:cNvSpPr>
          <p:nvPr>
            <p:ph type="body" idx="1"/>
          </p:nvPr>
        </p:nvSpPr>
        <p:spPr>
          <a:xfrm>
            <a:off x="5649309" y="4298722"/>
            <a:ext cx="4678086" cy="1148885"/>
          </a:xfrm>
        </p:spPr>
        <p:txBody>
          <a:bodyPr vert="horz" lIns="91440" tIns="45720" rIns="91440" bIns="45720" rtlCol="0" anchor="t">
            <a:normAutofit/>
          </a:bodyPr>
          <a:lstStyle/>
          <a:p>
            <a:pPr algn="ctr"/>
            <a:endParaRPr lang="en-US" sz="1800">
              <a:solidFill>
                <a:schemeClr val="tx1">
                  <a:lumMod val="85000"/>
                  <a:lumOff val="15000"/>
                </a:schemeClr>
              </a:solidFill>
            </a:endParaRPr>
          </a:p>
        </p:txBody>
      </p:sp>
      <p:pic>
        <p:nvPicPr>
          <p:cNvPr id="5" name="Picture 4">
            <a:extLst>
              <a:ext uri="{FF2B5EF4-FFF2-40B4-BE49-F238E27FC236}">
                <a16:creationId xmlns:a16="http://schemas.microsoft.com/office/drawing/2014/main" id="{731F4052-F081-09E3-07AF-AB350BC00E47}"/>
              </a:ext>
            </a:extLst>
          </p:cNvPr>
          <p:cNvPicPr>
            <a:picLocks noChangeAspect="1"/>
          </p:cNvPicPr>
          <p:nvPr/>
        </p:nvPicPr>
        <p:blipFill rotWithShape="1">
          <a:blip r:embed="rId2"/>
          <a:srcRect l="47949"/>
          <a:stretch/>
        </p:blipFill>
        <p:spPr>
          <a:xfrm>
            <a:off x="-7266" y="10"/>
            <a:ext cx="3569616" cy="6857990"/>
          </a:xfrm>
          <a:custGeom>
            <a:avLst/>
            <a:gdLst/>
            <a:ahLst/>
            <a:cxnLst/>
            <a:rect l="l" t="t" r="r" b="b"/>
            <a:pathLst>
              <a:path w="3569616" h="6858000">
                <a:moveTo>
                  <a:pt x="0" y="0"/>
                </a:moveTo>
                <a:lnTo>
                  <a:pt x="3119345" y="0"/>
                </a:lnTo>
                <a:lnTo>
                  <a:pt x="3123529" y="17226"/>
                </a:lnTo>
                <a:cubicBezTo>
                  <a:pt x="3124924" y="23927"/>
                  <a:pt x="3126075" y="29690"/>
                  <a:pt x="3127926" y="35733"/>
                </a:cubicBezTo>
                <a:cubicBezTo>
                  <a:pt x="3135983" y="55162"/>
                  <a:pt x="3152761" y="75163"/>
                  <a:pt x="3158476" y="86830"/>
                </a:cubicBezTo>
                <a:lnTo>
                  <a:pt x="3162217" y="105744"/>
                </a:lnTo>
                <a:lnTo>
                  <a:pt x="3166997" y="104727"/>
                </a:lnTo>
                <a:lnTo>
                  <a:pt x="3167793" y="111793"/>
                </a:lnTo>
                <a:lnTo>
                  <a:pt x="3168896" y="127609"/>
                </a:lnTo>
                <a:cubicBezTo>
                  <a:pt x="3170241" y="137435"/>
                  <a:pt x="3170795" y="164972"/>
                  <a:pt x="3173185" y="174906"/>
                </a:cubicBezTo>
                <a:cubicBezTo>
                  <a:pt x="3178510" y="177461"/>
                  <a:pt x="3181593" y="181749"/>
                  <a:pt x="3183238" y="187215"/>
                </a:cubicBezTo>
                <a:lnTo>
                  <a:pt x="3184145" y="199435"/>
                </a:lnTo>
                <a:lnTo>
                  <a:pt x="3200957" y="269529"/>
                </a:lnTo>
                <a:lnTo>
                  <a:pt x="3202491" y="279219"/>
                </a:lnTo>
                <a:lnTo>
                  <a:pt x="3206975" y="284221"/>
                </a:lnTo>
                <a:cubicBezTo>
                  <a:pt x="3208056" y="288198"/>
                  <a:pt x="3208241" y="299815"/>
                  <a:pt x="3208979" y="303078"/>
                </a:cubicBezTo>
                <a:cubicBezTo>
                  <a:pt x="3209786" y="303316"/>
                  <a:pt x="3210593" y="303555"/>
                  <a:pt x="3211400" y="303794"/>
                </a:cubicBezTo>
                <a:cubicBezTo>
                  <a:pt x="3215834" y="314048"/>
                  <a:pt x="3230882" y="352723"/>
                  <a:pt x="3235583" y="364595"/>
                </a:cubicBezTo>
                <a:cubicBezTo>
                  <a:pt x="3232098" y="367263"/>
                  <a:pt x="3238178" y="372307"/>
                  <a:pt x="3239601" y="375020"/>
                </a:cubicBezTo>
                <a:cubicBezTo>
                  <a:pt x="3237179" y="375617"/>
                  <a:pt x="3236854" y="382439"/>
                  <a:pt x="3239157" y="384290"/>
                </a:cubicBezTo>
                <a:cubicBezTo>
                  <a:pt x="3254070" y="431093"/>
                  <a:pt x="3227895" y="408920"/>
                  <a:pt x="3245230" y="435044"/>
                </a:cubicBezTo>
                <a:cubicBezTo>
                  <a:pt x="3246565" y="439781"/>
                  <a:pt x="3245820" y="443743"/>
                  <a:pt x="3244204" y="447282"/>
                </a:cubicBezTo>
                <a:lnTo>
                  <a:pt x="3240762" y="452630"/>
                </a:lnTo>
                <a:lnTo>
                  <a:pt x="3249093" y="471880"/>
                </a:lnTo>
                <a:cubicBezTo>
                  <a:pt x="3252174" y="481431"/>
                  <a:pt x="3254453" y="491548"/>
                  <a:pt x="3255857" y="501992"/>
                </a:cubicBezTo>
                <a:cubicBezTo>
                  <a:pt x="3250999" y="504682"/>
                  <a:pt x="3258622" y="512442"/>
                  <a:pt x="3260271" y="516223"/>
                </a:cubicBezTo>
                <a:cubicBezTo>
                  <a:pt x="3257006" y="516482"/>
                  <a:pt x="3255973" y="525173"/>
                  <a:pt x="3258865" y="528038"/>
                </a:cubicBezTo>
                <a:cubicBezTo>
                  <a:pt x="3274535" y="591283"/>
                  <a:pt x="3241762" y="557303"/>
                  <a:pt x="3262462" y="594499"/>
                </a:cubicBezTo>
                <a:cubicBezTo>
                  <a:pt x="3263816" y="600863"/>
                  <a:pt x="3262479" y="605795"/>
                  <a:pt x="3260024" y="610000"/>
                </a:cubicBezTo>
                <a:lnTo>
                  <a:pt x="3253721" y="617692"/>
                </a:lnTo>
                <a:lnTo>
                  <a:pt x="3256482" y="623204"/>
                </a:lnTo>
                <a:cubicBezTo>
                  <a:pt x="3258005" y="644600"/>
                  <a:pt x="3251476" y="651376"/>
                  <a:pt x="3259225" y="663365"/>
                </a:cubicBezTo>
                <a:cubicBezTo>
                  <a:pt x="3245876" y="682744"/>
                  <a:pt x="3258539" y="675670"/>
                  <a:pt x="3261631" y="689522"/>
                </a:cubicBezTo>
                <a:cubicBezTo>
                  <a:pt x="3265207" y="700373"/>
                  <a:pt x="3269507" y="679723"/>
                  <a:pt x="3271002" y="690492"/>
                </a:cubicBezTo>
                <a:cubicBezTo>
                  <a:pt x="3267989" y="702455"/>
                  <a:pt x="3279578" y="701125"/>
                  <a:pt x="3275760" y="713609"/>
                </a:cubicBezTo>
                <a:cubicBezTo>
                  <a:pt x="3266819" y="711239"/>
                  <a:pt x="3278954" y="737528"/>
                  <a:pt x="3271356" y="738880"/>
                </a:cubicBezTo>
                <a:cubicBezTo>
                  <a:pt x="3282938" y="748490"/>
                  <a:pt x="3269788" y="754591"/>
                  <a:pt x="3274016" y="768139"/>
                </a:cubicBezTo>
                <a:cubicBezTo>
                  <a:pt x="3278559" y="774347"/>
                  <a:pt x="3279560" y="778980"/>
                  <a:pt x="3275507" y="785654"/>
                </a:cubicBezTo>
                <a:cubicBezTo>
                  <a:pt x="3297514" y="814181"/>
                  <a:pt x="3277534" y="803670"/>
                  <a:pt x="3287024" y="831111"/>
                </a:cubicBezTo>
                <a:cubicBezTo>
                  <a:pt x="3296672" y="854655"/>
                  <a:pt x="3303659" y="881610"/>
                  <a:pt x="3324562" y="903604"/>
                </a:cubicBezTo>
                <a:cubicBezTo>
                  <a:pt x="3330338" y="907511"/>
                  <a:pt x="3333079" y="917872"/>
                  <a:pt x="3330682" y="926744"/>
                </a:cubicBezTo>
                <a:cubicBezTo>
                  <a:pt x="3330269" y="928269"/>
                  <a:pt x="3329716" y="929694"/>
                  <a:pt x="3329041" y="930971"/>
                </a:cubicBezTo>
                <a:cubicBezTo>
                  <a:pt x="3333270" y="950914"/>
                  <a:pt x="3351150" y="1023696"/>
                  <a:pt x="3356062" y="1046405"/>
                </a:cubicBezTo>
                <a:cubicBezTo>
                  <a:pt x="3349099" y="1048737"/>
                  <a:pt x="3362597" y="1059482"/>
                  <a:pt x="3358521" y="1067217"/>
                </a:cubicBezTo>
                <a:cubicBezTo>
                  <a:pt x="3354869" y="1072807"/>
                  <a:pt x="3358113" y="1077371"/>
                  <a:pt x="3358773" y="1082909"/>
                </a:cubicBezTo>
                <a:cubicBezTo>
                  <a:pt x="3356098" y="1090444"/>
                  <a:pt x="3363241" y="1113953"/>
                  <a:pt x="3367682" y="1119909"/>
                </a:cubicBezTo>
                <a:cubicBezTo>
                  <a:pt x="3382703" y="1133847"/>
                  <a:pt x="3374343" y="1168367"/>
                  <a:pt x="3385911" y="1180009"/>
                </a:cubicBezTo>
                <a:cubicBezTo>
                  <a:pt x="3387774" y="1184389"/>
                  <a:pt x="3388688" y="1188737"/>
                  <a:pt x="3389010" y="1193041"/>
                </a:cubicBezTo>
                <a:lnTo>
                  <a:pt x="3388572" y="1205179"/>
                </a:lnTo>
                <a:lnTo>
                  <a:pt x="3385768" y="1208811"/>
                </a:lnTo>
                <a:lnTo>
                  <a:pt x="3386975" y="1216129"/>
                </a:lnTo>
                <a:lnTo>
                  <a:pt x="3386647" y="1218271"/>
                </a:lnTo>
                <a:cubicBezTo>
                  <a:pt x="3386007" y="1222365"/>
                  <a:pt x="3385480" y="1226399"/>
                  <a:pt x="3385420" y="1230360"/>
                </a:cubicBezTo>
                <a:cubicBezTo>
                  <a:pt x="3400233" y="1224163"/>
                  <a:pt x="3387342" y="1263034"/>
                  <a:pt x="3398902" y="1251303"/>
                </a:cubicBezTo>
                <a:cubicBezTo>
                  <a:pt x="3401143" y="1271991"/>
                  <a:pt x="3411558" y="1255397"/>
                  <a:pt x="3402244" y="1281071"/>
                </a:cubicBezTo>
                <a:cubicBezTo>
                  <a:pt x="3416627" y="1312459"/>
                  <a:pt x="3415183" y="1363554"/>
                  <a:pt x="3435533" y="1387530"/>
                </a:cubicBezTo>
                <a:cubicBezTo>
                  <a:pt x="3428168" y="1384876"/>
                  <a:pt x="3423452" y="1398828"/>
                  <a:pt x="3427595" y="1407995"/>
                </a:cubicBezTo>
                <a:cubicBezTo>
                  <a:pt x="3398778" y="1398886"/>
                  <a:pt x="3455260" y="1443485"/>
                  <a:pt x="3436580" y="1453051"/>
                </a:cubicBezTo>
                <a:cubicBezTo>
                  <a:pt x="3454427" y="1452263"/>
                  <a:pt x="3487273" y="1492392"/>
                  <a:pt x="3473886" y="1513215"/>
                </a:cubicBezTo>
                <a:cubicBezTo>
                  <a:pt x="3479337" y="1543203"/>
                  <a:pt x="3495403" y="1563620"/>
                  <a:pt x="3491486" y="1595707"/>
                </a:cubicBezTo>
                <a:cubicBezTo>
                  <a:pt x="3493932" y="1596530"/>
                  <a:pt x="3496028" y="1598008"/>
                  <a:pt x="3497869" y="1599939"/>
                </a:cubicBezTo>
                <a:lnTo>
                  <a:pt x="3502453" y="1606503"/>
                </a:lnTo>
                <a:lnTo>
                  <a:pt x="3502232" y="1607846"/>
                </a:lnTo>
                <a:cubicBezTo>
                  <a:pt x="3502503" y="1613048"/>
                  <a:pt x="3503673" y="1615641"/>
                  <a:pt x="3505239" y="1617081"/>
                </a:cubicBezTo>
                <a:cubicBezTo>
                  <a:pt x="3505979" y="1617395"/>
                  <a:pt x="3506719" y="1617710"/>
                  <a:pt x="3507459" y="1618024"/>
                </a:cubicBezTo>
                <a:lnTo>
                  <a:pt x="3510011" y="1624022"/>
                </a:lnTo>
                <a:lnTo>
                  <a:pt x="3516358" y="1634929"/>
                </a:lnTo>
                <a:lnTo>
                  <a:pt x="3516308" y="1637821"/>
                </a:lnTo>
                <a:lnTo>
                  <a:pt x="3523955" y="1655598"/>
                </a:lnTo>
                <a:lnTo>
                  <a:pt x="3523473" y="1656247"/>
                </a:lnTo>
                <a:cubicBezTo>
                  <a:pt x="3522567" y="1658107"/>
                  <a:pt x="3522227" y="1660249"/>
                  <a:pt x="3523061" y="1663024"/>
                </a:cubicBezTo>
                <a:cubicBezTo>
                  <a:pt x="3513175" y="1664689"/>
                  <a:pt x="3520280" y="1667013"/>
                  <a:pt x="3523616" y="1675054"/>
                </a:cubicBezTo>
                <a:cubicBezTo>
                  <a:pt x="3509006" y="1679436"/>
                  <a:pt x="3523682" y="1698702"/>
                  <a:pt x="3517630" y="1707801"/>
                </a:cubicBezTo>
                <a:cubicBezTo>
                  <a:pt x="3520410" y="1713612"/>
                  <a:pt x="3523083" y="1719836"/>
                  <a:pt x="3525537" y="1726380"/>
                </a:cubicBezTo>
                <a:lnTo>
                  <a:pt x="3529903" y="1779986"/>
                </a:lnTo>
                <a:lnTo>
                  <a:pt x="3521468" y="1836998"/>
                </a:lnTo>
                <a:cubicBezTo>
                  <a:pt x="3522502" y="1857808"/>
                  <a:pt x="3519191" y="1876110"/>
                  <a:pt x="3523412" y="1893497"/>
                </a:cubicBezTo>
                <a:cubicBezTo>
                  <a:pt x="3520411" y="1900876"/>
                  <a:pt x="3519436" y="1907708"/>
                  <a:pt x="3525004" y="1913894"/>
                </a:cubicBezTo>
                <a:cubicBezTo>
                  <a:pt x="3524490" y="1933413"/>
                  <a:pt x="3517414" y="1938604"/>
                  <a:pt x="3523928" y="1950514"/>
                </a:cubicBezTo>
                <a:cubicBezTo>
                  <a:pt x="3512685" y="1962215"/>
                  <a:pt x="3517275" y="1962555"/>
                  <a:pt x="3521008" y="1967449"/>
                </a:cubicBezTo>
                <a:lnTo>
                  <a:pt x="3521297" y="1968163"/>
                </a:lnTo>
                <a:lnTo>
                  <a:pt x="3519686" y="1969768"/>
                </a:lnTo>
                <a:lnTo>
                  <a:pt x="3519089" y="1972904"/>
                </a:lnTo>
                <a:lnTo>
                  <a:pt x="3520122" y="1981289"/>
                </a:lnTo>
                <a:lnTo>
                  <a:pt x="3520948" y="1984413"/>
                </a:lnTo>
                <a:cubicBezTo>
                  <a:pt x="3521356" y="1986575"/>
                  <a:pt x="3521416" y="1988026"/>
                  <a:pt x="3521226" y="1989046"/>
                </a:cubicBezTo>
                <a:lnTo>
                  <a:pt x="3521092" y="1989171"/>
                </a:lnTo>
                <a:lnTo>
                  <a:pt x="3521624" y="1993492"/>
                </a:lnTo>
                <a:cubicBezTo>
                  <a:pt x="3522844" y="2000762"/>
                  <a:pt x="3524332" y="2007819"/>
                  <a:pt x="3525996" y="2014518"/>
                </a:cubicBezTo>
                <a:cubicBezTo>
                  <a:pt x="3518529" y="2020777"/>
                  <a:pt x="3529333" y="2045218"/>
                  <a:pt x="3514412" y="2043465"/>
                </a:cubicBezTo>
                <a:cubicBezTo>
                  <a:pt x="3516219" y="2052531"/>
                  <a:pt x="3522688" y="2057653"/>
                  <a:pt x="3512822" y="2055222"/>
                </a:cubicBezTo>
                <a:cubicBezTo>
                  <a:pt x="3513140" y="2058224"/>
                  <a:pt x="3512432" y="2060136"/>
                  <a:pt x="3511227" y="2061550"/>
                </a:cubicBezTo>
                <a:lnTo>
                  <a:pt x="3510645" y="2061975"/>
                </a:lnTo>
                <a:lnTo>
                  <a:pt x="3514907" y="2082129"/>
                </a:lnTo>
                <a:lnTo>
                  <a:pt x="3514347" y="2084880"/>
                </a:lnTo>
                <a:lnTo>
                  <a:pt x="3518565" y="2097919"/>
                </a:lnTo>
                <a:lnTo>
                  <a:pt x="3519976" y="2104707"/>
                </a:lnTo>
                <a:lnTo>
                  <a:pt x="3521958" y="2106519"/>
                </a:lnTo>
                <a:cubicBezTo>
                  <a:pt x="3523219" y="2108534"/>
                  <a:pt x="3523895" y="2111498"/>
                  <a:pt x="3523237" y="2116590"/>
                </a:cubicBezTo>
                <a:lnTo>
                  <a:pt x="3522786" y="2117790"/>
                </a:lnTo>
                <a:lnTo>
                  <a:pt x="3526064" y="2125947"/>
                </a:lnTo>
                <a:cubicBezTo>
                  <a:pt x="3527505" y="2128548"/>
                  <a:pt x="3529274" y="2130818"/>
                  <a:pt x="3531495" y="2132603"/>
                </a:cubicBezTo>
                <a:cubicBezTo>
                  <a:pt x="3522034" y="2161762"/>
                  <a:pt x="3533978" y="2187874"/>
                  <a:pt x="3533955" y="2218836"/>
                </a:cubicBezTo>
                <a:cubicBezTo>
                  <a:pt x="3517312" y="2233337"/>
                  <a:pt x="3542024" y="2285180"/>
                  <a:pt x="3559442" y="2291697"/>
                </a:cubicBezTo>
                <a:cubicBezTo>
                  <a:pt x="3544608" y="2292866"/>
                  <a:pt x="3567228" y="2330146"/>
                  <a:pt x="3568373" y="2340076"/>
                </a:cubicBezTo>
                <a:cubicBezTo>
                  <a:pt x="3568755" y="2343387"/>
                  <a:pt x="3566751" y="2343658"/>
                  <a:pt x="3560178" y="2338540"/>
                </a:cubicBezTo>
                <a:cubicBezTo>
                  <a:pt x="3562571" y="2349015"/>
                  <a:pt x="3555536" y="2360463"/>
                  <a:pt x="3548875" y="2354921"/>
                </a:cubicBezTo>
                <a:cubicBezTo>
                  <a:pt x="3564342" y="2386191"/>
                  <a:pt x="3553912" y="2434573"/>
                  <a:pt x="3562290" y="2470516"/>
                </a:cubicBezTo>
                <a:cubicBezTo>
                  <a:pt x="3548732" y="2491328"/>
                  <a:pt x="3561750" y="2479665"/>
                  <a:pt x="3560263" y="2500409"/>
                </a:cubicBezTo>
                <a:cubicBezTo>
                  <a:pt x="3573531" y="2493872"/>
                  <a:pt x="3554177" y="2525877"/>
                  <a:pt x="3569616" y="2525972"/>
                </a:cubicBezTo>
                <a:cubicBezTo>
                  <a:pt x="3568857" y="2529744"/>
                  <a:pt x="3567635" y="2533395"/>
                  <a:pt x="3566291" y="2537057"/>
                </a:cubicBezTo>
                <a:lnTo>
                  <a:pt x="3565595" y="2538979"/>
                </a:lnTo>
                <a:lnTo>
                  <a:pt x="3565471" y="2546483"/>
                </a:lnTo>
                <a:lnTo>
                  <a:pt x="3562111" y="2548822"/>
                </a:lnTo>
                <a:lnTo>
                  <a:pt x="3559542" y="2560277"/>
                </a:lnTo>
                <a:cubicBezTo>
                  <a:pt x="3559093" y="2564534"/>
                  <a:pt x="3559212" y="2569074"/>
                  <a:pt x="3560240" y="2574030"/>
                </a:cubicBezTo>
                <a:cubicBezTo>
                  <a:pt x="3567097" y="2585933"/>
                  <a:pt x="3560828" y="2605604"/>
                  <a:pt x="3562359" y="2622912"/>
                </a:cubicBezTo>
                <a:lnTo>
                  <a:pt x="3564740" y="2630748"/>
                </a:lnTo>
                <a:lnTo>
                  <a:pt x="3563214" y="2656947"/>
                </a:lnTo>
                <a:cubicBezTo>
                  <a:pt x="3563065" y="2664385"/>
                  <a:pt x="3563222" y="2672085"/>
                  <a:pt x="3563949" y="2680153"/>
                </a:cubicBezTo>
                <a:lnTo>
                  <a:pt x="3566383" y="2695058"/>
                </a:lnTo>
                <a:lnTo>
                  <a:pt x="3565385" y="2699075"/>
                </a:lnTo>
                <a:cubicBezTo>
                  <a:pt x="3565951" y="2705917"/>
                  <a:pt x="3570892" y="2714690"/>
                  <a:pt x="3565525" y="2714239"/>
                </a:cubicBezTo>
                <a:lnTo>
                  <a:pt x="3567847" y="2721812"/>
                </a:lnTo>
                <a:lnTo>
                  <a:pt x="3564077" y="2729693"/>
                </a:lnTo>
                <a:cubicBezTo>
                  <a:pt x="3563144" y="2730592"/>
                  <a:pt x="3562134" y="2731288"/>
                  <a:pt x="3561085" y="2731758"/>
                </a:cubicBezTo>
                <a:lnTo>
                  <a:pt x="3563149" y="2742418"/>
                </a:lnTo>
                <a:lnTo>
                  <a:pt x="3560661" y="2751437"/>
                </a:lnTo>
                <a:lnTo>
                  <a:pt x="3563126" y="2758989"/>
                </a:lnTo>
                <a:lnTo>
                  <a:pt x="3562876" y="2762207"/>
                </a:lnTo>
                <a:lnTo>
                  <a:pt x="3561866" y="2770236"/>
                </a:lnTo>
                <a:cubicBezTo>
                  <a:pt x="3561066" y="2774372"/>
                  <a:pt x="3560080" y="2779005"/>
                  <a:pt x="3559378" y="2784138"/>
                </a:cubicBezTo>
                <a:lnTo>
                  <a:pt x="3559178" y="2788436"/>
                </a:lnTo>
                <a:lnTo>
                  <a:pt x="3554648" y="2798068"/>
                </a:lnTo>
                <a:cubicBezTo>
                  <a:pt x="3551209" y="2805087"/>
                  <a:pt x="3548936" y="2810580"/>
                  <a:pt x="3551400" y="2816345"/>
                </a:cubicBezTo>
                <a:cubicBezTo>
                  <a:pt x="3547036" y="2826742"/>
                  <a:pt x="3533490" y="2834711"/>
                  <a:pt x="3538128" y="2849028"/>
                </a:cubicBezTo>
                <a:cubicBezTo>
                  <a:pt x="3531517" y="2845031"/>
                  <a:pt x="3538369" y="2865256"/>
                  <a:pt x="3532013" y="2868126"/>
                </a:cubicBezTo>
                <a:cubicBezTo>
                  <a:pt x="3526842" y="2869601"/>
                  <a:pt x="3527715" y="2876080"/>
                  <a:pt x="3526094" y="2881167"/>
                </a:cubicBezTo>
                <a:cubicBezTo>
                  <a:pt x="3520961" y="2885059"/>
                  <a:pt x="3517628" y="2910333"/>
                  <a:pt x="3518939" y="2918966"/>
                </a:cubicBezTo>
                <a:cubicBezTo>
                  <a:pt x="3525789" y="2943088"/>
                  <a:pt x="3505468" y="2964225"/>
                  <a:pt x="3510391" y="2983548"/>
                </a:cubicBezTo>
                <a:cubicBezTo>
                  <a:pt x="3510204" y="2988707"/>
                  <a:pt x="3509257" y="2993036"/>
                  <a:pt x="3507840" y="2996827"/>
                </a:cubicBezTo>
                <a:lnTo>
                  <a:pt x="3502741" y="3006379"/>
                </a:lnTo>
                <a:lnTo>
                  <a:pt x="3499028" y="3006971"/>
                </a:lnTo>
                <a:lnTo>
                  <a:pt x="3497157" y="3013976"/>
                </a:lnTo>
                <a:lnTo>
                  <a:pt x="3496053" y="3015450"/>
                </a:lnTo>
                <a:cubicBezTo>
                  <a:pt x="3493931" y="3018255"/>
                  <a:pt x="3491925" y="3021106"/>
                  <a:pt x="3490329" y="3024292"/>
                </a:cubicBezTo>
                <a:cubicBezTo>
                  <a:pt x="3504872" y="3031782"/>
                  <a:pt x="3479143" y="3052632"/>
                  <a:pt x="3493186" y="3052840"/>
                </a:cubicBezTo>
                <a:cubicBezTo>
                  <a:pt x="3486942" y="3071654"/>
                  <a:pt x="3501947" y="3066916"/>
                  <a:pt x="3484298" y="3080007"/>
                </a:cubicBezTo>
                <a:cubicBezTo>
                  <a:pt x="3483814" y="3117860"/>
                  <a:pt x="3462683" y="3158406"/>
                  <a:pt x="3469977" y="3195253"/>
                </a:cubicBezTo>
                <a:cubicBezTo>
                  <a:pt x="3464984" y="3186842"/>
                  <a:pt x="3455676" y="3194249"/>
                  <a:pt x="3455490" y="3205255"/>
                </a:cubicBezTo>
                <a:cubicBezTo>
                  <a:pt x="3435461" y="3173385"/>
                  <a:pt x="3464274" y="3257718"/>
                  <a:pt x="3445250" y="3249703"/>
                </a:cubicBezTo>
                <a:cubicBezTo>
                  <a:pt x="3460163" y="3264187"/>
                  <a:pt x="3471377" y="3324835"/>
                  <a:pt x="3452291" y="3330508"/>
                </a:cubicBezTo>
                <a:cubicBezTo>
                  <a:pt x="3445043" y="3359645"/>
                  <a:pt x="3450218" y="3389952"/>
                  <a:pt x="3434486" y="3412864"/>
                </a:cubicBezTo>
                <a:cubicBezTo>
                  <a:pt x="3436166" y="3415609"/>
                  <a:pt x="3437306" y="3418595"/>
                  <a:pt x="3438058" y="3421734"/>
                </a:cubicBezTo>
                <a:lnTo>
                  <a:pt x="3439245" y="3430986"/>
                </a:lnTo>
                <a:lnTo>
                  <a:pt x="3438541" y="3431897"/>
                </a:lnTo>
                <a:cubicBezTo>
                  <a:pt x="3436732" y="3436375"/>
                  <a:pt x="3436677" y="3439488"/>
                  <a:pt x="3437396" y="3441992"/>
                </a:cubicBezTo>
                <a:lnTo>
                  <a:pt x="3438843" y="3444647"/>
                </a:lnTo>
                <a:lnTo>
                  <a:pt x="3438591" y="3451712"/>
                </a:lnTo>
                <a:lnTo>
                  <a:pt x="3439527" y="3466008"/>
                </a:lnTo>
                <a:lnTo>
                  <a:pt x="3438357" y="3468331"/>
                </a:lnTo>
                <a:lnTo>
                  <a:pt x="3437674" y="3489343"/>
                </a:lnTo>
                <a:cubicBezTo>
                  <a:pt x="3437459" y="3489383"/>
                  <a:pt x="3437241" y="3489424"/>
                  <a:pt x="3437026" y="3489465"/>
                </a:cubicBezTo>
                <a:cubicBezTo>
                  <a:pt x="3435558" y="3490219"/>
                  <a:pt x="3434444" y="3491679"/>
                  <a:pt x="3434044" y="3494659"/>
                </a:cubicBezTo>
                <a:cubicBezTo>
                  <a:pt x="3425302" y="3487640"/>
                  <a:pt x="3430211" y="3495561"/>
                  <a:pt x="3429800" y="3504965"/>
                </a:cubicBezTo>
                <a:cubicBezTo>
                  <a:pt x="3416132" y="3496161"/>
                  <a:pt x="3420620" y="3524348"/>
                  <a:pt x="3412115" y="3526661"/>
                </a:cubicBezTo>
                <a:cubicBezTo>
                  <a:pt x="3412121" y="3533765"/>
                  <a:pt x="3411879" y="3541120"/>
                  <a:pt x="3411331" y="3548549"/>
                </a:cubicBezTo>
                <a:lnTo>
                  <a:pt x="3410824" y="3552872"/>
                </a:lnTo>
                <a:cubicBezTo>
                  <a:pt x="3410773" y="3552889"/>
                  <a:pt x="3410721" y="3552908"/>
                  <a:pt x="3410671" y="3552926"/>
                </a:cubicBezTo>
                <a:cubicBezTo>
                  <a:pt x="3410254" y="3553793"/>
                  <a:pt x="3409971" y="3555188"/>
                  <a:pt x="3409849" y="3557419"/>
                </a:cubicBezTo>
                <a:lnTo>
                  <a:pt x="3409902" y="3560756"/>
                </a:lnTo>
                <a:lnTo>
                  <a:pt x="3408918" y="3569144"/>
                </a:lnTo>
                <a:lnTo>
                  <a:pt x="3407623" y="3571810"/>
                </a:lnTo>
                <a:lnTo>
                  <a:pt x="3405729" y="3572549"/>
                </a:lnTo>
                <a:lnTo>
                  <a:pt x="3405835" y="3573359"/>
                </a:lnTo>
                <a:cubicBezTo>
                  <a:pt x="3408214" y="3579757"/>
                  <a:pt x="3412465" y="3582275"/>
                  <a:pt x="3399129" y="3587902"/>
                </a:cubicBezTo>
                <a:cubicBezTo>
                  <a:pt x="3402495" y="3602236"/>
                  <a:pt x="3394605" y="3603730"/>
                  <a:pt x="3389566" y="3621859"/>
                </a:cubicBezTo>
                <a:cubicBezTo>
                  <a:pt x="3393374" y="3630350"/>
                  <a:pt x="3390863" y="3636316"/>
                  <a:pt x="3386307" y="3641820"/>
                </a:cubicBezTo>
                <a:cubicBezTo>
                  <a:pt x="3386232" y="3660214"/>
                  <a:pt x="3378837" y="3675854"/>
                  <a:pt x="3374956" y="3695940"/>
                </a:cubicBezTo>
                <a:cubicBezTo>
                  <a:pt x="3378387" y="3718839"/>
                  <a:pt x="3365817" y="3728358"/>
                  <a:pt x="3361718" y="3749831"/>
                </a:cubicBezTo>
                <a:cubicBezTo>
                  <a:pt x="3370064" y="3770267"/>
                  <a:pt x="3350403" y="3763879"/>
                  <a:pt x="3344768" y="3774338"/>
                </a:cubicBezTo>
                <a:lnTo>
                  <a:pt x="3343985" y="3777418"/>
                </a:lnTo>
                <a:lnTo>
                  <a:pt x="3344520" y="3785849"/>
                </a:lnTo>
                <a:lnTo>
                  <a:pt x="3345162" y="3789023"/>
                </a:lnTo>
                <a:cubicBezTo>
                  <a:pt x="3345441" y="3791209"/>
                  <a:pt x="3345415" y="3792659"/>
                  <a:pt x="3345164" y="3793659"/>
                </a:cubicBezTo>
                <a:lnTo>
                  <a:pt x="3345024" y="3793774"/>
                </a:lnTo>
                <a:lnTo>
                  <a:pt x="3345300" y="3798119"/>
                </a:lnTo>
                <a:cubicBezTo>
                  <a:pt x="3346087" y="3805456"/>
                  <a:pt x="3347157" y="3812596"/>
                  <a:pt x="3348424" y="3819398"/>
                </a:cubicBezTo>
                <a:cubicBezTo>
                  <a:pt x="3340590" y="3825065"/>
                  <a:pt x="3349940" y="3850234"/>
                  <a:pt x="3335133" y="3847354"/>
                </a:cubicBezTo>
                <a:cubicBezTo>
                  <a:pt x="3336403" y="3856524"/>
                  <a:pt x="3342565" y="3862118"/>
                  <a:pt x="3332848" y="3858945"/>
                </a:cubicBezTo>
                <a:cubicBezTo>
                  <a:pt x="3332988" y="3861961"/>
                  <a:pt x="3332168" y="3863811"/>
                  <a:pt x="3330878" y="3865128"/>
                </a:cubicBezTo>
                <a:lnTo>
                  <a:pt x="3330273" y="3865510"/>
                </a:lnTo>
                <a:lnTo>
                  <a:pt x="3333337" y="3885908"/>
                </a:lnTo>
                <a:lnTo>
                  <a:pt x="3332616" y="3888608"/>
                </a:lnTo>
                <a:lnTo>
                  <a:pt x="3336057" y="3901916"/>
                </a:lnTo>
                <a:lnTo>
                  <a:pt x="3337066" y="3908785"/>
                </a:lnTo>
                <a:lnTo>
                  <a:pt x="3338940" y="3910739"/>
                </a:lnTo>
                <a:cubicBezTo>
                  <a:pt x="3340082" y="3912843"/>
                  <a:pt x="3340580" y="3915849"/>
                  <a:pt x="3339621" y="3920873"/>
                </a:cubicBezTo>
                <a:lnTo>
                  <a:pt x="3339102" y="3922032"/>
                </a:lnTo>
                <a:lnTo>
                  <a:pt x="3341891" y="3930408"/>
                </a:lnTo>
                <a:cubicBezTo>
                  <a:pt x="3343178" y="3933107"/>
                  <a:pt x="3344812" y="3935503"/>
                  <a:pt x="3346927" y="3937451"/>
                </a:cubicBezTo>
                <a:cubicBezTo>
                  <a:pt x="3335745" y="3965779"/>
                  <a:pt x="3346136" y="3992699"/>
                  <a:pt x="3344279" y="4023542"/>
                </a:cubicBezTo>
                <a:cubicBezTo>
                  <a:pt x="3347024" y="4058096"/>
                  <a:pt x="3350783" y="4081986"/>
                  <a:pt x="3351926" y="4104769"/>
                </a:cubicBezTo>
                <a:cubicBezTo>
                  <a:pt x="3353695" y="4115384"/>
                  <a:pt x="3359144" y="4193344"/>
                  <a:pt x="3352816" y="4187317"/>
                </a:cubicBezTo>
                <a:cubicBezTo>
                  <a:pt x="3366419" y="4219638"/>
                  <a:pt x="3351446" y="4239971"/>
                  <a:pt x="3357691" y="4276413"/>
                </a:cubicBezTo>
                <a:cubicBezTo>
                  <a:pt x="3342910" y="4296116"/>
                  <a:pt x="3356610" y="4285488"/>
                  <a:pt x="3353895" y="4306037"/>
                </a:cubicBezTo>
                <a:cubicBezTo>
                  <a:pt x="3367541" y="4300534"/>
                  <a:pt x="3346306" y="4330948"/>
                  <a:pt x="3361728" y="4332215"/>
                </a:cubicBezTo>
                <a:cubicBezTo>
                  <a:pt x="3360746" y="4335915"/>
                  <a:pt x="3359307" y="4339458"/>
                  <a:pt x="3357748" y="4343006"/>
                </a:cubicBezTo>
                <a:lnTo>
                  <a:pt x="3356941" y="4344866"/>
                </a:lnTo>
                <a:lnTo>
                  <a:pt x="3356370" y="4352332"/>
                </a:lnTo>
                <a:lnTo>
                  <a:pt x="3352876" y="4354407"/>
                </a:lnTo>
                <a:lnTo>
                  <a:pt x="3352683" y="4444689"/>
                </a:lnTo>
                <a:cubicBezTo>
                  <a:pt x="3355485" y="4452425"/>
                  <a:pt x="3356736" y="4477980"/>
                  <a:pt x="3352455" y="4483791"/>
                </a:cubicBezTo>
                <a:cubicBezTo>
                  <a:pt x="3351784" y="4489320"/>
                  <a:pt x="3353780" y="4495171"/>
                  <a:pt x="3349030" y="4498683"/>
                </a:cubicBezTo>
                <a:cubicBezTo>
                  <a:pt x="3346858" y="4510741"/>
                  <a:pt x="3341860" y="4538358"/>
                  <a:pt x="3339427" y="4556140"/>
                </a:cubicBezTo>
                <a:cubicBezTo>
                  <a:pt x="3342836" y="4560659"/>
                  <a:pt x="3341611" y="4566842"/>
                  <a:pt x="3339521" y="4574959"/>
                </a:cubicBezTo>
                <a:lnTo>
                  <a:pt x="3338246" y="4582576"/>
                </a:lnTo>
                <a:lnTo>
                  <a:pt x="3348539" y="4605460"/>
                </a:lnTo>
                <a:lnTo>
                  <a:pt x="3345760" y="4678575"/>
                </a:lnTo>
                <a:lnTo>
                  <a:pt x="3356250" y="4713574"/>
                </a:lnTo>
                <a:cubicBezTo>
                  <a:pt x="3358600" y="4727943"/>
                  <a:pt x="3359577" y="4741820"/>
                  <a:pt x="3361380" y="4755215"/>
                </a:cubicBezTo>
                <a:cubicBezTo>
                  <a:pt x="3363928" y="4785596"/>
                  <a:pt x="3347531" y="4766123"/>
                  <a:pt x="3361636" y="4803525"/>
                </a:cubicBezTo>
                <a:cubicBezTo>
                  <a:pt x="3356254" y="4807867"/>
                  <a:pt x="3356117" y="4812705"/>
                  <a:pt x="3358957" y="4820729"/>
                </a:cubicBezTo>
                <a:cubicBezTo>
                  <a:pt x="3359783" y="4835507"/>
                  <a:pt x="3345952" y="4834947"/>
                  <a:pt x="3354635" y="4849546"/>
                </a:cubicBezTo>
                <a:cubicBezTo>
                  <a:pt x="3350894" y="4848362"/>
                  <a:pt x="3350351" y="4855411"/>
                  <a:pt x="3349759" y="4861941"/>
                </a:cubicBezTo>
                <a:lnTo>
                  <a:pt x="3347368" y="4866228"/>
                </a:lnTo>
                <a:lnTo>
                  <a:pt x="3358408" y="4889535"/>
                </a:lnTo>
                <a:cubicBezTo>
                  <a:pt x="3373705" y="4931282"/>
                  <a:pt x="3382233" y="4982216"/>
                  <a:pt x="3393319" y="5017998"/>
                </a:cubicBezTo>
                <a:cubicBezTo>
                  <a:pt x="3368256" y="5040241"/>
                  <a:pt x="3392200" y="5029364"/>
                  <a:pt x="3389184" y="5055049"/>
                </a:cubicBezTo>
                <a:cubicBezTo>
                  <a:pt x="3413510" y="5050695"/>
                  <a:pt x="3377700" y="5085342"/>
                  <a:pt x="3405892" y="5089973"/>
                </a:cubicBezTo>
                <a:cubicBezTo>
                  <a:pt x="3404451" y="5094499"/>
                  <a:pt x="3402165" y="5098741"/>
                  <a:pt x="3399662" y="5102960"/>
                </a:cubicBezTo>
                <a:lnTo>
                  <a:pt x="3398363" y="5105176"/>
                </a:lnTo>
                <a:lnTo>
                  <a:pt x="3398026" y="5114590"/>
                </a:lnTo>
                <a:lnTo>
                  <a:pt x="3391859" y="5116550"/>
                </a:lnTo>
                <a:lnTo>
                  <a:pt x="3386999" y="5130226"/>
                </a:lnTo>
                <a:cubicBezTo>
                  <a:pt x="3386119" y="5135455"/>
                  <a:pt x="3386267" y="5141205"/>
                  <a:pt x="3388073" y="5147747"/>
                </a:cubicBezTo>
                <a:cubicBezTo>
                  <a:pt x="3400425" y="5164741"/>
                  <a:pt x="3388688" y="5187675"/>
                  <a:pt x="3391234" y="5209919"/>
                </a:cubicBezTo>
                <a:lnTo>
                  <a:pt x="3395469" y="5220481"/>
                </a:lnTo>
                <a:lnTo>
                  <a:pt x="3392518" y="5250830"/>
                </a:lnTo>
                <a:lnTo>
                  <a:pt x="3393800" y="5252877"/>
                </a:lnTo>
                <a:cubicBezTo>
                  <a:pt x="3393941" y="5258188"/>
                  <a:pt x="3392357" y="5268832"/>
                  <a:pt x="3393361" y="5282697"/>
                </a:cubicBezTo>
                <a:lnTo>
                  <a:pt x="3399825" y="5336059"/>
                </a:lnTo>
                <a:lnTo>
                  <a:pt x="3392824" y="5344884"/>
                </a:lnTo>
                <a:lnTo>
                  <a:pt x="3389277" y="5345998"/>
                </a:lnTo>
                <a:lnTo>
                  <a:pt x="3390946" y="5360636"/>
                </a:lnTo>
                <a:lnTo>
                  <a:pt x="3386366" y="5371486"/>
                </a:lnTo>
                <a:lnTo>
                  <a:pt x="3390662" y="5381496"/>
                </a:lnTo>
                <a:lnTo>
                  <a:pt x="3388199" y="5395290"/>
                </a:lnTo>
                <a:cubicBezTo>
                  <a:pt x="3386677" y="5400263"/>
                  <a:pt x="3384810" y="5405812"/>
                  <a:pt x="3383455" y="5412069"/>
                </a:cubicBezTo>
                <a:lnTo>
                  <a:pt x="3376345" y="5426008"/>
                </a:lnTo>
                <a:lnTo>
                  <a:pt x="3374012" y="5448470"/>
                </a:lnTo>
                <a:cubicBezTo>
                  <a:pt x="3372358" y="5465848"/>
                  <a:pt x="3370199" y="5482458"/>
                  <a:pt x="3365299" y="5498771"/>
                </a:cubicBezTo>
                <a:cubicBezTo>
                  <a:pt x="3368242" y="5512292"/>
                  <a:pt x="3368289" y="5524931"/>
                  <a:pt x="3358774" y="5536815"/>
                </a:cubicBezTo>
                <a:cubicBezTo>
                  <a:pt x="3355554" y="5573082"/>
                  <a:pt x="3364982" y="5582256"/>
                  <a:pt x="3352897" y="5604851"/>
                </a:cubicBezTo>
                <a:cubicBezTo>
                  <a:pt x="3357655" y="5611851"/>
                  <a:pt x="3360065" y="5616619"/>
                  <a:pt x="3360918" y="5620215"/>
                </a:cubicBezTo>
                <a:cubicBezTo>
                  <a:pt x="3363482" y="5631010"/>
                  <a:pt x="3352061" y="5631235"/>
                  <a:pt x="3348145" y="5649365"/>
                </a:cubicBezTo>
                <a:cubicBezTo>
                  <a:pt x="3342329" y="5668683"/>
                  <a:pt x="3336842" y="5635583"/>
                  <a:pt x="3334135" y="5654076"/>
                </a:cubicBezTo>
                <a:cubicBezTo>
                  <a:pt x="3338089" y="5673079"/>
                  <a:pt x="3320876" y="5674673"/>
                  <a:pt x="3326011" y="5694285"/>
                </a:cubicBezTo>
                <a:cubicBezTo>
                  <a:pt x="3339441" y="5687377"/>
                  <a:pt x="3320185" y="5735320"/>
                  <a:pt x="3331448" y="5735077"/>
                </a:cubicBezTo>
                <a:cubicBezTo>
                  <a:pt x="3313758" y="5754960"/>
                  <a:pt x="3333086" y="5760823"/>
                  <a:pt x="3326180" y="5784860"/>
                </a:cubicBezTo>
                <a:cubicBezTo>
                  <a:pt x="3319129" y="5796737"/>
                  <a:pt x="3317432" y="5804806"/>
                  <a:pt x="3323175" y="5814629"/>
                </a:cubicBezTo>
                <a:cubicBezTo>
                  <a:pt x="3289103" y="5869565"/>
                  <a:pt x="3319352" y="5845410"/>
                  <a:pt x="3303983" y="5894405"/>
                </a:cubicBezTo>
                <a:lnTo>
                  <a:pt x="3302615" y="5898375"/>
                </a:lnTo>
                <a:lnTo>
                  <a:pt x="3305988" y="5914019"/>
                </a:lnTo>
                <a:cubicBezTo>
                  <a:pt x="3306566" y="5914416"/>
                  <a:pt x="3307142" y="5914813"/>
                  <a:pt x="3307720" y="5915209"/>
                </a:cubicBezTo>
                <a:lnTo>
                  <a:pt x="3288942" y="5962966"/>
                </a:lnTo>
                <a:lnTo>
                  <a:pt x="3289995" y="5969791"/>
                </a:lnTo>
                <a:lnTo>
                  <a:pt x="3273219" y="6000303"/>
                </a:lnTo>
                <a:lnTo>
                  <a:pt x="3266971" y="6016394"/>
                </a:lnTo>
                <a:lnTo>
                  <a:pt x="3258268" y="6034498"/>
                </a:lnTo>
                <a:lnTo>
                  <a:pt x="3262376" y="6046147"/>
                </a:lnTo>
                <a:cubicBezTo>
                  <a:pt x="3269023" y="6073717"/>
                  <a:pt x="3250846" y="6118951"/>
                  <a:pt x="3274161" y="6127097"/>
                </a:cubicBezTo>
                <a:cubicBezTo>
                  <a:pt x="3261055" y="6140796"/>
                  <a:pt x="3284255" y="6151240"/>
                  <a:pt x="3287116" y="6165061"/>
                </a:cubicBezTo>
                <a:cubicBezTo>
                  <a:pt x="3278972" y="6176795"/>
                  <a:pt x="3286959" y="6181809"/>
                  <a:pt x="3289289" y="6191816"/>
                </a:cubicBezTo>
                <a:cubicBezTo>
                  <a:pt x="3284123" y="6196765"/>
                  <a:pt x="3284941" y="6205311"/>
                  <a:pt x="3291517" y="6207797"/>
                </a:cubicBezTo>
                <a:cubicBezTo>
                  <a:pt x="3306003" y="6202672"/>
                  <a:pt x="3300501" y="6232914"/>
                  <a:pt x="3310808" y="6234442"/>
                </a:cubicBezTo>
                <a:cubicBezTo>
                  <a:pt x="3314005" y="6251566"/>
                  <a:pt x="3305763" y="6327405"/>
                  <a:pt x="3322832" y="6339012"/>
                </a:cubicBezTo>
                <a:cubicBezTo>
                  <a:pt x="3332735" y="6373401"/>
                  <a:pt x="3309981" y="6425589"/>
                  <a:pt x="3311360" y="6440393"/>
                </a:cubicBezTo>
                <a:cubicBezTo>
                  <a:pt x="3282540" y="6457108"/>
                  <a:pt x="3365374" y="6523495"/>
                  <a:pt x="3370963" y="6586374"/>
                </a:cubicBezTo>
                <a:cubicBezTo>
                  <a:pt x="3368621" y="6595055"/>
                  <a:pt x="3368943" y="6599590"/>
                  <a:pt x="3375863" y="6601412"/>
                </a:cubicBezTo>
                <a:cubicBezTo>
                  <a:pt x="3380798" y="6617525"/>
                  <a:pt x="3389212" y="6649404"/>
                  <a:pt x="3400578" y="6683057"/>
                </a:cubicBezTo>
                <a:cubicBezTo>
                  <a:pt x="3408645" y="6705148"/>
                  <a:pt x="3410628" y="6805370"/>
                  <a:pt x="3417831" y="6852700"/>
                </a:cubicBezTo>
                <a:lnTo>
                  <a:pt x="3418926" y="6858000"/>
                </a:lnTo>
                <a:lnTo>
                  <a:pt x="0" y="6858000"/>
                </a:lnTo>
                <a:close/>
              </a:path>
            </a:pathLst>
          </a:custGeom>
        </p:spPr>
      </p:pic>
    </p:spTree>
    <p:extLst>
      <p:ext uri="{BB962C8B-B14F-4D97-AF65-F5344CB8AC3E}">
        <p14:creationId xmlns:p14="http://schemas.microsoft.com/office/powerpoint/2010/main" val="40319199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944E337-3E5D-4A1F-A5A1-2057F25B8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DA50D69-7CF7-4844-B844-A2B821C77F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854"/>
            <a:ext cx="12192000" cy="6865854"/>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0FDF33-6BDC-4970-4693-F9E0EEC280D2}"/>
              </a:ext>
            </a:extLst>
          </p:cNvPr>
          <p:cNvSpPr>
            <a:spLocks noGrp="1"/>
          </p:cNvSpPr>
          <p:nvPr>
            <p:ph type="title"/>
          </p:nvPr>
        </p:nvSpPr>
        <p:spPr>
          <a:xfrm>
            <a:off x="4572001" y="601744"/>
            <a:ext cx="6781800" cy="1338696"/>
          </a:xfrm>
        </p:spPr>
        <p:txBody>
          <a:bodyPr>
            <a:normAutofit/>
          </a:bodyPr>
          <a:lstStyle/>
          <a:p>
            <a:r>
              <a:rPr lang="el-GR" dirty="0"/>
              <a:t>Εισαγωγή</a:t>
            </a:r>
            <a:endParaRPr lang="en-US" dirty="0"/>
          </a:p>
        </p:txBody>
      </p:sp>
      <p:pic>
        <p:nvPicPr>
          <p:cNvPr id="5" name="Picture 4" descr="Διάφορα φύλλα με κίτρινο, μπλε και κόκκινο σχηματίζουν μια ομαλή patter">
            <a:extLst>
              <a:ext uri="{FF2B5EF4-FFF2-40B4-BE49-F238E27FC236}">
                <a16:creationId xmlns:a16="http://schemas.microsoft.com/office/drawing/2014/main" id="{93CC78A7-F2D8-D32C-0C8C-D805021BECE9}"/>
              </a:ext>
            </a:extLst>
          </p:cNvPr>
          <p:cNvPicPr>
            <a:picLocks noChangeAspect="1"/>
          </p:cNvPicPr>
          <p:nvPr/>
        </p:nvPicPr>
        <p:blipFill rotWithShape="1">
          <a:blip r:embed="rId2"/>
          <a:srcRect l="34768" r="28686" b="-1"/>
          <a:stretch/>
        </p:blipFill>
        <p:spPr>
          <a:xfrm>
            <a:off x="20" y="10"/>
            <a:ext cx="3754739" cy="6857990"/>
          </a:xfrm>
          <a:custGeom>
            <a:avLst/>
            <a:gdLst/>
            <a:ahLst/>
            <a:cxnLst/>
            <a:rect l="l" t="t" r="r" b="b"/>
            <a:pathLst>
              <a:path w="3754759" h="6858000">
                <a:moveTo>
                  <a:pt x="0" y="0"/>
                </a:moveTo>
                <a:lnTo>
                  <a:pt x="3405358" y="0"/>
                </a:lnTo>
                <a:lnTo>
                  <a:pt x="3406298" y="5103"/>
                </a:lnTo>
                <a:cubicBezTo>
                  <a:pt x="3408705" y="9272"/>
                  <a:pt x="3410993" y="13534"/>
                  <a:pt x="3408744" y="22806"/>
                </a:cubicBezTo>
                <a:cubicBezTo>
                  <a:pt x="3398212" y="18869"/>
                  <a:pt x="3412504" y="58782"/>
                  <a:pt x="3403554" y="60481"/>
                </a:cubicBezTo>
                <a:cubicBezTo>
                  <a:pt x="3417198" y="75379"/>
                  <a:pt x="3401704" y="83956"/>
                  <a:pt x="3406685" y="104437"/>
                </a:cubicBezTo>
                <a:cubicBezTo>
                  <a:pt x="3412035" y="113935"/>
                  <a:pt x="3413215" y="120918"/>
                  <a:pt x="3408439" y="130745"/>
                </a:cubicBezTo>
                <a:cubicBezTo>
                  <a:pt x="3434362" y="174436"/>
                  <a:pt x="3410826" y="157826"/>
                  <a:pt x="3422002" y="199353"/>
                </a:cubicBezTo>
                <a:cubicBezTo>
                  <a:pt x="3433366" y="235046"/>
                  <a:pt x="3441595" y="275734"/>
                  <a:pt x="3466217" y="309590"/>
                </a:cubicBezTo>
                <a:cubicBezTo>
                  <a:pt x="3473022" y="315692"/>
                  <a:pt x="3476249" y="331335"/>
                  <a:pt x="3473425" y="344525"/>
                </a:cubicBezTo>
                <a:cubicBezTo>
                  <a:pt x="3472938" y="346792"/>
                  <a:pt x="3472286" y="348904"/>
                  <a:pt x="3471491" y="350788"/>
                </a:cubicBezTo>
                <a:cubicBezTo>
                  <a:pt x="3476473" y="380853"/>
                  <a:pt x="3497528" y="490678"/>
                  <a:pt x="3503314" y="524915"/>
                </a:cubicBezTo>
                <a:cubicBezTo>
                  <a:pt x="3495110" y="528110"/>
                  <a:pt x="3511009" y="544789"/>
                  <a:pt x="3506208" y="556205"/>
                </a:cubicBezTo>
                <a:cubicBezTo>
                  <a:pt x="3501906" y="564424"/>
                  <a:pt x="3505727" y="571402"/>
                  <a:pt x="3506503" y="579730"/>
                </a:cubicBezTo>
                <a:cubicBezTo>
                  <a:pt x="3503352" y="590904"/>
                  <a:pt x="3511763" y="626437"/>
                  <a:pt x="3516997" y="635552"/>
                </a:cubicBezTo>
                <a:cubicBezTo>
                  <a:pt x="3534688" y="657082"/>
                  <a:pt x="3524838" y="708447"/>
                  <a:pt x="3538464" y="726388"/>
                </a:cubicBezTo>
                <a:cubicBezTo>
                  <a:pt x="3540659" y="733032"/>
                  <a:pt x="3541735" y="739585"/>
                  <a:pt x="3542115" y="746049"/>
                </a:cubicBezTo>
                <a:lnTo>
                  <a:pt x="3541598" y="764218"/>
                </a:lnTo>
                <a:lnTo>
                  <a:pt x="3538294" y="769538"/>
                </a:lnTo>
                <a:lnTo>
                  <a:pt x="3539714" y="780556"/>
                </a:lnTo>
                <a:lnTo>
                  <a:pt x="3539328" y="783752"/>
                </a:lnTo>
                <a:cubicBezTo>
                  <a:pt x="3538575" y="789859"/>
                  <a:pt x="3537953" y="795880"/>
                  <a:pt x="3537882" y="801812"/>
                </a:cubicBezTo>
                <a:cubicBezTo>
                  <a:pt x="3555332" y="793164"/>
                  <a:pt x="3540143" y="850853"/>
                  <a:pt x="3553763" y="833773"/>
                </a:cubicBezTo>
                <a:cubicBezTo>
                  <a:pt x="3556400" y="864868"/>
                  <a:pt x="3568671" y="840452"/>
                  <a:pt x="3557696" y="878520"/>
                </a:cubicBezTo>
                <a:cubicBezTo>
                  <a:pt x="3574636" y="926170"/>
                  <a:pt x="3572932" y="1002669"/>
                  <a:pt x="3596902" y="1039468"/>
                </a:cubicBezTo>
                <a:cubicBezTo>
                  <a:pt x="3588227" y="1035176"/>
                  <a:pt x="3582669" y="1055878"/>
                  <a:pt x="3587550" y="1069793"/>
                </a:cubicBezTo>
                <a:cubicBezTo>
                  <a:pt x="3553603" y="1054905"/>
                  <a:pt x="3620138" y="1124159"/>
                  <a:pt x="3598129" y="1137690"/>
                </a:cubicBezTo>
                <a:cubicBezTo>
                  <a:pt x="3619154" y="1137277"/>
                  <a:pt x="3657845" y="1198819"/>
                  <a:pt x="3642072" y="1229443"/>
                </a:cubicBezTo>
                <a:cubicBezTo>
                  <a:pt x="3648492" y="1274612"/>
                  <a:pt x="3667414" y="1305895"/>
                  <a:pt x="3662799" y="1353804"/>
                </a:cubicBezTo>
                <a:cubicBezTo>
                  <a:pt x="3665680" y="1355144"/>
                  <a:pt x="3668149" y="1357448"/>
                  <a:pt x="3670319" y="1360420"/>
                </a:cubicBezTo>
                <a:lnTo>
                  <a:pt x="3675717" y="1370453"/>
                </a:lnTo>
                <a:lnTo>
                  <a:pt x="3675458" y="1372456"/>
                </a:lnTo>
                <a:cubicBezTo>
                  <a:pt x="3675775" y="1380261"/>
                  <a:pt x="3677154" y="1384198"/>
                  <a:pt x="3678998" y="1386422"/>
                </a:cubicBezTo>
                <a:lnTo>
                  <a:pt x="3681613" y="1387932"/>
                </a:lnTo>
                <a:lnTo>
                  <a:pt x="3684619" y="1397028"/>
                </a:lnTo>
                <a:lnTo>
                  <a:pt x="3692094" y="1413643"/>
                </a:lnTo>
                <a:lnTo>
                  <a:pt x="3692036" y="1417975"/>
                </a:lnTo>
                <a:lnTo>
                  <a:pt x="3701043" y="1444940"/>
                </a:lnTo>
                <a:lnTo>
                  <a:pt x="3700474" y="1445893"/>
                </a:lnTo>
                <a:cubicBezTo>
                  <a:pt x="3699407" y="1448641"/>
                  <a:pt x="3699006" y="1451835"/>
                  <a:pt x="3699990" y="1456030"/>
                </a:cubicBezTo>
                <a:cubicBezTo>
                  <a:pt x="3688343" y="1458099"/>
                  <a:pt x="3696713" y="1461887"/>
                  <a:pt x="3700642" y="1474079"/>
                </a:cubicBezTo>
                <a:cubicBezTo>
                  <a:pt x="3683431" y="1480016"/>
                  <a:pt x="3700716" y="1509516"/>
                  <a:pt x="3693587" y="1522890"/>
                </a:cubicBezTo>
                <a:cubicBezTo>
                  <a:pt x="3696861" y="1531716"/>
                  <a:pt x="3700010" y="1541157"/>
                  <a:pt x="3702900" y="1551068"/>
                </a:cubicBezTo>
                <a:lnTo>
                  <a:pt x="3708038" y="1631578"/>
                </a:lnTo>
                <a:lnTo>
                  <a:pt x="3698097" y="1716642"/>
                </a:lnTo>
                <a:cubicBezTo>
                  <a:pt x="3699314" y="1747867"/>
                  <a:pt x="3695412" y="1775147"/>
                  <a:pt x="3700384" y="1801382"/>
                </a:cubicBezTo>
                <a:cubicBezTo>
                  <a:pt x="3696845" y="1812311"/>
                  <a:pt x="3695699" y="1822504"/>
                  <a:pt x="3702257" y="1832013"/>
                </a:cubicBezTo>
                <a:cubicBezTo>
                  <a:pt x="3701651" y="1861238"/>
                  <a:pt x="3693313" y="1868713"/>
                  <a:pt x="3700986" y="1886838"/>
                </a:cubicBezTo>
                <a:cubicBezTo>
                  <a:pt x="3687741" y="1903887"/>
                  <a:pt x="3693148" y="1904594"/>
                  <a:pt x="3697545" y="1912087"/>
                </a:cubicBezTo>
                <a:lnTo>
                  <a:pt x="3697885" y="1913171"/>
                </a:lnTo>
                <a:lnTo>
                  <a:pt x="3695987" y="1915505"/>
                </a:lnTo>
                <a:lnTo>
                  <a:pt x="3695284" y="1920179"/>
                </a:lnTo>
                <a:lnTo>
                  <a:pt x="3696499" y="1932787"/>
                </a:lnTo>
                <a:lnTo>
                  <a:pt x="3697473" y="1937503"/>
                </a:lnTo>
                <a:cubicBezTo>
                  <a:pt x="3697953" y="1940760"/>
                  <a:pt x="3698023" y="1942937"/>
                  <a:pt x="3697799" y="1944457"/>
                </a:cubicBezTo>
                <a:lnTo>
                  <a:pt x="3697642" y="1944638"/>
                </a:lnTo>
                <a:lnTo>
                  <a:pt x="3698268" y="1951136"/>
                </a:lnTo>
                <a:cubicBezTo>
                  <a:pt x="3699704" y="1962083"/>
                  <a:pt x="3701457" y="1972719"/>
                  <a:pt x="3703418" y="1982828"/>
                </a:cubicBezTo>
                <a:cubicBezTo>
                  <a:pt x="3694620" y="1991887"/>
                  <a:pt x="3707345" y="2028973"/>
                  <a:pt x="3689767" y="2025705"/>
                </a:cubicBezTo>
                <a:cubicBezTo>
                  <a:pt x="3691896" y="2039367"/>
                  <a:pt x="3699517" y="2047321"/>
                  <a:pt x="3687894" y="2043252"/>
                </a:cubicBezTo>
                <a:cubicBezTo>
                  <a:pt x="3688268" y="2047766"/>
                  <a:pt x="3687435" y="2050599"/>
                  <a:pt x="3686015" y="2052668"/>
                </a:cubicBezTo>
                <a:lnTo>
                  <a:pt x="3685329" y="2053280"/>
                </a:lnTo>
                <a:lnTo>
                  <a:pt x="3690348" y="2083660"/>
                </a:lnTo>
                <a:lnTo>
                  <a:pt x="3689688" y="2087758"/>
                </a:lnTo>
                <a:lnTo>
                  <a:pt x="3694656" y="2107476"/>
                </a:lnTo>
                <a:lnTo>
                  <a:pt x="3696317" y="2117709"/>
                </a:lnTo>
                <a:lnTo>
                  <a:pt x="3698652" y="2120508"/>
                </a:lnTo>
                <a:cubicBezTo>
                  <a:pt x="3700138" y="2123582"/>
                  <a:pt x="3700933" y="2128051"/>
                  <a:pt x="3700157" y="2135655"/>
                </a:cubicBezTo>
                <a:lnTo>
                  <a:pt x="3699626" y="2137431"/>
                </a:lnTo>
                <a:lnTo>
                  <a:pt x="3703486" y="2149795"/>
                </a:lnTo>
                <a:cubicBezTo>
                  <a:pt x="3705184" y="2153754"/>
                  <a:pt x="3707268" y="2157232"/>
                  <a:pt x="3709885" y="2160002"/>
                </a:cubicBezTo>
                <a:cubicBezTo>
                  <a:pt x="3698737" y="2203287"/>
                  <a:pt x="3712805" y="2242927"/>
                  <a:pt x="3712777" y="2289319"/>
                </a:cubicBezTo>
                <a:cubicBezTo>
                  <a:pt x="3693169" y="2310331"/>
                  <a:pt x="3722276" y="2389074"/>
                  <a:pt x="3742794" y="2399589"/>
                </a:cubicBezTo>
                <a:cubicBezTo>
                  <a:pt x="3725319" y="2400703"/>
                  <a:pt x="3751962" y="2457534"/>
                  <a:pt x="3753311" y="2472464"/>
                </a:cubicBezTo>
                <a:cubicBezTo>
                  <a:pt x="3753760" y="2477441"/>
                  <a:pt x="3751399" y="2477762"/>
                  <a:pt x="3743656" y="2469811"/>
                </a:cubicBezTo>
                <a:cubicBezTo>
                  <a:pt x="3746474" y="2485608"/>
                  <a:pt x="3738186" y="2502460"/>
                  <a:pt x="3730339" y="2493869"/>
                </a:cubicBezTo>
                <a:cubicBezTo>
                  <a:pt x="3748556" y="2541387"/>
                  <a:pt x="3736267" y="2613433"/>
                  <a:pt x="3746134" y="2667651"/>
                </a:cubicBezTo>
                <a:cubicBezTo>
                  <a:pt x="3730160" y="2698252"/>
                  <a:pt x="3745496" y="2681337"/>
                  <a:pt x="3743743" y="2712354"/>
                </a:cubicBezTo>
                <a:cubicBezTo>
                  <a:pt x="3759373" y="2703131"/>
                  <a:pt x="3736572" y="2750256"/>
                  <a:pt x="3754759" y="2751060"/>
                </a:cubicBezTo>
                <a:cubicBezTo>
                  <a:pt x="3753864" y="2756679"/>
                  <a:pt x="3752424" y="2762098"/>
                  <a:pt x="3750841" y="2767527"/>
                </a:cubicBezTo>
                <a:lnTo>
                  <a:pt x="3750021" y="2770377"/>
                </a:lnTo>
                <a:lnTo>
                  <a:pt x="3749874" y="2781617"/>
                </a:lnTo>
                <a:lnTo>
                  <a:pt x="3745916" y="2784975"/>
                </a:lnTo>
                <a:lnTo>
                  <a:pt x="3742888" y="2802030"/>
                </a:lnTo>
                <a:cubicBezTo>
                  <a:pt x="3742360" y="2808388"/>
                  <a:pt x="3742498" y="2815196"/>
                  <a:pt x="3743710" y="2822667"/>
                </a:cubicBezTo>
                <a:cubicBezTo>
                  <a:pt x="3751787" y="2840797"/>
                  <a:pt x="3744398" y="2870002"/>
                  <a:pt x="3746201" y="2896003"/>
                </a:cubicBezTo>
                <a:lnTo>
                  <a:pt x="3749006" y="2907846"/>
                </a:lnTo>
                <a:lnTo>
                  <a:pt x="3747206" y="2947037"/>
                </a:lnTo>
                <a:cubicBezTo>
                  <a:pt x="3747030" y="2958176"/>
                  <a:pt x="3747214" y="2969719"/>
                  <a:pt x="3748070" y="2981841"/>
                </a:cubicBezTo>
                <a:lnTo>
                  <a:pt x="3750937" y="3004278"/>
                </a:lnTo>
                <a:lnTo>
                  <a:pt x="3749761" y="3010254"/>
                </a:lnTo>
                <a:cubicBezTo>
                  <a:pt x="3750425" y="3020530"/>
                  <a:pt x="3756245" y="3033889"/>
                  <a:pt x="3749923" y="3032983"/>
                </a:cubicBezTo>
                <a:lnTo>
                  <a:pt x="3752658" y="3044429"/>
                </a:lnTo>
                <a:lnTo>
                  <a:pt x="3748217" y="3056076"/>
                </a:lnTo>
                <a:cubicBezTo>
                  <a:pt x="3747117" y="3057381"/>
                  <a:pt x="3745928" y="3058381"/>
                  <a:pt x="3744691" y="3059042"/>
                </a:cubicBezTo>
                <a:lnTo>
                  <a:pt x="3747123" y="3075102"/>
                </a:lnTo>
                <a:lnTo>
                  <a:pt x="3744190" y="3088509"/>
                </a:lnTo>
                <a:lnTo>
                  <a:pt x="3747093" y="3099930"/>
                </a:lnTo>
                <a:lnTo>
                  <a:pt x="3746799" y="3104743"/>
                </a:lnTo>
                <a:lnTo>
                  <a:pt x="3745610" y="3116729"/>
                </a:lnTo>
                <a:cubicBezTo>
                  <a:pt x="3744666" y="3122891"/>
                  <a:pt x="3743503" y="3129792"/>
                  <a:pt x="3742676" y="3137453"/>
                </a:cubicBezTo>
                <a:lnTo>
                  <a:pt x="3742441" y="3143884"/>
                </a:lnTo>
                <a:lnTo>
                  <a:pt x="3737104" y="3158122"/>
                </a:lnTo>
                <a:cubicBezTo>
                  <a:pt x="3733050" y="3168490"/>
                  <a:pt x="3730374" y="3176626"/>
                  <a:pt x="3733275" y="3185367"/>
                </a:cubicBezTo>
                <a:cubicBezTo>
                  <a:pt x="3728135" y="3200760"/>
                  <a:pt x="3712176" y="3212117"/>
                  <a:pt x="3717639" y="3233769"/>
                </a:cubicBezTo>
                <a:cubicBezTo>
                  <a:pt x="3709851" y="3227497"/>
                  <a:pt x="3717920" y="3258095"/>
                  <a:pt x="3710433" y="3262123"/>
                </a:cubicBezTo>
                <a:cubicBezTo>
                  <a:pt x="3704342" y="3264110"/>
                  <a:pt x="3705370" y="3273856"/>
                  <a:pt x="3703458" y="3281408"/>
                </a:cubicBezTo>
                <a:cubicBezTo>
                  <a:pt x="3697412" y="3287020"/>
                  <a:pt x="3693483" y="3324746"/>
                  <a:pt x="3695027" y="3337739"/>
                </a:cubicBezTo>
                <a:cubicBezTo>
                  <a:pt x="3703095" y="3374177"/>
                  <a:pt x="3679154" y="3404974"/>
                  <a:pt x="3684951" y="3434139"/>
                </a:cubicBezTo>
                <a:cubicBezTo>
                  <a:pt x="3684732" y="3441861"/>
                  <a:pt x="3683615" y="3448308"/>
                  <a:pt x="3681946" y="3453928"/>
                </a:cubicBezTo>
                <a:lnTo>
                  <a:pt x="3675939" y="3468021"/>
                </a:lnTo>
                <a:cubicBezTo>
                  <a:pt x="3674480" y="3468264"/>
                  <a:pt x="3673022" y="3468506"/>
                  <a:pt x="3671563" y="3468748"/>
                </a:cubicBezTo>
                <a:lnTo>
                  <a:pt x="3669360" y="3479164"/>
                </a:lnTo>
                <a:lnTo>
                  <a:pt x="3668060" y="3481325"/>
                </a:lnTo>
                <a:cubicBezTo>
                  <a:pt x="3665560" y="3485437"/>
                  <a:pt x="3663197" y="3489622"/>
                  <a:pt x="3661315" y="3494328"/>
                </a:cubicBezTo>
                <a:cubicBezTo>
                  <a:pt x="3678446" y="3506175"/>
                  <a:pt x="3648136" y="3536311"/>
                  <a:pt x="3664679" y="3537226"/>
                </a:cubicBezTo>
                <a:cubicBezTo>
                  <a:pt x="3657322" y="3565147"/>
                  <a:pt x="3674997" y="3558694"/>
                  <a:pt x="3654205" y="3577551"/>
                </a:cubicBezTo>
                <a:cubicBezTo>
                  <a:pt x="3653633" y="3634248"/>
                  <a:pt x="3628736" y="3694092"/>
                  <a:pt x="3637325" y="3749618"/>
                </a:cubicBezTo>
                <a:cubicBezTo>
                  <a:pt x="3631446" y="3736800"/>
                  <a:pt x="3620480" y="3747498"/>
                  <a:pt x="3620258" y="3763981"/>
                </a:cubicBezTo>
                <a:cubicBezTo>
                  <a:pt x="3596667" y="3715365"/>
                  <a:pt x="3630603" y="3842969"/>
                  <a:pt x="3608193" y="3830141"/>
                </a:cubicBezTo>
                <a:cubicBezTo>
                  <a:pt x="3625759" y="3852486"/>
                  <a:pt x="3638965" y="3943841"/>
                  <a:pt x="3616479" y="3951521"/>
                </a:cubicBezTo>
                <a:cubicBezTo>
                  <a:pt x="3607940" y="3994867"/>
                  <a:pt x="3614033" y="4040502"/>
                  <a:pt x="3595498" y="4074157"/>
                </a:cubicBezTo>
                <a:cubicBezTo>
                  <a:pt x="3597477" y="4078342"/>
                  <a:pt x="3598819" y="4082864"/>
                  <a:pt x="3599706" y="4087599"/>
                </a:cubicBezTo>
                <a:lnTo>
                  <a:pt x="3601103" y="4101515"/>
                </a:lnTo>
                <a:lnTo>
                  <a:pt x="3600274" y="4102849"/>
                </a:lnTo>
                <a:cubicBezTo>
                  <a:pt x="3598143" y="4109482"/>
                  <a:pt x="3598077" y="4114144"/>
                  <a:pt x="3598925" y="4117926"/>
                </a:cubicBezTo>
                <a:lnTo>
                  <a:pt x="3600630" y="4121966"/>
                </a:lnTo>
                <a:lnTo>
                  <a:pt x="3600331" y="4132543"/>
                </a:lnTo>
                <a:lnTo>
                  <a:pt x="3601432" y="4154003"/>
                </a:lnTo>
                <a:lnTo>
                  <a:pt x="3600054" y="4157433"/>
                </a:lnTo>
                <a:lnTo>
                  <a:pt x="3599248" y="4188888"/>
                </a:lnTo>
                <a:cubicBezTo>
                  <a:pt x="3598993" y="4188940"/>
                  <a:pt x="3598738" y="4188992"/>
                  <a:pt x="3598484" y="4189044"/>
                </a:cubicBezTo>
                <a:cubicBezTo>
                  <a:pt x="3596754" y="4190111"/>
                  <a:pt x="3595443" y="4192250"/>
                  <a:pt x="3594971" y="4196698"/>
                </a:cubicBezTo>
                <a:cubicBezTo>
                  <a:pt x="3584674" y="4185805"/>
                  <a:pt x="3590455" y="4197885"/>
                  <a:pt x="3589971" y="4211958"/>
                </a:cubicBezTo>
                <a:cubicBezTo>
                  <a:pt x="3573870" y="4198179"/>
                  <a:pt x="3579156" y="4240607"/>
                  <a:pt x="3569135" y="4243705"/>
                </a:cubicBezTo>
                <a:cubicBezTo>
                  <a:pt x="3569142" y="4254351"/>
                  <a:pt x="3568856" y="4265362"/>
                  <a:pt x="3568210" y="4276468"/>
                </a:cubicBezTo>
                <a:lnTo>
                  <a:pt x="3567613" y="4282925"/>
                </a:lnTo>
                <a:cubicBezTo>
                  <a:pt x="3567553" y="4282949"/>
                  <a:pt x="3567492" y="4282974"/>
                  <a:pt x="3567432" y="4282999"/>
                </a:cubicBezTo>
                <a:cubicBezTo>
                  <a:pt x="3566940" y="4284280"/>
                  <a:pt x="3566607" y="4286359"/>
                  <a:pt x="3566464" y="4289697"/>
                </a:cubicBezTo>
                <a:lnTo>
                  <a:pt x="3566526" y="4294698"/>
                </a:lnTo>
                <a:lnTo>
                  <a:pt x="3565367" y="4307225"/>
                </a:lnTo>
                <a:lnTo>
                  <a:pt x="3563841" y="4311164"/>
                </a:lnTo>
                <a:lnTo>
                  <a:pt x="3561610" y="4312189"/>
                </a:lnTo>
                <a:lnTo>
                  <a:pt x="3561734" y="4313408"/>
                </a:lnTo>
                <a:cubicBezTo>
                  <a:pt x="3564537" y="4323096"/>
                  <a:pt x="3569544" y="4327053"/>
                  <a:pt x="3553832" y="4334910"/>
                </a:cubicBezTo>
                <a:cubicBezTo>
                  <a:pt x="3557797" y="4356533"/>
                  <a:pt x="3548502" y="4358433"/>
                  <a:pt x="3542564" y="4385380"/>
                </a:cubicBezTo>
                <a:cubicBezTo>
                  <a:pt x="3547050" y="4398267"/>
                  <a:pt x="3544091" y="4407098"/>
                  <a:pt x="3538724" y="4415150"/>
                </a:cubicBezTo>
                <a:cubicBezTo>
                  <a:pt x="3538633" y="4442707"/>
                  <a:pt x="3529920" y="4465824"/>
                  <a:pt x="3525348" y="4495753"/>
                </a:cubicBezTo>
                <a:cubicBezTo>
                  <a:pt x="3529387" y="4530212"/>
                  <a:pt x="3514579" y="4543935"/>
                  <a:pt x="3509749" y="4575934"/>
                </a:cubicBezTo>
                <a:cubicBezTo>
                  <a:pt x="3519579" y="4606914"/>
                  <a:pt x="3496418" y="4596497"/>
                  <a:pt x="3489779" y="4611927"/>
                </a:cubicBezTo>
                <a:lnTo>
                  <a:pt x="3488856" y="4616508"/>
                </a:lnTo>
                <a:lnTo>
                  <a:pt x="3489486" y="4629163"/>
                </a:lnTo>
                <a:lnTo>
                  <a:pt x="3490242" y="4633947"/>
                </a:lnTo>
                <a:cubicBezTo>
                  <a:pt x="3490570" y="4637233"/>
                  <a:pt x="3490539" y="4639406"/>
                  <a:pt x="3490244" y="4640894"/>
                </a:cubicBezTo>
                <a:lnTo>
                  <a:pt x="3490078" y="4641059"/>
                </a:lnTo>
                <a:lnTo>
                  <a:pt x="3490403" y="4647582"/>
                </a:lnTo>
                <a:cubicBezTo>
                  <a:pt x="3491330" y="4658608"/>
                  <a:pt x="3492590" y="4669354"/>
                  <a:pt x="3494082" y="4679601"/>
                </a:cubicBezTo>
                <a:cubicBezTo>
                  <a:pt x="3484854" y="4687754"/>
                  <a:pt x="3495864" y="4725869"/>
                  <a:pt x="3478421" y="4720918"/>
                </a:cubicBezTo>
                <a:cubicBezTo>
                  <a:pt x="3479918" y="4734712"/>
                  <a:pt x="3487176" y="4743359"/>
                  <a:pt x="3475730" y="4738188"/>
                </a:cubicBezTo>
                <a:cubicBezTo>
                  <a:pt x="3475894" y="4742712"/>
                  <a:pt x="3474928" y="4745450"/>
                  <a:pt x="3473409" y="4747368"/>
                </a:cubicBezTo>
                <a:lnTo>
                  <a:pt x="3472696" y="4747913"/>
                </a:lnTo>
                <a:lnTo>
                  <a:pt x="3476304" y="4778609"/>
                </a:lnTo>
                <a:lnTo>
                  <a:pt x="3475454" y="4782623"/>
                </a:lnTo>
                <a:lnTo>
                  <a:pt x="3479507" y="4802712"/>
                </a:lnTo>
                <a:lnTo>
                  <a:pt x="3480695" y="4813049"/>
                </a:lnTo>
                <a:lnTo>
                  <a:pt x="3482902" y="4816057"/>
                </a:lnTo>
                <a:cubicBezTo>
                  <a:pt x="3484247" y="4819259"/>
                  <a:pt x="3484834" y="4823783"/>
                  <a:pt x="3483703" y="4831270"/>
                </a:cubicBezTo>
                <a:lnTo>
                  <a:pt x="3483090" y="4832984"/>
                </a:lnTo>
                <a:lnTo>
                  <a:pt x="3486378" y="4845654"/>
                </a:lnTo>
                <a:cubicBezTo>
                  <a:pt x="3487893" y="4849755"/>
                  <a:pt x="3489817" y="4853416"/>
                  <a:pt x="3492309" y="4856425"/>
                </a:cubicBezTo>
                <a:cubicBezTo>
                  <a:pt x="3479133" y="4898390"/>
                  <a:pt x="3491371" y="4939174"/>
                  <a:pt x="3489182" y="4985308"/>
                </a:cubicBezTo>
                <a:cubicBezTo>
                  <a:pt x="3492413" y="5037202"/>
                  <a:pt x="3496839" y="5073159"/>
                  <a:pt x="3498182" y="5107346"/>
                </a:cubicBezTo>
                <a:cubicBezTo>
                  <a:pt x="3500266" y="5123329"/>
                  <a:pt x="3506680" y="5240376"/>
                  <a:pt x="3499225" y="5231073"/>
                </a:cubicBezTo>
                <a:cubicBezTo>
                  <a:pt x="3515247" y="5280090"/>
                  <a:pt x="3497607" y="5309911"/>
                  <a:pt x="3504960" y="5364785"/>
                </a:cubicBezTo>
                <a:cubicBezTo>
                  <a:pt x="3487546" y="5393671"/>
                  <a:pt x="3503686" y="5378336"/>
                  <a:pt x="3500486" y="5409009"/>
                </a:cubicBezTo>
                <a:cubicBezTo>
                  <a:pt x="3516561" y="5401350"/>
                  <a:pt x="3491544" y="5446009"/>
                  <a:pt x="3509710" y="5448570"/>
                </a:cubicBezTo>
                <a:cubicBezTo>
                  <a:pt x="3508555" y="5454072"/>
                  <a:pt x="3506859" y="5459319"/>
                  <a:pt x="3505022" y="5464568"/>
                </a:cubicBezTo>
                <a:lnTo>
                  <a:pt x="3504070" y="5467320"/>
                </a:lnTo>
                <a:lnTo>
                  <a:pt x="3503399" y="5478483"/>
                </a:lnTo>
                <a:lnTo>
                  <a:pt x="3499281" y="5481443"/>
                </a:lnTo>
                <a:lnTo>
                  <a:pt x="3499047" y="5616712"/>
                </a:lnTo>
                <a:cubicBezTo>
                  <a:pt x="3502347" y="5628424"/>
                  <a:pt x="3503819" y="5666768"/>
                  <a:pt x="3498775" y="5675291"/>
                </a:cubicBezTo>
                <a:cubicBezTo>
                  <a:pt x="3497984" y="5683547"/>
                  <a:pt x="3500335" y="5692400"/>
                  <a:pt x="3494739" y="5697458"/>
                </a:cubicBezTo>
                <a:cubicBezTo>
                  <a:pt x="3492180" y="5715432"/>
                  <a:pt x="3486290" y="5756597"/>
                  <a:pt x="3483423" y="5783137"/>
                </a:cubicBezTo>
                <a:cubicBezTo>
                  <a:pt x="3491452" y="5796973"/>
                  <a:pt x="3477643" y="5819988"/>
                  <a:pt x="3477532" y="5856699"/>
                </a:cubicBezTo>
                <a:cubicBezTo>
                  <a:pt x="3486776" y="5871818"/>
                  <a:pt x="3477340" y="5881447"/>
                  <a:pt x="3490032" y="5910638"/>
                </a:cubicBezTo>
                <a:cubicBezTo>
                  <a:pt x="3488930" y="5911913"/>
                  <a:pt x="3487924" y="5913488"/>
                  <a:pt x="3487046" y="5915313"/>
                </a:cubicBezTo>
                <a:cubicBezTo>
                  <a:pt x="3481941" y="5925917"/>
                  <a:pt x="3482137" y="5942505"/>
                  <a:pt x="3487484" y="5952365"/>
                </a:cubicBezTo>
                <a:cubicBezTo>
                  <a:pt x="3504666" y="5999029"/>
                  <a:pt x="3505019" y="6042078"/>
                  <a:pt x="3509266" y="6082373"/>
                </a:cubicBezTo>
                <a:cubicBezTo>
                  <a:pt x="3512265" y="6128005"/>
                  <a:pt x="3492950" y="6098121"/>
                  <a:pt x="3509564" y="6154771"/>
                </a:cubicBezTo>
                <a:cubicBezTo>
                  <a:pt x="3503223" y="6161045"/>
                  <a:pt x="3503062" y="6168289"/>
                  <a:pt x="3506404" y="6180433"/>
                </a:cubicBezTo>
                <a:cubicBezTo>
                  <a:pt x="3507378" y="6202614"/>
                  <a:pt x="3491084" y="6201180"/>
                  <a:pt x="3501312" y="6223427"/>
                </a:cubicBezTo>
                <a:cubicBezTo>
                  <a:pt x="3492497" y="6219559"/>
                  <a:pt x="3498753" y="6265580"/>
                  <a:pt x="3489469" y="6255476"/>
                </a:cubicBezTo>
                <a:cubicBezTo>
                  <a:pt x="3481791" y="6270065"/>
                  <a:pt x="3495037" y="6276996"/>
                  <a:pt x="3488398" y="6291462"/>
                </a:cubicBezTo>
                <a:cubicBezTo>
                  <a:pt x="3487099" y="6307679"/>
                  <a:pt x="3497555" y="6282019"/>
                  <a:pt x="3498547" y="6299935"/>
                </a:cubicBezTo>
                <a:cubicBezTo>
                  <a:pt x="3498173" y="6321676"/>
                  <a:pt x="3514193" y="6321381"/>
                  <a:pt x="3494028" y="6338390"/>
                </a:cubicBezTo>
                <a:lnTo>
                  <a:pt x="3486030" y="6396716"/>
                </a:lnTo>
                <a:cubicBezTo>
                  <a:pt x="3491309" y="6409668"/>
                  <a:pt x="3488928" y="6420134"/>
                  <a:pt x="3484103" y="6430386"/>
                </a:cubicBezTo>
                <a:cubicBezTo>
                  <a:pt x="3485763" y="6460632"/>
                  <a:pt x="3478568" y="6488285"/>
                  <a:pt x="3475922" y="6522318"/>
                </a:cubicBezTo>
                <a:cubicBezTo>
                  <a:pt x="3482128" y="6559051"/>
                  <a:pt x="3468277" y="6578006"/>
                  <a:pt x="3465506" y="6614374"/>
                </a:cubicBezTo>
                <a:cubicBezTo>
                  <a:pt x="3478925" y="6650248"/>
                  <a:pt x="3446064" y="6638174"/>
                  <a:pt x="3446789" y="6668768"/>
                </a:cubicBezTo>
                <a:cubicBezTo>
                  <a:pt x="3458869" y="6718505"/>
                  <a:pt x="3435878" y="6667592"/>
                  <a:pt x="3439582" y="6744454"/>
                </a:cubicBezTo>
                <a:cubicBezTo>
                  <a:pt x="3441631" y="6748797"/>
                  <a:pt x="3439393" y="6758101"/>
                  <a:pt x="3436538" y="6757102"/>
                </a:cubicBezTo>
                <a:cubicBezTo>
                  <a:pt x="3437461" y="6773941"/>
                  <a:pt x="3420846" y="6822488"/>
                  <a:pt x="3424061" y="6846522"/>
                </a:cubicBezTo>
                <a:lnTo>
                  <a:pt x="3423032" y="6858000"/>
                </a:lnTo>
                <a:lnTo>
                  <a:pt x="0" y="6858000"/>
                </a:lnTo>
                <a:close/>
              </a:path>
            </a:pathLst>
          </a:custGeom>
        </p:spPr>
      </p:pic>
      <p:sp>
        <p:nvSpPr>
          <p:cNvPr id="3" name="Content Placeholder 2">
            <a:extLst>
              <a:ext uri="{FF2B5EF4-FFF2-40B4-BE49-F238E27FC236}">
                <a16:creationId xmlns:a16="http://schemas.microsoft.com/office/drawing/2014/main" id="{68F75F54-B11C-7C3B-6A5E-88EEAF79008F}"/>
              </a:ext>
            </a:extLst>
          </p:cNvPr>
          <p:cNvSpPr>
            <a:spLocks noGrp="1"/>
          </p:cNvSpPr>
          <p:nvPr>
            <p:ph idx="1"/>
          </p:nvPr>
        </p:nvSpPr>
        <p:spPr>
          <a:xfrm>
            <a:off x="4572001" y="2201958"/>
            <a:ext cx="6781800" cy="3900730"/>
          </a:xfrm>
        </p:spPr>
        <p:txBody>
          <a:bodyPr anchor="t">
            <a:normAutofit/>
          </a:bodyPr>
          <a:lstStyle/>
          <a:p>
            <a:pPr>
              <a:lnSpc>
                <a:spcPct val="140000"/>
              </a:lnSpc>
            </a:pPr>
            <a:r>
              <a:rPr lang="el-GR" sz="1700" dirty="0"/>
              <a:t>Το CFI είναι ένας μηχανισμός άμυνας που προστατεύει τις εφαρμογές από επιθέσεις κατάληψης της ροής ελέγχου .</a:t>
            </a:r>
          </a:p>
          <a:p>
            <a:pPr>
              <a:lnSpc>
                <a:spcPct val="140000"/>
              </a:lnSpc>
            </a:pPr>
            <a:r>
              <a:rPr lang="el-GR" sz="1700" dirty="0"/>
              <a:t> Ένας επιτυχής μηχανισμός CFI εξασφαλίζει ότι ο ροή ελέγχου της εφαρμογής δεν απομακρύνεται ποτέ από την προκαθορισμένη, έγκυρη ροή ελέγχου που ορίζεται στον πηγαίο κώδικα.</a:t>
            </a:r>
          </a:p>
          <a:p>
            <a:pPr>
              <a:lnSpc>
                <a:spcPct val="140000"/>
              </a:lnSpc>
            </a:pPr>
            <a:r>
              <a:rPr lang="el-GR" sz="1700" dirty="0"/>
              <a:t>Αυτό σημαίνει ότι ένας επιτιθέμενος δεν μπορεί να ανακατευθύνει τη ροή ελέγχου προς εναλλακτικές ή νέες τοποθεσίες.</a:t>
            </a:r>
            <a:endParaRPr lang="en-US" sz="1700" dirty="0"/>
          </a:p>
        </p:txBody>
      </p:sp>
    </p:spTree>
    <p:extLst>
      <p:ext uri="{BB962C8B-B14F-4D97-AF65-F5344CB8AC3E}">
        <p14:creationId xmlns:p14="http://schemas.microsoft.com/office/powerpoint/2010/main" val="22381561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20B977-765C-6DD5-53C9-9CF23CF8139A}"/>
              </a:ext>
            </a:extLst>
          </p:cNvPr>
          <p:cNvSpPr>
            <a:spLocks noGrp="1"/>
          </p:cNvSpPr>
          <p:nvPr>
            <p:ph type="title"/>
          </p:nvPr>
        </p:nvSpPr>
        <p:spPr>
          <a:xfrm>
            <a:off x="686834" y="1153572"/>
            <a:ext cx="3200400" cy="4461163"/>
          </a:xfrm>
        </p:spPr>
        <p:txBody>
          <a:bodyPr>
            <a:normAutofit/>
          </a:bodyPr>
          <a:lstStyle/>
          <a:p>
            <a:r>
              <a:rPr lang="el-GR">
                <a:solidFill>
                  <a:srgbClr val="FFFFFF"/>
                </a:solidFill>
              </a:rPr>
              <a:t>Βασικά στοιχεία</a:t>
            </a:r>
            <a:endParaRPr lang="en-US">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FB1C1C0-408C-55DE-CA84-49B9C0990D7F}"/>
              </a:ext>
            </a:extLst>
          </p:cNvPr>
          <p:cNvSpPr>
            <a:spLocks noGrp="1"/>
          </p:cNvSpPr>
          <p:nvPr>
            <p:ph idx="1"/>
          </p:nvPr>
        </p:nvSpPr>
        <p:spPr>
          <a:xfrm>
            <a:off x="4447308" y="591344"/>
            <a:ext cx="6906491" cy="5585619"/>
          </a:xfrm>
        </p:spPr>
        <p:txBody>
          <a:bodyPr anchor="ctr">
            <a:normAutofit/>
          </a:bodyPr>
          <a:lstStyle/>
          <a:p>
            <a:r>
              <a:rPr lang="el-GR" dirty="0"/>
              <a:t>Βασική ιδέα: περιορίστε τη δυναμική ροή ελέγχου της εφαρμογής στο γράφημα ροής ελέγχου της εφαρμογής.</a:t>
            </a:r>
          </a:p>
          <a:p>
            <a:pPr lvl="1"/>
            <a:r>
              <a:rPr lang="el-GR" dirty="0"/>
              <a:t>Κατασκευή συνόλου στόχων.</a:t>
            </a:r>
          </a:p>
          <a:p>
            <a:pPr lvl="1"/>
            <a:r>
              <a:rPr lang="el-GR" dirty="0"/>
              <a:t>Μηχανισμός δυναμικής επιβολής για εκτέλεση ελέγχων κατά την εκτέλεση.</a:t>
            </a:r>
            <a:endParaRPr lang="en-US" dirty="0"/>
          </a:p>
        </p:txBody>
      </p:sp>
    </p:spTree>
    <p:extLst>
      <p:ext uri="{BB962C8B-B14F-4D97-AF65-F5344CB8AC3E}">
        <p14:creationId xmlns:p14="http://schemas.microsoft.com/office/powerpoint/2010/main" val="9029049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944E337-3E5D-4A1F-A5A1-2057F25B8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DA50D69-7CF7-4844-B844-A2B821C77F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854"/>
            <a:ext cx="12192000" cy="6865854"/>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606F96-6645-2F20-2CE8-3C2C97A2D618}"/>
              </a:ext>
            </a:extLst>
          </p:cNvPr>
          <p:cNvSpPr>
            <a:spLocks noGrp="1"/>
          </p:cNvSpPr>
          <p:nvPr>
            <p:ph type="title"/>
          </p:nvPr>
        </p:nvSpPr>
        <p:spPr>
          <a:xfrm>
            <a:off x="4572001" y="601744"/>
            <a:ext cx="6781800" cy="1338696"/>
          </a:xfrm>
        </p:spPr>
        <p:txBody>
          <a:bodyPr>
            <a:normAutofit/>
          </a:bodyPr>
          <a:lstStyle/>
          <a:p>
            <a:r>
              <a:rPr lang="el-GR" dirty="0"/>
              <a:t>Κατασκευή στόχων (1/2)</a:t>
            </a:r>
            <a:endParaRPr lang="en-US" dirty="0"/>
          </a:p>
        </p:txBody>
      </p:sp>
      <p:pic>
        <p:nvPicPr>
          <p:cNvPr id="5" name="Picture 4" descr="Ρολά από πετσέτες παραλίας">
            <a:extLst>
              <a:ext uri="{FF2B5EF4-FFF2-40B4-BE49-F238E27FC236}">
                <a16:creationId xmlns:a16="http://schemas.microsoft.com/office/drawing/2014/main" id="{F4465BE3-DEAF-6B18-C272-520E7D389B24}"/>
              </a:ext>
            </a:extLst>
          </p:cNvPr>
          <p:cNvPicPr>
            <a:picLocks noChangeAspect="1"/>
          </p:cNvPicPr>
          <p:nvPr/>
        </p:nvPicPr>
        <p:blipFill rotWithShape="1">
          <a:blip r:embed="rId2"/>
          <a:srcRect l="28735" r="34719" b="-1"/>
          <a:stretch/>
        </p:blipFill>
        <p:spPr>
          <a:xfrm>
            <a:off x="20" y="10"/>
            <a:ext cx="3754739" cy="6857990"/>
          </a:xfrm>
          <a:custGeom>
            <a:avLst/>
            <a:gdLst/>
            <a:ahLst/>
            <a:cxnLst/>
            <a:rect l="l" t="t" r="r" b="b"/>
            <a:pathLst>
              <a:path w="3754759" h="6858000">
                <a:moveTo>
                  <a:pt x="0" y="0"/>
                </a:moveTo>
                <a:lnTo>
                  <a:pt x="3405358" y="0"/>
                </a:lnTo>
                <a:lnTo>
                  <a:pt x="3406298" y="5103"/>
                </a:lnTo>
                <a:cubicBezTo>
                  <a:pt x="3408705" y="9272"/>
                  <a:pt x="3410993" y="13534"/>
                  <a:pt x="3408744" y="22806"/>
                </a:cubicBezTo>
                <a:cubicBezTo>
                  <a:pt x="3398212" y="18869"/>
                  <a:pt x="3412504" y="58782"/>
                  <a:pt x="3403554" y="60481"/>
                </a:cubicBezTo>
                <a:cubicBezTo>
                  <a:pt x="3417198" y="75379"/>
                  <a:pt x="3401704" y="83956"/>
                  <a:pt x="3406685" y="104437"/>
                </a:cubicBezTo>
                <a:cubicBezTo>
                  <a:pt x="3412035" y="113935"/>
                  <a:pt x="3413215" y="120918"/>
                  <a:pt x="3408439" y="130745"/>
                </a:cubicBezTo>
                <a:cubicBezTo>
                  <a:pt x="3434362" y="174436"/>
                  <a:pt x="3410826" y="157826"/>
                  <a:pt x="3422002" y="199353"/>
                </a:cubicBezTo>
                <a:cubicBezTo>
                  <a:pt x="3433366" y="235046"/>
                  <a:pt x="3441595" y="275734"/>
                  <a:pt x="3466217" y="309590"/>
                </a:cubicBezTo>
                <a:cubicBezTo>
                  <a:pt x="3473022" y="315692"/>
                  <a:pt x="3476249" y="331335"/>
                  <a:pt x="3473425" y="344525"/>
                </a:cubicBezTo>
                <a:cubicBezTo>
                  <a:pt x="3472938" y="346792"/>
                  <a:pt x="3472286" y="348904"/>
                  <a:pt x="3471491" y="350788"/>
                </a:cubicBezTo>
                <a:cubicBezTo>
                  <a:pt x="3476473" y="380853"/>
                  <a:pt x="3497528" y="490678"/>
                  <a:pt x="3503314" y="524915"/>
                </a:cubicBezTo>
                <a:cubicBezTo>
                  <a:pt x="3495110" y="528110"/>
                  <a:pt x="3511009" y="544789"/>
                  <a:pt x="3506208" y="556205"/>
                </a:cubicBezTo>
                <a:cubicBezTo>
                  <a:pt x="3501906" y="564424"/>
                  <a:pt x="3505727" y="571402"/>
                  <a:pt x="3506503" y="579730"/>
                </a:cubicBezTo>
                <a:cubicBezTo>
                  <a:pt x="3503352" y="590904"/>
                  <a:pt x="3511763" y="626437"/>
                  <a:pt x="3516997" y="635552"/>
                </a:cubicBezTo>
                <a:cubicBezTo>
                  <a:pt x="3534688" y="657082"/>
                  <a:pt x="3524838" y="708447"/>
                  <a:pt x="3538464" y="726388"/>
                </a:cubicBezTo>
                <a:cubicBezTo>
                  <a:pt x="3540659" y="733032"/>
                  <a:pt x="3541735" y="739585"/>
                  <a:pt x="3542115" y="746049"/>
                </a:cubicBezTo>
                <a:lnTo>
                  <a:pt x="3541598" y="764218"/>
                </a:lnTo>
                <a:lnTo>
                  <a:pt x="3538294" y="769538"/>
                </a:lnTo>
                <a:lnTo>
                  <a:pt x="3539714" y="780556"/>
                </a:lnTo>
                <a:lnTo>
                  <a:pt x="3539328" y="783752"/>
                </a:lnTo>
                <a:cubicBezTo>
                  <a:pt x="3538575" y="789859"/>
                  <a:pt x="3537953" y="795880"/>
                  <a:pt x="3537882" y="801812"/>
                </a:cubicBezTo>
                <a:cubicBezTo>
                  <a:pt x="3555332" y="793164"/>
                  <a:pt x="3540143" y="850853"/>
                  <a:pt x="3553763" y="833773"/>
                </a:cubicBezTo>
                <a:cubicBezTo>
                  <a:pt x="3556400" y="864868"/>
                  <a:pt x="3568671" y="840452"/>
                  <a:pt x="3557696" y="878520"/>
                </a:cubicBezTo>
                <a:cubicBezTo>
                  <a:pt x="3574636" y="926170"/>
                  <a:pt x="3572932" y="1002669"/>
                  <a:pt x="3596902" y="1039468"/>
                </a:cubicBezTo>
                <a:cubicBezTo>
                  <a:pt x="3588227" y="1035176"/>
                  <a:pt x="3582669" y="1055878"/>
                  <a:pt x="3587550" y="1069793"/>
                </a:cubicBezTo>
                <a:cubicBezTo>
                  <a:pt x="3553603" y="1054905"/>
                  <a:pt x="3620138" y="1124159"/>
                  <a:pt x="3598129" y="1137690"/>
                </a:cubicBezTo>
                <a:cubicBezTo>
                  <a:pt x="3619154" y="1137277"/>
                  <a:pt x="3657845" y="1198819"/>
                  <a:pt x="3642072" y="1229443"/>
                </a:cubicBezTo>
                <a:cubicBezTo>
                  <a:pt x="3648492" y="1274612"/>
                  <a:pt x="3667414" y="1305895"/>
                  <a:pt x="3662799" y="1353804"/>
                </a:cubicBezTo>
                <a:cubicBezTo>
                  <a:pt x="3665680" y="1355144"/>
                  <a:pt x="3668149" y="1357448"/>
                  <a:pt x="3670319" y="1360420"/>
                </a:cubicBezTo>
                <a:lnTo>
                  <a:pt x="3675717" y="1370453"/>
                </a:lnTo>
                <a:lnTo>
                  <a:pt x="3675458" y="1372456"/>
                </a:lnTo>
                <a:cubicBezTo>
                  <a:pt x="3675775" y="1380261"/>
                  <a:pt x="3677154" y="1384198"/>
                  <a:pt x="3678998" y="1386422"/>
                </a:cubicBezTo>
                <a:lnTo>
                  <a:pt x="3681613" y="1387932"/>
                </a:lnTo>
                <a:lnTo>
                  <a:pt x="3684619" y="1397028"/>
                </a:lnTo>
                <a:lnTo>
                  <a:pt x="3692094" y="1413643"/>
                </a:lnTo>
                <a:lnTo>
                  <a:pt x="3692036" y="1417975"/>
                </a:lnTo>
                <a:lnTo>
                  <a:pt x="3701043" y="1444940"/>
                </a:lnTo>
                <a:lnTo>
                  <a:pt x="3700474" y="1445893"/>
                </a:lnTo>
                <a:cubicBezTo>
                  <a:pt x="3699407" y="1448641"/>
                  <a:pt x="3699006" y="1451835"/>
                  <a:pt x="3699990" y="1456030"/>
                </a:cubicBezTo>
                <a:cubicBezTo>
                  <a:pt x="3688343" y="1458099"/>
                  <a:pt x="3696713" y="1461887"/>
                  <a:pt x="3700642" y="1474079"/>
                </a:cubicBezTo>
                <a:cubicBezTo>
                  <a:pt x="3683431" y="1480016"/>
                  <a:pt x="3700716" y="1509516"/>
                  <a:pt x="3693587" y="1522890"/>
                </a:cubicBezTo>
                <a:cubicBezTo>
                  <a:pt x="3696861" y="1531716"/>
                  <a:pt x="3700010" y="1541157"/>
                  <a:pt x="3702900" y="1551068"/>
                </a:cubicBezTo>
                <a:lnTo>
                  <a:pt x="3708038" y="1631578"/>
                </a:lnTo>
                <a:lnTo>
                  <a:pt x="3698097" y="1716642"/>
                </a:lnTo>
                <a:cubicBezTo>
                  <a:pt x="3699314" y="1747867"/>
                  <a:pt x="3695412" y="1775147"/>
                  <a:pt x="3700384" y="1801382"/>
                </a:cubicBezTo>
                <a:cubicBezTo>
                  <a:pt x="3696845" y="1812311"/>
                  <a:pt x="3695699" y="1822504"/>
                  <a:pt x="3702257" y="1832013"/>
                </a:cubicBezTo>
                <a:cubicBezTo>
                  <a:pt x="3701651" y="1861238"/>
                  <a:pt x="3693313" y="1868713"/>
                  <a:pt x="3700986" y="1886838"/>
                </a:cubicBezTo>
                <a:cubicBezTo>
                  <a:pt x="3687741" y="1903887"/>
                  <a:pt x="3693148" y="1904594"/>
                  <a:pt x="3697545" y="1912087"/>
                </a:cubicBezTo>
                <a:lnTo>
                  <a:pt x="3697885" y="1913171"/>
                </a:lnTo>
                <a:lnTo>
                  <a:pt x="3695987" y="1915505"/>
                </a:lnTo>
                <a:lnTo>
                  <a:pt x="3695284" y="1920179"/>
                </a:lnTo>
                <a:lnTo>
                  <a:pt x="3696499" y="1932787"/>
                </a:lnTo>
                <a:lnTo>
                  <a:pt x="3697473" y="1937503"/>
                </a:lnTo>
                <a:cubicBezTo>
                  <a:pt x="3697953" y="1940760"/>
                  <a:pt x="3698023" y="1942937"/>
                  <a:pt x="3697799" y="1944457"/>
                </a:cubicBezTo>
                <a:lnTo>
                  <a:pt x="3697642" y="1944638"/>
                </a:lnTo>
                <a:lnTo>
                  <a:pt x="3698268" y="1951136"/>
                </a:lnTo>
                <a:cubicBezTo>
                  <a:pt x="3699704" y="1962083"/>
                  <a:pt x="3701457" y="1972719"/>
                  <a:pt x="3703418" y="1982828"/>
                </a:cubicBezTo>
                <a:cubicBezTo>
                  <a:pt x="3694620" y="1991887"/>
                  <a:pt x="3707345" y="2028973"/>
                  <a:pt x="3689767" y="2025705"/>
                </a:cubicBezTo>
                <a:cubicBezTo>
                  <a:pt x="3691896" y="2039367"/>
                  <a:pt x="3699517" y="2047321"/>
                  <a:pt x="3687894" y="2043252"/>
                </a:cubicBezTo>
                <a:cubicBezTo>
                  <a:pt x="3688268" y="2047766"/>
                  <a:pt x="3687435" y="2050599"/>
                  <a:pt x="3686015" y="2052668"/>
                </a:cubicBezTo>
                <a:lnTo>
                  <a:pt x="3685329" y="2053280"/>
                </a:lnTo>
                <a:lnTo>
                  <a:pt x="3690348" y="2083660"/>
                </a:lnTo>
                <a:lnTo>
                  <a:pt x="3689688" y="2087758"/>
                </a:lnTo>
                <a:lnTo>
                  <a:pt x="3694656" y="2107476"/>
                </a:lnTo>
                <a:lnTo>
                  <a:pt x="3696317" y="2117709"/>
                </a:lnTo>
                <a:lnTo>
                  <a:pt x="3698652" y="2120508"/>
                </a:lnTo>
                <a:cubicBezTo>
                  <a:pt x="3700138" y="2123582"/>
                  <a:pt x="3700933" y="2128051"/>
                  <a:pt x="3700157" y="2135655"/>
                </a:cubicBezTo>
                <a:lnTo>
                  <a:pt x="3699626" y="2137431"/>
                </a:lnTo>
                <a:lnTo>
                  <a:pt x="3703486" y="2149795"/>
                </a:lnTo>
                <a:cubicBezTo>
                  <a:pt x="3705184" y="2153754"/>
                  <a:pt x="3707268" y="2157232"/>
                  <a:pt x="3709885" y="2160002"/>
                </a:cubicBezTo>
                <a:cubicBezTo>
                  <a:pt x="3698737" y="2203287"/>
                  <a:pt x="3712805" y="2242927"/>
                  <a:pt x="3712777" y="2289319"/>
                </a:cubicBezTo>
                <a:cubicBezTo>
                  <a:pt x="3693169" y="2310331"/>
                  <a:pt x="3722276" y="2389074"/>
                  <a:pt x="3742794" y="2399589"/>
                </a:cubicBezTo>
                <a:cubicBezTo>
                  <a:pt x="3725319" y="2400703"/>
                  <a:pt x="3751962" y="2457534"/>
                  <a:pt x="3753311" y="2472464"/>
                </a:cubicBezTo>
                <a:cubicBezTo>
                  <a:pt x="3753760" y="2477441"/>
                  <a:pt x="3751399" y="2477762"/>
                  <a:pt x="3743656" y="2469811"/>
                </a:cubicBezTo>
                <a:cubicBezTo>
                  <a:pt x="3746474" y="2485608"/>
                  <a:pt x="3738186" y="2502460"/>
                  <a:pt x="3730339" y="2493869"/>
                </a:cubicBezTo>
                <a:cubicBezTo>
                  <a:pt x="3748556" y="2541387"/>
                  <a:pt x="3736267" y="2613433"/>
                  <a:pt x="3746134" y="2667651"/>
                </a:cubicBezTo>
                <a:cubicBezTo>
                  <a:pt x="3730160" y="2698252"/>
                  <a:pt x="3745496" y="2681337"/>
                  <a:pt x="3743743" y="2712354"/>
                </a:cubicBezTo>
                <a:cubicBezTo>
                  <a:pt x="3759373" y="2703131"/>
                  <a:pt x="3736572" y="2750256"/>
                  <a:pt x="3754759" y="2751060"/>
                </a:cubicBezTo>
                <a:cubicBezTo>
                  <a:pt x="3753864" y="2756679"/>
                  <a:pt x="3752424" y="2762098"/>
                  <a:pt x="3750841" y="2767527"/>
                </a:cubicBezTo>
                <a:lnTo>
                  <a:pt x="3750021" y="2770377"/>
                </a:lnTo>
                <a:lnTo>
                  <a:pt x="3749874" y="2781617"/>
                </a:lnTo>
                <a:lnTo>
                  <a:pt x="3745916" y="2784975"/>
                </a:lnTo>
                <a:lnTo>
                  <a:pt x="3742888" y="2802030"/>
                </a:lnTo>
                <a:cubicBezTo>
                  <a:pt x="3742360" y="2808388"/>
                  <a:pt x="3742498" y="2815196"/>
                  <a:pt x="3743710" y="2822667"/>
                </a:cubicBezTo>
                <a:cubicBezTo>
                  <a:pt x="3751787" y="2840797"/>
                  <a:pt x="3744398" y="2870002"/>
                  <a:pt x="3746201" y="2896003"/>
                </a:cubicBezTo>
                <a:lnTo>
                  <a:pt x="3749006" y="2907846"/>
                </a:lnTo>
                <a:lnTo>
                  <a:pt x="3747206" y="2947037"/>
                </a:lnTo>
                <a:cubicBezTo>
                  <a:pt x="3747030" y="2958176"/>
                  <a:pt x="3747214" y="2969719"/>
                  <a:pt x="3748070" y="2981841"/>
                </a:cubicBezTo>
                <a:lnTo>
                  <a:pt x="3750937" y="3004278"/>
                </a:lnTo>
                <a:lnTo>
                  <a:pt x="3749761" y="3010254"/>
                </a:lnTo>
                <a:cubicBezTo>
                  <a:pt x="3750425" y="3020530"/>
                  <a:pt x="3756245" y="3033889"/>
                  <a:pt x="3749923" y="3032983"/>
                </a:cubicBezTo>
                <a:lnTo>
                  <a:pt x="3752658" y="3044429"/>
                </a:lnTo>
                <a:lnTo>
                  <a:pt x="3748217" y="3056076"/>
                </a:lnTo>
                <a:cubicBezTo>
                  <a:pt x="3747117" y="3057381"/>
                  <a:pt x="3745928" y="3058381"/>
                  <a:pt x="3744691" y="3059042"/>
                </a:cubicBezTo>
                <a:lnTo>
                  <a:pt x="3747123" y="3075102"/>
                </a:lnTo>
                <a:lnTo>
                  <a:pt x="3744190" y="3088509"/>
                </a:lnTo>
                <a:lnTo>
                  <a:pt x="3747093" y="3099930"/>
                </a:lnTo>
                <a:lnTo>
                  <a:pt x="3746799" y="3104743"/>
                </a:lnTo>
                <a:lnTo>
                  <a:pt x="3745610" y="3116729"/>
                </a:lnTo>
                <a:cubicBezTo>
                  <a:pt x="3744666" y="3122891"/>
                  <a:pt x="3743503" y="3129792"/>
                  <a:pt x="3742676" y="3137453"/>
                </a:cubicBezTo>
                <a:lnTo>
                  <a:pt x="3742441" y="3143884"/>
                </a:lnTo>
                <a:lnTo>
                  <a:pt x="3737104" y="3158122"/>
                </a:lnTo>
                <a:cubicBezTo>
                  <a:pt x="3733050" y="3168490"/>
                  <a:pt x="3730374" y="3176626"/>
                  <a:pt x="3733275" y="3185367"/>
                </a:cubicBezTo>
                <a:cubicBezTo>
                  <a:pt x="3728135" y="3200760"/>
                  <a:pt x="3712176" y="3212117"/>
                  <a:pt x="3717639" y="3233769"/>
                </a:cubicBezTo>
                <a:cubicBezTo>
                  <a:pt x="3709851" y="3227497"/>
                  <a:pt x="3717920" y="3258095"/>
                  <a:pt x="3710433" y="3262123"/>
                </a:cubicBezTo>
                <a:cubicBezTo>
                  <a:pt x="3704342" y="3264110"/>
                  <a:pt x="3705370" y="3273856"/>
                  <a:pt x="3703458" y="3281408"/>
                </a:cubicBezTo>
                <a:cubicBezTo>
                  <a:pt x="3697412" y="3287020"/>
                  <a:pt x="3693483" y="3324746"/>
                  <a:pt x="3695027" y="3337739"/>
                </a:cubicBezTo>
                <a:cubicBezTo>
                  <a:pt x="3703095" y="3374177"/>
                  <a:pt x="3679154" y="3404974"/>
                  <a:pt x="3684951" y="3434139"/>
                </a:cubicBezTo>
                <a:cubicBezTo>
                  <a:pt x="3684732" y="3441861"/>
                  <a:pt x="3683615" y="3448308"/>
                  <a:pt x="3681946" y="3453928"/>
                </a:cubicBezTo>
                <a:lnTo>
                  <a:pt x="3675939" y="3468021"/>
                </a:lnTo>
                <a:cubicBezTo>
                  <a:pt x="3674480" y="3468264"/>
                  <a:pt x="3673022" y="3468506"/>
                  <a:pt x="3671563" y="3468748"/>
                </a:cubicBezTo>
                <a:lnTo>
                  <a:pt x="3669360" y="3479164"/>
                </a:lnTo>
                <a:lnTo>
                  <a:pt x="3668060" y="3481325"/>
                </a:lnTo>
                <a:cubicBezTo>
                  <a:pt x="3665560" y="3485437"/>
                  <a:pt x="3663197" y="3489622"/>
                  <a:pt x="3661315" y="3494328"/>
                </a:cubicBezTo>
                <a:cubicBezTo>
                  <a:pt x="3678446" y="3506175"/>
                  <a:pt x="3648136" y="3536311"/>
                  <a:pt x="3664679" y="3537226"/>
                </a:cubicBezTo>
                <a:cubicBezTo>
                  <a:pt x="3657322" y="3565147"/>
                  <a:pt x="3674997" y="3558694"/>
                  <a:pt x="3654205" y="3577551"/>
                </a:cubicBezTo>
                <a:cubicBezTo>
                  <a:pt x="3653633" y="3634248"/>
                  <a:pt x="3628736" y="3694092"/>
                  <a:pt x="3637325" y="3749618"/>
                </a:cubicBezTo>
                <a:cubicBezTo>
                  <a:pt x="3631446" y="3736800"/>
                  <a:pt x="3620480" y="3747498"/>
                  <a:pt x="3620258" y="3763981"/>
                </a:cubicBezTo>
                <a:cubicBezTo>
                  <a:pt x="3596667" y="3715365"/>
                  <a:pt x="3630603" y="3842969"/>
                  <a:pt x="3608193" y="3830141"/>
                </a:cubicBezTo>
                <a:cubicBezTo>
                  <a:pt x="3625759" y="3852486"/>
                  <a:pt x="3638965" y="3943841"/>
                  <a:pt x="3616479" y="3951521"/>
                </a:cubicBezTo>
                <a:cubicBezTo>
                  <a:pt x="3607940" y="3994867"/>
                  <a:pt x="3614033" y="4040502"/>
                  <a:pt x="3595498" y="4074157"/>
                </a:cubicBezTo>
                <a:cubicBezTo>
                  <a:pt x="3597477" y="4078342"/>
                  <a:pt x="3598819" y="4082864"/>
                  <a:pt x="3599706" y="4087599"/>
                </a:cubicBezTo>
                <a:lnTo>
                  <a:pt x="3601103" y="4101515"/>
                </a:lnTo>
                <a:lnTo>
                  <a:pt x="3600274" y="4102849"/>
                </a:lnTo>
                <a:cubicBezTo>
                  <a:pt x="3598143" y="4109482"/>
                  <a:pt x="3598077" y="4114144"/>
                  <a:pt x="3598925" y="4117926"/>
                </a:cubicBezTo>
                <a:lnTo>
                  <a:pt x="3600630" y="4121966"/>
                </a:lnTo>
                <a:lnTo>
                  <a:pt x="3600331" y="4132543"/>
                </a:lnTo>
                <a:lnTo>
                  <a:pt x="3601432" y="4154003"/>
                </a:lnTo>
                <a:lnTo>
                  <a:pt x="3600054" y="4157433"/>
                </a:lnTo>
                <a:lnTo>
                  <a:pt x="3599248" y="4188888"/>
                </a:lnTo>
                <a:cubicBezTo>
                  <a:pt x="3598993" y="4188940"/>
                  <a:pt x="3598738" y="4188992"/>
                  <a:pt x="3598484" y="4189044"/>
                </a:cubicBezTo>
                <a:cubicBezTo>
                  <a:pt x="3596754" y="4190111"/>
                  <a:pt x="3595443" y="4192250"/>
                  <a:pt x="3594971" y="4196698"/>
                </a:cubicBezTo>
                <a:cubicBezTo>
                  <a:pt x="3584674" y="4185805"/>
                  <a:pt x="3590455" y="4197885"/>
                  <a:pt x="3589971" y="4211958"/>
                </a:cubicBezTo>
                <a:cubicBezTo>
                  <a:pt x="3573870" y="4198179"/>
                  <a:pt x="3579156" y="4240607"/>
                  <a:pt x="3569135" y="4243705"/>
                </a:cubicBezTo>
                <a:cubicBezTo>
                  <a:pt x="3569142" y="4254351"/>
                  <a:pt x="3568856" y="4265362"/>
                  <a:pt x="3568210" y="4276468"/>
                </a:cubicBezTo>
                <a:lnTo>
                  <a:pt x="3567613" y="4282925"/>
                </a:lnTo>
                <a:cubicBezTo>
                  <a:pt x="3567553" y="4282949"/>
                  <a:pt x="3567492" y="4282974"/>
                  <a:pt x="3567432" y="4282999"/>
                </a:cubicBezTo>
                <a:cubicBezTo>
                  <a:pt x="3566940" y="4284280"/>
                  <a:pt x="3566607" y="4286359"/>
                  <a:pt x="3566464" y="4289697"/>
                </a:cubicBezTo>
                <a:lnTo>
                  <a:pt x="3566526" y="4294698"/>
                </a:lnTo>
                <a:lnTo>
                  <a:pt x="3565367" y="4307225"/>
                </a:lnTo>
                <a:lnTo>
                  <a:pt x="3563841" y="4311164"/>
                </a:lnTo>
                <a:lnTo>
                  <a:pt x="3561610" y="4312189"/>
                </a:lnTo>
                <a:lnTo>
                  <a:pt x="3561734" y="4313408"/>
                </a:lnTo>
                <a:cubicBezTo>
                  <a:pt x="3564537" y="4323096"/>
                  <a:pt x="3569544" y="4327053"/>
                  <a:pt x="3553832" y="4334910"/>
                </a:cubicBezTo>
                <a:cubicBezTo>
                  <a:pt x="3557797" y="4356533"/>
                  <a:pt x="3548502" y="4358433"/>
                  <a:pt x="3542564" y="4385380"/>
                </a:cubicBezTo>
                <a:cubicBezTo>
                  <a:pt x="3547050" y="4398267"/>
                  <a:pt x="3544091" y="4407098"/>
                  <a:pt x="3538724" y="4415150"/>
                </a:cubicBezTo>
                <a:cubicBezTo>
                  <a:pt x="3538633" y="4442707"/>
                  <a:pt x="3529920" y="4465824"/>
                  <a:pt x="3525348" y="4495753"/>
                </a:cubicBezTo>
                <a:cubicBezTo>
                  <a:pt x="3529387" y="4530212"/>
                  <a:pt x="3514579" y="4543935"/>
                  <a:pt x="3509749" y="4575934"/>
                </a:cubicBezTo>
                <a:cubicBezTo>
                  <a:pt x="3519579" y="4606914"/>
                  <a:pt x="3496418" y="4596497"/>
                  <a:pt x="3489779" y="4611927"/>
                </a:cubicBezTo>
                <a:lnTo>
                  <a:pt x="3488856" y="4616508"/>
                </a:lnTo>
                <a:lnTo>
                  <a:pt x="3489486" y="4629163"/>
                </a:lnTo>
                <a:lnTo>
                  <a:pt x="3490242" y="4633947"/>
                </a:lnTo>
                <a:cubicBezTo>
                  <a:pt x="3490570" y="4637233"/>
                  <a:pt x="3490539" y="4639406"/>
                  <a:pt x="3490244" y="4640894"/>
                </a:cubicBezTo>
                <a:lnTo>
                  <a:pt x="3490078" y="4641059"/>
                </a:lnTo>
                <a:lnTo>
                  <a:pt x="3490403" y="4647582"/>
                </a:lnTo>
                <a:cubicBezTo>
                  <a:pt x="3491330" y="4658608"/>
                  <a:pt x="3492590" y="4669354"/>
                  <a:pt x="3494082" y="4679601"/>
                </a:cubicBezTo>
                <a:cubicBezTo>
                  <a:pt x="3484854" y="4687754"/>
                  <a:pt x="3495864" y="4725869"/>
                  <a:pt x="3478421" y="4720918"/>
                </a:cubicBezTo>
                <a:cubicBezTo>
                  <a:pt x="3479918" y="4734712"/>
                  <a:pt x="3487176" y="4743359"/>
                  <a:pt x="3475730" y="4738188"/>
                </a:cubicBezTo>
                <a:cubicBezTo>
                  <a:pt x="3475894" y="4742712"/>
                  <a:pt x="3474928" y="4745450"/>
                  <a:pt x="3473409" y="4747368"/>
                </a:cubicBezTo>
                <a:lnTo>
                  <a:pt x="3472696" y="4747913"/>
                </a:lnTo>
                <a:lnTo>
                  <a:pt x="3476304" y="4778609"/>
                </a:lnTo>
                <a:lnTo>
                  <a:pt x="3475454" y="4782623"/>
                </a:lnTo>
                <a:lnTo>
                  <a:pt x="3479507" y="4802712"/>
                </a:lnTo>
                <a:lnTo>
                  <a:pt x="3480695" y="4813049"/>
                </a:lnTo>
                <a:lnTo>
                  <a:pt x="3482902" y="4816057"/>
                </a:lnTo>
                <a:cubicBezTo>
                  <a:pt x="3484247" y="4819259"/>
                  <a:pt x="3484834" y="4823783"/>
                  <a:pt x="3483703" y="4831270"/>
                </a:cubicBezTo>
                <a:lnTo>
                  <a:pt x="3483090" y="4832984"/>
                </a:lnTo>
                <a:lnTo>
                  <a:pt x="3486378" y="4845654"/>
                </a:lnTo>
                <a:cubicBezTo>
                  <a:pt x="3487893" y="4849755"/>
                  <a:pt x="3489817" y="4853416"/>
                  <a:pt x="3492309" y="4856425"/>
                </a:cubicBezTo>
                <a:cubicBezTo>
                  <a:pt x="3479133" y="4898390"/>
                  <a:pt x="3491371" y="4939174"/>
                  <a:pt x="3489182" y="4985308"/>
                </a:cubicBezTo>
                <a:cubicBezTo>
                  <a:pt x="3492413" y="5037202"/>
                  <a:pt x="3496839" y="5073159"/>
                  <a:pt x="3498182" y="5107346"/>
                </a:cubicBezTo>
                <a:cubicBezTo>
                  <a:pt x="3500266" y="5123329"/>
                  <a:pt x="3506680" y="5240376"/>
                  <a:pt x="3499225" y="5231073"/>
                </a:cubicBezTo>
                <a:cubicBezTo>
                  <a:pt x="3515247" y="5280090"/>
                  <a:pt x="3497607" y="5309911"/>
                  <a:pt x="3504960" y="5364785"/>
                </a:cubicBezTo>
                <a:cubicBezTo>
                  <a:pt x="3487546" y="5393671"/>
                  <a:pt x="3503686" y="5378336"/>
                  <a:pt x="3500486" y="5409009"/>
                </a:cubicBezTo>
                <a:cubicBezTo>
                  <a:pt x="3516561" y="5401350"/>
                  <a:pt x="3491544" y="5446009"/>
                  <a:pt x="3509710" y="5448570"/>
                </a:cubicBezTo>
                <a:cubicBezTo>
                  <a:pt x="3508555" y="5454072"/>
                  <a:pt x="3506859" y="5459319"/>
                  <a:pt x="3505022" y="5464568"/>
                </a:cubicBezTo>
                <a:lnTo>
                  <a:pt x="3504070" y="5467320"/>
                </a:lnTo>
                <a:lnTo>
                  <a:pt x="3503399" y="5478483"/>
                </a:lnTo>
                <a:lnTo>
                  <a:pt x="3499281" y="5481443"/>
                </a:lnTo>
                <a:lnTo>
                  <a:pt x="3499047" y="5616712"/>
                </a:lnTo>
                <a:cubicBezTo>
                  <a:pt x="3502347" y="5628424"/>
                  <a:pt x="3503819" y="5666768"/>
                  <a:pt x="3498775" y="5675291"/>
                </a:cubicBezTo>
                <a:cubicBezTo>
                  <a:pt x="3497984" y="5683547"/>
                  <a:pt x="3500335" y="5692400"/>
                  <a:pt x="3494739" y="5697458"/>
                </a:cubicBezTo>
                <a:cubicBezTo>
                  <a:pt x="3492180" y="5715432"/>
                  <a:pt x="3486290" y="5756597"/>
                  <a:pt x="3483423" y="5783137"/>
                </a:cubicBezTo>
                <a:cubicBezTo>
                  <a:pt x="3491452" y="5796973"/>
                  <a:pt x="3477643" y="5819988"/>
                  <a:pt x="3477532" y="5856699"/>
                </a:cubicBezTo>
                <a:cubicBezTo>
                  <a:pt x="3486776" y="5871818"/>
                  <a:pt x="3477340" y="5881447"/>
                  <a:pt x="3490032" y="5910638"/>
                </a:cubicBezTo>
                <a:cubicBezTo>
                  <a:pt x="3488930" y="5911913"/>
                  <a:pt x="3487924" y="5913488"/>
                  <a:pt x="3487046" y="5915313"/>
                </a:cubicBezTo>
                <a:cubicBezTo>
                  <a:pt x="3481941" y="5925917"/>
                  <a:pt x="3482137" y="5942505"/>
                  <a:pt x="3487484" y="5952365"/>
                </a:cubicBezTo>
                <a:cubicBezTo>
                  <a:pt x="3504666" y="5999029"/>
                  <a:pt x="3505019" y="6042078"/>
                  <a:pt x="3509266" y="6082373"/>
                </a:cubicBezTo>
                <a:cubicBezTo>
                  <a:pt x="3512265" y="6128005"/>
                  <a:pt x="3492950" y="6098121"/>
                  <a:pt x="3509564" y="6154771"/>
                </a:cubicBezTo>
                <a:cubicBezTo>
                  <a:pt x="3503223" y="6161045"/>
                  <a:pt x="3503062" y="6168289"/>
                  <a:pt x="3506404" y="6180433"/>
                </a:cubicBezTo>
                <a:cubicBezTo>
                  <a:pt x="3507378" y="6202614"/>
                  <a:pt x="3491084" y="6201180"/>
                  <a:pt x="3501312" y="6223427"/>
                </a:cubicBezTo>
                <a:cubicBezTo>
                  <a:pt x="3492497" y="6219559"/>
                  <a:pt x="3498753" y="6265580"/>
                  <a:pt x="3489469" y="6255476"/>
                </a:cubicBezTo>
                <a:cubicBezTo>
                  <a:pt x="3481791" y="6270065"/>
                  <a:pt x="3495037" y="6276996"/>
                  <a:pt x="3488398" y="6291462"/>
                </a:cubicBezTo>
                <a:cubicBezTo>
                  <a:pt x="3487099" y="6307679"/>
                  <a:pt x="3497555" y="6282019"/>
                  <a:pt x="3498547" y="6299935"/>
                </a:cubicBezTo>
                <a:cubicBezTo>
                  <a:pt x="3498173" y="6321676"/>
                  <a:pt x="3514193" y="6321381"/>
                  <a:pt x="3494028" y="6338390"/>
                </a:cubicBezTo>
                <a:lnTo>
                  <a:pt x="3486030" y="6396716"/>
                </a:lnTo>
                <a:cubicBezTo>
                  <a:pt x="3491309" y="6409668"/>
                  <a:pt x="3488928" y="6420134"/>
                  <a:pt x="3484103" y="6430386"/>
                </a:cubicBezTo>
                <a:cubicBezTo>
                  <a:pt x="3485763" y="6460632"/>
                  <a:pt x="3478568" y="6488285"/>
                  <a:pt x="3475922" y="6522318"/>
                </a:cubicBezTo>
                <a:cubicBezTo>
                  <a:pt x="3482128" y="6559051"/>
                  <a:pt x="3468277" y="6578006"/>
                  <a:pt x="3465506" y="6614374"/>
                </a:cubicBezTo>
                <a:cubicBezTo>
                  <a:pt x="3478925" y="6650248"/>
                  <a:pt x="3446064" y="6638174"/>
                  <a:pt x="3446789" y="6668768"/>
                </a:cubicBezTo>
                <a:cubicBezTo>
                  <a:pt x="3458869" y="6718505"/>
                  <a:pt x="3435878" y="6667592"/>
                  <a:pt x="3439582" y="6744454"/>
                </a:cubicBezTo>
                <a:cubicBezTo>
                  <a:pt x="3441631" y="6748797"/>
                  <a:pt x="3439393" y="6758101"/>
                  <a:pt x="3436538" y="6757102"/>
                </a:cubicBezTo>
                <a:cubicBezTo>
                  <a:pt x="3437461" y="6773941"/>
                  <a:pt x="3420846" y="6822488"/>
                  <a:pt x="3424061" y="6846522"/>
                </a:cubicBezTo>
                <a:lnTo>
                  <a:pt x="3423032" y="6858000"/>
                </a:lnTo>
                <a:lnTo>
                  <a:pt x="0" y="6858000"/>
                </a:lnTo>
                <a:close/>
              </a:path>
            </a:pathLst>
          </a:custGeom>
        </p:spPr>
      </p:pic>
      <p:sp>
        <p:nvSpPr>
          <p:cNvPr id="3" name="Content Placeholder 2">
            <a:extLst>
              <a:ext uri="{FF2B5EF4-FFF2-40B4-BE49-F238E27FC236}">
                <a16:creationId xmlns:a16="http://schemas.microsoft.com/office/drawing/2014/main" id="{A3ABCE78-3479-A24C-A247-4B488179478A}"/>
              </a:ext>
            </a:extLst>
          </p:cNvPr>
          <p:cNvSpPr>
            <a:spLocks noGrp="1"/>
          </p:cNvSpPr>
          <p:nvPr>
            <p:ph idx="1"/>
          </p:nvPr>
        </p:nvSpPr>
        <p:spPr>
          <a:xfrm>
            <a:off x="4572001" y="2201958"/>
            <a:ext cx="6781800" cy="3900730"/>
          </a:xfrm>
        </p:spPr>
        <p:txBody>
          <a:bodyPr anchor="t">
            <a:normAutofit/>
          </a:bodyPr>
          <a:lstStyle/>
          <a:p>
            <a:pPr>
              <a:lnSpc>
                <a:spcPct val="140000"/>
              </a:lnSpc>
            </a:pPr>
            <a:r>
              <a:rPr lang="el-GR" sz="1700" dirty="0"/>
              <a:t>Πώς εκτιμούμε το γράφημα ροής ελέγχου (για προγράμματα C/C++); Μια στατική ανάλυση (στον πηγαίο κώδικα ή στο δυαδικό) μπορεί να ανακτήσει μια προσέγγιση του γραφήματος ροής ελέγχου. Η ακρίβεια της ανάλυσης είναι κρίσιμη!</a:t>
            </a:r>
          </a:p>
          <a:p>
            <a:pPr lvl="1">
              <a:lnSpc>
                <a:spcPct val="140000"/>
              </a:lnSpc>
            </a:pPr>
            <a:r>
              <a:rPr lang="el-GR" sz="1700" dirty="0"/>
              <a:t>Έγκυρες συναρτήσεις</a:t>
            </a:r>
          </a:p>
          <a:p>
            <a:pPr lvl="1">
              <a:lnSpc>
                <a:spcPct val="140000"/>
              </a:lnSpc>
            </a:pPr>
            <a:r>
              <a:rPr lang="el-GR" sz="1700" dirty="0"/>
              <a:t>Αριθμός ορισμάτων</a:t>
            </a:r>
          </a:p>
          <a:p>
            <a:pPr lvl="1">
              <a:lnSpc>
                <a:spcPct val="140000"/>
              </a:lnSpc>
            </a:pPr>
            <a:r>
              <a:rPr lang="el-GR" sz="1700" dirty="0"/>
              <a:t>Πρωτότυπα συναρτήσεων</a:t>
            </a:r>
          </a:p>
          <a:p>
            <a:pPr lvl="1">
              <a:lnSpc>
                <a:spcPct val="140000"/>
              </a:lnSpc>
            </a:pPr>
            <a:r>
              <a:rPr lang="el-GR" sz="1700" dirty="0"/>
              <a:t>Ανάλυση ιεραρχίας κλάσεων</a:t>
            </a:r>
            <a:endParaRPr lang="en-US" sz="1700" dirty="0"/>
          </a:p>
        </p:txBody>
      </p:sp>
    </p:spTree>
    <p:extLst>
      <p:ext uri="{BB962C8B-B14F-4D97-AF65-F5344CB8AC3E}">
        <p14:creationId xmlns:p14="http://schemas.microsoft.com/office/powerpoint/2010/main" val="12853026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06F96-6645-2F20-2CE8-3C2C97A2D618}"/>
              </a:ext>
            </a:extLst>
          </p:cNvPr>
          <p:cNvSpPr>
            <a:spLocks noGrp="1"/>
          </p:cNvSpPr>
          <p:nvPr>
            <p:ph type="title"/>
          </p:nvPr>
        </p:nvSpPr>
        <p:spPr/>
        <p:txBody>
          <a:bodyPr/>
          <a:lstStyle/>
          <a:p>
            <a:r>
              <a:rPr lang="el-GR" dirty="0"/>
              <a:t>Κατασκευή στόχων (2/2)</a:t>
            </a:r>
            <a:endParaRPr lang="en-US" dirty="0"/>
          </a:p>
        </p:txBody>
      </p:sp>
      <p:sp>
        <p:nvSpPr>
          <p:cNvPr id="3" name="Content Placeholder 2">
            <a:extLst>
              <a:ext uri="{FF2B5EF4-FFF2-40B4-BE49-F238E27FC236}">
                <a16:creationId xmlns:a16="http://schemas.microsoft.com/office/drawing/2014/main" id="{A3ABCE78-3479-A24C-A247-4B488179478A}"/>
              </a:ext>
            </a:extLst>
          </p:cNvPr>
          <p:cNvSpPr>
            <a:spLocks noGrp="1"/>
          </p:cNvSpPr>
          <p:nvPr>
            <p:ph idx="1"/>
          </p:nvPr>
        </p:nvSpPr>
        <p:spPr/>
        <p:txBody>
          <a:bodyPr>
            <a:normAutofit/>
          </a:bodyPr>
          <a:lstStyle/>
          <a:p>
            <a:pPr algn="l"/>
            <a:r>
              <a:rPr lang="el-GR" sz="2400" dirty="0">
                <a:latin typeface="LMSans10-Regular"/>
              </a:rPr>
              <a:t>Υπάρχει ένας συμβιβασμός μεταξύ ακρίβειας και συμβατότητας</a:t>
            </a:r>
          </a:p>
          <a:p>
            <a:pPr lvl="1"/>
            <a:r>
              <a:rPr lang="el-GR" sz="1800" b="0" i="0" u="none" strike="noStrike" baseline="0" dirty="0">
                <a:latin typeface="LMSans10-Regular"/>
              </a:rPr>
              <a:t>Μπορεί το σύνολο των συναρτήσεων που θα επιλεγεί να μην περιλαμβάνει όλες τις συναρτήσεις</a:t>
            </a:r>
          </a:p>
          <a:p>
            <a:pPr lvl="1"/>
            <a:r>
              <a:rPr lang="el-GR" sz="1800" dirty="0">
                <a:latin typeface="LMSans10-Regular"/>
              </a:rPr>
              <a:t>Αν κάνουμε ανάλυση ιεραρχίας κλάσεων μπορεί να μην είμαστε συμβατοί με τον τρόπο που εργάζεται ο προγραμματιστής</a:t>
            </a:r>
          </a:p>
          <a:p>
            <a:pPr lvl="2"/>
            <a:r>
              <a:rPr lang="el-GR" sz="1100" b="0" i="0" u="none" strike="noStrike" baseline="0" dirty="0">
                <a:latin typeface="LMSans10-Regular"/>
              </a:rPr>
              <a:t>Μπορεί να κάνει </a:t>
            </a:r>
            <a:r>
              <a:rPr lang="en-US" sz="1100" b="0" i="0" u="none" strike="noStrike" baseline="0" dirty="0">
                <a:latin typeface="LMSans10-Regular"/>
              </a:rPr>
              <a:t>cast </a:t>
            </a:r>
            <a:r>
              <a:rPr lang="el-GR" sz="1100" b="0" i="0" u="none" strike="noStrike" baseline="0" dirty="0">
                <a:latin typeface="LMSans10-Regular"/>
              </a:rPr>
              <a:t>σε </a:t>
            </a:r>
            <a:r>
              <a:rPr lang="en-US" sz="1100" dirty="0">
                <a:latin typeface="LMSans10-Regular"/>
              </a:rPr>
              <a:t>void </a:t>
            </a:r>
            <a:r>
              <a:rPr lang="el-GR" sz="1100" dirty="0">
                <a:latin typeface="LMSans10-Regular"/>
              </a:rPr>
              <a:t>ή να μην περνάει όλες τις παραμέτρους</a:t>
            </a:r>
            <a:endParaRPr lang="en-US" sz="1100" b="0" i="0" u="none" strike="noStrike" baseline="0" dirty="0">
              <a:latin typeface="LMSans10-Regular"/>
            </a:endParaRPr>
          </a:p>
          <a:p>
            <a:pPr algn="l"/>
            <a:r>
              <a:rPr lang="el-GR" sz="2400" b="0" i="0" u="none" strike="noStrike" baseline="0" dirty="0">
                <a:solidFill>
                  <a:srgbClr val="000000"/>
                </a:solidFill>
                <a:latin typeface="LMSans10-Regular"/>
              </a:rPr>
              <a:t>Η </a:t>
            </a:r>
            <a:r>
              <a:rPr lang="en-US" sz="2400" b="0" i="0" u="none" strike="noStrike" baseline="0" dirty="0">
                <a:solidFill>
                  <a:srgbClr val="000000"/>
                </a:solidFill>
                <a:latin typeface="LMSans10-Regular"/>
              </a:rPr>
              <a:t>Microsoft </a:t>
            </a:r>
            <a:r>
              <a:rPr lang="el-GR" sz="2400" b="0" i="0" u="none" strike="noStrike" baseline="0" dirty="0">
                <a:solidFill>
                  <a:srgbClr val="000000"/>
                </a:solidFill>
                <a:latin typeface="LMSans10-Regular"/>
              </a:rPr>
              <a:t>επέλεξε τη συμβατ</a:t>
            </a:r>
            <a:r>
              <a:rPr lang="el-GR" sz="2400" dirty="0">
                <a:solidFill>
                  <a:srgbClr val="000000"/>
                </a:solidFill>
                <a:latin typeface="LMSans10-Regular"/>
              </a:rPr>
              <a:t>ότητα έναντι της ακρίβειας</a:t>
            </a:r>
            <a:r>
              <a:rPr lang="en-US" sz="2400" b="0" i="0" u="none" strike="noStrike" baseline="0" dirty="0">
                <a:solidFill>
                  <a:srgbClr val="000000"/>
                </a:solidFill>
                <a:latin typeface="LMSans10-Regular"/>
              </a:rPr>
              <a:t>. </a:t>
            </a:r>
            <a:endParaRPr lang="el-GR" sz="2400" b="0" i="0" u="none" strike="noStrike" baseline="0" dirty="0">
              <a:solidFill>
                <a:srgbClr val="000000"/>
              </a:solidFill>
              <a:latin typeface="LMSans10-Regular"/>
            </a:endParaRPr>
          </a:p>
          <a:p>
            <a:r>
              <a:rPr lang="el-GR" sz="2400" dirty="0">
                <a:solidFill>
                  <a:srgbClr val="000000"/>
                </a:solidFill>
                <a:latin typeface="LMSans10-Regular"/>
              </a:rPr>
              <a:t>Το </a:t>
            </a:r>
            <a:r>
              <a:rPr lang="en-US" sz="2400" b="0" i="0" u="none" strike="noStrike" baseline="0" dirty="0">
                <a:solidFill>
                  <a:srgbClr val="000000"/>
                </a:solidFill>
                <a:latin typeface="LMSans10-Regular"/>
              </a:rPr>
              <a:t>LLVM </a:t>
            </a:r>
            <a:r>
              <a:rPr lang="el-GR" sz="2400" b="0" i="0" u="none" strike="noStrike" baseline="0" dirty="0">
                <a:solidFill>
                  <a:srgbClr val="000000"/>
                </a:solidFill>
                <a:latin typeface="LMSans10-Regular"/>
              </a:rPr>
              <a:t>επέλεξε την ακρίβεια </a:t>
            </a:r>
            <a:r>
              <a:rPr lang="el-GR" sz="2400" dirty="0">
                <a:solidFill>
                  <a:srgbClr val="000000"/>
                </a:solidFill>
                <a:latin typeface="LMSans10-Regular"/>
              </a:rPr>
              <a:t>έναντι της συμβατότητας</a:t>
            </a:r>
            <a:r>
              <a:rPr lang="en-US" sz="2400" b="0" i="0" u="none" strike="noStrike" baseline="0" dirty="0">
                <a:solidFill>
                  <a:srgbClr val="000000"/>
                </a:solidFill>
                <a:latin typeface="LMSans10-Regular"/>
              </a:rPr>
              <a:t>. </a:t>
            </a:r>
          </a:p>
          <a:p>
            <a:pPr algn="l"/>
            <a:r>
              <a:rPr lang="en-US" sz="2400" b="0" i="0" u="none" strike="noStrike" baseline="0" dirty="0">
                <a:solidFill>
                  <a:srgbClr val="FFFFFF"/>
                </a:solidFill>
                <a:latin typeface="LMSans8-Regular"/>
              </a:rPr>
              <a:t>Mathias Payer</a:t>
            </a:r>
            <a:endParaRPr lang="en-US" sz="3600" dirty="0"/>
          </a:p>
        </p:txBody>
      </p:sp>
    </p:spTree>
    <p:extLst>
      <p:ext uri="{BB962C8B-B14F-4D97-AF65-F5344CB8AC3E}">
        <p14:creationId xmlns:p14="http://schemas.microsoft.com/office/powerpoint/2010/main" val="8904588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80EC7E69-ACFD-ACEE-640A-80DA945EF7BD}"/>
              </a:ext>
            </a:extLst>
          </p:cNvPr>
          <p:cNvSpPr>
            <a:spLocks noGrp="1"/>
          </p:cNvSpPr>
          <p:nvPr>
            <p:ph type="title"/>
          </p:nvPr>
        </p:nvSpPr>
        <p:spPr>
          <a:xfrm>
            <a:off x="838200" y="365125"/>
            <a:ext cx="5393361" cy="1325563"/>
          </a:xfrm>
        </p:spPr>
        <p:txBody>
          <a:bodyPr>
            <a:normAutofit/>
          </a:bodyPr>
          <a:lstStyle/>
          <a:p>
            <a:r>
              <a:rPr lang="el-GR" dirty="0"/>
              <a:t>Έλεγχοι χρόνου εκτέλεσης</a:t>
            </a:r>
            <a:endParaRPr lang="en-US" dirty="0"/>
          </a:p>
        </p:txBody>
      </p:sp>
      <p:sp>
        <p:nvSpPr>
          <p:cNvPr id="12" name="Freeform: Shape 11">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27D508A5-EEB4-590F-8CCC-E4B6A16B6020}"/>
              </a:ext>
            </a:extLst>
          </p:cNvPr>
          <p:cNvSpPr>
            <a:spLocks noGrp="1"/>
          </p:cNvSpPr>
          <p:nvPr>
            <p:ph idx="1"/>
          </p:nvPr>
        </p:nvSpPr>
        <p:spPr>
          <a:xfrm>
            <a:off x="838200" y="1825625"/>
            <a:ext cx="5393361" cy="4351338"/>
          </a:xfrm>
        </p:spPr>
        <p:txBody>
          <a:bodyPr>
            <a:normAutofit/>
          </a:bodyPr>
          <a:lstStyle/>
          <a:p>
            <a:pPr>
              <a:lnSpc>
                <a:spcPct val="140000"/>
              </a:lnSpc>
            </a:pPr>
            <a:r>
              <a:rPr lang="el-GR" sz="2200" dirty="0"/>
              <a:t>Η ανάλυση παράγει σύνολα στόχων για κάθε τοποθεσία μιας μεταφοράς ροής ελέγχου. </a:t>
            </a:r>
          </a:p>
          <a:p>
            <a:pPr>
              <a:lnSpc>
                <a:spcPct val="140000"/>
              </a:lnSpc>
            </a:pPr>
            <a:r>
              <a:rPr lang="el-GR" sz="2200" dirty="0"/>
              <a:t>Ο έλεγχος κατά την εκτέλεση αξιοποιεί την τιμή κατά την εκτέλεση και το σύνολο των στόχων για να εκτελέσει τον έλεγχο. </a:t>
            </a:r>
          </a:p>
        </p:txBody>
      </p:sp>
      <p:sp>
        <p:nvSpPr>
          <p:cNvPr id="14" name="Oval 13">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3D948A3-6697-8563-78C2-16F7683FA19E}"/>
              </a:ext>
            </a:extLst>
          </p:cNvPr>
          <p:cNvPicPr>
            <a:picLocks noChangeAspect="1"/>
          </p:cNvPicPr>
          <p:nvPr/>
        </p:nvPicPr>
        <p:blipFill>
          <a:blip r:embed="rId2"/>
          <a:stretch>
            <a:fillRect/>
          </a:stretch>
        </p:blipFill>
        <p:spPr>
          <a:xfrm>
            <a:off x="7887184" y="2308264"/>
            <a:ext cx="3781051" cy="1597494"/>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16" name="Freeform: Shape 15">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23">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3541831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B75034-BAFE-4F39-A3FC-AB6521680470}"/>
              </a:ext>
            </a:extLst>
          </p:cNvPr>
          <p:cNvSpPr>
            <a:spLocks noGrp="1"/>
          </p:cNvSpPr>
          <p:nvPr>
            <p:ph type="title"/>
          </p:nvPr>
        </p:nvSpPr>
        <p:spPr>
          <a:xfrm>
            <a:off x="4553733" y="548464"/>
            <a:ext cx="6798541" cy="1675623"/>
          </a:xfrm>
        </p:spPr>
        <p:txBody>
          <a:bodyPr anchor="b">
            <a:normAutofit/>
          </a:bodyPr>
          <a:lstStyle/>
          <a:p>
            <a:r>
              <a:rPr lang="el-GR" sz="4000" dirty="0"/>
              <a:t>Περιορισμοί</a:t>
            </a:r>
            <a:endParaRPr lang="en-US" sz="4000" dirty="0"/>
          </a:p>
        </p:txBody>
      </p:sp>
      <p:pic>
        <p:nvPicPr>
          <p:cNvPr id="17" name="Picture 16" descr="Όψη ρολογιού χειρός">
            <a:extLst>
              <a:ext uri="{FF2B5EF4-FFF2-40B4-BE49-F238E27FC236}">
                <a16:creationId xmlns:a16="http://schemas.microsoft.com/office/drawing/2014/main" id="{4A76B398-6D17-D00B-7EB8-B67352C1E52B}"/>
              </a:ext>
            </a:extLst>
          </p:cNvPr>
          <p:cNvPicPr>
            <a:picLocks noChangeAspect="1"/>
          </p:cNvPicPr>
          <p:nvPr/>
        </p:nvPicPr>
        <p:blipFill rotWithShape="1">
          <a:blip r:embed="rId2"/>
          <a:srcRect l="25706" r="33448" b="-1"/>
          <a:stretch/>
        </p:blipFill>
        <p:spPr>
          <a:xfrm>
            <a:off x="1" y="10"/>
            <a:ext cx="4196496" cy="6857990"/>
          </a:xfrm>
          <a:prstGeom prst="rect">
            <a:avLst/>
          </a:prstGeom>
          <a:effectLst/>
        </p:spPr>
      </p:pic>
      <p:sp>
        <p:nvSpPr>
          <p:cNvPr id="3" name="Content Placeholder 2">
            <a:extLst>
              <a:ext uri="{FF2B5EF4-FFF2-40B4-BE49-F238E27FC236}">
                <a16:creationId xmlns:a16="http://schemas.microsoft.com/office/drawing/2014/main" id="{B9A54350-0D95-2626-FC05-964CDE69EC16}"/>
              </a:ext>
            </a:extLst>
          </p:cNvPr>
          <p:cNvSpPr>
            <a:spLocks noGrp="1"/>
          </p:cNvSpPr>
          <p:nvPr>
            <p:ph idx="1"/>
          </p:nvPr>
        </p:nvSpPr>
        <p:spPr>
          <a:xfrm>
            <a:off x="4553734" y="2409830"/>
            <a:ext cx="6798539" cy="3705217"/>
          </a:xfrm>
        </p:spPr>
        <p:txBody>
          <a:bodyPr>
            <a:normAutofit/>
          </a:bodyPr>
          <a:lstStyle/>
          <a:p>
            <a:pPr>
              <a:lnSpc>
                <a:spcPct val="140000"/>
              </a:lnSpc>
            </a:pPr>
            <a:r>
              <a:rPr lang="el-GR" sz="1100" b="1" i="0" u="none" strike="noStrike" baseline="0" dirty="0">
                <a:latin typeface="LMSans10-Regular"/>
              </a:rPr>
              <a:t>Επιδόσεις</a:t>
            </a:r>
            <a:r>
              <a:rPr lang="el-GR" sz="1100" b="0" i="0" u="none" strike="noStrike" baseline="0" dirty="0">
                <a:latin typeface="LMSans10-Regular"/>
              </a:rPr>
              <a:t>: Η εφαρμογή του CFI μπορεί να εισάγει επιπλέον κόστος χρόνου εκτέλεσης, καθώς απαιτεί την παρακολούθηση και επικύρωση των μεταφορών της ροής ελέγχου. Αυτό το κόστος μπορεί να επηρεάσει την απόδοση του συστήματος, ειδικά σε εφαρμογές που είναι ευαίσθητες στις επιδόσεις.</a:t>
            </a:r>
          </a:p>
          <a:p>
            <a:pPr>
              <a:lnSpc>
                <a:spcPct val="140000"/>
              </a:lnSpc>
            </a:pPr>
            <a:r>
              <a:rPr lang="el-GR" sz="1100" b="1" i="0" u="none" strike="noStrike" baseline="0" dirty="0">
                <a:latin typeface="LMSans10-Regular"/>
              </a:rPr>
              <a:t>Ψευδείς θετικές εντοπίσεις</a:t>
            </a:r>
            <a:r>
              <a:rPr lang="el-GR" sz="1100" b="0" i="0" u="none" strike="noStrike" baseline="0" dirty="0">
                <a:latin typeface="LMSans10-Regular"/>
              </a:rPr>
              <a:t>: Το CFI μπορεί να δημιουργήσει ψευδείς θετικές εντοπίσεις, όπου νόμιμες μεταφορές της ροής ελέγχου εντοπίζονται εσφαλμένα ως ύποπτες ή κακόβουλες. Αυτό μπορεί να συμβεί λόγω περιορισμών στους αλγορίθμους ανάλυσης ή λόγω πολύπλοκης συμπεριφοράς του προγράμματος.</a:t>
            </a:r>
          </a:p>
          <a:p>
            <a:pPr>
              <a:lnSpc>
                <a:spcPct val="140000"/>
              </a:lnSpc>
            </a:pPr>
            <a:r>
              <a:rPr lang="el-GR" sz="1100" b="1" i="0" u="none" strike="noStrike" baseline="0" dirty="0">
                <a:latin typeface="LMSans10-Regular"/>
              </a:rPr>
              <a:t>Δυναμική δημιουργία κώδικα</a:t>
            </a:r>
            <a:r>
              <a:rPr lang="el-GR" sz="1100" b="0" i="0" u="none" strike="noStrike" baseline="0" dirty="0">
                <a:latin typeface="LMSans10-Regular"/>
              </a:rPr>
              <a:t>: Το CFI μπορεί να αντιμετωπίσει προβλήματα με προγράμματα που δημιουργούν κώδικα δυναμικά κατά τη διάρκεια της εκτέλεσης, όπως οι μεταγλωττιστές </a:t>
            </a:r>
            <a:r>
              <a:rPr lang="el-GR" sz="1100" b="0" i="0" u="none" strike="noStrike" baseline="0" dirty="0" err="1">
                <a:latin typeface="LMSans10-Regular"/>
              </a:rPr>
              <a:t>just</a:t>
            </a:r>
            <a:r>
              <a:rPr lang="el-GR" sz="1100" b="0" i="0" u="none" strike="noStrike" baseline="0" dirty="0">
                <a:latin typeface="LMSans10-Regular"/>
              </a:rPr>
              <a:t>-in-</a:t>
            </a:r>
            <a:r>
              <a:rPr lang="el-GR" sz="1100" b="0" i="0" u="none" strike="noStrike" baseline="0" dirty="0" err="1">
                <a:latin typeface="LMSans10-Regular"/>
              </a:rPr>
              <a:t>time</a:t>
            </a:r>
            <a:r>
              <a:rPr lang="el-GR" sz="1100" b="0" i="0" u="none" strike="noStrike" baseline="0" dirty="0">
                <a:latin typeface="LMSans10-Regular"/>
              </a:rPr>
              <a:t> (JIT) ή ο κώδικας </a:t>
            </a:r>
            <a:r>
              <a:rPr lang="el-GR" sz="1100" b="0" i="0" u="none" strike="noStrike" baseline="0" dirty="0" err="1">
                <a:latin typeface="LMSans10-Regular"/>
              </a:rPr>
              <a:t>αυτοτροποποίησης</a:t>
            </a:r>
            <a:r>
              <a:rPr lang="el-GR" sz="1100" b="0" i="0" u="none" strike="noStrike" baseline="0" dirty="0">
                <a:latin typeface="LMSans10-Regular"/>
              </a:rPr>
              <a:t>. Η διασφάλιση της ολικής ροής ελέγχου σε τέτοιες περιπτώσεις μπορεί να απαιτεί ειδική μεταχείριση.</a:t>
            </a:r>
            <a:endParaRPr lang="en-US" sz="1100" b="0" i="0" u="none" strike="noStrike" baseline="0" dirty="0">
              <a:latin typeface="LMSans10-Regular"/>
            </a:endParaRPr>
          </a:p>
          <a:p>
            <a:pPr>
              <a:lnSpc>
                <a:spcPct val="140000"/>
              </a:lnSpc>
            </a:pPr>
            <a:r>
              <a:rPr lang="el-GR" sz="1100" b="1" dirty="0">
                <a:latin typeface="LMSans10-Regular"/>
              </a:rPr>
              <a:t>Συμβατότητα</a:t>
            </a:r>
            <a:r>
              <a:rPr lang="el-GR" sz="1100" dirty="0">
                <a:latin typeface="LMSans10-Regular"/>
              </a:rPr>
              <a:t>: Ο </a:t>
            </a:r>
            <a:r>
              <a:rPr lang="en-US" sz="1100" dirty="0">
                <a:latin typeface="LMSans10-Regular"/>
              </a:rPr>
              <a:t>run-time </a:t>
            </a:r>
            <a:r>
              <a:rPr lang="el-GR" sz="1100" dirty="0">
                <a:latin typeface="LMSans10-Regular"/>
              </a:rPr>
              <a:t>κώδικας του </a:t>
            </a:r>
            <a:r>
              <a:rPr lang="en-US" sz="1100" dirty="0">
                <a:latin typeface="LMSans10-Regular"/>
              </a:rPr>
              <a:t>CFI </a:t>
            </a:r>
            <a:r>
              <a:rPr lang="el-GR" sz="1100" dirty="0">
                <a:latin typeface="LMSans10-Regular"/>
              </a:rPr>
              <a:t>μπορεί να μην είναι συμβατός με παλαιότερες βιβλιοθήκες ή προγράμματα.</a:t>
            </a:r>
            <a:endParaRPr lang="en-US" sz="1100" dirty="0">
              <a:latin typeface="LMSans10-Regular"/>
            </a:endParaRPr>
          </a:p>
        </p:txBody>
      </p:sp>
    </p:spTree>
    <p:extLst>
      <p:ext uri="{BB962C8B-B14F-4D97-AF65-F5344CB8AC3E}">
        <p14:creationId xmlns:p14="http://schemas.microsoft.com/office/powerpoint/2010/main" val="14607966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776C5B-908B-425D-B108-D67A0E623494}"/>
              </a:ext>
            </a:extLst>
          </p:cNvPr>
          <p:cNvSpPr>
            <a:spLocks noGrp="1"/>
          </p:cNvSpPr>
          <p:nvPr>
            <p:ph type="title"/>
          </p:nvPr>
        </p:nvSpPr>
        <p:spPr>
          <a:xfrm>
            <a:off x="5297762" y="640080"/>
            <a:ext cx="6251110" cy="3566160"/>
          </a:xfrm>
        </p:spPr>
        <p:txBody>
          <a:bodyPr vert="horz" lIns="91440" tIns="45720" rIns="91440" bIns="45720" rtlCol="0" anchor="b">
            <a:normAutofit/>
          </a:bodyPr>
          <a:lstStyle/>
          <a:p>
            <a:r>
              <a:rPr lang="en-US" sz="5400" dirty="0" err="1"/>
              <a:t>Ακερ</a:t>
            </a:r>
            <a:r>
              <a:rPr lang="en-US" sz="5400" dirty="0"/>
              <a:t>αιότητα δεικτών</a:t>
            </a:r>
          </a:p>
        </p:txBody>
      </p:sp>
      <p:sp>
        <p:nvSpPr>
          <p:cNvPr id="3" name="Text Placeholder 2">
            <a:extLst>
              <a:ext uri="{FF2B5EF4-FFF2-40B4-BE49-F238E27FC236}">
                <a16:creationId xmlns:a16="http://schemas.microsoft.com/office/drawing/2014/main" id="{AB867F70-AF19-2780-CE6D-3DD1D35644E3}"/>
              </a:ext>
            </a:extLst>
          </p:cNvPr>
          <p:cNvSpPr>
            <a:spLocks noGrp="1"/>
          </p:cNvSpPr>
          <p:nvPr>
            <p:ph type="body" idx="1"/>
          </p:nvPr>
        </p:nvSpPr>
        <p:spPr>
          <a:xfrm>
            <a:off x="5297760" y="4636008"/>
            <a:ext cx="6251111" cy="1572768"/>
          </a:xfrm>
        </p:spPr>
        <p:txBody>
          <a:bodyPr vert="horz" lIns="91440" tIns="45720" rIns="91440" bIns="45720" rtlCol="0">
            <a:normAutofit/>
          </a:bodyPr>
          <a:lstStyle/>
          <a:p>
            <a:endParaRPr lang="en-US">
              <a:solidFill>
                <a:schemeClr val="tx1"/>
              </a:solidFill>
            </a:endParaRPr>
          </a:p>
        </p:txBody>
      </p:sp>
      <p:pic>
        <p:nvPicPr>
          <p:cNvPr id="5" name="Picture 4">
            <a:extLst>
              <a:ext uri="{FF2B5EF4-FFF2-40B4-BE49-F238E27FC236}">
                <a16:creationId xmlns:a16="http://schemas.microsoft.com/office/drawing/2014/main" id="{AE67881F-3E98-0C13-289A-592A72C22EF7}"/>
              </a:ext>
            </a:extLst>
          </p:cNvPr>
          <p:cNvPicPr>
            <a:picLocks noChangeAspect="1"/>
          </p:cNvPicPr>
          <p:nvPr/>
        </p:nvPicPr>
        <p:blipFill rotWithShape="1">
          <a:blip r:embed="rId2"/>
          <a:srcRect l="3765" r="28324"/>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55178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1BD6D96-64CD-7FBB-02C2-170C9731E8B0}"/>
              </a:ext>
            </a:extLst>
          </p:cNvPr>
          <p:cNvSpPr>
            <a:spLocks noGrp="1"/>
          </p:cNvSpPr>
          <p:nvPr>
            <p:ph type="title"/>
          </p:nvPr>
        </p:nvSpPr>
        <p:spPr>
          <a:xfrm>
            <a:off x="466722" y="586855"/>
            <a:ext cx="3201366" cy="3387497"/>
          </a:xfrm>
        </p:spPr>
        <p:txBody>
          <a:bodyPr anchor="b">
            <a:normAutofit/>
          </a:bodyPr>
          <a:lstStyle/>
          <a:p>
            <a:pPr algn="r"/>
            <a:r>
              <a:rPr lang="el-GR" sz="4000">
                <a:solidFill>
                  <a:srgbClr val="FFFFFF"/>
                </a:solidFill>
              </a:rPr>
              <a:t>Εισαγωγή</a:t>
            </a:r>
            <a:endParaRPr lang="en-US" sz="4000">
              <a:solidFill>
                <a:srgbClr val="FFFFFF"/>
              </a:solidFill>
            </a:endParaRPr>
          </a:p>
        </p:txBody>
      </p:sp>
      <p:sp>
        <p:nvSpPr>
          <p:cNvPr id="5" name="Content Placeholder 4">
            <a:extLst>
              <a:ext uri="{FF2B5EF4-FFF2-40B4-BE49-F238E27FC236}">
                <a16:creationId xmlns:a16="http://schemas.microsoft.com/office/drawing/2014/main" id="{DED835CB-467F-C99F-0C9B-00CAA933057B}"/>
              </a:ext>
            </a:extLst>
          </p:cNvPr>
          <p:cNvSpPr>
            <a:spLocks noGrp="1"/>
          </p:cNvSpPr>
          <p:nvPr>
            <p:ph idx="1"/>
          </p:nvPr>
        </p:nvSpPr>
        <p:spPr>
          <a:xfrm>
            <a:off x="4810259" y="649480"/>
            <a:ext cx="6555347" cy="5546047"/>
          </a:xfrm>
        </p:spPr>
        <p:txBody>
          <a:bodyPr anchor="ctr">
            <a:normAutofit/>
          </a:bodyPr>
          <a:lstStyle/>
          <a:p>
            <a:r>
              <a:rPr lang="el-GR" sz="2000" dirty="0"/>
              <a:t>Η διαφθορά της μνήμης είναι πανταχού παρούσα. </a:t>
            </a:r>
          </a:p>
          <a:p>
            <a:r>
              <a:rPr lang="el-GR" sz="2000" dirty="0"/>
              <a:t>Τι θα γινόταν αν μπορούσαμε να έχουμε ασφάλεια μνήμης αλλά μόνο εκεί που έχει σημασία; </a:t>
            </a:r>
          </a:p>
          <a:p>
            <a:pPr lvl="1"/>
            <a:r>
              <a:rPr lang="el-GR" sz="1600" dirty="0"/>
              <a:t>Υποθέτοντας ότι θέλουμε να προστατεύουμε τις εφαρμογές από επιθέσεις κατάληψης του ελέγχου ροής. </a:t>
            </a:r>
          </a:p>
          <a:p>
            <a:r>
              <a:rPr lang="el-GR" sz="2000" dirty="0"/>
              <a:t>Η Ακεραιότητα Δεικτών Κώδικα (CPI) εξασφαλίζει ότι όλοι οι δείκτες κώδικα προστατεύονται ανά πάσα στιγμή.</a:t>
            </a:r>
            <a:endParaRPr lang="en-US" sz="2000" dirty="0"/>
          </a:p>
        </p:txBody>
      </p:sp>
    </p:spTree>
    <p:extLst>
      <p:ext uri="{BB962C8B-B14F-4D97-AF65-F5344CB8AC3E}">
        <p14:creationId xmlns:p14="http://schemas.microsoft.com/office/powerpoint/2010/main" val="32966372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Rectangle 23">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4CD3CB6F-0439-B25E-F71C-3A04736524EC}"/>
              </a:ext>
            </a:extLst>
          </p:cNvPr>
          <p:cNvSpPr>
            <a:spLocks noGrp="1"/>
          </p:cNvSpPr>
          <p:nvPr>
            <p:ph type="title"/>
          </p:nvPr>
        </p:nvSpPr>
        <p:spPr>
          <a:xfrm>
            <a:off x="466722" y="586855"/>
            <a:ext cx="3201366" cy="3387497"/>
          </a:xfrm>
        </p:spPr>
        <p:txBody>
          <a:bodyPr anchor="b">
            <a:normAutofit/>
          </a:bodyPr>
          <a:lstStyle/>
          <a:p>
            <a:pPr algn="r"/>
            <a:r>
              <a:rPr lang="el-GR" sz="4000">
                <a:solidFill>
                  <a:srgbClr val="FFFFFF"/>
                </a:solidFill>
              </a:rPr>
              <a:t>Το μοντέλο του επιτιθέμενου</a:t>
            </a:r>
            <a:endParaRPr lang="en-US" sz="4000">
              <a:solidFill>
                <a:srgbClr val="FFFFFF"/>
              </a:solidFill>
            </a:endParaRPr>
          </a:p>
        </p:txBody>
      </p:sp>
      <p:sp>
        <p:nvSpPr>
          <p:cNvPr id="7" name="Content Placeholder 6">
            <a:extLst>
              <a:ext uri="{FF2B5EF4-FFF2-40B4-BE49-F238E27FC236}">
                <a16:creationId xmlns:a16="http://schemas.microsoft.com/office/drawing/2014/main" id="{38853CC7-3AF8-9620-D3F7-7166872C04B2}"/>
              </a:ext>
            </a:extLst>
          </p:cNvPr>
          <p:cNvSpPr>
            <a:spLocks noGrp="1"/>
          </p:cNvSpPr>
          <p:nvPr>
            <p:ph idx="1"/>
          </p:nvPr>
        </p:nvSpPr>
        <p:spPr>
          <a:xfrm>
            <a:off x="4810259" y="649480"/>
            <a:ext cx="6555347" cy="5546047"/>
          </a:xfrm>
        </p:spPr>
        <p:txBody>
          <a:bodyPr anchor="ctr">
            <a:normAutofit/>
          </a:bodyPr>
          <a:lstStyle/>
          <a:p>
            <a:r>
              <a:rPr lang="el-GR" sz="2000" dirty="0"/>
              <a:t>Ο επιτιθέμενος μπορεί να διαβάσει δεδομένα, κώδικα (περιλαμβάνει στοίβα, δεδομένα, κείμενο, σωρό). </a:t>
            </a:r>
          </a:p>
          <a:p>
            <a:r>
              <a:rPr lang="el-GR" sz="2000" dirty="0"/>
              <a:t>Ο επιτιθέμενος μπορεί να γράψει δεδομένα. </a:t>
            </a:r>
          </a:p>
          <a:p>
            <a:r>
              <a:rPr lang="el-GR" sz="2000" dirty="0"/>
              <a:t>Ο επιτιθέμενος δεν μπορεί να τροποποιήσει τον κώδικα. </a:t>
            </a:r>
          </a:p>
          <a:p>
            <a:r>
              <a:rPr lang="el-GR" sz="2000" dirty="0"/>
              <a:t>Ο επιτιθέμενος δεν μπορεί να επηρεάσει τη διαδικασία φόρτωσης.</a:t>
            </a:r>
            <a:endParaRPr lang="en-US" sz="2000" dirty="0"/>
          </a:p>
        </p:txBody>
      </p:sp>
    </p:spTree>
    <p:extLst>
      <p:ext uri="{BB962C8B-B14F-4D97-AF65-F5344CB8AC3E}">
        <p14:creationId xmlns:p14="http://schemas.microsoft.com/office/powerpoint/2010/main" val="29578909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Arc 15">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DFAF1EA-373F-33EC-AA6D-B1A3B4D79BC4}"/>
              </a:ext>
            </a:extLst>
          </p:cNvPr>
          <p:cNvSpPr>
            <a:spLocks noGrp="1"/>
          </p:cNvSpPr>
          <p:nvPr>
            <p:ph type="title"/>
          </p:nvPr>
        </p:nvSpPr>
        <p:spPr>
          <a:xfrm>
            <a:off x="4038600" y="1939159"/>
            <a:ext cx="7644627" cy="2751086"/>
          </a:xfrm>
        </p:spPr>
        <p:txBody>
          <a:bodyPr vert="horz" lIns="91440" tIns="45720" rIns="91440" bIns="45720" rtlCol="0" anchor="b">
            <a:normAutofit/>
          </a:bodyPr>
          <a:lstStyle/>
          <a:p>
            <a:pPr algn="r"/>
            <a:r>
              <a:rPr lang="en-US" kern="1200">
                <a:solidFill>
                  <a:schemeClr val="tx1"/>
                </a:solidFill>
                <a:latin typeface="+mj-lt"/>
                <a:ea typeface="+mj-ea"/>
                <a:cs typeface="+mj-cs"/>
              </a:rPr>
              <a:t>Data Execution prevention (DEP)</a:t>
            </a:r>
          </a:p>
        </p:txBody>
      </p:sp>
      <p:sp>
        <p:nvSpPr>
          <p:cNvPr id="3" name="Text Placeholder 2">
            <a:extLst>
              <a:ext uri="{FF2B5EF4-FFF2-40B4-BE49-F238E27FC236}">
                <a16:creationId xmlns:a16="http://schemas.microsoft.com/office/drawing/2014/main" id="{92471526-18FF-55C0-23AA-57ECE8920E57}"/>
              </a:ext>
            </a:extLst>
          </p:cNvPr>
          <p:cNvSpPr>
            <a:spLocks noGrp="1"/>
          </p:cNvSpPr>
          <p:nvPr>
            <p:ph type="body" idx="1"/>
          </p:nvPr>
        </p:nvSpPr>
        <p:spPr>
          <a:xfrm>
            <a:off x="4038600" y="4782320"/>
            <a:ext cx="7644627" cy="1329443"/>
          </a:xfrm>
        </p:spPr>
        <p:txBody>
          <a:bodyPr vert="horz" lIns="91440" tIns="45720" rIns="91440" bIns="45720" rtlCol="0">
            <a:normAutofit/>
          </a:bodyPr>
          <a:lstStyle/>
          <a:p>
            <a:pPr algn="r"/>
            <a:endParaRPr lang="en-US" sz="2400" kern="1200">
              <a:solidFill>
                <a:schemeClr val="tx1"/>
              </a:solidFill>
              <a:latin typeface="+mn-lt"/>
              <a:ea typeface="+mn-ea"/>
              <a:cs typeface="+mn-cs"/>
            </a:endParaRPr>
          </a:p>
        </p:txBody>
      </p:sp>
    </p:spTree>
    <p:extLst>
      <p:ext uri="{BB962C8B-B14F-4D97-AF65-F5344CB8AC3E}">
        <p14:creationId xmlns:p14="http://schemas.microsoft.com/office/powerpoint/2010/main" val="418005813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F9A908-BFB3-67B3-DEFC-0593E957FE51}"/>
              </a:ext>
            </a:extLst>
          </p:cNvPr>
          <p:cNvSpPr>
            <a:spLocks noGrp="1"/>
          </p:cNvSpPr>
          <p:nvPr>
            <p:ph type="title"/>
          </p:nvPr>
        </p:nvSpPr>
        <p:spPr>
          <a:xfrm>
            <a:off x="466722" y="586855"/>
            <a:ext cx="3201366" cy="3387497"/>
          </a:xfrm>
        </p:spPr>
        <p:txBody>
          <a:bodyPr anchor="b">
            <a:normAutofit/>
          </a:bodyPr>
          <a:lstStyle/>
          <a:p>
            <a:pPr algn="r"/>
            <a:r>
              <a:rPr lang="el-GR" sz="4000">
                <a:solidFill>
                  <a:srgbClr val="FFFFFF"/>
                </a:solidFill>
              </a:rPr>
              <a:t>Υφιστάμενες λύσεις</a:t>
            </a:r>
            <a:endParaRPr lang="en-US" sz="4000">
              <a:solidFill>
                <a:srgbClr val="FFFFFF"/>
              </a:solidFill>
            </a:endParaRPr>
          </a:p>
        </p:txBody>
      </p:sp>
      <p:sp>
        <p:nvSpPr>
          <p:cNvPr id="3" name="Content Placeholder 2">
            <a:extLst>
              <a:ext uri="{FF2B5EF4-FFF2-40B4-BE49-F238E27FC236}">
                <a16:creationId xmlns:a16="http://schemas.microsoft.com/office/drawing/2014/main" id="{47526861-0C54-E790-1931-4BE6B1D34147}"/>
              </a:ext>
            </a:extLst>
          </p:cNvPr>
          <p:cNvSpPr>
            <a:spLocks noGrp="1"/>
          </p:cNvSpPr>
          <p:nvPr>
            <p:ph idx="1"/>
          </p:nvPr>
        </p:nvSpPr>
        <p:spPr>
          <a:xfrm>
            <a:off x="4810259" y="649480"/>
            <a:ext cx="6555347" cy="5546047"/>
          </a:xfrm>
        </p:spPr>
        <p:txBody>
          <a:bodyPr anchor="ctr">
            <a:normAutofit/>
          </a:bodyPr>
          <a:lstStyle/>
          <a:p>
            <a:r>
              <a:rPr lang="el-GR" sz="2000" dirty="0" err="1"/>
              <a:t>SoftBound+CETS</a:t>
            </a:r>
            <a:r>
              <a:rPr lang="el-GR" sz="2000" dirty="0"/>
              <a:t>: έχει υπερβολική επιβάρυνση 116%, με μόνο μερική υποστήριξη για το SPEC CPU2006. </a:t>
            </a:r>
          </a:p>
          <a:p>
            <a:r>
              <a:rPr lang="el-GR" sz="2000" dirty="0" err="1"/>
              <a:t>CCured</a:t>
            </a:r>
            <a:r>
              <a:rPr lang="el-GR" sz="2000" dirty="0"/>
              <a:t>: 56% υπερβολική επιβάρυνση. </a:t>
            </a:r>
          </a:p>
          <a:p>
            <a:r>
              <a:rPr lang="el-GR" sz="2000" dirty="0" err="1"/>
              <a:t>AddressSanitizer</a:t>
            </a:r>
            <a:r>
              <a:rPr lang="el-GR" sz="2000" dirty="0"/>
              <a:t>: 73% υπερβολική επιβάρυνση, με μόνο μερική κάλυψη μνήμης.</a:t>
            </a:r>
            <a:endParaRPr lang="en-US" sz="2000" dirty="0"/>
          </a:p>
        </p:txBody>
      </p:sp>
    </p:spTree>
    <p:extLst>
      <p:ext uri="{BB962C8B-B14F-4D97-AF65-F5344CB8AC3E}">
        <p14:creationId xmlns:p14="http://schemas.microsoft.com/office/powerpoint/2010/main" val="205341113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614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240395-F14A-B213-11C6-800A94BD21AF}"/>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Παράδειγμα</a:t>
            </a:r>
          </a:p>
        </p:txBody>
      </p:sp>
      <p:pic>
        <p:nvPicPr>
          <p:cNvPr id="5" name="Picture 4">
            <a:extLst>
              <a:ext uri="{FF2B5EF4-FFF2-40B4-BE49-F238E27FC236}">
                <a16:creationId xmlns:a16="http://schemas.microsoft.com/office/drawing/2014/main" id="{73F042B7-D62C-B087-058B-59313946A0E1}"/>
              </a:ext>
            </a:extLst>
          </p:cNvPr>
          <p:cNvPicPr>
            <a:picLocks noChangeAspect="1"/>
          </p:cNvPicPr>
          <p:nvPr/>
        </p:nvPicPr>
        <p:blipFill>
          <a:blip r:embed="rId2"/>
          <a:stretch>
            <a:fillRect/>
          </a:stretch>
        </p:blipFill>
        <p:spPr>
          <a:xfrm>
            <a:off x="4471810" y="961812"/>
            <a:ext cx="6321778" cy="4930987"/>
          </a:xfrm>
          <a:prstGeom prst="rect">
            <a:avLst/>
          </a:prstGeom>
        </p:spPr>
      </p:pic>
    </p:spTree>
    <p:extLst>
      <p:ext uri="{BB962C8B-B14F-4D97-AF65-F5344CB8AC3E}">
        <p14:creationId xmlns:p14="http://schemas.microsoft.com/office/powerpoint/2010/main" val="373466845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Slide Background Fill">
            <a:extLst>
              <a:ext uri="{FF2B5EF4-FFF2-40B4-BE49-F238E27FC236}">
                <a16:creationId xmlns:a16="http://schemas.microsoft.com/office/drawing/2014/main" id="{44D65982-4F00-4330-8DAA-DE6A9E4D6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olor Cover">
            <a:extLst>
              <a:ext uri="{FF2B5EF4-FFF2-40B4-BE49-F238E27FC236}">
                <a16:creationId xmlns:a16="http://schemas.microsoft.com/office/drawing/2014/main" id="{009115B9-5BFD-478D-9C87-29ADB3AF17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8D57F946-2E03-4DE1-91F8-25BEDC6635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2"/>
            <a:ext cx="3468234" cy="6858000"/>
            <a:chOff x="651279" y="598259"/>
            <a:chExt cx="10889442" cy="5680742"/>
          </a:xfrm>
        </p:grpSpPr>
        <p:sp>
          <p:nvSpPr>
            <p:cNvPr id="13" name="Color">
              <a:extLst>
                <a:ext uri="{FF2B5EF4-FFF2-40B4-BE49-F238E27FC236}">
                  <a16:creationId xmlns:a16="http://schemas.microsoft.com/office/drawing/2014/main" id="{1598881B-E007-4AAF-BA50-0AD6182192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lor">
              <a:extLst>
                <a:ext uri="{FF2B5EF4-FFF2-40B4-BE49-F238E27FC236}">
                  <a16:creationId xmlns:a16="http://schemas.microsoft.com/office/drawing/2014/main" id="{87A6DD9E-16A5-46AE-A522-D46D6BEDF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7" name="Freeform: Shape 16">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19C81179-608E-62EE-FDBE-1C88FA7474F9}"/>
              </a:ext>
            </a:extLst>
          </p:cNvPr>
          <p:cNvSpPr>
            <a:spLocks noGrp="1"/>
          </p:cNvSpPr>
          <p:nvPr>
            <p:ph type="title"/>
          </p:nvPr>
        </p:nvSpPr>
        <p:spPr>
          <a:xfrm rot="16200000">
            <a:off x="-1325880" y="1947672"/>
            <a:ext cx="5961888" cy="2788920"/>
          </a:xfrm>
        </p:spPr>
        <p:txBody>
          <a:bodyPr anchor="ctr">
            <a:normAutofit/>
          </a:bodyPr>
          <a:lstStyle/>
          <a:p>
            <a:r>
              <a:rPr lang="el-GR" sz="4800">
                <a:solidFill>
                  <a:schemeClr val="bg1"/>
                </a:solidFill>
              </a:rPr>
              <a:t>Προστασία επιλεγμένων δεδομένων</a:t>
            </a:r>
            <a:endParaRPr lang="en-US" sz="4800">
              <a:solidFill>
                <a:schemeClr val="bg1"/>
              </a:solidFill>
            </a:endParaRPr>
          </a:p>
        </p:txBody>
      </p:sp>
      <p:sp>
        <p:nvSpPr>
          <p:cNvPr id="3" name="Content Placeholder 2">
            <a:extLst>
              <a:ext uri="{FF2B5EF4-FFF2-40B4-BE49-F238E27FC236}">
                <a16:creationId xmlns:a16="http://schemas.microsoft.com/office/drawing/2014/main" id="{F3631E0B-B7BA-7E77-14DA-CEFEFCBDC4BD}"/>
              </a:ext>
            </a:extLst>
          </p:cNvPr>
          <p:cNvSpPr>
            <a:spLocks noGrp="1"/>
          </p:cNvSpPr>
          <p:nvPr>
            <p:ph idx="1"/>
          </p:nvPr>
        </p:nvSpPr>
        <p:spPr>
          <a:xfrm>
            <a:off x="4071068" y="841247"/>
            <a:ext cx="6877878" cy="5120640"/>
          </a:xfrm>
        </p:spPr>
        <p:txBody>
          <a:bodyPr anchor="ctr">
            <a:normAutofit/>
          </a:bodyPr>
          <a:lstStyle/>
          <a:p>
            <a:r>
              <a:rPr lang="el-GR" sz="1800" dirty="0">
                <a:solidFill>
                  <a:schemeClr val="tx2"/>
                </a:solidFill>
              </a:rPr>
              <a:t>Αντί να προστατεύουμε τα πάντα από λίγο, προστατεύουμε λίγα πράγματα αλλά πλήρως. </a:t>
            </a:r>
          </a:p>
          <a:p>
            <a:r>
              <a:rPr lang="el-GR" sz="1800" dirty="0">
                <a:solidFill>
                  <a:schemeClr val="tx2"/>
                </a:solidFill>
              </a:rPr>
              <a:t>Δυνατή προστασία για ένα επιλεγμένο υποσύνολο δεδομένων. </a:t>
            </a:r>
          </a:p>
          <a:p>
            <a:pPr lvl="1"/>
            <a:r>
              <a:rPr lang="el-GR" sz="1800" dirty="0">
                <a:solidFill>
                  <a:schemeClr val="tx2"/>
                </a:solidFill>
              </a:rPr>
              <a:t>Ο επιτιθέμενος μπορεί να τροποποιήσει οποιαδήποτε μη προστατευμένα δεδομένα. </a:t>
            </a:r>
          </a:p>
          <a:p>
            <a:r>
              <a:rPr lang="el-GR" sz="1800" dirty="0">
                <a:solidFill>
                  <a:schemeClr val="tx2"/>
                </a:solidFill>
              </a:rPr>
              <a:t>Με το CPI, που προστατεύει μόνο τους δείκτες κώδικα, μειώνεται η υπερβολική επιβάρυνση από 116% σε 8.4%, ενώ παράλληλα προστατεύει με προβλέψιμο τρόπο τις εφαρμογές από επιθέσεις κατάληψης ροής ελέγχου.</a:t>
            </a:r>
            <a:endParaRPr lang="en-US" sz="1800" dirty="0">
              <a:solidFill>
                <a:schemeClr val="tx2"/>
              </a:solidFill>
            </a:endParaRPr>
          </a:p>
        </p:txBody>
      </p:sp>
    </p:spTree>
    <p:extLst>
      <p:ext uri="{BB962C8B-B14F-4D97-AF65-F5344CB8AC3E}">
        <p14:creationId xmlns:p14="http://schemas.microsoft.com/office/powerpoint/2010/main" val="19944844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A8F831-B4CA-8519-0320-00867A63DD82}"/>
              </a:ext>
            </a:extLst>
          </p:cNvPr>
          <p:cNvSpPr>
            <a:spLocks noGrp="1"/>
          </p:cNvSpPr>
          <p:nvPr>
            <p:ph type="title"/>
          </p:nvPr>
        </p:nvSpPr>
        <p:spPr>
          <a:xfrm>
            <a:off x="4553733" y="548464"/>
            <a:ext cx="6798541" cy="1675623"/>
          </a:xfrm>
        </p:spPr>
        <p:txBody>
          <a:bodyPr anchor="b">
            <a:normAutofit/>
          </a:bodyPr>
          <a:lstStyle/>
          <a:p>
            <a:r>
              <a:rPr lang="el-GR" sz="4000" dirty="0"/>
              <a:t>Προστασία επιλεγμένων δεδομένων</a:t>
            </a:r>
            <a:endParaRPr lang="en-US" sz="4000" dirty="0"/>
          </a:p>
        </p:txBody>
      </p:sp>
      <p:pic>
        <p:nvPicPr>
          <p:cNvPr id="5" name="Picture 4" descr="Λείο μπλε αφηρημένο φόντο">
            <a:extLst>
              <a:ext uri="{FF2B5EF4-FFF2-40B4-BE49-F238E27FC236}">
                <a16:creationId xmlns:a16="http://schemas.microsoft.com/office/drawing/2014/main" id="{1F8B7542-8B5B-9410-ACCF-0144C428FF1F}"/>
              </a:ext>
            </a:extLst>
          </p:cNvPr>
          <p:cNvPicPr>
            <a:picLocks noChangeAspect="1"/>
          </p:cNvPicPr>
          <p:nvPr/>
        </p:nvPicPr>
        <p:blipFill rotWithShape="1">
          <a:blip r:embed="rId2"/>
          <a:srcRect l="40939" r="18215" b="-1"/>
          <a:stretch/>
        </p:blipFill>
        <p:spPr>
          <a:xfrm>
            <a:off x="1" y="10"/>
            <a:ext cx="4196496" cy="6857990"/>
          </a:xfrm>
          <a:prstGeom prst="rect">
            <a:avLst/>
          </a:prstGeom>
          <a:effectLst/>
        </p:spPr>
      </p:pic>
      <p:sp>
        <p:nvSpPr>
          <p:cNvPr id="3" name="Content Placeholder 2">
            <a:extLst>
              <a:ext uri="{FF2B5EF4-FFF2-40B4-BE49-F238E27FC236}">
                <a16:creationId xmlns:a16="http://schemas.microsoft.com/office/drawing/2014/main" id="{42A7967C-7CAB-7658-80BF-391D776056A2}"/>
              </a:ext>
            </a:extLst>
          </p:cNvPr>
          <p:cNvSpPr>
            <a:spLocks noGrp="1"/>
          </p:cNvSpPr>
          <p:nvPr>
            <p:ph idx="1"/>
          </p:nvPr>
        </p:nvSpPr>
        <p:spPr>
          <a:xfrm>
            <a:off x="4553734" y="2409830"/>
            <a:ext cx="6798539" cy="3705217"/>
          </a:xfrm>
        </p:spPr>
        <p:txBody>
          <a:bodyPr>
            <a:normAutofit/>
          </a:bodyPr>
          <a:lstStyle/>
          <a:p>
            <a:pPr>
              <a:lnSpc>
                <a:spcPct val="140000"/>
              </a:lnSpc>
            </a:pPr>
            <a:r>
              <a:rPr lang="el-GR" sz="1600" dirty="0"/>
              <a:t>Η προβολή της μνήμης διαιρείται σε δύο επίπεδα:  ελέγχου και δεδομένων. </a:t>
            </a:r>
            <a:endParaRPr lang="en-US" sz="1600" dirty="0"/>
          </a:p>
          <a:p>
            <a:pPr lvl="1">
              <a:lnSpc>
                <a:spcPct val="140000"/>
              </a:lnSpc>
            </a:pPr>
            <a:r>
              <a:rPr lang="el-GR" sz="1600" dirty="0"/>
              <a:t>Το επίπεδο ελέγχου περιέχει μόνο δείκτες κώδικα (και μεταβατικά όλους τους σχετικούς δείκτες). </a:t>
            </a:r>
            <a:endParaRPr lang="en-US" sz="1600" dirty="0"/>
          </a:p>
          <a:p>
            <a:pPr lvl="1">
              <a:lnSpc>
                <a:spcPct val="140000"/>
              </a:lnSpc>
            </a:pPr>
            <a:r>
              <a:rPr lang="el-GR" sz="1600" dirty="0"/>
              <a:t>Το επίπεδο δεδομένων περιέχει μόνο δεδομένα</a:t>
            </a:r>
            <a:endParaRPr lang="en-US" sz="1600" dirty="0"/>
          </a:p>
          <a:p>
            <a:pPr>
              <a:lnSpc>
                <a:spcPct val="140000"/>
              </a:lnSpc>
            </a:pPr>
            <a:r>
              <a:rPr lang="el-GR" sz="2000" dirty="0"/>
              <a:t>Οι δύο πλευρές πρέπει να είναι χωριστές και τα δεδομένα στο επίπεδο ελέγχου πρέπει να προστατεύονται από τις αναφορές δεικτών στο επίπεδο των δεδομένων.</a:t>
            </a:r>
            <a:endParaRPr lang="en-US" sz="2000" dirty="0"/>
          </a:p>
        </p:txBody>
      </p:sp>
    </p:spTree>
    <p:extLst>
      <p:ext uri="{BB962C8B-B14F-4D97-AF65-F5344CB8AC3E}">
        <p14:creationId xmlns:p14="http://schemas.microsoft.com/office/powerpoint/2010/main" val="60894854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86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C81179-608E-62EE-FDBE-1C88FA7474F9}"/>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Προστασία επιλεγμένων δεδομένων</a:t>
            </a:r>
          </a:p>
        </p:txBody>
      </p:sp>
      <p:pic>
        <p:nvPicPr>
          <p:cNvPr id="7" name="Picture 6">
            <a:extLst>
              <a:ext uri="{FF2B5EF4-FFF2-40B4-BE49-F238E27FC236}">
                <a16:creationId xmlns:a16="http://schemas.microsoft.com/office/drawing/2014/main" id="{3E50DBC3-47E2-9209-39D4-A02471842EEE}"/>
              </a:ext>
            </a:extLst>
          </p:cNvPr>
          <p:cNvPicPr>
            <a:picLocks noChangeAspect="1"/>
          </p:cNvPicPr>
          <p:nvPr/>
        </p:nvPicPr>
        <p:blipFill>
          <a:blip r:embed="rId2"/>
          <a:stretch>
            <a:fillRect/>
          </a:stretch>
        </p:blipFill>
        <p:spPr>
          <a:xfrm>
            <a:off x="4038600" y="2277194"/>
            <a:ext cx="7188199" cy="2300223"/>
          </a:xfrm>
          <a:prstGeom prst="rect">
            <a:avLst/>
          </a:prstGeom>
        </p:spPr>
      </p:pic>
    </p:spTree>
    <p:extLst>
      <p:ext uri="{BB962C8B-B14F-4D97-AF65-F5344CB8AC3E}">
        <p14:creationId xmlns:p14="http://schemas.microsoft.com/office/powerpoint/2010/main" val="190768089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7D9D36D6-2AC5-46A1-A849-4C82D5264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CE2F561-FA8A-4F2C-9140-5AEC53B50C1D}"/>
              </a:ext>
            </a:extLst>
          </p:cNvPr>
          <p:cNvSpPr>
            <a:spLocks noGrp="1"/>
          </p:cNvSpPr>
          <p:nvPr>
            <p:ph type="title"/>
          </p:nvPr>
        </p:nvSpPr>
        <p:spPr>
          <a:xfrm>
            <a:off x="5354955" y="552182"/>
            <a:ext cx="5998840" cy="3343135"/>
          </a:xfrm>
          <a:noFill/>
        </p:spPr>
        <p:txBody>
          <a:bodyPr vert="horz" lIns="91440" tIns="45720" rIns="91440" bIns="45720" rtlCol="0" anchor="b">
            <a:normAutofit/>
          </a:bodyPr>
          <a:lstStyle/>
          <a:p>
            <a:r>
              <a:rPr lang="en-US" sz="5200" dirty="0" err="1"/>
              <a:t>Δημιουργί</a:t>
            </a:r>
            <a:r>
              <a:rPr lang="en-US" sz="5200" dirty="0"/>
              <a:t>α οριοθετημένου περιβάλλοντος</a:t>
            </a:r>
          </a:p>
        </p:txBody>
      </p:sp>
      <p:sp>
        <p:nvSpPr>
          <p:cNvPr id="3" name="Text Placeholder 2">
            <a:extLst>
              <a:ext uri="{FF2B5EF4-FFF2-40B4-BE49-F238E27FC236}">
                <a16:creationId xmlns:a16="http://schemas.microsoft.com/office/drawing/2014/main" id="{E88D3968-37EF-EFB7-79E3-7FA3DA8EFB64}"/>
              </a:ext>
            </a:extLst>
          </p:cNvPr>
          <p:cNvSpPr>
            <a:spLocks noGrp="1"/>
          </p:cNvSpPr>
          <p:nvPr>
            <p:ph type="body" idx="1"/>
          </p:nvPr>
        </p:nvSpPr>
        <p:spPr>
          <a:xfrm>
            <a:off x="5354955" y="4067032"/>
            <a:ext cx="5998840" cy="2067068"/>
          </a:xfrm>
          <a:noFill/>
        </p:spPr>
        <p:txBody>
          <a:bodyPr vert="horz" lIns="91440" tIns="45720" rIns="91440" bIns="45720" rtlCol="0">
            <a:normAutofit/>
          </a:bodyPr>
          <a:lstStyle/>
          <a:p>
            <a:r>
              <a:rPr lang="en-US" dirty="0">
                <a:solidFill>
                  <a:schemeClr val="tx1"/>
                </a:solidFill>
              </a:rPr>
              <a:t>(</a:t>
            </a:r>
            <a:r>
              <a:rPr lang="el-GR" dirty="0">
                <a:solidFill>
                  <a:schemeClr val="tx1"/>
                </a:solidFill>
              </a:rPr>
              <a:t>Σ</a:t>
            </a:r>
            <a:r>
              <a:rPr lang="en-US" dirty="0" err="1">
                <a:solidFill>
                  <a:schemeClr val="tx1"/>
                </a:solidFill>
              </a:rPr>
              <a:t>andboxing</a:t>
            </a:r>
            <a:r>
              <a:rPr lang="en-US" dirty="0">
                <a:solidFill>
                  <a:schemeClr val="tx1"/>
                </a:solidFill>
              </a:rPr>
              <a:t>)</a:t>
            </a:r>
          </a:p>
        </p:txBody>
      </p:sp>
      <p:pic>
        <p:nvPicPr>
          <p:cNvPr id="14" name="Picture 13">
            <a:extLst>
              <a:ext uri="{FF2B5EF4-FFF2-40B4-BE49-F238E27FC236}">
                <a16:creationId xmlns:a16="http://schemas.microsoft.com/office/drawing/2014/main" id="{65809906-2176-FAC6-7A63-F437CA5FEDE1}"/>
              </a:ext>
            </a:extLst>
          </p:cNvPr>
          <p:cNvPicPr>
            <a:picLocks noChangeAspect="1"/>
          </p:cNvPicPr>
          <p:nvPr/>
        </p:nvPicPr>
        <p:blipFill rotWithShape="1">
          <a:blip r:embed="rId2"/>
          <a:srcRect l="11217" r="52381"/>
          <a:stretch/>
        </p:blipFill>
        <p:spPr>
          <a:xfrm>
            <a:off x="20" y="10"/>
            <a:ext cx="4992985" cy="6857990"/>
          </a:xfrm>
          <a:prstGeom prst="rect">
            <a:avLst/>
          </a:prstGeom>
        </p:spPr>
      </p:pic>
    </p:spTree>
    <p:extLst>
      <p:ext uri="{BB962C8B-B14F-4D97-AF65-F5344CB8AC3E}">
        <p14:creationId xmlns:p14="http://schemas.microsoft.com/office/powerpoint/2010/main" val="105482559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A6FF85-FD51-D6A6-EAD5-02C266672019}"/>
              </a:ext>
            </a:extLst>
          </p:cNvPr>
          <p:cNvSpPr>
            <a:spLocks noGrp="1"/>
          </p:cNvSpPr>
          <p:nvPr>
            <p:ph type="title"/>
          </p:nvPr>
        </p:nvSpPr>
        <p:spPr/>
        <p:txBody>
          <a:bodyPr/>
          <a:lstStyle/>
          <a:p>
            <a:r>
              <a:rPr lang="el-GR" dirty="0"/>
              <a:t>Εισαγωγή</a:t>
            </a:r>
            <a:endParaRPr lang="en-US" dirty="0"/>
          </a:p>
        </p:txBody>
      </p:sp>
      <p:sp>
        <p:nvSpPr>
          <p:cNvPr id="5" name="Content Placeholder 4">
            <a:extLst>
              <a:ext uri="{FF2B5EF4-FFF2-40B4-BE49-F238E27FC236}">
                <a16:creationId xmlns:a16="http://schemas.microsoft.com/office/drawing/2014/main" id="{93777E41-434B-9586-DB00-A686A6B36E40}"/>
              </a:ext>
            </a:extLst>
          </p:cNvPr>
          <p:cNvSpPr>
            <a:spLocks noGrp="1"/>
          </p:cNvSpPr>
          <p:nvPr>
            <p:ph idx="1"/>
          </p:nvPr>
        </p:nvSpPr>
        <p:spPr/>
        <p:txBody>
          <a:bodyPr>
            <a:normAutofit/>
          </a:bodyPr>
          <a:lstStyle/>
          <a:p>
            <a:r>
              <a:rPr lang="el-GR" dirty="0"/>
              <a:t>Διαφορετικά επίπεδα λεπτομέρειας για το "</a:t>
            </a:r>
            <a:r>
              <a:rPr lang="el-GR" dirty="0" err="1"/>
              <a:t>sandboxing</a:t>
            </a:r>
            <a:r>
              <a:rPr lang="el-GR" dirty="0"/>
              <a:t>":</a:t>
            </a:r>
          </a:p>
          <a:p>
            <a:pPr lvl="1"/>
            <a:r>
              <a:rPr lang="el-GR" dirty="0"/>
              <a:t>Ο πυρήνας απομονώνει τη μνήμη των διεργασιών.</a:t>
            </a:r>
          </a:p>
          <a:p>
            <a:pPr lvl="1"/>
            <a:r>
              <a:rPr lang="el-GR" dirty="0"/>
              <a:t>Το </a:t>
            </a:r>
            <a:r>
              <a:rPr lang="el-GR" dirty="0" err="1"/>
              <a:t>chroot</a:t>
            </a:r>
            <a:r>
              <a:rPr lang="el-GR" dirty="0"/>
              <a:t> / </a:t>
            </a:r>
            <a:r>
              <a:rPr lang="el-GR" dirty="0" err="1"/>
              <a:t>containers</a:t>
            </a:r>
            <a:r>
              <a:rPr lang="el-GR" dirty="0"/>
              <a:t> απομονώνει τις διεργασίες μεταξύ τους.</a:t>
            </a:r>
          </a:p>
          <a:p>
            <a:pPr lvl="1"/>
            <a:r>
              <a:rPr lang="el-GR" dirty="0"/>
              <a:t>Το </a:t>
            </a:r>
            <a:r>
              <a:rPr lang="el-GR" dirty="0" err="1"/>
              <a:t>seccomp</a:t>
            </a:r>
            <a:r>
              <a:rPr lang="el-GR" dirty="0"/>
              <a:t> περιορίζει τις διεργασίες από το να </a:t>
            </a:r>
            <a:r>
              <a:rPr lang="el-GR" dirty="0" err="1"/>
              <a:t>αλληλεπιδρούν</a:t>
            </a:r>
            <a:r>
              <a:rPr lang="el-GR" dirty="0"/>
              <a:t> με τον πυρήνα.</a:t>
            </a:r>
          </a:p>
          <a:p>
            <a:pPr lvl="1"/>
            <a:r>
              <a:rPr lang="el-GR" dirty="0"/>
              <a:t>Η Απομόνωση Βάσει Λογισμικού </a:t>
            </a:r>
            <a:r>
              <a:rPr lang="en-US" dirty="0"/>
              <a:t>(SFI) </a:t>
            </a:r>
            <a:r>
              <a:rPr lang="el-GR" dirty="0"/>
              <a:t>για την Αντιμετώπιση Σφαλμάτων απομονώνει συστατικά σε μια διεργασία.</a:t>
            </a:r>
            <a:endParaRPr lang="en-US" dirty="0"/>
          </a:p>
        </p:txBody>
      </p:sp>
    </p:spTree>
    <p:extLst>
      <p:ext uri="{BB962C8B-B14F-4D97-AF65-F5344CB8AC3E}">
        <p14:creationId xmlns:p14="http://schemas.microsoft.com/office/powerpoint/2010/main" val="289687559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11759-3A18-CC8E-5942-EEF96665AC79}"/>
              </a:ext>
            </a:extLst>
          </p:cNvPr>
          <p:cNvSpPr>
            <a:spLocks noGrp="1"/>
          </p:cNvSpPr>
          <p:nvPr>
            <p:ph type="title"/>
          </p:nvPr>
        </p:nvSpPr>
        <p:spPr/>
        <p:txBody>
          <a:bodyPr/>
          <a:lstStyle/>
          <a:p>
            <a:r>
              <a:rPr lang="en-US" dirty="0"/>
              <a:t>SFI</a:t>
            </a:r>
          </a:p>
        </p:txBody>
      </p:sp>
      <p:pic>
        <p:nvPicPr>
          <p:cNvPr id="1026" name="Picture 2">
            <a:extLst>
              <a:ext uri="{FF2B5EF4-FFF2-40B4-BE49-F238E27FC236}">
                <a16:creationId xmlns:a16="http://schemas.microsoft.com/office/drawing/2014/main" id="{960E1887-FFD6-A569-402E-CEFEFC63531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71" t="2506" r="2739" b="11224"/>
          <a:stretch/>
        </p:blipFill>
        <p:spPr bwMode="auto">
          <a:xfrm>
            <a:off x="838200" y="1690688"/>
            <a:ext cx="9097347" cy="2827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033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648DB-FE3D-3B67-D7F6-B1872AD846B3}"/>
              </a:ext>
            </a:extLst>
          </p:cNvPr>
          <p:cNvSpPr>
            <a:spLocks noGrp="1"/>
          </p:cNvSpPr>
          <p:nvPr>
            <p:ph type="title"/>
          </p:nvPr>
        </p:nvSpPr>
        <p:spPr/>
        <p:txBody>
          <a:bodyPr/>
          <a:lstStyle/>
          <a:p>
            <a:r>
              <a:rPr lang="el-GR" dirty="0"/>
              <a:t>Εισαγωγή</a:t>
            </a:r>
            <a:endParaRPr lang="en-US" dirty="0"/>
          </a:p>
        </p:txBody>
      </p:sp>
      <p:sp>
        <p:nvSpPr>
          <p:cNvPr id="3" name="Content Placeholder 2">
            <a:extLst>
              <a:ext uri="{FF2B5EF4-FFF2-40B4-BE49-F238E27FC236}">
                <a16:creationId xmlns:a16="http://schemas.microsoft.com/office/drawing/2014/main" id="{264DA450-2462-1F84-F393-8B5C9E716EFD}"/>
              </a:ext>
            </a:extLst>
          </p:cNvPr>
          <p:cNvSpPr>
            <a:spLocks noGrp="1"/>
          </p:cNvSpPr>
          <p:nvPr>
            <p:ph idx="1"/>
          </p:nvPr>
        </p:nvSpPr>
        <p:spPr/>
        <p:txBody>
          <a:bodyPr>
            <a:normAutofit fontScale="92500" lnSpcReduction="20000"/>
          </a:bodyPr>
          <a:lstStyle/>
          <a:p>
            <a:r>
              <a:rPr lang="el-GR" dirty="0"/>
              <a:t>Οι παλιότεροι επεξεργαστές (π.χ., x86, ARM) δεν έκαναν διάκριση μεταξύ κώδικα και δεδομένων.</a:t>
            </a:r>
          </a:p>
          <a:p>
            <a:r>
              <a:rPr lang="el-GR" dirty="0"/>
              <a:t>Οποιαδήποτε δεδομένα στη διαδικασία θα μπορούσαν να ερμηνευτούν ως κώδικας.</a:t>
            </a:r>
          </a:p>
          <a:p>
            <a:pPr lvl="1"/>
            <a:r>
              <a:rPr lang="el-GR" dirty="0"/>
              <a:t>Έγχυση κώδικα: ένας επιτιθέμενος ανακατευθύνει τη ροή ελέγχου σε ένα </a:t>
            </a:r>
            <a:r>
              <a:rPr lang="el-GR" dirty="0" err="1"/>
              <a:t>buffer</a:t>
            </a:r>
            <a:r>
              <a:rPr lang="el-GR" dirty="0"/>
              <a:t> που περιέχει δεδομένα που ελέγχονται από τον επιτιθέμενο ως κώδικας.</a:t>
            </a:r>
          </a:p>
          <a:p>
            <a:r>
              <a:rPr lang="el-GR" i="1" dirty="0"/>
              <a:t>Υπόθεση άμυνας: </a:t>
            </a:r>
            <a:r>
              <a:rPr lang="el-GR" dirty="0"/>
              <a:t>εάν ένας επιτιθέμενος δεν μπορεί να εγχύσει κώδικα (ως δεδομένα), τότε μια επίθεση εκτέλεσης κώδικα δεν είναι δυνατή.</a:t>
            </a:r>
            <a:endParaRPr lang="en-US" dirty="0"/>
          </a:p>
        </p:txBody>
      </p:sp>
    </p:spTree>
    <p:extLst>
      <p:ext uri="{BB962C8B-B14F-4D97-AF65-F5344CB8AC3E}">
        <p14:creationId xmlns:p14="http://schemas.microsoft.com/office/powerpoint/2010/main" val="2525437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DDDBD-EF82-D49A-4B9A-539842066501}"/>
              </a:ext>
            </a:extLst>
          </p:cNvPr>
          <p:cNvSpPr>
            <a:spLocks noGrp="1"/>
          </p:cNvSpPr>
          <p:nvPr>
            <p:ph type="title"/>
          </p:nvPr>
        </p:nvSpPr>
        <p:spPr/>
        <p:txBody>
          <a:bodyPr/>
          <a:lstStyle/>
          <a:p>
            <a:r>
              <a:rPr lang="en-US" dirty="0"/>
              <a:t>DEP</a:t>
            </a:r>
          </a:p>
        </p:txBody>
      </p:sp>
      <p:sp>
        <p:nvSpPr>
          <p:cNvPr id="3" name="Content Placeholder 2">
            <a:extLst>
              <a:ext uri="{FF2B5EF4-FFF2-40B4-BE49-F238E27FC236}">
                <a16:creationId xmlns:a16="http://schemas.microsoft.com/office/drawing/2014/main" id="{5851B4A2-2207-2674-709A-8EC6DAA51A75}"/>
              </a:ext>
            </a:extLst>
          </p:cNvPr>
          <p:cNvSpPr>
            <a:spLocks noGrp="1"/>
          </p:cNvSpPr>
          <p:nvPr>
            <p:ph idx="1"/>
          </p:nvPr>
        </p:nvSpPr>
        <p:spPr>
          <a:xfrm>
            <a:off x="838200" y="1834678"/>
            <a:ext cx="10515600" cy="4351338"/>
          </a:xfrm>
        </p:spPr>
        <p:txBody>
          <a:bodyPr>
            <a:normAutofit fontScale="85000" lnSpcReduction="10000"/>
          </a:bodyPr>
          <a:lstStyle/>
          <a:p>
            <a:r>
              <a:rPr lang="el-GR" dirty="0"/>
              <a:t>Επέκταση των πινάκων </a:t>
            </a:r>
            <a:r>
              <a:rPr lang="en-US" dirty="0"/>
              <a:t>paging</a:t>
            </a:r>
            <a:r>
              <a:rPr lang="el-GR" dirty="0"/>
              <a:t>, εισαγωγή </a:t>
            </a:r>
            <a:r>
              <a:rPr lang="el-GR" dirty="0" err="1"/>
              <a:t>bit</a:t>
            </a:r>
            <a:r>
              <a:rPr lang="el-GR" dirty="0"/>
              <a:t> NX (</a:t>
            </a:r>
            <a:r>
              <a:rPr lang="el-GR" dirty="0" err="1"/>
              <a:t>No</a:t>
            </a:r>
            <a:r>
              <a:rPr lang="el-GR" dirty="0"/>
              <a:t> </a:t>
            </a:r>
            <a:r>
              <a:rPr lang="el-GR" dirty="0" err="1"/>
              <a:t>eXecute</a:t>
            </a:r>
            <a:r>
              <a:rPr lang="el-GR" dirty="0"/>
              <a:t>).</a:t>
            </a:r>
          </a:p>
          <a:p>
            <a:pPr lvl="1"/>
            <a:r>
              <a:rPr lang="el-GR" dirty="0"/>
              <a:t>Η </a:t>
            </a:r>
            <a:r>
              <a:rPr lang="el-GR" dirty="0" err="1"/>
              <a:t>Intel</a:t>
            </a:r>
            <a:r>
              <a:rPr lang="el-GR" dirty="0"/>
              <a:t> αποκαλεί αυτό το </a:t>
            </a:r>
            <a:r>
              <a:rPr lang="el-GR" dirty="0" err="1"/>
              <a:t>bit</a:t>
            </a:r>
            <a:r>
              <a:rPr lang="el-GR" dirty="0"/>
              <a:t> ανά σελίδα XD (</a:t>
            </a:r>
            <a:r>
              <a:rPr lang="el-GR" dirty="0" err="1"/>
              <a:t>eXecute</a:t>
            </a:r>
            <a:r>
              <a:rPr lang="el-GR" dirty="0"/>
              <a:t> </a:t>
            </a:r>
            <a:r>
              <a:rPr lang="el-GR" dirty="0" err="1"/>
              <a:t>Disable</a:t>
            </a:r>
            <a:r>
              <a:rPr lang="el-GR" dirty="0"/>
              <a:t>).</a:t>
            </a:r>
          </a:p>
          <a:p>
            <a:pPr lvl="1"/>
            <a:r>
              <a:rPr lang="el-GR" dirty="0"/>
              <a:t>Η AMD το αποκαλεί </a:t>
            </a:r>
            <a:r>
              <a:rPr lang="el-GR" dirty="0" err="1"/>
              <a:t>Enhanced</a:t>
            </a:r>
            <a:r>
              <a:rPr lang="el-GR" dirty="0"/>
              <a:t> </a:t>
            </a:r>
            <a:r>
              <a:rPr lang="el-GR" dirty="0" err="1"/>
              <a:t>Virus</a:t>
            </a:r>
            <a:r>
              <a:rPr lang="el-GR" dirty="0"/>
              <a:t> Protection.</a:t>
            </a:r>
          </a:p>
          <a:p>
            <a:pPr lvl="1"/>
            <a:r>
              <a:rPr lang="el-GR" dirty="0"/>
              <a:t>Η ARM το αποκαλεί XN (</a:t>
            </a:r>
            <a:r>
              <a:rPr lang="el-GR" dirty="0" err="1"/>
              <a:t>eXecute</a:t>
            </a:r>
            <a:r>
              <a:rPr lang="el-GR" dirty="0"/>
              <a:t> </a:t>
            </a:r>
            <a:r>
              <a:rPr lang="el-GR" dirty="0" err="1"/>
              <a:t>Never</a:t>
            </a:r>
            <a:r>
              <a:rPr lang="el-GR" dirty="0"/>
              <a:t>).</a:t>
            </a:r>
          </a:p>
          <a:p>
            <a:r>
              <a:rPr lang="el-GR" dirty="0"/>
              <a:t>Πρόκειται για ένα επιπρόσθετο </a:t>
            </a:r>
            <a:r>
              <a:rPr lang="el-GR" dirty="0" err="1"/>
              <a:t>bit</a:t>
            </a:r>
            <a:r>
              <a:rPr lang="el-GR" dirty="0"/>
              <a:t> για κάθε αντιστοιχισμένη εικονική σελίδα. </a:t>
            </a:r>
          </a:p>
          <a:p>
            <a:r>
              <a:rPr lang="el-GR" dirty="0"/>
              <a:t>Εάν το </a:t>
            </a:r>
            <a:r>
              <a:rPr lang="el-GR" dirty="0" err="1"/>
              <a:t>bit</a:t>
            </a:r>
            <a:r>
              <a:rPr lang="el-GR" dirty="0"/>
              <a:t> έχει τιμή 1 τότε τα δεδομένα σε εκείνη τη σελίδα δεν μπορούν να ερμηνευτούν ως κώδικας και ο επεξεργαστής θα σταματήσει την εκτέλεση αν η ροή ελέγχου φτάσει εκεί.</a:t>
            </a:r>
            <a:endParaRPr lang="en-US" dirty="0"/>
          </a:p>
        </p:txBody>
      </p:sp>
    </p:spTree>
    <p:extLst>
      <p:ext uri="{BB962C8B-B14F-4D97-AF65-F5344CB8AC3E}">
        <p14:creationId xmlns:p14="http://schemas.microsoft.com/office/powerpoint/2010/main" val="2000947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0F89FE-942D-A2F2-7E9B-781B3B49EF8F}"/>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dirty="0">
                <a:solidFill>
                  <a:srgbClr val="FFFFFF"/>
                </a:solidFill>
                <a:latin typeface="+mj-lt"/>
                <a:ea typeface="+mj-ea"/>
                <a:cs typeface="+mj-cs"/>
              </a:rPr>
              <a:t>Πα</a:t>
            </a:r>
            <a:r>
              <a:rPr lang="en-US" sz="2600" kern="1200" dirty="0" err="1">
                <a:solidFill>
                  <a:srgbClr val="FFFFFF"/>
                </a:solidFill>
                <a:latin typeface="+mj-lt"/>
                <a:ea typeface="+mj-ea"/>
                <a:cs typeface="+mj-cs"/>
              </a:rPr>
              <a:t>λιά</a:t>
            </a:r>
            <a:r>
              <a:rPr lang="en-US" sz="2600" kern="1200" dirty="0">
                <a:solidFill>
                  <a:srgbClr val="FFFFFF"/>
                </a:solidFill>
                <a:latin typeface="+mj-lt"/>
                <a:ea typeface="+mj-ea"/>
                <a:cs typeface="+mj-cs"/>
              </a:rPr>
              <a:t> </a:t>
            </a:r>
            <a:r>
              <a:rPr lang="en-US" sz="2600" kern="1200" dirty="0" err="1">
                <a:solidFill>
                  <a:srgbClr val="FFFFFF"/>
                </a:solidFill>
                <a:latin typeface="+mj-lt"/>
                <a:ea typeface="+mj-ea"/>
                <a:cs typeface="+mj-cs"/>
              </a:rPr>
              <a:t>δομή</a:t>
            </a:r>
            <a:r>
              <a:rPr lang="en-US" sz="2600" kern="1200" dirty="0">
                <a:solidFill>
                  <a:srgbClr val="FFFFFF"/>
                </a:solidFill>
                <a:latin typeface="+mj-lt"/>
                <a:ea typeface="+mj-ea"/>
                <a:cs typeface="+mj-cs"/>
              </a:rPr>
              <a:t> π</a:t>
            </a:r>
            <a:r>
              <a:rPr lang="en-US" sz="2600" kern="1200" dirty="0" err="1">
                <a:solidFill>
                  <a:srgbClr val="FFFFFF"/>
                </a:solidFill>
                <a:latin typeface="+mj-lt"/>
                <a:ea typeface="+mj-ea"/>
                <a:cs typeface="+mj-cs"/>
              </a:rPr>
              <a:t>ινάκων</a:t>
            </a:r>
            <a:r>
              <a:rPr lang="en-US" sz="2600" kern="1200" dirty="0">
                <a:solidFill>
                  <a:srgbClr val="FFFFFF"/>
                </a:solidFill>
                <a:latin typeface="+mj-lt"/>
                <a:ea typeface="+mj-ea"/>
                <a:cs typeface="+mj-cs"/>
              </a:rPr>
              <a:t> paging (1/3)</a:t>
            </a:r>
          </a:p>
        </p:txBody>
      </p:sp>
      <p:pic>
        <p:nvPicPr>
          <p:cNvPr id="1026" name="Picture 2" descr="undefined">
            <a:extLst>
              <a:ext uri="{FF2B5EF4-FFF2-40B4-BE49-F238E27FC236}">
                <a16:creationId xmlns:a16="http://schemas.microsoft.com/office/drawing/2014/main" id="{627B2FB7-20CE-06C7-CB23-24077D3CA3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769" y="513183"/>
            <a:ext cx="7748261" cy="5019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46520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382</TotalTime>
  <Words>2667</Words>
  <Application>Microsoft Office PowerPoint</Application>
  <PresentationFormat>Widescreen</PresentationFormat>
  <Paragraphs>241</Paragraphs>
  <Slides>67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67</vt:i4>
      </vt:variant>
    </vt:vector>
  </HeadingPairs>
  <TitlesOfParts>
    <vt:vector size="75" baseType="lpstr">
      <vt:lpstr>Aptos</vt:lpstr>
      <vt:lpstr>Aptos Display</vt:lpstr>
      <vt:lpstr>Arial</vt:lpstr>
      <vt:lpstr>Calibri</vt:lpstr>
      <vt:lpstr>LMSans10-Regular</vt:lpstr>
      <vt:lpstr>LMSans8-Regular</vt:lpstr>
      <vt:lpstr>Wingdings</vt:lpstr>
      <vt:lpstr>Office Theme</vt:lpstr>
      <vt:lpstr>Ασφάλεια λογισμικού και βάσεων δεδομένων</vt:lpstr>
      <vt:lpstr>(Συστημικοί) τρόποι αντιμετώπισης επιθέσεων</vt:lpstr>
      <vt:lpstr>Μηχανισμοί άμυνας</vt:lpstr>
      <vt:lpstr>Μηχανισμοί που ΔΕΝ υιοθετήθηκαν</vt:lpstr>
      <vt:lpstr>Μηχανισμοί που υιοθετήθηκαν</vt:lpstr>
      <vt:lpstr>Data Execution prevention (DEP)</vt:lpstr>
      <vt:lpstr>Εισαγωγή</vt:lpstr>
      <vt:lpstr>DEP</vt:lpstr>
      <vt:lpstr>Παλιά δομή πινάκων paging (1/3)</vt:lpstr>
      <vt:lpstr>Παλιά δομή πινάκων paging (2/3)</vt:lpstr>
      <vt:lpstr>Παλιά δομή πινάκων paging (3/3)</vt:lpstr>
      <vt:lpstr>Νέα δομή πινάκων paging (Physical Address Extension – PAE) (1/2)</vt:lpstr>
      <vt:lpstr>Νέα δομή πινάκων paging (Physical Address Extension – PAE) (2/2)</vt:lpstr>
      <vt:lpstr>x86-64</vt:lpstr>
      <vt:lpstr>x86-64</vt:lpstr>
      <vt:lpstr>Εναλλακτικές προσεγγίσεις</vt:lpstr>
      <vt:lpstr>Τελικά τι πετυχαίνει το DEP</vt:lpstr>
      <vt:lpstr>Συμπέρασμα</vt:lpstr>
      <vt:lpstr>Address Space Randomization (ASR)</vt:lpstr>
      <vt:lpstr>Εισαγωγή</vt:lpstr>
      <vt:lpstr>Αποτελεσματικότητα ASR</vt:lpstr>
      <vt:lpstr>Που μπορεί να υπεισέλθει η τυχαιότητα;</vt:lpstr>
      <vt:lpstr>Address Space Layout Randomization (ASLR)</vt:lpstr>
      <vt:lpstr>Τελικά τι πετυχαίνει το ASLR</vt:lpstr>
      <vt:lpstr>ASRL &amp; DEP</vt:lpstr>
      <vt:lpstr>Stack canaries</vt:lpstr>
      <vt:lpstr>Εισαγωγή</vt:lpstr>
      <vt:lpstr>Stack Canaries</vt:lpstr>
      <vt:lpstr>Παράδειγμα – Πηγαίος κώδικας</vt:lpstr>
      <vt:lpstr>Παράδειγμα - Assembly</vt:lpstr>
      <vt:lpstr>Safe Exception Handling</vt:lpstr>
      <vt:lpstr>Εισαγωγή</vt:lpstr>
      <vt:lpstr>Παράδειγμα</vt:lpstr>
      <vt:lpstr>Υλοποίηση της εξαίρεσης (σε χαμηλό επίπεδο)</vt:lpstr>
      <vt:lpstr>Εξαιρέσεις στη στοίβα</vt:lpstr>
      <vt:lpstr>Εξαιρέσεις με βάση πίνακες</vt:lpstr>
      <vt:lpstr>Χειρισμός εξαιρέσεων στα Windows (C++)</vt:lpstr>
      <vt:lpstr>Επιθέσεις στον χειρισμό εξαιρέσεων στα Windows</vt:lpstr>
      <vt:lpstr>Διαχείριση εξαιρέσεων στο GCC</vt:lpstr>
      <vt:lpstr>Format strings</vt:lpstr>
      <vt:lpstr>Εισαγωγή</vt:lpstr>
      <vt:lpstr>Αμυντικοί μηχανισμοί</vt:lpstr>
      <vt:lpstr>Συμπεράσματα</vt:lpstr>
      <vt:lpstr>Ακεραιότητα στοίβας</vt:lpstr>
      <vt:lpstr>Εισαγωγή</vt:lpstr>
      <vt:lpstr>Σκιώδης στοίβα (1/4)</vt:lpstr>
      <vt:lpstr>Σκιώδης στοίβα (2/4)</vt:lpstr>
      <vt:lpstr>Σκιώδης στοίβα (3/4)</vt:lpstr>
      <vt:lpstr>Σκιώδης στοίβα (4/4)</vt:lpstr>
      <vt:lpstr>Ακεραιότητα ροής ελέγχου</vt:lpstr>
      <vt:lpstr>Εισαγωγή</vt:lpstr>
      <vt:lpstr>Βασικά στοιχεία</vt:lpstr>
      <vt:lpstr>Κατασκευή στόχων (1/2)</vt:lpstr>
      <vt:lpstr>Κατασκευή στόχων (2/2)</vt:lpstr>
      <vt:lpstr>Έλεγχοι χρόνου εκτέλεσης</vt:lpstr>
      <vt:lpstr>Περιορισμοί</vt:lpstr>
      <vt:lpstr>Ακεραιότητα δεικτών</vt:lpstr>
      <vt:lpstr>Εισαγωγή</vt:lpstr>
      <vt:lpstr>Το μοντέλο του επιτιθέμενου</vt:lpstr>
      <vt:lpstr>Υφιστάμενες λύσεις</vt:lpstr>
      <vt:lpstr>Παράδειγμα</vt:lpstr>
      <vt:lpstr>Προστασία επιλεγμένων δεδομένων</vt:lpstr>
      <vt:lpstr>Προστασία επιλεγμένων δεδομένων</vt:lpstr>
      <vt:lpstr>Προστασία επιλεγμένων δεδομένων</vt:lpstr>
      <vt:lpstr>Δημιουργία οριοθετημένου περιβάλλοντος</vt:lpstr>
      <vt:lpstr>Εισαγωγή</vt:lpstr>
      <vt:lpstr>SFI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Ασφάλεια λογισμικού και βάσεων δεδομένων</dc:title>
  <dc:creator>george</dc:creator>
  <cp:lastModifiedBy>george</cp:lastModifiedBy>
  <cp:revision>1</cp:revision>
  <dcterms:created xsi:type="dcterms:W3CDTF">2024-05-12T12:22:50Z</dcterms:created>
  <dcterms:modified xsi:type="dcterms:W3CDTF">2024-05-13T15:37:06Z</dcterms:modified>
</cp:coreProperties>
</file>