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297" r:id="rId4"/>
    <p:sldId id="257" r:id="rId5"/>
    <p:sldId id="258" r:id="rId6"/>
    <p:sldId id="294" r:id="rId7"/>
    <p:sldId id="295" r:id="rId8"/>
    <p:sldId id="259" r:id="rId9"/>
    <p:sldId id="29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99" r:id="rId18"/>
    <p:sldId id="300" r:id="rId19"/>
    <p:sldId id="267" r:id="rId20"/>
    <p:sldId id="269" r:id="rId21"/>
    <p:sldId id="271" r:id="rId22"/>
    <p:sldId id="272" r:id="rId23"/>
    <p:sldId id="273" r:id="rId24"/>
    <p:sldId id="274" r:id="rId25"/>
    <p:sldId id="293" r:id="rId26"/>
    <p:sldId id="275" r:id="rId27"/>
    <p:sldId id="282" r:id="rId28"/>
    <p:sldId id="285" r:id="rId29"/>
    <p:sldId id="296" r:id="rId30"/>
    <p:sldId id="286" r:id="rId31"/>
    <p:sldId id="287" r:id="rId32"/>
    <p:sldId id="291" r:id="rId33"/>
    <p:sldId id="276" r:id="rId34"/>
    <p:sldId id="277" r:id="rId35"/>
    <p:sldId id="278" r:id="rId36"/>
    <p:sldId id="279" r:id="rId37"/>
    <p:sldId id="280" r:id="rId38"/>
    <p:sldId id="281" r:id="rId39"/>
    <p:sldId id="288" r:id="rId40"/>
    <p:sldId id="290" r:id="rId41"/>
    <p:sldId id="29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D2673A-B02D-44D6-B450-CE04481677D9}" v="29" dt="2024-05-27T18:16:35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zerakos Georgios" userId="ea548587-b3cc-4d35-8e15-7608a7cc4b92" providerId="ADAL" clId="{83D2673A-B02D-44D6-B450-CE04481677D9}"/>
    <pc:docChg chg="undo custSel addSld delSld modSld sldOrd modMainMaster">
      <pc:chgData name="Prezerakos Georgios" userId="ea548587-b3cc-4d35-8e15-7608a7cc4b92" providerId="ADAL" clId="{83D2673A-B02D-44D6-B450-CE04481677D9}" dt="2024-06-03T13:48:50.873" v="5380" actId="26606"/>
      <pc:docMkLst>
        <pc:docMk/>
      </pc:docMkLst>
      <pc:sldChg chg="addSp delSp modSp new mod setBg modClrScheme chgLayout">
        <pc:chgData name="Prezerakos Georgios" userId="ea548587-b3cc-4d35-8e15-7608a7cc4b92" providerId="ADAL" clId="{83D2673A-B02D-44D6-B450-CE04481677D9}" dt="2024-06-03T13:42:53.006" v="5295" actId="26606"/>
        <pc:sldMkLst>
          <pc:docMk/>
          <pc:sldMk cId="4262894426" sldId="256"/>
        </pc:sldMkLst>
        <pc:spChg chg="mod ord">
          <ac:chgData name="Prezerakos Georgios" userId="ea548587-b3cc-4d35-8e15-7608a7cc4b92" providerId="ADAL" clId="{83D2673A-B02D-44D6-B450-CE04481677D9}" dt="2024-06-03T13:42:53.006" v="5295" actId="26606"/>
          <ac:spMkLst>
            <pc:docMk/>
            <pc:sldMk cId="4262894426" sldId="256"/>
            <ac:spMk id="2" creationId="{E4B2255B-FBF3-BBB4-1EEB-11C63C6A3A58}"/>
          </ac:spMkLst>
        </pc:spChg>
        <pc:spChg chg="del mod ord">
          <ac:chgData name="Prezerakos Georgios" userId="ea548587-b3cc-4d35-8e15-7608a7cc4b92" providerId="ADAL" clId="{83D2673A-B02D-44D6-B450-CE04481677D9}" dt="2024-06-03T13:41:50.821" v="5281" actId="700"/>
          <ac:spMkLst>
            <pc:docMk/>
            <pc:sldMk cId="4262894426" sldId="256"/>
            <ac:spMk id="3" creationId="{B2E3BAAA-09C9-00CE-9BE7-817542BD6879}"/>
          </ac:spMkLst>
        </pc:spChg>
        <pc:spChg chg="add mod ord">
          <ac:chgData name="Prezerakos Georgios" userId="ea548587-b3cc-4d35-8e15-7608a7cc4b92" providerId="ADAL" clId="{83D2673A-B02D-44D6-B450-CE04481677D9}" dt="2024-06-03T13:42:53.006" v="5295" actId="26606"/>
          <ac:spMkLst>
            <pc:docMk/>
            <pc:sldMk cId="4262894426" sldId="256"/>
            <ac:spMk id="4" creationId="{F3098418-87FE-362D-7C64-8A2CE74545E0}"/>
          </ac:spMkLst>
        </pc:spChg>
        <pc:spChg chg="add">
          <ac:chgData name="Prezerakos Georgios" userId="ea548587-b3cc-4d35-8e15-7608a7cc4b92" providerId="ADAL" clId="{83D2673A-B02D-44D6-B450-CE04481677D9}" dt="2024-06-03T13:42:53.006" v="5295" actId="26606"/>
          <ac:spMkLst>
            <pc:docMk/>
            <pc:sldMk cId="4262894426" sldId="256"/>
            <ac:spMk id="10" creationId="{4D60F200-5EB0-B223-2439-C96C67F0FEE1}"/>
          </ac:spMkLst>
        </pc:spChg>
        <pc:spChg chg="add">
          <ac:chgData name="Prezerakos Georgios" userId="ea548587-b3cc-4d35-8e15-7608a7cc4b92" providerId="ADAL" clId="{83D2673A-B02D-44D6-B450-CE04481677D9}" dt="2024-06-03T13:42:53.006" v="5295" actId="26606"/>
          <ac:spMkLst>
            <pc:docMk/>
            <pc:sldMk cId="4262894426" sldId="256"/>
            <ac:spMk id="12" creationId="{A6567EA8-C72D-4B9B-D23F-6B2E9F9C9F47}"/>
          </ac:spMkLst>
        </pc:spChg>
        <pc:spChg chg="add">
          <ac:chgData name="Prezerakos Georgios" userId="ea548587-b3cc-4d35-8e15-7608a7cc4b92" providerId="ADAL" clId="{83D2673A-B02D-44D6-B450-CE04481677D9}" dt="2024-06-03T13:42:53.006" v="5295" actId="26606"/>
          <ac:spMkLst>
            <pc:docMk/>
            <pc:sldMk cId="4262894426" sldId="256"/>
            <ac:spMk id="14" creationId="{FEFBFA78-9360-1E01-5448-6D5AE0A32601}"/>
          </ac:spMkLst>
        </pc:spChg>
        <pc:spChg chg="add">
          <ac:chgData name="Prezerakos Georgios" userId="ea548587-b3cc-4d35-8e15-7608a7cc4b92" providerId="ADAL" clId="{83D2673A-B02D-44D6-B450-CE04481677D9}" dt="2024-06-03T13:42:53.006" v="5295" actId="26606"/>
          <ac:spMkLst>
            <pc:docMk/>
            <pc:sldMk cId="4262894426" sldId="256"/>
            <ac:spMk id="16" creationId="{1740453C-744F-DB3A-47EC-15EACE1DC117}"/>
          </ac:spMkLst>
        </pc:spChg>
        <pc:spChg chg="add">
          <ac:chgData name="Prezerakos Georgios" userId="ea548587-b3cc-4d35-8e15-7608a7cc4b92" providerId="ADAL" clId="{83D2673A-B02D-44D6-B450-CE04481677D9}" dt="2024-06-03T13:42:53.006" v="5295" actId="26606"/>
          <ac:spMkLst>
            <pc:docMk/>
            <pc:sldMk cId="4262894426" sldId="256"/>
            <ac:spMk id="18" creationId="{B6924B03-77BD-EAE3-2854-43363FF8E6BB}"/>
          </ac:spMkLst>
        </pc:spChg>
        <pc:picChg chg="add">
          <ac:chgData name="Prezerakos Georgios" userId="ea548587-b3cc-4d35-8e15-7608a7cc4b92" providerId="ADAL" clId="{83D2673A-B02D-44D6-B450-CE04481677D9}" dt="2024-06-03T13:42:53.006" v="5295" actId="26606"/>
          <ac:picMkLst>
            <pc:docMk/>
            <pc:sldMk cId="4262894426" sldId="256"/>
            <ac:picMk id="6" creationId="{6A7EFD94-5838-622F-776C-1365BFC3E6F1}"/>
          </ac:picMkLst>
        </pc:picChg>
      </pc:sldChg>
      <pc:sldChg chg="addSp modSp new mod setBg">
        <pc:chgData name="Prezerakos Georgios" userId="ea548587-b3cc-4d35-8e15-7608a7cc4b92" providerId="ADAL" clId="{83D2673A-B02D-44D6-B450-CE04481677D9}" dt="2024-06-03T13:43:10.376" v="5297" actId="26606"/>
        <pc:sldMkLst>
          <pc:docMk/>
          <pc:sldMk cId="724107433" sldId="257"/>
        </pc:sldMkLst>
        <pc:spChg chg="mod">
          <ac:chgData name="Prezerakos Georgios" userId="ea548587-b3cc-4d35-8e15-7608a7cc4b92" providerId="ADAL" clId="{83D2673A-B02D-44D6-B450-CE04481677D9}" dt="2024-06-03T13:43:10.376" v="5297" actId="26606"/>
          <ac:spMkLst>
            <pc:docMk/>
            <pc:sldMk cId="724107433" sldId="257"/>
            <ac:spMk id="2" creationId="{1F826A00-AE23-878D-0CEB-4DC5D00162D4}"/>
          </ac:spMkLst>
        </pc:spChg>
        <pc:spChg chg="mod">
          <ac:chgData name="Prezerakos Georgios" userId="ea548587-b3cc-4d35-8e15-7608a7cc4b92" providerId="ADAL" clId="{83D2673A-B02D-44D6-B450-CE04481677D9}" dt="2024-06-03T13:43:10.376" v="5297" actId="26606"/>
          <ac:spMkLst>
            <pc:docMk/>
            <pc:sldMk cId="724107433" sldId="257"/>
            <ac:spMk id="3" creationId="{D9078CB0-7F08-8E99-C9B9-C2885B16BA45}"/>
          </ac:spMkLst>
        </pc:spChg>
        <pc:spChg chg="add">
          <ac:chgData name="Prezerakos Georgios" userId="ea548587-b3cc-4d35-8e15-7608a7cc4b92" providerId="ADAL" clId="{83D2673A-B02D-44D6-B450-CE04481677D9}" dt="2024-06-03T13:43:10.376" v="5297" actId="26606"/>
          <ac:spMkLst>
            <pc:docMk/>
            <pc:sldMk cId="724107433" sldId="257"/>
            <ac:spMk id="8" creationId="{907EF6B7-1338-4443-8C46-6A318D952DFD}"/>
          </ac:spMkLst>
        </pc:spChg>
        <pc:spChg chg="add">
          <ac:chgData name="Prezerakos Georgios" userId="ea548587-b3cc-4d35-8e15-7608a7cc4b92" providerId="ADAL" clId="{83D2673A-B02D-44D6-B450-CE04481677D9}" dt="2024-06-03T13:43:10.376" v="5297" actId="26606"/>
          <ac:spMkLst>
            <pc:docMk/>
            <pc:sldMk cId="724107433" sldId="257"/>
            <ac:spMk id="10" creationId="{DAAE4CDD-124C-4DCF-9584-B6033B545DD5}"/>
          </ac:spMkLst>
        </pc:spChg>
        <pc:spChg chg="add">
          <ac:chgData name="Prezerakos Georgios" userId="ea548587-b3cc-4d35-8e15-7608a7cc4b92" providerId="ADAL" clId="{83D2673A-B02D-44D6-B450-CE04481677D9}" dt="2024-06-03T13:43:10.376" v="5297" actId="26606"/>
          <ac:spMkLst>
            <pc:docMk/>
            <pc:sldMk cId="724107433" sldId="257"/>
            <ac:spMk id="12" creationId="{081E4A58-353D-44AE-B2FC-2A74E2E400F7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3:16.230" v="5298" actId="26606"/>
        <pc:sldMkLst>
          <pc:docMk/>
          <pc:sldMk cId="1212190044" sldId="258"/>
        </pc:sldMkLst>
        <pc:spChg chg="mod">
          <ac:chgData name="Prezerakos Georgios" userId="ea548587-b3cc-4d35-8e15-7608a7cc4b92" providerId="ADAL" clId="{83D2673A-B02D-44D6-B450-CE04481677D9}" dt="2024-06-03T13:43:16.230" v="5298" actId="26606"/>
          <ac:spMkLst>
            <pc:docMk/>
            <pc:sldMk cId="1212190044" sldId="258"/>
            <ac:spMk id="2" creationId="{BE023AA7-5E67-323A-19CD-4CA0D8EBCF85}"/>
          </ac:spMkLst>
        </pc:spChg>
        <pc:spChg chg="mod">
          <ac:chgData name="Prezerakos Georgios" userId="ea548587-b3cc-4d35-8e15-7608a7cc4b92" providerId="ADAL" clId="{83D2673A-B02D-44D6-B450-CE04481677D9}" dt="2024-06-03T13:43:16.230" v="5298" actId="26606"/>
          <ac:spMkLst>
            <pc:docMk/>
            <pc:sldMk cId="1212190044" sldId="258"/>
            <ac:spMk id="3" creationId="{CE2BE39B-607B-4CD1-3D42-489D1A8DF1E5}"/>
          </ac:spMkLst>
        </pc:spChg>
        <pc:spChg chg="add">
          <ac:chgData name="Prezerakos Georgios" userId="ea548587-b3cc-4d35-8e15-7608a7cc4b92" providerId="ADAL" clId="{83D2673A-B02D-44D6-B450-CE04481677D9}" dt="2024-06-03T13:43:16.230" v="5298" actId="26606"/>
          <ac:spMkLst>
            <pc:docMk/>
            <pc:sldMk cId="1212190044" sldId="258"/>
            <ac:spMk id="8" creationId="{907EF6B7-1338-4443-8C46-6A318D952DFD}"/>
          </ac:spMkLst>
        </pc:spChg>
        <pc:spChg chg="add">
          <ac:chgData name="Prezerakos Georgios" userId="ea548587-b3cc-4d35-8e15-7608a7cc4b92" providerId="ADAL" clId="{83D2673A-B02D-44D6-B450-CE04481677D9}" dt="2024-06-03T13:43:16.230" v="5298" actId="26606"/>
          <ac:spMkLst>
            <pc:docMk/>
            <pc:sldMk cId="1212190044" sldId="258"/>
            <ac:spMk id="10" creationId="{DAAE4CDD-124C-4DCF-9584-B6033B545DD5}"/>
          </ac:spMkLst>
        </pc:spChg>
        <pc:spChg chg="add">
          <ac:chgData name="Prezerakos Georgios" userId="ea548587-b3cc-4d35-8e15-7608a7cc4b92" providerId="ADAL" clId="{83D2673A-B02D-44D6-B450-CE04481677D9}" dt="2024-06-03T13:43:16.230" v="5298" actId="26606"/>
          <ac:spMkLst>
            <pc:docMk/>
            <pc:sldMk cId="1212190044" sldId="258"/>
            <ac:spMk id="12" creationId="{081E4A58-353D-44AE-B2FC-2A74E2E400F7}"/>
          </ac:spMkLst>
        </pc:spChg>
      </pc:sldChg>
      <pc:sldChg chg="addSp modSp new mod setBg modClrScheme chgLayout">
        <pc:chgData name="Prezerakos Georgios" userId="ea548587-b3cc-4d35-8e15-7608a7cc4b92" providerId="ADAL" clId="{83D2673A-B02D-44D6-B450-CE04481677D9}" dt="2024-06-03T13:43:42.410" v="5307" actId="26606"/>
        <pc:sldMkLst>
          <pc:docMk/>
          <pc:sldMk cId="333663779" sldId="259"/>
        </pc:sldMkLst>
        <pc:spChg chg="mod ord">
          <ac:chgData name="Prezerakos Georgios" userId="ea548587-b3cc-4d35-8e15-7608a7cc4b92" providerId="ADAL" clId="{83D2673A-B02D-44D6-B450-CE04481677D9}" dt="2024-06-03T13:43:42.410" v="5307" actId="26606"/>
          <ac:spMkLst>
            <pc:docMk/>
            <pc:sldMk cId="333663779" sldId="259"/>
            <ac:spMk id="2" creationId="{F066351B-C23D-81FE-9844-B313510F7879}"/>
          </ac:spMkLst>
        </pc:spChg>
        <pc:spChg chg="mod ord">
          <ac:chgData name="Prezerakos Georgios" userId="ea548587-b3cc-4d35-8e15-7608a7cc4b92" providerId="ADAL" clId="{83D2673A-B02D-44D6-B450-CE04481677D9}" dt="2024-06-03T13:43:42.410" v="5307" actId="26606"/>
          <ac:spMkLst>
            <pc:docMk/>
            <pc:sldMk cId="333663779" sldId="259"/>
            <ac:spMk id="3" creationId="{82066E27-FA4C-1634-FAB4-F79D0BA7525B}"/>
          </ac:spMkLst>
        </pc:spChg>
        <pc:spChg chg="add">
          <ac:chgData name="Prezerakos Georgios" userId="ea548587-b3cc-4d35-8e15-7608a7cc4b92" providerId="ADAL" clId="{83D2673A-B02D-44D6-B450-CE04481677D9}" dt="2024-06-03T13:43:42.410" v="5307" actId="26606"/>
          <ac:spMkLst>
            <pc:docMk/>
            <pc:sldMk cId="333663779" sldId="259"/>
            <ac:spMk id="8" creationId="{389575E1-3389-451A-A5F7-27854C25C599}"/>
          </ac:spMkLst>
        </pc:spChg>
        <pc:spChg chg="add">
          <ac:chgData name="Prezerakos Georgios" userId="ea548587-b3cc-4d35-8e15-7608a7cc4b92" providerId="ADAL" clId="{83D2673A-B02D-44D6-B450-CE04481677D9}" dt="2024-06-03T13:43:42.410" v="5307" actId="26606"/>
          <ac:spMkLst>
            <pc:docMk/>
            <pc:sldMk cId="333663779" sldId="259"/>
            <ac:spMk id="10" creationId="{A53CCC5C-D88E-40FB-B30B-23DCDBD01D37}"/>
          </ac:spMkLst>
        </pc:spChg>
        <pc:spChg chg="add">
          <ac:chgData name="Prezerakos Georgios" userId="ea548587-b3cc-4d35-8e15-7608a7cc4b92" providerId="ADAL" clId="{83D2673A-B02D-44D6-B450-CE04481677D9}" dt="2024-06-03T13:43:42.410" v="5307" actId="26606"/>
          <ac:spMkLst>
            <pc:docMk/>
            <pc:sldMk cId="333663779" sldId="259"/>
            <ac:spMk id="12" creationId="{081E4A58-353D-44AE-B2FC-2A74E2E400F7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3:56.382" v="5312" actId="403"/>
        <pc:sldMkLst>
          <pc:docMk/>
          <pc:sldMk cId="878445391" sldId="260"/>
        </pc:sldMkLst>
        <pc:spChg chg="mod">
          <ac:chgData name="Prezerakos Georgios" userId="ea548587-b3cc-4d35-8e15-7608a7cc4b92" providerId="ADAL" clId="{83D2673A-B02D-44D6-B450-CE04481677D9}" dt="2024-06-03T13:43:52.051" v="5310" actId="26606"/>
          <ac:spMkLst>
            <pc:docMk/>
            <pc:sldMk cId="878445391" sldId="260"/>
            <ac:spMk id="2" creationId="{1860A522-5A51-F7BF-4CF1-39C5050801EC}"/>
          </ac:spMkLst>
        </pc:spChg>
        <pc:spChg chg="mod">
          <ac:chgData name="Prezerakos Georgios" userId="ea548587-b3cc-4d35-8e15-7608a7cc4b92" providerId="ADAL" clId="{83D2673A-B02D-44D6-B450-CE04481677D9}" dt="2024-06-03T13:43:56.382" v="5312" actId="403"/>
          <ac:spMkLst>
            <pc:docMk/>
            <pc:sldMk cId="878445391" sldId="260"/>
            <ac:spMk id="3" creationId="{1ABDA77A-415C-D3D8-AED4-EC55C01921A5}"/>
          </ac:spMkLst>
        </pc:spChg>
        <pc:spChg chg="add">
          <ac:chgData name="Prezerakos Georgios" userId="ea548587-b3cc-4d35-8e15-7608a7cc4b92" providerId="ADAL" clId="{83D2673A-B02D-44D6-B450-CE04481677D9}" dt="2024-06-03T13:43:52.051" v="5310" actId="26606"/>
          <ac:spMkLst>
            <pc:docMk/>
            <pc:sldMk cId="878445391" sldId="260"/>
            <ac:spMk id="8" creationId="{389575E1-3389-451A-A5F7-27854C25C599}"/>
          </ac:spMkLst>
        </pc:spChg>
        <pc:spChg chg="add">
          <ac:chgData name="Prezerakos Georgios" userId="ea548587-b3cc-4d35-8e15-7608a7cc4b92" providerId="ADAL" clId="{83D2673A-B02D-44D6-B450-CE04481677D9}" dt="2024-06-03T13:43:52.051" v="5310" actId="26606"/>
          <ac:spMkLst>
            <pc:docMk/>
            <pc:sldMk cId="878445391" sldId="260"/>
            <ac:spMk id="10" creationId="{A53CCC5C-D88E-40FB-B30B-23DCDBD01D37}"/>
          </ac:spMkLst>
        </pc:spChg>
        <pc:spChg chg="add">
          <ac:chgData name="Prezerakos Georgios" userId="ea548587-b3cc-4d35-8e15-7608a7cc4b92" providerId="ADAL" clId="{83D2673A-B02D-44D6-B450-CE04481677D9}" dt="2024-06-03T13:43:52.051" v="5310" actId="26606"/>
          <ac:spMkLst>
            <pc:docMk/>
            <pc:sldMk cId="878445391" sldId="260"/>
            <ac:spMk id="12" creationId="{081E4A58-353D-44AE-B2FC-2A74E2E400F7}"/>
          </ac:spMkLst>
        </pc:spChg>
      </pc:sldChg>
      <pc:sldChg chg="addSp delSp modSp new mod setBg">
        <pc:chgData name="Prezerakos Georgios" userId="ea548587-b3cc-4d35-8e15-7608a7cc4b92" providerId="ADAL" clId="{83D2673A-B02D-44D6-B450-CE04481677D9}" dt="2024-06-03T13:44:40.010" v="5320" actId="26606"/>
        <pc:sldMkLst>
          <pc:docMk/>
          <pc:sldMk cId="1656139518" sldId="261"/>
        </pc:sldMkLst>
        <pc:spChg chg="mod">
          <ac:chgData name="Prezerakos Georgios" userId="ea548587-b3cc-4d35-8e15-7608a7cc4b92" providerId="ADAL" clId="{83D2673A-B02D-44D6-B450-CE04481677D9}" dt="2024-06-03T13:44:40.010" v="5320" actId="26606"/>
          <ac:spMkLst>
            <pc:docMk/>
            <pc:sldMk cId="1656139518" sldId="261"/>
            <ac:spMk id="2" creationId="{CFEB289C-7793-FB8B-C2A2-6F1F73BB7EE9}"/>
          </ac:spMkLst>
        </pc:spChg>
        <pc:spChg chg="mod">
          <ac:chgData name="Prezerakos Georgios" userId="ea548587-b3cc-4d35-8e15-7608a7cc4b92" providerId="ADAL" clId="{83D2673A-B02D-44D6-B450-CE04481677D9}" dt="2024-06-03T13:44:40.010" v="5320" actId="26606"/>
          <ac:spMkLst>
            <pc:docMk/>
            <pc:sldMk cId="1656139518" sldId="261"/>
            <ac:spMk id="3" creationId="{B0F76FB8-E6A2-7403-21EA-BAB5182A620B}"/>
          </ac:spMkLst>
        </pc:spChg>
        <pc:spChg chg="add mod">
          <ac:chgData name="Prezerakos Georgios" userId="ea548587-b3cc-4d35-8e15-7608a7cc4b92" providerId="ADAL" clId="{83D2673A-B02D-44D6-B450-CE04481677D9}" dt="2024-06-03T13:44:40.010" v="5320" actId="26606"/>
          <ac:spMkLst>
            <pc:docMk/>
            <pc:sldMk cId="1656139518" sldId="261"/>
            <ac:spMk id="4" creationId="{49B6EF10-C053-A090-25EC-5C9F3FBCB04B}"/>
          </ac:spMkLst>
        </pc:spChg>
        <pc:spChg chg="add del">
          <ac:chgData name="Prezerakos Georgios" userId="ea548587-b3cc-4d35-8e15-7608a7cc4b92" providerId="ADAL" clId="{83D2673A-B02D-44D6-B450-CE04481677D9}" dt="2024-06-03T13:44:35.930" v="5317" actId="26606"/>
          <ac:spMkLst>
            <pc:docMk/>
            <pc:sldMk cId="1656139518" sldId="261"/>
            <ac:spMk id="9" creationId="{8CA06CD6-90CA-4C45-856C-6771339E1E22}"/>
          </ac:spMkLst>
        </pc:spChg>
        <pc:spChg chg="add del">
          <ac:chgData name="Prezerakos Georgios" userId="ea548587-b3cc-4d35-8e15-7608a7cc4b92" providerId="ADAL" clId="{83D2673A-B02D-44D6-B450-CE04481677D9}" dt="2024-06-03T13:44:40.003" v="5319" actId="26606"/>
          <ac:spMkLst>
            <pc:docMk/>
            <pc:sldMk cId="1656139518" sldId="261"/>
            <ac:spMk id="13" creationId="{4C608BEB-860E-4094-8511-78603564A75E}"/>
          </ac:spMkLst>
        </pc:spChg>
        <pc:spChg chg="add">
          <ac:chgData name="Prezerakos Georgios" userId="ea548587-b3cc-4d35-8e15-7608a7cc4b92" providerId="ADAL" clId="{83D2673A-B02D-44D6-B450-CE04481677D9}" dt="2024-06-03T13:44:40.010" v="5320" actId="26606"/>
          <ac:spMkLst>
            <pc:docMk/>
            <pc:sldMk cId="1656139518" sldId="261"/>
            <ac:spMk id="16" creationId="{B36F400F-DF28-43BC-8D8E-4929793B392A}"/>
          </ac:spMkLst>
        </pc:spChg>
        <pc:cxnChg chg="add del">
          <ac:chgData name="Prezerakos Georgios" userId="ea548587-b3cc-4d35-8e15-7608a7cc4b92" providerId="ADAL" clId="{83D2673A-B02D-44D6-B450-CE04481677D9}" dt="2024-06-03T13:44:35.930" v="5317" actId="26606"/>
          <ac:cxnSpMkLst>
            <pc:docMk/>
            <pc:sldMk cId="1656139518" sldId="261"/>
            <ac:cxnSpMk id="11" creationId="{5021601D-2758-4B15-A31C-FDA184C51B3A}"/>
          </ac:cxnSpMkLst>
        </pc:cxnChg>
        <pc:cxnChg chg="add del">
          <ac:chgData name="Prezerakos Georgios" userId="ea548587-b3cc-4d35-8e15-7608a7cc4b92" providerId="ADAL" clId="{83D2673A-B02D-44D6-B450-CE04481677D9}" dt="2024-06-03T13:44:40.003" v="5319" actId="26606"/>
          <ac:cxnSpMkLst>
            <pc:docMk/>
            <pc:sldMk cId="1656139518" sldId="261"/>
            <ac:cxnSpMk id="14" creationId="{1F16A8D4-FE87-4604-88B2-394B5D1EB437}"/>
          </ac:cxnSpMkLst>
        </pc:cxnChg>
      </pc:sldChg>
      <pc:sldChg chg="addSp modSp new mod setBg">
        <pc:chgData name="Prezerakos Georgios" userId="ea548587-b3cc-4d35-8e15-7608a7cc4b92" providerId="ADAL" clId="{83D2673A-B02D-44D6-B450-CE04481677D9}" dt="2024-06-03T13:44:49.404" v="5321" actId="26606"/>
        <pc:sldMkLst>
          <pc:docMk/>
          <pc:sldMk cId="3807275992" sldId="262"/>
        </pc:sldMkLst>
        <pc:spChg chg="mod">
          <ac:chgData name="Prezerakos Georgios" userId="ea548587-b3cc-4d35-8e15-7608a7cc4b92" providerId="ADAL" clId="{83D2673A-B02D-44D6-B450-CE04481677D9}" dt="2024-06-03T13:44:49.404" v="5321" actId="26606"/>
          <ac:spMkLst>
            <pc:docMk/>
            <pc:sldMk cId="3807275992" sldId="262"/>
            <ac:spMk id="2" creationId="{6342BB5B-CE06-6213-1ABF-7608624D38CA}"/>
          </ac:spMkLst>
        </pc:spChg>
        <pc:spChg chg="mod">
          <ac:chgData name="Prezerakos Georgios" userId="ea548587-b3cc-4d35-8e15-7608a7cc4b92" providerId="ADAL" clId="{83D2673A-B02D-44D6-B450-CE04481677D9}" dt="2024-06-03T13:44:49.404" v="5321" actId="26606"/>
          <ac:spMkLst>
            <pc:docMk/>
            <pc:sldMk cId="3807275992" sldId="262"/>
            <ac:spMk id="3" creationId="{D5949878-FE1A-C87F-5B6D-73F3970943C1}"/>
          </ac:spMkLst>
        </pc:spChg>
        <pc:spChg chg="add">
          <ac:chgData name="Prezerakos Georgios" userId="ea548587-b3cc-4d35-8e15-7608a7cc4b92" providerId="ADAL" clId="{83D2673A-B02D-44D6-B450-CE04481677D9}" dt="2024-06-03T13:44:49.404" v="5321" actId="26606"/>
          <ac:spMkLst>
            <pc:docMk/>
            <pc:sldMk cId="3807275992" sldId="262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4:49.404" v="5321" actId="26606"/>
          <ac:spMkLst>
            <pc:docMk/>
            <pc:sldMk cId="3807275992" sldId="262"/>
            <ac:spMk id="10" creationId="{DC5FB7E8-B636-40FA-BE8D-48145C0F5C57}"/>
          </ac:spMkLst>
        </pc:spChg>
        <pc:spChg chg="add">
          <ac:chgData name="Prezerakos Georgios" userId="ea548587-b3cc-4d35-8e15-7608a7cc4b92" providerId="ADAL" clId="{83D2673A-B02D-44D6-B450-CE04481677D9}" dt="2024-06-03T13:44:49.404" v="5321" actId="26606"/>
          <ac:spMkLst>
            <pc:docMk/>
            <pc:sldMk cId="3807275992" sldId="262"/>
            <ac:spMk id="12" creationId="{142DCE2C-2863-46FA-9BE7-24365A24D9BA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4:57.866" v="5322" actId="26606"/>
        <pc:sldMkLst>
          <pc:docMk/>
          <pc:sldMk cId="2831740417" sldId="263"/>
        </pc:sldMkLst>
        <pc:spChg chg="mod">
          <ac:chgData name="Prezerakos Georgios" userId="ea548587-b3cc-4d35-8e15-7608a7cc4b92" providerId="ADAL" clId="{83D2673A-B02D-44D6-B450-CE04481677D9}" dt="2024-06-03T13:44:57.866" v="5322" actId="26606"/>
          <ac:spMkLst>
            <pc:docMk/>
            <pc:sldMk cId="2831740417" sldId="263"/>
            <ac:spMk id="2" creationId="{E36E0EAB-5B80-05F5-ADA2-C6A5EF59F103}"/>
          </ac:spMkLst>
        </pc:spChg>
        <pc:spChg chg="mod">
          <ac:chgData name="Prezerakos Georgios" userId="ea548587-b3cc-4d35-8e15-7608a7cc4b92" providerId="ADAL" clId="{83D2673A-B02D-44D6-B450-CE04481677D9}" dt="2024-06-03T13:44:57.866" v="5322" actId="26606"/>
          <ac:spMkLst>
            <pc:docMk/>
            <pc:sldMk cId="2831740417" sldId="263"/>
            <ac:spMk id="3" creationId="{231E1D04-90C2-34E3-8DDC-59B444C474E9}"/>
          </ac:spMkLst>
        </pc:spChg>
        <pc:spChg chg="add">
          <ac:chgData name="Prezerakos Georgios" userId="ea548587-b3cc-4d35-8e15-7608a7cc4b92" providerId="ADAL" clId="{83D2673A-B02D-44D6-B450-CE04481677D9}" dt="2024-06-03T13:44:57.866" v="5322" actId="26606"/>
          <ac:spMkLst>
            <pc:docMk/>
            <pc:sldMk cId="2831740417" sldId="263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4:57.866" v="5322" actId="26606"/>
          <ac:spMkLst>
            <pc:docMk/>
            <pc:sldMk cId="2831740417" sldId="263"/>
            <ac:spMk id="10" creationId="{DC5FB7E8-B636-40FA-BE8D-48145C0F5C57}"/>
          </ac:spMkLst>
        </pc:spChg>
        <pc:spChg chg="add">
          <ac:chgData name="Prezerakos Georgios" userId="ea548587-b3cc-4d35-8e15-7608a7cc4b92" providerId="ADAL" clId="{83D2673A-B02D-44D6-B450-CE04481677D9}" dt="2024-06-03T13:44:57.866" v="5322" actId="26606"/>
          <ac:spMkLst>
            <pc:docMk/>
            <pc:sldMk cId="2831740417" sldId="263"/>
            <ac:spMk id="12" creationId="{142DCE2C-2863-46FA-9BE7-24365A24D9BA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5:05.445" v="5324" actId="1076"/>
        <pc:sldMkLst>
          <pc:docMk/>
          <pc:sldMk cId="1341836028" sldId="264"/>
        </pc:sldMkLst>
        <pc:spChg chg="mod">
          <ac:chgData name="Prezerakos Georgios" userId="ea548587-b3cc-4d35-8e15-7608a7cc4b92" providerId="ADAL" clId="{83D2673A-B02D-44D6-B450-CE04481677D9}" dt="2024-06-03T13:45:02.138" v="5323" actId="26606"/>
          <ac:spMkLst>
            <pc:docMk/>
            <pc:sldMk cId="1341836028" sldId="264"/>
            <ac:spMk id="2" creationId="{AA1A7C7F-25A5-4B90-D567-8CC440717F5C}"/>
          </ac:spMkLst>
        </pc:spChg>
        <pc:spChg chg="mod">
          <ac:chgData name="Prezerakos Georgios" userId="ea548587-b3cc-4d35-8e15-7608a7cc4b92" providerId="ADAL" clId="{83D2673A-B02D-44D6-B450-CE04481677D9}" dt="2024-06-03T13:45:02.138" v="5323" actId="26606"/>
          <ac:spMkLst>
            <pc:docMk/>
            <pc:sldMk cId="1341836028" sldId="264"/>
            <ac:spMk id="3" creationId="{71416D0E-C11B-BAEB-36D6-17513AB90EFD}"/>
          </ac:spMkLst>
        </pc:spChg>
        <pc:spChg chg="add">
          <ac:chgData name="Prezerakos Georgios" userId="ea548587-b3cc-4d35-8e15-7608a7cc4b92" providerId="ADAL" clId="{83D2673A-B02D-44D6-B450-CE04481677D9}" dt="2024-06-03T13:45:02.138" v="5323" actId="26606"/>
          <ac:spMkLst>
            <pc:docMk/>
            <pc:sldMk cId="1341836028" sldId="264"/>
            <ac:spMk id="10" creationId="{7FF47CB7-972F-479F-A36D-9E72D26EC8DA}"/>
          </ac:spMkLst>
        </pc:spChg>
        <pc:spChg chg="add">
          <ac:chgData name="Prezerakos Georgios" userId="ea548587-b3cc-4d35-8e15-7608a7cc4b92" providerId="ADAL" clId="{83D2673A-B02D-44D6-B450-CE04481677D9}" dt="2024-06-03T13:45:02.138" v="5323" actId="26606"/>
          <ac:spMkLst>
            <pc:docMk/>
            <pc:sldMk cId="1341836028" sldId="264"/>
            <ac:spMk id="12" creationId="{0D153B68-5844-490D-8E67-F616D6D721CA}"/>
          </ac:spMkLst>
        </pc:spChg>
        <pc:spChg chg="add">
          <ac:chgData name="Prezerakos Georgios" userId="ea548587-b3cc-4d35-8e15-7608a7cc4b92" providerId="ADAL" clId="{83D2673A-B02D-44D6-B450-CE04481677D9}" dt="2024-06-03T13:45:02.138" v="5323" actId="26606"/>
          <ac:spMkLst>
            <pc:docMk/>
            <pc:sldMk cId="1341836028" sldId="264"/>
            <ac:spMk id="14" creationId="{9A0D773F-7A7D-4DBB-9DEA-86BB8B8F4BC8}"/>
          </ac:spMkLst>
        </pc:spChg>
        <pc:picChg chg="add mod">
          <ac:chgData name="Prezerakos Georgios" userId="ea548587-b3cc-4d35-8e15-7608a7cc4b92" providerId="ADAL" clId="{83D2673A-B02D-44D6-B450-CE04481677D9}" dt="2024-06-03T13:45:05.445" v="5324" actId="1076"/>
          <ac:picMkLst>
            <pc:docMk/>
            <pc:sldMk cId="1341836028" sldId="264"/>
            <ac:picMk id="5" creationId="{64B72DA5-4B42-D1E5-9CED-38415F35782D}"/>
          </ac:picMkLst>
        </pc:picChg>
      </pc:sldChg>
      <pc:sldChg chg="addSp modSp new mod setBg">
        <pc:chgData name="Prezerakos Georgios" userId="ea548587-b3cc-4d35-8e15-7608a7cc4b92" providerId="ADAL" clId="{83D2673A-B02D-44D6-B450-CE04481677D9}" dt="2024-06-03T13:45:16.675" v="5327" actId="14100"/>
        <pc:sldMkLst>
          <pc:docMk/>
          <pc:sldMk cId="863540094" sldId="265"/>
        </pc:sldMkLst>
        <pc:spChg chg="mod">
          <ac:chgData name="Prezerakos Georgios" userId="ea548587-b3cc-4d35-8e15-7608a7cc4b92" providerId="ADAL" clId="{83D2673A-B02D-44D6-B450-CE04481677D9}" dt="2024-06-03T13:45:10.478" v="5325" actId="26606"/>
          <ac:spMkLst>
            <pc:docMk/>
            <pc:sldMk cId="863540094" sldId="265"/>
            <ac:spMk id="2" creationId="{6779E738-B4A4-FF45-3322-EAA52B733EFE}"/>
          </ac:spMkLst>
        </pc:spChg>
        <pc:spChg chg="mod">
          <ac:chgData name="Prezerakos Georgios" userId="ea548587-b3cc-4d35-8e15-7608a7cc4b92" providerId="ADAL" clId="{83D2673A-B02D-44D6-B450-CE04481677D9}" dt="2024-06-03T13:45:10.478" v="5325" actId="26606"/>
          <ac:spMkLst>
            <pc:docMk/>
            <pc:sldMk cId="863540094" sldId="265"/>
            <ac:spMk id="3" creationId="{EC3EE7F0-18FB-9F2A-EBE7-2A4DCC4105FC}"/>
          </ac:spMkLst>
        </pc:spChg>
        <pc:spChg chg="add">
          <ac:chgData name="Prezerakos Georgios" userId="ea548587-b3cc-4d35-8e15-7608a7cc4b92" providerId="ADAL" clId="{83D2673A-B02D-44D6-B450-CE04481677D9}" dt="2024-06-03T13:45:10.478" v="5325" actId="26606"/>
          <ac:spMkLst>
            <pc:docMk/>
            <pc:sldMk cId="863540094" sldId="265"/>
            <ac:spMk id="10" creationId="{7FF47CB7-972F-479F-A36D-9E72D26EC8DA}"/>
          </ac:spMkLst>
        </pc:spChg>
        <pc:spChg chg="add">
          <ac:chgData name="Prezerakos Georgios" userId="ea548587-b3cc-4d35-8e15-7608a7cc4b92" providerId="ADAL" clId="{83D2673A-B02D-44D6-B450-CE04481677D9}" dt="2024-06-03T13:45:10.478" v="5325" actId="26606"/>
          <ac:spMkLst>
            <pc:docMk/>
            <pc:sldMk cId="863540094" sldId="265"/>
            <ac:spMk id="12" creationId="{0D153B68-5844-490D-8E67-F616D6D721CA}"/>
          </ac:spMkLst>
        </pc:spChg>
        <pc:spChg chg="add">
          <ac:chgData name="Prezerakos Georgios" userId="ea548587-b3cc-4d35-8e15-7608a7cc4b92" providerId="ADAL" clId="{83D2673A-B02D-44D6-B450-CE04481677D9}" dt="2024-06-03T13:45:10.478" v="5325" actId="26606"/>
          <ac:spMkLst>
            <pc:docMk/>
            <pc:sldMk cId="863540094" sldId="265"/>
            <ac:spMk id="14" creationId="{9A0D773F-7A7D-4DBB-9DEA-86BB8B8F4BC8}"/>
          </ac:spMkLst>
        </pc:spChg>
        <pc:picChg chg="add mod">
          <ac:chgData name="Prezerakos Georgios" userId="ea548587-b3cc-4d35-8e15-7608a7cc4b92" providerId="ADAL" clId="{83D2673A-B02D-44D6-B450-CE04481677D9}" dt="2024-06-03T13:45:16.675" v="5327" actId="14100"/>
          <ac:picMkLst>
            <pc:docMk/>
            <pc:sldMk cId="863540094" sldId="265"/>
            <ac:picMk id="5" creationId="{BB483896-26FE-52BD-A497-D19381742A33}"/>
          </ac:picMkLst>
        </pc:picChg>
      </pc:sldChg>
      <pc:sldChg chg="addSp modSp new mod setBg">
        <pc:chgData name="Prezerakos Georgios" userId="ea548587-b3cc-4d35-8e15-7608a7cc4b92" providerId="ADAL" clId="{83D2673A-B02D-44D6-B450-CE04481677D9}" dt="2024-06-03T13:45:22.014" v="5328" actId="26606"/>
        <pc:sldMkLst>
          <pc:docMk/>
          <pc:sldMk cId="250457982" sldId="266"/>
        </pc:sldMkLst>
        <pc:spChg chg="mod">
          <ac:chgData name="Prezerakos Georgios" userId="ea548587-b3cc-4d35-8e15-7608a7cc4b92" providerId="ADAL" clId="{83D2673A-B02D-44D6-B450-CE04481677D9}" dt="2024-06-03T13:45:22.014" v="5328" actId="26606"/>
          <ac:spMkLst>
            <pc:docMk/>
            <pc:sldMk cId="250457982" sldId="266"/>
            <ac:spMk id="2" creationId="{C12F2F37-8371-054C-27B8-305AF82CA0EA}"/>
          </ac:spMkLst>
        </pc:spChg>
        <pc:spChg chg="mod">
          <ac:chgData name="Prezerakos Georgios" userId="ea548587-b3cc-4d35-8e15-7608a7cc4b92" providerId="ADAL" clId="{83D2673A-B02D-44D6-B450-CE04481677D9}" dt="2024-06-03T13:45:22.014" v="5328" actId="26606"/>
          <ac:spMkLst>
            <pc:docMk/>
            <pc:sldMk cId="250457982" sldId="266"/>
            <ac:spMk id="3" creationId="{04FE2CBF-7CDC-F13D-8737-7D2ED2B58791}"/>
          </ac:spMkLst>
        </pc:spChg>
        <pc:spChg chg="add">
          <ac:chgData name="Prezerakos Georgios" userId="ea548587-b3cc-4d35-8e15-7608a7cc4b92" providerId="ADAL" clId="{83D2673A-B02D-44D6-B450-CE04481677D9}" dt="2024-06-03T13:45:22.014" v="5328" actId="26606"/>
          <ac:spMkLst>
            <pc:docMk/>
            <pc:sldMk cId="250457982" sldId="266"/>
            <ac:spMk id="9" creationId="{9F7D5CDA-D291-4307-BF55-1381FED29634}"/>
          </ac:spMkLst>
        </pc:spChg>
        <pc:spChg chg="add">
          <ac:chgData name="Prezerakos Georgios" userId="ea548587-b3cc-4d35-8e15-7608a7cc4b92" providerId="ADAL" clId="{83D2673A-B02D-44D6-B450-CE04481677D9}" dt="2024-06-03T13:45:22.014" v="5328" actId="26606"/>
          <ac:spMkLst>
            <pc:docMk/>
            <pc:sldMk cId="250457982" sldId="266"/>
            <ac:spMk id="11" creationId="{59B296B9-C5A5-4E4F-9B60-C907B5F1466C}"/>
          </ac:spMkLst>
        </pc:spChg>
        <pc:spChg chg="add">
          <ac:chgData name="Prezerakos Georgios" userId="ea548587-b3cc-4d35-8e15-7608a7cc4b92" providerId="ADAL" clId="{83D2673A-B02D-44D6-B450-CE04481677D9}" dt="2024-06-03T13:45:22.014" v="5328" actId="26606"/>
          <ac:spMkLst>
            <pc:docMk/>
            <pc:sldMk cId="250457982" sldId="266"/>
            <ac:spMk id="13" creationId="{D0300FD3-5AF1-6305-15FA-9078072672E2}"/>
          </ac:spMkLst>
        </pc:spChg>
        <pc:picChg chg="add">
          <ac:chgData name="Prezerakos Georgios" userId="ea548587-b3cc-4d35-8e15-7608a7cc4b92" providerId="ADAL" clId="{83D2673A-B02D-44D6-B450-CE04481677D9}" dt="2024-06-03T13:45:22.014" v="5328" actId="26606"/>
          <ac:picMkLst>
            <pc:docMk/>
            <pc:sldMk cId="250457982" sldId="266"/>
            <ac:picMk id="5" creationId="{AF34E221-AFC2-AFAD-7A4E-44C17555EDFA}"/>
          </ac:picMkLst>
        </pc:picChg>
      </pc:sldChg>
      <pc:sldChg chg="addSp modSp new mod setBg">
        <pc:chgData name="Prezerakos Georgios" userId="ea548587-b3cc-4d35-8e15-7608a7cc4b92" providerId="ADAL" clId="{83D2673A-B02D-44D6-B450-CE04481677D9}" dt="2024-06-03T13:45:44.388" v="5332" actId="26606"/>
        <pc:sldMkLst>
          <pc:docMk/>
          <pc:sldMk cId="2599749007" sldId="267"/>
        </pc:sldMkLst>
        <pc:spChg chg="mod">
          <ac:chgData name="Prezerakos Georgios" userId="ea548587-b3cc-4d35-8e15-7608a7cc4b92" providerId="ADAL" clId="{83D2673A-B02D-44D6-B450-CE04481677D9}" dt="2024-06-03T13:45:44.388" v="5332" actId="26606"/>
          <ac:spMkLst>
            <pc:docMk/>
            <pc:sldMk cId="2599749007" sldId="267"/>
            <ac:spMk id="2" creationId="{1D7A1D1E-7521-B192-FC29-2ECDC6A7B8C7}"/>
          </ac:spMkLst>
        </pc:spChg>
        <pc:spChg chg="mod">
          <ac:chgData name="Prezerakos Georgios" userId="ea548587-b3cc-4d35-8e15-7608a7cc4b92" providerId="ADAL" clId="{83D2673A-B02D-44D6-B450-CE04481677D9}" dt="2024-06-03T13:45:44.388" v="5332" actId="26606"/>
          <ac:spMkLst>
            <pc:docMk/>
            <pc:sldMk cId="2599749007" sldId="267"/>
            <ac:spMk id="3" creationId="{770295DC-6EF7-FF4F-EFD2-4431D0E75CDE}"/>
          </ac:spMkLst>
        </pc:spChg>
        <pc:spChg chg="add">
          <ac:chgData name="Prezerakos Georgios" userId="ea548587-b3cc-4d35-8e15-7608a7cc4b92" providerId="ADAL" clId="{83D2673A-B02D-44D6-B450-CE04481677D9}" dt="2024-06-03T13:45:44.388" v="5332" actId="26606"/>
          <ac:spMkLst>
            <pc:docMk/>
            <pc:sldMk cId="2599749007" sldId="267"/>
            <ac:spMk id="9" creationId="{3ECBE1F1-D69B-4AFA-ABD5-8E41720EF6DE}"/>
          </ac:spMkLst>
        </pc:spChg>
        <pc:spChg chg="add">
          <ac:chgData name="Prezerakos Georgios" userId="ea548587-b3cc-4d35-8e15-7608a7cc4b92" providerId="ADAL" clId="{83D2673A-B02D-44D6-B450-CE04481677D9}" dt="2024-06-03T13:45:44.388" v="5332" actId="26606"/>
          <ac:spMkLst>
            <pc:docMk/>
            <pc:sldMk cId="2599749007" sldId="267"/>
            <ac:spMk id="11" creationId="{603A6265-E10C-4B85-9C20-E75FCAF9CC63}"/>
          </ac:spMkLst>
        </pc:spChg>
        <pc:picChg chg="add">
          <ac:chgData name="Prezerakos Georgios" userId="ea548587-b3cc-4d35-8e15-7608a7cc4b92" providerId="ADAL" clId="{83D2673A-B02D-44D6-B450-CE04481677D9}" dt="2024-06-03T13:45:44.388" v="5332" actId="26606"/>
          <ac:picMkLst>
            <pc:docMk/>
            <pc:sldMk cId="2599749007" sldId="267"/>
            <ac:picMk id="5" creationId="{36EF22D3-1CB3-B1A1-D456-E07F9E00C371}"/>
          </ac:picMkLst>
        </pc:picChg>
      </pc:sldChg>
      <pc:sldChg chg="new del">
        <pc:chgData name="Prezerakos Georgios" userId="ea548587-b3cc-4d35-8e15-7608a7cc4b92" providerId="ADAL" clId="{83D2673A-B02D-44D6-B450-CE04481677D9}" dt="2024-05-27T16:10:56.316" v="4598" actId="2696"/>
        <pc:sldMkLst>
          <pc:docMk/>
          <pc:sldMk cId="1997651598" sldId="268"/>
        </pc:sldMkLst>
      </pc:sldChg>
      <pc:sldChg chg="addSp modSp new mod setBg">
        <pc:chgData name="Prezerakos Georgios" userId="ea548587-b3cc-4d35-8e15-7608a7cc4b92" providerId="ADAL" clId="{83D2673A-B02D-44D6-B450-CE04481677D9}" dt="2024-06-03T13:45:55.823" v="5336" actId="27636"/>
        <pc:sldMkLst>
          <pc:docMk/>
          <pc:sldMk cId="1245337209" sldId="269"/>
        </pc:sldMkLst>
        <pc:spChg chg="mod">
          <ac:chgData name="Prezerakos Georgios" userId="ea548587-b3cc-4d35-8e15-7608a7cc4b92" providerId="ADAL" clId="{83D2673A-B02D-44D6-B450-CE04481677D9}" dt="2024-06-03T13:45:50.704" v="5333" actId="26606"/>
          <ac:spMkLst>
            <pc:docMk/>
            <pc:sldMk cId="1245337209" sldId="269"/>
            <ac:spMk id="2" creationId="{13CD80FD-84B8-7F85-AF6C-B6F18AD000A1}"/>
          </ac:spMkLst>
        </pc:spChg>
        <pc:spChg chg="mod">
          <ac:chgData name="Prezerakos Georgios" userId="ea548587-b3cc-4d35-8e15-7608a7cc4b92" providerId="ADAL" clId="{83D2673A-B02D-44D6-B450-CE04481677D9}" dt="2024-06-03T13:45:55.823" v="5336" actId="27636"/>
          <ac:spMkLst>
            <pc:docMk/>
            <pc:sldMk cId="1245337209" sldId="269"/>
            <ac:spMk id="3" creationId="{A0086229-525F-1BD9-FA46-15BD6DF9B8C2}"/>
          </ac:spMkLst>
        </pc:spChg>
        <pc:spChg chg="add">
          <ac:chgData name="Prezerakos Georgios" userId="ea548587-b3cc-4d35-8e15-7608a7cc4b92" providerId="ADAL" clId="{83D2673A-B02D-44D6-B450-CE04481677D9}" dt="2024-06-03T13:45:50.704" v="5333" actId="26606"/>
          <ac:spMkLst>
            <pc:docMk/>
            <pc:sldMk cId="1245337209" sldId="269"/>
            <ac:spMk id="9" creationId="{3ECBE1F1-D69B-4AFA-ABD5-8E41720EF6DE}"/>
          </ac:spMkLst>
        </pc:spChg>
        <pc:spChg chg="add">
          <ac:chgData name="Prezerakos Georgios" userId="ea548587-b3cc-4d35-8e15-7608a7cc4b92" providerId="ADAL" clId="{83D2673A-B02D-44D6-B450-CE04481677D9}" dt="2024-06-03T13:45:50.704" v="5333" actId="26606"/>
          <ac:spMkLst>
            <pc:docMk/>
            <pc:sldMk cId="1245337209" sldId="269"/>
            <ac:spMk id="11" creationId="{603A6265-E10C-4B85-9C20-E75FCAF9CC63}"/>
          </ac:spMkLst>
        </pc:spChg>
        <pc:picChg chg="add">
          <ac:chgData name="Prezerakos Georgios" userId="ea548587-b3cc-4d35-8e15-7608a7cc4b92" providerId="ADAL" clId="{83D2673A-B02D-44D6-B450-CE04481677D9}" dt="2024-06-03T13:45:50.704" v="5333" actId="26606"/>
          <ac:picMkLst>
            <pc:docMk/>
            <pc:sldMk cId="1245337209" sldId="269"/>
            <ac:picMk id="5" creationId="{B481024F-8456-4A9A-361A-5C06CE6EC213}"/>
          </ac:picMkLst>
        </pc:picChg>
      </pc:sldChg>
      <pc:sldChg chg="new del">
        <pc:chgData name="Prezerakos Georgios" userId="ea548587-b3cc-4d35-8e15-7608a7cc4b92" providerId="ADAL" clId="{83D2673A-B02D-44D6-B450-CE04481677D9}" dt="2024-05-27T15:42:18.658" v="3357" actId="2696"/>
        <pc:sldMkLst>
          <pc:docMk/>
          <pc:sldMk cId="328022092" sldId="270"/>
        </pc:sldMkLst>
      </pc:sldChg>
      <pc:sldChg chg="addSp modSp new mod setBg">
        <pc:chgData name="Prezerakos Georgios" userId="ea548587-b3cc-4d35-8e15-7608a7cc4b92" providerId="ADAL" clId="{83D2673A-B02D-44D6-B450-CE04481677D9}" dt="2024-06-03T13:46:02.427" v="5337" actId="26606"/>
        <pc:sldMkLst>
          <pc:docMk/>
          <pc:sldMk cId="2632726400" sldId="271"/>
        </pc:sldMkLst>
        <pc:spChg chg="mod">
          <ac:chgData name="Prezerakos Georgios" userId="ea548587-b3cc-4d35-8e15-7608a7cc4b92" providerId="ADAL" clId="{83D2673A-B02D-44D6-B450-CE04481677D9}" dt="2024-06-03T13:46:02.427" v="5337" actId="26606"/>
          <ac:spMkLst>
            <pc:docMk/>
            <pc:sldMk cId="2632726400" sldId="271"/>
            <ac:spMk id="2" creationId="{BBB72E67-E081-1583-3582-F293E09424B4}"/>
          </ac:spMkLst>
        </pc:spChg>
        <pc:spChg chg="mod">
          <ac:chgData name="Prezerakos Georgios" userId="ea548587-b3cc-4d35-8e15-7608a7cc4b92" providerId="ADAL" clId="{83D2673A-B02D-44D6-B450-CE04481677D9}" dt="2024-06-03T13:46:02.427" v="5337" actId="26606"/>
          <ac:spMkLst>
            <pc:docMk/>
            <pc:sldMk cId="2632726400" sldId="271"/>
            <ac:spMk id="3" creationId="{A14C688F-822E-35AE-85AA-EDC10E8553AB}"/>
          </ac:spMkLst>
        </pc:spChg>
        <pc:spChg chg="add">
          <ac:chgData name="Prezerakos Georgios" userId="ea548587-b3cc-4d35-8e15-7608a7cc4b92" providerId="ADAL" clId="{83D2673A-B02D-44D6-B450-CE04481677D9}" dt="2024-06-03T13:46:02.427" v="5337" actId="26606"/>
          <ac:spMkLst>
            <pc:docMk/>
            <pc:sldMk cId="2632726400" sldId="271"/>
            <ac:spMk id="9" creationId="{3ECBE1F1-D69B-4AFA-ABD5-8E41720EF6DE}"/>
          </ac:spMkLst>
        </pc:spChg>
        <pc:spChg chg="add">
          <ac:chgData name="Prezerakos Georgios" userId="ea548587-b3cc-4d35-8e15-7608a7cc4b92" providerId="ADAL" clId="{83D2673A-B02D-44D6-B450-CE04481677D9}" dt="2024-06-03T13:46:02.427" v="5337" actId="26606"/>
          <ac:spMkLst>
            <pc:docMk/>
            <pc:sldMk cId="2632726400" sldId="271"/>
            <ac:spMk id="11" creationId="{603A6265-E10C-4B85-9C20-E75FCAF9CC63}"/>
          </ac:spMkLst>
        </pc:spChg>
        <pc:picChg chg="add">
          <ac:chgData name="Prezerakos Georgios" userId="ea548587-b3cc-4d35-8e15-7608a7cc4b92" providerId="ADAL" clId="{83D2673A-B02D-44D6-B450-CE04481677D9}" dt="2024-06-03T13:46:02.427" v="5337" actId="26606"/>
          <ac:picMkLst>
            <pc:docMk/>
            <pc:sldMk cId="2632726400" sldId="271"/>
            <ac:picMk id="5" creationId="{4D6CABF5-CCDC-867B-E9DC-84034548D1BE}"/>
          </ac:picMkLst>
        </pc:picChg>
      </pc:sldChg>
      <pc:sldChg chg="addSp modSp new mod setBg">
        <pc:chgData name="Prezerakos Georgios" userId="ea548587-b3cc-4d35-8e15-7608a7cc4b92" providerId="ADAL" clId="{83D2673A-B02D-44D6-B450-CE04481677D9}" dt="2024-06-03T13:46:18.207" v="5338" actId="26606"/>
        <pc:sldMkLst>
          <pc:docMk/>
          <pc:sldMk cId="1031961429" sldId="272"/>
        </pc:sldMkLst>
        <pc:spChg chg="mod">
          <ac:chgData name="Prezerakos Georgios" userId="ea548587-b3cc-4d35-8e15-7608a7cc4b92" providerId="ADAL" clId="{83D2673A-B02D-44D6-B450-CE04481677D9}" dt="2024-06-03T13:46:18.207" v="5338" actId="26606"/>
          <ac:spMkLst>
            <pc:docMk/>
            <pc:sldMk cId="1031961429" sldId="272"/>
            <ac:spMk id="2" creationId="{C2F91A17-9CC2-190C-DB15-3DA58E585936}"/>
          </ac:spMkLst>
        </pc:spChg>
        <pc:spChg chg="mod">
          <ac:chgData name="Prezerakos Georgios" userId="ea548587-b3cc-4d35-8e15-7608a7cc4b92" providerId="ADAL" clId="{83D2673A-B02D-44D6-B450-CE04481677D9}" dt="2024-06-03T13:46:18.207" v="5338" actId="26606"/>
          <ac:spMkLst>
            <pc:docMk/>
            <pc:sldMk cId="1031961429" sldId="272"/>
            <ac:spMk id="3" creationId="{10C91A63-35C1-3DD0-655A-A8DF9B625A64}"/>
          </ac:spMkLst>
        </pc:spChg>
        <pc:spChg chg="add">
          <ac:chgData name="Prezerakos Georgios" userId="ea548587-b3cc-4d35-8e15-7608a7cc4b92" providerId="ADAL" clId="{83D2673A-B02D-44D6-B450-CE04481677D9}" dt="2024-06-03T13:46:18.207" v="5338" actId="26606"/>
          <ac:spMkLst>
            <pc:docMk/>
            <pc:sldMk cId="1031961429" sldId="272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6:18.207" v="5338" actId="26606"/>
          <ac:spMkLst>
            <pc:docMk/>
            <pc:sldMk cId="1031961429" sldId="272"/>
            <ac:spMk id="10" creationId="{DC5FB7E8-B636-40FA-BE8D-48145C0F5C57}"/>
          </ac:spMkLst>
        </pc:spChg>
        <pc:spChg chg="add">
          <ac:chgData name="Prezerakos Georgios" userId="ea548587-b3cc-4d35-8e15-7608a7cc4b92" providerId="ADAL" clId="{83D2673A-B02D-44D6-B450-CE04481677D9}" dt="2024-06-03T13:46:18.207" v="5338" actId="26606"/>
          <ac:spMkLst>
            <pc:docMk/>
            <pc:sldMk cId="1031961429" sldId="272"/>
            <ac:spMk id="12" creationId="{142DCE2C-2863-46FA-9BE7-24365A24D9BA}"/>
          </ac:spMkLst>
        </pc:spChg>
      </pc:sldChg>
      <pc:sldChg chg="addSp delSp modSp new mod setBg">
        <pc:chgData name="Prezerakos Georgios" userId="ea548587-b3cc-4d35-8e15-7608a7cc4b92" providerId="ADAL" clId="{83D2673A-B02D-44D6-B450-CE04481677D9}" dt="2024-06-03T13:46:33.726" v="5341" actId="26606"/>
        <pc:sldMkLst>
          <pc:docMk/>
          <pc:sldMk cId="746523936" sldId="273"/>
        </pc:sldMkLst>
        <pc:spChg chg="mod">
          <ac:chgData name="Prezerakos Georgios" userId="ea548587-b3cc-4d35-8e15-7608a7cc4b92" providerId="ADAL" clId="{83D2673A-B02D-44D6-B450-CE04481677D9}" dt="2024-06-03T13:46:33.726" v="5341" actId="26606"/>
          <ac:spMkLst>
            <pc:docMk/>
            <pc:sldMk cId="746523936" sldId="273"/>
            <ac:spMk id="2" creationId="{49A5E9C4-2741-17EC-23AC-647D25425DAD}"/>
          </ac:spMkLst>
        </pc:spChg>
        <pc:spChg chg="mod">
          <ac:chgData name="Prezerakos Georgios" userId="ea548587-b3cc-4d35-8e15-7608a7cc4b92" providerId="ADAL" clId="{83D2673A-B02D-44D6-B450-CE04481677D9}" dt="2024-06-03T13:46:33.726" v="5341" actId="26606"/>
          <ac:spMkLst>
            <pc:docMk/>
            <pc:sldMk cId="746523936" sldId="273"/>
            <ac:spMk id="3" creationId="{29246294-5375-8DA4-4669-B33B4B227DA0}"/>
          </ac:spMkLst>
        </pc:spChg>
        <pc:spChg chg="add del">
          <ac:chgData name="Prezerakos Georgios" userId="ea548587-b3cc-4d35-8e15-7608a7cc4b92" providerId="ADAL" clId="{83D2673A-B02D-44D6-B450-CE04481677D9}" dt="2024-06-03T13:46:33.726" v="5341" actId="26606"/>
          <ac:spMkLst>
            <pc:docMk/>
            <pc:sldMk cId="746523936" sldId="273"/>
            <ac:spMk id="8" creationId="{C9A36457-A5F4-4103-A443-02581C09185B}"/>
          </ac:spMkLst>
        </pc:spChg>
        <pc:spChg chg="add del">
          <ac:chgData name="Prezerakos Georgios" userId="ea548587-b3cc-4d35-8e15-7608a7cc4b92" providerId="ADAL" clId="{83D2673A-B02D-44D6-B450-CE04481677D9}" dt="2024-06-03T13:46:33.726" v="5341" actId="26606"/>
          <ac:spMkLst>
            <pc:docMk/>
            <pc:sldMk cId="746523936" sldId="273"/>
            <ac:spMk id="10" creationId="{DC5FB7E8-B636-40FA-BE8D-48145C0F5C57}"/>
          </ac:spMkLst>
        </pc:spChg>
        <pc:spChg chg="add del">
          <ac:chgData name="Prezerakos Georgios" userId="ea548587-b3cc-4d35-8e15-7608a7cc4b92" providerId="ADAL" clId="{83D2673A-B02D-44D6-B450-CE04481677D9}" dt="2024-06-03T13:46:33.726" v="5341" actId="26606"/>
          <ac:spMkLst>
            <pc:docMk/>
            <pc:sldMk cId="746523936" sldId="273"/>
            <ac:spMk id="12" creationId="{142DCE2C-2863-46FA-9BE7-24365A24D9BA}"/>
          </ac:spMkLst>
        </pc:spChg>
        <pc:spChg chg="add">
          <ac:chgData name="Prezerakos Georgios" userId="ea548587-b3cc-4d35-8e15-7608a7cc4b92" providerId="ADAL" clId="{83D2673A-B02D-44D6-B450-CE04481677D9}" dt="2024-06-03T13:46:33.726" v="5341" actId="26606"/>
          <ac:spMkLst>
            <pc:docMk/>
            <pc:sldMk cId="746523936" sldId="273"/>
            <ac:spMk id="17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6:33.726" v="5341" actId="26606"/>
          <ac:spMkLst>
            <pc:docMk/>
            <pc:sldMk cId="746523936" sldId="273"/>
            <ac:spMk id="19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6:28.072" v="5340" actId="26606"/>
        <pc:sldMkLst>
          <pc:docMk/>
          <pc:sldMk cId="3774297841" sldId="274"/>
        </pc:sldMkLst>
        <pc:spChg chg="mod">
          <ac:chgData name="Prezerakos Georgios" userId="ea548587-b3cc-4d35-8e15-7608a7cc4b92" providerId="ADAL" clId="{83D2673A-B02D-44D6-B450-CE04481677D9}" dt="2024-06-03T13:46:28.072" v="5340" actId="26606"/>
          <ac:spMkLst>
            <pc:docMk/>
            <pc:sldMk cId="3774297841" sldId="274"/>
            <ac:spMk id="2" creationId="{9A529D13-CB8A-0B27-FF88-FF949C4698C4}"/>
          </ac:spMkLst>
        </pc:spChg>
        <pc:spChg chg="mod">
          <ac:chgData name="Prezerakos Georgios" userId="ea548587-b3cc-4d35-8e15-7608a7cc4b92" providerId="ADAL" clId="{83D2673A-B02D-44D6-B450-CE04481677D9}" dt="2024-06-03T13:46:28.072" v="5340" actId="26606"/>
          <ac:spMkLst>
            <pc:docMk/>
            <pc:sldMk cId="3774297841" sldId="274"/>
            <ac:spMk id="3" creationId="{283F3702-EC2B-8816-3A69-91287FAC5872}"/>
          </ac:spMkLst>
        </pc:spChg>
        <pc:spChg chg="add">
          <ac:chgData name="Prezerakos Georgios" userId="ea548587-b3cc-4d35-8e15-7608a7cc4b92" providerId="ADAL" clId="{83D2673A-B02D-44D6-B450-CE04481677D9}" dt="2024-06-03T13:46:28.072" v="5340" actId="26606"/>
          <ac:spMkLst>
            <pc:docMk/>
            <pc:sldMk cId="3774297841" sldId="274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6:28.072" v="5340" actId="26606"/>
          <ac:spMkLst>
            <pc:docMk/>
            <pc:sldMk cId="3774297841" sldId="274"/>
            <ac:spMk id="10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6:42.431" v="5342" actId="26606"/>
        <pc:sldMkLst>
          <pc:docMk/>
          <pc:sldMk cId="2873934964" sldId="275"/>
        </pc:sldMkLst>
        <pc:spChg chg="mod">
          <ac:chgData name="Prezerakos Georgios" userId="ea548587-b3cc-4d35-8e15-7608a7cc4b92" providerId="ADAL" clId="{83D2673A-B02D-44D6-B450-CE04481677D9}" dt="2024-06-03T13:46:42.431" v="5342" actId="26606"/>
          <ac:spMkLst>
            <pc:docMk/>
            <pc:sldMk cId="2873934964" sldId="275"/>
            <ac:spMk id="2" creationId="{E40043DE-A610-470B-CDD5-4CB8E3656E36}"/>
          </ac:spMkLst>
        </pc:spChg>
        <pc:spChg chg="mod">
          <ac:chgData name="Prezerakos Georgios" userId="ea548587-b3cc-4d35-8e15-7608a7cc4b92" providerId="ADAL" clId="{83D2673A-B02D-44D6-B450-CE04481677D9}" dt="2024-06-03T13:46:42.431" v="5342" actId="26606"/>
          <ac:spMkLst>
            <pc:docMk/>
            <pc:sldMk cId="2873934964" sldId="275"/>
            <ac:spMk id="3" creationId="{B2A68C67-3FAC-BFE5-694E-F99737D066E0}"/>
          </ac:spMkLst>
        </pc:spChg>
        <pc:spChg chg="add">
          <ac:chgData name="Prezerakos Georgios" userId="ea548587-b3cc-4d35-8e15-7608a7cc4b92" providerId="ADAL" clId="{83D2673A-B02D-44D6-B450-CE04481677D9}" dt="2024-06-03T13:46:42.431" v="5342" actId="26606"/>
          <ac:spMkLst>
            <pc:docMk/>
            <pc:sldMk cId="2873934964" sldId="275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6:42.431" v="5342" actId="26606"/>
          <ac:spMkLst>
            <pc:docMk/>
            <pc:sldMk cId="2873934964" sldId="275"/>
            <ac:spMk id="10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7:11.929" v="5349" actId="26606"/>
        <pc:sldMkLst>
          <pc:docMk/>
          <pc:sldMk cId="1390751125" sldId="276"/>
        </pc:sldMkLst>
        <pc:spChg chg="mod">
          <ac:chgData name="Prezerakos Georgios" userId="ea548587-b3cc-4d35-8e15-7608a7cc4b92" providerId="ADAL" clId="{83D2673A-B02D-44D6-B450-CE04481677D9}" dt="2024-06-03T13:47:11.929" v="5349" actId="26606"/>
          <ac:spMkLst>
            <pc:docMk/>
            <pc:sldMk cId="1390751125" sldId="276"/>
            <ac:spMk id="2" creationId="{4076CAE4-A78D-879C-D446-63E25F6E9027}"/>
          </ac:spMkLst>
        </pc:spChg>
        <pc:spChg chg="mod">
          <ac:chgData name="Prezerakos Georgios" userId="ea548587-b3cc-4d35-8e15-7608a7cc4b92" providerId="ADAL" clId="{83D2673A-B02D-44D6-B450-CE04481677D9}" dt="2024-06-03T13:47:11.929" v="5349" actId="26606"/>
          <ac:spMkLst>
            <pc:docMk/>
            <pc:sldMk cId="1390751125" sldId="276"/>
            <ac:spMk id="3" creationId="{21310FA5-7CBD-09E6-85A6-46B42FA26B0A}"/>
          </ac:spMkLst>
        </pc:spChg>
        <pc:spChg chg="add">
          <ac:chgData name="Prezerakos Georgios" userId="ea548587-b3cc-4d35-8e15-7608a7cc4b92" providerId="ADAL" clId="{83D2673A-B02D-44D6-B450-CE04481677D9}" dt="2024-06-03T13:47:11.929" v="5349" actId="26606"/>
          <ac:spMkLst>
            <pc:docMk/>
            <pc:sldMk cId="1390751125" sldId="276"/>
            <ac:spMk id="8" creationId="{943CAA20-3569-4189-9E48-239A229A86CA}"/>
          </ac:spMkLst>
        </pc:spChg>
        <pc:spChg chg="add">
          <ac:chgData name="Prezerakos Georgios" userId="ea548587-b3cc-4d35-8e15-7608a7cc4b92" providerId="ADAL" clId="{83D2673A-B02D-44D6-B450-CE04481677D9}" dt="2024-06-03T13:47:11.929" v="5349" actId="26606"/>
          <ac:spMkLst>
            <pc:docMk/>
            <pc:sldMk cId="1390751125" sldId="276"/>
            <ac:spMk id="10" creationId="{DA542B6D-E775-4832-91DC-2D20F857813A}"/>
          </ac:spMkLst>
        </pc:spChg>
      </pc:sldChg>
      <pc:sldChg chg="addSp delSp modSp new mod setBg modClrScheme chgLayout">
        <pc:chgData name="Prezerakos Georgios" userId="ea548587-b3cc-4d35-8e15-7608a7cc4b92" providerId="ADAL" clId="{83D2673A-B02D-44D6-B450-CE04481677D9}" dt="2024-06-03T13:47:19.297" v="5350" actId="26606"/>
        <pc:sldMkLst>
          <pc:docMk/>
          <pc:sldMk cId="3224188994" sldId="277"/>
        </pc:sldMkLst>
        <pc:spChg chg="del mod ord">
          <ac:chgData name="Prezerakos Georgios" userId="ea548587-b3cc-4d35-8e15-7608a7cc4b92" providerId="ADAL" clId="{83D2673A-B02D-44D6-B450-CE04481677D9}" dt="2024-05-26T18:51:44.099" v="2052" actId="700"/>
          <ac:spMkLst>
            <pc:docMk/>
            <pc:sldMk cId="3224188994" sldId="277"/>
            <ac:spMk id="2" creationId="{BFE34906-ACC1-1FD3-CFB7-932183D1C492}"/>
          </ac:spMkLst>
        </pc:spChg>
        <pc:spChg chg="del mod ord">
          <ac:chgData name="Prezerakos Georgios" userId="ea548587-b3cc-4d35-8e15-7608a7cc4b92" providerId="ADAL" clId="{83D2673A-B02D-44D6-B450-CE04481677D9}" dt="2024-05-26T18:51:44.099" v="2052" actId="700"/>
          <ac:spMkLst>
            <pc:docMk/>
            <pc:sldMk cId="3224188994" sldId="277"/>
            <ac:spMk id="3" creationId="{D7E2E461-35D7-DE5D-BD06-9ADC2705F34F}"/>
          </ac:spMkLst>
        </pc:spChg>
        <pc:spChg chg="add mod ord">
          <ac:chgData name="Prezerakos Georgios" userId="ea548587-b3cc-4d35-8e15-7608a7cc4b92" providerId="ADAL" clId="{83D2673A-B02D-44D6-B450-CE04481677D9}" dt="2024-06-03T13:47:19.297" v="5350" actId="26606"/>
          <ac:spMkLst>
            <pc:docMk/>
            <pc:sldMk cId="3224188994" sldId="277"/>
            <ac:spMk id="4" creationId="{5CA04BA1-4D88-FE57-C5F6-F43374E61BF7}"/>
          </ac:spMkLst>
        </pc:spChg>
        <pc:spChg chg="add mod ord">
          <ac:chgData name="Prezerakos Georgios" userId="ea548587-b3cc-4d35-8e15-7608a7cc4b92" providerId="ADAL" clId="{83D2673A-B02D-44D6-B450-CE04481677D9}" dt="2024-06-03T13:47:19.297" v="5350" actId="26606"/>
          <ac:spMkLst>
            <pc:docMk/>
            <pc:sldMk cId="3224188994" sldId="277"/>
            <ac:spMk id="5" creationId="{EC3851DF-532A-68D6-E78C-248E1FEE424F}"/>
          </ac:spMkLst>
        </pc:spChg>
        <pc:spChg chg="add">
          <ac:chgData name="Prezerakos Georgios" userId="ea548587-b3cc-4d35-8e15-7608a7cc4b92" providerId="ADAL" clId="{83D2673A-B02D-44D6-B450-CE04481677D9}" dt="2024-06-03T13:47:19.297" v="5350" actId="26606"/>
          <ac:spMkLst>
            <pc:docMk/>
            <pc:sldMk cId="3224188994" sldId="277"/>
            <ac:spMk id="10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7:19.297" v="5350" actId="26606"/>
          <ac:spMkLst>
            <pc:docMk/>
            <pc:sldMk cId="3224188994" sldId="277"/>
            <ac:spMk id="12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7:26.442" v="5351" actId="26606"/>
        <pc:sldMkLst>
          <pc:docMk/>
          <pc:sldMk cId="2046548580" sldId="278"/>
        </pc:sldMkLst>
        <pc:spChg chg="mod">
          <ac:chgData name="Prezerakos Georgios" userId="ea548587-b3cc-4d35-8e15-7608a7cc4b92" providerId="ADAL" clId="{83D2673A-B02D-44D6-B450-CE04481677D9}" dt="2024-06-03T13:47:26.442" v="5351" actId="26606"/>
          <ac:spMkLst>
            <pc:docMk/>
            <pc:sldMk cId="2046548580" sldId="278"/>
            <ac:spMk id="2" creationId="{270A0D64-31B2-4614-F245-7E3AADCC302B}"/>
          </ac:spMkLst>
        </pc:spChg>
        <pc:spChg chg="mod">
          <ac:chgData name="Prezerakos Georgios" userId="ea548587-b3cc-4d35-8e15-7608a7cc4b92" providerId="ADAL" clId="{83D2673A-B02D-44D6-B450-CE04481677D9}" dt="2024-06-03T13:47:26.442" v="5351" actId="26606"/>
          <ac:spMkLst>
            <pc:docMk/>
            <pc:sldMk cId="2046548580" sldId="278"/>
            <ac:spMk id="3" creationId="{407840A0-EBA0-F684-7C48-FB575E573582}"/>
          </ac:spMkLst>
        </pc:spChg>
        <pc:spChg chg="add">
          <ac:chgData name="Prezerakos Georgios" userId="ea548587-b3cc-4d35-8e15-7608a7cc4b92" providerId="ADAL" clId="{83D2673A-B02D-44D6-B450-CE04481677D9}" dt="2024-06-03T13:47:26.442" v="5351" actId="26606"/>
          <ac:spMkLst>
            <pc:docMk/>
            <pc:sldMk cId="2046548580" sldId="278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7:26.442" v="5351" actId="26606"/>
          <ac:spMkLst>
            <pc:docMk/>
            <pc:sldMk cId="2046548580" sldId="278"/>
            <ac:spMk id="10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7:32.839" v="5352" actId="26606"/>
        <pc:sldMkLst>
          <pc:docMk/>
          <pc:sldMk cId="4025962959" sldId="279"/>
        </pc:sldMkLst>
        <pc:spChg chg="mod">
          <ac:chgData name="Prezerakos Georgios" userId="ea548587-b3cc-4d35-8e15-7608a7cc4b92" providerId="ADAL" clId="{83D2673A-B02D-44D6-B450-CE04481677D9}" dt="2024-06-03T13:47:32.839" v="5352" actId="26606"/>
          <ac:spMkLst>
            <pc:docMk/>
            <pc:sldMk cId="4025962959" sldId="279"/>
            <ac:spMk id="2" creationId="{22504650-B4E4-8773-BE24-2896026E78D4}"/>
          </ac:spMkLst>
        </pc:spChg>
        <pc:spChg chg="mod">
          <ac:chgData name="Prezerakos Georgios" userId="ea548587-b3cc-4d35-8e15-7608a7cc4b92" providerId="ADAL" clId="{83D2673A-B02D-44D6-B450-CE04481677D9}" dt="2024-06-03T13:47:32.839" v="5352" actId="26606"/>
          <ac:spMkLst>
            <pc:docMk/>
            <pc:sldMk cId="4025962959" sldId="279"/>
            <ac:spMk id="3" creationId="{38FF7473-AD4D-D7AE-E2FE-36AD8694C8A5}"/>
          </ac:spMkLst>
        </pc:spChg>
        <pc:spChg chg="add">
          <ac:chgData name="Prezerakos Georgios" userId="ea548587-b3cc-4d35-8e15-7608a7cc4b92" providerId="ADAL" clId="{83D2673A-B02D-44D6-B450-CE04481677D9}" dt="2024-06-03T13:47:32.839" v="5352" actId="26606"/>
          <ac:spMkLst>
            <pc:docMk/>
            <pc:sldMk cId="4025962959" sldId="279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7:32.839" v="5352" actId="26606"/>
          <ac:spMkLst>
            <pc:docMk/>
            <pc:sldMk cId="4025962959" sldId="279"/>
            <ac:spMk id="10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8:33.266" v="5376" actId="26606"/>
        <pc:sldMkLst>
          <pc:docMk/>
          <pc:sldMk cId="2836311659" sldId="280"/>
        </pc:sldMkLst>
        <pc:spChg chg="mod">
          <ac:chgData name="Prezerakos Georgios" userId="ea548587-b3cc-4d35-8e15-7608a7cc4b92" providerId="ADAL" clId="{83D2673A-B02D-44D6-B450-CE04481677D9}" dt="2024-06-03T13:48:33.266" v="5376" actId="26606"/>
          <ac:spMkLst>
            <pc:docMk/>
            <pc:sldMk cId="2836311659" sldId="280"/>
            <ac:spMk id="2" creationId="{4E842F42-3F73-295E-E846-6DF9D9226424}"/>
          </ac:spMkLst>
        </pc:spChg>
        <pc:spChg chg="mod">
          <ac:chgData name="Prezerakos Georgios" userId="ea548587-b3cc-4d35-8e15-7608a7cc4b92" providerId="ADAL" clId="{83D2673A-B02D-44D6-B450-CE04481677D9}" dt="2024-06-03T13:48:33.266" v="5376" actId="26606"/>
          <ac:spMkLst>
            <pc:docMk/>
            <pc:sldMk cId="2836311659" sldId="280"/>
            <ac:spMk id="3" creationId="{6F15C1AC-E6BB-BCE4-8927-25D6B69A8614}"/>
          </ac:spMkLst>
        </pc:spChg>
        <pc:spChg chg="add">
          <ac:chgData name="Prezerakos Georgios" userId="ea548587-b3cc-4d35-8e15-7608a7cc4b92" providerId="ADAL" clId="{83D2673A-B02D-44D6-B450-CE04481677D9}" dt="2024-06-03T13:48:33.266" v="5376" actId="26606"/>
          <ac:spMkLst>
            <pc:docMk/>
            <pc:sldMk cId="2836311659" sldId="280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8:33.266" v="5376" actId="26606"/>
          <ac:spMkLst>
            <pc:docMk/>
            <pc:sldMk cId="2836311659" sldId="280"/>
            <ac:spMk id="10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8:36.547" v="5377" actId="26606"/>
        <pc:sldMkLst>
          <pc:docMk/>
          <pc:sldMk cId="2817668764" sldId="281"/>
        </pc:sldMkLst>
        <pc:spChg chg="mod">
          <ac:chgData name="Prezerakos Georgios" userId="ea548587-b3cc-4d35-8e15-7608a7cc4b92" providerId="ADAL" clId="{83D2673A-B02D-44D6-B450-CE04481677D9}" dt="2024-06-03T13:48:36.547" v="5377" actId="26606"/>
          <ac:spMkLst>
            <pc:docMk/>
            <pc:sldMk cId="2817668764" sldId="281"/>
            <ac:spMk id="2" creationId="{5F526461-B527-A909-4B8D-F8B45FA60808}"/>
          </ac:spMkLst>
        </pc:spChg>
        <pc:spChg chg="mod">
          <ac:chgData name="Prezerakos Georgios" userId="ea548587-b3cc-4d35-8e15-7608a7cc4b92" providerId="ADAL" clId="{83D2673A-B02D-44D6-B450-CE04481677D9}" dt="2024-06-03T13:48:36.547" v="5377" actId="26606"/>
          <ac:spMkLst>
            <pc:docMk/>
            <pc:sldMk cId="2817668764" sldId="281"/>
            <ac:spMk id="3" creationId="{743B53F5-09E9-A143-00D6-0CC8EA4E336F}"/>
          </ac:spMkLst>
        </pc:spChg>
        <pc:spChg chg="add">
          <ac:chgData name="Prezerakos Georgios" userId="ea548587-b3cc-4d35-8e15-7608a7cc4b92" providerId="ADAL" clId="{83D2673A-B02D-44D6-B450-CE04481677D9}" dt="2024-06-03T13:48:36.547" v="5377" actId="26606"/>
          <ac:spMkLst>
            <pc:docMk/>
            <pc:sldMk cId="2817668764" sldId="281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8:36.547" v="5377" actId="26606"/>
          <ac:spMkLst>
            <pc:docMk/>
            <pc:sldMk cId="2817668764" sldId="281"/>
            <ac:spMk id="10" creationId="{AA5CF486-D9E5-4A66-898A-F3D62B81B15E}"/>
          </ac:spMkLst>
        </pc:spChg>
      </pc:sldChg>
      <pc:sldChg chg="addSp delSp modSp new mod ord setBg">
        <pc:chgData name="Prezerakos Georgios" userId="ea548587-b3cc-4d35-8e15-7608a7cc4b92" providerId="ADAL" clId="{83D2673A-B02D-44D6-B450-CE04481677D9}" dt="2024-06-03T13:46:48.409" v="5345" actId="26606"/>
        <pc:sldMkLst>
          <pc:docMk/>
          <pc:sldMk cId="1122607205" sldId="282"/>
        </pc:sldMkLst>
        <pc:spChg chg="mod">
          <ac:chgData name="Prezerakos Georgios" userId="ea548587-b3cc-4d35-8e15-7608a7cc4b92" providerId="ADAL" clId="{83D2673A-B02D-44D6-B450-CE04481677D9}" dt="2024-06-03T13:46:48.409" v="5345" actId="26606"/>
          <ac:spMkLst>
            <pc:docMk/>
            <pc:sldMk cId="1122607205" sldId="282"/>
            <ac:spMk id="2" creationId="{9393DA6E-B05C-DF6E-537E-5EBAD29476E7}"/>
          </ac:spMkLst>
        </pc:spChg>
        <pc:spChg chg="mod">
          <ac:chgData name="Prezerakos Georgios" userId="ea548587-b3cc-4d35-8e15-7608a7cc4b92" providerId="ADAL" clId="{83D2673A-B02D-44D6-B450-CE04481677D9}" dt="2024-06-03T13:46:48.409" v="5345" actId="26606"/>
          <ac:spMkLst>
            <pc:docMk/>
            <pc:sldMk cId="1122607205" sldId="282"/>
            <ac:spMk id="3" creationId="{1CE52EA5-A50E-1B25-8025-C20F8FE34D49}"/>
          </ac:spMkLst>
        </pc:spChg>
        <pc:spChg chg="add">
          <ac:chgData name="Prezerakos Georgios" userId="ea548587-b3cc-4d35-8e15-7608a7cc4b92" providerId="ADAL" clId="{83D2673A-B02D-44D6-B450-CE04481677D9}" dt="2024-06-03T13:46:48.409" v="5345" actId="26606"/>
          <ac:spMkLst>
            <pc:docMk/>
            <pc:sldMk cId="1122607205" sldId="282"/>
            <ac:spMk id="8" creationId="{943CAA20-3569-4189-9E48-239A229A86CA}"/>
          </ac:spMkLst>
        </pc:spChg>
        <pc:spChg chg="add del">
          <ac:chgData name="Prezerakos Georgios" userId="ea548587-b3cc-4d35-8e15-7608a7cc4b92" providerId="ADAL" clId="{83D2673A-B02D-44D6-B450-CE04481677D9}" dt="2024-06-03T13:46:48.402" v="5344" actId="26606"/>
          <ac:spMkLst>
            <pc:docMk/>
            <pc:sldMk cId="1122607205" sldId="282"/>
            <ac:spMk id="9" creationId="{7DA3C418-758E-4180-A5D0-8655D6804587}"/>
          </ac:spMkLst>
        </pc:spChg>
        <pc:spChg chg="add">
          <ac:chgData name="Prezerakos Georgios" userId="ea548587-b3cc-4d35-8e15-7608a7cc4b92" providerId="ADAL" clId="{83D2673A-B02D-44D6-B450-CE04481677D9}" dt="2024-06-03T13:46:48.409" v="5345" actId="26606"/>
          <ac:spMkLst>
            <pc:docMk/>
            <pc:sldMk cId="1122607205" sldId="282"/>
            <ac:spMk id="10" creationId="{DA542B6D-E775-4832-91DC-2D20F857813A}"/>
          </ac:spMkLst>
        </pc:spChg>
        <pc:spChg chg="add del">
          <ac:chgData name="Prezerakos Georgios" userId="ea548587-b3cc-4d35-8e15-7608a7cc4b92" providerId="ADAL" clId="{83D2673A-B02D-44D6-B450-CE04481677D9}" dt="2024-06-03T13:46:48.402" v="5344" actId="26606"/>
          <ac:spMkLst>
            <pc:docMk/>
            <pc:sldMk cId="1122607205" sldId="282"/>
            <ac:spMk id="11" creationId="{28C8EF06-5EC3-4883-AFAF-D74FF46550FB}"/>
          </ac:spMkLst>
        </pc:spChg>
        <pc:picChg chg="add del">
          <ac:chgData name="Prezerakos Georgios" userId="ea548587-b3cc-4d35-8e15-7608a7cc4b92" providerId="ADAL" clId="{83D2673A-B02D-44D6-B450-CE04481677D9}" dt="2024-06-03T13:46:48.402" v="5344" actId="26606"/>
          <ac:picMkLst>
            <pc:docMk/>
            <pc:sldMk cId="1122607205" sldId="282"/>
            <ac:picMk id="5" creationId="{D886E60C-C254-8FD7-270C-E3E7BAF0CF56}"/>
          </ac:picMkLst>
        </pc:picChg>
      </pc:sldChg>
      <pc:sldChg chg="new del">
        <pc:chgData name="Prezerakos Georgios" userId="ea548587-b3cc-4d35-8e15-7608a7cc4b92" providerId="ADAL" clId="{83D2673A-B02D-44D6-B450-CE04481677D9}" dt="2024-05-27T15:40:56.191" v="3307" actId="2696"/>
        <pc:sldMkLst>
          <pc:docMk/>
          <pc:sldMk cId="1198035623" sldId="283"/>
        </pc:sldMkLst>
      </pc:sldChg>
      <pc:sldChg chg="new del">
        <pc:chgData name="Prezerakos Georgios" userId="ea548587-b3cc-4d35-8e15-7608a7cc4b92" providerId="ADAL" clId="{83D2673A-B02D-44D6-B450-CE04481677D9}" dt="2024-05-27T15:40:58.747" v="3308" actId="2696"/>
        <pc:sldMkLst>
          <pc:docMk/>
          <pc:sldMk cId="719142442" sldId="284"/>
        </pc:sldMkLst>
      </pc:sldChg>
      <pc:sldChg chg="addSp modSp new mod ord setBg">
        <pc:chgData name="Prezerakos Georgios" userId="ea548587-b3cc-4d35-8e15-7608a7cc4b92" providerId="ADAL" clId="{83D2673A-B02D-44D6-B450-CE04481677D9}" dt="2024-06-03T13:46:52.863" v="5346" actId="26606"/>
        <pc:sldMkLst>
          <pc:docMk/>
          <pc:sldMk cId="1041538866" sldId="285"/>
        </pc:sldMkLst>
        <pc:spChg chg="mod">
          <ac:chgData name="Prezerakos Georgios" userId="ea548587-b3cc-4d35-8e15-7608a7cc4b92" providerId="ADAL" clId="{83D2673A-B02D-44D6-B450-CE04481677D9}" dt="2024-06-03T13:46:52.863" v="5346" actId="26606"/>
          <ac:spMkLst>
            <pc:docMk/>
            <pc:sldMk cId="1041538866" sldId="285"/>
            <ac:spMk id="2" creationId="{8B655245-14E5-5C90-94EC-5E367AC76D26}"/>
          </ac:spMkLst>
        </pc:spChg>
        <pc:spChg chg="mod">
          <ac:chgData name="Prezerakos Georgios" userId="ea548587-b3cc-4d35-8e15-7608a7cc4b92" providerId="ADAL" clId="{83D2673A-B02D-44D6-B450-CE04481677D9}" dt="2024-06-03T13:46:52.863" v="5346" actId="26606"/>
          <ac:spMkLst>
            <pc:docMk/>
            <pc:sldMk cId="1041538866" sldId="285"/>
            <ac:spMk id="3" creationId="{ACB7C8B4-8047-81F6-1847-3193F876AC43}"/>
          </ac:spMkLst>
        </pc:spChg>
        <pc:spChg chg="add">
          <ac:chgData name="Prezerakos Georgios" userId="ea548587-b3cc-4d35-8e15-7608a7cc4b92" providerId="ADAL" clId="{83D2673A-B02D-44D6-B450-CE04481677D9}" dt="2024-06-03T13:46:52.863" v="5346" actId="26606"/>
          <ac:spMkLst>
            <pc:docMk/>
            <pc:sldMk cId="1041538866" sldId="285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6:52.863" v="5346" actId="26606"/>
          <ac:spMkLst>
            <pc:docMk/>
            <pc:sldMk cId="1041538866" sldId="285"/>
            <ac:spMk id="10" creationId="{AA5CF486-D9E5-4A66-898A-F3D62B81B15E}"/>
          </ac:spMkLst>
        </pc:spChg>
      </pc:sldChg>
      <pc:sldChg chg="addSp delSp modSp new mod ord">
        <pc:chgData name="Prezerakos Georgios" userId="ea548587-b3cc-4d35-8e15-7608a7cc4b92" providerId="ADAL" clId="{83D2673A-B02D-44D6-B450-CE04481677D9}" dt="2024-05-27T16:10:12.380" v="4593"/>
        <pc:sldMkLst>
          <pc:docMk/>
          <pc:sldMk cId="3100459604" sldId="286"/>
        </pc:sldMkLst>
        <pc:spChg chg="mod">
          <ac:chgData name="Prezerakos Georgios" userId="ea548587-b3cc-4d35-8e15-7608a7cc4b92" providerId="ADAL" clId="{83D2673A-B02D-44D6-B450-CE04481677D9}" dt="2024-05-26T19:02:29.344" v="2266" actId="20577"/>
          <ac:spMkLst>
            <pc:docMk/>
            <pc:sldMk cId="3100459604" sldId="286"/>
            <ac:spMk id="2" creationId="{3EE55C94-8CBB-4F57-1556-08E714C74AF2}"/>
          </ac:spMkLst>
        </pc:spChg>
        <pc:spChg chg="del">
          <ac:chgData name="Prezerakos Georgios" userId="ea548587-b3cc-4d35-8e15-7608a7cc4b92" providerId="ADAL" clId="{83D2673A-B02D-44D6-B450-CE04481677D9}" dt="2024-05-26T19:09:59.118" v="2294" actId="478"/>
          <ac:spMkLst>
            <pc:docMk/>
            <pc:sldMk cId="3100459604" sldId="286"/>
            <ac:spMk id="3" creationId="{D8CA5A37-937F-0C25-117A-5D979AD0C276}"/>
          </ac:spMkLst>
        </pc:spChg>
        <pc:picChg chg="add">
          <ac:chgData name="Prezerakos Georgios" userId="ea548587-b3cc-4d35-8e15-7608a7cc4b92" providerId="ADAL" clId="{83D2673A-B02D-44D6-B450-CE04481677D9}" dt="2024-05-26T19:10:03.321" v="2295" actId="22"/>
          <ac:picMkLst>
            <pc:docMk/>
            <pc:sldMk cId="3100459604" sldId="286"/>
            <ac:picMk id="5" creationId="{A3DC4F95-0514-683A-FC57-19C68B10319B}"/>
          </ac:picMkLst>
        </pc:picChg>
      </pc:sldChg>
      <pc:sldChg chg="addSp modSp new mod ord setBg">
        <pc:chgData name="Prezerakos Georgios" userId="ea548587-b3cc-4d35-8e15-7608a7cc4b92" providerId="ADAL" clId="{83D2673A-B02D-44D6-B450-CE04481677D9}" dt="2024-06-03T13:47:02.300" v="5347" actId="26606"/>
        <pc:sldMkLst>
          <pc:docMk/>
          <pc:sldMk cId="1333426256" sldId="287"/>
        </pc:sldMkLst>
        <pc:spChg chg="mod">
          <ac:chgData name="Prezerakos Georgios" userId="ea548587-b3cc-4d35-8e15-7608a7cc4b92" providerId="ADAL" clId="{83D2673A-B02D-44D6-B450-CE04481677D9}" dt="2024-06-03T13:47:02.300" v="5347" actId="26606"/>
          <ac:spMkLst>
            <pc:docMk/>
            <pc:sldMk cId="1333426256" sldId="287"/>
            <ac:spMk id="2" creationId="{524B02CA-977A-559E-6319-F3275C6C20ED}"/>
          </ac:spMkLst>
        </pc:spChg>
        <pc:spChg chg="mod">
          <ac:chgData name="Prezerakos Georgios" userId="ea548587-b3cc-4d35-8e15-7608a7cc4b92" providerId="ADAL" clId="{83D2673A-B02D-44D6-B450-CE04481677D9}" dt="2024-06-03T13:47:02.300" v="5347" actId="26606"/>
          <ac:spMkLst>
            <pc:docMk/>
            <pc:sldMk cId="1333426256" sldId="287"/>
            <ac:spMk id="3" creationId="{035D38DD-4CB4-E7E0-1BFE-FD194CD602C9}"/>
          </ac:spMkLst>
        </pc:spChg>
        <pc:spChg chg="add">
          <ac:chgData name="Prezerakos Georgios" userId="ea548587-b3cc-4d35-8e15-7608a7cc4b92" providerId="ADAL" clId="{83D2673A-B02D-44D6-B450-CE04481677D9}" dt="2024-06-03T13:47:02.300" v="5347" actId="26606"/>
          <ac:spMkLst>
            <pc:docMk/>
            <pc:sldMk cId="1333426256" sldId="287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7:02.300" v="5347" actId="26606"/>
          <ac:spMkLst>
            <pc:docMk/>
            <pc:sldMk cId="1333426256" sldId="287"/>
            <ac:spMk id="10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8:40.849" v="5378" actId="26606"/>
        <pc:sldMkLst>
          <pc:docMk/>
          <pc:sldMk cId="2682832325" sldId="288"/>
        </pc:sldMkLst>
        <pc:spChg chg="mod">
          <ac:chgData name="Prezerakos Georgios" userId="ea548587-b3cc-4d35-8e15-7608a7cc4b92" providerId="ADAL" clId="{83D2673A-B02D-44D6-B450-CE04481677D9}" dt="2024-06-03T13:48:40.849" v="5378" actId="26606"/>
          <ac:spMkLst>
            <pc:docMk/>
            <pc:sldMk cId="2682832325" sldId="288"/>
            <ac:spMk id="2" creationId="{9EC76122-6639-999E-A94F-452B9B9410BB}"/>
          </ac:spMkLst>
        </pc:spChg>
        <pc:spChg chg="mod">
          <ac:chgData name="Prezerakos Georgios" userId="ea548587-b3cc-4d35-8e15-7608a7cc4b92" providerId="ADAL" clId="{83D2673A-B02D-44D6-B450-CE04481677D9}" dt="2024-06-03T13:48:40.849" v="5378" actId="26606"/>
          <ac:spMkLst>
            <pc:docMk/>
            <pc:sldMk cId="2682832325" sldId="288"/>
            <ac:spMk id="3" creationId="{C02C59A6-CECB-6C57-C8C9-AA5FEAC6DCEB}"/>
          </ac:spMkLst>
        </pc:spChg>
        <pc:spChg chg="add">
          <ac:chgData name="Prezerakos Georgios" userId="ea548587-b3cc-4d35-8e15-7608a7cc4b92" providerId="ADAL" clId="{83D2673A-B02D-44D6-B450-CE04481677D9}" dt="2024-06-03T13:48:40.849" v="5378" actId="26606"/>
          <ac:spMkLst>
            <pc:docMk/>
            <pc:sldMk cId="2682832325" sldId="288"/>
            <ac:spMk id="8" creationId="{943CAA20-3569-4189-9E48-239A229A86CA}"/>
          </ac:spMkLst>
        </pc:spChg>
        <pc:spChg chg="add">
          <ac:chgData name="Prezerakos Georgios" userId="ea548587-b3cc-4d35-8e15-7608a7cc4b92" providerId="ADAL" clId="{83D2673A-B02D-44D6-B450-CE04481677D9}" dt="2024-06-03T13:48:40.849" v="5378" actId="26606"/>
          <ac:spMkLst>
            <pc:docMk/>
            <pc:sldMk cId="2682832325" sldId="288"/>
            <ac:spMk id="10" creationId="{DA542B6D-E775-4832-91DC-2D20F857813A}"/>
          </ac:spMkLst>
        </pc:spChg>
      </pc:sldChg>
      <pc:sldChg chg="new del">
        <pc:chgData name="Prezerakos Georgios" userId="ea548587-b3cc-4d35-8e15-7608a7cc4b92" providerId="ADAL" clId="{83D2673A-B02D-44D6-B450-CE04481677D9}" dt="2024-05-26T19:10:36.109" v="2296" actId="2696"/>
        <pc:sldMkLst>
          <pc:docMk/>
          <pc:sldMk cId="2201116448" sldId="289"/>
        </pc:sldMkLst>
      </pc:sldChg>
      <pc:sldChg chg="addSp modSp new mod setBg">
        <pc:chgData name="Prezerakos Georgios" userId="ea548587-b3cc-4d35-8e15-7608a7cc4b92" providerId="ADAL" clId="{83D2673A-B02D-44D6-B450-CE04481677D9}" dt="2024-06-03T13:48:46.136" v="5379" actId="26606"/>
        <pc:sldMkLst>
          <pc:docMk/>
          <pc:sldMk cId="2183220674" sldId="290"/>
        </pc:sldMkLst>
        <pc:spChg chg="mod">
          <ac:chgData name="Prezerakos Georgios" userId="ea548587-b3cc-4d35-8e15-7608a7cc4b92" providerId="ADAL" clId="{83D2673A-B02D-44D6-B450-CE04481677D9}" dt="2024-06-03T13:48:46.136" v="5379" actId="26606"/>
          <ac:spMkLst>
            <pc:docMk/>
            <pc:sldMk cId="2183220674" sldId="290"/>
            <ac:spMk id="2" creationId="{989C4A66-486D-77AA-0DF5-461425E8BB1F}"/>
          </ac:spMkLst>
        </pc:spChg>
        <pc:spChg chg="mod">
          <ac:chgData name="Prezerakos Georgios" userId="ea548587-b3cc-4d35-8e15-7608a7cc4b92" providerId="ADAL" clId="{83D2673A-B02D-44D6-B450-CE04481677D9}" dt="2024-06-03T13:48:46.136" v="5379" actId="26606"/>
          <ac:spMkLst>
            <pc:docMk/>
            <pc:sldMk cId="2183220674" sldId="290"/>
            <ac:spMk id="3" creationId="{B0E9A54D-389F-3939-403D-4E8CC20D3001}"/>
          </ac:spMkLst>
        </pc:spChg>
        <pc:spChg chg="add">
          <ac:chgData name="Prezerakos Georgios" userId="ea548587-b3cc-4d35-8e15-7608a7cc4b92" providerId="ADAL" clId="{83D2673A-B02D-44D6-B450-CE04481677D9}" dt="2024-06-03T13:48:46.136" v="5379" actId="26606"/>
          <ac:spMkLst>
            <pc:docMk/>
            <pc:sldMk cId="2183220674" sldId="290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8:46.136" v="5379" actId="26606"/>
          <ac:spMkLst>
            <pc:docMk/>
            <pc:sldMk cId="2183220674" sldId="290"/>
            <ac:spMk id="10" creationId="{AA5CF486-D9E5-4A66-898A-F3D62B81B15E}"/>
          </ac:spMkLst>
        </pc:spChg>
      </pc:sldChg>
      <pc:sldChg chg="addSp modSp new mod ord setBg">
        <pc:chgData name="Prezerakos Georgios" userId="ea548587-b3cc-4d35-8e15-7608a7cc4b92" providerId="ADAL" clId="{83D2673A-B02D-44D6-B450-CE04481677D9}" dt="2024-06-03T13:47:07.062" v="5348" actId="26606"/>
        <pc:sldMkLst>
          <pc:docMk/>
          <pc:sldMk cId="3435935549" sldId="291"/>
        </pc:sldMkLst>
        <pc:spChg chg="mod">
          <ac:chgData name="Prezerakos Georgios" userId="ea548587-b3cc-4d35-8e15-7608a7cc4b92" providerId="ADAL" clId="{83D2673A-B02D-44D6-B450-CE04481677D9}" dt="2024-06-03T13:47:07.062" v="5348" actId="26606"/>
          <ac:spMkLst>
            <pc:docMk/>
            <pc:sldMk cId="3435935549" sldId="291"/>
            <ac:spMk id="2" creationId="{FC2FF86A-45E8-505B-6217-2A22B1A9A6B7}"/>
          </ac:spMkLst>
        </pc:spChg>
        <pc:spChg chg="mod">
          <ac:chgData name="Prezerakos Georgios" userId="ea548587-b3cc-4d35-8e15-7608a7cc4b92" providerId="ADAL" clId="{83D2673A-B02D-44D6-B450-CE04481677D9}" dt="2024-06-03T13:47:07.062" v="5348" actId="26606"/>
          <ac:spMkLst>
            <pc:docMk/>
            <pc:sldMk cId="3435935549" sldId="291"/>
            <ac:spMk id="3" creationId="{C25C9964-7146-A0A8-7BE4-34B9A8093F58}"/>
          </ac:spMkLst>
        </pc:spChg>
        <pc:spChg chg="add">
          <ac:chgData name="Prezerakos Georgios" userId="ea548587-b3cc-4d35-8e15-7608a7cc4b92" providerId="ADAL" clId="{83D2673A-B02D-44D6-B450-CE04481677D9}" dt="2024-06-03T13:47:07.062" v="5348" actId="26606"/>
          <ac:spMkLst>
            <pc:docMk/>
            <pc:sldMk cId="3435935549" sldId="291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7:07.062" v="5348" actId="26606"/>
          <ac:spMkLst>
            <pc:docMk/>
            <pc:sldMk cId="3435935549" sldId="291"/>
            <ac:spMk id="10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8:50.873" v="5380" actId="26606"/>
        <pc:sldMkLst>
          <pc:docMk/>
          <pc:sldMk cId="676448742" sldId="292"/>
        </pc:sldMkLst>
        <pc:spChg chg="mod">
          <ac:chgData name="Prezerakos Georgios" userId="ea548587-b3cc-4d35-8e15-7608a7cc4b92" providerId="ADAL" clId="{83D2673A-B02D-44D6-B450-CE04481677D9}" dt="2024-06-03T13:48:50.873" v="5380" actId="26606"/>
          <ac:spMkLst>
            <pc:docMk/>
            <pc:sldMk cId="676448742" sldId="292"/>
            <ac:spMk id="2" creationId="{22D62725-0175-B1CA-9A5A-7798CDE5D178}"/>
          </ac:spMkLst>
        </pc:spChg>
        <pc:spChg chg="mod">
          <ac:chgData name="Prezerakos Georgios" userId="ea548587-b3cc-4d35-8e15-7608a7cc4b92" providerId="ADAL" clId="{83D2673A-B02D-44D6-B450-CE04481677D9}" dt="2024-06-03T13:48:50.873" v="5380" actId="26606"/>
          <ac:spMkLst>
            <pc:docMk/>
            <pc:sldMk cId="676448742" sldId="292"/>
            <ac:spMk id="3" creationId="{791007B5-E0C0-E655-089C-04BDE6C1B4BE}"/>
          </ac:spMkLst>
        </pc:spChg>
        <pc:spChg chg="add">
          <ac:chgData name="Prezerakos Georgios" userId="ea548587-b3cc-4d35-8e15-7608a7cc4b92" providerId="ADAL" clId="{83D2673A-B02D-44D6-B450-CE04481677D9}" dt="2024-06-03T13:48:50.873" v="5380" actId="26606"/>
          <ac:spMkLst>
            <pc:docMk/>
            <pc:sldMk cId="676448742" sldId="292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8:50.873" v="5380" actId="26606"/>
          <ac:spMkLst>
            <pc:docMk/>
            <pc:sldMk cId="676448742" sldId="292"/>
            <ac:spMk id="10" creationId="{AA5CF486-D9E5-4A66-898A-F3D62B81B15E}"/>
          </ac:spMkLst>
        </pc:spChg>
      </pc:sldChg>
      <pc:sldChg chg="addSp delSp modSp new mod">
        <pc:chgData name="Prezerakos Georgios" userId="ea548587-b3cc-4d35-8e15-7608a7cc4b92" providerId="ADAL" clId="{83D2673A-B02D-44D6-B450-CE04481677D9}" dt="2024-05-26T19:16:11.741" v="2394" actId="14100"/>
        <pc:sldMkLst>
          <pc:docMk/>
          <pc:sldMk cId="3417833354" sldId="293"/>
        </pc:sldMkLst>
        <pc:spChg chg="mod">
          <ac:chgData name="Prezerakos Georgios" userId="ea548587-b3cc-4d35-8e15-7608a7cc4b92" providerId="ADAL" clId="{83D2673A-B02D-44D6-B450-CE04481677D9}" dt="2024-05-26T19:15:39.219" v="2390" actId="20577"/>
          <ac:spMkLst>
            <pc:docMk/>
            <pc:sldMk cId="3417833354" sldId="293"/>
            <ac:spMk id="2" creationId="{2A84FEA6-D44A-CD5C-276B-A0EAD1CFE55F}"/>
          </ac:spMkLst>
        </pc:spChg>
        <pc:spChg chg="del">
          <ac:chgData name="Prezerakos Georgios" userId="ea548587-b3cc-4d35-8e15-7608a7cc4b92" providerId="ADAL" clId="{83D2673A-B02D-44D6-B450-CE04481677D9}" dt="2024-05-26T19:15:42.681" v="2391" actId="478"/>
          <ac:spMkLst>
            <pc:docMk/>
            <pc:sldMk cId="3417833354" sldId="293"/>
            <ac:spMk id="3" creationId="{C5761B10-224D-25E8-9FCF-E7330C7E2FF9}"/>
          </ac:spMkLst>
        </pc:spChg>
        <pc:picChg chg="add mod">
          <ac:chgData name="Prezerakos Georgios" userId="ea548587-b3cc-4d35-8e15-7608a7cc4b92" providerId="ADAL" clId="{83D2673A-B02D-44D6-B450-CE04481677D9}" dt="2024-05-26T19:16:11.741" v="2394" actId="14100"/>
          <ac:picMkLst>
            <pc:docMk/>
            <pc:sldMk cId="3417833354" sldId="293"/>
            <ac:picMk id="5" creationId="{06A1702E-6B03-57DD-FE3C-203963B5FEB1}"/>
          </ac:picMkLst>
        </pc:picChg>
      </pc:sldChg>
      <pc:sldChg chg="addSp modSp new mod setBg">
        <pc:chgData name="Prezerakos Georgios" userId="ea548587-b3cc-4d35-8e15-7608a7cc4b92" providerId="ADAL" clId="{83D2673A-B02D-44D6-B450-CE04481677D9}" dt="2024-06-03T13:43:28.812" v="5303" actId="404"/>
        <pc:sldMkLst>
          <pc:docMk/>
          <pc:sldMk cId="2068717720" sldId="294"/>
        </pc:sldMkLst>
        <pc:spChg chg="mod">
          <ac:chgData name="Prezerakos Georgios" userId="ea548587-b3cc-4d35-8e15-7608a7cc4b92" providerId="ADAL" clId="{83D2673A-B02D-44D6-B450-CE04481677D9}" dt="2024-06-03T13:43:21.368" v="5299" actId="26606"/>
          <ac:spMkLst>
            <pc:docMk/>
            <pc:sldMk cId="2068717720" sldId="294"/>
            <ac:spMk id="2" creationId="{D724ACB1-6A16-5541-54E3-0B7B7BBEED9E}"/>
          </ac:spMkLst>
        </pc:spChg>
        <pc:spChg chg="mod">
          <ac:chgData name="Prezerakos Georgios" userId="ea548587-b3cc-4d35-8e15-7608a7cc4b92" providerId="ADAL" clId="{83D2673A-B02D-44D6-B450-CE04481677D9}" dt="2024-06-03T13:43:28.812" v="5303" actId="404"/>
          <ac:spMkLst>
            <pc:docMk/>
            <pc:sldMk cId="2068717720" sldId="294"/>
            <ac:spMk id="3" creationId="{AB93107C-CB3B-7684-753C-91CCBD0811E0}"/>
          </ac:spMkLst>
        </pc:spChg>
        <pc:spChg chg="add">
          <ac:chgData name="Prezerakos Georgios" userId="ea548587-b3cc-4d35-8e15-7608a7cc4b92" providerId="ADAL" clId="{83D2673A-B02D-44D6-B450-CE04481677D9}" dt="2024-06-03T13:43:21.368" v="5299" actId="26606"/>
          <ac:spMkLst>
            <pc:docMk/>
            <pc:sldMk cId="2068717720" sldId="294"/>
            <ac:spMk id="8" creationId="{389575E1-3389-451A-A5F7-27854C25C599}"/>
          </ac:spMkLst>
        </pc:spChg>
        <pc:spChg chg="add">
          <ac:chgData name="Prezerakos Georgios" userId="ea548587-b3cc-4d35-8e15-7608a7cc4b92" providerId="ADAL" clId="{83D2673A-B02D-44D6-B450-CE04481677D9}" dt="2024-06-03T13:43:21.368" v="5299" actId="26606"/>
          <ac:spMkLst>
            <pc:docMk/>
            <pc:sldMk cId="2068717720" sldId="294"/>
            <ac:spMk id="10" creationId="{A53CCC5C-D88E-40FB-B30B-23DCDBD01D37}"/>
          </ac:spMkLst>
        </pc:spChg>
        <pc:spChg chg="add">
          <ac:chgData name="Prezerakos Georgios" userId="ea548587-b3cc-4d35-8e15-7608a7cc4b92" providerId="ADAL" clId="{83D2673A-B02D-44D6-B450-CE04481677D9}" dt="2024-06-03T13:43:21.368" v="5299" actId="26606"/>
          <ac:spMkLst>
            <pc:docMk/>
            <pc:sldMk cId="2068717720" sldId="294"/>
            <ac:spMk id="12" creationId="{081E4A58-353D-44AE-B2FC-2A74E2E400F7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3:37.126" v="5306" actId="403"/>
        <pc:sldMkLst>
          <pc:docMk/>
          <pc:sldMk cId="3772309883" sldId="295"/>
        </pc:sldMkLst>
        <pc:spChg chg="mod">
          <ac:chgData name="Prezerakos Georgios" userId="ea548587-b3cc-4d35-8e15-7608a7cc4b92" providerId="ADAL" clId="{83D2673A-B02D-44D6-B450-CE04481677D9}" dt="2024-06-03T13:43:32.606" v="5304" actId="26606"/>
          <ac:spMkLst>
            <pc:docMk/>
            <pc:sldMk cId="3772309883" sldId="295"/>
            <ac:spMk id="2" creationId="{80A64C0B-32FF-A788-2F09-83E9F87A5690}"/>
          </ac:spMkLst>
        </pc:spChg>
        <pc:spChg chg="mod">
          <ac:chgData name="Prezerakos Georgios" userId="ea548587-b3cc-4d35-8e15-7608a7cc4b92" providerId="ADAL" clId="{83D2673A-B02D-44D6-B450-CE04481677D9}" dt="2024-06-03T13:43:37.126" v="5306" actId="403"/>
          <ac:spMkLst>
            <pc:docMk/>
            <pc:sldMk cId="3772309883" sldId="295"/>
            <ac:spMk id="3" creationId="{E2B4343B-CF07-6617-FB81-65589B9F5EED}"/>
          </ac:spMkLst>
        </pc:spChg>
        <pc:spChg chg="add">
          <ac:chgData name="Prezerakos Georgios" userId="ea548587-b3cc-4d35-8e15-7608a7cc4b92" providerId="ADAL" clId="{83D2673A-B02D-44D6-B450-CE04481677D9}" dt="2024-06-03T13:43:32.606" v="5304" actId="26606"/>
          <ac:spMkLst>
            <pc:docMk/>
            <pc:sldMk cId="3772309883" sldId="295"/>
            <ac:spMk id="8" creationId="{389575E1-3389-451A-A5F7-27854C25C599}"/>
          </ac:spMkLst>
        </pc:spChg>
        <pc:spChg chg="add">
          <ac:chgData name="Prezerakos Georgios" userId="ea548587-b3cc-4d35-8e15-7608a7cc4b92" providerId="ADAL" clId="{83D2673A-B02D-44D6-B450-CE04481677D9}" dt="2024-06-03T13:43:32.606" v="5304" actId="26606"/>
          <ac:spMkLst>
            <pc:docMk/>
            <pc:sldMk cId="3772309883" sldId="295"/>
            <ac:spMk id="10" creationId="{A53CCC5C-D88E-40FB-B30B-23DCDBD01D37}"/>
          </ac:spMkLst>
        </pc:spChg>
        <pc:spChg chg="add">
          <ac:chgData name="Prezerakos Georgios" userId="ea548587-b3cc-4d35-8e15-7608a7cc4b92" providerId="ADAL" clId="{83D2673A-B02D-44D6-B450-CE04481677D9}" dt="2024-06-03T13:43:32.606" v="5304" actId="26606"/>
          <ac:spMkLst>
            <pc:docMk/>
            <pc:sldMk cId="3772309883" sldId="295"/>
            <ac:spMk id="12" creationId="{081E4A58-353D-44AE-B2FC-2A74E2E400F7}"/>
          </ac:spMkLst>
        </pc:spChg>
      </pc:sldChg>
      <pc:sldChg chg="addSp delSp modSp new mod ord">
        <pc:chgData name="Prezerakos Georgios" userId="ea548587-b3cc-4d35-8e15-7608a7cc4b92" providerId="ADAL" clId="{83D2673A-B02D-44D6-B450-CE04481677D9}" dt="2024-05-27T16:10:12.380" v="4593"/>
        <pc:sldMkLst>
          <pc:docMk/>
          <pc:sldMk cId="1161662731" sldId="296"/>
        </pc:sldMkLst>
        <pc:spChg chg="mod">
          <ac:chgData name="Prezerakos Georgios" userId="ea548587-b3cc-4d35-8e15-7608a7cc4b92" providerId="ADAL" clId="{83D2673A-B02D-44D6-B450-CE04481677D9}" dt="2024-05-27T15:43:04.429" v="3372" actId="20577"/>
          <ac:spMkLst>
            <pc:docMk/>
            <pc:sldMk cId="1161662731" sldId="296"/>
            <ac:spMk id="2" creationId="{ADEB76C6-1934-32A7-B289-86D751D08C7D}"/>
          </ac:spMkLst>
        </pc:spChg>
        <pc:spChg chg="del">
          <ac:chgData name="Prezerakos Georgios" userId="ea548587-b3cc-4d35-8e15-7608a7cc4b92" providerId="ADAL" clId="{83D2673A-B02D-44D6-B450-CE04481677D9}" dt="2024-05-27T15:43:07.923" v="3373" actId="478"/>
          <ac:spMkLst>
            <pc:docMk/>
            <pc:sldMk cId="1161662731" sldId="296"/>
            <ac:spMk id="3" creationId="{04F9965B-B571-E22A-F91A-A3F53886DD68}"/>
          </ac:spMkLst>
        </pc:spChg>
        <pc:picChg chg="add mod">
          <ac:chgData name="Prezerakos Georgios" userId="ea548587-b3cc-4d35-8e15-7608a7cc4b92" providerId="ADAL" clId="{83D2673A-B02D-44D6-B450-CE04481677D9}" dt="2024-05-27T15:43:29.517" v="3375" actId="1076"/>
          <ac:picMkLst>
            <pc:docMk/>
            <pc:sldMk cId="1161662731" sldId="296"/>
            <ac:picMk id="5" creationId="{5EF8E0F1-1E48-7A5F-B77F-0B635A81E272}"/>
          </ac:picMkLst>
        </pc:picChg>
      </pc:sldChg>
      <pc:sldChg chg="modSp new del mod">
        <pc:chgData name="Prezerakos Georgios" userId="ea548587-b3cc-4d35-8e15-7608a7cc4b92" providerId="ADAL" clId="{83D2673A-B02D-44D6-B450-CE04481677D9}" dt="2024-05-27T15:28:33.142" v="2796" actId="2696"/>
        <pc:sldMkLst>
          <pc:docMk/>
          <pc:sldMk cId="2201257180" sldId="296"/>
        </pc:sldMkLst>
        <pc:spChg chg="mod">
          <ac:chgData name="Prezerakos Georgios" userId="ea548587-b3cc-4d35-8e15-7608a7cc4b92" providerId="ADAL" clId="{83D2673A-B02D-44D6-B450-CE04481677D9}" dt="2024-05-26T19:23:44.228" v="2505" actId="20577"/>
          <ac:spMkLst>
            <pc:docMk/>
            <pc:sldMk cId="2201257180" sldId="296"/>
            <ac:spMk id="2" creationId="{46795BE2-FC58-42A5-EA6A-2CC622812BC5}"/>
          </ac:spMkLst>
        </pc:spChg>
        <pc:spChg chg="mod">
          <ac:chgData name="Prezerakos Georgios" userId="ea548587-b3cc-4d35-8e15-7608a7cc4b92" providerId="ADAL" clId="{83D2673A-B02D-44D6-B450-CE04481677D9}" dt="2024-05-26T19:25:21.397" v="2508" actId="27636"/>
          <ac:spMkLst>
            <pc:docMk/>
            <pc:sldMk cId="2201257180" sldId="296"/>
            <ac:spMk id="3" creationId="{7E89E374-BEE5-105A-0BF6-86C6B623AB86}"/>
          </ac:spMkLst>
        </pc:spChg>
      </pc:sldChg>
      <pc:sldChg chg="addSp delSp modSp new mod setBg modClrScheme chgLayout">
        <pc:chgData name="Prezerakos Georgios" userId="ea548587-b3cc-4d35-8e15-7608a7cc4b92" providerId="ADAL" clId="{83D2673A-B02D-44D6-B450-CE04481677D9}" dt="2024-06-03T13:43:03.048" v="5296" actId="26606"/>
        <pc:sldMkLst>
          <pc:docMk/>
          <pc:sldMk cId="3407402753" sldId="297"/>
        </pc:sldMkLst>
        <pc:spChg chg="del mod ord">
          <ac:chgData name="Prezerakos Georgios" userId="ea548587-b3cc-4d35-8e15-7608a7cc4b92" providerId="ADAL" clId="{83D2673A-B02D-44D6-B450-CE04481677D9}" dt="2024-05-27T15:56:06.747" v="3927" actId="700"/>
          <ac:spMkLst>
            <pc:docMk/>
            <pc:sldMk cId="3407402753" sldId="297"/>
            <ac:spMk id="2" creationId="{D5DA2A3E-DD42-F025-79AD-F0C0CB09F157}"/>
          </ac:spMkLst>
        </pc:spChg>
        <pc:spChg chg="del mod ord">
          <ac:chgData name="Prezerakos Georgios" userId="ea548587-b3cc-4d35-8e15-7608a7cc4b92" providerId="ADAL" clId="{83D2673A-B02D-44D6-B450-CE04481677D9}" dt="2024-05-27T15:56:06.747" v="3927" actId="700"/>
          <ac:spMkLst>
            <pc:docMk/>
            <pc:sldMk cId="3407402753" sldId="297"/>
            <ac:spMk id="3" creationId="{8178CB8B-EF36-D2A1-8D0A-6F41A0ABF81E}"/>
          </ac:spMkLst>
        </pc:spChg>
        <pc:spChg chg="add mod ord">
          <ac:chgData name="Prezerakos Georgios" userId="ea548587-b3cc-4d35-8e15-7608a7cc4b92" providerId="ADAL" clId="{83D2673A-B02D-44D6-B450-CE04481677D9}" dt="2024-06-03T13:43:03.048" v="5296" actId="26606"/>
          <ac:spMkLst>
            <pc:docMk/>
            <pc:sldMk cId="3407402753" sldId="297"/>
            <ac:spMk id="4" creationId="{F27E5BB8-F2B0-A559-3631-FC5CCDB98ABE}"/>
          </ac:spMkLst>
        </pc:spChg>
        <pc:spChg chg="add mod ord">
          <ac:chgData name="Prezerakos Georgios" userId="ea548587-b3cc-4d35-8e15-7608a7cc4b92" providerId="ADAL" clId="{83D2673A-B02D-44D6-B450-CE04481677D9}" dt="2024-06-03T13:43:03.048" v="5296" actId="26606"/>
          <ac:spMkLst>
            <pc:docMk/>
            <pc:sldMk cId="3407402753" sldId="297"/>
            <ac:spMk id="5" creationId="{F474DE2D-324C-79B0-DAA4-C5715111D612}"/>
          </ac:spMkLst>
        </pc:spChg>
        <pc:spChg chg="add">
          <ac:chgData name="Prezerakos Georgios" userId="ea548587-b3cc-4d35-8e15-7608a7cc4b92" providerId="ADAL" clId="{83D2673A-B02D-44D6-B450-CE04481677D9}" dt="2024-06-03T13:43:03.048" v="5296" actId="26606"/>
          <ac:spMkLst>
            <pc:docMk/>
            <pc:sldMk cId="3407402753" sldId="297"/>
            <ac:spMk id="11" creationId="{7DA3C418-758E-4180-A5D0-8655D6804587}"/>
          </ac:spMkLst>
        </pc:spChg>
        <pc:spChg chg="add">
          <ac:chgData name="Prezerakos Georgios" userId="ea548587-b3cc-4d35-8e15-7608a7cc4b92" providerId="ADAL" clId="{83D2673A-B02D-44D6-B450-CE04481677D9}" dt="2024-06-03T13:43:03.048" v="5296" actId="26606"/>
          <ac:spMkLst>
            <pc:docMk/>
            <pc:sldMk cId="3407402753" sldId="297"/>
            <ac:spMk id="13" creationId="{28C8EF06-5EC3-4883-AFAF-D74FF46550FB}"/>
          </ac:spMkLst>
        </pc:spChg>
        <pc:picChg chg="add">
          <ac:chgData name="Prezerakos Georgios" userId="ea548587-b3cc-4d35-8e15-7608a7cc4b92" providerId="ADAL" clId="{83D2673A-B02D-44D6-B450-CE04481677D9}" dt="2024-06-03T13:43:03.048" v="5296" actId="26606"/>
          <ac:picMkLst>
            <pc:docMk/>
            <pc:sldMk cId="3407402753" sldId="297"/>
            <ac:picMk id="7" creationId="{7A800B40-2439-7454-7579-0070D8D8EEC2}"/>
          </ac:picMkLst>
        </pc:picChg>
      </pc:sldChg>
      <pc:sldChg chg="addSp delSp modSp new mod setBg modClrScheme chgLayout">
        <pc:chgData name="Prezerakos Georgios" userId="ea548587-b3cc-4d35-8e15-7608a7cc4b92" providerId="ADAL" clId="{83D2673A-B02D-44D6-B450-CE04481677D9}" dt="2024-06-03T13:43:48.740" v="5309" actId="1076"/>
        <pc:sldMkLst>
          <pc:docMk/>
          <pc:sldMk cId="4036777692" sldId="298"/>
        </pc:sldMkLst>
        <pc:spChg chg="del mod ord">
          <ac:chgData name="Prezerakos Georgios" userId="ea548587-b3cc-4d35-8e15-7608a7cc4b92" providerId="ADAL" clId="{83D2673A-B02D-44D6-B450-CE04481677D9}" dt="2024-05-27T15:57:10.716" v="3987" actId="700"/>
          <ac:spMkLst>
            <pc:docMk/>
            <pc:sldMk cId="4036777692" sldId="298"/>
            <ac:spMk id="2" creationId="{5A12C42F-45C7-3E9D-04D0-3F868E57A6F8}"/>
          </ac:spMkLst>
        </pc:spChg>
        <pc:spChg chg="del mod ord">
          <ac:chgData name="Prezerakos Georgios" userId="ea548587-b3cc-4d35-8e15-7608a7cc4b92" providerId="ADAL" clId="{83D2673A-B02D-44D6-B450-CE04481677D9}" dt="2024-05-27T15:57:10.716" v="3987" actId="700"/>
          <ac:spMkLst>
            <pc:docMk/>
            <pc:sldMk cId="4036777692" sldId="298"/>
            <ac:spMk id="3" creationId="{1DDEC211-8C8A-28B0-30DB-750367DB653D}"/>
          </ac:spMkLst>
        </pc:spChg>
        <pc:spChg chg="add mod ord">
          <ac:chgData name="Prezerakos Georgios" userId="ea548587-b3cc-4d35-8e15-7608a7cc4b92" providerId="ADAL" clId="{83D2673A-B02D-44D6-B450-CE04481677D9}" dt="2024-06-03T13:43:48.105" v="5308" actId="26606"/>
          <ac:spMkLst>
            <pc:docMk/>
            <pc:sldMk cId="4036777692" sldId="298"/>
            <ac:spMk id="4" creationId="{9B3B6F90-A120-90FF-0EAA-EDF43A67009D}"/>
          </ac:spMkLst>
        </pc:spChg>
        <pc:spChg chg="add mod ord">
          <ac:chgData name="Prezerakos Georgios" userId="ea548587-b3cc-4d35-8e15-7608a7cc4b92" providerId="ADAL" clId="{83D2673A-B02D-44D6-B450-CE04481677D9}" dt="2024-06-03T13:43:48.105" v="5308" actId="26606"/>
          <ac:spMkLst>
            <pc:docMk/>
            <pc:sldMk cId="4036777692" sldId="298"/>
            <ac:spMk id="5" creationId="{B41889FD-5E50-7FCB-D2FF-CD15903F38C1}"/>
          </ac:spMkLst>
        </pc:spChg>
        <pc:spChg chg="add">
          <ac:chgData name="Prezerakos Georgios" userId="ea548587-b3cc-4d35-8e15-7608a7cc4b92" providerId="ADAL" clId="{83D2673A-B02D-44D6-B450-CE04481677D9}" dt="2024-06-03T13:43:48.105" v="5308" actId="26606"/>
          <ac:spMkLst>
            <pc:docMk/>
            <pc:sldMk cId="4036777692" sldId="298"/>
            <ac:spMk id="11" creationId="{7DA3C418-758E-4180-A5D0-8655D6804587}"/>
          </ac:spMkLst>
        </pc:spChg>
        <pc:spChg chg="add">
          <ac:chgData name="Prezerakos Georgios" userId="ea548587-b3cc-4d35-8e15-7608a7cc4b92" providerId="ADAL" clId="{83D2673A-B02D-44D6-B450-CE04481677D9}" dt="2024-06-03T13:43:48.105" v="5308" actId="26606"/>
          <ac:spMkLst>
            <pc:docMk/>
            <pc:sldMk cId="4036777692" sldId="298"/>
            <ac:spMk id="13" creationId="{28C8EF06-5EC3-4883-AFAF-D74FF46550FB}"/>
          </ac:spMkLst>
        </pc:spChg>
        <pc:picChg chg="add mod">
          <ac:chgData name="Prezerakos Georgios" userId="ea548587-b3cc-4d35-8e15-7608a7cc4b92" providerId="ADAL" clId="{83D2673A-B02D-44D6-B450-CE04481677D9}" dt="2024-06-03T13:43:48.740" v="5309" actId="1076"/>
          <ac:picMkLst>
            <pc:docMk/>
            <pc:sldMk cId="4036777692" sldId="298"/>
            <ac:picMk id="7" creationId="{1466AE77-A37D-D1CF-B5A7-E9601DDEB039}"/>
          </ac:picMkLst>
        </pc:picChg>
      </pc:sldChg>
      <pc:sldChg chg="addSp modSp new mod setBg">
        <pc:chgData name="Prezerakos Georgios" userId="ea548587-b3cc-4d35-8e15-7608a7cc4b92" providerId="ADAL" clId="{83D2673A-B02D-44D6-B450-CE04481677D9}" dt="2024-06-03T13:45:30.292" v="5329" actId="26606"/>
        <pc:sldMkLst>
          <pc:docMk/>
          <pc:sldMk cId="4194438475" sldId="299"/>
        </pc:sldMkLst>
        <pc:spChg chg="mod">
          <ac:chgData name="Prezerakos Georgios" userId="ea548587-b3cc-4d35-8e15-7608a7cc4b92" providerId="ADAL" clId="{83D2673A-B02D-44D6-B450-CE04481677D9}" dt="2024-06-03T13:45:30.292" v="5329" actId="26606"/>
          <ac:spMkLst>
            <pc:docMk/>
            <pc:sldMk cId="4194438475" sldId="299"/>
            <ac:spMk id="2" creationId="{F230AE0F-6950-12AB-B94E-8835D7D736F2}"/>
          </ac:spMkLst>
        </pc:spChg>
        <pc:spChg chg="mod">
          <ac:chgData name="Prezerakos Georgios" userId="ea548587-b3cc-4d35-8e15-7608a7cc4b92" providerId="ADAL" clId="{83D2673A-B02D-44D6-B450-CE04481677D9}" dt="2024-06-03T13:45:30.292" v="5329" actId="26606"/>
          <ac:spMkLst>
            <pc:docMk/>
            <pc:sldMk cId="4194438475" sldId="299"/>
            <ac:spMk id="3" creationId="{A5AFA539-3FDF-A076-7EB8-FDD41BE9D474}"/>
          </ac:spMkLst>
        </pc:spChg>
        <pc:spChg chg="add">
          <ac:chgData name="Prezerakos Georgios" userId="ea548587-b3cc-4d35-8e15-7608a7cc4b92" providerId="ADAL" clId="{83D2673A-B02D-44D6-B450-CE04481677D9}" dt="2024-06-03T13:45:30.292" v="5329" actId="26606"/>
          <ac:spMkLst>
            <pc:docMk/>
            <pc:sldMk cId="4194438475" sldId="299"/>
            <ac:spMk id="9" creationId="{9F7D5CDA-D291-4307-BF55-1381FED29634}"/>
          </ac:spMkLst>
        </pc:spChg>
        <pc:picChg chg="add">
          <ac:chgData name="Prezerakos Georgios" userId="ea548587-b3cc-4d35-8e15-7608a7cc4b92" providerId="ADAL" clId="{83D2673A-B02D-44D6-B450-CE04481677D9}" dt="2024-06-03T13:45:30.292" v="5329" actId="26606"/>
          <ac:picMkLst>
            <pc:docMk/>
            <pc:sldMk cId="4194438475" sldId="299"/>
            <ac:picMk id="5" creationId="{8B0EC241-5136-E8F9-D28B-1097E064BAD3}"/>
          </ac:picMkLst>
        </pc:picChg>
      </pc:sldChg>
      <pc:sldChg chg="addSp modSp new mod setBg">
        <pc:chgData name="Prezerakos Georgios" userId="ea548587-b3cc-4d35-8e15-7608a7cc4b92" providerId="ADAL" clId="{83D2673A-B02D-44D6-B450-CE04481677D9}" dt="2024-06-03T13:45:39.343" v="5331" actId="26606"/>
        <pc:sldMkLst>
          <pc:docMk/>
          <pc:sldMk cId="2540476428" sldId="300"/>
        </pc:sldMkLst>
        <pc:spChg chg="mo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2" creationId="{D3918C81-A0BC-5253-D22D-C3B8233560DC}"/>
          </ac:spMkLst>
        </pc:spChg>
        <pc:spChg chg="mo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3" creationId="{0A44751C-96C9-E3DD-16D4-7B3F6F2FD274}"/>
          </ac:spMkLst>
        </pc:spChg>
        <pc:spChg chg="ad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9" creationId="{4D60F200-5EB0-B223-2439-C96C67F0FEE1}"/>
          </ac:spMkLst>
        </pc:spChg>
        <pc:spChg chg="ad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11" creationId="{74067CD3-146F-6228-E362-39AA720C25F7}"/>
          </ac:spMkLst>
        </pc:spChg>
        <pc:spChg chg="ad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13" creationId="{271C7E5C-A0F8-E9FA-56DB-31A257FD4EDB}"/>
          </ac:spMkLst>
        </pc:spChg>
        <pc:spChg chg="ad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15" creationId="{33F70A3C-4474-2A39-470C-FD55A8837503}"/>
          </ac:spMkLst>
        </pc:spChg>
        <pc:spChg chg="ad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17" creationId="{BAC3F7D4-9613-0E1F-901C-98FE831DEBC0}"/>
          </ac:spMkLst>
        </pc:spChg>
        <pc:spChg chg="ad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19" creationId="{AFD5167C-AF48-26F0-7A9F-3F7643374872}"/>
          </ac:spMkLst>
        </pc:spChg>
        <pc:spChg chg="ad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21" creationId="{87B30A01-FCA8-86A5-A840-C32A3BE2EDD6}"/>
          </ac:spMkLst>
        </pc:spChg>
        <pc:picChg chg="add">
          <ac:chgData name="Prezerakos Georgios" userId="ea548587-b3cc-4d35-8e15-7608a7cc4b92" providerId="ADAL" clId="{83D2673A-B02D-44D6-B450-CE04481677D9}" dt="2024-06-03T13:45:39.343" v="5331" actId="26606"/>
          <ac:picMkLst>
            <pc:docMk/>
            <pc:sldMk cId="2540476428" sldId="300"/>
            <ac:picMk id="5" creationId="{B610D70D-C4BD-38A9-15F8-ABB1475A4FFD}"/>
          </ac:picMkLst>
        </pc:picChg>
      </pc:sldChg>
      <pc:sldChg chg="addSp modSp new del mod setBg">
        <pc:chgData name="Prezerakos Georgios" userId="ea548587-b3cc-4d35-8e15-7608a7cc4b92" providerId="ADAL" clId="{83D2673A-B02D-44D6-B450-CE04481677D9}" dt="2024-06-03T13:44:23.750" v="5314" actId="2696"/>
        <pc:sldMkLst>
          <pc:docMk/>
          <pc:sldMk cId="3420986092" sldId="301"/>
        </pc:sldMkLst>
        <pc:spChg chg="mod">
          <ac:chgData name="Prezerakos Georgios" userId="ea548587-b3cc-4d35-8e15-7608a7cc4b92" providerId="ADAL" clId="{83D2673A-B02D-44D6-B450-CE04481677D9}" dt="2024-06-03T13:44:02.315" v="5313" actId="26606"/>
          <ac:spMkLst>
            <pc:docMk/>
            <pc:sldMk cId="3420986092" sldId="301"/>
            <ac:spMk id="2" creationId="{DEC90B0E-AE5D-9FAE-C236-FBA646427064}"/>
          </ac:spMkLst>
        </pc:spChg>
        <pc:spChg chg="mod">
          <ac:chgData name="Prezerakos Georgios" userId="ea548587-b3cc-4d35-8e15-7608a7cc4b92" providerId="ADAL" clId="{83D2673A-B02D-44D6-B450-CE04481677D9}" dt="2024-06-03T13:44:02.315" v="5313" actId="26606"/>
          <ac:spMkLst>
            <pc:docMk/>
            <pc:sldMk cId="3420986092" sldId="301"/>
            <ac:spMk id="3" creationId="{C5DE4A86-3F53-D3DA-AC49-6802D9F97099}"/>
          </ac:spMkLst>
        </pc:spChg>
        <pc:spChg chg="add">
          <ac:chgData name="Prezerakos Georgios" userId="ea548587-b3cc-4d35-8e15-7608a7cc4b92" providerId="ADAL" clId="{83D2673A-B02D-44D6-B450-CE04481677D9}" dt="2024-06-03T13:44:02.315" v="5313" actId="26606"/>
          <ac:spMkLst>
            <pc:docMk/>
            <pc:sldMk cId="3420986092" sldId="301"/>
            <ac:spMk id="8" creationId="{389575E1-3389-451A-A5F7-27854C25C599}"/>
          </ac:spMkLst>
        </pc:spChg>
        <pc:spChg chg="add">
          <ac:chgData name="Prezerakos Georgios" userId="ea548587-b3cc-4d35-8e15-7608a7cc4b92" providerId="ADAL" clId="{83D2673A-B02D-44D6-B450-CE04481677D9}" dt="2024-06-03T13:44:02.315" v="5313" actId="26606"/>
          <ac:spMkLst>
            <pc:docMk/>
            <pc:sldMk cId="3420986092" sldId="301"/>
            <ac:spMk id="10" creationId="{A53CCC5C-D88E-40FB-B30B-23DCDBD01D37}"/>
          </ac:spMkLst>
        </pc:spChg>
        <pc:spChg chg="add">
          <ac:chgData name="Prezerakos Georgios" userId="ea548587-b3cc-4d35-8e15-7608a7cc4b92" providerId="ADAL" clId="{83D2673A-B02D-44D6-B450-CE04481677D9}" dt="2024-06-03T13:44:02.315" v="5313" actId="26606"/>
          <ac:spMkLst>
            <pc:docMk/>
            <pc:sldMk cId="3420986092" sldId="301"/>
            <ac:spMk id="12" creationId="{081E4A58-353D-44AE-B2FC-2A74E2E400F7}"/>
          </ac:spMkLst>
        </pc:spChg>
      </pc:sldChg>
      <pc:sldChg chg="modSp new del mod">
        <pc:chgData name="Prezerakos Georgios" userId="ea548587-b3cc-4d35-8e15-7608a7cc4b92" providerId="ADAL" clId="{83D2673A-B02D-44D6-B450-CE04481677D9}" dt="2024-06-03T13:44:28.372" v="5315" actId="2696"/>
        <pc:sldMkLst>
          <pc:docMk/>
          <pc:sldMk cId="2877334342" sldId="302"/>
        </pc:sldMkLst>
        <pc:spChg chg="mod">
          <ac:chgData name="Prezerakos Georgios" userId="ea548587-b3cc-4d35-8e15-7608a7cc4b92" providerId="ADAL" clId="{83D2673A-B02D-44D6-B450-CE04481677D9}" dt="2024-05-27T17:37:15.457" v="5038" actId="20577"/>
          <ac:spMkLst>
            <pc:docMk/>
            <pc:sldMk cId="2877334342" sldId="302"/>
            <ac:spMk id="2" creationId="{9C29327D-F480-21AD-CE90-B7C3DFD4721B}"/>
          </ac:spMkLst>
        </pc:spChg>
        <pc:spChg chg="mod">
          <ac:chgData name="Prezerakos Georgios" userId="ea548587-b3cc-4d35-8e15-7608a7cc4b92" providerId="ADAL" clId="{83D2673A-B02D-44D6-B450-CE04481677D9}" dt="2024-05-27T17:41:46.781" v="5194" actId="27636"/>
          <ac:spMkLst>
            <pc:docMk/>
            <pc:sldMk cId="2877334342" sldId="302"/>
            <ac:spMk id="3" creationId="{BBDAFF7F-8779-63C3-3AFD-254ED1FAFF4E}"/>
          </ac:spMkLst>
        </pc:spChg>
      </pc:sldChg>
      <pc:sldChg chg="addSp delSp modSp new del mod">
        <pc:chgData name="Prezerakos Georgios" userId="ea548587-b3cc-4d35-8e15-7608a7cc4b92" providerId="ADAL" clId="{83D2673A-B02D-44D6-B450-CE04481677D9}" dt="2024-06-03T13:45:36.867" v="5330" actId="2696"/>
        <pc:sldMkLst>
          <pc:docMk/>
          <pc:sldMk cId="3998041148" sldId="303"/>
        </pc:sldMkLst>
        <pc:spChg chg="del">
          <ac:chgData name="Prezerakos Georgios" userId="ea548587-b3cc-4d35-8e15-7608a7cc4b92" providerId="ADAL" clId="{83D2673A-B02D-44D6-B450-CE04481677D9}" dt="2024-05-27T18:14:33.928" v="5198" actId="478"/>
          <ac:spMkLst>
            <pc:docMk/>
            <pc:sldMk cId="3998041148" sldId="303"/>
            <ac:spMk id="2" creationId="{6FF3761D-CDA7-812F-01BD-8CB39E71E8AE}"/>
          </ac:spMkLst>
        </pc:spChg>
        <pc:spChg chg="del">
          <ac:chgData name="Prezerakos Georgios" userId="ea548587-b3cc-4d35-8e15-7608a7cc4b92" providerId="ADAL" clId="{83D2673A-B02D-44D6-B450-CE04481677D9}" dt="2024-05-27T18:14:36.001" v="5199" actId="478"/>
          <ac:spMkLst>
            <pc:docMk/>
            <pc:sldMk cId="3998041148" sldId="303"/>
            <ac:spMk id="3" creationId="{FAC47C22-7E35-AE35-603C-B3073A5232BC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4" creationId="{6E0CE16A-17FF-9B6C-9D95-C5FC7E582319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5" creationId="{62A2919D-CC12-1D17-A1DE-35550A34984E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6" creationId="{27A533F2-B980-2DDC-F2B4-5356C6FBE61C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7" creationId="{2B2AA3DD-43D2-3F9C-5658-7B298DBB02B6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8" creationId="{3879DEDE-A228-FCC4-9101-A75048F6D463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9" creationId="{C587CFD6-F18A-B287-B440-68383426410E}"/>
          </ac:spMkLst>
        </pc:spChg>
        <pc:spChg chg="add del mod">
          <ac:chgData name="Prezerakos Georgios" userId="ea548587-b3cc-4d35-8e15-7608a7cc4b92" providerId="ADAL" clId="{83D2673A-B02D-44D6-B450-CE04481677D9}" dt="2024-05-27T18:15:15.801" v="5226" actId="478"/>
          <ac:spMkLst>
            <pc:docMk/>
            <pc:sldMk cId="3998041148" sldId="303"/>
            <ac:spMk id="10" creationId="{B8A598B8-9DC9-356E-CD5A-B113FDABED87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11" creationId="{68238467-3718-6AF4-3BDC-49C2ED37E47C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12" creationId="{7F2D46FE-4D0B-26FD-6A52-4F2998CCFE1B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13" creationId="{D7EA7CD9-BC45-CDD3-65BE-36AD020A5D50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14" creationId="{5BD3116A-F82A-C950-6CEE-9B52EB6BD162}"/>
          </ac:spMkLst>
        </pc:spChg>
        <pc:spChg chg="add mod">
          <ac:chgData name="Prezerakos Georgios" userId="ea548587-b3cc-4d35-8e15-7608a7cc4b92" providerId="ADAL" clId="{83D2673A-B02D-44D6-B450-CE04481677D9}" dt="2024-05-27T18:16:32.198" v="5249" actId="1076"/>
          <ac:spMkLst>
            <pc:docMk/>
            <pc:sldMk cId="3998041148" sldId="303"/>
            <ac:spMk id="15" creationId="{B545834A-F3A2-A9B7-AA97-5692DDDC3332}"/>
          </ac:spMkLst>
        </pc:spChg>
        <pc:spChg chg="add mod">
          <ac:chgData name="Prezerakos Georgios" userId="ea548587-b3cc-4d35-8e15-7608a7cc4b92" providerId="ADAL" clId="{83D2673A-B02D-44D6-B450-CE04481677D9}" dt="2024-05-27T18:17:47.688" v="5280" actId="207"/>
          <ac:spMkLst>
            <pc:docMk/>
            <pc:sldMk cId="3998041148" sldId="303"/>
            <ac:spMk id="16" creationId="{823C1CD1-2708-D10D-BB1C-956D761D59E7}"/>
          </ac:spMkLst>
        </pc:spChg>
        <pc:spChg chg="add mod">
          <ac:chgData name="Prezerakos Georgios" userId="ea548587-b3cc-4d35-8e15-7608a7cc4b92" providerId="ADAL" clId="{83D2673A-B02D-44D6-B450-CE04481677D9}" dt="2024-05-27T18:17:47.688" v="5280" actId="207"/>
          <ac:spMkLst>
            <pc:docMk/>
            <pc:sldMk cId="3998041148" sldId="303"/>
            <ac:spMk id="17" creationId="{C127C42A-4E28-577C-A320-20C8C6C9887C}"/>
          </ac:spMkLst>
        </pc:spChg>
        <pc:spChg chg="add del mod">
          <ac:chgData name="Prezerakos Georgios" userId="ea548587-b3cc-4d35-8e15-7608a7cc4b92" providerId="ADAL" clId="{83D2673A-B02D-44D6-B450-CE04481677D9}" dt="2024-05-27T18:16:43.729" v="5256" actId="478"/>
          <ac:spMkLst>
            <pc:docMk/>
            <pc:sldMk cId="3998041148" sldId="303"/>
            <ac:spMk id="18" creationId="{C38BE5A6-B359-F12C-53D4-F16D64E3175D}"/>
          </ac:spMkLst>
        </pc:spChg>
        <pc:spChg chg="add del mod">
          <ac:chgData name="Prezerakos Georgios" userId="ea548587-b3cc-4d35-8e15-7608a7cc4b92" providerId="ADAL" clId="{83D2673A-B02D-44D6-B450-CE04481677D9}" dt="2024-05-27T18:16:45.769" v="5258" actId="478"/>
          <ac:spMkLst>
            <pc:docMk/>
            <pc:sldMk cId="3998041148" sldId="303"/>
            <ac:spMk id="19" creationId="{2D428EEE-D35C-0934-EC6A-267E492B6D8B}"/>
          </ac:spMkLst>
        </pc:spChg>
        <pc:spChg chg="add del mod">
          <ac:chgData name="Prezerakos Georgios" userId="ea548587-b3cc-4d35-8e15-7608a7cc4b92" providerId="ADAL" clId="{83D2673A-B02D-44D6-B450-CE04481677D9}" dt="2024-05-27T18:16:47.033" v="5260" actId="478"/>
          <ac:spMkLst>
            <pc:docMk/>
            <pc:sldMk cId="3998041148" sldId="303"/>
            <ac:spMk id="20" creationId="{114BDE41-46F9-47EC-9079-A89D4BFDD320}"/>
          </ac:spMkLst>
        </pc:spChg>
        <pc:spChg chg="add del mod">
          <ac:chgData name="Prezerakos Georgios" userId="ea548587-b3cc-4d35-8e15-7608a7cc4b92" providerId="ADAL" clId="{83D2673A-B02D-44D6-B450-CE04481677D9}" dt="2024-05-27T18:16:47.680" v="5261" actId="478"/>
          <ac:spMkLst>
            <pc:docMk/>
            <pc:sldMk cId="3998041148" sldId="303"/>
            <ac:spMk id="21" creationId="{5590ACE7-1902-637F-53A9-482A74FA8DAE}"/>
          </ac:spMkLst>
        </pc:spChg>
        <pc:spChg chg="add mod">
          <ac:chgData name="Prezerakos Georgios" userId="ea548587-b3cc-4d35-8e15-7608a7cc4b92" providerId="ADAL" clId="{83D2673A-B02D-44D6-B450-CE04481677D9}" dt="2024-05-27T18:17:47.688" v="5280" actId="207"/>
          <ac:spMkLst>
            <pc:docMk/>
            <pc:sldMk cId="3998041148" sldId="303"/>
            <ac:spMk id="22" creationId="{33C19EE3-F8BC-5184-5819-DE3BD00A989A}"/>
          </ac:spMkLst>
        </pc:spChg>
        <pc:spChg chg="add mod">
          <ac:chgData name="Prezerakos Georgios" userId="ea548587-b3cc-4d35-8e15-7608a7cc4b92" providerId="ADAL" clId="{83D2673A-B02D-44D6-B450-CE04481677D9}" dt="2024-05-27T18:17:18.201" v="5276" actId="14100"/>
          <ac:spMkLst>
            <pc:docMk/>
            <pc:sldMk cId="3998041148" sldId="303"/>
            <ac:spMk id="23" creationId="{3931995B-9BB8-69E7-F65C-9FA240F56F1D}"/>
          </ac:spMkLst>
        </pc:spChg>
        <pc:spChg chg="add del mod">
          <ac:chgData name="Prezerakos Georgios" userId="ea548587-b3cc-4d35-8e15-7608a7cc4b92" providerId="ADAL" clId="{83D2673A-B02D-44D6-B450-CE04481677D9}" dt="2024-05-27T18:16:44.881" v="5257" actId="478"/>
          <ac:spMkLst>
            <pc:docMk/>
            <pc:sldMk cId="3998041148" sldId="303"/>
            <ac:spMk id="24" creationId="{3AC15723-9064-4C7A-1F99-ED7689C566D9}"/>
          </ac:spMkLst>
        </pc:spChg>
        <pc:spChg chg="add del mod">
          <ac:chgData name="Prezerakos Georgios" userId="ea548587-b3cc-4d35-8e15-7608a7cc4b92" providerId="ADAL" clId="{83D2673A-B02D-44D6-B450-CE04481677D9}" dt="2024-05-27T18:16:46.353" v="5259" actId="478"/>
          <ac:spMkLst>
            <pc:docMk/>
            <pc:sldMk cId="3998041148" sldId="303"/>
            <ac:spMk id="25" creationId="{CEF64F0C-A56B-6121-A9A5-8C8B8F60DF82}"/>
          </ac:spMkLst>
        </pc:spChg>
        <pc:spChg chg="add mod">
          <ac:chgData name="Prezerakos Georgios" userId="ea548587-b3cc-4d35-8e15-7608a7cc4b92" providerId="ADAL" clId="{83D2673A-B02D-44D6-B450-CE04481677D9}" dt="2024-05-27T18:16:40.913" v="5255" actId="20577"/>
          <ac:spMkLst>
            <pc:docMk/>
            <pc:sldMk cId="3998041148" sldId="303"/>
            <ac:spMk id="26" creationId="{71FC3AA1-B5B2-DA74-0598-E0B9A2381BA1}"/>
          </ac:spMkLst>
        </pc:spChg>
      </pc:sldChg>
      <pc:sldChg chg="addSp delSp modSp new mod ord setBg modClrScheme chgLayout">
        <pc:chgData name="Prezerakos Georgios" userId="ea548587-b3cc-4d35-8e15-7608a7cc4b92" providerId="ADAL" clId="{83D2673A-B02D-44D6-B450-CE04481677D9}" dt="2024-06-03T13:42:42.277" v="5294" actId="26606"/>
        <pc:sldMkLst>
          <pc:docMk/>
          <pc:sldMk cId="358108065" sldId="304"/>
        </pc:sldMkLst>
        <pc:spChg chg="del mod ord">
          <ac:chgData name="Prezerakos Georgios" userId="ea548587-b3cc-4d35-8e15-7608a7cc4b92" providerId="ADAL" clId="{83D2673A-B02D-44D6-B450-CE04481677D9}" dt="2024-06-03T13:42:02.520" v="5285" actId="700"/>
          <ac:spMkLst>
            <pc:docMk/>
            <pc:sldMk cId="358108065" sldId="304"/>
            <ac:spMk id="2" creationId="{81A6D6F1-E4C2-4822-3671-07FD19F46E62}"/>
          </ac:spMkLst>
        </pc:spChg>
        <pc:spChg chg="del mod ord">
          <ac:chgData name="Prezerakos Georgios" userId="ea548587-b3cc-4d35-8e15-7608a7cc4b92" providerId="ADAL" clId="{83D2673A-B02D-44D6-B450-CE04481677D9}" dt="2024-06-03T13:42:02.520" v="5285" actId="700"/>
          <ac:spMkLst>
            <pc:docMk/>
            <pc:sldMk cId="358108065" sldId="304"/>
            <ac:spMk id="3" creationId="{A84021AA-C425-81C7-8731-153A60497098}"/>
          </ac:spMkLst>
        </pc:spChg>
        <pc:spChg chg="add mod ord">
          <ac:chgData name="Prezerakos Georgios" userId="ea548587-b3cc-4d35-8e15-7608a7cc4b92" providerId="ADAL" clId="{83D2673A-B02D-44D6-B450-CE04481677D9}" dt="2024-06-03T13:42:42.277" v="5294" actId="26606"/>
          <ac:spMkLst>
            <pc:docMk/>
            <pc:sldMk cId="358108065" sldId="304"/>
            <ac:spMk id="4" creationId="{AE0B7959-4F9C-879B-6986-3904E54C35A1}"/>
          </ac:spMkLst>
        </pc:spChg>
        <pc:spChg chg="add mod ord">
          <ac:chgData name="Prezerakos Georgios" userId="ea548587-b3cc-4d35-8e15-7608a7cc4b92" providerId="ADAL" clId="{83D2673A-B02D-44D6-B450-CE04481677D9}" dt="2024-06-03T13:42:42.277" v="5294" actId="26606"/>
          <ac:spMkLst>
            <pc:docMk/>
            <pc:sldMk cId="358108065" sldId="304"/>
            <ac:spMk id="5" creationId="{B75D5D3E-4FA1-5048-73CD-E2BD2BCD6AA9}"/>
          </ac:spMkLst>
        </pc:spChg>
        <pc:spChg chg="add">
          <ac:chgData name="Prezerakos Georgios" userId="ea548587-b3cc-4d35-8e15-7608a7cc4b92" providerId="ADAL" clId="{83D2673A-B02D-44D6-B450-CE04481677D9}" dt="2024-06-03T13:42:42.277" v="5294" actId="26606"/>
          <ac:spMkLst>
            <pc:docMk/>
            <pc:sldMk cId="358108065" sldId="304"/>
            <ac:spMk id="11" creationId="{7DA3C418-758E-4180-A5D0-8655D6804587}"/>
          </ac:spMkLst>
        </pc:spChg>
        <pc:spChg chg="add">
          <ac:chgData name="Prezerakos Georgios" userId="ea548587-b3cc-4d35-8e15-7608a7cc4b92" providerId="ADAL" clId="{83D2673A-B02D-44D6-B450-CE04481677D9}" dt="2024-06-03T13:42:42.277" v="5294" actId="26606"/>
          <ac:spMkLst>
            <pc:docMk/>
            <pc:sldMk cId="358108065" sldId="304"/>
            <ac:spMk id="13" creationId="{28C8EF06-5EC3-4883-AFAF-D74FF46550FB}"/>
          </ac:spMkLst>
        </pc:spChg>
        <pc:picChg chg="add">
          <ac:chgData name="Prezerakos Georgios" userId="ea548587-b3cc-4d35-8e15-7608a7cc4b92" providerId="ADAL" clId="{83D2673A-B02D-44D6-B450-CE04481677D9}" dt="2024-06-03T13:42:42.277" v="5294" actId="26606"/>
          <ac:picMkLst>
            <pc:docMk/>
            <pc:sldMk cId="358108065" sldId="304"/>
            <ac:picMk id="7" creationId="{5930EE12-A5C9-9B82-4E6D-8A97B2FA6DF9}"/>
          </ac:picMkLst>
        </pc:picChg>
      </pc:sldChg>
      <pc:sldMasterChg chg="modSldLayout">
        <pc:chgData name="Prezerakos Georgios" userId="ea548587-b3cc-4d35-8e15-7608a7cc4b92" providerId="ADAL" clId="{83D2673A-B02D-44D6-B450-CE04481677D9}" dt="2024-05-26T18:11:46.855" v="75" actId="2710"/>
        <pc:sldMasterMkLst>
          <pc:docMk/>
          <pc:sldMasterMk cId="3256103948" sldId="2147483648"/>
        </pc:sldMasterMkLst>
        <pc:sldLayoutChg chg="modSp">
          <pc:chgData name="Prezerakos Georgios" userId="ea548587-b3cc-4d35-8e15-7608a7cc4b92" providerId="ADAL" clId="{83D2673A-B02D-44D6-B450-CE04481677D9}" dt="2024-05-26T18:11:46.855" v="75" actId="2710"/>
          <pc:sldLayoutMkLst>
            <pc:docMk/>
            <pc:sldMasterMk cId="3256103948" sldId="2147483648"/>
            <pc:sldLayoutMk cId="3975062255" sldId="2147483650"/>
          </pc:sldLayoutMkLst>
          <pc:spChg chg="mod">
            <ac:chgData name="Prezerakos Georgios" userId="ea548587-b3cc-4d35-8e15-7608a7cc4b92" providerId="ADAL" clId="{83D2673A-B02D-44D6-B450-CE04481677D9}" dt="2024-05-26T18:11:46.855" v="75" actId="2710"/>
            <ac:spMkLst>
              <pc:docMk/>
              <pc:sldMasterMk cId="3256103948" sldId="2147483648"/>
              <pc:sldLayoutMk cId="3975062255" sldId="2147483650"/>
              <ac:spMk id="3" creationId="{0D366823-FCB5-85A3-3869-9E94C31D74C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6C2D-03E9-C18C-76D0-E13E8E528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6CC4C-13AE-68F4-0FA1-E895A0544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628CD-7510-8FD2-0407-4485E086A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D6E82-EAAE-E49C-9B6C-927B9599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8E2DB-F65B-2472-C49F-3D4A2E72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0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559D-C76D-576C-6E51-74163930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D6478-86F1-3A14-806C-43E0BC408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26B9-8229-2B44-C4A3-1D748F20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564A8-C354-5E83-B953-B9BB6596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DBD74-38D7-1AC5-C8B6-8776110C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8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A9B8DD-246E-8470-D9A7-BF0E7515A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DCCA4-F379-003E-DDBA-002DF80C2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6AFF5-2E0E-64E1-47CA-9CE440AD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4AC22-79CF-EDD3-B190-5FF8AC4F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79B13-BDEC-8CE3-27C7-8AADCE7E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5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C384-E32C-F25B-FB43-9E5CB229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66823-FCB5-85A3-3869-9E94C31D7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328FA-F9C6-97E1-BDDB-C18C88E15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F55C5-6DC9-84F2-6336-83DABFB2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95496-62BB-EACA-FC02-97A9F13C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6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4A57-100B-A165-4FC7-47A413E8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24FB5-94F6-706C-4D46-16109F231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1D10-352C-5D92-EB4D-F170315D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50E4B-8561-A198-73E9-32111FD3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819D9-86F6-2CA7-E33D-034535D9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1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42166-F099-61EE-85A2-A88572E8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440C-D62A-EBEB-D384-EE809EFBF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E3B9D-7F88-39B2-B284-4EEFC58C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E71DD-E6D6-57CB-07C7-AE2A4EAD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CDB64-6D6C-ED1C-0ED8-4B0FBCA7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8CF70-52DF-A4F6-2AC0-EAEAB110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6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D805-28FD-418E-B9C9-6B5A3115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BA92B-DB00-4178-96EE-50B2D766D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BFC50-AC21-73C9-9A38-15015FA42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3649C-C66F-A1DD-C2F2-1FFB50973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00024-C945-520E-0479-9287FBB7F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519680-4832-AC25-89F6-B464F49D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A174F-17B4-B26A-AB2A-F6A125D3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13A8B-22E4-33E8-C52F-B1215AA9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36FE-EDA0-D287-3535-9E6D7D15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77984-EC33-37B6-131A-2B293BB0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8C502-781C-EFBA-9B31-9B7E6249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08C05-5273-32EE-3D5F-5523292E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9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5DE481-F251-946D-8D8B-0D0B6E4D1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0CAFFF-4A8F-9861-9427-A956B7C2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94EAB-8BEC-73D0-6590-09222C7C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6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3A4F-D438-9C2E-9376-DE3EFE08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BC68B-E932-8BDA-8FBF-639FEBDE6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6B89F-621D-D5AB-4BEB-1CCCD236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69D91-3FF5-884B-A30C-85C1BEA9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B32DA-E76A-BCCB-79BB-3234B931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1E307-34B2-64A9-9DDB-D447EDA0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7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5135-B8DD-F34F-05E1-0A4F1B3F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C1BAA-2AE7-0596-A562-9482635EE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EE0C5-D588-512B-B6BF-76B451379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7EEF7-3915-FEF3-EF89-DA4834CB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652F2-5FFF-2524-443D-CF64A5A8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EB81C-BCFC-EEAE-14E5-8B41B2AC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8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E8051-2342-A993-B1C5-7B266791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4E850-E471-1E62-71CE-A6AEC3B75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C45BE-C526-E591-B250-7F2A5A0C8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152F5-8715-45AE-8696-584CCA07A84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35655-BE7B-0E9D-EBEA-E9280A0E1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63183-8E6A-5CC6-704F-DA87CAD6C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0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lang.llvm.org/docs/AddressSanitizer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ang.llvm.org/docs/LeakSanitizer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lang.llvm.org/docs/MemorySanitizer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lang.llvm.org/docs/UndefinedBehaviorSanitizer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lang.llvm.org/docs/ThreadSanitizer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exHive/HexTyp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lcamtuf.coredump.cx/afl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0EE12-A5C9-9B82-4E6D-8A97B2FA6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9" r="-1" b="-1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E0B7959-4F9C-879B-6986-3904E54C3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16" y="2852381"/>
            <a:ext cx="3161940" cy="2640247"/>
          </a:xfrm>
        </p:spPr>
        <p:txBody>
          <a:bodyPr>
            <a:normAutofit/>
          </a:bodyPr>
          <a:lstStyle/>
          <a:p>
            <a:pPr algn="l"/>
            <a:r>
              <a:rPr lang="el-GR" sz="3600">
                <a:solidFill>
                  <a:schemeClr val="tx1">
                    <a:lumMod val="85000"/>
                    <a:lumOff val="15000"/>
                  </a:schemeClr>
                </a:solidFill>
              </a:rPr>
              <a:t>Ασφάλεια λογισμικού και βάσεων δεδομένων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5D5D3E-4FA1-5048-73CD-E2BD2BCD6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915" y="5676901"/>
            <a:ext cx="3306089" cy="665802"/>
          </a:xfrm>
        </p:spPr>
        <p:txBody>
          <a:bodyPr>
            <a:normAutofit/>
          </a:bodyPr>
          <a:lstStyle/>
          <a:p>
            <a:pPr algn="l"/>
            <a:r>
              <a:rPr lang="el-G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Διάλεξη 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r>
              <a:rPr lang="el-G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η </a:t>
            </a:r>
          </a:p>
          <a:p>
            <a:pPr algn="l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M.Sc. CyberSecurity</a:t>
            </a:r>
          </a:p>
          <a:p>
            <a:pPr algn="l"/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8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0A522-5A51-F7BF-4CF1-39C50508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Εισαγωγή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DA77A-415C-D3D8-AED4-EC55C0192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800" dirty="0"/>
              <a:t>Εξαντλητικές: Εξετάζονται όλες οι είσοδοι</a:t>
            </a:r>
          </a:p>
          <a:p>
            <a:pPr lvl="1">
              <a:lnSpc>
                <a:spcPct val="140000"/>
              </a:lnSpc>
            </a:pPr>
            <a:r>
              <a:rPr lang="el-GR" sz="1800" dirty="0"/>
              <a:t>Στην πραγματικότητα δε μπορεί να γίνει</a:t>
            </a:r>
          </a:p>
          <a:p>
            <a:pPr lvl="1">
              <a:lnSpc>
                <a:spcPct val="140000"/>
              </a:lnSpc>
            </a:pPr>
            <a:r>
              <a:rPr lang="el-GR" sz="1800" dirty="0"/>
              <a:t>Ισοδύναμες διαμερίσεις</a:t>
            </a:r>
          </a:p>
          <a:p>
            <a:pPr>
              <a:lnSpc>
                <a:spcPct val="140000"/>
              </a:lnSpc>
            </a:pPr>
            <a:r>
              <a:rPr lang="el-GR" sz="1800" dirty="0"/>
              <a:t>Λειτουργικές: Προσπαθούν να καλύψουν όλες τις απαιτήσεις</a:t>
            </a:r>
          </a:p>
          <a:p>
            <a:pPr lvl="1">
              <a:lnSpc>
                <a:spcPct val="140000"/>
              </a:lnSpc>
            </a:pPr>
            <a:r>
              <a:rPr lang="el-GR" sz="1800" dirty="0"/>
              <a:t>Μέσω </a:t>
            </a:r>
            <a:r>
              <a:rPr lang="en-US" sz="1800" dirty="0"/>
              <a:t>integration testing </a:t>
            </a:r>
            <a:r>
              <a:rPr lang="el-GR" sz="1800" dirty="0"/>
              <a:t>ή</a:t>
            </a:r>
          </a:p>
          <a:p>
            <a:pPr lvl="1">
              <a:lnSpc>
                <a:spcPct val="140000"/>
              </a:lnSpc>
            </a:pPr>
            <a:r>
              <a:rPr lang="en-US" sz="1800" dirty="0"/>
              <a:t>Black box testing</a:t>
            </a:r>
            <a:endParaRPr lang="el-GR" sz="1800" dirty="0"/>
          </a:p>
          <a:p>
            <a:pPr>
              <a:lnSpc>
                <a:spcPct val="140000"/>
              </a:lnSpc>
            </a:pPr>
            <a:r>
              <a:rPr lang="el-GR" sz="1800" dirty="0"/>
              <a:t>Τυχαίες: Αυτόματη δημιουργία δοκιμών</a:t>
            </a:r>
          </a:p>
          <a:p>
            <a:pPr lvl="1">
              <a:lnSpc>
                <a:spcPct val="140000"/>
              </a:lnSpc>
            </a:pPr>
            <a:r>
              <a:rPr lang="el-GR" sz="1800" dirty="0"/>
              <a:t>Ατελείς</a:t>
            </a:r>
          </a:p>
          <a:p>
            <a:pPr>
              <a:lnSpc>
                <a:spcPct val="140000"/>
              </a:lnSpc>
            </a:pPr>
            <a:r>
              <a:rPr lang="el-GR" sz="1800" dirty="0"/>
              <a:t>Δομικές: Κάλυψη όλου του κώδικα (π.χ. </a:t>
            </a:r>
            <a:r>
              <a:rPr lang="en-US" sz="1800" dirty="0"/>
              <a:t>unit testing)</a:t>
            </a:r>
            <a:endParaRPr lang="el-GR" sz="1800" dirty="0"/>
          </a:p>
          <a:p>
            <a:pPr>
              <a:lnSpc>
                <a:spcPct val="14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844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B289C-7793-FB8B-C2A2-6F1F73BB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Παράδειγμα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76FB8-E6A2-7403-21EA-BAB5182A6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456"/>
            <a:ext cx="5097780" cy="3795748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90000"/>
              </a:lnSpc>
            </a:pPr>
            <a:r>
              <a:rPr lang="en-US" sz="2400"/>
              <a:t>double doFun(double a, double b, double c) {</a:t>
            </a:r>
          </a:p>
          <a:p>
            <a:pPr marL="0">
              <a:lnSpc>
                <a:spcPct val="90000"/>
              </a:lnSpc>
            </a:pPr>
            <a:r>
              <a:rPr lang="en-US" sz="2400"/>
              <a:t>if (a == 23.0 &amp;&amp; b == 42.0) {</a:t>
            </a:r>
          </a:p>
          <a:p>
            <a:pPr marL="0">
              <a:lnSpc>
                <a:spcPct val="90000"/>
              </a:lnSpc>
            </a:pPr>
            <a:r>
              <a:rPr lang="en-US" sz="2400"/>
              <a:t>return a * b / c;</a:t>
            </a:r>
          </a:p>
          <a:p>
            <a:pPr marL="0">
              <a:lnSpc>
                <a:spcPct val="90000"/>
              </a:lnSpc>
            </a:pPr>
            <a:r>
              <a:rPr lang="en-US" sz="2400"/>
              <a:t>}</a:t>
            </a:r>
          </a:p>
          <a:p>
            <a:pPr marL="0">
              <a:lnSpc>
                <a:spcPct val="90000"/>
              </a:lnSpc>
            </a:pPr>
            <a:r>
              <a:rPr lang="en-US" sz="2400"/>
              <a:t>return a * b * c;</a:t>
            </a:r>
          </a:p>
          <a:p>
            <a:pPr marL="0">
              <a:lnSpc>
                <a:spcPct val="90000"/>
              </a:lnSpc>
            </a:pPr>
            <a:r>
              <a:rPr lang="en-US" sz="240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6EF10-C053-A090-25EC-5C9F3FBCB04B}"/>
              </a:ext>
            </a:extLst>
          </p:cNvPr>
          <p:cNvSpPr txBox="1"/>
          <p:nvPr/>
        </p:nvSpPr>
        <p:spPr>
          <a:xfrm>
            <a:off x="6256020" y="2177456"/>
            <a:ext cx="5097780" cy="37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Αποτυγχάνει για a==23.0, b == 42.0 και c == 0.0 </a:t>
            </a:r>
          </a:p>
        </p:txBody>
      </p:sp>
    </p:spTree>
    <p:extLst>
      <p:ext uri="{BB962C8B-B14F-4D97-AF65-F5344CB8AC3E}">
        <p14:creationId xmlns:p14="http://schemas.microsoft.com/office/powerpoint/2010/main" val="165613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2BB5B-CE06-6213-1ABF-7608624D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Παράδειγμα (2/2)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49878-FE1A-C87F-5B6D-73F397094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doFun(double a, double b, double c)</a:t>
            </a:r>
            <a:endParaRPr lang="el-GR" sz="2000" b="1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Εξαντλητική: 2^64^3 δοκιμές !!!!!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Λειτουργική: Σενάρια δοκιμών για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true / false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Τυχαία: Δοκιμάζω με τυχαίες τριπλέτες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a, b, c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Δομική: Προσπαθώ να καλύψω όλα τα πιθανά μονοπάτια κώδικα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7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E0EAB-5B80-05F5-ADA2-C6A5EF59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chemeClr val="tx1">
                    <a:lumMod val="85000"/>
                    <a:lumOff val="15000"/>
                  </a:schemeClr>
                </a:solidFill>
              </a:rPr>
              <a:t>Η κάλυψη ως μετρική για την πληρότητα των δοκιμών</a:t>
            </a:r>
            <a:endParaRPr lang="en-US" sz="3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1D04-90C2-34E3-8DDC-59B444C47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Ένα σφάλμα λογισμικού ανιχνεύεται μόνο αν εκτελεστεί η εσφαλμένη εντολή. 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Η αποτελεσματικότητα της δοκιμαστικής σουίτας εξαρτάται επομένως από το πόσες εντολές εκτελούνται.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4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A7C7F-25A5-4B90-D567-8CC44071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l-GR" dirty="0"/>
              <a:t>Αρκεί η κάλυψη σε επίπεδο γραμμών;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16D0E-C11B-BAEB-36D6-17513AB90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l-GR" sz="2000"/>
              <a:t>Με τιμές: </a:t>
            </a:r>
            <a:r>
              <a:rPr lang="en-US" sz="2000"/>
              <a:t>elem = 1, inp = [1, 2], len =2 </a:t>
            </a:r>
            <a:r>
              <a:rPr lang="el-GR" sz="2000"/>
              <a:t>καλύπτονται όλες οι γραμμές</a:t>
            </a:r>
          </a:p>
          <a:p>
            <a:r>
              <a:rPr lang="el-GR" sz="2000"/>
              <a:t>Δεν καλύπτεται όμως η περίπτωση να βγούμε εκτός πίνακα</a:t>
            </a:r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72DA5-4B42-D1E5-9CED-38415F357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31" y="2349588"/>
            <a:ext cx="4788505" cy="180766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36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9E738-B4A4-FF45-3322-EAA52B733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l-GR" dirty="0"/>
              <a:t>Αρκεί η κάλυψη σε επίπεδο κλάδων;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E7F0-18FB-9F2A-EBE7-2A4DCC410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l-GR" sz="2000"/>
              <a:t>Με εισόδους </a:t>
            </a:r>
            <a:r>
              <a:rPr lang="en-US" sz="2000"/>
              <a:t>a = 5, b =1 </a:t>
            </a:r>
            <a:r>
              <a:rPr lang="el-GR" sz="2000"/>
              <a:t>και </a:t>
            </a:r>
            <a:r>
              <a:rPr lang="en-US" sz="2000"/>
              <a:t>a = 1, b = 5 </a:t>
            </a:r>
            <a:r>
              <a:rPr lang="el-GR" sz="2000"/>
              <a:t>καλύπτονται όλοι οι κλάδοι</a:t>
            </a:r>
          </a:p>
          <a:p>
            <a:r>
              <a:rPr lang="el-GR" sz="2000"/>
              <a:t>Δεν καλύπτονται όμως όλοι οι συνδυασμοί των κλάδων</a:t>
            </a:r>
          </a:p>
          <a:p>
            <a:r>
              <a:rPr lang="el-GR" sz="2000"/>
              <a:t>Δεν πιάνουμε το </a:t>
            </a:r>
            <a:r>
              <a:rPr lang="en-US" sz="2000"/>
              <a:t>a = 1, b =1 </a:t>
            </a:r>
            <a:r>
              <a:rPr lang="el-GR" sz="2000"/>
              <a:t>που είναι πιθανό </a:t>
            </a:r>
            <a:r>
              <a:rPr lang="en-US" sz="2000"/>
              <a:t>bug.</a:t>
            </a:r>
            <a:endParaRPr lang="el-GR" sz="2000"/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83896-26FE-52BD-A497-D19381742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085" y="2350518"/>
            <a:ext cx="5126959" cy="161499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4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Πλήκτρα παλιάς ταμειακής μηχανής">
            <a:extLst>
              <a:ext uri="{FF2B5EF4-FFF2-40B4-BE49-F238E27FC236}">
                <a16:creationId xmlns:a16="http://schemas.microsoft.com/office/drawing/2014/main" id="{AF34E221-AFC2-AFAD-7A4E-44C17555E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7" r="22160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F2F37-8371-054C-27B8-305AF82C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l-GR" sz="3700"/>
              <a:t>Τελικά ποιο είναι ένα καλό ποσοστό κάλυψης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E2CBF-7CDC-F13D-8737-7D2ED2B5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el-GR" sz="2000"/>
              <a:t>100%;</a:t>
            </a:r>
          </a:p>
          <a:p>
            <a:r>
              <a:rPr lang="el-GR" sz="2000"/>
              <a:t>80%;</a:t>
            </a:r>
          </a:p>
          <a:p>
            <a:r>
              <a:rPr lang="el-GR" sz="2000"/>
              <a:t>60%;</a:t>
            </a:r>
          </a:p>
          <a:p>
            <a:r>
              <a:rPr lang="el-GR" sz="2000"/>
              <a:t>Κάτι άλλο;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045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0AE0F-6950-12AB-B94E-8835D7D7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Unit testing </a:t>
            </a:r>
            <a:r>
              <a:rPr lang="el-GR" sz="4000"/>
              <a:t>ή/και </a:t>
            </a:r>
            <a:r>
              <a:rPr lang="en-US" sz="4000"/>
              <a:t>integration testing</a:t>
            </a:r>
            <a:r>
              <a:rPr lang="el-GR" sz="4000"/>
              <a:t>?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FA539-3FDF-A076-7EB8-FDD41BE9D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700"/>
              <a:t>Integration testing</a:t>
            </a:r>
          </a:p>
          <a:p>
            <a:pPr lvl="1">
              <a:lnSpc>
                <a:spcPct val="140000"/>
              </a:lnSpc>
            </a:pPr>
            <a:r>
              <a:rPr lang="el-GR" sz="1700"/>
              <a:t>Ελέγχω τις απαιτήσεις</a:t>
            </a:r>
          </a:p>
          <a:p>
            <a:pPr lvl="1">
              <a:lnSpc>
                <a:spcPct val="140000"/>
              </a:lnSpc>
            </a:pPr>
            <a:r>
              <a:rPr lang="el-GR" sz="1700"/>
              <a:t>Βρίσκω αν υπάρχει πρόβλημα</a:t>
            </a:r>
          </a:p>
          <a:p>
            <a:pPr>
              <a:lnSpc>
                <a:spcPct val="140000"/>
              </a:lnSpc>
            </a:pPr>
            <a:r>
              <a:rPr lang="en-US" sz="1700"/>
              <a:t>Unit testing</a:t>
            </a:r>
          </a:p>
          <a:p>
            <a:pPr lvl="1">
              <a:lnSpc>
                <a:spcPct val="140000"/>
              </a:lnSpc>
            </a:pPr>
            <a:r>
              <a:rPr lang="el-GR" sz="1700"/>
              <a:t>Βρίσκω που υπάρχει το πρόβλημα</a:t>
            </a:r>
          </a:p>
          <a:p>
            <a:pPr lvl="1">
              <a:lnSpc>
                <a:spcPct val="140000"/>
              </a:lnSpc>
            </a:pPr>
            <a:r>
              <a:rPr lang="el-GR" sz="1700"/>
              <a:t>Δεν χρειάζονται ιδιαίτερα σε </a:t>
            </a:r>
            <a:r>
              <a:rPr lang="en-US" sz="1700"/>
              <a:t>CRUD </a:t>
            </a:r>
            <a:r>
              <a:rPr lang="el-GR" sz="1700"/>
              <a:t>εφαρμογές</a:t>
            </a:r>
          </a:p>
          <a:p>
            <a:pPr lvl="2">
              <a:lnSpc>
                <a:spcPct val="140000"/>
              </a:lnSpc>
            </a:pPr>
            <a:r>
              <a:rPr lang="el-GR" sz="1700"/>
              <a:t>Θα πρέπει το </a:t>
            </a:r>
            <a:r>
              <a:rPr lang="en-US" sz="1700"/>
              <a:t>business logic </a:t>
            </a:r>
            <a:r>
              <a:rPr lang="el-GR" sz="1700"/>
              <a:t>να έχει κάποιο εκτόπισμα</a:t>
            </a:r>
            <a:endParaRPr lang="en-US" sz="1700"/>
          </a:p>
        </p:txBody>
      </p:sp>
      <p:pic>
        <p:nvPicPr>
          <p:cNvPr id="5" name="Picture 4" descr="Σημείωση ραντεβού σε χάρτινη ατζέντα">
            <a:extLst>
              <a:ext uri="{FF2B5EF4-FFF2-40B4-BE49-F238E27FC236}">
                <a16:creationId xmlns:a16="http://schemas.microsoft.com/office/drawing/2014/main" id="{8B0EC241-5136-E8F9-D28B-1097E064B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163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438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10D70D-C4BD-38A9-15F8-ABB1475A4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7" b="11962"/>
          <a:stretch/>
        </p:blipFill>
        <p:spPr>
          <a:xfrm>
            <a:off x="20" y="-7619"/>
            <a:ext cx="12191979" cy="6887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20"/>
            <a:ext cx="5566593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63442" y="855815"/>
            <a:ext cx="6887365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7648"/>
            <a:ext cx="2079513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06777" y="3068761"/>
            <a:ext cx="4504659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74557" y="-6485"/>
            <a:ext cx="342716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64705" y="-1061856"/>
            <a:ext cx="3682024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-7639"/>
            <a:ext cx="4879823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18C81-A0BC-5253-D22D-C3B82335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2155188"/>
            <a:ext cx="4160233" cy="28392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Sanitizers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4751C-96C9-E3DD-16D4-7B3F6F2FD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028" y="5166367"/>
            <a:ext cx="4160233" cy="85099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76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Πολλά ερωτηματικά σε μαύρο φόντο">
            <a:extLst>
              <a:ext uri="{FF2B5EF4-FFF2-40B4-BE49-F238E27FC236}">
                <a16:creationId xmlns:a16="http://schemas.microsoft.com/office/drawing/2014/main" id="{36EF22D3-1CB3-B1A1-D456-E07F9E00C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77" r="2" b="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A1D1E-7521-B192-FC29-2ECDC6A7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Sanitizers (C / C++)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95DC-6EF7-FF4F-EFD2-4431D0E75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400"/>
              <a:t>Οι δοκιμές ανιχνεύουν σφάλματα μέσω</a:t>
            </a:r>
          </a:p>
          <a:p>
            <a:pPr lvl="1">
              <a:lnSpc>
                <a:spcPct val="140000"/>
              </a:lnSpc>
            </a:pPr>
            <a:r>
              <a:rPr lang="el-GR" sz="1400"/>
              <a:t>Δηλώσεων π.χ. </a:t>
            </a:r>
            <a:r>
              <a:rPr lang="en-US" sz="1400"/>
              <a:t>assert(var != 0x23</a:t>
            </a:r>
            <a:r>
              <a:rPr lang="el-GR" sz="1400"/>
              <a:t>)</a:t>
            </a:r>
            <a:r>
              <a:rPr lang="en-US" sz="1400"/>
              <a:t> </a:t>
            </a:r>
            <a:r>
              <a:rPr lang="el-GR" sz="1400"/>
              <a:t>που ανιχνεύουν λάθη</a:t>
            </a:r>
          </a:p>
          <a:p>
            <a:pPr lvl="1">
              <a:lnSpc>
                <a:spcPct val="140000"/>
              </a:lnSpc>
            </a:pPr>
            <a:r>
              <a:rPr lang="en-US" sz="1400"/>
              <a:t>Segmentation faults</a:t>
            </a:r>
          </a:p>
          <a:p>
            <a:pPr lvl="1">
              <a:lnSpc>
                <a:spcPct val="140000"/>
              </a:lnSpc>
            </a:pPr>
            <a:r>
              <a:rPr lang="el-GR" sz="1400"/>
              <a:t>Μη αναχαιτισμένες εξαιρέσεις (</a:t>
            </a:r>
            <a:r>
              <a:rPr lang="en-US" sz="1400"/>
              <a:t>uncaught exceptions)</a:t>
            </a:r>
            <a:endParaRPr lang="el-GR" sz="1400"/>
          </a:p>
          <a:p>
            <a:pPr lvl="2">
              <a:lnSpc>
                <a:spcPct val="140000"/>
              </a:lnSpc>
            </a:pPr>
            <a:r>
              <a:rPr lang="el-GR" sz="1400"/>
              <a:t>Π.χ.  Διαίρεση με το μηδέν</a:t>
            </a:r>
            <a:endParaRPr lang="en-US" sz="1400"/>
          </a:p>
          <a:p>
            <a:pPr>
              <a:lnSpc>
                <a:spcPct val="140000"/>
              </a:lnSpc>
            </a:pPr>
            <a:r>
              <a:rPr lang="el-GR" sz="1400"/>
              <a:t>Πώς μπορούμε ν’ αυξήσουμε τις πιθανότητες εντοπισμού ενός σφάλματος;</a:t>
            </a:r>
          </a:p>
          <a:p>
            <a:pPr lvl="1">
              <a:lnSpc>
                <a:spcPct val="140000"/>
              </a:lnSpc>
            </a:pPr>
            <a:r>
              <a:rPr lang="el-GR" sz="1400"/>
              <a:t>Χρησιμοποιούμε </a:t>
            </a:r>
            <a:r>
              <a:rPr lang="en-US" sz="1400"/>
              <a:t>sanitizers.</a:t>
            </a:r>
          </a:p>
        </p:txBody>
      </p:sp>
    </p:spTree>
    <p:extLst>
      <p:ext uri="{BB962C8B-B14F-4D97-AF65-F5344CB8AC3E}">
        <p14:creationId xmlns:p14="http://schemas.microsoft.com/office/powerpoint/2010/main" val="259974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7EFD94-5838-622F-776C-1365BFC3E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981"/>
          <a:stretch/>
        </p:blipFill>
        <p:spPr>
          <a:xfrm>
            <a:off x="-3447" y="-1"/>
            <a:ext cx="12195447" cy="68797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2255B-FBF3-BBB4-1EEB-11C63C6A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4121944"/>
            <a:ext cx="7927785" cy="16206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Δοκιμές λογισμικού (software testing)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98418-87FE-362D-7C64-8A2CE7454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028" y="5737867"/>
            <a:ext cx="7942381" cy="61847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94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Κίτρινο χάρτινο αεροπλάνο που πετάει αντίθετα από αεροπλάνα σε γκρι χαρτί">
            <a:extLst>
              <a:ext uri="{FF2B5EF4-FFF2-40B4-BE49-F238E27FC236}">
                <a16:creationId xmlns:a16="http://schemas.microsoft.com/office/drawing/2014/main" id="{B481024F-8456-4A9A-361A-5C06CE6EC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2" r="34629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D80FD-84B8-7F85-AF6C-B6F18AD0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Address sanitizer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86229-525F-1BD9-FA46-15BD6DF9B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l-GR" sz="1000" dirty="0"/>
              <a:t>Το </a:t>
            </a:r>
            <a:r>
              <a:rPr lang="el-GR" sz="1000" dirty="0" err="1"/>
              <a:t>AddressSanitizer</a:t>
            </a:r>
            <a:r>
              <a:rPr lang="el-GR" sz="1000" dirty="0"/>
              <a:t> (</a:t>
            </a:r>
            <a:r>
              <a:rPr lang="el-GR" sz="1000" dirty="0" err="1"/>
              <a:t>ASan</a:t>
            </a:r>
            <a:r>
              <a:rPr lang="el-GR" sz="1000" dirty="0"/>
              <a:t>) ανιχνεύει σφάλματα μνήμης. Τοποθετεί κόκκινες ζώνες γύρω από αντικείμενα και ελέγχει αυτά τα αντικείμενα κατά την εκδήλωση των συγκεκριμένων γεγονότων. </a:t>
            </a:r>
            <a:endParaRPr lang="en-US" sz="1000" dirty="0"/>
          </a:p>
          <a:p>
            <a:pPr>
              <a:lnSpc>
                <a:spcPct val="140000"/>
              </a:lnSpc>
            </a:pPr>
            <a:r>
              <a:rPr lang="el-GR" sz="1000" dirty="0"/>
              <a:t>Το εργαλείο μπορεί να ανιχνεύσει τις ακόλουθες κατηγορίες σφαλμάτων:</a:t>
            </a:r>
          </a:p>
          <a:p>
            <a:pPr lvl="1">
              <a:lnSpc>
                <a:spcPct val="140000"/>
              </a:lnSpc>
            </a:pPr>
            <a:r>
              <a:rPr lang="el-GR" sz="1000" dirty="0"/>
              <a:t>Πρόσβαση εκτός ορίων στη σωρό, τη στοίβα και τις καθολικές μεταβλητές</a:t>
            </a:r>
          </a:p>
          <a:p>
            <a:pPr lvl="1">
              <a:lnSpc>
                <a:spcPct val="140000"/>
              </a:lnSpc>
            </a:pPr>
            <a:r>
              <a:rPr lang="el-GR" sz="1000" dirty="0"/>
              <a:t>Χρήση μνήμης μετά την αποδέσμευσή της (</a:t>
            </a:r>
            <a:r>
              <a:rPr lang="el-GR" sz="1000" dirty="0" err="1"/>
              <a:t>use-after-free</a:t>
            </a:r>
            <a:r>
              <a:rPr lang="el-GR" sz="1000" dirty="0"/>
              <a:t>)</a:t>
            </a:r>
          </a:p>
          <a:p>
            <a:pPr lvl="1">
              <a:lnSpc>
                <a:spcPct val="140000"/>
              </a:lnSpc>
            </a:pPr>
            <a:r>
              <a:rPr lang="el-GR" sz="1000" dirty="0"/>
              <a:t>Χρήση μνήμης μετά την επιστροφή από συνάρτηση (χρήση μνήμης μετά την επιστροφή)</a:t>
            </a:r>
          </a:p>
          <a:p>
            <a:pPr lvl="1">
              <a:lnSpc>
                <a:spcPct val="140000"/>
              </a:lnSpc>
            </a:pPr>
            <a:r>
              <a:rPr lang="el-GR" sz="1000" dirty="0"/>
              <a:t>Χρήση μνήμης μετά την έξοδο από το </a:t>
            </a:r>
            <a:r>
              <a:rPr lang="el-GR" sz="1000" dirty="0" err="1"/>
              <a:t>scope</a:t>
            </a:r>
            <a:r>
              <a:rPr lang="el-GR" sz="1000" dirty="0"/>
              <a:t> (χρήση μνήμης μετά την έξοδο από το πεδίο ισχύος)</a:t>
            </a:r>
          </a:p>
          <a:p>
            <a:pPr lvl="1">
              <a:lnSpc>
                <a:spcPct val="140000"/>
              </a:lnSpc>
            </a:pPr>
            <a:r>
              <a:rPr lang="el-GR" sz="1000" dirty="0"/>
              <a:t>Διπλός ελεύθερος (</a:t>
            </a:r>
            <a:r>
              <a:rPr lang="el-GR" sz="1000" dirty="0" err="1"/>
              <a:t>double-free</a:t>
            </a:r>
            <a:r>
              <a:rPr lang="el-GR" sz="1000" dirty="0"/>
              <a:t>), μη έγκυρη αποδέσμευση</a:t>
            </a:r>
          </a:p>
          <a:p>
            <a:pPr>
              <a:lnSpc>
                <a:spcPct val="140000"/>
              </a:lnSpc>
            </a:pPr>
            <a:r>
              <a:rPr lang="el-GR" sz="1000" dirty="0"/>
              <a:t>Η τυπική επιβράδυνση που εισάγει το </a:t>
            </a:r>
            <a:r>
              <a:rPr lang="el-GR" sz="1000" dirty="0" err="1"/>
              <a:t>AddressSanitizer</a:t>
            </a:r>
            <a:r>
              <a:rPr lang="el-GR" sz="1000" dirty="0"/>
              <a:t> είναι 2</a:t>
            </a:r>
            <a:r>
              <a:rPr lang="en-US" sz="1000" dirty="0"/>
              <a:t>x</a:t>
            </a:r>
            <a:r>
              <a:rPr lang="el-GR" sz="1000" dirty="0"/>
              <a:t>. </a:t>
            </a:r>
            <a:endParaRPr lang="en-US" sz="1000" dirty="0"/>
          </a:p>
          <a:p>
            <a:pPr>
              <a:lnSpc>
                <a:spcPct val="140000"/>
              </a:lnSpc>
            </a:pPr>
            <a:r>
              <a:rPr lang="en-US" sz="1000" dirty="0">
                <a:hlinkClick r:id="rId3"/>
              </a:rPr>
              <a:t>https://clang.llvm.org/docs/AddressSanitizer.html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337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Διυλιστήριο πετρελαίου με φόντο μπλε ουρανό">
            <a:extLst>
              <a:ext uri="{FF2B5EF4-FFF2-40B4-BE49-F238E27FC236}">
                <a16:creationId xmlns:a16="http://schemas.microsoft.com/office/drawing/2014/main" id="{4D6CABF5-CCDC-867B-E9DC-84034548D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51" r="2367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72E67-E081-1583-3582-F293E094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Leak sanitizer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C688F-822E-35AE-85AA-EDC10E855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l-GR" sz="1900"/>
              <a:t>Το LeakSanitizer ανιχνεύει διαρροές μνήμης κατά την εκτέλεση. </a:t>
            </a:r>
            <a:endParaRPr lang="en-US" sz="1900"/>
          </a:p>
          <a:p>
            <a:r>
              <a:rPr lang="el-GR" sz="1900"/>
              <a:t>Μπορεί να συνδυαστεί με το AddressSanitizer για να προσφέρει και ανίχνευση σφαλμάτων μνήμης και διαρροών, ή να χρησιμοποιηθεί αυτόνομα.</a:t>
            </a:r>
            <a:endParaRPr lang="en-US" sz="1900"/>
          </a:p>
          <a:p>
            <a:r>
              <a:rPr lang="en-US" sz="1900">
                <a:hlinkClick r:id="rId3"/>
              </a:rPr>
              <a:t>https://clang.llvm.org/docs/LeakSanitizer.html</a:t>
            </a:r>
            <a:r>
              <a:rPr lang="en-US" sz="19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32726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91A17-9CC2-190C-DB15-3DA58E5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MemorySanitizer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91A63-35C1-3DD0-655A-A8DF9B625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Το MemorySanitizer ανιχνεύει ανάγνωση μη αρχικοποιημένων δεικτών. 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https://clang.llvm.org/docs/MemorySanitizer.html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61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5E9C4-2741-17EC-23AC-647D2542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UndefinedBehaviorSanitizer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46294-5375-8DA4-4669-B33B4B227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400">
                <a:solidFill>
                  <a:schemeClr val="tx1">
                    <a:lumMod val="85000"/>
                    <a:lumOff val="15000"/>
                  </a:schemeClr>
                </a:solidFill>
              </a:rPr>
              <a:t>Το UndefinedBehaviorSanitizer (UBSan) ανιχνεύει μη ορισμένη συμπεριφορά. Επεξεργάζεται τον κώδικα για να εντοπίσει τυπική μη ορισμένη συμπεριφορά σε προγράμματα C/C++ όπως:</a:t>
            </a:r>
          </a:p>
          <a:p>
            <a:pPr lvl="1">
              <a:lnSpc>
                <a:spcPct val="140000"/>
              </a:lnSpc>
            </a:pPr>
            <a:r>
              <a:rPr lang="el-GR" sz="1400">
                <a:solidFill>
                  <a:schemeClr val="tx1">
                    <a:lumMod val="85000"/>
                    <a:lumOff val="15000"/>
                  </a:schemeClr>
                </a:solidFill>
              </a:rPr>
              <a:t>Υπερχείλιση προσημασμένων ακεραίων</a:t>
            </a:r>
          </a:p>
          <a:p>
            <a:pPr lvl="1">
              <a:lnSpc>
                <a:spcPct val="140000"/>
              </a:lnSpc>
            </a:pPr>
            <a:r>
              <a:rPr lang="el-GR" sz="1400">
                <a:solidFill>
                  <a:schemeClr val="tx1">
                    <a:lumMod val="85000"/>
                    <a:lumOff val="15000"/>
                  </a:schemeClr>
                </a:solidFill>
              </a:rPr>
              <a:t> Μετατροπή μεταξύ τύπων κινητής υποδιαστολής που οδηγεί σε υπερχείλιση</a:t>
            </a:r>
          </a:p>
          <a:p>
            <a:pPr lvl="1">
              <a:lnSpc>
                <a:spcPct val="140000"/>
              </a:lnSpc>
            </a:pPr>
            <a:r>
              <a:rPr lang="el-GR" sz="1400">
                <a:solidFill>
                  <a:schemeClr val="tx1">
                    <a:lumMod val="85000"/>
                    <a:lumOff val="15000"/>
                  </a:schemeClr>
                </a:solidFill>
              </a:rPr>
              <a:t>Παράνομη χρήση  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NULL </a:t>
            </a:r>
            <a:r>
              <a:rPr lang="el-GR" sz="1400">
                <a:solidFill>
                  <a:schemeClr val="tx1">
                    <a:lumMod val="85000"/>
                    <a:lumOff val="15000"/>
                  </a:schemeClr>
                </a:solidFill>
              </a:rPr>
              <a:t>δεικτών</a:t>
            </a:r>
          </a:p>
          <a:p>
            <a:pPr lvl="1">
              <a:lnSpc>
                <a:spcPct val="140000"/>
              </a:lnSpc>
            </a:pPr>
            <a:r>
              <a:rPr lang="el-GR" sz="1400">
                <a:solidFill>
                  <a:schemeClr val="tx1">
                    <a:lumMod val="85000"/>
                    <a:lumOff val="15000"/>
                  </a:schemeClr>
                </a:solidFill>
              </a:rPr>
              <a:t>Παράνομη αριθμητική δεικτών</a:t>
            </a:r>
          </a:p>
          <a:p>
            <a:pPr>
              <a:lnSpc>
                <a:spcPct val="140000"/>
              </a:lnSpc>
            </a:pPr>
            <a:r>
              <a:rPr lang="el-GR" sz="1400">
                <a:solidFill>
                  <a:schemeClr val="tx1">
                    <a:lumMod val="85000"/>
                    <a:lumOff val="15000"/>
                  </a:schemeClr>
                </a:solidFill>
              </a:rPr>
              <a:t>Η επιβράδυνση εξαρτάται από τον αριθμό και τη συχνότητα των ελέγχων. Αυτός είναι ο μόνος ελεγκτής που μπορεί να χρησιμοποιηθεί στην παραγωγή. Για τη χρήση στην παραγωγή, χρησιμοποιείται μια ειδική ελάχιστη βιβλιοθήκη εκτέλεσης με ελάχιστη επιφάνεια επίθεσης.</a:t>
            </a:r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https://clang.llvm.org/docs/UndefinedBehaviorSanitizer.html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</a:p>
          <a:p>
            <a:pPr>
              <a:lnSpc>
                <a:spcPct val="140000"/>
              </a:lnSpc>
            </a:pPr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23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29D13-CB8A-0B27-FF88-FF949C46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ThreadSanitizer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3702-EC2B-8816-3A69-91287FAC5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Το ThreadSanitizer ανιχνεύει αγώνες δεδομένων μεταξύ νημάτων.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Επεξεργάζεται τις εγγραφές σε γενικές και σωρούς μεταβλητές και καταγράφει ποιο νήμα τελευταία εκτέλεσε την τιμή, επιτρέποντας την ανίχνευση WAW, RAW, WAR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race conditions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Η τυπική επιβράδυνση είναι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5-15 φορές με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5-15 επιπλέον φορτίο μνήμης.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https://clang.llvm.org/docs/ThreadSanitizer.html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97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FEA6-D44A-CD5C-276B-A0EAD1CF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1702E-6B03-57DD-FE3C-203963B5F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48" y="1690688"/>
            <a:ext cx="10629352" cy="40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33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043DE-A610-470B-CDD5-4CB8E365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HexType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68C67-3FAC-BFE5-694E-F99737D0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Το HexType ανιχνεύει παραβιάσεις της ασφάλειας τύπου. 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Καταγράφει τον πραγματικό τύπο των αντικειμένων που εκχωρούνται και καθιστά όλες τις μετατροπές τύπων ρητές. 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Η τυπική επιβράδυνση είναι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0.5 φορές.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https://github.com/HexHive/HexType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73934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3DA6E-B05C-DF6E-537E-5EBAD294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Symbolic execution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52EA5-A50E-1B25-8025-C20F8FE34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07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55245-14E5-5C90-94EC-5E367AC7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Εισαγωγή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C8B4-8047-81F6-1847-3193F876A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Εκτίμηση σχετικά με τη συμπεριφορά του προγράμματος μπορεί να γίνει μέσω "εκτέλεσης" με συμβολικές τιμές. 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Οι συγκεκριμένες τιμές (εισόδου) αντικαθίστανται με συμβολικές τιμές που μπορούν να έχουν οποιαδήποτε τιμή</a:t>
            </a:r>
          </a:p>
          <a:p>
            <a:pPr lvl="1"/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Σκεφτείτε τη μεταβλητή x αντί για την τιμή 0x15). 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Καταγράφονται όλοι τα πιθανά μονοπάτια εκτέλεσης ταυτόχρονα. </a:t>
            </a:r>
          </a:p>
        </p:txBody>
      </p:sp>
    </p:spTree>
    <p:extLst>
      <p:ext uri="{BB962C8B-B14F-4D97-AF65-F5344CB8AC3E}">
        <p14:creationId xmlns:p14="http://schemas.microsoft.com/office/powerpoint/2010/main" val="1041538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76C6-1934-32A7-B289-86D751D0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8E0F1-1E48-7A5F-B77F-0B635A81E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94" y="1546638"/>
            <a:ext cx="7182852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6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00B40-2439-7454-7579-0070D8D8E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2" r="6067" b="-1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7E5BB8-F2B0-A559-3631-FC5CCDB9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Εισαγωγή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74DE2D-324C-79B0-DAA4-C5715111D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915" y="5676901"/>
            <a:ext cx="3306089" cy="66580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02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5C94-8CBB-4F57-1556-08E714C74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C4F95-0514-683A-FC57-19C68B103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3" y="223390"/>
            <a:ext cx="10736173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59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02CA-977A-559E-6319-F3275C6C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Προβλήματα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D38DD-4CB4-E7E0-1BFE-FD194CD60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Οι βρόχοι και οι αναδρομές οδηγούν σε άπειρα πιθανά μονοπάτια </a:t>
            </a:r>
          </a:p>
          <a:p>
            <a:pPr lvl="1"/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Π.χ. κάθε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if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διπλασιάζει τον αριθμό των πιθανών διαδρομών). </a:t>
            </a:r>
          </a:p>
          <a:p>
            <a:pPr lvl="1"/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Η μοντελοποίηση όταν περιλαμβάνονται κλήσεις συστήματος είναι πολύπλοκη. </a:t>
            </a:r>
          </a:p>
          <a:p>
            <a:pPr lvl="1"/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Τα συμβολικά δεδομένα (συμβολικά πίνακες και συμβολικοί δείκτες).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26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FF86A-45E8-505B-6217-2A22B1A9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KLEE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C9964-7146-A0A8-7BE4-34B9A8093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n-US" sz="2000" b="0" i="1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LMSans10-Oblique"/>
              </a:rPr>
              <a:t>KLEE: Unassisted and Automatic Generation of</a:t>
            </a:r>
            <a:r>
              <a:rPr lang="el-GR" sz="2000" b="0" i="1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LMSans10-Oblique"/>
              </a:rPr>
              <a:t> </a:t>
            </a:r>
            <a:r>
              <a:rPr lang="en-US" sz="2000" b="0" i="1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LMSans10-Oblique"/>
              </a:rPr>
              <a:t>High-Coverage Tests for Complex Systems Programs,Cadar et al., OSDI’08</a:t>
            </a:r>
            <a:endParaRPr lang="el-GR" sz="2000" b="0" i="1" u="none" strike="noStrike" baseline="0">
              <a:solidFill>
                <a:schemeClr val="tx1">
                  <a:lumMod val="85000"/>
                  <a:lumOff val="15000"/>
                </a:schemeClr>
              </a:solidFill>
              <a:latin typeface="LMSans10-Oblique"/>
            </a:endParaRP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Εργαλείο συμβολικής εκτέλεσης μεγάλης κλίμακας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Χρησιμοποιεί το LLVM για τη μεταγλώττιση προγραμμάτων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Πολλαπλές διαφορετικές στρατηγικές αναζήτησης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35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6CAE4-A78D-879C-D446-63E25F6E9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Fuzzing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10FA5-7CBD-09E6-85A6-46B42FA26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51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A04BA1-4D88-FE57-C5F6-F43374E6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Εισαγωγή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3851DF-532A-68D6-E78C-248E1FEE4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Η δοκιμή με </a:t>
            </a: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fuzz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 (fuzz testing) είναι μια αυτοματοποιημένη τεχνική δοκιμής λογισμικού. Το μηχανισμός </a:t>
            </a: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fuzz 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δημιουργεί εισόδους βάσει ορισμένων κριτηρίων:</a:t>
            </a:r>
          </a:p>
          <a:p>
            <a:pPr lvl="1"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Τυχαία μετάλλαξη</a:t>
            </a:r>
          </a:p>
          <a:p>
            <a:pPr lvl="1"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Αξιοποίηση δομής εισόδου</a:t>
            </a:r>
          </a:p>
          <a:p>
            <a:pPr lvl="1"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Αξιοποίηση δομής προγράμματος</a:t>
            </a:r>
          </a:p>
          <a:p>
            <a:pPr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Οι είσοδοι στη συνέχεια εκτελούνται στο πρόγραμμα δοκιμής και, αν προκαλέσουν κάποιο σφάλμα (crash), δημιουργείται μια αναφορά σφάλματος.</a:t>
            </a:r>
            <a:endParaRPr lang="en-US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88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A0D64-31B2-4614-F245-7E3AADCC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Κατηγορίες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fuzzers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840A0-EBA0-F684-7C48-FB575E573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Ένας fuzzer μπορεί να είναι βασισμένος στη δημιουργία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νέων γενεών ή στη μετάλλαξη, ανάλογα με το αν οι είσοδοι δημιουργούνται από την αρχή ή με τροποποίηση υπαρχουσών εισόδων.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Ένας fuzzer μπορεί να είναι απλός (μη δομημένος) ή έξυπνος (δομημένος) ανάλογα με το αν έχει επίγνωση της δομής της εισόδου.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Ένας fuzzer μπορεί να είναι white-box, grey-box ή black-box, ανάλογα με το αν έχει επίγνωση της δομής του προγράμματος.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48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04650-B4E4-8773-BE24-2896026E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Αξιοποίηση δομής εισόδου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F7473-AD4D-D7AE-E2FE-36AD8694C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Τα προγράμματα δέχονται κάποια μορφή εισόδου/εξόδου. Γενικά, η είσοδος/έξοδος είναι δομημένη και ακολουθεί κάποιο είδος πρωτοκόλλου.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Το απλό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fuzzing 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δεν λαμβάνει υπόψιν την υποκείμενη δομή.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Το έξυπνο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fuzzing 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είναι ενήμερ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για το πρωτόκολλο και τροποποιεί την είσοδο ανάλογα.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62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42F42-3F73-295E-E846-6DF9D922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Αξιοποίηση δομής προγράμματος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5C1AC-E6BB-BCE4-8927-25D6B69A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Η είσοδος επεξεργάζεται από το πρόγραμμα, βασισμένη στη δομή του προγράμματος (και από τις προηγούμενες εκτελέσεις), η είσοδος μπορεί να προσαρμοστεί για να ενεργοποιήσει νέες συνθήκες.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Η φαζοποίηση λευκού κουτιού αξιοποιεί τη σημασιολογική ανάλυση του προγράμματος για να μεταλλάξει την είσοδο.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Η φαζοποίηση γκρι κουτιού αξιοποιεί την εργαλειοθήκη προγραμματισμού με βάση τις προηγούμενες εισόδους.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11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26461-B527-A909-4B8D-F8B45FA6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American Fuzzy Loop (AFL)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B53F5-09E9-A143-00D6-0CC8EA4E3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Το AFL είναι ο πιο γνωστός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fuzzer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επί του παρόντος.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Το AFL χρησιμοποιεί μια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grey box 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προσέγγιση για να καταγράψει την κάλυψη του κώδικα και να μεταλλάξει τις εισόδους βάσει της προηγούμενης κάλυψης κλάδων. 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AFL: </a:t>
            </a:r>
            <a:r>
              <a:rPr lang="da-DK" sz="200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http://lcamtuf.coredump.cx/afl/</a:t>
            </a:r>
            <a:r>
              <a:rPr lang="da-DK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68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76122-6639-999E-A94F-452B9B94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Συγκεκριμενοσυμβολικές δοκιμές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C59A6-CECB-6C57-C8C9-AA5FEAC6D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3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26A00-AE23-878D-0CEB-4DC5D001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Γιατί να κάνουμε δοκιμές;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78CB0-7F08-8E99-C9B9-C2885B16B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500" dirty="0"/>
              <a:t>Η δοκιμή είναι η διαδικασία εκτέλεσης ενός προγράμματος για την ανεύρεση λαθών.</a:t>
            </a:r>
          </a:p>
          <a:p>
            <a:pPr>
              <a:lnSpc>
                <a:spcPct val="140000"/>
              </a:lnSpc>
            </a:pPr>
            <a:r>
              <a:rPr lang="el-GR" sz="1500" dirty="0"/>
              <a:t>Ένα λάθος είναι η απόκλιση μεταξύ της παρατηρούμενης συμπεριφοράς και της καθορισμένης συμπεριφοράς, δηλαδή, μια παραβίαση της υποκείμενης προδιαγραφής:</a:t>
            </a:r>
          </a:p>
          <a:p>
            <a:pPr lvl="1">
              <a:lnSpc>
                <a:spcPct val="140000"/>
              </a:lnSpc>
            </a:pPr>
            <a:r>
              <a:rPr lang="el-GR" sz="1500" dirty="0"/>
              <a:t>Λειτουργικές απαιτήσεις (χαρακτηριστικά α, β, γ)</a:t>
            </a:r>
          </a:p>
          <a:p>
            <a:pPr lvl="1">
              <a:lnSpc>
                <a:spcPct val="140000"/>
              </a:lnSpc>
            </a:pPr>
            <a:r>
              <a:rPr lang="el-GR" sz="1500" dirty="0"/>
              <a:t>Μη Λειτουργικές απαιτήσεις (απόδοση, χρηστικότητα)</a:t>
            </a:r>
          </a:p>
          <a:p>
            <a:pPr lvl="1">
              <a:lnSpc>
                <a:spcPct val="140000"/>
              </a:lnSpc>
            </a:pPr>
            <a:r>
              <a:rPr lang="el-GR" sz="1500" dirty="0"/>
              <a:t>Απαιτήσεις ασφαλείας</a:t>
            </a:r>
            <a:r>
              <a:rPr lang="en-US" sz="1500" dirty="0"/>
              <a:t> (</a:t>
            </a:r>
            <a:r>
              <a:rPr lang="el-GR" sz="1500" dirty="0"/>
              <a:t>εντάσσονται στις μη λειτουργικές).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24107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C4A66-486D-77AA-0DF5-461425E8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Εισαγωγή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9A54D-389F-3939-403D-4E8CC20D3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Ιδέα: Συνδυασμός συγκεκριμένης και συμβολικής εκτέλεσης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Βρίσκω μονοπάτια από την συμβολική εκτέλεση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Γεννάω τιμές (π.χ. με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fuzzing) 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ώστε να καλύψω μονοπάτια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που δεν βρίσκει η συμβολική εκτέλεση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l-G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20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62725-0175-B1CA-9A5A-7798CDE5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Συμπεράσματα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07B5-E0C0-E655-089C-04BDE6C1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Η δοκιμή λογισμικού εντοπίζει τα σφάλματα πριν από τον επιτιθέμενο να τα εκμεταλλευτεί. </a:t>
            </a:r>
          </a:p>
          <a:p>
            <a:pPr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Χειροκίνητες δοκιμές</a:t>
            </a:r>
          </a:p>
          <a:p>
            <a:pPr lvl="1">
              <a:lnSpc>
                <a:spcPct val="140000"/>
              </a:lnSpc>
            </a:pP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Unit testing, integration testing, code review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Οι </a:t>
            </a: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sanitizers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 επιτρέπουν την πρώιμη ανίχνευση σφαλμάτων, όχι μόνο σε εξαιρέσεις. </a:t>
            </a:r>
          </a:p>
          <a:p>
            <a:pPr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Οι δοκιμές </a:t>
            </a: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fuzz 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περιλαμβάνουν αυτοματοποιημένες / τυχαίες δοκιμές. </a:t>
            </a:r>
          </a:p>
          <a:p>
            <a:pPr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Οι συμβολικές και οι συγκεκριμενοσυμβολικές δοκιμές  οδηγούν σε πλήρη κάλυψης </a:t>
            </a:r>
          </a:p>
          <a:p>
            <a:pPr lvl="1"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Με υψηλό κόστος.</a:t>
            </a:r>
            <a:endParaRPr lang="en-US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4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23AA7-5E67-323A-19CD-4CA0D8EB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Περιορισμοί των δοκιμών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BE39B-607B-4CD1-3D42-489D1A8DF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l-GR" sz="1700" dirty="0"/>
              <a:t>Μια επιτυχημένη δοκιμή βρίσκει μια απόκλιση.</a:t>
            </a:r>
          </a:p>
          <a:p>
            <a:r>
              <a:rPr lang="el-GR" sz="1700" dirty="0"/>
              <a:t>Η πλήρης δοκιμή όλων των μονοπατιών ελέγχου ροής/ροής δεδομένων ανάγεται στο πρόβλημα του τερματισμού. </a:t>
            </a:r>
          </a:p>
          <a:p>
            <a:pPr lvl="1"/>
            <a:r>
              <a:rPr lang="el-GR" sz="1700" dirty="0"/>
              <a:t>Στην πράξη, η δοκιμή εμποδίζεται λόγω της ύπαρξης μεγάλου αριθμού καταστάσεων.</a:t>
            </a:r>
          </a:p>
          <a:p>
            <a:r>
              <a:rPr lang="en-US" sz="1700" i="1" dirty="0"/>
              <a:t>Testing can only show the presence of bugs, never their</a:t>
            </a:r>
            <a:r>
              <a:rPr lang="el-GR" sz="1700" i="1" dirty="0"/>
              <a:t> </a:t>
            </a:r>
            <a:r>
              <a:rPr lang="en-US" sz="1700" i="1" dirty="0"/>
              <a:t>absence. (</a:t>
            </a:r>
            <a:r>
              <a:rPr lang="en-US" sz="1700" i="1" dirty="0" err="1"/>
              <a:t>Edsger</a:t>
            </a:r>
            <a:r>
              <a:rPr lang="en-US" sz="1700" i="1" dirty="0"/>
              <a:t> W. Dijkstra)</a:t>
            </a:r>
            <a:endParaRPr lang="el-GR" sz="1700" i="1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1219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4ACB1-6A16-5541-54E3-0B7B7BBE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Επαλήθευση και επικύρωση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3107C-CB3B-7684-753C-91CCBD081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600" dirty="0"/>
              <a:t>Επαλήθευση: "Κατασκευάζουμε σωστά το προϊόν;"</a:t>
            </a:r>
          </a:p>
          <a:p>
            <a:pPr lvl="1">
              <a:lnSpc>
                <a:spcPct val="140000"/>
              </a:lnSpc>
            </a:pPr>
            <a:r>
              <a:rPr lang="el-GR" sz="1600" dirty="0"/>
              <a:t>Το λογισμικό πρέπει να συμμορφώνεται με την προδιαγραφή του</a:t>
            </a:r>
          </a:p>
          <a:p>
            <a:pPr>
              <a:lnSpc>
                <a:spcPct val="140000"/>
              </a:lnSpc>
            </a:pPr>
            <a:r>
              <a:rPr lang="el-GR" sz="1600" dirty="0"/>
              <a:t>Επικύρωση: "Κατασκευάζουμε το σωστό προϊόν;"</a:t>
            </a:r>
          </a:p>
          <a:p>
            <a:pPr lvl="1">
              <a:lnSpc>
                <a:spcPct val="140000"/>
              </a:lnSpc>
            </a:pPr>
            <a:r>
              <a:rPr lang="el-GR" sz="1600" dirty="0"/>
              <a:t>Το λογισμικό πρέπει να εκτελεί αυτό που απαιτεί ο χρήστης</a:t>
            </a:r>
          </a:p>
          <a:p>
            <a:pPr>
              <a:lnSpc>
                <a:spcPct val="140000"/>
              </a:lnSpc>
            </a:pPr>
            <a:r>
              <a:rPr lang="el-GR" sz="1600" dirty="0"/>
              <a:t>Η επαλήθευση και η επικύρωση πρέπει να εφαρμόζονται σε κάθε στάδιο της διαδικασίας λογισμικού και περιλαμβάνει:</a:t>
            </a:r>
          </a:p>
          <a:p>
            <a:pPr lvl="1">
              <a:lnSpc>
                <a:spcPct val="140000"/>
              </a:lnSpc>
            </a:pPr>
            <a:r>
              <a:rPr lang="el-GR" sz="1600" dirty="0"/>
              <a:t>Την ανακάλυψη ελαττωμάτων σε ένα σύστημα</a:t>
            </a:r>
          </a:p>
          <a:p>
            <a:pPr lvl="1">
              <a:lnSpc>
                <a:spcPct val="140000"/>
              </a:lnSpc>
            </a:pPr>
            <a:r>
              <a:rPr lang="el-GR" sz="1600" dirty="0"/>
              <a:t>Την  αξιολόγηση του κατά πόσον το σύστημα είναι χρηστικό όταν λειτουργεί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871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64C0B-32FF-A788-2F09-83E9F87A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Στατική και δυναμική επαλήθευση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4343B-CF07-6617-FB81-65589B9F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600" dirty="0"/>
              <a:t>Οι επιθεωρήσεις λογισμικού ασχολούνται με την ανάλυση της στατικής αναπαράστασης του συστήματος για τον εντοπισμό προβλημάτων (στατική επαλήθευση).</a:t>
            </a:r>
          </a:p>
          <a:p>
            <a:pPr>
              <a:lnSpc>
                <a:spcPct val="140000"/>
              </a:lnSpc>
            </a:pPr>
            <a:r>
              <a:rPr lang="el-GR" sz="1600" dirty="0"/>
              <a:t>Επιπλέον, συμπληρώνονται με εργαλεία ανάλυσης κώδικα.</a:t>
            </a:r>
          </a:p>
          <a:p>
            <a:pPr lvl="1">
              <a:lnSpc>
                <a:spcPct val="140000"/>
              </a:lnSpc>
            </a:pPr>
            <a:r>
              <a:rPr lang="el-GR" sz="1600" dirty="0"/>
              <a:t>Βοηθούν στο να βρίσκουμε περισσότερα λάθη</a:t>
            </a:r>
          </a:p>
          <a:p>
            <a:pPr>
              <a:lnSpc>
                <a:spcPct val="140000"/>
              </a:lnSpc>
            </a:pPr>
            <a:r>
              <a:rPr lang="el-GR" sz="1600" dirty="0"/>
              <a:t>Η δοκιμή λογισμικού ασχολείται με την εκτέλεση και την παρατήρηση της συμπεριφοράς του προϊόντος (δυναμική επαλήθευση).</a:t>
            </a:r>
          </a:p>
          <a:p>
            <a:pPr lvl="1">
              <a:lnSpc>
                <a:spcPct val="140000"/>
              </a:lnSpc>
            </a:pPr>
            <a:r>
              <a:rPr lang="el-GR" sz="1600" dirty="0"/>
              <a:t>Το σύστημα εκτελείται με δεδομένα δοκιμής.</a:t>
            </a:r>
          </a:p>
          <a:p>
            <a:pPr lvl="1">
              <a:lnSpc>
                <a:spcPct val="140000"/>
              </a:lnSpc>
            </a:pPr>
            <a:r>
              <a:rPr lang="el-GR" sz="1600" dirty="0"/>
              <a:t>Παρατηρείται η λειτουργική συμπεριφορά του.</a:t>
            </a:r>
          </a:p>
          <a:p>
            <a:pPr>
              <a:lnSpc>
                <a:spcPct val="140000"/>
              </a:lnSpc>
            </a:pPr>
            <a:r>
              <a:rPr lang="el-GR" sz="1600" dirty="0"/>
              <a:t>Οι δοκιμές μπορούν ν’ αποκαλύψουν την παρουσία σφαλμάτων, όχι όμως και την απουσία τους.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230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6351B-C23D-81FE-9844-B313510F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Είδη δοκιμών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66E27-FA4C-1634-FAB4-F79D0BA75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l-GR" dirty="0"/>
              <a:t>Χειροκίνητες</a:t>
            </a:r>
          </a:p>
          <a:p>
            <a:r>
              <a:rPr lang="el-GR" dirty="0"/>
              <a:t>Ασαφείς</a:t>
            </a:r>
            <a:r>
              <a:rPr lang="en-US" dirty="0"/>
              <a:t> (Fuzz)</a:t>
            </a:r>
            <a:endParaRPr lang="el-GR" dirty="0"/>
          </a:p>
          <a:p>
            <a:r>
              <a:rPr lang="el-GR" dirty="0"/>
              <a:t>Συμβολικές </a:t>
            </a:r>
            <a:r>
              <a:rPr lang="en-US" dirty="0"/>
              <a:t>(symbolic)</a:t>
            </a:r>
            <a:endParaRPr lang="el-GR" dirty="0"/>
          </a:p>
          <a:p>
            <a:r>
              <a:rPr lang="el-GR" dirty="0" err="1"/>
              <a:t>Συγκεκριμενοσυμβολικές</a:t>
            </a:r>
            <a:r>
              <a:rPr lang="el-GR" dirty="0"/>
              <a:t> (</a:t>
            </a:r>
            <a:r>
              <a:rPr lang="en-US" dirty="0"/>
              <a:t>concolic)</a:t>
            </a:r>
          </a:p>
        </p:txBody>
      </p:sp>
    </p:spTree>
    <p:extLst>
      <p:ext uri="{BB962C8B-B14F-4D97-AF65-F5344CB8AC3E}">
        <p14:creationId xmlns:p14="http://schemas.microsoft.com/office/powerpoint/2010/main" val="33366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66AE77-A37D-D1CF-B5A7-E9601DDEB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1" r="3108" b="-1"/>
          <a:stretch/>
        </p:blipFill>
        <p:spPr>
          <a:xfrm>
            <a:off x="2915455" y="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3B6F90-A120-90FF-0EAA-EDF43A67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Χειροκίνητες δοκιμές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889FD-5E50-7FCB-D2FF-CD15903F3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915" y="5676901"/>
            <a:ext cx="3306089" cy="66580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77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1649</Words>
  <Application>Microsoft Office PowerPoint</Application>
  <PresentationFormat>Widescreen</PresentationFormat>
  <Paragraphs>184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Aptos</vt:lpstr>
      <vt:lpstr>Aptos Display</vt:lpstr>
      <vt:lpstr>Arial</vt:lpstr>
      <vt:lpstr>Courier New</vt:lpstr>
      <vt:lpstr>LMSans10-Oblique</vt:lpstr>
      <vt:lpstr>Office Theme</vt:lpstr>
      <vt:lpstr>Ασφάλεια λογισμικού και βάσεων δεδομένων</vt:lpstr>
      <vt:lpstr>Δοκιμές λογισμικού (software testing)</vt:lpstr>
      <vt:lpstr>Εισαγωγή</vt:lpstr>
      <vt:lpstr>Γιατί να κάνουμε δοκιμές;</vt:lpstr>
      <vt:lpstr>Περιορισμοί των δοκιμών</vt:lpstr>
      <vt:lpstr>Επαλήθευση και επικύρωση</vt:lpstr>
      <vt:lpstr>Στατική και δυναμική επαλήθευση</vt:lpstr>
      <vt:lpstr>Είδη δοκιμών</vt:lpstr>
      <vt:lpstr>Χειροκίνητες δοκιμές</vt:lpstr>
      <vt:lpstr>Εισαγωγή</vt:lpstr>
      <vt:lpstr>Παράδειγμα (1/2)</vt:lpstr>
      <vt:lpstr>Παράδειγμα (2/2)</vt:lpstr>
      <vt:lpstr>Η κάλυψη ως μετρική για την πληρότητα των δοκιμών</vt:lpstr>
      <vt:lpstr>Αρκεί η κάλυψη σε επίπεδο γραμμών;</vt:lpstr>
      <vt:lpstr>Αρκεί η κάλυψη σε επίπεδο κλάδων;</vt:lpstr>
      <vt:lpstr>Τελικά ποιο είναι ένα καλό ποσοστό κάλυψης</vt:lpstr>
      <vt:lpstr>Unit testing ή/και integration testing?</vt:lpstr>
      <vt:lpstr>Sanitizers</vt:lpstr>
      <vt:lpstr>Sanitizers (C / C++)</vt:lpstr>
      <vt:lpstr>Address sanitizer</vt:lpstr>
      <vt:lpstr>Leak sanitizer</vt:lpstr>
      <vt:lpstr>MemorySanitizer</vt:lpstr>
      <vt:lpstr>UndefinedBehaviorSanitizer</vt:lpstr>
      <vt:lpstr>ThreadSanitizer</vt:lpstr>
      <vt:lpstr>Παράδειγμα</vt:lpstr>
      <vt:lpstr>HexType</vt:lpstr>
      <vt:lpstr>Symbolic execution</vt:lpstr>
      <vt:lpstr>Εισαγωγή</vt:lpstr>
      <vt:lpstr>Παράδειγμα</vt:lpstr>
      <vt:lpstr>Παράδειγμα</vt:lpstr>
      <vt:lpstr>Προβλήματα</vt:lpstr>
      <vt:lpstr>KLEE</vt:lpstr>
      <vt:lpstr>Fuzzing</vt:lpstr>
      <vt:lpstr>Εισαγωγή</vt:lpstr>
      <vt:lpstr>Κατηγορίες fuzzers</vt:lpstr>
      <vt:lpstr>Αξιοποίηση δομής εισόδου</vt:lpstr>
      <vt:lpstr>Αξιοποίηση δομής προγράμματος</vt:lpstr>
      <vt:lpstr>American Fuzzy Loop (AFL)</vt:lpstr>
      <vt:lpstr>Συγκεκριμενοσυμβολικές δοκιμές</vt:lpstr>
      <vt:lpstr>Εισαγωγή</vt:lpstr>
      <vt:lpstr>Συμπεράσματα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</cp:lastModifiedBy>
  <cp:revision>1</cp:revision>
  <dcterms:created xsi:type="dcterms:W3CDTF">2024-05-26T18:07:15Z</dcterms:created>
  <dcterms:modified xsi:type="dcterms:W3CDTF">2024-06-03T13:48:59Z</dcterms:modified>
</cp:coreProperties>
</file>