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25" r:id="rId3"/>
    <p:sldId id="256" r:id="rId4"/>
    <p:sldId id="257" r:id="rId5"/>
    <p:sldId id="282" r:id="rId6"/>
    <p:sldId id="283" r:id="rId7"/>
    <p:sldId id="285" r:id="rId8"/>
    <p:sldId id="286" r:id="rId9"/>
    <p:sldId id="284" r:id="rId10"/>
    <p:sldId id="258" r:id="rId11"/>
    <p:sldId id="287" r:id="rId12"/>
    <p:sldId id="259" r:id="rId13"/>
    <p:sldId id="274" r:id="rId14"/>
    <p:sldId id="270" r:id="rId15"/>
    <p:sldId id="275" r:id="rId16"/>
    <p:sldId id="271" r:id="rId17"/>
    <p:sldId id="272" r:id="rId18"/>
    <p:sldId id="273" r:id="rId19"/>
    <p:sldId id="260" r:id="rId20"/>
    <p:sldId id="261" r:id="rId21"/>
    <p:sldId id="267" r:id="rId22"/>
    <p:sldId id="262" r:id="rId23"/>
    <p:sldId id="263" r:id="rId24"/>
    <p:sldId id="268" r:id="rId25"/>
    <p:sldId id="264" r:id="rId26"/>
    <p:sldId id="265" r:id="rId27"/>
    <p:sldId id="266" r:id="rId28"/>
    <p:sldId id="269" r:id="rId29"/>
    <p:sldId id="276" r:id="rId30"/>
    <p:sldId id="277" r:id="rId31"/>
    <p:sldId id="278" r:id="rId32"/>
    <p:sldId id="280" r:id="rId33"/>
    <p:sldId id="281" r:id="rId34"/>
    <p:sldId id="288" r:id="rId35"/>
    <p:sldId id="289"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18" r:id="rId65"/>
    <p:sldId id="320" r:id="rId66"/>
    <p:sldId id="321" r:id="rId67"/>
    <p:sldId id="322" r:id="rId68"/>
    <p:sldId id="323" r:id="rId69"/>
    <p:sldId id="326" r:id="rId70"/>
    <p:sldId id="327" r:id="rId71"/>
    <p:sldId id="328" r:id="rId72"/>
    <p:sldId id="329" r:id="rId73"/>
    <p:sldId id="33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962819-AAC3-4CAE-9B55-4DBEAFF44856}" v="8" dt="2025-06-02T15:16:20.453"/>
    <p1510:client id="{AAA0ED4E-FA97-4542-AD62-8A2682B6EB01}" v="27" dt="2025-06-02T14:39:49.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Prezerakos" userId="1f97f7b9539f7720" providerId="LiveId" clId="{AAA0ED4E-FA97-4542-AD62-8A2682B6EB01}"/>
    <pc:docChg chg="undo custSel addSld delSld modSld sldOrd">
      <pc:chgData name="George Prezerakos" userId="1f97f7b9539f7720" providerId="LiveId" clId="{AAA0ED4E-FA97-4542-AD62-8A2682B6EB01}" dt="2025-06-02T14:41:12.641" v="2687" actId="700"/>
      <pc:docMkLst>
        <pc:docMk/>
      </pc:docMkLst>
      <pc:sldChg chg="addSp delSp new mod">
        <pc:chgData name="George Prezerakos" userId="1f97f7b9539f7720" providerId="LiveId" clId="{AAA0ED4E-FA97-4542-AD62-8A2682B6EB01}" dt="2025-06-02T07:15:46.355" v="3" actId="22"/>
        <pc:sldMkLst>
          <pc:docMk/>
          <pc:sldMk cId="3398582994" sldId="256"/>
        </pc:sldMkLst>
        <pc:spChg chg="del">
          <ac:chgData name="George Prezerakos" userId="1f97f7b9539f7720" providerId="LiveId" clId="{AAA0ED4E-FA97-4542-AD62-8A2682B6EB01}" dt="2025-06-02T07:15:43.373" v="1" actId="478"/>
          <ac:spMkLst>
            <pc:docMk/>
            <pc:sldMk cId="3398582994" sldId="256"/>
            <ac:spMk id="2" creationId="{1EC6FA37-3688-3EF1-4BE4-23C0E7E2ECDC}"/>
          </ac:spMkLst>
        </pc:spChg>
        <pc:spChg chg="del">
          <ac:chgData name="George Prezerakos" userId="1f97f7b9539f7720" providerId="LiveId" clId="{AAA0ED4E-FA97-4542-AD62-8A2682B6EB01}" dt="2025-06-02T07:15:44.831" v="2" actId="478"/>
          <ac:spMkLst>
            <pc:docMk/>
            <pc:sldMk cId="3398582994" sldId="256"/>
            <ac:spMk id="3" creationId="{0F5D0BC1-0C96-512B-DEA5-32704D681E1A}"/>
          </ac:spMkLst>
        </pc:spChg>
        <pc:picChg chg="add">
          <ac:chgData name="George Prezerakos" userId="1f97f7b9539f7720" providerId="LiveId" clId="{AAA0ED4E-FA97-4542-AD62-8A2682B6EB01}" dt="2025-06-02T07:15:46.355" v="3" actId="22"/>
          <ac:picMkLst>
            <pc:docMk/>
            <pc:sldMk cId="3398582994" sldId="256"/>
            <ac:picMk id="5" creationId="{B1FEA178-9981-2383-E3A8-18F3EF9C86A4}"/>
          </ac:picMkLst>
        </pc:picChg>
      </pc:sldChg>
      <pc:sldChg chg="addSp delSp modSp new mod modClrScheme chgLayout">
        <pc:chgData name="George Prezerakos" userId="1f97f7b9539f7720" providerId="LiveId" clId="{AAA0ED4E-FA97-4542-AD62-8A2682B6EB01}" dt="2025-06-02T07:17:19.084" v="51" actId="1076"/>
        <pc:sldMkLst>
          <pc:docMk/>
          <pc:sldMk cId="1992010318" sldId="257"/>
        </pc:sldMkLst>
        <pc:spChg chg="del">
          <ac:chgData name="George Prezerakos" userId="1f97f7b9539f7720" providerId="LiveId" clId="{AAA0ED4E-FA97-4542-AD62-8A2682B6EB01}" dt="2025-06-02T07:15:58.710" v="6" actId="478"/>
          <ac:spMkLst>
            <pc:docMk/>
            <pc:sldMk cId="1992010318" sldId="257"/>
            <ac:spMk id="2" creationId="{3E3DAE23-8CC6-042D-389F-989DA5B64783}"/>
          </ac:spMkLst>
        </pc:spChg>
        <pc:spChg chg="del">
          <ac:chgData name="George Prezerakos" userId="1f97f7b9539f7720" providerId="LiveId" clId="{AAA0ED4E-FA97-4542-AD62-8A2682B6EB01}" dt="2025-06-02T07:15:57.086" v="5" actId="478"/>
          <ac:spMkLst>
            <pc:docMk/>
            <pc:sldMk cId="1992010318" sldId="257"/>
            <ac:spMk id="3" creationId="{CA1BE817-2D5B-93F3-5563-763AB230751B}"/>
          </ac:spMkLst>
        </pc:spChg>
        <pc:spChg chg="add mod">
          <ac:chgData name="George Prezerakos" userId="1f97f7b9539f7720" providerId="LiveId" clId="{AAA0ED4E-FA97-4542-AD62-8A2682B6EB01}" dt="2025-06-02T07:17:01.566" v="47" actId="20577"/>
          <ac:spMkLst>
            <pc:docMk/>
            <pc:sldMk cId="1992010318" sldId="257"/>
            <ac:spMk id="4" creationId="{61835D0A-4E4A-EEEE-D8D2-9CFA408E1031}"/>
          </ac:spMkLst>
        </pc:spChg>
        <pc:picChg chg="add mod">
          <ac:chgData name="George Prezerakos" userId="1f97f7b9539f7720" providerId="LiveId" clId="{AAA0ED4E-FA97-4542-AD62-8A2682B6EB01}" dt="2025-06-02T07:17:19.084" v="51" actId="1076"/>
          <ac:picMkLst>
            <pc:docMk/>
            <pc:sldMk cId="1992010318" sldId="257"/>
            <ac:picMk id="6" creationId="{82966791-7EE2-67FF-0CEF-CACFEAA6F6A6}"/>
          </ac:picMkLst>
        </pc:picChg>
      </pc:sldChg>
      <pc:sldChg chg="addSp delSp modSp new mod modClrScheme chgLayout">
        <pc:chgData name="George Prezerakos" userId="1f97f7b9539f7720" providerId="LiveId" clId="{AAA0ED4E-FA97-4542-AD62-8A2682B6EB01}" dt="2025-06-02T13:33:49.712" v="1340" actId="700"/>
        <pc:sldMkLst>
          <pc:docMk/>
          <pc:sldMk cId="206141248" sldId="258"/>
        </pc:sldMkLst>
        <pc:spChg chg="mod ord">
          <ac:chgData name="George Prezerakos" userId="1f97f7b9539f7720" providerId="LiveId" clId="{AAA0ED4E-FA97-4542-AD62-8A2682B6EB01}" dt="2025-06-02T13:33:49.712" v="1340" actId="700"/>
          <ac:spMkLst>
            <pc:docMk/>
            <pc:sldMk cId="206141248" sldId="258"/>
            <ac:spMk id="2" creationId="{C6FB14C2-758D-514D-4052-77B2E178B011}"/>
          </ac:spMkLst>
        </pc:spChg>
        <pc:spChg chg="add del mod ord">
          <ac:chgData name="George Prezerakos" userId="1f97f7b9539f7720" providerId="LiveId" clId="{AAA0ED4E-FA97-4542-AD62-8A2682B6EB01}" dt="2025-06-02T13:33:49.712" v="1340" actId="700"/>
          <ac:spMkLst>
            <pc:docMk/>
            <pc:sldMk cId="206141248" sldId="258"/>
            <ac:spMk id="3" creationId="{E83F0F44-0BB4-0F8A-C743-D8E70459E748}"/>
          </ac:spMkLst>
        </pc:spChg>
        <pc:picChg chg="add">
          <ac:chgData name="George Prezerakos" userId="1f97f7b9539f7720" providerId="LiveId" clId="{AAA0ED4E-FA97-4542-AD62-8A2682B6EB01}" dt="2025-06-02T07:18:13.365" v="79" actId="22"/>
          <ac:picMkLst>
            <pc:docMk/>
            <pc:sldMk cId="206141248" sldId="258"/>
            <ac:picMk id="4" creationId="{078AA8C3-106A-E6CE-9241-674EDA0469EC}"/>
          </ac:picMkLst>
        </pc:picChg>
      </pc:sldChg>
      <pc:sldChg chg="addSp delSp modSp new mod modClrScheme chgLayout">
        <pc:chgData name="George Prezerakos" userId="1f97f7b9539f7720" providerId="LiveId" clId="{AAA0ED4E-FA97-4542-AD62-8A2682B6EB01}" dt="2025-06-02T07:20:55.226" v="123" actId="27636"/>
        <pc:sldMkLst>
          <pc:docMk/>
          <pc:sldMk cId="522060249" sldId="259"/>
        </pc:sldMkLst>
        <pc:spChg chg="del mod ord">
          <ac:chgData name="George Prezerakos" userId="1f97f7b9539f7720" providerId="LiveId" clId="{AAA0ED4E-FA97-4542-AD62-8A2682B6EB01}" dt="2025-06-02T07:19:34.488" v="81" actId="700"/>
          <ac:spMkLst>
            <pc:docMk/>
            <pc:sldMk cId="522060249" sldId="259"/>
            <ac:spMk id="2" creationId="{849FFDC9-9FA0-D84F-C9DD-0E3AE25F72B6}"/>
          </ac:spMkLst>
        </pc:spChg>
        <pc:spChg chg="add mod ord">
          <ac:chgData name="George Prezerakos" userId="1f97f7b9539f7720" providerId="LiveId" clId="{AAA0ED4E-FA97-4542-AD62-8A2682B6EB01}" dt="2025-06-02T07:19:44.460" v="114" actId="20577"/>
          <ac:spMkLst>
            <pc:docMk/>
            <pc:sldMk cId="522060249" sldId="259"/>
            <ac:spMk id="3" creationId="{96EE20CE-6C7A-589E-BD20-5DBDE5D94034}"/>
          </ac:spMkLst>
        </pc:spChg>
        <pc:spChg chg="add mod ord">
          <ac:chgData name="George Prezerakos" userId="1f97f7b9539f7720" providerId="LiveId" clId="{AAA0ED4E-FA97-4542-AD62-8A2682B6EB01}" dt="2025-06-02T07:20:55.226" v="123" actId="27636"/>
          <ac:spMkLst>
            <pc:docMk/>
            <pc:sldMk cId="522060249" sldId="259"/>
            <ac:spMk id="4" creationId="{3FE41693-04C9-8DBF-0F05-50884F67231E}"/>
          </ac:spMkLst>
        </pc:spChg>
      </pc:sldChg>
      <pc:sldChg chg="modSp new mod">
        <pc:chgData name="George Prezerakos" userId="1f97f7b9539f7720" providerId="LiveId" clId="{AAA0ED4E-FA97-4542-AD62-8A2682B6EB01}" dt="2025-06-02T07:26:25.449" v="144" actId="27636"/>
        <pc:sldMkLst>
          <pc:docMk/>
          <pc:sldMk cId="4211855801" sldId="260"/>
        </pc:sldMkLst>
        <pc:spChg chg="mod">
          <ac:chgData name="George Prezerakos" userId="1f97f7b9539f7720" providerId="LiveId" clId="{AAA0ED4E-FA97-4542-AD62-8A2682B6EB01}" dt="2025-06-02T07:26:06.259" v="132"/>
          <ac:spMkLst>
            <pc:docMk/>
            <pc:sldMk cId="4211855801" sldId="260"/>
            <ac:spMk id="2" creationId="{9B13915D-FCB6-9DA1-C0B6-3802F19BEE22}"/>
          </ac:spMkLst>
        </pc:spChg>
        <pc:spChg chg="mod">
          <ac:chgData name="George Prezerakos" userId="1f97f7b9539f7720" providerId="LiveId" clId="{AAA0ED4E-FA97-4542-AD62-8A2682B6EB01}" dt="2025-06-02T07:26:25.449" v="144" actId="27636"/>
          <ac:spMkLst>
            <pc:docMk/>
            <pc:sldMk cId="4211855801" sldId="260"/>
            <ac:spMk id="3" creationId="{21B4954E-B5B6-EFC9-557D-C3B9C1F29247}"/>
          </ac:spMkLst>
        </pc:spChg>
      </pc:sldChg>
      <pc:sldChg chg="addSp delSp modSp add mod">
        <pc:chgData name="George Prezerakos" userId="1f97f7b9539f7720" providerId="LiveId" clId="{AAA0ED4E-FA97-4542-AD62-8A2682B6EB01}" dt="2025-06-02T07:27:50.956" v="152" actId="14100"/>
        <pc:sldMkLst>
          <pc:docMk/>
          <pc:sldMk cId="1196818357" sldId="261"/>
        </pc:sldMkLst>
        <pc:spChg chg="del">
          <ac:chgData name="George Prezerakos" userId="1f97f7b9539f7720" providerId="LiveId" clId="{AAA0ED4E-FA97-4542-AD62-8A2682B6EB01}" dt="2025-06-02T07:26:59.145" v="146" actId="478"/>
          <ac:spMkLst>
            <pc:docMk/>
            <pc:sldMk cId="1196818357" sldId="261"/>
            <ac:spMk id="3" creationId="{23FA6707-3C2E-F850-D7E7-558FA97B506E}"/>
          </ac:spMkLst>
        </pc:spChg>
        <pc:spChg chg="add del mod">
          <ac:chgData name="George Prezerakos" userId="1f97f7b9539f7720" providerId="LiveId" clId="{AAA0ED4E-FA97-4542-AD62-8A2682B6EB01}" dt="2025-06-02T07:27:03.663" v="147" actId="478"/>
          <ac:spMkLst>
            <pc:docMk/>
            <pc:sldMk cId="1196818357" sldId="261"/>
            <ac:spMk id="5" creationId="{DF611304-5E59-3496-30A5-40CB9CC85EF7}"/>
          </ac:spMkLst>
        </pc:spChg>
        <pc:spChg chg="add del">
          <ac:chgData name="George Prezerakos" userId="1f97f7b9539f7720" providerId="LiveId" clId="{AAA0ED4E-FA97-4542-AD62-8A2682B6EB01}" dt="2025-06-02T07:27:25.409" v="149" actId="22"/>
          <ac:spMkLst>
            <pc:docMk/>
            <pc:sldMk cId="1196818357" sldId="261"/>
            <ac:spMk id="7" creationId="{942AB6A2-A634-043C-996C-A3E93E7F0FBD}"/>
          </ac:spMkLst>
        </pc:spChg>
        <pc:picChg chg="add mod">
          <ac:chgData name="George Prezerakos" userId="1f97f7b9539f7720" providerId="LiveId" clId="{AAA0ED4E-FA97-4542-AD62-8A2682B6EB01}" dt="2025-06-02T07:27:50.956" v="152" actId="14100"/>
          <ac:picMkLst>
            <pc:docMk/>
            <pc:sldMk cId="1196818357" sldId="261"/>
            <ac:picMk id="9" creationId="{6D68A425-E5E7-E7D9-6E76-6662F29EFF6B}"/>
          </ac:picMkLst>
        </pc:picChg>
      </pc:sldChg>
      <pc:sldChg chg="modSp new mod">
        <pc:chgData name="George Prezerakos" userId="1f97f7b9539f7720" providerId="LiveId" clId="{AAA0ED4E-FA97-4542-AD62-8A2682B6EB01}" dt="2025-06-02T07:28:31.879" v="182" actId="27636"/>
        <pc:sldMkLst>
          <pc:docMk/>
          <pc:sldMk cId="4167137619" sldId="262"/>
        </pc:sldMkLst>
        <pc:spChg chg="mod">
          <ac:chgData name="George Prezerakos" userId="1f97f7b9539f7720" providerId="LiveId" clId="{AAA0ED4E-FA97-4542-AD62-8A2682B6EB01}" dt="2025-06-02T07:28:09.610" v="172" actId="20577"/>
          <ac:spMkLst>
            <pc:docMk/>
            <pc:sldMk cId="4167137619" sldId="262"/>
            <ac:spMk id="2" creationId="{D649DAE9-5F7A-162B-76D8-518DF10E3CC9}"/>
          </ac:spMkLst>
        </pc:spChg>
        <pc:spChg chg="mod">
          <ac:chgData name="George Prezerakos" userId="1f97f7b9539f7720" providerId="LiveId" clId="{AAA0ED4E-FA97-4542-AD62-8A2682B6EB01}" dt="2025-06-02T07:28:31.879" v="182" actId="27636"/>
          <ac:spMkLst>
            <pc:docMk/>
            <pc:sldMk cId="4167137619" sldId="262"/>
            <ac:spMk id="3" creationId="{B51C6029-8924-33D9-0536-8A949144D526}"/>
          </ac:spMkLst>
        </pc:spChg>
      </pc:sldChg>
      <pc:sldChg chg="addSp delSp modSp add mod">
        <pc:chgData name="George Prezerakos" userId="1f97f7b9539f7720" providerId="LiveId" clId="{AAA0ED4E-FA97-4542-AD62-8A2682B6EB01}" dt="2025-06-02T07:29:34.962" v="188" actId="14100"/>
        <pc:sldMkLst>
          <pc:docMk/>
          <pc:sldMk cId="2247984475" sldId="263"/>
        </pc:sldMkLst>
        <pc:spChg chg="del">
          <ac:chgData name="George Prezerakos" userId="1f97f7b9539f7720" providerId="LiveId" clId="{AAA0ED4E-FA97-4542-AD62-8A2682B6EB01}" dt="2025-06-02T07:28:41.218" v="184" actId="478"/>
          <ac:spMkLst>
            <pc:docMk/>
            <pc:sldMk cId="2247984475" sldId="263"/>
            <ac:spMk id="3" creationId="{8BD18D34-EC30-C325-F8D0-29B9A12FB818}"/>
          </ac:spMkLst>
        </pc:spChg>
        <pc:spChg chg="add del mod">
          <ac:chgData name="George Prezerakos" userId="1f97f7b9539f7720" providerId="LiveId" clId="{AAA0ED4E-FA97-4542-AD62-8A2682B6EB01}" dt="2025-06-02T07:28:45.132" v="185" actId="478"/>
          <ac:spMkLst>
            <pc:docMk/>
            <pc:sldMk cId="2247984475" sldId="263"/>
            <ac:spMk id="5" creationId="{C9FFB0FA-9B09-B86D-3F50-4217F71D3502}"/>
          </ac:spMkLst>
        </pc:spChg>
        <pc:picChg chg="add mod">
          <ac:chgData name="George Prezerakos" userId="1f97f7b9539f7720" providerId="LiveId" clId="{AAA0ED4E-FA97-4542-AD62-8A2682B6EB01}" dt="2025-06-02T07:29:34.962" v="188" actId="14100"/>
          <ac:picMkLst>
            <pc:docMk/>
            <pc:sldMk cId="2247984475" sldId="263"/>
            <ac:picMk id="7" creationId="{F7CDD621-A7C4-2D63-EABD-77594212605A}"/>
          </ac:picMkLst>
        </pc:picChg>
      </pc:sldChg>
      <pc:sldChg chg="modSp new mod">
        <pc:chgData name="George Prezerakos" userId="1f97f7b9539f7720" providerId="LiveId" clId="{AAA0ED4E-FA97-4542-AD62-8A2682B6EB01}" dt="2025-06-02T07:30:39.683" v="202" actId="27636"/>
        <pc:sldMkLst>
          <pc:docMk/>
          <pc:sldMk cId="738443214" sldId="264"/>
        </pc:sldMkLst>
        <pc:spChg chg="mod">
          <ac:chgData name="George Prezerakos" userId="1f97f7b9539f7720" providerId="LiveId" clId="{AAA0ED4E-FA97-4542-AD62-8A2682B6EB01}" dt="2025-06-02T07:30:03.032" v="190"/>
          <ac:spMkLst>
            <pc:docMk/>
            <pc:sldMk cId="738443214" sldId="264"/>
            <ac:spMk id="2" creationId="{B4C50443-7528-A67B-8B8F-06524D77EA9F}"/>
          </ac:spMkLst>
        </pc:spChg>
        <pc:spChg chg="mod">
          <ac:chgData name="George Prezerakos" userId="1f97f7b9539f7720" providerId="LiveId" clId="{AAA0ED4E-FA97-4542-AD62-8A2682B6EB01}" dt="2025-06-02T07:30:39.683" v="202" actId="27636"/>
          <ac:spMkLst>
            <pc:docMk/>
            <pc:sldMk cId="738443214" sldId="264"/>
            <ac:spMk id="3" creationId="{9E75F666-D13D-D5C0-C600-6D91041382A1}"/>
          </ac:spMkLst>
        </pc:spChg>
      </pc:sldChg>
      <pc:sldChg chg="addSp delSp modSp add mod">
        <pc:chgData name="George Prezerakos" userId="1f97f7b9539f7720" providerId="LiveId" clId="{AAA0ED4E-FA97-4542-AD62-8A2682B6EB01}" dt="2025-06-02T07:31:35.425" v="209" actId="1076"/>
        <pc:sldMkLst>
          <pc:docMk/>
          <pc:sldMk cId="4133119104" sldId="265"/>
        </pc:sldMkLst>
        <pc:spChg chg="del">
          <ac:chgData name="George Prezerakos" userId="1f97f7b9539f7720" providerId="LiveId" clId="{AAA0ED4E-FA97-4542-AD62-8A2682B6EB01}" dt="2025-06-02T07:30:46.983" v="204" actId="478"/>
          <ac:spMkLst>
            <pc:docMk/>
            <pc:sldMk cId="4133119104" sldId="265"/>
            <ac:spMk id="3" creationId="{E789F356-9726-D44A-C7D8-DEF60F34E548}"/>
          </ac:spMkLst>
        </pc:spChg>
        <pc:spChg chg="add del mod">
          <ac:chgData name="George Prezerakos" userId="1f97f7b9539f7720" providerId="LiveId" clId="{AAA0ED4E-FA97-4542-AD62-8A2682B6EB01}" dt="2025-06-02T07:30:49.940" v="205" actId="478"/>
          <ac:spMkLst>
            <pc:docMk/>
            <pc:sldMk cId="4133119104" sldId="265"/>
            <ac:spMk id="5" creationId="{F23E527F-DD2C-5359-5B9D-B0E994DFEDC1}"/>
          </ac:spMkLst>
        </pc:spChg>
        <pc:picChg chg="add mod">
          <ac:chgData name="George Prezerakos" userId="1f97f7b9539f7720" providerId="LiveId" clId="{AAA0ED4E-FA97-4542-AD62-8A2682B6EB01}" dt="2025-06-02T07:31:35.425" v="209" actId="1076"/>
          <ac:picMkLst>
            <pc:docMk/>
            <pc:sldMk cId="4133119104" sldId="265"/>
            <ac:picMk id="7" creationId="{E453E223-9A51-92B9-14A6-9E364090FD37}"/>
          </ac:picMkLst>
        </pc:picChg>
      </pc:sldChg>
      <pc:sldChg chg="modSp new mod">
        <pc:chgData name="George Prezerakos" userId="1f97f7b9539f7720" providerId="LiveId" clId="{AAA0ED4E-FA97-4542-AD62-8A2682B6EB01}" dt="2025-06-02T07:40:15.910" v="349" actId="2710"/>
        <pc:sldMkLst>
          <pc:docMk/>
          <pc:sldMk cId="1431922816" sldId="266"/>
        </pc:sldMkLst>
        <pc:spChg chg="mod">
          <ac:chgData name="George Prezerakos" userId="1f97f7b9539f7720" providerId="LiveId" clId="{AAA0ED4E-FA97-4542-AD62-8A2682B6EB01}" dt="2025-06-02T07:39:38.827" v="315"/>
          <ac:spMkLst>
            <pc:docMk/>
            <pc:sldMk cId="1431922816" sldId="266"/>
            <ac:spMk id="2" creationId="{9B0996AE-0050-83C2-05BF-67AA75E02D48}"/>
          </ac:spMkLst>
        </pc:spChg>
        <pc:spChg chg="mod">
          <ac:chgData name="George Prezerakos" userId="1f97f7b9539f7720" providerId="LiveId" clId="{AAA0ED4E-FA97-4542-AD62-8A2682B6EB01}" dt="2025-06-02T07:40:15.910" v="349" actId="2710"/>
          <ac:spMkLst>
            <pc:docMk/>
            <pc:sldMk cId="1431922816" sldId="266"/>
            <ac:spMk id="3" creationId="{69AC04B9-70A0-84E7-9645-A3AACF63507F}"/>
          </ac:spMkLst>
        </pc:spChg>
      </pc:sldChg>
      <pc:sldChg chg="modSp new mod">
        <pc:chgData name="George Prezerakos" userId="1f97f7b9539f7720" providerId="LiveId" clId="{AAA0ED4E-FA97-4542-AD62-8A2682B6EB01}" dt="2025-06-02T07:35:55.208" v="272" actId="27636"/>
        <pc:sldMkLst>
          <pc:docMk/>
          <pc:sldMk cId="463423083" sldId="267"/>
        </pc:sldMkLst>
        <pc:spChg chg="mod">
          <ac:chgData name="George Prezerakos" userId="1f97f7b9539f7720" providerId="LiveId" clId="{AAA0ED4E-FA97-4542-AD62-8A2682B6EB01}" dt="2025-06-02T07:34:46.923" v="212"/>
          <ac:spMkLst>
            <pc:docMk/>
            <pc:sldMk cId="463423083" sldId="267"/>
            <ac:spMk id="2" creationId="{9EE6E75B-5826-3055-992A-2CB732337760}"/>
          </ac:spMkLst>
        </pc:spChg>
        <pc:spChg chg="mod">
          <ac:chgData name="George Prezerakos" userId="1f97f7b9539f7720" providerId="LiveId" clId="{AAA0ED4E-FA97-4542-AD62-8A2682B6EB01}" dt="2025-06-02T07:35:55.208" v="272" actId="27636"/>
          <ac:spMkLst>
            <pc:docMk/>
            <pc:sldMk cId="463423083" sldId="267"/>
            <ac:spMk id="3" creationId="{FA876BA4-9D49-8DDE-A9D5-AF8A4D6472D9}"/>
          </ac:spMkLst>
        </pc:spChg>
      </pc:sldChg>
      <pc:sldChg chg="modSp new mod">
        <pc:chgData name="George Prezerakos" userId="1f97f7b9539f7720" providerId="LiveId" clId="{AAA0ED4E-FA97-4542-AD62-8A2682B6EB01}" dt="2025-06-02T07:40:41.553" v="364" actId="27636"/>
        <pc:sldMkLst>
          <pc:docMk/>
          <pc:sldMk cId="2941023326" sldId="268"/>
        </pc:sldMkLst>
        <pc:spChg chg="mod">
          <ac:chgData name="George Prezerakos" userId="1f97f7b9539f7720" providerId="LiveId" clId="{AAA0ED4E-FA97-4542-AD62-8A2682B6EB01}" dt="2025-06-02T07:36:11.521" v="274"/>
          <ac:spMkLst>
            <pc:docMk/>
            <pc:sldMk cId="2941023326" sldId="268"/>
            <ac:spMk id="2" creationId="{27BA4759-2E5B-675A-9FFA-0E41E06A20C9}"/>
          </ac:spMkLst>
        </pc:spChg>
        <pc:spChg chg="mod">
          <ac:chgData name="George Prezerakos" userId="1f97f7b9539f7720" providerId="LiveId" clId="{AAA0ED4E-FA97-4542-AD62-8A2682B6EB01}" dt="2025-06-02T07:40:41.553" v="364" actId="27636"/>
          <ac:spMkLst>
            <pc:docMk/>
            <pc:sldMk cId="2941023326" sldId="268"/>
            <ac:spMk id="3" creationId="{9BFEE606-F19F-00A3-06B7-E6B28CB603B1}"/>
          </ac:spMkLst>
        </pc:spChg>
      </pc:sldChg>
      <pc:sldChg chg="addSp delSp modSp new mod">
        <pc:chgData name="George Prezerakos" userId="1f97f7b9539f7720" providerId="LiveId" clId="{AAA0ED4E-FA97-4542-AD62-8A2682B6EB01}" dt="2025-06-02T07:41:41.441" v="376" actId="1076"/>
        <pc:sldMkLst>
          <pc:docMk/>
          <pc:sldMk cId="555120916" sldId="269"/>
        </pc:sldMkLst>
        <pc:spChg chg="mod">
          <ac:chgData name="George Prezerakos" userId="1f97f7b9539f7720" providerId="LiveId" clId="{AAA0ED4E-FA97-4542-AD62-8A2682B6EB01}" dt="2025-06-02T07:41:06.635" v="373" actId="20577"/>
          <ac:spMkLst>
            <pc:docMk/>
            <pc:sldMk cId="555120916" sldId="269"/>
            <ac:spMk id="2" creationId="{C9F5619B-5784-1022-009D-20A54D7B9386}"/>
          </ac:spMkLst>
        </pc:spChg>
        <pc:spChg chg="del">
          <ac:chgData name="George Prezerakos" userId="1f97f7b9539f7720" providerId="LiveId" clId="{AAA0ED4E-FA97-4542-AD62-8A2682B6EB01}" dt="2025-06-02T07:41:37.079" v="374" actId="478"/>
          <ac:spMkLst>
            <pc:docMk/>
            <pc:sldMk cId="555120916" sldId="269"/>
            <ac:spMk id="3" creationId="{9D1EE9AA-8BFE-2405-CBD5-4487A7E01E7F}"/>
          </ac:spMkLst>
        </pc:spChg>
        <pc:picChg chg="add mod">
          <ac:chgData name="George Prezerakos" userId="1f97f7b9539f7720" providerId="LiveId" clId="{AAA0ED4E-FA97-4542-AD62-8A2682B6EB01}" dt="2025-06-02T07:41:41.441" v="376" actId="1076"/>
          <ac:picMkLst>
            <pc:docMk/>
            <pc:sldMk cId="555120916" sldId="269"/>
            <ac:picMk id="5" creationId="{B42865D3-80B1-E780-A9D7-6945486BB1CA}"/>
          </ac:picMkLst>
        </pc:picChg>
      </pc:sldChg>
      <pc:sldChg chg="modSp new mod">
        <pc:chgData name="George Prezerakos" userId="1f97f7b9539f7720" providerId="LiveId" clId="{AAA0ED4E-FA97-4542-AD62-8A2682B6EB01}" dt="2025-06-02T07:43:28.268" v="427" actId="2710"/>
        <pc:sldMkLst>
          <pc:docMk/>
          <pc:sldMk cId="364482875" sldId="270"/>
        </pc:sldMkLst>
        <pc:spChg chg="mod">
          <ac:chgData name="George Prezerakos" userId="1f97f7b9539f7720" providerId="LiveId" clId="{AAA0ED4E-FA97-4542-AD62-8A2682B6EB01}" dt="2025-06-02T07:42:19.037" v="399" actId="20577"/>
          <ac:spMkLst>
            <pc:docMk/>
            <pc:sldMk cId="364482875" sldId="270"/>
            <ac:spMk id="2" creationId="{C92A03E8-2954-4749-3AC7-FA968B7ADA75}"/>
          </ac:spMkLst>
        </pc:spChg>
        <pc:spChg chg="mod">
          <ac:chgData name="George Prezerakos" userId="1f97f7b9539f7720" providerId="LiveId" clId="{AAA0ED4E-FA97-4542-AD62-8A2682B6EB01}" dt="2025-06-02T07:43:28.268" v="427" actId="2710"/>
          <ac:spMkLst>
            <pc:docMk/>
            <pc:sldMk cId="364482875" sldId="270"/>
            <ac:spMk id="3" creationId="{3754971B-53A2-C7E0-7C2F-F93918A6F5D0}"/>
          </ac:spMkLst>
        </pc:spChg>
      </pc:sldChg>
      <pc:sldChg chg="modSp new mod">
        <pc:chgData name="George Prezerakos" userId="1f97f7b9539f7720" providerId="LiveId" clId="{AAA0ED4E-FA97-4542-AD62-8A2682B6EB01}" dt="2025-06-02T07:46:42.008" v="538" actId="27636"/>
        <pc:sldMkLst>
          <pc:docMk/>
          <pc:sldMk cId="3804761175" sldId="271"/>
        </pc:sldMkLst>
        <pc:spChg chg="mod">
          <ac:chgData name="George Prezerakos" userId="1f97f7b9539f7720" providerId="LiveId" clId="{AAA0ED4E-FA97-4542-AD62-8A2682B6EB01}" dt="2025-06-02T07:43:59.040" v="457" actId="20577"/>
          <ac:spMkLst>
            <pc:docMk/>
            <pc:sldMk cId="3804761175" sldId="271"/>
            <ac:spMk id="2" creationId="{9F600528-9C0B-7837-F6C8-D7481BD9DB3F}"/>
          </ac:spMkLst>
        </pc:spChg>
        <pc:spChg chg="mod">
          <ac:chgData name="George Prezerakos" userId="1f97f7b9539f7720" providerId="LiveId" clId="{AAA0ED4E-FA97-4542-AD62-8A2682B6EB01}" dt="2025-06-02T07:46:42.008" v="538" actId="27636"/>
          <ac:spMkLst>
            <pc:docMk/>
            <pc:sldMk cId="3804761175" sldId="271"/>
            <ac:spMk id="3" creationId="{2022A3FB-56BD-D1A7-368B-E5EC714DD6E6}"/>
          </ac:spMkLst>
        </pc:spChg>
      </pc:sldChg>
      <pc:sldChg chg="modSp new mod">
        <pc:chgData name="George Prezerakos" userId="1f97f7b9539f7720" providerId="LiveId" clId="{AAA0ED4E-FA97-4542-AD62-8A2682B6EB01}" dt="2025-06-02T07:48:21.996" v="588" actId="27636"/>
        <pc:sldMkLst>
          <pc:docMk/>
          <pc:sldMk cId="1469983019" sldId="272"/>
        </pc:sldMkLst>
        <pc:spChg chg="mod">
          <ac:chgData name="George Prezerakos" userId="1f97f7b9539f7720" providerId="LiveId" clId="{AAA0ED4E-FA97-4542-AD62-8A2682B6EB01}" dt="2025-06-02T07:47:34.040" v="580" actId="20577"/>
          <ac:spMkLst>
            <pc:docMk/>
            <pc:sldMk cId="1469983019" sldId="272"/>
            <ac:spMk id="2" creationId="{5200849A-CE88-C07A-B1A6-EE9A8D88364F}"/>
          </ac:spMkLst>
        </pc:spChg>
        <pc:spChg chg="mod">
          <ac:chgData name="George Prezerakos" userId="1f97f7b9539f7720" providerId="LiveId" clId="{AAA0ED4E-FA97-4542-AD62-8A2682B6EB01}" dt="2025-06-02T07:48:21.996" v="588" actId="27636"/>
          <ac:spMkLst>
            <pc:docMk/>
            <pc:sldMk cId="1469983019" sldId="272"/>
            <ac:spMk id="3" creationId="{9B90BC08-EA1A-52C4-96BF-13DD68CB1B1B}"/>
          </ac:spMkLst>
        </pc:spChg>
      </pc:sldChg>
      <pc:sldChg chg="modSp new mod">
        <pc:chgData name="George Prezerakos" userId="1f97f7b9539f7720" providerId="LiveId" clId="{AAA0ED4E-FA97-4542-AD62-8A2682B6EB01}" dt="2025-06-02T07:50:16.191" v="659" actId="15"/>
        <pc:sldMkLst>
          <pc:docMk/>
          <pc:sldMk cId="522842035" sldId="273"/>
        </pc:sldMkLst>
        <pc:spChg chg="mod">
          <ac:chgData name="George Prezerakos" userId="1f97f7b9539f7720" providerId="LiveId" clId="{AAA0ED4E-FA97-4542-AD62-8A2682B6EB01}" dt="2025-06-02T07:48:34.773" v="615" actId="20577"/>
          <ac:spMkLst>
            <pc:docMk/>
            <pc:sldMk cId="522842035" sldId="273"/>
            <ac:spMk id="2" creationId="{5CD85747-F110-26AD-4635-40507115D22F}"/>
          </ac:spMkLst>
        </pc:spChg>
        <pc:spChg chg="mod">
          <ac:chgData name="George Prezerakos" userId="1f97f7b9539f7720" providerId="LiveId" clId="{AAA0ED4E-FA97-4542-AD62-8A2682B6EB01}" dt="2025-06-02T07:50:16.191" v="659" actId="15"/>
          <ac:spMkLst>
            <pc:docMk/>
            <pc:sldMk cId="522842035" sldId="273"/>
            <ac:spMk id="3" creationId="{4195413E-0F46-739E-AE31-18391F1EC034}"/>
          </ac:spMkLst>
        </pc:spChg>
      </pc:sldChg>
      <pc:sldChg chg="addSp modSp add mod modClrScheme chgLayout">
        <pc:chgData name="George Prezerakos" userId="1f97f7b9539f7720" providerId="LiveId" clId="{AAA0ED4E-FA97-4542-AD62-8A2682B6EB01}" dt="2025-06-02T07:53:37.608" v="756"/>
        <pc:sldMkLst>
          <pc:docMk/>
          <pc:sldMk cId="3766287771" sldId="274"/>
        </pc:sldMkLst>
        <pc:spChg chg="add mod ord">
          <ac:chgData name="George Prezerakos" userId="1f97f7b9539f7720" providerId="LiveId" clId="{AAA0ED4E-FA97-4542-AD62-8A2682B6EB01}" dt="2025-06-02T07:53:37.608" v="756"/>
          <ac:spMkLst>
            <pc:docMk/>
            <pc:sldMk cId="3766287771" sldId="274"/>
            <ac:spMk id="2" creationId="{86695B35-6019-986F-A1F8-0564BC74DF20}"/>
          </ac:spMkLst>
        </pc:spChg>
        <pc:spChg chg="mod ord">
          <ac:chgData name="George Prezerakos" userId="1f97f7b9539f7720" providerId="LiveId" clId="{AAA0ED4E-FA97-4542-AD62-8A2682B6EB01}" dt="2025-06-02T07:53:29.684" v="750" actId="700"/>
          <ac:spMkLst>
            <pc:docMk/>
            <pc:sldMk cId="3766287771" sldId="274"/>
            <ac:spMk id="3" creationId="{6ACA3DDC-E4CB-D0D3-1ED0-0820838127C5}"/>
          </ac:spMkLst>
        </pc:spChg>
        <pc:spChg chg="mod ord">
          <ac:chgData name="George Prezerakos" userId="1f97f7b9539f7720" providerId="LiveId" clId="{AAA0ED4E-FA97-4542-AD62-8A2682B6EB01}" dt="2025-06-02T07:53:34.706" v="755" actId="27636"/>
          <ac:spMkLst>
            <pc:docMk/>
            <pc:sldMk cId="3766287771" sldId="274"/>
            <ac:spMk id="4" creationId="{5760FD0B-00D8-5807-E221-8E1FCA36DB59}"/>
          </ac:spMkLst>
        </pc:spChg>
      </pc:sldChg>
      <pc:sldChg chg="modSp new mod">
        <pc:chgData name="George Prezerakos" userId="1f97f7b9539f7720" providerId="LiveId" clId="{AAA0ED4E-FA97-4542-AD62-8A2682B6EB01}" dt="2025-06-02T07:58:31.788" v="824" actId="27636"/>
        <pc:sldMkLst>
          <pc:docMk/>
          <pc:sldMk cId="1302290394" sldId="275"/>
        </pc:sldMkLst>
        <pc:spChg chg="mod">
          <ac:chgData name="George Prezerakos" userId="1f97f7b9539f7720" providerId="LiveId" clId="{AAA0ED4E-FA97-4542-AD62-8A2682B6EB01}" dt="2025-06-02T07:55:23.458" v="806" actId="20577"/>
          <ac:spMkLst>
            <pc:docMk/>
            <pc:sldMk cId="1302290394" sldId="275"/>
            <ac:spMk id="2" creationId="{E24DD420-ECC5-43FD-CE09-2F3731591FBB}"/>
          </ac:spMkLst>
        </pc:spChg>
        <pc:spChg chg="mod">
          <ac:chgData name="George Prezerakos" userId="1f97f7b9539f7720" providerId="LiveId" clId="{AAA0ED4E-FA97-4542-AD62-8A2682B6EB01}" dt="2025-06-02T07:58:31.788" v="824" actId="27636"/>
          <ac:spMkLst>
            <pc:docMk/>
            <pc:sldMk cId="1302290394" sldId="275"/>
            <ac:spMk id="3" creationId="{FDB9E0F0-CF37-186C-A1F1-82FEBA64B791}"/>
          </ac:spMkLst>
        </pc:spChg>
      </pc:sldChg>
      <pc:sldChg chg="modSp new mod">
        <pc:chgData name="George Prezerakos" userId="1f97f7b9539f7720" providerId="LiveId" clId="{AAA0ED4E-FA97-4542-AD62-8A2682B6EB01}" dt="2025-06-02T08:02:15.173" v="865" actId="20577"/>
        <pc:sldMkLst>
          <pc:docMk/>
          <pc:sldMk cId="3267409037" sldId="276"/>
        </pc:sldMkLst>
        <pc:spChg chg="mod">
          <ac:chgData name="George Prezerakos" userId="1f97f7b9539f7720" providerId="LiveId" clId="{AAA0ED4E-FA97-4542-AD62-8A2682B6EB01}" dt="2025-06-02T08:01:22.886" v="828"/>
          <ac:spMkLst>
            <pc:docMk/>
            <pc:sldMk cId="3267409037" sldId="276"/>
            <ac:spMk id="2" creationId="{1B633365-EC99-1AD2-F386-8C52036B3A84}"/>
          </ac:spMkLst>
        </pc:spChg>
        <pc:spChg chg="mod">
          <ac:chgData name="George Prezerakos" userId="1f97f7b9539f7720" providerId="LiveId" clId="{AAA0ED4E-FA97-4542-AD62-8A2682B6EB01}" dt="2025-06-02T08:02:15.173" v="865" actId="20577"/>
          <ac:spMkLst>
            <pc:docMk/>
            <pc:sldMk cId="3267409037" sldId="276"/>
            <ac:spMk id="3" creationId="{4A81B739-4C60-8BE0-15FE-28A64D3895E9}"/>
          </ac:spMkLst>
        </pc:spChg>
      </pc:sldChg>
      <pc:sldChg chg="modSp add mod">
        <pc:chgData name="George Prezerakos" userId="1f97f7b9539f7720" providerId="LiveId" clId="{AAA0ED4E-FA97-4542-AD62-8A2682B6EB01}" dt="2025-06-02T08:03:40.988" v="903" actId="27636"/>
        <pc:sldMkLst>
          <pc:docMk/>
          <pc:sldMk cId="1222123367" sldId="277"/>
        </pc:sldMkLst>
        <pc:spChg chg="mod">
          <ac:chgData name="George Prezerakos" userId="1f97f7b9539f7720" providerId="LiveId" clId="{AAA0ED4E-FA97-4542-AD62-8A2682B6EB01}" dt="2025-06-02T08:03:34.581" v="900"/>
          <ac:spMkLst>
            <pc:docMk/>
            <pc:sldMk cId="1222123367" sldId="277"/>
            <ac:spMk id="2" creationId="{688323FB-E535-74C5-A812-7823D18574CA}"/>
          </ac:spMkLst>
        </pc:spChg>
        <pc:spChg chg="mod">
          <ac:chgData name="George Prezerakos" userId="1f97f7b9539f7720" providerId="LiveId" clId="{AAA0ED4E-FA97-4542-AD62-8A2682B6EB01}" dt="2025-06-02T08:03:40.988" v="903" actId="27636"/>
          <ac:spMkLst>
            <pc:docMk/>
            <pc:sldMk cId="1222123367" sldId="277"/>
            <ac:spMk id="3" creationId="{987C7C5A-0B44-D7D3-2063-A87A8C8EFE8E}"/>
          </ac:spMkLst>
        </pc:spChg>
      </pc:sldChg>
      <pc:sldChg chg="modSp add mod">
        <pc:chgData name="George Prezerakos" userId="1f97f7b9539f7720" providerId="LiveId" clId="{AAA0ED4E-FA97-4542-AD62-8A2682B6EB01}" dt="2025-06-02T08:04:12.814" v="957" actId="27636"/>
        <pc:sldMkLst>
          <pc:docMk/>
          <pc:sldMk cId="2236818729" sldId="278"/>
        </pc:sldMkLst>
        <pc:spChg chg="mod">
          <ac:chgData name="George Prezerakos" userId="1f97f7b9539f7720" providerId="LiveId" clId="{AAA0ED4E-FA97-4542-AD62-8A2682B6EB01}" dt="2025-06-02T08:04:01.825" v="946"/>
          <ac:spMkLst>
            <pc:docMk/>
            <pc:sldMk cId="2236818729" sldId="278"/>
            <ac:spMk id="2" creationId="{FCA4A704-0FD1-CDE4-BB17-B6204CBED5B5}"/>
          </ac:spMkLst>
        </pc:spChg>
        <pc:spChg chg="mod">
          <ac:chgData name="George Prezerakos" userId="1f97f7b9539f7720" providerId="LiveId" clId="{AAA0ED4E-FA97-4542-AD62-8A2682B6EB01}" dt="2025-06-02T08:04:12.814" v="957" actId="27636"/>
          <ac:spMkLst>
            <pc:docMk/>
            <pc:sldMk cId="2236818729" sldId="278"/>
            <ac:spMk id="3" creationId="{FF62A1FA-C652-D2FA-9496-34DCDA715CFC}"/>
          </ac:spMkLst>
        </pc:spChg>
      </pc:sldChg>
      <pc:sldChg chg="add del">
        <pc:chgData name="George Prezerakos" userId="1f97f7b9539f7720" providerId="LiveId" clId="{AAA0ED4E-FA97-4542-AD62-8A2682B6EB01}" dt="2025-06-02T08:05:57.239" v="990" actId="2696"/>
        <pc:sldMkLst>
          <pc:docMk/>
          <pc:sldMk cId="147313312" sldId="279"/>
        </pc:sldMkLst>
      </pc:sldChg>
      <pc:sldChg chg="modSp add mod">
        <pc:chgData name="George Prezerakos" userId="1f97f7b9539f7720" providerId="LiveId" clId="{AAA0ED4E-FA97-4542-AD62-8A2682B6EB01}" dt="2025-06-02T08:05:12.990" v="989" actId="15"/>
        <pc:sldMkLst>
          <pc:docMk/>
          <pc:sldMk cId="2680442674" sldId="280"/>
        </pc:sldMkLst>
        <pc:spChg chg="mod">
          <ac:chgData name="George Prezerakos" userId="1f97f7b9539f7720" providerId="LiveId" clId="{AAA0ED4E-FA97-4542-AD62-8A2682B6EB01}" dt="2025-06-02T08:04:25.950" v="971" actId="20577"/>
          <ac:spMkLst>
            <pc:docMk/>
            <pc:sldMk cId="2680442674" sldId="280"/>
            <ac:spMk id="2" creationId="{69C870E5-3B29-1796-4E76-73BCDA358A33}"/>
          </ac:spMkLst>
        </pc:spChg>
        <pc:spChg chg="mod">
          <ac:chgData name="George Prezerakos" userId="1f97f7b9539f7720" providerId="LiveId" clId="{AAA0ED4E-FA97-4542-AD62-8A2682B6EB01}" dt="2025-06-02T08:05:12.990" v="989" actId="15"/>
          <ac:spMkLst>
            <pc:docMk/>
            <pc:sldMk cId="2680442674" sldId="280"/>
            <ac:spMk id="3" creationId="{5CF0064F-6BBD-B596-EB13-A55A5EBC59AD}"/>
          </ac:spMkLst>
        </pc:spChg>
      </pc:sldChg>
      <pc:sldChg chg="addSp delSp modSp new mod">
        <pc:chgData name="George Prezerakos" userId="1f97f7b9539f7720" providerId="LiveId" clId="{AAA0ED4E-FA97-4542-AD62-8A2682B6EB01}" dt="2025-06-02T08:07:50.674" v="1047" actId="1076"/>
        <pc:sldMkLst>
          <pc:docMk/>
          <pc:sldMk cId="1875626006" sldId="281"/>
        </pc:sldMkLst>
        <pc:spChg chg="mod">
          <ac:chgData name="George Prezerakos" userId="1f97f7b9539f7720" providerId="LiveId" clId="{AAA0ED4E-FA97-4542-AD62-8A2682B6EB01}" dt="2025-06-02T08:06:32.577" v="1042" actId="20577"/>
          <ac:spMkLst>
            <pc:docMk/>
            <pc:sldMk cId="1875626006" sldId="281"/>
            <ac:spMk id="2" creationId="{B498EA4A-A7B5-6376-634D-66AB6FC18131}"/>
          </ac:spMkLst>
        </pc:spChg>
        <pc:spChg chg="del">
          <ac:chgData name="George Prezerakos" userId="1f97f7b9539f7720" providerId="LiveId" clId="{AAA0ED4E-FA97-4542-AD62-8A2682B6EB01}" dt="2025-06-02T08:06:44.895" v="1043" actId="478"/>
          <ac:spMkLst>
            <pc:docMk/>
            <pc:sldMk cId="1875626006" sldId="281"/>
            <ac:spMk id="3" creationId="{2AFEF4F4-63F9-9B96-36E3-902F7E420686}"/>
          </ac:spMkLst>
        </pc:spChg>
        <pc:picChg chg="add mod">
          <ac:chgData name="George Prezerakos" userId="1f97f7b9539f7720" providerId="LiveId" clId="{AAA0ED4E-FA97-4542-AD62-8A2682B6EB01}" dt="2025-06-02T08:07:50.674" v="1047" actId="1076"/>
          <ac:picMkLst>
            <pc:docMk/>
            <pc:sldMk cId="1875626006" sldId="281"/>
            <ac:picMk id="5" creationId="{6080093A-E08D-1766-5C0B-BA6C3C3994C4}"/>
          </ac:picMkLst>
        </pc:picChg>
      </pc:sldChg>
      <pc:sldChg chg="modSp new del mod">
        <pc:chgData name="George Prezerakos" userId="1f97f7b9539f7720" providerId="LiveId" clId="{AAA0ED4E-FA97-4542-AD62-8A2682B6EB01}" dt="2025-06-02T08:09:40.756" v="1070" actId="2696"/>
        <pc:sldMkLst>
          <pc:docMk/>
          <pc:sldMk cId="2902817824" sldId="282"/>
        </pc:sldMkLst>
        <pc:spChg chg="mod">
          <ac:chgData name="George Prezerakos" userId="1f97f7b9539f7720" providerId="LiveId" clId="{AAA0ED4E-FA97-4542-AD62-8A2682B6EB01}" dt="2025-06-02T08:08:38.778" v="1069" actId="20577"/>
          <ac:spMkLst>
            <pc:docMk/>
            <pc:sldMk cId="2902817824" sldId="282"/>
            <ac:spMk id="2" creationId="{292B535F-E522-32CA-13E9-59AF52A59CC0}"/>
          </ac:spMkLst>
        </pc:spChg>
      </pc:sldChg>
      <pc:sldChg chg="addSp delSp modSp new mod modClrScheme chgLayout">
        <pc:chgData name="George Prezerakos" userId="1f97f7b9539f7720" providerId="LiveId" clId="{AAA0ED4E-FA97-4542-AD62-8A2682B6EB01}" dt="2025-06-02T08:16:52.705" v="1280" actId="2710"/>
        <pc:sldMkLst>
          <pc:docMk/>
          <pc:sldMk cId="4062632999" sldId="282"/>
        </pc:sldMkLst>
        <pc:spChg chg="del mod ord">
          <ac:chgData name="George Prezerakos" userId="1f97f7b9539f7720" providerId="LiveId" clId="{AAA0ED4E-FA97-4542-AD62-8A2682B6EB01}" dt="2025-06-02T08:12:06.816" v="1072" actId="700"/>
          <ac:spMkLst>
            <pc:docMk/>
            <pc:sldMk cId="4062632999" sldId="282"/>
            <ac:spMk id="2" creationId="{6ACBDFDE-93F7-1804-3306-9A00FA1AB4C7}"/>
          </ac:spMkLst>
        </pc:spChg>
        <pc:spChg chg="add mod ord">
          <ac:chgData name="George Prezerakos" userId="1f97f7b9539f7720" providerId="LiveId" clId="{AAA0ED4E-FA97-4542-AD62-8A2682B6EB01}" dt="2025-06-02T08:12:44.373" v="1103" actId="20577"/>
          <ac:spMkLst>
            <pc:docMk/>
            <pc:sldMk cId="4062632999" sldId="282"/>
            <ac:spMk id="3" creationId="{A0CE869B-0D90-D316-B9B6-5B6928D0EB97}"/>
          </ac:spMkLst>
        </pc:spChg>
        <pc:spChg chg="add mod ord">
          <ac:chgData name="George Prezerakos" userId="1f97f7b9539f7720" providerId="LiveId" clId="{AAA0ED4E-FA97-4542-AD62-8A2682B6EB01}" dt="2025-06-02T08:16:52.705" v="1280" actId="2710"/>
          <ac:spMkLst>
            <pc:docMk/>
            <pc:sldMk cId="4062632999" sldId="282"/>
            <ac:spMk id="4" creationId="{9973B551-F5D8-648B-775D-BE9D465EE922}"/>
          </ac:spMkLst>
        </pc:spChg>
      </pc:sldChg>
      <pc:sldChg chg="modSp add mod">
        <pc:chgData name="George Prezerakos" userId="1f97f7b9539f7720" providerId="LiveId" clId="{AAA0ED4E-FA97-4542-AD62-8A2682B6EB01}" dt="2025-06-02T08:16:44.348" v="1279" actId="2710"/>
        <pc:sldMkLst>
          <pc:docMk/>
          <pc:sldMk cId="197246612" sldId="283"/>
        </pc:sldMkLst>
        <pc:spChg chg="mod">
          <ac:chgData name="George Prezerakos" userId="1f97f7b9539f7720" providerId="LiveId" clId="{AAA0ED4E-FA97-4542-AD62-8A2682B6EB01}" dt="2025-06-02T08:13:48.203" v="1158" actId="20577"/>
          <ac:spMkLst>
            <pc:docMk/>
            <pc:sldMk cId="197246612" sldId="283"/>
            <ac:spMk id="3" creationId="{1955C10E-210A-1AC8-F908-21D4F64D6905}"/>
          </ac:spMkLst>
        </pc:spChg>
        <pc:spChg chg="mod">
          <ac:chgData name="George Prezerakos" userId="1f97f7b9539f7720" providerId="LiveId" clId="{AAA0ED4E-FA97-4542-AD62-8A2682B6EB01}" dt="2025-06-02T08:16:44.348" v="1279" actId="2710"/>
          <ac:spMkLst>
            <pc:docMk/>
            <pc:sldMk cId="197246612" sldId="283"/>
            <ac:spMk id="4" creationId="{790B1F22-3296-992B-F024-41D912B2BFBC}"/>
          </ac:spMkLst>
        </pc:spChg>
      </pc:sldChg>
      <pc:sldChg chg="addSp delSp modSp add mod ord modClrScheme chgLayout">
        <pc:chgData name="George Prezerakos" userId="1f97f7b9539f7720" providerId="LiveId" clId="{AAA0ED4E-FA97-4542-AD62-8A2682B6EB01}" dt="2025-06-02T08:19:36.383" v="1338" actId="27636"/>
        <pc:sldMkLst>
          <pc:docMk/>
          <pc:sldMk cId="4097520173" sldId="284"/>
        </pc:sldMkLst>
        <pc:spChg chg="add del mod ord">
          <ac:chgData name="George Prezerakos" userId="1f97f7b9539f7720" providerId="LiveId" clId="{AAA0ED4E-FA97-4542-AD62-8A2682B6EB01}" dt="2025-06-02T08:19:13.072" v="1326" actId="478"/>
          <ac:spMkLst>
            <pc:docMk/>
            <pc:sldMk cId="4097520173" sldId="284"/>
            <ac:spMk id="2" creationId="{B85D224B-0940-9485-464B-A2A144ECB4DA}"/>
          </ac:spMkLst>
        </pc:spChg>
        <pc:spChg chg="mod ord">
          <ac:chgData name="George Prezerakos" userId="1f97f7b9539f7720" providerId="LiveId" clId="{AAA0ED4E-FA97-4542-AD62-8A2682B6EB01}" dt="2025-06-02T08:19:06.695" v="1324" actId="700"/>
          <ac:spMkLst>
            <pc:docMk/>
            <pc:sldMk cId="4097520173" sldId="284"/>
            <ac:spMk id="3" creationId="{3650FB26-EC01-DEA4-007F-84BA424CCF4F}"/>
          </ac:spMkLst>
        </pc:spChg>
        <pc:spChg chg="mod ord">
          <ac:chgData name="George Prezerakos" userId="1f97f7b9539f7720" providerId="LiveId" clId="{AAA0ED4E-FA97-4542-AD62-8A2682B6EB01}" dt="2025-06-02T08:19:36.383" v="1338" actId="27636"/>
          <ac:spMkLst>
            <pc:docMk/>
            <pc:sldMk cId="4097520173" sldId="284"/>
            <ac:spMk id="4" creationId="{726FE71A-FE22-451B-E7E6-8809986192B7}"/>
          </ac:spMkLst>
        </pc:spChg>
      </pc:sldChg>
      <pc:sldChg chg="add">
        <pc:chgData name="George Prezerakos" userId="1f97f7b9539f7720" providerId="LiveId" clId="{AAA0ED4E-FA97-4542-AD62-8A2682B6EB01}" dt="2025-06-02T08:16:08.470" v="1247" actId="2890"/>
        <pc:sldMkLst>
          <pc:docMk/>
          <pc:sldMk cId="2841128938" sldId="285"/>
        </pc:sldMkLst>
      </pc:sldChg>
      <pc:sldChg chg="modSp add mod">
        <pc:chgData name="George Prezerakos" userId="1f97f7b9539f7720" providerId="LiveId" clId="{AAA0ED4E-FA97-4542-AD62-8A2682B6EB01}" dt="2025-06-02T08:18:32.782" v="1302" actId="15"/>
        <pc:sldMkLst>
          <pc:docMk/>
          <pc:sldMk cId="1459419953" sldId="286"/>
        </pc:sldMkLst>
        <pc:spChg chg="mod">
          <ac:chgData name="George Prezerakos" userId="1f97f7b9539f7720" providerId="LiveId" clId="{AAA0ED4E-FA97-4542-AD62-8A2682B6EB01}" dt="2025-06-02T08:18:32.782" v="1302" actId="15"/>
          <ac:spMkLst>
            <pc:docMk/>
            <pc:sldMk cId="1459419953" sldId="286"/>
            <ac:spMk id="2" creationId="{08C671AF-A347-4AE1-F044-EFF34C3C725F}"/>
          </ac:spMkLst>
        </pc:spChg>
        <pc:spChg chg="mod">
          <ac:chgData name="George Prezerakos" userId="1f97f7b9539f7720" providerId="LiveId" clId="{AAA0ED4E-FA97-4542-AD62-8A2682B6EB01}" dt="2025-06-02T08:17:57.326" v="1290" actId="14"/>
          <ac:spMkLst>
            <pc:docMk/>
            <pc:sldMk cId="1459419953" sldId="286"/>
            <ac:spMk id="4" creationId="{1D12AA8E-088E-6288-9212-86ABD85E176D}"/>
          </ac:spMkLst>
        </pc:spChg>
      </pc:sldChg>
      <pc:sldChg chg="addSp delSp modSp new mod modClrScheme chgLayout">
        <pc:chgData name="George Prezerakos" userId="1f97f7b9539f7720" providerId="LiveId" clId="{AAA0ED4E-FA97-4542-AD62-8A2682B6EB01}" dt="2025-06-02T13:34:06.178" v="1372" actId="20577"/>
        <pc:sldMkLst>
          <pc:docMk/>
          <pc:sldMk cId="1583116452" sldId="287"/>
        </pc:sldMkLst>
        <pc:spChg chg="del mod ord">
          <ac:chgData name="George Prezerakos" userId="1f97f7b9539f7720" providerId="LiveId" clId="{AAA0ED4E-FA97-4542-AD62-8A2682B6EB01}" dt="2025-06-02T13:33:56.052" v="1342" actId="700"/>
          <ac:spMkLst>
            <pc:docMk/>
            <pc:sldMk cId="1583116452" sldId="287"/>
            <ac:spMk id="2" creationId="{C9C19ABE-16F8-F5D9-5B51-9555E8F0B23D}"/>
          </ac:spMkLst>
        </pc:spChg>
        <pc:spChg chg="add mod ord">
          <ac:chgData name="George Prezerakos" userId="1f97f7b9539f7720" providerId="LiveId" clId="{AAA0ED4E-FA97-4542-AD62-8A2682B6EB01}" dt="2025-06-02T13:34:06.178" v="1372" actId="20577"/>
          <ac:spMkLst>
            <pc:docMk/>
            <pc:sldMk cId="1583116452" sldId="287"/>
            <ac:spMk id="3" creationId="{DE356F59-DB6F-52A2-AFC5-1A1FC3E4EE4A}"/>
          </ac:spMkLst>
        </pc:spChg>
        <pc:spChg chg="add mod ord">
          <ac:chgData name="George Prezerakos" userId="1f97f7b9539f7720" providerId="LiveId" clId="{AAA0ED4E-FA97-4542-AD62-8A2682B6EB01}" dt="2025-06-02T13:33:56.052" v="1342" actId="700"/>
          <ac:spMkLst>
            <pc:docMk/>
            <pc:sldMk cId="1583116452" sldId="287"/>
            <ac:spMk id="4" creationId="{D954F6B5-7488-3F5F-E8FA-408004D8EEDC}"/>
          </ac:spMkLst>
        </pc:spChg>
      </pc:sldChg>
      <pc:sldChg chg="addSp delSp modSp new mod modClrScheme chgLayout">
        <pc:chgData name="George Prezerakos" userId="1f97f7b9539f7720" providerId="LiveId" clId="{AAA0ED4E-FA97-4542-AD62-8A2682B6EB01}" dt="2025-06-02T13:34:51.722" v="1457" actId="20577"/>
        <pc:sldMkLst>
          <pc:docMk/>
          <pc:sldMk cId="589277445" sldId="288"/>
        </pc:sldMkLst>
        <pc:spChg chg="del mod ord">
          <ac:chgData name="George Prezerakos" userId="1f97f7b9539f7720" providerId="LiveId" clId="{AAA0ED4E-FA97-4542-AD62-8A2682B6EB01}" dt="2025-06-02T13:34:23.484" v="1374" actId="700"/>
          <ac:spMkLst>
            <pc:docMk/>
            <pc:sldMk cId="589277445" sldId="288"/>
            <ac:spMk id="2" creationId="{979E0CD1-1466-502E-D0A8-8F9ED58E96A0}"/>
          </ac:spMkLst>
        </pc:spChg>
        <pc:spChg chg="del mod ord">
          <ac:chgData name="George Prezerakos" userId="1f97f7b9539f7720" providerId="LiveId" clId="{AAA0ED4E-FA97-4542-AD62-8A2682B6EB01}" dt="2025-06-02T13:34:23.484" v="1374" actId="700"/>
          <ac:spMkLst>
            <pc:docMk/>
            <pc:sldMk cId="589277445" sldId="288"/>
            <ac:spMk id="3" creationId="{785D187D-7487-0ED4-B7DA-1256C84DCF3C}"/>
          </ac:spMkLst>
        </pc:spChg>
        <pc:spChg chg="add mod ord">
          <ac:chgData name="George Prezerakos" userId="1f97f7b9539f7720" providerId="LiveId" clId="{AAA0ED4E-FA97-4542-AD62-8A2682B6EB01}" dt="2025-06-02T13:34:51.722" v="1457" actId="20577"/>
          <ac:spMkLst>
            <pc:docMk/>
            <pc:sldMk cId="589277445" sldId="288"/>
            <ac:spMk id="4" creationId="{8A63E217-FE04-5700-8F94-493461D650A4}"/>
          </ac:spMkLst>
        </pc:spChg>
        <pc:spChg chg="add mod ord">
          <ac:chgData name="George Prezerakos" userId="1f97f7b9539f7720" providerId="LiveId" clId="{AAA0ED4E-FA97-4542-AD62-8A2682B6EB01}" dt="2025-06-02T13:34:23.484" v="1374" actId="700"/>
          <ac:spMkLst>
            <pc:docMk/>
            <pc:sldMk cId="589277445" sldId="288"/>
            <ac:spMk id="5" creationId="{133A6E07-23B5-CA63-4DB5-E1BE854CC311}"/>
          </ac:spMkLst>
        </pc:spChg>
      </pc:sldChg>
      <pc:sldChg chg="modSp new mod">
        <pc:chgData name="George Prezerakos" userId="1f97f7b9539f7720" providerId="LiveId" clId="{AAA0ED4E-FA97-4542-AD62-8A2682B6EB01}" dt="2025-06-02T14:23:11.871" v="2306" actId="313"/>
        <pc:sldMkLst>
          <pc:docMk/>
          <pc:sldMk cId="242078512" sldId="289"/>
        </pc:sldMkLst>
        <pc:spChg chg="mod">
          <ac:chgData name="George Prezerakos" userId="1f97f7b9539f7720" providerId="LiveId" clId="{AAA0ED4E-FA97-4542-AD62-8A2682B6EB01}" dt="2025-06-02T13:37:16.851" v="1502" actId="20577"/>
          <ac:spMkLst>
            <pc:docMk/>
            <pc:sldMk cId="242078512" sldId="289"/>
            <ac:spMk id="2" creationId="{DCC6BD0F-EF79-C9EF-4020-FF0CC202D5F5}"/>
          </ac:spMkLst>
        </pc:spChg>
        <pc:spChg chg="mod">
          <ac:chgData name="George Prezerakos" userId="1f97f7b9539f7720" providerId="LiveId" clId="{AAA0ED4E-FA97-4542-AD62-8A2682B6EB01}" dt="2025-06-02T14:23:11.871" v="2306" actId="313"/>
          <ac:spMkLst>
            <pc:docMk/>
            <pc:sldMk cId="242078512" sldId="289"/>
            <ac:spMk id="3" creationId="{C92AA56D-7326-4857-93D4-4AA1F9E59478}"/>
          </ac:spMkLst>
        </pc:spChg>
      </pc:sldChg>
      <pc:sldChg chg="modSp add mod">
        <pc:chgData name="George Prezerakos" userId="1f97f7b9539f7720" providerId="LiveId" clId="{AAA0ED4E-FA97-4542-AD62-8A2682B6EB01}" dt="2025-06-02T13:41:48.724" v="1919" actId="20577"/>
        <pc:sldMkLst>
          <pc:docMk/>
          <pc:sldMk cId="3802825679" sldId="290"/>
        </pc:sldMkLst>
        <pc:spChg chg="mod">
          <ac:chgData name="George Prezerakos" userId="1f97f7b9539f7720" providerId="LiveId" clId="{AAA0ED4E-FA97-4542-AD62-8A2682B6EB01}" dt="2025-06-02T13:40:03.778" v="1763" actId="20577"/>
          <ac:spMkLst>
            <pc:docMk/>
            <pc:sldMk cId="3802825679" sldId="290"/>
            <ac:spMk id="2" creationId="{899ED7C6-D662-63B3-8B5E-817550FCC7C4}"/>
          </ac:spMkLst>
        </pc:spChg>
        <pc:spChg chg="mod">
          <ac:chgData name="George Prezerakos" userId="1f97f7b9539f7720" providerId="LiveId" clId="{AAA0ED4E-FA97-4542-AD62-8A2682B6EB01}" dt="2025-06-02T13:41:48.724" v="1919" actId="20577"/>
          <ac:spMkLst>
            <pc:docMk/>
            <pc:sldMk cId="3802825679" sldId="290"/>
            <ac:spMk id="3" creationId="{C4D740D6-237A-19D8-B65B-6C821C465590}"/>
          </ac:spMkLst>
        </pc:spChg>
      </pc:sldChg>
      <pc:sldChg chg="addSp delSp modSp new mod modClrScheme chgLayout">
        <pc:chgData name="George Prezerakos" userId="1f97f7b9539f7720" providerId="LiveId" clId="{AAA0ED4E-FA97-4542-AD62-8A2682B6EB01}" dt="2025-06-02T13:49:29.938" v="2014" actId="6549"/>
        <pc:sldMkLst>
          <pc:docMk/>
          <pc:sldMk cId="421971406" sldId="291"/>
        </pc:sldMkLst>
        <pc:spChg chg="del mod ord">
          <ac:chgData name="George Prezerakos" userId="1f97f7b9539f7720" providerId="LiveId" clId="{AAA0ED4E-FA97-4542-AD62-8A2682B6EB01}" dt="2025-06-02T13:47:08.963" v="1921" actId="700"/>
          <ac:spMkLst>
            <pc:docMk/>
            <pc:sldMk cId="421971406" sldId="291"/>
            <ac:spMk id="2" creationId="{54ED4035-587F-BD04-5824-95B444E6F7D5}"/>
          </ac:spMkLst>
        </pc:spChg>
        <pc:spChg chg="del mod ord">
          <ac:chgData name="George Prezerakos" userId="1f97f7b9539f7720" providerId="LiveId" clId="{AAA0ED4E-FA97-4542-AD62-8A2682B6EB01}" dt="2025-06-02T13:47:08.963" v="1921" actId="700"/>
          <ac:spMkLst>
            <pc:docMk/>
            <pc:sldMk cId="421971406" sldId="291"/>
            <ac:spMk id="3" creationId="{2144C8B7-59AC-66DC-46D4-AB9BA3A7F003}"/>
          </ac:spMkLst>
        </pc:spChg>
        <pc:spChg chg="add mod ord">
          <ac:chgData name="George Prezerakos" userId="1f97f7b9539f7720" providerId="LiveId" clId="{AAA0ED4E-FA97-4542-AD62-8A2682B6EB01}" dt="2025-06-02T13:49:29.938" v="2014" actId="6549"/>
          <ac:spMkLst>
            <pc:docMk/>
            <pc:sldMk cId="421971406" sldId="291"/>
            <ac:spMk id="4" creationId="{8AED92CD-C295-90B9-C1EC-E7403B97F245}"/>
          </ac:spMkLst>
        </pc:spChg>
        <pc:spChg chg="add mod ord">
          <ac:chgData name="George Prezerakos" userId="1f97f7b9539f7720" providerId="LiveId" clId="{AAA0ED4E-FA97-4542-AD62-8A2682B6EB01}" dt="2025-06-02T13:47:08.963" v="1921" actId="700"/>
          <ac:spMkLst>
            <pc:docMk/>
            <pc:sldMk cId="421971406" sldId="291"/>
            <ac:spMk id="5" creationId="{FD50453D-D310-4B9F-76FD-CE02C07C829D}"/>
          </ac:spMkLst>
        </pc:spChg>
      </pc:sldChg>
      <pc:sldChg chg="addSp delSp modSp new mod modClrScheme chgLayout">
        <pc:chgData name="George Prezerakos" userId="1f97f7b9539f7720" providerId="LiveId" clId="{AAA0ED4E-FA97-4542-AD62-8A2682B6EB01}" dt="2025-06-02T13:48:07.793" v="1986" actId="20577"/>
        <pc:sldMkLst>
          <pc:docMk/>
          <pc:sldMk cId="720438118" sldId="292"/>
        </pc:sldMkLst>
        <pc:spChg chg="del mod ord">
          <ac:chgData name="George Prezerakos" userId="1f97f7b9539f7720" providerId="LiveId" clId="{AAA0ED4E-FA97-4542-AD62-8A2682B6EB01}" dt="2025-06-02T13:47:27.632" v="1927" actId="700"/>
          <ac:spMkLst>
            <pc:docMk/>
            <pc:sldMk cId="720438118" sldId="292"/>
            <ac:spMk id="2" creationId="{33A846AC-F900-7212-A661-27CFCBE4C56A}"/>
          </ac:spMkLst>
        </pc:spChg>
        <pc:spChg chg="del mod ord">
          <ac:chgData name="George Prezerakos" userId="1f97f7b9539f7720" providerId="LiveId" clId="{AAA0ED4E-FA97-4542-AD62-8A2682B6EB01}" dt="2025-06-02T13:47:27.632" v="1927" actId="700"/>
          <ac:spMkLst>
            <pc:docMk/>
            <pc:sldMk cId="720438118" sldId="292"/>
            <ac:spMk id="3" creationId="{C2D60B65-FF57-753F-0EEF-97F9B44BC8C1}"/>
          </ac:spMkLst>
        </pc:spChg>
        <pc:spChg chg="add mod ord">
          <ac:chgData name="George Prezerakos" userId="1f97f7b9539f7720" providerId="LiveId" clId="{AAA0ED4E-FA97-4542-AD62-8A2682B6EB01}" dt="2025-06-02T13:47:29.611" v="1928"/>
          <ac:spMkLst>
            <pc:docMk/>
            <pc:sldMk cId="720438118" sldId="292"/>
            <ac:spMk id="4" creationId="{01402EFF-6013-7580-5FBE-7D2ADA2E652D}"/>
          </ac:spMkLst>
        </pc:spChg>
        <pc:spChg chg="add mod ord">
          <ac:chgData name="George Prezerakos" userId="1f97f7b9539f7720" providerId="LiveId" clId="{AAA0ED4E-FA97-4542-AD62-8A2682B6EB01}" dt="2025-06-02T13:48:07.793" v="1986" actId="20577"/>
          <ac:spMkLst>
            <pc:docMk/>
            <pc:sldMk cId="720438118" sldId="292"/>
            <ac:spMk id="5" creationId="{C7E313DE-EBD8-D2B2-A818-8C2C75406072}"/>
          </ac:spMkLst>
        </pc:spChg>
      </pc:sldChg>
      <pc:sldChg chg="addSp delSp modSp new mod">
        <pc:chgData name="George Prezerakos" userId="1f97f7b9539f7720" providerId="LiveId" clId="{AAA0ED4E-FA97-4542-AD62-8A2682B6EB01}" dt="2025-06-02T13:48:30.536" v="1990"/>
        <pc:sldMkLst>
          <pc:docMk/>
          <pc:sldMk cId="1140867363" sldId="293"/>
        </pc:sldMkLst>
        <pc:spChg chg="mod">
          <ac:chgData name="George Prezerakos" userId="1f97f7b9539f7720" providerId="LiveId" clId="{AAA0ED4E-FA97-4542-AD62-8A2682B6EB01}" dt="2025-06-02T13:48:23.081" v="1989" actId="20577"/>
          <ac:spMkLst>
            <pc:docMk/>
            <pc:sldMk cId="1140867363" sldId="293"/>
            <ac:spMk id="2" creationId="{24CD2EC3-8219-1E86-DF7B-FCEA53809B26}"/>
          </ac:spMkLst>
        </pc:spChg>
        <pc:spChg chg="del">
          <ac:chgData name="George Prezerakos" userId="1f97f7b9539f7720" providerId="LiveId" clId="{AAA0ED4E-FA97-4542-AD62-8A2682B6EB01}" dt="2025-06-02T13:48:30.536" v="1990"/>
          <ac:spMkLst>
            <pc:docMk/>
            <pc:sldMk cId="1140867363" sldId="293"/>
            <ac:spMk id="3" creationId="{64C428A9-832D-98FA-0CCC-5F2CC633E5EB}"/>
          </ac:spMkLst>
        </pc:spChg>
        <pc:spChg chg="add mod">
          <ac:chgData name="George Prezerakos" userId="1f97f7b9539f7720" providerId="LiveId" clId="{AAA0ED4E-FA97-4542-AD62-8A2682B6EB01}" dt="2025-06-02T13:48:30.536" v="1990"/>
          <ac:spMkLst>
            <pc:docMk/>
            <pc:sldMk cId="1140867363" sldId="293"/>
            <ac:spMk id="4" creationId="{9CEE7C50-B8BA-9033-2FA3-1D6523DA0594}"/>
          </ac:spMkLst>
        </pc:spChg>
      </pc:sldChg>
      <pc:sldChg chg="modSp new mod">
        <pc:chgData name="George Prezerakos" userId="1f97f7b9539f7720" providerId="LiveId" clId="{AAA0ED4E-FA97-4542-AD62-8A2682B6EB01}" dt="2025-06-02T13:48:48.433" v="2010"/>
        <pc:sldMkLst>
          <pc:docMk/>
          <pc:sldMk cId="2096581088" sldId="294"/>
        </pc:sldMkLst>
        <pc:spChg chg="mod">
          <ac:chgData name="George Prezerakos" userId="1f97f7b9539f7720" providerId="LiveId" clId="{AAA0ED4E-FA97-4542-AD62-8A2682B6EB01}" dt="2025-06-02T13:48:38.255" v="2008" actId="20577"/>
          <ac:spMkLst>
            <pc:docMk/>
            <pc:sldMk cId="2096581088" sldId="294"/>
            <ac:spMk id="2" creationId="{A4CF0ED4-B235-9DAD-73D7-80463F5ED96C}"/>
          </ac:spMkLst>
        </pc:spChg>
        <pc:spChg chg="mod">
          <ac:chgData name="George Prezerakos" userId="1f97f7b9539f7720" providerId="LiveId" clId="{AAA0ED4E-FA97-4542-AD62-8A2682B6EB01}" dt="2025-06-02T13:48:48.433" v="2010"/>
          <ac:spMkLst>
            <pc:docMk/>
            <pc:sldMk cId="2096581088" sldId="294"/>
            <ac:spMk id="3" creationId="{02CD18B2-E313-6B73-EB4C-6F1403D33B3C}"/>
          </ac:spMkLst>
        </pc:spChg>
      </pc:sldChg>
      <pc:sldChg chg="addSp delSp modSp new mod modClrScheme chgLayout">
        <pc:chgData name="George Prezerakos" userId="1f97f7b9539f7720" providerId="LiveId" clId="{AAA0ED4E-FA97-4542-AD62-8A2682B6EB01}" dt="2025-06-02T13:49:45.025" v="2022" actId="6549"/>
        <pc:sldMkLst>
          <pc:docMk/>
          <pc:sldMk cId="389355001" sldId="295"/>
        </pc:sldMkLst>
        <pc:spChg chg="del mod ord">
          <ac:chgData name="George Prezerakos" userId="1f97f7b9539f7720" providerId="LiveId" clId="{AAA0ED4E-FA97-4542-AD62-8A2682B6EB01}" dt="2025-06-02T13:49:38.231" v="2016" actId="700"/>
          <ac:spMkLst>
            <pc:docMk/>
            <pc:sldMk cId="389355001" sldId="295"/>
            <ac:spMk id="2" creationId="{0CFBE9FC-4FAF-81E5-B713-EC0A66097505}"/>
          </ac:spMkLst>
        </pc:spChg>
        <pc:spChg chg="del mod ord">
          <ac:chgData name="George Prezerakos" userId="1f97f7b9539f7720" providerId="LiveId" clId="{AAA0ED4E-FA97-4542-AD62-8A2682B6EB01}" dt="2025-06-02T13:49:38.231" v="2016" actId="700"/>
          <ac:spMkLst>
            <pc:docMk/>
            <pc:sldMk cId="389355001" sldId="295"/>
            <ac:spMk id="3" creationId="{444D35A0-1B96-456C-5540-E260D725D215}"/>
          </ac:spMkLst>
        </pc:spChg>
        <pc:spChg chg="add mod ord">
          <ac:chgData name="George Prezerakos" userId="1f97f7b9539f7720" providerId="LiveId" clId="{AAA0ED4E-FA97-4542-AD62-8A2682B6EB01}" dt="2025-06-02T13:49:45.025" v="2022" actId="6549"/>
          <ac:spMkLst>
            <pc:docMk/>
            <pc:sldMk cId="389355001" sldId="295"/>
            <ac:spMk id="4" creationId="{4AFC4156-2CF5-70F1-D29E-2F737A21EF07}"/>
          </ac:spMkLst>
        </pc:spChg>
        <pc:spChg chg="add mod ord">
          <ac:chgData name="George Prezerakos" userId="1f97f7b9539f7720" providerId="LiveId" clId="{AAA0ED4E-FA97-4542-AD62-8A2682B6EB01}" dt="2025-06-02T13:49:38.231" v="2016" actId="700"/>
          <ac:spMkLst>
            <pc:docMk/>
            <pc:sldMk cId="389355001" sldId="295"/>
            <ac:spMk id="5" creationId="{E5600DC8-566C-883B-C964-4BC488E5246B}"/>
          </ac:spMkLst>
        </pc:spChg>
      </pc:sldChg>
      <pc:sldChg chg="new">
        <pc:chgData name="George Prezerakos" userId="1f97f7b9539f7720" providerId="LiveId" clId="{AAA0ED4E-FA97-4542-AD62-8A2682B6EB01}" dt="2025-06-02T13:49:49.637" v="2023" actId="680"/>
        <pc:sldMkLst>
          <pc:docMk/>
          <pc:sldMk cId="2077827004" sldId="296"/>
        </pc:sldMkLst>
      </pc:sldChg>
      <pc:sldChg chg="modSp new mod">
        <pc:chgData name="George Prezerakos" userId="1f97f7b9539f7720" providerId="LiveId" clId="{AAA0ED4E-FA97-4542-AD62-8A2682B6EB01}" dt="2025-06-02T13:50:23.950" v="2030"/>
        <pc:sldMkLst>
          <pc:docMk/>
          <pc:sldMk cId="1316112082" sldId="297"/>
        </pc:sldMkLst>
        <pc:spChg chg="mod">
          <ac:chgData name="George Prezerakos" userId="1f97f7b9539f7720" providerId="LiveId" clId="{AAA0ED4E-FA97-4542-AD62-8A2682B6EB01}" dt="2025-06-02T13:50:01.791" v="2025"/>
          <ac:spMkLst>
            <pc:docMk/>
            <pc:sldMk cId="1316112082" sldId="297"/>
            <ac:spMk id="2" creationId="{05CA1D6A-F32A-8569-4967-BED7E155B669}"/>
          </ac:spMkLst>
        </pc:spChg>
        <pc:spChg chg="mod">
          <ac:chgData name="George Prezerakos" userId="1f97f7b9539f7720" providerId="LiveId" clId="{AAA0ED4E-FA97-4542-AD62-8A2682B6EB01}" dt="2025-06-02T13:50:23.950" v="2030"/>
          <ac:spMkLst>
            <pc:docMk/>
            <pc:sldMk cId="1316112082" sldId="297"/>
            <ac:spMk id="3" creationId="{4055E2C0-65EE-1019-420B-5601831F4877}"/>
          </ac:spMkLst>
        </pc:spChg>
      </pc:sldChg>
      <pc:sldChg chg="modSp new mod">
        <pc:chgData name="George Prezerakos" userId="1f97f7b9539f7720" providerId="LiveId" clId="{AAA0ED4E-FA97-4542-AD62-8A2682B6EB01}" dt="2025-06-02T13:50:54.742" v="2036"/>
        <pc:sldMkLst>
          <pc:docMk/>
          <pc:sldMk cId="3887834428" sldId="298"/>
        </pc:sldMkLst>
        <pc:spChg chg="mod">
          <ac:chgData name="George Prezerakos" userId="1f97f7b9539f7720" providerId="LiveId" clId="{AAA0ED4E-FA97-4542-AD62-8A2682B6EB01}" dt="2025-06-02T13:50:45.592" v="2034"/>
          <ac:spMkLst>
            <pc:docMk/>
            <pc:sldMk cId="3887834428" sldId="298"/>
            <ac:spMk id="2" creationId="{C91F4ED7-B943-0861-E49F-A96A7B6ED823}"/>
          </ac:spMkLst>
        </pc:spChg>
        <pc:spChg chg="mod">
          <ac:chgData name="George Prezerakos" userId="1f97f7b9539f7720" providerId="LiveId" clId="{AAA0ED4E-FA97-4542-AD62-8A2682B6EB01}" dt="2025-06-02T13:50:54.742" v="2036"/>
          <ac:spMkLst>
            <pc:docMk/>
            <pc:sldMk cId="3887834428" sldId="298"/>
            <ac:spMk id="3" creationId="{959F6771-9853-8A17-164B-E32DA62EDA8F}"/>
          </ac:spMkLst>
        </pc:spChg>
      </pc:sldChg>
      <pc:sldChg chg="modSp new mod">
        <pc:chgData name="George Prezerakos" userId="1f97f7b9539f7720" providerId="LiveId" clId="{AAA0ED4E-FA97-4542-AD62-8A2682B6EB01}" dt="2025-06-02T13:51:17.547" v="2040"/>
        <pc:sldMkLst>
          <pc:docMk/>
          <pc:sldMk cId="4113983871" sldId="299"/>
        </pc:sldMkLst>
        <pc:spChg chg="mod">
          <ac:chgData name="George Prezerakos" userId="1f97f7b9539f7720" providerId="LiveId" clId="{AAA0ED4E-FA97-4542-AD62-8A2682B6EB01}" dt="2025-06-02T13:51:09.230" v="2038"/>
          <ac:spMkLst>
            <pc:docMk/>
            <pc:sldMk cId="4113983871" sldId="299"/>
            <ac:spMk id="2" creationId="{9D3127D7-E0D8-A56F-E7DD-080EAE6F9895}"/>
          </ac:spMkLst>
        </pc:spChg>
        <pc:spChg chg="mod">
          <ac:chgData name="George Prezerakos" userId="1f97f7b9539f7720" providerId="LiveId" clId="{AAA0ED4E-FA97-4542-AD62-8A2682B6EB01}" dt="2025-06-02T13:51:17.547" v="2040"/>
          <ac:spMkLst>
            <pc:docMk/>
            <pc:sldMk cId="4113983871" sldId="299"/>
            <ac:spMk id="3" creationId="{8B2793F6-F4F9-3775-917D-3F31247AEAAC}"/>
          </ac:spMkLst>
        </pc:spChg>
      </pc:sldChg>
      <pc:sldChg chg="modSp new mod">
        <pc:chgData name="George Prezerakos" userId="1f97f7b9539f7720" providerId="LiveId" clId="{AAA0ED4E-FA97-4542-AD62-8A2682B6EB01}" dt="2025-06-02T13:55:55.745" v="2044"/>
        <pc:sldMkLst>
          <pc:docMk/>
          <pc:sldMk cId="758122344" sldId="300"/>
        </pc:sldMkLst>
        <pc:spChg chg="mod">
          <ac:chgData name="George Prezerakos" userId="1f97f7b9539f7720" providerId="LiveId" clId="{AAA0ED4E-FA97-4542-AD62-8A2682B6EB01}" dt="2025-06-02T13:51:30.436" v="2042"/>
          <ac:spMkLst>
            <pc:docMk/>
            <pc:sldMk cId="758122344" sldId="300"/>
            <ac:spMk id="2" creationId="{6FC616D1-5CC0-7AF3-BE1C-26A5C283C5A4}"/>
          </ac:spMkLst>
        </pc:spChg>
        <pc:spChg chg="mod">
          <ac:chgData name="George Prezerakos" userId="1f97f7b9539f7720" providerId="LiveId" clId="{AAA0ED4E-FA97-4542-AD62-8A2682B6EB01}" dt="2025-06-02T13:55:55.745" v="2044"/>
          <ac:spMkLst>
            <pc:docMk/>
            <pc:sldMk cId="758122344" sldId="300"/>
            <ac:spMk id="3" creationId="{03A11D26-51E0-C859-8A11-DB497BCC98BB}"/>
          </ac:spMkLst>
        </pc:spChg>
      </pc:sldChg>
      <pc:sldChg chg="addSp delSp modSp new mod modClrScheme chgLayout">
        <pc:chgData name="George Prezerakos" userId="1f97f7b9539f7720" providerId="LiveId" clId="{AAA0ED4E-FA97-4542-AD62-8A2682B6EB01}" dt="2025-06-02T13:56:42.431" v="2048" actId="20577"/>
        <pc:sldMkLst>
          <pc:docMk/>
          <pc:sldMk cId="312042775" sldId="301"/>
        </pc:sldMkLst>
        <pc:spChg chg="del mod ord">
          <ac:chgData name="George Prezerakos" userId="1f97f7b9539f7720" providerId="LiveId" clId="{AAA0ED4E-FA97-4542-AD62-8A2682B6EB01}" dt="2025-06-02T13:56:37.758" v="2046" actId="700"/>
          <ac:spMkLst>
            <pc:docMk/>
            <pc:sldMk cId="312042775" sldId="301"/>
            <ac:spMk id="2" creationId="{B2F0BAB6-6389-8CE5-F5AB-D68EA0A2C5C3}"/>
          </ac:spMkLst>
        </pc:spChg>
        <pc:spChg chg="del mod ord">
          <ac:chgData name="George Prezerakos" userId="1f97f7b9539f7720" providerId="LiveId" clId="{AAA0ED4E-FA97-4542-AD62-8A2682B6EB01}" dt="2025-06-02T13:56:37.758" v="2046" actId="700"/>
          <ac:spMkLst>
            <pc:docMk/>
            <pc:sldMk cId="312042775" sldId="301"/>
            <ac:spMk id="3" creationId="{9286451F-8597-51CB-2578-E401FC628333}"/>
          </ac:spMkLst>
        </pc:spChg>
        <pc:spChg chg="add mod ord">
          <ac:chgData name="George Prezerakos" userId="1f97f7b9539f7720" providerId="LiveId" clId="{AAA0ED4E-FA97-4542-AD62-8A2682B6EB01}" dt="2025-06-02T13:56:42.431" v="2048" actId="20577"/>
          <ac:spMkLst>
            <pc:docMk/>
            <pc:sldMk cId="312042775" sldId="301"/>
            <ac:spMk id="4" creationId="{47D64F99-2B9C-5939-6F2E-922B2D995FF2}"/>
          </ac:spMkLst>
        </pc:spChg>
        <pc:spChg chg="add mod ord">
          <ac:chgData name="George Prezerakos" userId="1f97f7b9539f7720" providerId="LiveId" clId="{AAA0ED4E-FA97-4542-AD62-8A2682B6EB01}" dt="2025-06-02T13:56:37.758" v="2046" actId="700"/>
          <ac:spMkLst>
            <pc:docMk/>
            <pc:sldMk cId="312042775" sldId="301"/>
            <ac:spMk id="5" creationId="{8F03FBD8-660F-1A9C-51FE-B061163F89DA}"/>
          </ac:spMkLst>
        </pc:spChg>
      </pc:sldChg>
      <pc:sldChg chg="addSp delSp modSp new mod modClrScheme chgLayout">
        <pc:chgData name="George Prezerakos" userId="1f97f7b9539f7720" providerId="LiveId" clId="{AAA0ED4E-FA97-4542-AD62-8A2682B6EB01}" dt="2025-06-02T14:04:36.829" v="2125" actId="20577"/>
        <pc:sldMkLst>
          <pc:docMk/>
          <pc:sldMk cId="225741260" sldId="302"/>
        </pc:sldMkLst>
        <pc:spChg chg="del mod ord">
          <ac:chgData name="George Prezerakos" userId="1f97f7b9539f7720" providerId="LiveId" clId="{AAA0ED4E-FA97-4542-AD62-8A2682B6EB01}" dt="2025-06-02T13:58:32.264" v="2050" actId="700"/>
          <ac:spMkLst>
            <pc:docMk/>
            <pc:sldMk cId="225741260" sldId="302"/>
            <ac:spMk id="2" creationId="{91B057C0-5E28-5180-5905-B4C1EA8BDC99}"/>
          </ac:spMkLst>
        </pc:spChg>
        <pc:spChg chg="del mod ord">
          <ac:chgData name="George Prezerakos" userId="1f97f7b9539f7720" providerId="LiveId" clId="{AAA0ED4E-FA97-4542-AD62-8A2682B6EB01}" dt="2025-06-02T13:58:32.264" v="2050" actId="700"/>
          <ac:spMkLst>
            <pc:docMk/>
            <pc:sldMk cId="225741260" sldId="302"/>
            <ac:spMk id="3" creationId="{F8A18FA1-8889-02B7-F848-61F2CB3C8427}"/>
          </ac:spMkLst>
        </pc:spChg>
        <pc:spChg chg="add mod ord">
          <ac:chgData name="George Prezerakos" userId="1f97f7b9539f7720" providerId="LiveId" clId="{AAA0ED4E-FA97-4542-AD62-8A2682B6EB01}" dt="2025-06-02T14:04:36.829" v="2125" actId="20577"/>
          <ac:spMkLst>
            <pc:docMk/>
            <pc:sldMk cId="225741260" sldId="302"/>
            <ac:spMk id="4" creationId="{605E238A-472A-C59F-F88E-041B1A8E7E1A}"/>
          </ac:spMkLst>
        </pc:spChg>
        <pc:spChg chg="add mod ord">
          <ac:chgData name="George Prezerakos" userId="1f97f7b9539f7720" providerId="LiveId" clId="{AAA0ED4E-FA97-4542-AD62-8A2682B6EB01}" dt="2025-06-02T14:00:48.371" v="2097"/>
          <ac:spMkLst>
            <pc:docMk/>
            <pc:sldMk cId="225741260" sldId="302"/>
            <ac:spMk id="5" creationId="{0E3966B0-8708-DB49-8692-EA4013CD8D28}"/>
          </ac:spMkLst>
        </pc:spChg>
      </pc:sldChg>
      <pc:sldChg chg="modSp new mod">
        <pc:chgData name="George Prezerakos" userId="1f97f7b9539f7720" providerId="LiveId" clId="{AAA0ED4E-FA97-4542-AD62-8A2682B6EB01}" dt="2025-06-02T14:04:42.611" v="2129" actId="20577"/>
        <pc:sldMkLst>
          <pc:docMk/>
          <pc:sldMk cId="59776777" sldId="303"/>
        </pc:sldMkLst>
        <pc:spChg chg="mod">
          <ac:chgData name="George Prezerakos" userId="1f97f7b9539f7720" providerId="LiveId" clId="{AAA0ED4E-FA97-4542-AD62-8A2682B6EB01}" dt="2025-06-02T14:04:42.611" v="2129" actId="20577"/>
          <ac:spMkLst>
            <pc:docMk/>
            <pc:sldMk cId="59776777" sldId="303"/>
            <ac:spMk id="2" creationId="{EBD0845B-CD60-F1F6-2BA2-D2082F5B1553}"/>
          </ac:spMkLst>
        </pc:spChg>
        <pc:spChg chg="mod">
          <ac:chgData name="George Prezerakos" userId="1f97f7b9539f7720" providerId="LiveId" clId="{AAA0ED4E-FA97-4542-AD62-8A2682B6EB01}" dt="2025-06-02T14:01:19.117" v="2108" actId="6549"/>
          <ac:spMkLst>
            <pc:docMk/>
            <pc:sldMk cId="59776777" sldId="303"/>
            <ac:spMk id="3" creationId="{2A7895BE-410A-7702-EF79-923725419DC6}"/>
          </ac:spMkLst>
        </pc:spChg>
      </pc:sldChg>
      <pc:sldChg chg="modSp add mod">
        <pc:chgData name="George Prezerakos" userId="1f97f7b9539f7720" providerId="LiveId" clId="{AAA0ED4E-FA97-4542-AD62-8A2682B6EB01}" dt="2025-06-02T14:09:52.422" v="2176" actId="15"/>
        <pc:sldMkLst>
          <pc:docMk/>
          <pc:sldMk cId="4137614835" sldId="304"/>
        </pc:sldMkLst>
        <pc:spChg chg="mod">
          <ac:chgData name="George Prezerakos" userId="1f97f7b9539f7720" providerId="LiveId" clId="{AAA0ED4E-FA97-4542-AD62-8A2682B6EB01}" dt="2025-06-02T14:09:09.124" v="2163" actId="6549"/>
          <ac:spMkLst>
            <pc:docMk/>
            <pc:sldMk cId="4137614835" sldId="304"/>
            <ac:spMk id="2" creationId="{B90C5850-FECB-9751-B115-318D54226A75}"/>
          </ac:spMkLst>
        </pc:spChg>
        <pc:spChg chg="mod">
          <ac:chgData name="George Prezerakos" userId="1f97f7b9539f7720" providerId="LiveId" clId="{AAA0ED4E-FA97-4542-AD62-8A2682B6EB01}" dt="2025-06-02T14:09:52.422" v="2176" actId="15"/>
          <ac:spMkLst>
            <pc:docMk/>
            <pc:sldMk cId="4137614835" sldId="304"/>
            <ac:spMk id="3" creationId="{32EB3A40-EAB1-50BF-6475-3047E0F99C8D}"/>
          </ac:spMkLst>
        </pc:spChg>
      </pc:sldChg>
      <pc:sldChg chg="modSp add mod">
        <pc:chgData name="George Prezerakos" userId="1f97f7b9539f7720" providerId="LiveId" clId="{AAA0ED4E-FA97-4542-AD62-8A2682B6EB01}" dt="2025-06-02T14:10:25.567" v="2207" actId="15"/>
        <pc:sldMkLst>
          <pc:docMk/>
          <pc:sldMk cId="4164182234" sldId="305"/>
        </pc:sldMkLst>
        <pc:spChg chg="mod">
          <ac:chgData name="George Prezerakos" userId="1f97f7b9539f7720" providerId="LiveId" clId="{AAA0ED4E-FA97-4542-AD62-8A2682B6EB01}" dt="2025-06-02T14:10:09.913" v="2200" actId="20577"/>
          <ac:spMkLst>
            <pc:docMk/>
            <pc:sldMk cId="4164182234" sldId="305"/>
            <ac:spMk id="2" creationId="{9CCEC2A6-4B2E-F499-C976-CE4A2C1A18EE}"/>
          </ac:spMkLst>
        </pc:spChg>
        <pc:spChg chg="mod">
          <ac:chgData name="George Prezerakos" userId="1f97f7b9539f7720" providerId="LiveId" clId="{AAA0ED4E-FA97-4542-AD62-8A2682B6EB01}" dt="2025-06-02T14:10:25.567" v="2207" actId="15"/>
          <ac:spMkLst>
            <pc:docMk/>
            <pc:sldMk cId="4164182234" sldId="305"/>
            <ac:spMk id="3" creationId="{2659FFD7-F350-6FED-5D99-F56417B0F3C4}"/>
          </ac:spMkLst>
        </pc:spChg>
      </pc:sldChg>
      <pc:sldChg chg="modSp new mod">
        <pc:chgData name="George Prezerakos" userId="1f97f7b9539f7720" providerId="LiveId" clId="{AAA0ED4E-FA97-4542-AD62-8A2682B6EB01}" dt="2025-06-02T14:13:53.970" v="2238"/>
        <pc:sldMkLst>
          <pc:docMk/>
          <pc:sldMk cId="2497367589" sldId="306"/>
        </pc:sldMkLst>
        <pc:spChg chg="mod">
          <ac:chgData name="George Prezerakos" userId="1f97f7b9539f7720" providerId="LiveId" clId="{AAA0ED4E-FA97-4542-AD62-8A2682B6EB01}" dt="2025-06-02T14:12:33.258" v="2218" actId="20577"/>
          <ac:spMkLst>
            <pc:docMk/>
            <pc:sldMk cId="2497367589" sldId="306"/>
            <ac:spMk id="2" creationId="{831C7DB7-FBEA-8302-1122-333E8579AEEA}"/>
          </ac:spMkLst>
        </pc:spChg>
        <pc:spChg chg="mod">
          <ac:chgData name="George Prezerakos" userId="1f97f7b9539f7720" providerId="LiveId" clId="{AAA0ED4E-FA97-4542-AD62-8A2682B6EB01}" dt="2025-06-02T14:13:53.970" v="2238"/>
          <ac:spMkLst>
            <pc:docMk/>
            <pc:sldMk cId="2497367589" sldId="306"/>
            <ac:spMk id="3" creationId="{980514D1-876B-AA7B-F34F-91F0128670D5}"/>
          </ac:spMkLst>
        </pc:spChg>
      </pc:sldChg>
      <pc:sldChg chg="addSp delSp modSp new mod modClrScheme chgLayout">
        <pc:chgData name="George Prezerakos" userId="1f97f7b9539f7720" providerId="LiveId" clId="{AAA0ED4E-FA97-4542-AD62-8A2682B6EB01}" dt="2025-06-02T14:15:10.091" v="2241"/>
        <pc:sldMkLst>
          <pc:docMk/>
          <pc:sldMk cId="1199614727" sldId="307"/>
        </pc:sldMkLst>
        <pc:spChg chg="del mod ord">
          <ac:chgData name="George Prezerakos" userId="1f97f7b9539f7720" providerId="LiveId" clId="{AAA0ED4E-FA97-4542-AD62-8A2682B6EB01}" dt="2025-06-02T14:15:06.847" v="2240" actId="700"/>
          <ac:spMkLst>
            <pc:docMk/>
            <pc:sldMk cId="1199614727" sldId="307"/>
            <ac:spMk id="2" creationId="{A856FEAC-1F69-6875-1B67-F9E143FFFE04}"/>
          </ac:spMkLst>
        </pc:spChg>
        <pc:spChg chg="del mod ord">
          <ac:chgData name="George Prezerakos" userId="1f97f7b9539f7720" providerId="LiveId" clId="{AAA0ED4E-FA97-4542-AD62-8A2682B6EB01}" dt="2025-06-02T14:15:06.847" v="2240" actId="700"/>
          <ac:spMkLst>
            <pc:docMk/>
            <pc:sldMk cId="1199614727" sldId="307"/>
            <ac:spMk id="3" creationId="{E3766502-34F8-62E7-462E-243A178F7AD0}"/>
          </ac:spMkLst>
        </pc:spChg>
        <pc:spChg chg="add mod ord">
          <ac:chgData name="George Prezerakos" userId="1f97f7b9539f7720" providerId="LiveId" clId="{AAA0ED4E-FA97-4542-AD62-8A2682B6EB01}" dt="2025-06-02T14:15:10.091" v="2241"/>
          <ac:spMkLst>
            <pc:docMk/>
            <pc:sldMk cId="1199614727" sldId="307"/>
            <ac:spMk id="4" creationId="{17B061BF-6A90-9504-565B-8A57FB55E49D}"/>
          </ac:spMkLst>
        </pc:spChg>
        <pc:spChg chg="add mod ord">
          <ac:chgData name="George Prezerakos" userId="1f97f7b9539f7720" providerId="LiveId" clId="{AAA0ED4E-FA97-4542-AD62-8A2682B6EB01}" dt="2025-06-02T14:15:06.847" v="2240" actId="700"/>
          <ac:spMkLst>
            <pc:docMk/>
            <pc:sldMk cId="1199614727" sldId="307"/>
            <ac:spMk id="5" creationId="{3C41086A-FAF0-2E5D-7C43-823145527795}"/>
          </ac:spMkLst>
        </pc:spChg>
      </pc:sldChg>
      <pc:sldChg chg="addSp delSp modSp new mod modClrScheme chgLayout">
        <pc:chgData name="George Prezerakos" userId="1f97f7b9539f7720" providerId="LiveId" clId="{AAA0ED4E-FA97-4542-AD62-8A2682B6EB01}" dt="2025-06-02T14:18:47.313" v="2266" actId="6549"/>
        <pc:sldMkLst>
          <pc:docMk/>
          <pc:sldMk cId="3137930038" sldId="308"/>
        </pc:sldMkLst>
        <pc:spChg chg="del mod ord">
          <ac:chgData name="George Prezerakos" userId="1f97f7b9539f7720" providerId="LiveId" clId="{AAA0ED4E-FA97-4542-AD62-8A2682B6EB01}" dt="2025-06-02T14:15:17.962" v="2243" actId="700"/>
          <ac:spMkLst>
            <pc:docMk/>
            <pc:sldMk cId="3137930038" sldId="308"/>
            <ac:spMk id="2" creationId="{FF0C7C24-1A38-1F81-9519-3A40858251AC}"/>
          </ac:spMkLst>
        </pc:spChg>
        <pc:spChg chg="del mod ord">
          <ac:chgData name="George Prezerakos" userId="1f97f7b9539f7720" providerId="LiveId" clId="{AAA0ED4E-FA97-4542-AD62-8A2682B6EB01}" dt="2025-06-02T14:15:17.962" v="2243" actId="700"/>
          <ac:spMkLst>
            <pc:docMk/>
            <pc:sldMk cId="3137930038" sldId="308"/>
            <ac:spMk id="3" creationId="{3877BB94-2B88-B6C9-5045-B3D91B00ADC0}"/>
          </ac:spMkLst>
        </pc:spChg>
        <pc:spChg chg="add mod ord">
          <ac:chgData name="George Prezerakos" userId="1f97f7b9539f7720" providerId="LiveId" clId="{AAA0ED4E-FA97-4542-AD62-8A2682B6EB01}" dt="2025-06-02T14:17:59.560" v="2261" actId="20577"/>
          <ac:spMkLst>
            <pc:docMk/>
            <pc:sldMk cId="3137930038" sldId="308"/>
            <ac:spMk id="4" creationId="{EEA8A8DC-E331-5FB4-6B97-F81996EC2196}"/>
          </ac:spMkLst>
        </pc:spChg>
        <pc:spChg chg="add mod ord">
          <ac:chgData name="George Prezerakos" userId="1f97f7b9539f7720" providerId="LiveId" clId="{AAA0ED4E-FA97-4542-AD62-8A2682B6EB01}" dt="2025-06-02T14:18:47.313" v="2266" actId="6549"/>
          <ac:spMkLst>
            <pc:docMk/>
            <pc:sldMk cId="3137930038" sldId="308"/>
            <ac:spMk id="5" creationId="{0FC3C631-BCFC-8AFC-67A3-D237B8F182A5}"/>
          </ac:spMkLst>
        </pc:spChg>
      </pc:sldChg>
      <pc:sldChg chg="modSp new mod">
        <pc:chgData name="George Prezerakos" userId="1f97f7b9539f7720" providerId="LiveId" clId="{AAA0ED4E-FA97-4542-AD62-8A2682B6EB01}" dt="2025-06-02T14:19:18.730" v="2279" actId="6549"/>
        <pc:sldMkLst>
          <pc:docMk/>
          <pc:sldMk cId="1398660307" sldId="309"/>
        </pc:sldMkLst>
        <pc:spChg chg="mod">
          <ac:chgData name="George Prezerakos" userId="1f97f7b9539f7720" providerId="LiveId" clId="{AAA0ED4E-FA97-4542-AD62-8A2682B6EB01}" dt="2025-06-02T14:18:56.522" v="2268"/>
          <ac:spMkLst>
            <pc:docMk/>
            <pc:sldMk cId="1398660307" sldId="309"/>
            <ac:spMk id="2" creationId="{8ECB00C5-93E0-1F1F-A42D-C475E16CF199}"/>
          </ac:spMkLst>
        </pc:spChg>
        <pc:spChg chg="mod">
          <ac:chgData name="George Prezerakos" userId="1f97f7b9539f7720" providerId="LiveId" clId="{AAA0ED4E-FA97-4542-AD62-8A2682B6EB01}" dt="2025-06-02T14:19:18.730" v="2279" actId="6549"/>
          <ac:spMkLst>
            <pc:docMk/>
            <pc:sldMk cId="1398660307" sldId="309"/>
            <ac:spMk id="3" creationId="{9D2B4D34-0B29-499E-1047-C801BDCBE0A5}"/>
          </ac:spMkLst>
        </pc:spChg>
      </pc:sldChg>
      <pc:sldChg chg="modSp new mod">
        <pc:chgData name="George Prezerakos" userId="1f97f7b9539f7720" providerId="LiveId" clId="{AAA0ED4E-FA97-4542-AD62-8A2682B6EB01}" dt="2025-06-02T14:19:50.687" v="2287" actId="6549"/>
        <pc:sldMkLst>
          <pc:docMk/>
          <pc:sldMk cId="2569255811" sldId="310"/>
        </pc:sldMkLst>
        <pc:spChg chg="mod">
          <ac:chgData name="George Prezerakos" userId="1f97f7b9539f7720" providerId="LiveId" clId="{AAA0ED4E-FA97-4542-AD62-8A2682B6EB01}" dt="2025-06-02T14:19:38.177" v="2281"/>
          <ac:spMkLst>
            <pc:docMk/>
            <pc:sldMk cId="2569255811" sldId="310"/>
            <ac:spMk id="2" creationId="{439EFC60-1829-F1D4-D1D1-6FD985A0B15B}"/>
          </ac:spMkLst>
        </pc:spChg>
        <pc:spChg chg="mod">
          <ac:chgData name="George Prezerakos" userId="1f97f7b9539f7720" providerId="LiveId" clId="{AAA0ED4E-FA97-4542-AD62-8A2682B6EB01}" dt="2025-06-02T14:19:50.687" v="2287" actId="6549"/>
          <ac:spMkLst>
            <pc:docMk/>
            <pc:sldMk cId="2569255811" sldId="310"/>
            <ac:spMk id="3" creationId="{48E4C787-CB54-C711-13F9-8129BDE01CD9}"/>
          </ac:spMkLst>
        </pc:spChg>
      </pc:sldChg>
      <pc:sldChg chg="modSp new mod">
        <pc:chgData name="George Prezerakos" userId="1f97f7b9539f7720" providerId="LiveId" clId="{AAA0ED4E-FA97-4542-AD62-8A2682B6EB01}" dt="2025-06-02T14:20:12.946" v="2293" actId="6549"/>
        <pc:sldMkLst>
          <pc:docMk/>
          <pc:sldMk cId="2934592108" sldId="311"/>
        </pc:sldMkLst>
        <pc:spChg chg="mod">
          <ac:chgData name="George Prezerakos" userId="1f97f7b9539f7720" providerId="LiveId" clId="{AAA0ED4E-FA97-4542-AD62-8A2682B6EB01}" dt="2025-06-02T14:20:02.586" v="2289"/>
          <ac:spMkLst>
            <pc:docMk/>
            <pc:sldMk cId="2934592108" sldId="311"/>
            <ac:spMk id="2" creationId="{849F5610-5208-D32F-4A82-0D892B58BF9B}"/>
          </ac:spMkLst>
        </pc:spChg>
        <pc:spChg chg="mod">
          <ac:chgData name="George Prezerakos" userId="1f97f7b9539f7720" providerId="LiveId" clId="{AAA0ED4E-FA97-4542-AD62-8A2682B6EB01}" dt="2025-06-02T14:20:12.946" v="2293" actId="6549"/>
          <ac:spMkLst>
            <pc:docMk/>
            <pc:sldMk cId="2934592108" sldId="311"/>
            <ac:spMk id="3" creationId="{AFABD644-4E74-3F49-AB64-2BEDBD3E42B7}"/>
          </ac:spMkLst>
        </pc:spChg>
      </pc:sldChg>
      <pc:sldChg chg="modSp new mod">
        <pc:chgData name="George Prezerakos" userId="1f97f7b9539f7720" providerId="LiveId" clId="{AAA0ED4E-FA97-4542-AD62-8A2682B6EB01}" dt="2025-06-02T14:20:47.497" v="2297"/>
        <pc:sldMkLst>
          <pc:docMk/>
          <pc:sldMk cId="1210803203" sldId="312"/>
        </pc:sldMkLst>
        <pc:spChg chg="mod">
          <ac:chgData name="George Prezerakos" userId="1f97f7b9539f7720" providerId="LiveId" clId="{AAA0ED4E-FA97-4542-AD62-8A2682B6EB01}" dt="2025-06-02T14:20:39.004" v="2295"/>
          <ac:spMkLst>
            <pc:docMk/>
            <pc:sldMk cId="1210803203" sldId="312"/>
            <ac:spMk id="2" creationId="{2A79A39B-831E-4769-C463-57EBEACE6F87}"/>
          </ac:spMkLst>
        </pc:spChg>
        <pc:spChg chg="mod">
          <ac:chgData name="George Prezerakos" userId="1f97f7b9539f7720" providerId="LiveId" clId="{AAA0ED4E-FA97-4542-AD62-8A2682B6EB01}" dt="2025-06-02T14:20:47.497" v="2297"/>
          <ac:spMkLst>
            <pc:docMk/>
            <pc:sldMk cId="1210803203" sldId="312"/>
            <ac:spMk id="3" creationId="{03F3F2F8-5D8A-F393-1299-0B6FCEB12A13}"/>
          </ac:spMkLst>
        </pc:spChg>
      </pc:sldChg>
      <pc:sldChg chg="modSp new mod">
        <pc:chgData name="George Prezerakos" userId="1f97f7b9539f7720" providerId="LiveId" clId="{AAA0ED4E-FA97-4542-AD62-8A2682B6EB01}" dt="2025-06-02T14:21:07" v="2301"/>
        <pc:sldMkLst>
          <pc:docMk/>
          <pc:sldMk cId="3870063340" sldId="313"/>
        </pc:sldMkLst>
        <pc:spChg chg="mod">
          <ac:chgData name="George Prezerakos" userId="1f97f7b9539f7720" providerId="LiveId" clId="{AAA0ED4E-FA97-4542-AD62-8A2682B6EB01}" dt="2025-06-02T14:20:58.753" v="2299"/>
          <ac:spMkLst>
            <pc:docMk/>
            <pc:sldMk cId="3870063340" sldId="313"/>
            <ac:spMk id="2" creationId="{50BDA7A9-C9B9-1F10-968D-CB77166A984C}"/>
          </ac:spMkLst>
        </pc:spChg>
        <pc:spChg chg="mod">
          <ac:chgData name="George Prezerakos" userId="1f97f7b9539f7720" providerId="LiveId" clId="{AAA0ED4E-FA97-4542-AD62-8A2682B6EB01}" dt="2025-06-02T14:21:07" v="2301"/>
          <ac:spMkLst>
            <pc:docMk/>
            <pc:sldMk cId="3870063340" sldId="313"/>
            <ac:spMk id="3" creationId="{DF38D4A9-4E11-A5E0-6507-965FEBE5FB18}"/>
          </ac:spMkLst>
        </pc:spChg>
      </pc:sldChg>
      <pc:sldChg chg="modSp new mod">
        <pc:chgData name="George Prezerakos" userId="1f97f7b9539f7720" providerId="LiveId" clId="{AAA0ED4E-FA97-4542-AD62-8A2682B6EB01}" dt="2025-06-02T14:21:45.987" v="2305"/>
        <pc:sldMkLst>
          <pc:docMk/>
          <pc:sldMk cId="4186664268" sldId="314"/>
        </pc:sldMkLst>
        <pc:spChg chg="mod">
          <ac:chgData name="George Prezerakos" userId="1f97f7b9539f7720" providerId="LiveId" clId="{AAA0ED4E-FA97-4542-AD62-8A2682B6EB01}" dt="2025-06-02T14:21:35.752" v="2303"/>
          <ac:spMkLst>
            <pc:docMk/>
            <pc:sldMk cId="4186664268" sldId="314"/>
            <ac:spMk id="2" creationId="{FF6D227E-4E61-1699-B928-ED5400D4B6A9}"/>
          </ac:spMkLst>
        </pc:spChg>
        <pc:spChg chg="mod">
          <ac:chgData name="George Prezerakos" userId="1f97f7b9539f7720" providerId="LiveId" clId="{AAA0ED4E-FA97-4542-AD62-8A2682B6EB01}" dt="2025-06-02T14:21:45.987" v="2305"/>
          <ac:spMkLst>
            <pc:docMk/>
            <pc:sldMk cId="4186664268" sldId="314"/>
            <ac:spMk id="3" creationId="{21A928DB-43DA-A0E2-9A19-55DED80819B0}"/>
          </ac:spMkLst>
        </pc:spChg>
      </pc:sldChg>
      <pc:sldChg chg="addSp delSp modSp new mod modClrScheme chgLayout">
        <pc:chgData name="George Prezerakos" userId="1f97f7b9539f7720" providerId="LiveId" clId="{AAA0ED4E-FA97-4542-AD62-8A2682B6EB01}" dt="2025-06-02T14:24:21.130" v="2329" actId="20577"/>
        <pc:sldMkLst>
          <pc:docMk/>
          <pc:sldMk cId="1109711712" sldId="315"/>
        </pc:sldMkLst>
        <pc:spChg chg="del mod ord">
          <ac:chgData name="George Prezerakos" userId="1f97f7b9539f7720" providerId="LiveId" clId="{AAA0ED4E-FA97-4542-AD62-8A2682B6EB01}" dt="2025-06-02T14:24:14.539" v="2308" actId="700"/>
          <ac:spMkLst>
            <pc:docMk/>
            <pc:sldMk cId="1109711712" sldId="315"/>
            <ac:spMk id="2" creationId="{0278C21E-3F26-B3BB-575A-36BA315A675F}"/>
          </ac:spMkLst>
        </pc:spChg>
        <pc:spChg chg="del mod ord">
          <ac:chgData name="George Prezerakos" userId="1f97f7b9539f7720" providerId="LiveId" clId="{AAA0ED4E-FA97-4542-AD62-8A2682B6EB01}" dt="2025-06-02T14:24:14.539" v="2308" actId="700"/>
          <ac:spMkLst>
            <pc:docMk/>
            <pc:sldMk cId="1109711712" sldId="315"/>
            <ac:spMk id="3" creationId="{D4FEA135-470A-F21D-31BB-03E7B97FD5FF}"/>
          </ac:spMkLst>
        </pc:spChg>
        <pc:spChg chg="add mod ord">
          <ac:chgData name="George Prezerakos" userId="1f97f7b9539f7720" providerId="LiveId" clId="{AAA0ED4E-FA97-4542-AD62-8A2682B6EB01}" dt="2025-06-02T14:24:21.130" v="2329" actId="20577"/>
          <ac:spMkLst>
            <pc:docMk/>
            <pc:sldMk cId="1109711712" sldId="315"/>
            <ac:spMk id="4" creationId="{B953A7E1-41A2-C084-69DD-548293DE3338}"/>
          </ac:spMkLst>
        </pc:spChg>
        <pc:spChg chg="add mod ord">
          <ac:chgData name="George Prezerakos" userId="1f97f7b9539f7720" providerId="LiveId" clId="{AAA0ED4E-FA97-4542-AD62-8A2682B6EB01}" dt="2025-06-02T14:24:14.539" v="2308" actId="700"/>
          <ac:spMkLst>
            <pc:docMk/>
            <pc:sldMk cId="1109711712" sldId="315"/>
            <ac:spMk id="5" creationId="{A1767DD2-FF1A-1E9D-E0D9-39BABEADE872}"/>
          </ac:spMkLst>
        </pc:spChg>
      </pc:sldChg>
      <pc:sldChg chg="addSp delSp modSp new mod modClrScheme chgLayout">
        <pc:chgData name="George Prezerakos" userId="1f97f7b9539f7720" providerId="LiveId" clId="{AAA0ED4E-FA97-4542-AD62-8A2682B6EB01}" dt="2025-06-02T14:26:59.674" v="2333"/>
        <pc:sldMkLst>
          <pc:docMk/>
          <pc:sldMk cId="2084436148" sldId="316"/>
        </pc:sldMkLst>
        <pc:spChg chg="del mod ord">
          <ac:chgData name="George Prezerakos" userId="1f97f7b9539f7720" providerId="LiveId" clId="{AAA0ED4E-FA97-4542-AD62-8A2682B6EB01}" dt="2025-06-02T14:24:30.437" v="2331" actId="700"/>
          <ac:spMkLst>
            <pc:docMk/>
            <pc:sldMk cId="2084436148" sldId="316"/>
            <ac:spMk id="2" creationId="{4FA614A7-0804-D1D2-8F8A-EC7EEF8AAB1E}"/>
          </ac:spMkLst>
        </pc:spChg>
        <pc:spChg chg="del mod ord">
          <ac:chgData name="George Prezerakos" userId="1f97f7b9539f7720" providerId="LiveId" clId="{AAA0ED4E-FA97-4542-AD62-8A2682B6EB01}" dt="2025-06-02T14:24:30.437" v="2331" actId="700"/>
          <ac:spMkLst>
            <pc:docMk/>
            <pc:sldMk cId="2084436148" sldId="316"/>
            <ac:spMk id="3" creationId="{A19F7BBE-6F82-1B32-4C97-79D6BF69273C}"/>
          </ac:spMkLst>
        </pc:spChg>
        <pc:spChg chg="add mod ord">
          <ac:chgData name="George Prezerakos" userId="1f97f7b9539f7720" providerId="LiveId" clId="{AAA0ED4E-FA97-4542-AD62-8A2682B6EB01}" dt="2025-06-02T14:24:57.553" v="2332"/>
          <ac:spMkLst>
            <pc:docMk/>
            <pc:sldMk cId="2084436148" sldId="316"/>
            <ac:spMk id="4" creationId="{F5434864-F843-ECD0-FD64-78C45CDF297E}"/>
          </ac:spMkLst>
        </pc:spChg>
        <pc:spChg chg="add mod ord">
          <ac:chgData name="George Prezerakos" userId="1f97f7b9539f7720" providerId="LiveId" clId="{AAA0ED4E-FA97-4542-AD62-8A2682B6EB01}" dt="2025-06-02T14:26:59.674" v="2333"/>
          <ac:spMkLst>
            <pc:docMk/>
            <pc:sldMk cId="2084436148" sldId="316"/>
            <ac:spMk id="5" creationId="{604E2440-1484-AF74-E7EB-1738C31B8CD7}"/>
          </ac:spMkLst>
        </pc:spChg>
      </pc:sldChg>
      <pc:sldChg chg="modSp new mod">
        <pc:chgData name="George Prezerakos" userId="1f97f7b9539f7720" providerId="LiveId" clId="{AAA0ED4E-FA97-4542-AD62-8A2682B6EB01}" dt="2025-06-02T14:27:48.629" v="2414" actId="6549"/>
        <pc:sldMkLst>
          <pc:docMk/>
          <pc:sldMk cId="2827039329" sldId="317"/>
        </pc:sldMkLst>
        <pc:spChg chg="mod">
          <ac:chgData name="George Prezerakos" userId="1f97f7b9539f7720" providerId="LiveId" clId="{AAA0ED4E-FA97-4542-AD62-8A2682B6EB01}" dt="2025-06-02T14:27:28.544" v="2400" actId="20577"/>
          <ac:spMkLst>
            <pc:docMk/>
            <pc:sldMk cId="2827039329" sldId="317"/>
            <ac:spMk id="2" creationId="{98939030-72C1-29E1-E355-0D6F0DBBB10C}"/>
          </ac:spMkLst>
        </pc:spChg>
        <pc:spChg chg="mod">
          <ac:chgData name="George Prezerakos" userId="1f97f7b9539f7720" providerId="LiveId" clId="{AAA0ED4E-FA97-4542-AD62-8A2682B6EB01}" dt="2025-06-02T14:27:48.629" v="2414" actId="6549"/>
          <ac:spMkLst>
            <pc:docMk/>
            <pc:sldMk cId="2827039329" sldId="317"/>
            <ac:spMk id="3" creationId="{5C3EC98F-4639-DADF-A916-8582BD4D4E7F}"/>
          </ac:spMkLst>
        </pc:spChg>
      </pc:sldChg>
      <pc:sldChg chg="addSp delSp modSp new mod modClrScheme chgLayout">
        <pc:chgData name="George Prezerakos" userId="1f97f7b9539f7720" providerId="LiveId" clId="{AAA0ED4E-FA97-4542-AD62-8A2682B6EB01}" dt="2025-06-02T14:29:13.584" v="2445" actId="20577"/>
        <pc:sldMkLst>
          <pc:docMk/>
          <pc:sldMk cId="4252883985" sldId="318"/>
        </pc:sldMkLst>
        <pc:spChg chg="del mod ord">
          <ac:chgData name="George Prezerakos" userId="1f97f7b9539f7720" providerId="LiveId" clId="{AAA0ED4E-FA97-4542-AD62-8A2682B6EB01}" dt="2025-06-02T14:29:04.828" v="2416" actId="700"/>
          <ac:spMkLst>
            <pc:docMk/>
            <pc:sldMk cId="4252883985" sldId="318"/>
            <ac:spMk id="2" creationId="{47DF791C-96C7-DA5E-99A2-1D0CE1E93E48}"/>
          </ac:spMkLst>
        </pc:spChg>
        <pc:spChg chg="del mod ord">
          <ac:chgData name="George Prezerakos" userId="1f97f7b9539f7720" providerId="LiveId" clId="{AAA0ED4E-FA97-4542-AD62-8A2682B6EB01}" dt="2025-06-02T14:29:04.828" v="2416" actId="700"/>
          <ac:spMkLst>
            <pc:docMk/>
            <pc:sldMk cId="4252883985" sldId="318"/>
            <ac:spMk id="3" creationId="{076C738D-C3E2-3DC9-7123-A6A8FBDA2E8F}"/>
          </ac:spMkLst>
        </pc:spChg>
        <pc:spChg chg="add mod ord">
          <ac:chgData name="George Prezerakos" userId="1f97f7b9539f7720" providerId="LiveId" clId="{AAA0ED4E-FA97-4542-AD62-8A2682B6EB01}" dt="2025-06-02T14:29:13.584" v="2445" actId="20577"/>
          <ac:spMkLst>
            <pc:docMk/>
            <pc:sldMk cId="4252883985" sldId="318"/>
            <ac:spMk id="4" creationId="{CEFEFBE8-9AD1-9FBC-39A8-847B673C6932}"/>
          </ac:spMkLst>
        </pc:spChg>
        <pc:spChg chg="add mod ord">
          <ac:chgData name="George Prezerakos" userId="1f97f7b9539f7720" providerId="LiveId" clId="{AAA0ED4E-FA97-4542-AD62-8A2682B6EB01}" dt="2025-06-02T14:29:04.828" v="2416" actId="700"/>
          <ac:spMkLst>
            <pc:docMk/>
            <pc:sldMk cId="4252883985" sldId="318"/>
            <ac:spMk id="5" creationId="{FE2FABE2-5981-714E-4F0E-326B7AE699F5}"/>
          </ac:spMkLst>
        </pc:spChg>
      </pc:sldChg>
      <pc:sldChg chg="addSp modSp new mod modClrScheme chgLayout">
        <pc:chgData name="George Prezerakos" userId="1f97f7b9539f7720" providerId="LiveId" clId="{AAA0ED4E-FA97-4542-AD62-8A2682B6EB01}" dt="2025-06-02T14:32:16.477" v="2624" actId="113"/>
        <pc:sldMkLst>
          <pc:docMk/>
          <pc:sldMk cId="187033250" sldId="319"/>
        </pc:sldMkLst>
        <pc:spChg chg="mod ord">
          <ac:chgData name="George Prezerakos" userId="1f97f7b9539f7720" providerId="LiveId" clId="{AAA0ED4E-FA97-4542-AD62-8A2682B6EB01}" dt="2025-06-02T14:31:37.129" v="2609" actId="700"/>
          <ac:spMkLst>
            <pc:docMk/>
            <pc:sldMk cId="187033250" sldId="319"/>
            <ac:spMk id="2" creationId="{D4CD8823-ED11-A6A7-4B24-AE90F1733A62}"/>
          </ac:spMkLst>
        </pc:spChg>
        <pc:spChg chg="mod ord">
          <ac:chgData name="George Prezerakos" userId="1f97f7b9539f7720" providerId="LiveId" clId="{AAA0ED4E-FA97-4542-AD62-8A2682B6EB01}" dt="2025-06-02T14:32:07.684" v="2622" actId="113"/>
          <ac:spMkLst>
            <pc:docMk/>
            <pc:sldMk cId="187033250" sldId="319"/>
            <ac:spMk id="3" creationId="{496EA4C5-562B-6128-9DD5-848753F6DC2A}"/>
          </ac:spMkLst>
        </pc:spChg>
        <pc:spChg chg="add mod ord">
          <ac:chgData name="George Prezerakos" userId="1f97f7b9539f7720" providerId="LiveId" clId="{AAA0ED4E-FA97-4542-AD62-8A2682B6EB01}" dt="2025-06-02T14:32:16.477" v="2624" actId="113"/>
          <ac:spMkLst>
            <pc:docMk/>
            <pc:sldMk cId="187033250" sldId="319"/>
            <ac:spMk id="4" creationId="{868FF560-BBF5-6011-FD50-CCFE60144082}"/>
          </ac:spMkLst>
        </pc:spChg>
      </pc:sldChg>
      <pc:sldChg chg="addSp delSp modSp new mod modClrScheme chgLayout">
        <pc:chgData name="George Prezerakos" userId="1f97f7b9539f7720" providerId="LiveId" clId="{AAA0ED4E-FA97-4542-AD62-8A2682B6EB01}" dt="2025-06-02T14:38:05.784" v="2640" actId="2710"/>
        <pc:sldMkLst>
          <pc:docMk/>
          <pc:sldMk cId="2511885447" sldId="320"/>
        </pc:sldMkLst>
        <pc:spChg chg="del mod ord">
          <ac:chgData name="George Prezerakos" userId="1f97f7b9539f7720" providerId="LiveId" clId="{AAA0ED4E-FA97-4542-AD62-8A2682B6EB01}" dt="2025-06-02T14:32:43.303" v="2626" actId="700"/>
          <ac:spMkLst>
            <pc:docMk/>
            <pc:sldMk cId="2511885447" sldId="320"/>
            <ac:spMk id="2" creationId="{E87ACE44-4523-6117-24DF-3FD574E79D0D}"/>
          </ac:spMkLst>
        </pc:spChg>
        <pc:spChg chg="del mod ord">
          <ac:chgData name="George Prezerakos" userId="1f97f7b9539f7720" providerId="LiveId" clId="{AAA0ED4E-FA97-4542-AD62-8A2682B6EB01}" dt="2025-06-02T14:32:43.303" v="2626" actId="700"/>
          <ac:spMkLst>
            <pc:docMk/>
            <pc:sldMk cId="2511885447" sldId="320"/>
            <ac:spMk id="3" creationId="{44546102-0B18-5624-2C8D-0330A49A26BE}"/>
          </ac:spMkLst>
        </pc:spChg>
        <pc:spChg chg="add mod ord">
          <ac:chgData name="George Prezerakos" userId="1f97f7b9539f7720" providerId="LiveId" clId="{AAA0ED4E-FA97-4542-AD62-8A2682B6EB01}" dt="2025-06-02T14:37:26.299" v="2627"/>
          <ac:spMkLst>
            <pc:docMk/>
            <pc:sldMk cId="2511885447" sldId="320"/>
            <ac:spMk id="4" creationId="{631600CC-6308-71DC-F05A-CDD282E19224}"/>
          </ac:spMkLst>
        </pc:spChg>
        <pc:spChg chg="add mod ord">
          <ac:chgData name="George Prezerakos" userId="1f97f7b9539f7720" providerId="LiveId" clId="{AAA0ED4E-FA97-4542-AD62-8A2682B6EB01}" dt="2025-06-02T14:38:05.784" v="2640" actId="2710"/>
          <ac:spMkLst>
            <pc:docMk/>
            <pc:sldMk cId="2511885447" sldId="320"/>
            <ac:spMk id="5" creationId="{3BF4F961-2A72-94CE-9666-D656B70B6ED3}"/>
          </ac:spMkLst>
        </pc:spChg>
      </pc:sldChg>
      <pc:sldChg chg="modSp new mod">
        <pc:chgData name="George Prezerakos" userId="1f97f7b9539f7720" providerId="LiveId" clId="{AAA0ED4E-FA97-4542-AD62-8A2682B6EB01}" dt="2025-06-02T14:39:19.353" v="2671" actId="6549"/>
        <pc:sldMkLst>
          <pc:docMk/>
          <pc:sldMk cId="31051508" sldId="321"/>
        </pc:sldMkLst>
        <pc:spChg chg="mod">
          <ac:chgData name="George Prezerakos" userId="1f97f7b9539f7720" providerId="LiveId" clId="{AAA0ED4E-FA97-4542-AD62-8A2682B6EB01}" dt="2025-06-02T14:38:55.819" v="2663" actId="20577"/>
          <ac:spMkLst>
            <pc:docMk/>
            <pc:sldMk cId="31051508" sldId="321"/>
            <ac:spMk id="2" creationId="{2265ACEC-4796-1674-847F-28AF98102500}"/>
          </ac:spMkLst>
        </pc:spChg>
        <pc:spChg chg="mod">
          <ac:chgData name="George Prezerakos" userId="1f97f7b9539f7720" providerId="LiveId" clId="{AAA0ED4E-FA97-4542-AD62-8A2682B6EB01}" dt="2025-06-02T14:39:19.353" v="2671" actId="6549"/>
          <ac:spMkLst>
            <pc:docMk/>
            <pc:sldMk cId="31051508" sldId="321"/>
            <ac:spMk id="3" creationId="{77446B88-AC0F-F83E-4EC8-06575B58267C}"/>
          </ac:spMkLst>
        </pc:spChg>
      </pc:sldChg>
      <pc:sldChg chg="modSp new mod">
        <pc:chgData name="George Prezerakos" userId="1f97f7b9539f7720" providerId="LiveId" clId="{AAA0ED4E-FA97-4542-AD62-8A2682B6EB01}" dt="2025-06-02T14:39:49.372" v="2676" actId="27636"/>
        <pc:sldMkLst>
          <pc:docMk/>
          <pc:sldMk cId="1310719475" sldId="322"/>
        </pc:sldMkLst>
        <pc:spChg chg="mod">
          <ac:chgData name="George Prezerakos" userId="1f97f7b9539f7720" providerId="LiveId" clId="{AAA0ED4E-FA97-4542-AD62-8A2682B6EB01}" dt="2025-06-02T14:39:40.719" v="2673"/>
          <ac:spMkLst>
            <pc:docMk/>
            <pc:sldMk cId="1310719475" sldId="322"/>
            <ac:spMk id="2" creationId="{2C8C3DE8-49DB-5BDF-BD63-05334D5EEB5A}"/>
          </ac:spMkLst>
        </pc:spChg>
        <pc:spChg chg="mod">
          <ac:chgData name="George Prezerakos" userId="1f97f7b9539f7720" providerId="LiveId" clId="{AAA0ED4E-FA97-4542-AD62-8A2682B6EB01}" dt="2025-06-02T14:39:49.372" v="2676" actId="27636"/>
          <ac:spMkLst>
            <pc:docMk/>
            <pc:sldMk cId="1310719475" sldId="322"/>
            <ac:spMk id="3" creationId="{820CD80A-C927-9903-3D89-D93227770F20}"/>
          </ac:spMkLst>
        </pc:spChg>
      </pc:sldChg>
      <pc:sldChg chg="modSp new mod">
        <pc:chgData name="George Prezerakos" userId="1f97f7b9539f7720" providerId="LiveId" clId="{AAA0ED4E-FA97-4542-AD62-8A2682B6EB01}" dt="2025-06-02T14:40:15.445" v="2683"/>
        <pc:sldMkLst>
          <pc:docMk/>
          <pc:sldMk cId="3502094099" sldId="323"/>
        </pc:sldMkLst>
        <pc:spChg chg="mod">
          <ac:chgData name="George Prezerakos" userId="1f97f7b9539f7720" providerId="LiveId" clId="{AAA0ED4E-FA97-4542-AD62-8A2682B6EB01}" dt="2025-06-02T14:40:02.964" v="2682" actId="20577"/>
          <ac:spMkLst>
            <pc:docMk/>
            <pc:sldMk cId="3502094099" sldId="323"/>
            <ac:spMk id="2" creationId="{399A91CB-3436-C3A0-225D-BE8774CC9D9F}"/>
          </ac:spMkLst>
        </pc:spChg>
        <pc:spChg chg="mod">
          <ac:chgData name="George Prezerakos" userId="1f97f7b9539f7720" providerId="LiveId" clId="{AAA0ED4E-FA97-4542-AD62-8A2682B6EB01}" dt="2025-06-02T14:40:15.445" v="2683"/>
          <ac:spMkLst>
            <pc:docMk/>
            <pc:sldMk cId="3502094099" sldId="323"/>
            <ac:spMk id="3" creationId="{7CEEBC7B-78BC-6F24-30D8-DD0A7133C8D8}"/>
          </ac:spMkLst>
        </pc:spChg>
      </pc:sldChg>
      <pc:sldChg chg="addSp delSp modSp new mod ord modClrScheme chgLayout">
        <pc:chgData name="George Prezerakos" userId="1f97f7b9539f7720" providerId="LiveId" clId="{AAA0ED4E-FA97-4542-AD62-8A2682B6EB01}" dt="2025-06-02T14:41:12.641" v="2687" actId="700"/>
        <pc:sldMkLst>
          <pc:docMk/>
          <pc:sldMk cId="2271509119" sldId="324"/>
        </pc:sldMkLst>
        <pc:spChg chg="del mod ord">
          <ac:chgData name="George Prezerakos" userId="1f97f7b9539f7720" providerId="LiveId" clId="{AAA0ED4E-FA97-4542-AD62-8A2682B6EB01}" dt="2025-06-02T14:41:12.641" v="2687" actId="700"/>
          <ac:spMkLst>
            <pc:docMk/>
            <pc:sldMk cId="2271509119" sldId="324"/>
            <ac:spMk id="2" creationId="{35CB30F1-0C46-CAE8-E928-FC70135635F8}"/>
          </ac:spMkLst>
        </pc:spChg>
        <pc:spChg chg="del mod ord">
          <ac:chgData name="George Prezerakos" userId="1f97f7b9539f7720" providerId="LiveId" clId="{AAA0ED4E-FA97-4542-AD62-8A2682B6EB01}" dt="2025-06-02T14:41:12.641" v="2687" actId="700"/>
          <ac:spMkLst>
            <pc:docMk/>
            <pc:sldMk cId="2271509119" sldId="324"/>
            <ac:spMk id="3" creationId="{3DDA58FB-D4D6-F321-B692-C3598E52749A}"/>
          </ac:spMkLst>
        </pc:spChg>
        <pc:spChg chg="add mod ord">
          <ac:chgData name="George Prezerakos" userId="1f97f7b9539f7720" providerId="LiveId" clId="{AAA0ED4E-FA97-4542-AD62-8A2682B6EB01}" dt="2025-06-02T14:41:12.641" v="2687" actId="700"/>
          <ac:spMkLst>
            <pc:docMk/>
            <pc:sldMk cId="2271509119" sldId="324"/>
            <ac:spMk id="4" creationId="{27CE0578-A3A1-E98D-0984-DA4DE3565394}"/>
          </ac:spMkLst>
        </pc:spChg>
        <pc:spChg chg="add mod ord">
          <ac:chgData name="George Prezerakos" userId="1f97f7b9539f7720" providerId="LiveId" clId="{AAA0ED4E-FA97-4542-AD62-8A2682B6EB01}" dt="2025-06-02T14:41:12.641" v="2687" actId="700"/>
          <ac:spMkLst>
            <pc:docMk/>
            <pc:sldMk cId="2271509119" sldId="324"/>
            <ac:spMk id="5" creationId="{7B328C31-4CB6-3505-E2C9-C05803D31DB3}"/>
          </ac:spMkLst>
        </pc:spChg>
      </pc:sldChg>
    </pc:docChg>
  </pc:docChgLst>
  <pc:docChgLst>
    <pc:chgData name="Prezerakos Georgios" userId="ea548587-b3cc-4d35-8e15-7608a7cc4b92" providerId="ADAL" clId="{A7962819-AAC3-4CAE-9B55-4DBEAFF44856}"/>
    <pc:docChg chg="undo custSel addSld delSld modSld">
      <pc:chgData name="Prezerakos Georgios" userId="ea548587-b3cc-4d35-8e15-7608a7cc4b92" providerId="ADAL" clId="{A7962819-AAC3-4CAE-9B55-4DBEAFF44856}" dt="2025-06-02T16:10:58.508" v="815" actId="14"/>
      <pc:docMkLst>
        <pc:docMk/>
      </pc:docMkLst>
      <pc:sldChg chg="addSp modSp mod setBg modClrScheme chgLayout">
        <pc:chgData name="Prezerakos Georgios" userId="ea548587-b3cc-4d35-8e15-7608a7cc4b92" providerId="ADAL" clId="{A7962819-AAC3-4CAE-9B55-4DBEAFF44856}" dt="2025-06-02T15:45:17.459" v="591" actId="26606"/>
        <pc:sldMkLst>
          <pc:docMk/>
          <pc:sldMk cId="3398582994" sldId="256"/>
        </pc:sldMkLst>
        <pc:spChg chg="add mod ord">
          <ac:chgData name="Prezerakos Georgios" userId="ea548587-b3cc-4d35-8e15-7608a7cc4b92" providerId="ADAL" clId="{A7962819-AAC3-4CAE-9B55-4DBEAFF44856}" dt="2025-06-02T15:45:17.459" v="591" actId="26606"/>
          <ac:spMkLst>
            <pc:docMk/>
            <pc:sldMk cId="3398582994" sldId="256"/>
            <ac:spMk id="2" creationId="{159737AA-AFCF-E7E8-A2A7-6B69A8E530E9}"/>
          </ac:spMkLst>
        </pc:spChg>
        <pc:spChg chg="add">
          <ac:chgData name="Prezerakos Georgios" userId="ea548587-b3cc-4d35-8e15-7608a7cc4b92" providerId="ADAL" clId="{A7962819-AAC3-4CAE-9B55-4DBEAFF44856}" dt="2025-06-02T15:45:17.459" v="591" actId="26606"/>
          <ac:spMkLst>
            <pc:docMk/>
            <pc:sldMk cId="3398582994" sldId="256"/>
            <ac:spMk id="10" creationId="{A8384FB5-9ADC-4DDC-881B-597D56F5B15D}"/>
          </ac:spMkLst>
        </pc:spChg>
        <pc:spChg chg="add">
          <ac:chgData name="Prezerakos Georgios" userId="ea548587-b3cc-4d35-8e15-7608a7cc4b92" providerId="ADAL" clId="{A7962819-AAC3-4CAE-9B55-4DBEAFF44856}" dt="2025-06-02T15:45:17.459" v="591" actId="26606"/>
          <ac:spMkLst>
            <pc:docMk/>
            <pc:sldMk cId="3398582994" sldId="256"/>
            <ac:spMk id="12" creationId="{91E5A9A7-95C6-4F4F-B00E-C82E07FE62EF}"/>
          </ac:spMkLst>
        </pc:spChg>
        <pc:spChg chg="add">
          <ac:chgData name="Prezerakos Georgios" userId="ea548587-b3cc-4d35-8e15-7608a7cc4b92" providerId="ADAL" clId="{A7962819-AAC3-4CAE-9B55-4DBEAFF44856}" dt="2025-06-02T15:45:17.459" v="591" actId="26606"/>
          <ac:spMkLst>
            <pc:docMk/>
            <pc:sldMk cId="3398582994" sldId="256"/>
            <ac:spMk id="14" creationId="{D07DD2DE-F619-49DD-B5E7-03A290FF4ED1}"/>
          </ac:spMkLst>
        </pc:spChg>
        <pc:spChg chg="add">
          <ac:chgData name="Prezerakos Georgios" userId="ea548587-b3cc-4d35-8e15-7608a7cc4b92" providerId="ADAL" clId="{A7962819-AAC3-4CAE-9B55-4DBEAFF44856}" dt="2025-06-02T15:45:17.459" v="591" actId="26606"/>
          <ac:spMkLst>
            <pc:docMk/>
            <pc:sldMk cId="3398582994" sldId="256"/>
            <ac:spMk id="16" creationId="{85149191-5F60-4A28-AAFF-039F96B0F3EC}"/>
          </ac:spMkLst>
        </pc:spChg>
        <pc:spChg chg="add">
          <ac:chgData name="Prezerakos Georgios" userId="ea548587-b3cc-4d35-8e15-7608a7cc4b92" providerId="ADAL" clId="{A7962819-AAC3-4CAE-9B55-4DBEAFF44856}" dt="2025-06-02T15:45:17.459" v="591" actId="26606"/>
          <ac:spMkLst>
            <pc:docMk/>
            <pc:sldMk cId="3398582994" sldId="256"/>
            <ac:spMk id="18" creationId="{F8260ED5-17F7-4158-B241-D51DD4CF1B7E}"/>
          </ac:spMkLst>
        </pc:spChg>
        <pc:picChg chg="mod ord">
          <ac:chgData name="Prezerakos Georgios" userId="ea548587-b3cc-4d35-8e15-7608a7cc4b92" providerId="ADAL" clId="{A7962819-AAC3-4CAE-9B55-4DBEAFF44856}" dt="2025-06-02T15:45:17.459" v="591" actId="26606"/>
          <ac:picMkLst>
            <pc:docMk/>
            <pc:sldMk cId="3398582994" sldId="256"/>
            <ac:picMk id="5" creationId="{B1FEA178-9981-2383-E3A8-18F3EF9C86A4}"/>
          </ac:picMkLst>
        </pc:picChg>
      </pc:sldChg>
      <pc:sldChg chg="addSp modSp mod setBg">
        <pc:chgData name="Prezerakos Georgios" userId="ea548587-b3cc-4d35-8e15-7608a7cc4b92" providerId="ADAL" clId="{A7962819-AAC3-4CAE-9B55-4DBEAFF44856}" dt="2025-06-02T15:47:44.414" v="607" actId="2710"/>
        <pc:sldMkLst>
          <pc:docMk/>
          <pc:sldMk cId="522060249" sldId="259"/>
        </pc:sldMkLst>
        <pc:spChg chg="mod">
          <ac:chgData name="Prezerakos Georgios" userId="ea548587-b3cc-4d35-8e15-7608a7cc4b92" providerId="ADAL" clId="{A7962819-AAC3-4CAE-9B55-4DBEAFF44856}" dt="2025-06-02T15:47:39.398" v="606" actId="26606"/>
          <ac:spMkLst>
            <pc:docMk/>
            <pc:sldMk cId="522060249" sldId="259"/>
            <ac:spMk id="3" creationId="{96EE20CE-6C7A-589E-BD20-5DBDE5D94034}"/>
          </ac:spMkLst>
        </pc:spChg>
        <pc:spChg chg="mod">
          <ac:chgData name="Prezerakos Georgios" userId="ea548587-b3cc-4d35-8e15-7608a7cc4b92" providerId="ADAL" clId="{A7962819-AAC3-4CAE-9B55-4DBEAFF44856}" dt="2025-06-02T15:47:44.414" v="607" actId="2710"/>
          <ac:spMkLst>
            <pc:docMk/>
            <pc:sldMk cId="522060249" sldId="259"/>
            <ac:spMk id="4" creationId="{3FE41693-04C9-8DBF-0F05-50884F67231E}"/>
          </ac:spMkLst>
        </pc:spChg>
        <pc:spChg chg="add">
          <ac:chgData name="Prezerakos Georgios" userId="ea548587-b3cc-4d35-8e15-7608a7cc4b92" providerId="ADAL" clId="{A7962819-AAC3-4CAE-9B55-4DBEAFF44856}" dt="2025-06-02T15:47:39.398" v="606" actId="26606"/>
          <ac:spMkLst>
            <pc:docMk/>
            <pc:sldMk cId="522060249" sldId="259"/>
            <ac:spMk id="9" creationId="{09588DA8-065E-4F6F-8EFD-43104AB2E0CF}"/>
          </ac:spMkLst>
        </pc:spChg>
        <pc:spChg chg="add">
          <ac:chgData name="Prezerakos Georgios" userId="ea548587-b3cc-4d35-8e15-7608a7cc4b92" providerId="ADAL" clId="{A7962819-AAC3-4CAE-9B55-4DBEAFF44856}" dt="2025-06-02T15:47:39.398" v="606" actId="26606"/>
          <ac:spMkLst>
            <pc:docMk/>
            <pc:sldMk cId="522060249" sldId="259"/>
            <ac:spMk id="11" creationId="{C4285719-470E-454C-AF62-8323075F1F5B}"/>
          </ac:spMkLst>
        </pc:spChg>
        <pc:spChg chg="add">
          <ac:chgData name="Prezerakos Georgios" userId="ea548587-b3cc-4d35-8e15-7608a7cc4b92" providerId="ADAL" clId="{A7962819-AAC3-4CAE-9B55-4DBEAFF44856}" dt="2025-06-02T15:47:39.398" v="606" actId="26606"/>
          <ac:spMkLst>
            <pc:docMk/>
            <pc:sldMk cId="522060249" sldId="259"/>
            <ac:spMk id="13" creationId="{CD9FE4EF-C4D8-49A0-B2FF-81D8DB7D8A24}"/>
          </ac:spMkLst>
        </pc:spChg>
        <pc:spChg chg="add">
          <ac:chgData name="Prezerakos Georgios" userId="ea548587-b3cc-4d35-8e15-7608a7cc4b92" providerId="ADAL" clId="{A7962819-AAC3-4CAE-9B55-4DBEAFF44856}" dt="2025-06-02T15:47:39.398" v="606" actId="26606"/>
          <ac:spMkLst>
            <pc:docMk/>
            <pc:sldMk cId="522060249" sldId="259"/>
            <ac:spMk id="15" creationId="{4300840D-0A0B-4512-BACA-B439D5B9C57C}"/>
          </ac:spMkLst>
        </pc:spChg>
        <pc:spChg chg="add">
          <ac:chgData name="Prezerakos Georgios" userId="ea548587-b3cc-4d35-8e15-7608a7cc4b92" providerId="ADAL" clId="{A7962819-AAC3-4CAE-9B55-4DBEAFF44856}" dt="2025-06-02T15:47:39.398" v="606" actId="26606"/>
          <ac:spMkLst>
            <pc:docMk/>
            <pc:sldMk cId="522060249" sldId="259"/>
            <ac:spMk id="17" creationId="{D2B78728-A580-49A7-84F9-6EF6F583ADE0}"/>
          </ac:spMkLst>
        </pc:spChg>
        <pc:spChg chg="add">
          <ac:chgData name="Prezerakos Georgios" userId="ea548587-b3cc-4d35-8e15-7608a7cc4b92" providerId="ADAL" clId="{A7962819-AAC3-4CAE-9B55-4DBEAFF44856}" dt="2025-06-02T15:47:39.398" v="606" actId="26606"/>
          <ac:spMkLst>
            <pc:docMk/>
            <pc:sldMk cId="522060249" sldId="259"/>
            <ac:spMk id="19" creationId="{38FAA1A1-D861-433F-88FA-1E9D6FD31D11}"/>
          </ac:spMkLst>
        </pc:spChg>
        <pc:spChg chg="add">
          <ac:chgData name="Prezerakos Georgios" userId="ea548587-b3cc-4d35-8e15-7608a7cc4b92" providerId="ADAL" clId="{A7962819-AAC3-4CAE-9B55-4DBEAFF44856}" dt="2025-06-02T15:47:39.398" v="606" actId="26606"/>
          <ac:spMkLst>
            <pc:docMk/>
            <pc:sldMk cId="522060249" sldId="259"/>
            <ac:spMk id="21" creationId="{8D71EDA1-87BF-4D5D-AB79-F346FD19278A}"/>
          </ac:spMkLst>
        </pc:spChg>
      </pc:sldChg>
      <pc:sldChg chg="addSp modSp mod setBg">
        <pc:chgData name="Prezerakos Georgios" userId="ea548587-b3cc-4d35-8e15-7608a7cc4b92" providerId="ADAL" clId="{A7962819-AAC3-4CAE-9B55-4DBEAFF44856}" dt="2025-06-02T15:49:10.052" v="628" actId="2710"/>
        <pc:sldMkLst>
          <pc:docMk/>
          <pc:sldMk cId="4211855801" sldId="260"/>
        </pc:sldMkLst>
        <pc:spChg chg="mod">
          <ac:chgData name="Prezerakos Georgios" userId="ea548587-b3cc-4d35-8e15-7608a7cc4b92" providerId="ADAL" clId="{A7962819-AAC3-4CAE-9B55-4DBEAFF44856}" dt="2025-06-02T15:49:04.612" v="627" actId="26606"/>
          <ac:spMkLst>
            <pc:docMk/>
            <pc:sldMk cId="4211855801" sldId="260"/>
            <ac:spMk id="2" creationId="{9B13915D-FCB6-9DA1-C0B6-3802F19BEE22}"/>
          </ac:spMkLst>
        </pc:spChg>
        <pc:spChg chg="mod">
          <ac:chgData name="Prezerakos Georgios" userId="ea548587-b3cc-4d35-8e15-7608a7cc4b92" providerId="ADAL" clId="{A7962819-AAC3-4CAE-9B55-4DBEAFF44856}" dt="2025-06-02T15:49:10.052" v="628" actId="2710"/>
          <ac:spMkLst>
            <pc:docMk/>
            <pc:sldMk cId="4211855801" sldId="260"/>
            <ac:spMk id="3" creationId="{21B4954E-B5B6-EFC9-557D-C3B9C1F29247}"/>
          </ac:spMkLst>
        </pc:spChg>
        <pc:spChg chg="add">
          <ac:chgData name="Prezerakos Georgios" userId="ea548587-b3cc-4d35-8e15-7608a7cc4b92" providerId="ADAL" clId="{A7962819-AAC3-4CAE-9B55-4DBEAFF44856}" dt="2025-06-02T15:49:04.612" v="627" actId="26606"/>
          <ac:spMkLst>
            <pc:docMk/>
            <pc:sldMk cId="4211855801" sldId="260"/>
            <ac:spMk id="8" creationId="{09588DA8-065E-4F6F-8EFD-43104AB2E0CF}"/>
          </ac:spMkLst>
        </pc:spChg>
        <pc:spChg chg="add">
          <ac:chgData name="Prezerakos Georgios" userId="ea548587-b3cc-4d35-8e15-7608a7cc4b92" providerId="ADAL" clId="{A7962819-AAC3-4CAE-9B55-4DBEAFF44856}" dt="2025-06-02T15:49:04.612" v="627" actId="26606"/>
          <ac:spMkLst>
            <pc:docMk/>
            <pc:sldMk cId="4211855801" sldId="260"/>
            <ac:spMk id="10" creationId="{C4285719-470E-454C-AF62-8323075F1F5B}"/>
          </ac:spMkLst>
        </pc:spChg>
        <pc:spChg chg="add">
          <ac:chgData name="Prezerakos Georgios" userId="ea548587-b3cc-4d35-8e15-7608a7cc4b92" providerId="ADAL" clId="{A7962819-AAC3-4CAE-9B55-4DBEAFF44856}" dt="2025-06-02T15:49:04.612" v="627" actId="26606"/>
          <ac:spMkLst>
            <pc:docMk/>
            <pc:sldMk cId="4211855801" sldId="260"/>
            <ac:spMk id="12" creationId="{CD9FE4EF-C4D8-49A0-B2FF-81D8DB7D8A24}"/>
          </ac:spMkLst>
        </pc:spChg>
        <pc:spChg chg="add">
          <ac:chgData name="Prezerakos Georgios" userId="ea548587-b3cc-4d35-8e15-7608a7cc4b92" providerId="ADAL" clId="{A7962819-AAC3-4CAE-9B55-4DBEAFF44856}" dt="2025-06-02T15:49:04.612" v="627" actId="26606"/>
          <ac:spMkLst>
            <pc:docMk/>
            <pc:sldMk cId="4211855801" sldId="260"/>
            <ac:spMk id="14" creationId="{4300840D-0A0B-4512-BACA-B439D5B9C57C}"/>
          </ac:spMkLst>
        </pc:spChg>
        <pc:spChg chg="add">
          <ac:chgData name="Prezerakos Georgios" userId="ea548587-b3cc-4d35-8e15-7608a7cc4b92" providerId="ADAL" clId="{A7962819-AAC3-4CAE-9B55-4DBEAFF44856}" dt="2025-06-02T15:49:04.612" v="627" actId="26606"/>
          <ac:spMkLst>
            <pc:docMk/>
            <pc:sldMk cId="4211855801" sldId="260"/>
            <ac:spMk id="16" creationId="{D2B78728-A580-49A7-84F9-6EF6F583ADE0}"/>
          </ac:spMkLst>
        </pc:spChg>
        <pc:spChg chg="add">
          <ac:chgData name="Prezerakos Georgios" userId="ea548587-b3cc-4d35-8e15-7608a7cc4b92" providerId="ADAL" clId="{A7962819-AAC3-4CAE-9B55-4DBEAFF44856}" dt="2025-06-02T15:49:04.612" v="627" actId="26606"/>
          <ac:spMkLst>
            <pc:docMk/>
            <pc:sldMk cId="4211855801" sldId="260"/>
            <ac:spMk id="18" creationId="{38FAA1A1-D861-433F-88FA-1E9D6FD31D11}"/>
          </ac:spMkLst>
        </pc:spChg>
        <pc:spChg chg="add">
          <ac:chgData name="Prezerakos Georgios" userId="ea548587-b3cc-4d35-8e15-7608a7cc4b92" providerId="ADAL" clId="{A7962819-AAC3-4CAE-9B55-4DBEAFF44856}" dt="2025-06-02T15:49:04.612" v="627" actId="26606"/>
          <ac:spMkLst>
            <pc:docMk/>
            <pc:sldMk cId="4211855801" sldId="260"/>
            <ac:spMk id="20" creationId="{8D71EDA1-87BF-4D5D-AB79-F346FD19278A}"/>
          </ac:spMkLst>
        </pc:spChg>
      </pc:sldChg>
      <pc:sldChg chg="addSp modSp mod setBg">
        <pc:chgData name="Prezerakos Georgios" userId="ea548587-b3cc-4d35-8e15-7608a7cc4b92" providerId="ADAL" clId="{A7962819-AAC3-4CAE-9B55-4DBEAFF44856}" dt="2025-06-02T15:49:20.659" v="629" actId="26606"/>
        <pc:sldMkLst>
          <pc:docMk/>
          <pc:sldMk cId="1196818357" sldId="261"/>
        </pc:sldMkLst>
        <pc:spChg chg="mod">
          <ac:chgData name="Prezerakos Georgios" userId="ea548587-b3cc-4d35-8e15-7608a7cc4b92" providerId="ADAL" clId="{A7962819-AAC3-4CAE-9B55-4DBEAFF44856}" dt="2025-06-02T15:49:20.659" v="629" actId="26606"/>
          <ac:spMkLst>
            <pc:docMk/>
            <pc:sldMk cId="1196818357" sldId="261"/>
            <ac:spMk id="2" creationId="{0CFA588B-E3C8-23D0-4946-B6338B42D490}"/>
          </ac:spMkLst>
        </pc:spChg>
        <pc:spChg chg="add">
          <ac:chgData name="Prezerakos Georgios" userId="ea548587-b3cc-4d35-8e15-7608a7cc4b92" providerId="ADAL" clId="{A7962819-AAC3-4CAE-9B55-4DBEAFF44856}" dt="2025-06-02T15:49:20.659" v="629" actId="26606"/>
          <ac:spMkLst>
            <pc:docMk/>
            <pc:sldMk cId="1196818357" sldId="261"/>
            <ac:spMk id="14" creationId="{A8384FB5-9ADC-4DDC-881B-597D56F5B15D}"/>
          </ac:spMkLst>
        </pc:spChg>
        <pc:spChg chg="add">
          <ac:chgData name="Prezerakos Georgios" userId="ea548587-b3cc-4d35-8e15-7608a7cc4b92" providerId="ADAL" clId="{A7962819-AAC3-4CAE-9B55-4DBEAFF44856}" dt="2025-06-02T15:49:20.659" v="629" actId="26606"/>
          <ac:spMkLst>
            <pc:docMk/>
            <pc:sldMk cId="1196818357" sldId="261"/>
            <ac:spMk id="16" creationId="{91E5A9A7-95C6-4F4F-B00E-C82E07FE62EF}"/>
          </ac:spMkLst>
        </pc:spChg>
        <pc:spChg chg="add">
          <ac:chgData name="Prezerakos Georgios" userId="ea548587-b3cc-4d35-8e15-7608a7cc4b92" providerId="ADAL" clId="{A7962819-AAC3-4CAE-9B55-4DBEAFF44856}" dt="2025-06-02T15:49:20.659" v="629" actId="26606"/>
          <ac:spMkLst>
            <pc:docMk/>
            <pc:sldMk cId="1196818357" sldId="261"/>
            <ac:spMk id="18" creationId="{D07DD2DE-F619-49DD-B5E7-03A290FF4ED1}"/>
          </ac:spMkLst>
        </pc:spChg>
        <pc:spChg chg="add">
          <ac:chgData name="Prezerakos Georgios" userId="ea548587-b3cc-4d35-8e15-7608a7cc4b92" providerId="ADAL" clId="{A7962819-AAC3-4CAE-9B55-4DBEAFF44856}" dt="2025-06-02T15:49:20.659" v="629" actId="26606"/>
          <ac:spMkLst>
            <pc:docMk/>
            <pc:sldMk cId="1196818357" sldId="261"/>
            <ac:spMk id="20" creationId="{85149191-5F60-4A28-AAFF-039F96B0F3EC}"/>
          </ac:spMkLst>
        </pc:spChg>
        <pc:spChg chg="add">
          <ac:chgData name="Prezerakos Georgios" userId="ea548587-b3cc-4d35-8e15-7608a7cc4b92" providerId="ADAL" clId="{A7962819-AAC3-4CAE-9B55-4DBEAFF44856}" dt="2025-06-02T15:49:20.659" v="629" actId="26606"/>
          <ac:spMkLst>
            <pc:docMk/>
            <pc:sldMk cId="1196818357" sldId="261"/>
            <ac:spMk id="22" creationId="{F8260ED5-17F7-4158-B241-D51DD4CF1B7E}"/>
          </ac:spMkLst>
        </pc:spChg>
        <pc:picChg chg="mod">
          <ac:chgData name="Prezerakos Georgios" userId="ea548587-b3cc-4d35-8e15-7608a7cc4b92" providerId="ADAL" clId="{A7962819-AAC3-4CAE-9B55-4DBEAFF44856}" dt="2025-06-02T15:49:20.659" v="629" actId="26606"/>
          <ac:picMkLst>
            <pc:docMk/>
            <pc:sldMk cId="1196818357" sldId="261"/>
            <ac:picMk id="9" creationId="{6D68A425-E5E7-E7D9-6E76-6662F29EFF6B}"/>
          </ac:picMkLst>
        </pc:picChg>
      </pc:sldChg>
      <pc:sldChg chg="addSp modSp mod setBg">
        <pc:chgData name="Prezerakos Georgios" userId="ea548587-b3cc-4d35-8e15-7608a7cc4b92" providerId="ADAL" clId="{A7962819-AAC3-4CAE-9B55-4DBEAFF44856}" dt="2025-06-02T15:49:41.161" v="634" actId="2710"/>
        <pc:sldMkLst>
          <pc:docMk/>
          <pc:sldMk cId="4167137619" sldId="262"/>
        </pc:sldMkLst>
        <pc:spChg chg="mod">
          <ac:chgData name="Prezerakos Georgios" userId="ea548587-b3cc-4d35-8e15-7608a7cc4b92" providerId="ADAL" clId="{A7962819-AAC3-4CAE-9B55-4DBEAFF44856}" dt="2025-06-02T15:49:35.717" v="633" actId="26606"/>
          <ac:spMkLst>
            <pc:docMk/>
            <pc:sldMk cId="4167137619" sldId="262"/>
            <ac:spMk id="2" creationId="{D649DAE9-5F7A-162B-76D8-518DF10E3CC9}"/>
          </ac:spMkLst>
        </pc:spChg>
        <pc:spChg chg="mod">
          <ac:chgData name="Prezerakos Georgios" userId="ea548587-b3cc-4d35-8e15-7608a7cc4b92" providerId="ADAL" clId="{A7962819-AAC3-4CAE-9B55-4DBEAFF44856}" dt="2025-06-02T15:49:41.161" v="634" actId="2710"/>
          <ac:spMkLst>
            <pc:docMk/>
            <pc:sldMk cId="4167137619" sldId="262"/>
            <ac:spMk id="3" creationId="{B51C6029-8924-33D9-0536-8A949144D526}"/>
          </ac:spMkLst>
        </pc:spChg>
        <pc:spChg chg="add">
          <ac:chgData name="Prezerakos Georgios" userId="ea548587-b3cc-4d35-8e15-7608a7cc4b92" providerId="ADAL" clId="{A7962819-AAC3-4CAE-9B55-4DBEAFF44856}" dt="2025-06-02T15:49:35.717" v="633" actId="26606"/>
          <ac:spMkLst>
            <pc:docMk/>
            <pc:sldMk cId="4167137619" sldId="262"/>
            <ac:spMk id="8" creationId="{09588DA8-065E-4F6F-8EFD-43104AB2E0CF}"/>
          </ac:spMkLst>
        </pc:spChg>
        <pc:spChg chg="add">
          <ac:chgData name="Prezerakos Georgios" userId="ea548587-b3cc-4d35-8e15-7608a7cc4b92" providerId="ADAL" clId="{A7962819-AAC3-4CAE-9B55-4DBEAFF44856}" dt="2025-06-02T15:49:35.717" v="633" actId="26606"/>
          <ac:spMkLst>
            <pc:docMk/>
            <pc:sldMk cId="4167137619" sldId="262"/>
            <ac:spMk id="10" creationId="{C4285719-470E-454C-AF62-8323075F1F5B}"/>
          </ac:spMkLst>
        </pc:spChg>
        <pc:spChg chg="add">
          <ac:chgData name="Prezerakos Georgios" userId="ea548587-b3cc-4d35-8e15-7608a7cc4b92" providerId="ADAL" clId="{A7962819-AAC3-4CAE-9B55-4DBEAFF44856}" dt="2025-06-02T15:49:35.717" v="633" actId="26606"/>
          <ac:spMkLst>
            <pc:docMk/>
            <pc:sldMk cId="4167137619" sldId="262"/>
            <ac:spMk id="12" creationId="{CD9FE4EF-C4D8-49A0-B2FF-81D8DB7D8A24}"/>
          </ac:spMkLst>
        </pc:spChg>
        <pc:spChg chg="add">
          <ac:chgData name="Prezerakos Georgios" userId="ea548587-b3cc-4d35-8e15-7608a7cc4b92" providerId="ADAL" clId="{A7962819-AAC3-4CAE-9B55-4DBEAFF44856}" dt="2025-06-02T15:49:35.717" v="633" actId="26606"/>
          <ac:spMkLst>
            <pc:docMk/>
            <pc:sldMk cId="4167137619" sldId="262"/>
            <ac:spMk id="14" creationId="{4300840D-0A0B-4512-BACA-B439D5B9C57C}"/>
          </ac:spMkLst>
        </pc:spChg>
        <pc:spChg chg="add">
          <ac:chgData name="Prezerakos Georgios" userId="ea548587-b3cc-4d35-8e15-7608a7cc4b92" providerId="ADAL" clId="{A7962819-AAC3-4CAE-9B55-4DBEAFF44856}" dt="2025-06-02T15:49:35.717" v="633" actId="26606"/>
          <ac:spMkLst>
            <pc:docMk/>
            <pc:sldMk cId="4167137619" sldId="262"/>
            <ac:spMk id="16" creationId="{D2B78728-A580-49A7-84F9-6EF6F583ADE0}"/>
          </ac:spMkLst>
        </pc:spChg>
        <pc:spChg chg="add">
          <ac:chgData name="Prezerakos Georgios" userId="ea548587-b3cc-4d35-8e15-7608a7cc4b92" providerId="ADAL" clId="{A7962819-AAC3-4CAE-9B55-4DBEAFF44856}" dt="2025-06-02T15:49:35.717" v="633" actId="26606"/>
          <ac:spMkLst>
            <pc:docMk/>
            <pc:sldMk cId="4167137619" sldId="262"/>
            <ac:spMk id="18" creationId="{38FAA1A1-D861-433F-88FA-1E9D6FD31D11}"/>
          </ac:spMkLst>
        </pc:spChg>
        <pc:spChg chg="add">
          <ac:chgData name="Prezerakos Georgios" userId="ea548587-b3cc-4d35-8e15-7608a7cc4b92" providerId="ADAL" clId="{A7962819-AAC3-4CAE-9B55-4DBEAFF44856}" dt="2025-06-02T15:49:35.717" v="633" actId="26606"/>
          <ac:spMkLst>
            <pc:docMk/>
            <pc:sldMk cId="4167137619" sldId="262"/>
            <ac:spMk id="20" creationId="{8D71EDA1-87BF-4D5D-AB79-F346FD19278A}"/>
          </ac:spMkLst>
        </pc:spChg>
      </pc:sldChg>
      <pc:sldChg chg="addSp modSp mod setBg">
        <pc:chgData name="Prezerakos Georgios" userId="ea548587-b3cc-4d35-8e15-7608a7cc4b92" providerId="ADAL" clId="{A7962819-AAC3-4CAE-9B55-4DBEAFF44856}" dt="2025-06-02T15:49:46.335" v="635" actId="26606"/>
        <pc:sldMkLst>
          <pc:docMk/>
          <pc:sldMk cId="2247984475" sldId="263"/>
        </pc:sldMkLst>
        <pc:spChg chg="mod">
          <ac:chgData name="Prezerakos Georgios" userId="ea548587-b3cc-4d35-8e15-7608a7cc4b92" providerId="ADAL" clId="{A7962819-AAC3-4CAE-9B55-4DBEAFF44856}" dt="2025-06-02T15:49:46.335" v="635" actId="26606"/>
          <ac:spMkLst>
            <pc:docMk/>
            <pc:sldMk cId="2247984475" sldId="263"/>
            <ac:spMk id="2" creationId="{ABA0F163-1F09-799F-8BFF-F0F04B74B335}"/>
          </ac:spMkLst>
        </pc:spChg>
        <pc:spChg chg="add">
          <ac:chgData name="Prezerakos Georgios" userId="ea548587-b3cc-4d35-8e15-7608a7cc4b92" providerId="ADAL" clId="{A7962819-AAC3-4CAE-9B55-4DBEAFF44856}" dt="2025-06-02T15:49:46.335" v="635" actId="26606"/>
          <ac:spMkLst>
            <pc:docMk/>
            <pc:sldMk cId="2247984475" sldId="263"/>
            <ac:spMk id="12" creationId="{A8384FB5-9ADC-4DDC-881B-597D56F5B15D}"/>
          </ac:spMkLst>
        </pc:spChg>
        <pc:spChg chg="add">
          <ac:chgData name="Prezerakos Georgios" userId="ea548587-b3cc-4d35-8e15-7608a7cc4b92" providerId="ADAL" clId="{A7962819-AAC3-4CAE-9B55-4DBEAFF44856}" dt="2025-06-02T15:49:46.335" v="635" actId="26606"/>
          <ac:spMkLst>
            <pc:docMk/>
            <pc:sldMk cId="2247984475" sldId="263"/>
            <ac:spMk id="14" creationId="{91E5A9A7-95C6-4F4F-B00E-C82E07FE62EF}"/>
          </ac:spMkLst>
        </pc:spChg>
        <pc:spChg chg="add">
          <ac:chgData name="Prezerakos Georgios" userId="ea548587-b3cc-4d35-8e15-7608a7cc4b92" providerId="ADAL" clId="{A7962819-AAC3-4CAE-9B55-4DBEAFF44856}" dt="2025-06-02T15:49:46.335" v="635" actId="26606"/>
          <ac:spMkLst>
            <pc:docMk/>
            <pc:sldMk cId="2247984475" sldId="263"/>
            <ac:spMk id="16" creationId="{D07DD2DE-F619-49DD-B5E7-03A290FF4ED1}"/>
          </ac:spMkLst>
        </pc:spChg>
        <pc:spChg chg="add">
          <ac:chgData name="Prezerakos Georgios" userId="ea548587-b3cc-4d35-8e15-7608a7cc4b92" providerId="ADAL" clId="{A7962819-AAC3-4CAE-9B55-4DBEAFF44856}" dt="2025-06-02T15:49:46.335" v="635" actId="26606"/>
          <ac:spMkLst>
            <pc:docMk/>
            <pc:sldMk cId="2247984475" sldId="263"/>
            <ac:spMk id="18" creationId="{85149191-5F60-4A28-AAFF-039F96B0F3EC}"/>
          </ac:spMkLst>
        </pc:spChg>
        <pc:spChg chg="add">
          <ac:chgData name="Prezerakos Georgios" userId="ea548587-b3cc-4d35-8e15-7608a7cc4b92" providerId="ADAL" clId="{A7962819-AAC3-4CAE-9B55-4DBEAFF44856}" dt="2025-06-02T15:49:46.335" v="635" actId="26606"/>
          <ac:spMkLst>
            <pc:docMk/>
            <pc:sldMk cId="2247984475" sldId="263"/>
            <ac:spMk id="20" creationId="{F8260ED5-17F7-4158-B241-D51DD4CF1B7E}"/>
          </ac:spMkLst>
        </pc:spChg>
        <pc:picChg chg="mod">
          <ac:chgData name="Prezerakos Georgios" userId="ea548587-b3cc-4d35-8e15-7608a7cc4b92" providerId="ADAL" clId="{A7962819-AAC3-4CAE-9B55-4DBEAFF44856}" dt="2025-06-02T15:49:46.335" v="635" actId="26606"/>
          <ac:picMkLst>
            <pc:docMk/>
            <pc:sldMk cId="2247984475" sldId="263"/>
            <ac:picMk id="7" creationId="{F7CDD621-A7C4-2D63-EABD-77594212605A}"/>
          </ac:picMkLst>
        </pc:picChg>
      </pc:sldChg>
      <pc:sldChg chg="addSp modSp mod setBg">
        <pc:chgData name="Prezerakos Georgios" userId="ea548587-b3cc-4d35-8e15-7608a7cc4b92" providerId="ADAL" clId="{A7962819-AAC3-4CAE-9B55-4DBEAFF44856}" dt="2025-06-02T15:51:16.968" v="671" actId="2710"/>
        <pc:sldMkLst>
          <pc:docMk/>
          <pc:sldMk cId="738443214" sldId="264"/>
        </pc:sldMkLst>
        <pc:spChg chg="mod">
          <ac:chgData name="Prezerakos Georgios" userId="ea548587-b3cc-4d35-8e15-7608a7cc4b92" providerId="ADAL" clId="{A7962819-AAC3-4CAE-9B55-4DBEAFF44856}" dt="2025-06-02T15:51:13.154" v="670" actId="26606"/>
          <ac:spMkLst>
            <pc:docMk/>
            <pc:sldMk cId="738443214" sldId="264"/>
            <ac:spMk id="2" creationId="{B4C50443-7528-A67B-8B8F-06524D77EA9F}"/>
          </ac:spMkLst>
        </pc:spChg>
        <pc:spChg chg="mod">
          <ac:chgData name="Prezerakos Georgios" userId="ea548587-b3cc-4d35-8e15-7608a7cc4b92" providerId="ADAL" clId="{A7962819-AAC3-4CAE-9B55-4DBEAFF44856}" dt="2025-06-02T15:51:16.968" v="671" actId="2710"/>
          <ac:spMkLst>
            <pc:docMk/>
            <pc:sldMk cId="738443214" sldId="264"/>
            <ac:spMk id="3" creationId="{9E75F666-D13D-D5C0-C600-6D91041382A1}"/>
          </ac:spMkLst>
        </pc:spChg>
        <pc:spChg chg="add">
          <ac:chgData name="Prezerakos Georgios" userId="ea548587-b3cc-4d35-8e15-7608a7cc4b92" providerId="ADAL" clId="{A7962819-AAC3-4CAE-9B55-4DBEAFF44856}" dt="2025-06-02T15:51:13.154" v="670" actId="26606"/>
          <ac:spMkLst>
            <pc:docMk/>
            <pc:sldMk cId="738443214" sldId="264"/>
            <ac:spMk id="8" creationId="{09588DA8-065E-4F6F-8EFD-43104AB2E0CF}"/>
          </ac:spMkLst>
        </pc:spChg>
        <pc:spChg chg="add">
          <ac:chgData name="Prezerakos Georgios" userId="ea548587-b3cc-4d35-8e15-7608a7cc4b92" providerId="ADAL" clId="{A7962819-AAC3-4CAE-9B55-4DBEAFF44856}" dt="2025-06-02T15:51:13.154" v="670" actId="26606"/>
          <ac:spMkLst>
            <pc:docMk/>
            <pc:sldMk cId="738443214" sldId="264"/>
            <ac:spMk id="10" creationId="{C4285719-470E-454C-AF62-8323075F1F5B}"/>
          </ac:spMkLst>
        </pc:spChg>
        <pc:spChg chg="add">
          <ac:chgData name="Prezerakos Georgios" userId="ea548587-b3cc-4d35-8e15-7608a7cc4b92" providerId="ADAL" clId="{A7962819-AAC3-4CAE-9B55-4DBEAFF44856}" dt="2025-06-02T15:51:13.154" v="670" actId="26606"/>
          <ac:spMkLst>
            <pc:docMk/>
            <pc:sldMk cId="738443214" sldId="264"/>
            <ac:spMk id="12" creationId="{CD9FE4EF-C4D8-49A0-B2FF-81D8DB7D8A24}"/>
          </ac:spMkLst>
        </pc:spChg>
        <pc:spChg chg="add">
          <ac:chgData name="Prezerakos Georgios" userId="ea548587-b3cc-4d35-8e15-7608a7cc4b92" providerId="ADAL" clId="{A7962819-AAC3-4CAE-9B55-4DBEAFF44856}" dt="2025-06-02T15:51:13.154" v="670" actId="26606"/>
          <ac:spMkLst>
            <pc:docMk/>
            <pc:sldMk cId="738443214" sldId="264"/>
            <ac:spMk id="14" creationId="{4300840D-0A0B-4512-BACA-B439D5B9C57C}"/>
          </ac:spMkLst>
        </pc:spChg>
        <pc:spChg chg="add">
          <ac:chgData name="Prezerakos Georgios" userId="ea548587-b3cc-4d35-8e15-7608a7cc4b92" providerId="ADAL" clId="{A7962819-AAC3-4CAE-9B55-4DBEAFF44856}" dt="2025-06-02T15:51:13.154" v="670" actId="26606"/>
          <ac:spMkLst>
            <pc:docMk/>
            <pc:sldMk cId="738443214" sldId="264"/>
            <ac:spMk id="16" creationId="{D2B78728-A580-49A7-84F9-6EF6F583ADE0}"/>
          </ac:spMkLst>
        </pc:spChg>
        <pc:spChg chg="add">
          <ac:chgData name="Prezerakos Georgios" userId="ea548587-b3cc-4d35-8e15-7608a7cc4b92" providerId="ADAL" clId="{A7962819-AAC3-4CAE-9B55-4DBEAFF44856}" dt="2025-06-02T15:51:13.154" v="670" actId="26606"/>
          <ac:spMkLst>
            <pc:docMk/>
            <pc:sldMk cId="738443214" sldId="264"/>
            <ac:spMk id="18" creationId="{38FAA1A1-D861-433F-88FA-1E9D6FD31D11}"/>
          </ac:spMkLst>
        </pc:spChg>
        <pc:spChg chg="add">
          <ac:chgData name="Prezerakos Georgios" userId="ea548587-b3cc-4d35-8e15-7608a7cc4b92" providerId="ADAL" clId="{A7962819-AAC3-4CAE-9B55-4DBEAFF44856}" dt="2025-06-02T15:51:13.154" v="670" actId="26606"/>
          <ac:spMkLst>
            <pc:docMk/>
            <pc:sldMk cId="738443214" sldId="264"/>
            <ac:spMk id="20" creationId="{8D71EDA1-87BF-4D5D-AB79-F346FD19278A}"/>
          </ac:spMkLst>
        </pc:spChg>
      </pc:sldChg>
      <pc:sldChg chg="addSp modSp mod setBg">
        <pc:chgData name="Prezerakos Georgios" userId="ea548587-b3cc-4d35-8e15-7608a7cc4b92" providerId="ADAL" clId="{A7962819-AAC3-4CAE-9B55-4DBEAFF44856}" dt="2025-06-02T15:51:22.451" v="672" actId="26606"/>
        <pc:sldMkLst>
          <pc:docMk/>
          <pc:sldMk cId="4133119104" sldId="265"/>
        </pc:sldMkLst>
        <pc:spChg chg="mod">
          <ac:chgData name="Prezerakos Georgios" userId="ea548587-b3cc-4d35-8e15-7608a7cc4b92" providerId="ADAL" clId="{A7962819-AAC3-4CAE-9B55-4DBEAFF44856}" dt="2025-06-02T15:51:22.451" v="672" actId="26606"/>
          <ac:spMkLst>
            <pc:docMk/>
            <pc:sldMk cId="4133119104" sldId="265"/>
            <ac:spMk id="2" creationId="{F8F1C6C0-2977-6539-C42A-8E13EB4481E8}"/>
          </ac:spMkLst>
        </pc:spChg>
        <pc:spChg chg="add">
          <ac:chgData name="Prezerakos Georgios" userId="ea548587-b3cc-4d35-8e15-7608a7cc4b92" providerId="ADAL" clId="{A7962819-AAC3-4CAE-9B55-4DBEAFF44856}" dt="2025-06-02T15:51:22.451" v="672" actId="26606"/>
          <ac:spMkLst>
            <pc:docMk/>
            <pc:sldMk cId="4133119104" sldId="265"/>
            <ac:spMk id="12" creationId="{A8384FB5-9ADC-4DDC-881B-597D56F5B15D}"/>
          </ac:spMkLst>
        </pc:spChg>
        <pc:spChg chg="add">
          <ac:chgData name="Prezerakos Georgios" userId="ea548587-b3cc-4d35-8e15-7608a7cc4b92" providerId="ADAL" clId="{A7962819-AAC3-4CAE-9B55-4DBEAFF44856}" dt="2025-06-02T15:51:22.451" v="672" actId="26606"/>
          <ac:spMkLst>
            <pc:docMk/>
            <pc:sldMk cId="4133119104" sldId="265"/>
            <ac:spMk id="14" creationId="{91E5A9A7-95C6-4F4F-B00E-C82E07FE62EF}"/>
          </ac:spMkLst>
        </pc:spChg>
        <pc:spChg chg="add">
          <ac:chgData name="Prezerakos Georgios" userId="ea548587-b3cc-4d35-8e15-7608a7cc4b92" providerId="ADAL" clId="{A7962819-AAC3-4CAE-9B55-4DBEAFF44856}" dt="2025-06-02T15:51:22.451" v="672" actId="26606"/>
          <ac:spMkLst>
            <pc:docMk/>
            <pc:sldMk cId="4133119104" sldId="265"/>
            <ac:spMk id="16" creationId="{D07DD2DE-F619-49DD-B5E7-03A290FF4ED1}"/>
          </ac:spMkLst>
        </pc:spChg>
        <pc:spChg chg="add">
          <ac:chgData name="Prezerakos Georgios" userId="ea548587-b3cc-4d35-8e15-7608a7cc4b92" providerId="ADAL" clId="{A7962819-AAC3-4CAE-9B55-4DBEAFF44856}" dt="2025-06-02T15:51:22.451" v="672" actId="26606"/>
          <ac:spMkLst>
            <pc:docMk/>
            <pc:sldMk cId="4133119104" sldId="265"/>
            <ac:spMk id="18" creationId="{85149191-5F60-4A28-AAFF-039F96B0F3EC}"/>
          </ac:spMkLst>
        </pc:spChg>
        <pc:spChg chg="add">
          <ac:chgData name="Prezerakos Georgios" userId="ea548587-b3cc-4d35-8e15-7608a7cc4b92" providerId="ADAL" clId="{A7962819-AAC3-4CAE-9B55-4DBEAFF44856}" dt="2025-06-02T15:51:22.451" v="672" actId="26606"/>
          <ac:spMkLst>
            <pc:docMk/>
            <pc:sldMk cId="4133119104" sldId="265"/>
            <ac:spMk id="20" creationId="{F8260ED5-17F7-4158-B241-D51DD4CF1B7E}"/>
          </ac:spMkLst>
        </pc:spChg>
        <pc:picChg chg="mod">
          <ac:chgData name="Prezerakos Georgios" userId="ea548587-b3cc-4d35-8e15-7608a7cc4b92" providerId="ADAL" clId="{A7962819-AAC3-4CAE-9B55-4DBEAFF44856}" dt="2025-06-02T15:51:22.451" v="672" actId="26606"/>
          <ac:picMkLst>
            <pc:docMk/>
            <pc:sldMk cId="4133119104" sldId="265"/>
            <ac:picMk id="7" creationId="{E453E223-9A51-92B9-14A6-9E364090FD37}"/>
          </ac:picMkLst>
        </pc:picChg>
      </pc:sldChg>
      <pc:sldChg chg="addSp modSp mod setBg">
        <pc:chgData name="Prezerakos Georgios" userId="ea548587-b3cc-4d35-8e15-7608a7cc4b92" providerId="ADAL" clId="{A7962819-AAC3-4CAE-9B55-4DBEAFF44856}" dt="2025-06-02T15:51:30.592" v="675" actId="27636"/>
        <pc:sldMkLst>
          <pc:docMk/>
          <pc:sldMk cId="1431922816" sldId="266"/>
        </pc:sldMkLst>
        <pc:spChg chg="mod">
          <ac:chgData name="Prezerakos Georgios" userId="ea548587-b3cc-4d35-8e15-7608a7cc4b92" providerId="ADAL" clId="{A7962819-AAC3-4CAE-9B55-4DBEAFF44856}" dt="2025-06-02T15:51:26.461" v="673" actId="26606"/>
          <ac:spMkLst>
            <pc:docMk/>
            <pc:sldMk cId="1431922816" sldId="266"/>
            <ac:spMk id="2" creationId="{9B0996AE-0050-83C2-05BF-67AA75E02D48}"/>
          </ac:spMkLst>
        </pc:spChg>
        <pc:spChg chg="mod">
          <ac:chgData name="Prezerakos Georgios" userId="ea548587-b3cc-4d35-8e15-7608a7cc4b92" providerId="ADAL" clId="{A7962819-AAC3-4CAE-9B55-4DBEAFF44856}" dt="2025-06-02T15:51:30.592" v="675" actId="27636"/>
          <ac:spMkLst>
            <pc:docMk/>
            <pc:sldMk cId="1431922816" sldId="266"/>
            <ac:spMk id="3" creationId="{69AC04B9-70A0-84E7-9645-A3AACF63507F}"/>
          </ac:spMkLst>
        </pc:spChg>
        <pc:spChg chg="add">
          <ac:chgData name="Prezerakos Georgios" userId="ea548587-b3cc-4d35-8e15-7608a7cc4b92" providerId="ADAL" clId="{A7962819-AAC3-4CAE-9B55-4DBEAFF44856}" dt="2025-06-02T15:51:26.461" v="673" actId="26606"/>
          <ac:spMkLst>
            <pc:docMk/>
            <pc:sldMk cId="1431922816" sldId="266"/>
            <ac:spMk id="8" creationId="{09588DA8-065E-4F6F-8EFD-43104AB2E0CF}"/>
          </ac:spMkLst>
        </pc:spChg>
        <pc:spChg chg="add">
          <ac:chgData name="Prezerakos Georgios" userId="ea548587-b3cc-4d35-8e15-7608a7cc4b92" providerId="ADAL" clId="{A7962819-AAC3-4CAE-9B55-4DBEAFF44856}" dt="2025-06-02T15:51:26.461" v="673" actId="26606"/>
          <ac:spMkLst>
            <pc:docMk/>
            <pc:sldMk cId="1431922816" sldId="266"/>
            <ac:spMk id="10" creationId="{C4285719-470E-454C-AF62-8323075F1F5B}"/>
          </ac:spMkLst>
        </pc:spChg>
        <pc:spChg chg="add">
          <ac:chgData name="Prezerakos Georgios" userId="ea548587-b3cc-4d35-8e15-7608a7cc4b92" providerId="ADAL" clId="{A7962819-AAC3-4CAE-9B55-4DBEAFF44856}" dt="2025-06-02T15:51:26.461" v="673" actId="26606"/>
          <ac:spMkLst>
            <pc:docMk/>
            <pc:sldMk cId="1431922816" sldId="266"/>
            <ac:spMk id="12" creationId="{CD9FE4EF-C4D8-49A0-B2FF-81D8DB7D8A24}"/>
          </ac:spMkLst>
        </pc:spChg>
        <pc:spChg chg="add">
          <ac:chgData name="Prezerakos Georgios" userId="ea548587-b3cc-4d35-8e15-7608a7cc4b92" providerId="ADAL" clId="{A7962819-AAC3-4CAE-9B55-4DBEAFF44856}" dt="2025-06-02T15:51:26.461" v="673" actId="26606"/>
          <ac:spMkLst>
            <pc:docMk/>
            <pc:sldMk cId="1431922816" sldId="266"/>
            <ac:spMk id="14" creationId="{4300840D-0A0B-4512-BACA-B439D5B9C57C}"/>
          </ac:spMkLst>
        </pc:spChg>
        <pc:spChg chg="add">
          <ac:chgData name="Prezerakos Georgios" userId="ea548587-b3cc-4d35-8e15-7608a7cc4b92" providerId="ADAL" clId="{A7962819-AAC3-4CAE-9B55-4DBEAFF44856}" dt="2025-06-02T15:51:26.461" v="673" actId="26606"/>
          <ac:spMkLst>
            <pc:docMk/>
            <pc:sldMk cId="1431922816" sldId="266"/>
            <ac:spMk id="16" creationId="{D2B78728-A580-49A7-84F9-6EF6F583ADE0}"/>
          </ac:spMkLst>
        </pc:spChg>
        <pc:spChg chg="add">
          <ac:chgData name="Prezerakos Georgios" userId="ea548587-b3cc-4d35-8e15-7608a7cc4b92" providerId="ADAL" clId="{A7962819-AAC3-4CAE-9B55-4DBEAFF44856}" dt="2025-06-02T15:51:26.461" v="673" actId="26606"/>
          <ac:spMkLst>
            <pc:docMk/>
            <pc:sldMk cId="1431922816" sldId="266"/>
            <ac:spMk id="18" creationId="{38FAA1A1-D861-433F-88FA-1E9D6FD31D11}"/>
          </ac:spMkLst>
        </pc:spChg>
        <pc:spChg chg="add">
          <ac:chgData name="Prezerakos Georgios" userId="ea548587-b3cc-4d35-8e15-7608a7cc4b92" providerId="ADAL" clId="{A7962819-AAC3-4CAE-9B55-4DBEAFF44856}" dt="2025-06-02T15:51:26.461" v="673" actId="26606"/>
          <ac:spMkLst>
            <pc:docMk/>
            <pc:sldMk cId="1431922816" sldId="266"/>
            <ac:spMk id="20" creationId="{8D71EDA1-87BF-4D5D-AB79-F346FD19278A}"/>
          </ac:spMkLst>
        </pc:spChg>
      </pc:sldChg>
      <pc:sldChg chg="addSp modSp mod setBg">
        <pc:chgData name="Prezerakos Georgios" userId="ea548587-b3cc-4d35-8e15-7608a7cc4b92" providerId="ADAL" clId="{A7962819-AAC3-4CAE-9B55-4DBEAFF44856}" dt="2025-06-02T15:49:29.949" v="632" actId="27636"/>
        <pc:sldMkLst>
          <pc:docMk/>
          <pc:sldMk cId="463423083" sldId="267"/>
        </pc:sldMkLst>
        <pc:spChg chg="mod">
          <ac:chgData name="Prezerakos Georgios" userId="ea548587-b3cc-4d35-8e15-7608a7cc4b92" providerId="ADAL" clId="{A7962819-AAC3-4CAE-9B55-4DBEAFF44856}" dt="2025-06-02T15:49:26.117" v="630" actId="26606"/>
          <ac:spMkLst>
            <pc:docMk/>
            <pc:sldMk cId="463423083" sldId="267"/>
            <ac:spMk id="2" creationId="{9EE6E75B-5826-3055-992A-2CB732337760}"/>
          </ac:spMkLst>
        </pc:spChg>
        <pc:spChg chg="mod">
          <ac:chgData name="Prezerakos Georgios" userId="ea548587-b3cc-4d35-8e15-7608a7cc4b92" providerId="ADAL" clId="{A7962819-AAC3-4CAE-9B55-4DBEAFF44856}" dt="2025-06-02T15:49:29.949" v="632" actId="27636"/>
          <ac:spMkLst>
            <pc:docMk/>
            <pc:sldMk cId="463423083" sldId="267"/>
            <ac:spMk id="3" creationId="{FA876BA4-9D49-8DDE-A9D5-AF8A4D6472D9}"/>
          </ac:spMkLst>
        </pc:spChg>
        <pc:spChg chg="add">
          <ac:chgData name="Prezerakos Georgios" userId="ea548587-b3cc-4d35-8e15-7608a7cc4b92" providerId="ADAL" clId="{A7962819-AAC3-4CAE-9B55-4DBEAFF44856}" dt="2025-06-02T15:49:26.117" v="630" actId="26606"/>
          <ac:spMkLst>
            <pc:docMk/>
            <pc:sldMk cId="463423083" sldId="267"/>
            <ac:spMk id="8" creationId="{09588DA8-065E-4F6F-8EFD-43104AB2E0CF}"/>
          </ac:spMkLst>
        </pc:spChg>
        <pc:spChg chg="add">
          <ac:chgData name="Prezerakos Georgios" userId="ea548587-b3cc-4d35-8e15-7608a7cc4b92" providerId="ADAL" clId="{A7962819-AAC3-4CAE-9B55-4DBEAFF44856}" dt="2025-06-02T15:49:26.117" v="630" actId="26606"/>
          <ac:spMkLst>
            <pc:docMk/>
            <pc:sldMk cId="463423083" sldId="267"/>
            <ac:spMk id="10" creationId="{C4285719-470E-454C-AF62-8323075F1F5B}"/>
          </ac:spMkLst>
        </pc:spChg>
        <pc:spChg chg="add">
          <ac:chgData name="Prezerakos Georgios" userId="ea548587-b3cc-4d35-8e15-7608a7cc4b92" providerId="ADAL" clId="{A7962819-AAC3-4CAE-9B55-4DBEAFF44856}" dt="2025-06-02T15:49:26.117" v="630" actId="26606"/>
          <ac:spMkLst>
            <pc:docMk/>
            <pc:sldMk cId="463423083" sldId="267"/>
            <ac:spMk id="12" creationId="{CD9FE4EF-C4D8-49A0-B2FF-81D8DB7D8A24}"/>
          </ac:spMkLst>
        </pc:spChg>
        <pc:spChg chg="add">
          <ac:chgData name="Prezerakos Georgios" userId="ea548587-b3cc-4d35-8e15-7608a7cc4b92" providerId="ADAL" clId="{A7962819-AAC3-4CAE-9B55-4DBEAFF44856}" dt="2025-06-02T15:49:26.117" v="630" actId="26606"/>
          <ac:spMkLst>
            <pc:docMk/>
            <pc:sldMk cId="463423083" sldId="267"/>
            <ac:spMk id="14" creationId="{4300840D-0A0B-4512-BACA-B439D5B9C57C}"/>
          </ac:spMkLst>
        </pc:spChg>
        <pc:spChg chg="add">
          <ac:chgData name="Prezerakos Georgios" userId="ea548587-b3cc-4d35-8e15-7608a7cc4b92" providerId="ADAL" clId="{A7962819-AAC3-4CAE-9B55-4DBEAFF44856}" dt="2025-06-02T15:49:26.117" v="630" actId="26606"/>
          <ac:spMkLst>
            <pc:docMk/>
            <pc:sldMk cId="463423083" sldId="267"/>
            <ac:spMk id="16" creationId="{D2B78728-A580-49A7-84F9-6EF6F583ADE0}"/>
          </ac:spMkLst>
        </pc:spChg>
        <pc:spChg chg="add">
          <ac:chgData name="Prezerakos Georgios" userId="ea548587-b3cc-4d35-8e15-7608a7cc4b92" providerId="ADAL" clId="{A7962819-AAC3-4CAE-9B55-4DBEAFF44856}" dt="2025-06-02T15:49:26.117" v="630" actId="26606"/>
          <ac:spMkLst>
            <pc:docMk/>
            <pc:sldMk cId="463423083" sldId="267"/>
            <ac:spMk id="18" creationId="{38FAA1A1-D861-433F-88FA-1E9D6FD31D11}"/>
          </ac:spMkLst>
        </pc:spChg>
        <pc:spChg chg="add">
          <ac:chgData name="Prezerakos Georgios" userId="ea548587-b3cc-4d35-8e15-7608a7cc4b92" providerId="ADAL" clId="{A7962819-AAC3-4CAE-9B55-4DBEAFF44856}" dt="2025-06-02T15:49:26.117" v="630" actId="26606"/>
          <ac:spMkLst>
            <pc:docMk/>
            <pc:sldMk cId="463423083" sldId="267"/>
            <ac:spMk id="20" creationId="{8D71EDA1-87BF-4D5D-AB79-F346FD19278A}"/>
          </ac:spMkLst>
        </pc:spChg>
      </pc:sldChg>
      <pc:sldChg chg="addSp modSp mod setBg">
        <pc:chgData name="Prezerakos Georgios" userId="ea548587-b3cc-4d35-8e15-7608a7cc4b92" providerId="ADAL" clId="{A7962819-AAC3-4CAE-9B55-4DBEAFF44856}" dt="2025-06-02T15:51:06.573" v="669" actId="5793"/>
        <pc:sldMkLst>
          <pc:docMk/>
          <pc:sldMk cId="2941023326" sldId="268"/>
        </pc:sldMkLst>
        <pc:spChg chg="mod">
          <ac:chgData name="Prezerakos Georgios" userId="ea548587-b3cc-4d35-8e15-7608a7cc4b92" providerId="ADAL" clId="{A7962819-AAC3-4CAE-9B55-4DBEAFF44856}" dt="2025-06-02T15:49:50.730" v="636" actId="26606"/>
          <ac:spMkLst>
            <pc:docMk/>
            <pc:sldMk cId="2941023326" sldId="268"/>
            <ac:spMk id="2" creationId="{27BA4759-2E5B-675A-9FFA-0E41E06A20C9}"/>
          </ac:spMkLst>
        </pc:spChg>
        <pc:spChg chg="mod">
          <ac:chgData name="Prezerakos Georgios" userId="ea548587-b3cc-4d35-8e15-7608a7cc4b92" providerId="ADAL" clId="{A7962819-AAC3-4CAE-9B55-4DBEAFF44856}" dt="2025-06-02T15:51:06.573" v="669" actId="5793"/>
          <ac:spMkLst>
            <pc:docMk/>
            <pc:sldMk cId="2941023326" sldId="268"/>
            <ac:spMk id="3" creationId="{9BFEE606-F19F-00A3-06B7-E6B28CB603B1}"/>
          </ac:spMkLst>
        </pc:spChg>
        <pc:spChg chg="add">
          <ac:chgData name="Prezerakos Georgios" userId="ea548587-b3cc-4d35-8e15-7608a7cc4b92" providerId="ADAL" clId="{A7962819-AAC3-4CAE-9B55-4DBEAFF44856}" dt="2025-06-02T15:49:50.730" v="636" actId="26606"/>
          <ac:spMkLst>
            <pc:docMk/>
            <pc:sldMk cId="2941023326" sldId="268"/>
            <ac:spMk id="8" creationId="{09588DA8-065E-4F6F-8EFD-43104AB2E0CF}"/>
          </ac:spMkLst>
        </pc:spChg>
        <pc:spChg chg="add">
          <ac:chgData name="Prezerakos Georgios" userId="ea548587-b3cc-4d35-8e15-7608a7cc4b92" providerId="ADAL" clId="{A7962819-AAC3-4CAE-9B55-4DBEAFF44856}" dt="2025-06-02T15:49:50.730" v="636" actId="26606"/>
          <ac:spMkLst>
            <pc:docMk/>
            <pc:sldMk cId="2941023326" sldId="268"/>
            <ac:spMk id="10" creationId="{C4285719-470E-454C-AF62-8323075F1F5B}"/>
          </ac:spMkLst>
        </pc:spChg>
        <pc:spChg chg="add">
          <ac:chgData name="Prezerakos Georgios" userId="ea548587-b3cc-4d35-8e15-7608a7cc4b92" providerId="ADAL" clId="{A7962819-AAC3-4CAE-9B55-4DBEAFF44856}" dt="2025-06-02T15:49:50.730" v="636" actId="26606"/>
          <ac:spMkLst>
            <pc:docMk/>
            <pc:sldMk cId="2941023326" sldId="268"/>
            <ac:spMk id="12" creationId="{CD9FE4EF-C4D8-49A0-B2FF-81D8DB7D8A24}"/>
          </ac:spMkLst>
        </pc:spChg>
        <pc:spChg chg="add">
          <ac:chgData name="Prezerakos Georgios" userId="ea548587-b3cc-4d35-8e15-7608a7cc4b92" providerId="ADAL" clId="{A7962819-AAC3-4CAE-9B55-4DBEAFF44856}" dt="2025-06-02T15:49:50.730" v="636" actId="26606"/>
          <ac:spMkLst>
            <pc:docMk/>
            <pc:sldMk cId="2941023326" sldId="268"/>
            <ac:spMk id="14" creationId="{4300840D-0A0B-4512-BACA-B439D5B9C57C}"/>
          </ac:spMkLst>
        </pc:spChg>
        <pc:spChg chg="add">
          <ac:chgData name="Prezerakos Georgios" userId="ea548587-b3cc-4d35-8e15-7608a7cc4b92" providerId="ADAL" clId="{A7962819-AAC3-4CAE-9B55-4DBEAFF44856}" dt="2025-06-02T15:49:50.730" v="636" actId="26606"/>
          <ac:spMkLst>
            <pc:docMk/>
            <pc:sldMk cId="2941023326" sldId="268"/>
            <ac:spMk id="16" creationId="{D2B78728-A580-49A7-84F9-6EF6F583ADE0}"/>
          </ac:spMkLst>
        </pc:spChg>
        <pc:spChg chg="add">
          <ac:chgData name="Prezerakos Georgios" userId="ea548587-b3cc-4d35-8e15-7608a7cc4b92" providerId="ADAL" clId="{A7962819-AAC3-4CAE-9B55-4DBEAFF44856}" dt="2025-06-02T15:49:50.730" v="636" actId="26606"/>
          <ac:spMkLst>
            <pc:docMk/>
            <pc:sldMk cId="2941023326" sldId="268"/>
            <ac:spMk id="18" creationId="{38FAA1A1-D861-433F-88FA-1E9D6FD31D11}"/>
          </ac:spMkLst>
        </pc:spChg>
        <pc:spChg chg="add">
          <ac:chgData name="Prezerakos Georgios" userId="ea548587-b3cc-4d35-8e15-7608a7cc4b92" providerId="ADAL" clId="{A7962819-AAC3-4CAE-9B55-4DBEAFF44856}" dt="2025-06-02T15:49:50.730" v="636" actId="26606"/>
          <ac:spMkLst>
            <pc:docMk/>
            <pc:sldMk cId="2941023326" sldId="268"/>
            <ac:spMk id="20" creationId="{8D71EDA1-87BF-4D5D-AB79-F346FD19278A}"/>
          </ac:spMkLst>
        </pc:spChg>
      </pc:sldChg>
      <pc:sldChg chg="addSp modSp mod setBg">
        <pc:chgData name="Prezerakos Georgios" userId="ea548587-b3cc-4d35-8e15-7608a7cc4b92" providerId="ADAL" clId="{A7962819-AAC3-4CAE-9B55-4DBEAFF44856}" dt="2025-06-02T15:51:42.626" v="676" actId="26606"/>
        <pc:sldMkLst>
          <pc:docMk/>
          <pc:sldMk cId="555120916" sldId="269"/>
        </pc:sldMkLst>
        <pc:spChg chg="mod">
          <ac:chgData name="Prezerakos Georgios" userId="ea548587-b3cc-4d35-8e15-7608a7cc4b92" providerId="ADAL" clId="{A7962819-AAC3-4CAE-9B55-4DBEAFF44856}" dt="2025-06-02T15:51:42.626" v="676" actId="26606"/>
          <ac:spMkLst>
            <pc:docMk/>
            <pc:sldMk cId="555120916" sldId="269"/>
            <ac:spMk id="2" creationId="{C9F5619B-5784-1022-009D-20A54D7B9386}"/>
          </ac:spMkLst>
        </pc:spChg>
        <pc:spChg chg="add">
          <ac:chgData name="Prezerakos Georgios" userId="ea548587-b3cc-4d35-8e15-7608a7cc4b92" providerId="ADAL" clId="{A7962819-AAC3-4CAE-9B55-4DBEAFF44856}" dt="2025-06-02T15:51:42.626" v="676" actId="26606"/>
          <ac:spMkLst>
            <pc:docMk/>
            <pc:sldMk cId="555120916" sldId="269"/>
            <ac:spMk id="10" creationId="{6DBF50F6-DD88-4D9F-B7D3-79B989980940}"/>
          </ac:spMkLst>
        </pc:spChg>
        <pc:spChg chg="add">
          <ac:chgData name="Prezerakos Georgios" userId="ea548587-b3cc-4d35-8e15-7608a7cc4b92" providerId="ADAL" clId="{A7962819-AAC3-4CAE-9B55-4DBEAFF44856}" dt="2025-06-02T15:51:42.626" v="676" actId="26606"/>
          <ac:spMkLst>
            <pc:docMk/>
            <pc:sldMk cId="555120916" sldId="269"/>
            <ac:spMk id="12" creationId="{916BBDC2-6929-469E-B7C4-A03E77BF94B0}"/>
          </ac:spMkLst>
        </pc:spChg>
        <pc:grpChg chg="add">
          <ac:chgData name="Prezerakos Georgios" userId="ea548587-b3cc-4d35-8e15-7608a7cc4b92" providerId="ADAL" clId="{A7962819-AAC3-4CAE-9B55-4DBEAFF44856}" dt="2025-06-02T15:51:42.626" v="676" actId="26606"/>
          <ac:grpSpMkLst>
            <pc:docMk/>
            <pc:sldMk cId="555120916" sldId="269"/>
            <ac:grpSpMk id="14" creationId="{C344E6B5-C9F5-4338-9E33-003B12373104}"/>
          </ac:grpSpMkLst>
        </pc:grpChg>
        <pc:grpChg chg="add">
          <ac:chgData name="Prezerakos Georgios" userId="ea548587-b3cc-4d35-8e15-7608a7cc4b92" providerId="ADAL" clId="{A7962819-AAC3-4CAE-9B55-4DBEAFF44856}" dt="2025-06-02T15:51:42.626" v="676" actId="26606"/>
          <ac:grpSpMkLst>
            <pc:docMk/>
            <pc:sldMk cId="555120916" sldId="269"/>
            <ac:grpSpMk id="20" creationId="{FDFEDBF7-8E2C-46B8-9095-AE1D77E21773}"/>
          </ac:grpSpMkLst>
        </pc:grpChg>
        <pc:picChg chg="mod">
          <ac:chgData name="Prezerakos Georgios" userId="ea548587-b3cc-4d35-8e15-7608a7cc4b92" providerId="ADAL" clId="{A7962819-AAC3-4CAE-9B55-4DBEAFF44856}" dt="2025-06-02T15:51:42.626" v="676" actId="26606"/>
          <ac:picMkLst>
            <pc:docMk/>
            <pc:sldMk cId="555120916" sldId="269"/>
            <ac:picMk id="5" creationId="{B42865D3-80B1-E780-A9D7-6945486BB1CA}"/>
          </ac:picMkLst>
        </pc:picChg>
      </pc:sldChg>
      <pc:sldChg chg="addSp modSp mod setBg">
        <pc:chgData name="Prezerakos Georgios" userId="ea548587-b3cc-4d35-8e15-7608a7cc4b92" providerId="ADAL" clId="{A7962819-AAC3-4CAE-9B55-4DBEAFF44856}" dt="2025-06-02T16:07:50.198" v="796" actId="27636"/>
        <pc:sldMkLst>
          <pc:docMk/>
          <pc:sldMk cId="364482875" sldId="270"/>
        </pc:sldMkLst>
        <pc:spChg chg="mod">
          <ac:chgData name="Prezerakos Georgios" userId="ea548587-b3cc-4d35-8e15-7608a7cc4b92" providerId="ADAL" clId="{A7962819-AAC3-4CAE-9B55-4DBEAFF44856}" dt="2025-06-02T15:48:09.291" v="613" actId="26606"/>
          <ac:spMkLst>
            <pc:docMk/>
            <pc:sldMk cId="364482875" sldId="270"/>
            <ac:spMk id="2" creationId="{C92A03E8-2954-4749-3AC7-FA968B7ADA75}"/>
          </ac:spMkLst>
        </pc:spChg>
        <pc:spChg chg="mod">
          <ac:chgData name="Prezerakos Georgios" userId="ea548587-b3cc-4d35-8e15-7608a7cc4b92" providerId="ADAL" clId="{A7962819-AAC3-4CAE-9B55-4DBEAFF44856}" dt="2025-06-02T16:07:50.198" v="796" actId="27636"/>
          <ac:spMkLst>
            <pc:docMk/>
            <pc:sldMk cId="364482875" sldId="270"/>
            <ac:spMk id="3" creationId="{3754971B-53A2-C7E0-7C2F-F93918A6F5D0}"/>
          </ac:spMkLst>
        </pc:spChg>
        <pc:spChg chg="add">
          <ac:chgData name="Prezerakos Georgios" userId="ea548587-b3cc-4d35-8e15-7608a7cc4b92" providerId="ADAL" clId="{A7962819-AAC3-4CAE-9B55-4DBEAFF44856}" dt="2025-06-02T15:48:09.291" v="613" actId="26606"/>
          <ac:spMkLst>
            <pc:docMk/>
            <pc:sldMk cId="364482875" sldId="270"/>
            <ac:spMk id="8" creationId="{09588DA8-065E-4F6F-8EFD-43104AB2E0CF}"/>
          </ac:spMkLst>
        </pc:spChg>
        <pc:spChg chg="add">
          <ac:chgData name="Prezerakos Georgios" userId="ea548587-b3cc-4d35-8e15-7608a7cc4b92" providerId="ADAL" clId="{A7962819-AAC3-4CAE-9B55-4DBEAFF44856}" dt="2025-06-02T15:48:09.291" v="613" actId="26606"/>
          <ac:spMkLst>
            <pc:docMk/>
            <pc:sldMk cId="364482875" sldId="270"/>
            <ac:spMk id="10" creationId="{C4285719-470E-454C-AF62-8323075F1F5B}"/>
          </ac:spMkLst>
        </pc:spChg>
        <pc:spChg chg="add">
          <ac:chgData name="Prezerakos Georgios" userId="ea548587-b3cc-4d35-8e15-7608a7cc4b92" providerId="ADAL" clId="{A7962819-AAC3-4CAE-9B55-4DBEAFF44856}" dt="2025-06-02T15:48:09.291" v="613" actId="26606"/>
          <ac:spMkLst>
            <pc:docMk/>
            <pc:sldMk cId="364482875" sldId="270"/>
            <ac:spMk id="12" creationId="{CD9FE4EF-C4D8-49A0-B2FF-81D8DB7D8A24}"/>
          </ac:spMkLst>
        </pc:spChg>
        <pc:spChg chg="add">
          <ac:chgData name="Prezerakos Georgios" userId="ea548587-b3cc-4d35-8e15-7608a7cc4b92" providerId="ADAL" clId="{A7962819-AAC3-4CAE-9B55-4DBEAFF44856}" dt="2025-06-02T15:48:09.291" v="613" actId="26606"/>
          <ac:spMkLst>
            <pc:docMk/>
            <pc:sldMk cId="364482875" sldId="270"/>
            <ac:spMk id="14" creationId="{4300840D-0A0B-4512-BACA-B439D5B9C57C}"/>
          </ac:spMkLst>
        </pc:spChg>
        <pc:spChg chg="add">
          <ac:chgData name="Prezerakos Georgios" userId="ea548587-b3cc-4d35-8e15-7608a7cc4b92" providerId="ADAL" clId="{A7962819-AAC3-4CAE-9B55-4DBEAFF44856}" dt="2025-06-02T15:48:09.291" v="613" actId="26606"/>
          <ac:spMkLst>
            <pc:docMk/>
            <pc:sldMk cId="364482875" sldId="270"/>
            <ac:spMk id="16" creationId="{D2B78728-A580-49A7-84F9-6EF6F583ADE0}"/>
          </ac:spMkLst>
        </pc:spChg>
        <pc:spChg chg="add">
          <ac:chgData name="Prezerakos Georgios" userId="ea548587-b3cc-4d35-8e15-7608a7cc4b92" providerId="ADAL" clId="{A7962819-AAC3-4CAE-9B55-4DBEAFF44856}" dt="2025-06-02T15:48:09.291" v="613" actId="26606"/>
          <ac:spMkLst>
            <pc:docMk/>
            <pc:sldMk cId="364482875" sldId="270"/>
            <ac:spMk id="18" creationId="{38FAA1A1-D861-433F-88FA-1E9D6FD31D11}"/>
          </ac:spMkLst>
        </pc:spChg>
        <pc:spChg chg="add">
          <ac:chgData name="Prezerakos Georgios" userId="ea548587-b3cc-4d35-8e15-7608a7cc4b92" providerId="ADAL" clId="{A7962819-AAC3-4CAE-9B55-4DBEAFF44856}" dt="2025-06-02T15:48:09.291" v="613" actId="26606"/>
          <ac:spMkLst>
            <pc:docMk/>
            <pc:sldMk cId="364482875" sldId="270"/>
            <ac:spMk id="20" creationId="{8D71EDA1-87BF-4D5D-AB79-F346FD19278A}"/>
          </ac:spMkLst>
        </pc:spChg>
      </pc:sldChg>
      <pc:sldChg chg="addSp modSp mod setBg">
        <pc:chgData name="Prezerakos Georgios" userId="ea548587-b3cc-4d35-8e15-7608a7cc4b92" providerId="ADAL" clId="{A7962819-AAC3-4CAE-9B55-4DBEAFF44856}" dt="2025-06-02T15:48:39.268" v="620" actId="27636"/>
        <pc:sldMkLst>
          <pc:docMk/>
          <pc:sldMk cId="3804761175" sldId="271"/>
        </pc:sldMkLst>
        <pc:spChg chg="mod">
          <ac:chgData name="Prezerakos Georgios" userId="ea548587-b3cc-4d35-8e15-7608a7cc4b92" providerId="ADAL" clId="{A7962819-AAC3-4CAE-9B55-4DBEAFF44856}" dt="2025-06-02T15:48:35.214" v="618" actId="26606"/>
          <ac:spMkLst>
            <pc:docMk/>
            <pc:sldMk cId="3804761175" sldId="271"/>
            <ac:spMk id="2" creationId="{9F600528-9C0B-7837-F6C8-D7481BD9DB3F}"/>
          </ac:spMkLst>
        </pc:spChg>
        <pc:spChg chg="mod">
          <ac:chgData name="Prezerakos Georgios" userId="ea548587-b3cc-4d35-8e15-7608a7cc4b92" providerId="ADAL" clId="{A7962819-AAC3-4CAE-9B55-4DBEAFF44856}" dt="2025-06-02T15:48:39.268" v="620" actId="27636"/>
          <ac:spMkLst>
            <pc:docMk/>
            <pc:sldMk cId="3804761175" sldId="271"/>
            <ac:spMk id="3" creationId="{2022A3FB-56BD-D1A7-368B-E5EC714DD6E6}"/>
          </ac:spMkLst>
        </pc:spChg>
        <pc:spChg chg="add">
          <ac:chgData name="Prezerakos Georgios" userId="ea548587-b3cc-4d35-8e15-7608a7cc4b92" providerId="ADAL" clId="{A7962819-AAC3-4CAE-9B55-4DBEAFF44856}" dt="2025-06-02T15:48:35.214" v="618" actId="26606"/>
          <ac:spMkLst>
            <pc:docMk/>
            <pc:sldMk cId="3804761175" sldId="271"/>
            <ac:spMk id="8" creationId="{09588DA8-065E-4F6F-8EFD-43104AB2E0CF}"/>
          </ac:spMkLst>
        </pc:spChg>
        <pc:spChg chg="add">
          <ac:chgData name="Prezerakos Georgios" userId="ea548587-b3cc-4d35-8e15-7608a7cc4b92" providerId="ADAL" clId="{A7962819-AAC3-4CAE-9B55-4DBEAFF44856}" dt="2025-06-02T15:48:35.214" v="618" actId="26606"/>
          <ac:spMkLst>
            <pc:docMk/>
            <pc:sldMk cId="3804761175" sldId="271"/>
            <ac:spMk id="10" creationId="{C4285719-470E-454C-AF62-8323075F1F5B}"/>
          </ac:spMkLst>
        </pc:spChg>
        <pc:spChg chg="add">
          <ac:chgData name="Prezerakos Georgios" userId="ea548587-b3cc-4d35-8e15-7608a7cc4b92" providerId="ADAL" clId="{A7962819-AAC3-4CAE-9B55-4DBEAFF44856}" dt="2025-06-02T15:48:35.214" v="618" actId="26606"/>
          <ac:spMkLst>
            <pc:docMk/>
            <pc:sldMk cId="3804761175" sldId="271"/>
            <ac:spMk id="12" creationId="{CD9FE4EF-C4D8-49A0-B2FF-81D8DB7D8A24}"/>
          </ac:spMkLst>
        </pc:spChg>
        <pc:spChg chg="add">
          <ac:chgData name="Prezerakos Georgios" userId="ea548587-b3cc-4d35-8e15-7608a7cc4b92" providerId="ADAL" clId="{A7962819-AAC3-4CAE-9B55-4DBEAFF44856}" dt="2025-06-02T15:48:35.214" v="618" actId="26606"/>
          <ac:spMkLst>
            <pc:docMk/>
            <pc:sldMk cId="3804761175" sldId="271"/>
            <ac:spMk id="14" creationId="{4300840D-0A0B-4512-BACA-B439D5B9C57C}"/>
          </ac:spMkLst>
        </pc:spChg>
        <pc:spChg chg="add">
          <ac:chgData name="Prezerakos Georgios" userId="ea548587-b3cc-4d35-8e15-7608a7cc4b92" providerId="ADAL" clId="{A7962819-AAC3-4CAE-9B55-4DBEAFF44856}" dt="2025-06-02T15:48:35.214" v="618" actId="26606"/>
          <ac:spMkLst>
            <pc:docMk/>
            <pc:sldMk cId="3804761175" sldId="271"/>
            <ac:spMk id="16" creationId="{D2B78728-A580-49A7-84F9-6EF6F583ADE0}"/>
          </ac:spMkLst>
        </pc:spChg>
        <pc:spChg chg="add">
          <ac:chgData name="Prezerakos Georgios" userId="ea548587-b3cc-4d35-8e15-7608a7cc4b92" providerId="ADAL" clId="{A7962819-AAC3-4CAE-9B55-4DBEAFF44856}" dt="2025-06-02T15:48:35.214" v="618" actId="26606"/>
          <ac:spMkLst>
            <pc:docMk/>
            <pc:sldMk cId="3804761175" sldId="271"/>
            <ac:spMk id="18" creationId="{38FAA1A1-D861-433F-88FA-1E9D6FD31D11}"/>
          </ac:spMkLst>
        </pc:spChg>
        <pc:spChg chg="add">
          <ac:chgData name="Prezerakos Georgios" userId="ea548587-b3cc-4d35-8e15-7608a7cc4b92" providerId="ADAL" clId="{A7962819-AAC3-4CAE-9B55-4DBEAFF44856}" dt="2025-06-02T15:48:35.214" v="618" actId="26606"/>
          <ac:spMkLst>
            <pc:docMk/>
            <pc:sldMk cId="3804761175" sldId="271"/>
            <ac:spMk id="20" creationId="{8D71EDA1-87BF-4D5D-AB79-F346FD19278A}"/>
          </ac:spMkLst>
        </pc:spChg>
      </pc:sldChg>
      <pc:sldChg chg="addSp modSp mod setBg">
        <pc:chgData name="Prezerakos Georgios" userId="ea548587-b3cc-4d35-8e15-7608a7cc4b92" providerId="ADAL" clId="{A7962819-AAC3-4CAE-9B55-4DBEAFF44856}" dt="2025-06-02T15:48:48.874" v="623" actId="27636"/>
        <pc:sldMkLst>
          <pc:docMk/>
          <pc:sldMk cId="1469983019" sldId="272"/>
        </pc:sldMkLst>
        <pc:spChg chg="mod">
          <ac:chgData name="Prezerakos Georgios" userId="ea548587-b3cc-4d35-8e15-7608a7cc4b92" providerId="ADAL" clId="{A7962819-AAC3-4CAE-9B55-4DBEAFF44856}" dt="2025-06-02T15:48:44.789" v="621" actId="26606"/>
          <ac:spMkLst>
            <pc:docMk/>
            <pc:sldMk cId="1469983019" sldId="272"/>
            <ac:spMk id="2" creationId="{5200849A-CE88-C07A-B1A6-EE9A8D88364F}"/>
          </ac:spMkLst>
        </pc:spChg>
        <pc:spChg chg="mod">
          <ac:chgData name="Prezerakos Georgios" userId="ea548587-b3cc-4d35-8e15-7608a7cc4b92" providerId="ADAL" clId="{A7962819-AAC3-4CAE-9B55-4DBEAFF44856}" dt="2025-06-02T15:48:48.874" v="623" actId="27636"/>
          <ac:spMkLst>
            <pc:docMk/>
            <pc:sldMk cId="1469983019" sldId="272"/>
            <ac:spMk id="3" creationId="{9B90BC08-EA1A-52C4-96BF-13DD68CB1B1B}"/>
          </ac:spMkLst>
        </pc:spChg>
        <pc:spChg chg="add">
          <ac:chgData name="Prezerakos Georgios" userId="ea548587-b3cc-4d35-8e15-7608a7cc4b92" providerId="ADAL" clId="{A7962819-AAC3-4CAE-9B55-4DBEAFF44856}" dt="2025-06-02T15:48:44.789" v="621" actId="26606"/>
          <ac:spMkLst>
            <pc:docMk/>
            <pc:sldMk cId="1469983019" sldId="272"/>
            <ac:spMk id="8" creationId="{09588DA8-065E-4F6F-8EFD-43104AB2E0CF}"/>
          </ac:spMkLst>
        </pc:spChg>
        <pc:spChg chg="add">
          <ac:chgData name="Prezerakos Georgios" userId="ea548587-b3cc-4d35-8e15-7608a7cc4b92" providerId="ADAL" clId="{A7962819-AAC3-4CAE-9B55-4DBEAFF44856}" dt="2025-06-02T15:48:44.789" v="621" actId="26606"/>
          <ac:spMkLst>
            <pc:docMk/>
            <pc:sldMk cId="1469983019" sldId="272"/>
            <ac:spMk id="10" creationId="{C4285719-470E-454C-AF62-8323075F1F5B}"/>
          </ac:spMkLst>
        </pc:spChg>
        <pc:spChg chg="add">
          <ac:chgData name="Prezerakos Georgios" userId="ea548587-b3cc-4d35-8e15-7608a7cc4b92" providerId="ADAL" clId="{A7962819-AAC3-4CAE-9B55-4DBEAFF44856}" dt="2025-06-02T15:48:44.789" v="621" actId="26606"/>
          <ac:spMkLst>
            <pc:docMk/>
            <pc:sldMk cId="1469983019" sldId="272"/>
            <ac:spMk id="12" creationId="{CD9FE4EF-C4D8-49A0-B2FF-81D8DB7D8A24}"/>
          </ac:spMkLst>
        </pc:spChg>
        <pc:spChg chg="add">
          <ac:chgData name="Prezerakos Georgios" userId="ea548587-b3cc-4d35-8e15-7608a7cc4b92" providerId="ADAL" clId="{A7962819-AAC3-4CAE-9B55-4DBEAFF44856}" dt="2025-06-02T15:48:44.789" v="621" actId="26606"/>
          <ac:spMkLst>
            <pc:docMk/>
            <pc:sldMk cId="1469983019" sldId="272"/>
            <ac:spMk id="14" creationId="{4300840D-0A0B-4512-BACA-B439D5B9C57C}"/>
          </ac:spMkLst>
        </pc:spChg>
        <pc:spChg chg="add">
          <ac:chgData name="Prezerakos Georgios" userId="ea548587-b3cc-4d35-8e15-7608a7cc4b92" providerId="ADAL" clId="{A7962819-AAC3-4CAE-9B55-4DBEAFF44856}" dt="2025-06-02T15:48:44.789" v="621" actId="26606"/>
          <ac:spMkLst>
            <pc:docMk/>
            <pc:sldMk cId="1469983019" sldId="272"/>
            <ac:spMk id="16" creationId="{D2B78728-A580-49A7-84F9-6EF6F583ADE0}"/>
          </ac:spMkLst>
        </pc:spChg>
        <pc:spChg chg="add">
          <ac:chgData name="Prezerakos Georgios" userId="ea548587-b3cc-4d35-8e15-7608a7cc4b92" providerId="ADAL" clId="{A7962819-AAC3-4CAE-9B55-4DBEAFF44856}" dt="2025-06-02T15:48:44.789" v="621" actId="26606"/>
          <ac:spMkLst>
            <pc:docMk/>
            <pc:sldMk cId="1469983019" sldId="272"/>
            <ac:spMk id="18" creationId="{38FAA1A1-D861-433F-88FA-1E9D6FD31D11}"/>
          </ac:spMkLst>
        </pc:spChg>
        <pc:spChg chg="add">
          <ac:chgData name="Prezerakos Georgios" userId="ea548587-b3cc-4d35-8e15-7608a7cc4b92" providerId="ADAL" clId="{A7962819-AAC3-4CAE-9B55-4DBEAFF44856}" dt="2025-06-02T15:48:44.789" v="621" actId="26606"/>
          <ac:spMkLst>
            <pc:docMk/>
            <pc:sldMk cId="1469983019" sldId="272"/>
            <ac:spMk id="20" creationId="{8D71EDA1-87BF-4D5D-AB79-F346FD19278A}"/>
          </ac:spMkLst>
        </pc:spChg>
      </pc:sldChg>
      <pc:sldChg chg="addSp modSp mod setBg">
        <pc:chgData name="Prezerakos Georgios" userId="ea548587-b3cc-4d35-8e15-7608a7cc4b92" providerId="ADAL" clId="{A7962819-AAC3-4CAE-9B55-4DBEAFF44856}" dt="2025-06-02T16:08:43.375" v="802" actId="20577"/>
        <pc:sldMkLst>
          <pc:docMk/>
          <pc:sldMk cId="522842035" sldId="273"/>
        </pc:sldMkLst>
        <pc:spChg chg="mod">
          <ac:chgData name="Prezerakos Georgios" userId="ea548587-b3cc-4d35-8e15-7608a7cc4b92" providerId="ADAL" clId="{A7962819-AAC3-4CAE-9B55-4DBEAFF44856}" dt="2025-06-02T15:48:55.529" v="624" actId="26606"/>
          <ac:spMkLst>
            <pc:docMk/>
            <pc:sldMk cId="522842035" sldId="273"/>
            <ac:spMk id="2" creationId="{5CD85747-F110-26AD-4635-40507115D22F}"/>
          </ac:spMkLst>
        </pc:spChg>
        <pc:spChg chg="mod">
          <ac:chgData name="Prezerakos Georgios" userId="ea548587-b3cc-4d35-8e15-7608a7cc4b92" providerId="ADAL" clId="{A7962819-AAC3-4CAE-9B55-4DBEAFF44856}" dt="2025-06-02T16:08:43.375" v="802" actId="20577"/>
          <ac:spMkLst>
            <pc:docMk/>
            <pc:sldMk cId="522842035" sldId="273"/>
            <ac:spMk id="3" creationId="{4195413E-0F46-739E-AE31-18391F1EC034}"/>
          </ac:spMkLst>
        </pc:spChg>
        <pc:spChg chg="add">
          <ac:chgData name="Prezerakos Georgios" userId="ea548587-b3cc-4d35-8e15-7608a7cc4b92" providerId="ADAL" clId="{A7962819-AAC3-4CAE-9B55-4DBEAFF44856}" dt="2025-06-02T15:48:55.529" v="624" actId="26606"/>
          <ac:spMkLst>
            <pc:docMk/>
            <pc:sldMk cId="522842035" sldId="273"/>
            <ac:spMk id="8" creationId="{09588DA8-065E-4F6F-8EFD-43104AB2E0CF}"/>
          </ac:spMkLst>
        </pc:spChg>
        <pc:spChg chg="add">
          <ac:chgData name="Prezerakos Georgios" userId="ea548587-b3cc-4d35-8e15-7608a7cc4b92" providerId="ADAL" clId="{A7962819-AAC3-4CAE-9B55-4DBEAFF44856}" dt="2025-06-02T15:48:55.529" v="624" actId="26606"/>
          <ac:spMkLst>
            <pc:docMk/>
            <pc:sldMk cId="522842035" sldId="273"/>
            <ac:spMk id="10" creationId="{C4285719-470E-454C-AF62-8323075F1F5B}"/>
          </ac:spMkLst>
        </pc:spChg>
        <pc:spChg chg="add">
          <ac:chgData name="Prezerakos Georgios" userId="ea548587-b3cc-4d35-8e15-7608a7cc4b92" providerId="ADAL" clId="{A7962819-AAC3-4CAE-9B55-4DBEAFF44856}" dt="2025-06-02T15:48:55.529" v="624" actId="26606"/>
          <ac:spMkLst>
            <pc:docMk/>
            <pc:sldMk cId="522842035" sldId="273"/>
            <ac:spMk id="12" creationId="{CD9FE4EF-C4D8-49A0-B2FF-81D8DB7D8A24}"/>
          </ac:spMkLst>
        </pc:spChg>
        <pc:spChg chg="add">
          <ac:chgData name="Prezerakos Georgios" userId="ea548587-b3cc-4d35-8e15-7608a7cc4b92" providerId="ADAL" clId="{A7962819-AAC3-4CAE-9B55-4DBEAFF44856}" dt="2025-06-02T15:48:55.529" v="624" actId="26606"/>
          <ac:spMkLst>
            <pc:docMk/>
            <pc:sldMk cId="522842035" sldId="273"/>
            <ac:spMk id="14" creationId="{4300840D-0A0B-4512-BACA-B439D5B9C57C}"/>
          </ac:spMkLst>
        </pc:spChg>
        <pc:spChg chg="add">
          <ac:chgData name="Prezerakos Georgios" userId="ea548587-b3cc-4d35-8e15-7608a7cc4b92" providerId="ADAL" clId="{A7962819-AAC3-4CAE-9B55-4DBEAFF44856}" dt="2025-06-02T15:48:55.529" v="624" actId="26606"/>
          <ac:spMkLst>
            <pc:docMk/>
            <pc:sldMk cId="522842035" sldId="273"/>
            <ac:spMk id="16" creationId="{D2B78728-A580-49A7-84F9-6EF6F583ADE0}"/>
          </ac:spMkLst>
        </pc:spChg>
        <pc:spChg chg="add">
          <ac:chgData name="Prezerakos Georgios" userId="ea548587-b3cc-4d35-8e15-7608a7cc4b92" providerId="ADAL" clId="{A7962819-AAC3-4CAE-9B55-4DBEAFF44856}" dt="2025-06-02T15:48:55.529" v="624" actId="26606"/>
          <ac:spMkLst>
            <pc:docMk/>
            <pc:sldMk cId="522842035" sldId="273"/>
            <ac:spMk id="18" creationId="{38FAA1A1-D861-433F-88FA-1E9D6FD31D11}"/>
          </ac:spMkLst>
        </pc:spChg>
        <pc:spChg chg="add">
          <ac:chgData name="Prezerakos Georgios" userId="ea548587-b3cc-4d35-8e15-7608a7cc4b92" providerId="ADAL" clId="{A7962819-AAC3-4CAE-9B55-4DBEAFF44856}" dt="2025-06-02T15:48:55.529" v="624" actId="26606"/>
          <ac:spMkLst>
            <pc:docMk/>
            <pc:sldMk cId="522842035" sldId="273"/>
            <ac:spMk id="20" creationId="{8D71EDA1-87BF-4D5D-AB79-F346FD19278A}"/>
          </ac:spMkLst>
        </pc:spChg>
      </pc:sldChg>
      <pc:sldChg chg="addSp modSp mod setBg">
        <pc:chgData name="Prezerakos Georgios" userId="ea548587-b3cc-4d35-8e15-7608a7cc4b92" providerId="ADAL" clId="{A7962819-AAC3-4CAE-9B55-4DBEAFF44856}" dt="2025-06-02T15:48:03.596" v="612" actId="2710"/>
        <pc:sldMkLst>
          <pc:docMk/>
          <pc:sldMk cId="3766287771" sldId="274"/>
        </pc:sldMkLst>
        <pc:spChg chg="mod">
          <ac:chgData name="Prezerakos Georgios" userId="ea548587-b3cc-4d35-8e15-7608a7cc4b92" providerId="ADAL" clId="{A7962819-AAC3-4CAE-9B55-4DBEAFF44856}" dt="2025-06-02T15:48:03.596" v="612" actId="2710"/>
          <ac:spMkLst>
            <pc:docMk/>
            <pc:sldMk cId="3766287771" sldId="274"/>
            <ac:spMk id="2" creationId="{86695B35-6019-986F-A1F8-0564BC74DF20}"/>
          </ac:spMkLst>
        </pc:spChg>
        <pc:spChg chg="mod">
          <ac:chgData name="Prezerakos Georgios" userId="ea548587-b3cc-4d35-8e15-7608a7cc4b92" providerId="ADAL" clId="{A7962819-AAC3-4CAE-9B55-4DBEAFF44856}" dt="2025-06-02T15:47:53.810" v="608" actId="26606"/>
          <ac:spMkLst>
            <pc:docMk/>
            <pc:sldMk cId="3766287771" sldId="274"/>
            <ac:spMk id="3" creationId="{6ACA3DDC-E4CB-D0D3-1ED0-0820838127C5}"/>
          </ac:spMkLst>
        </pc:spChg>
        <pc:spChg chg="mod">
          <ac:chgData name="Prezerakos Georgios" userId="ea548587-b3cc-4d35-8e15-7608a7cc4b92" providerId="ADAL" clId="{A7962819-AAC3-4CAE-9B55-4DBEAFF44856}" dt="2025-06-02T15:47:58.251" v="611" actId="27636"/>
          <ac:spMkLst>
            <pc:docMk/>
            <pc:sldMk cId="3766287771" sldId="274"/>
            <ac:spMk id="4" creationId="{5760FD0B-00D8-5807-E221-8E1FCA36DB59}"/>
          </ac:spMkLst>
        </pc:spChg>
        <pc:spChg chg="add">
          <ac:chgData name="Prezerakos Georgios" userId="ea548587-b3cc-4d35-8e15-7608a7cc4b92" providerId="ADAL" clId="{A7962819-AAC3-4CAE-9B55-4DBEAFF44856}" dt="2025-06-02T15:47:53.810" v="608" actId="26606"/>
          <ac:spMkLst>
            <pc:docMk/>
            <pc:sldMk cId="3766287771" sldId="274"/>
            <ac:spMk id="9" creationId="{E35A04CF-97D4-4FF7-B359-C546B1F62E54}"/>
          </ac:spMkLst>
        </pc:spChg>
        <pc:spChg chg="add">
          <ac:chgData name="Prezerakos Georgios" userId="ea548587-b3cc-4d35-8e15-7608a7cc4b92" providerId="ADAL" clId="{A7962819-AAC3-4CAE-9B55-4DBEAFF44856}" dt="2025-06-02T15:47:53.810" v="608" actId="26606"/>
          <ac:spMkLst>
            <pc:docMk/>
            <pc:sldMk cId="3766287771" sldId="274"/>
            <ac:spMk id="11" creationId="{1DE7243B-5109-444B-8FAF-7437C66BC0E9}"/>
          </ac:spMkLst>
        </pc:spChg>
        <pc:spChg chg="add">
          <ac:chgData name="Prezerakos Georgios" userId="ea548587-b3cc-4d35-8e15-7608a7cc4b92" providerId="ADAL" clId="{A7962819-AAC3-4CAE-9B55-4DBEAFF44856}" dt="2025-06-02T15:47:53.810" v="608" actId="26606"/>
          <ac:spMkLst>
            <pc:docMk/>
            <pc:sldMk cId="3766287771" sldId="274"/>
            <ac:spMk id="13" creationId="{4C5D6221-DA7B-4611-AA26-7D8E349FDE96}"/>
          </ac:spMkLst>
        </pc:spChg>
      </pc:sldChg>
      <pc:sldChg chg="addSp modSp mod setBg">
        <pc:chgData name="Prezerakos Georgios" userId="ea548587-b3cc-4d35-8e15-7608a7cc4b92" providerId="ADAL" clId="{A7962819-AAC3-4CAE-9B55-4DBEAFF44856}" dt="2025-06-02T15:48:27.194" v="617" actId="2710"/>
        <pc:sldMkLst>
          <pc:docMk/>
          <pc:sldMk cId="1302290394" sldId="275"/>
        </pc:sldMkLst>
        <pc:spChg chg="mod">
          <ac:chgData name="Prezerakos Georgios" userId="ea548587-b3cc-4d35-8e15-7608a7cc4b92" providerId="ADAL" clId="{A7962819-AAC3-4CAE-9B55-4DBEAFF44856}" dt="2025-06-02T15:48:22.431" v="616" actId="26606"/>
          <ac:spMkLst>
            <pc:docMk/>
            <pc:sldMk cId="1302290394" sldId="275"/>
            <ac:spMk id="2" creationId="{E24DD420-ECC5-43FD-CE09-2F3731591FBB}"/>
          </ac:spMkLst>
        </pc:spChg>
        <pc:spChg chg="mod">
          <ac:chgData name="Prezerakos Georgios" userId="ea548587-b3cc-4d35-8e15-7608a7cc4b92" providerId="ADAL" clId="{A7962819-AAC3-4CAE-9B55-4DBEAFF44856}" dt="2025-06-02T15:48:27.194" v="617" actId="2710"/>
          <ac:spMkLst>
            <pc:docMk/>
            <pc:sldMk cId="1302290394" sldId="275"/>
            <ac:spMk id="3" creationId="{FDB9E0F0-CF37-186C-A1F1-82FEBA64B791}"/>
          </ac:spMkLst>
        </pc:spChg>
        <pc:spChg chg="add">
          <ac:chgData name="Prezerakos Georgios" userId="ea548587-b3cc-4d35-8e15-7608a7cc4b92" providerId="ADAL" clId="{A7962819-AAC3-4CAE-9B55-4DBEAFF44856}" dt="2025-06-02T15:48:22.431" v="616" actId="26606"/>
          <ac:spMkLst>
            <pc:docMk/>
            <pc:sldMk cId="1302290394" sldId="275"/>
            <ac:spMk id="8" creationId="{09588DA8-065E-4F6F-8EFD-43104AB2E0CF}"/>
          </ac:spMkLst>
        </pc:spChg>
        <pc:spChg chg="add">
          <ac:chgData name="Prezerakos Georgios" userId="ea548587-b3cc-4d35-8e15-7608a7cc4b92" providerId="ADAL" clId="{A7962819-AAC3-4CAE-9B55-4DBEAFF44856}" dt="2025-06-02T15:48:22.431" v="616" actId="26606"/>
          <ac:spMkLst>
            <pc:docMk/>
            <pc:sldMk cId="1302290394" sldId="275"/>
            <ac:spMk id="10" creationId="{C4285719-470E-454C-AF62-8323075F1F5B}"/>
          </ac:spMkLst>
        </pc:spChg>
        <pc:spChg chg="add">
          <ac:chgData name="Prezerakos Georgios" userId="ea548587-b3cc-4d35-8e15-7608a7cc4b92" providerId="ADAL" clId="{A7962819-AAC3-4CAE-9B55-4DBEAFF44856}" dt="2025-06-02T15:48:22.431" v="616" actId="26606"/>
          <ac:spMkLst>
            <pc:docMk/>
            <pc:sldMk cId="1302290394" sldId="275"/>
            <ac:spMk id="12" creationId="{CD9FE4EF-C4D8-49A0-B2FF-81D8DB7D8A24}"/>
          </ac:spMkLst>
        </pc:spChg>
        <pc:spChg chg="add">
          <ac:chgData name="Prezerakos Georgios" userId="ea548587-b3cc-4d35-8e15-7608a7cc4b92" providerId="ADAL" clId="{A7962819-AAC3-4CAE-9B55-4DBEAFF44856}" dt="2025-06-02T15:48:22.431" v="616" actId="26606"/>
          <ac:spMkLst>
            <pc:docMk/>
            <pc:sldMk cId="1302290394" sldId="275"/>
            <ac:spMk id="14" creationId="{4300840D-0A0B-4512-BACA-B439D5B9C57C}"/>
          </ac:spMkLst>
        </pc:spChg>
        <pc:spChg chg="add">
          <ac:chgData name="Prezerakos Georgios" userId="ea548587-b3cc-4d35-8e15-7608a7cc4b92" providerId="ADAL" clId="{A7962819-AAC3-4CAE-9B55-4DBEAFF44856}" dt="2025-06-02T15:48:22.431" v="616" actId="26606"/>
          <ac:spMkLst>
            <pc:docMk/>
            <pc:sldMk cId="1302290394" sldId="275"/>
            <ac:spMk id="16" creationId="{D2B78728-A580-49A7-84F9-6EF6F583ADE0}"/>
          </ac:spMkLst>
        </pc:spChg>
        <pc:spChg chg="add">
          <ac:chgData name="Prezerakos Georgios" userId="ea548587-b3cc-4d35-8e15-7608a7cc4b92" providerId="ADAL" clId="{A7962819-AAC3-4CAE-9B55-4DBEAFF44856}" dt="2025-06-02T15:48:22.431" v="616" actId="26606"/>
          <ac:spMkLst>
            <pc:docMk/>
            <pc:sldMk cId="1302290394" sldId="275"/>
            <ac:spMk id="18" creationId="{38FAA1A1-D861-433F-88FA-1E9D6FD31D11}"/>
          </ac:spMkLst>
        </pc:spChg>
        <pc:spChg chg="add">
          <ac:chgData name="Prezerakos Georgios" userId="ea548587-b3cc-4d35-8e15-7608a7cc4b92" providerId="ADAL" clId="{A7962819-AAC3-4CAE-9B55-4DBEAFF44856}" dt="2025-06-02T15:48:22.431" v="616" actId="26606"/>
          <ac:spMkLst>
            <pc:docMk/>
            <pc:sldMk cId="1302290394" sldId="275"/>
            <ac:spMk id="20" creationId="{8D71EDA1-87BF-4D5D-AB79-F346FD19278A}"/>
          </ac:spMkLst>
        </pc:spChg>
      </pc:sldChg>
      <pc:sldChg chg="addSp modSp mod setBg">
        <pc:chgData name="Prezerakos Georgios" userId="ea548587-b3cc-4d35-8e15-7608a7cc4b92" providerId="ADAL" clId="{A7962819-AAC3-4CAE-9B55-4DBEAFF44856}" dt="2025-06-02T15:51:53.648" v="678" actId="2710"/>
        <pc:sldMkLst>
          <pc:docMk/>
          <pc:sldMk cId="3267409037" sldId="276"/>
        </pc:sldMkLst>
        <pc:spChg chg="mod">
          <ac:chgData name="Prezerakos Georgios" userId="ea548587-b3cc-4d35-8e15-7608a7cc4b92" providerId="ADAL" clId="{A7962819-AAC3-4CAE-9B55-4DBEAFF44856}" dt="2025-06-02T15:51:48.214" v="677" actId="26606"/>
          <ac:spMkLst>
            <pc:docMk/>
            <pc:sldMk cId="3267409037" sldId="276"/>
            <ac:spMk id="2" creationId="{1B633365-EC99-1AD2-F386-8C52036B3A84}"/>
          </ac:spMkLst>
        </pc:spChg>
        <pc:spChg chg="mod">
          <ac:chgData name="Prezerakos Georgios" userId="ea548587-b3cc-4d35-8e15-7608a7cc4b92" providerId="ADAL" clId="{A7962819-AAC3-4CAE-9B55-4DBEAFF44856}" dt="2025-06-02T15:51:53.648" v="678" actId="2710"/>
          <ac:spMkLst>
            <pc:docMk/>
            <pc:sldMk cId="3267409037" sldId="276"/>
            <ac:spMk id="3" creationId="{4A81B739-4C60-8BE0-15FE-28A64D3895E9}"/>
          </ac:spMkLst>
        </pc:spChg>
        <pc:spChg chg="add">
          <ac:chgData name="Prezerakos Georgios" userId="ea548587-b3cc-4d35-8e15-7608a7cc4b92" providerId="ADAL" clId="{A7962819-AAC3-4CAE-9B55-4DBEAFF44856}" dt="2025-06-02T15:51:48.214" v="677" actId="26606"/>
          <ac:spMkLst>
            <pc:docMk/>
            <pc:sldMk cId="3267409037" sldId="276"/>
            <ac:spMk id="8" creationId="{09588DA8-065E-4F6F-8EFD-43104AB2E0CF}"/>
          </ac:spMkLst>
        </pc:spChg>
        <pc:spChg chg="add">
          <ac:chgData name="Prezerakos Georgios" userId="ea548587-b3cc-4d35-8e15-7608a7cc4b92" providerId="ADAL" clId="{A7962819-AAC3-4CAE-9B55-4DBEAFF44856}" dt="2025-06-02T15:51:48.214" v="677" actId="26606"/>
          <ac:spMkLst>
            <pc:docMk/>
            <pc:sldMk cId="3267409037" sldId="276"/>
            <ac:spMk id="10" creationId="{C4285719-470E-454C-AF62-8323075F1F5B}"/>
          </ac:spMkLst>
        </pc:spChg>
        <pc:spChg chg="add">
          <ac:chgData name="Prezerakos Georgios" userId="ea548587-b3cc-4d35-8e15-7608a7cc4b92" providerId="ADAL" clId="{A7962819-AAC3-4CAE-9B55-4DBEAFF44856}" dt="2025-06-02T15:51:48.214" v="677" actId="26606"/>
          <ac:spMkLst>
            <pc:docMk/>
            <pc:sldMk cId="3267409037" sldId="276"/>
            <ac:spMk id="12" creationId="{CD9FE4EF-C4D8-49A0-B2FF-81D8DB7D8A24}"/>
          </ac:spMkLst>
        </pc:spChg>
        <pc:spChg chg="add">
          <ac:chgData name="Prezerakos Georgios" userId="ea548587-b3cc-4d35-8e15-7608a7cc4b92" providerId="ADAL" clId="{A7962819-AAC3-4CAE-9B55-4DBEAFF44856}" dt="2025-06-02T15:51:48.214" v="677" actId="26606"/>
          <ac:spMkLst>
            <pc:docMk/>
            <pc:sldMk cId="3267409037" sldId="276"/>
            <ac:spMk id="14" creationId="{4300840D-0A0B-4512-BACA-B439D5B9C57C}"/>
          </ac:spMkLst>
        </pc:spChg>
        <pc:spChg chg="add">
          <ac:chgData name="Prezerakos Georgios" userId="ea548587-b3cc-4d35-8e15-7608a7cc4b92" providerId="ADAL" clId="{A7962819-AAC3-4CAE-9B55-4DBEAFF44856}" dt="2025-06-02T15:51:48.214" v="677" actId="26606"/>
          <ac:spMkLst>
            <pc:docMk/>
            <pc:sldMk cId="3267409037" sldId="276"/>
            <ac:spMk id="16" creationId="{D2B78728-A580-49A7-84F9-6EF6F583ADE0}"/>
          </ac:spMkLst>
        </pc:spChg>
        <pc:spChg chg="add">
          <ac:chgData name="Prezerakos Georgios" userId="ea548587-b3cc-4d35-8e15-7608a7cc4b92" providerId="ADAL" clId="{A7962819-AAC3-4CAE-9B55-4DBEAFF44856}" dt="2025-06-02T15:51:48.214" v="677" actId="26606"/>
          <ac:spMkLst>
            <pc:docMk/>
            <pc:sldMk cId="3267409037" sldId="276"/>
            <ac:spMk id="18" creationId="{38FAA1A1-D861-433F-88FA-1E9D6FD31D11}"/>
          </ac:spMkLst>
        </pc:spChg>
        <pc:spChg chg="add">
          <ac:chgData name="Prezerakos Georgios" userId="ea548587-b3cc-4d35-8e15-7608a7cc4b92" providerId="ADAL" clId="{A7962819-AAC3-4CAE-9B55-4DBEAFF44856}" dt="2025-06-02T15:51:48.214" v="677" actId="26606"/>
          <ac:spMkLst>
            <pc:docMk/>
            <pc:sldMk cId="3267409037" sldId="276"/>
            <ac:spMk id="20" creationId="{8D71EDA1-87BF-4D5D-AB79-F346FD19278A}"/>
          </ac:spMkLst>
        </pc:spChg>
      </pc:sldChg>
      <pc:sldChg chg="addSp modSp mod setBg">
        <pc:chgData name="Prezerakos Georgios" userId="ea548587-b3cc-4d35-8e15-7608a7cc4b92" providerId="ADAL" clId="{A7962819-AAC3-4CAE-9B55-4DBEAFF44856}" dt="2025-06-02T15:52:02.371" v="680" actId="2710"/>
        <pc:sldMkLst>
          <pc:docMk/>
          <pc:sldMk cId="1222123367" sldId="277"/>
        </pc:sldMkLst>
        <pc:spChg chg="mod">
          <ac:chgData name="Prezerakos Georgios" userId="ea548587-b3cc-4d35-8e15-7608a7cc4b92" providerId="ADAL" clId="{A7962819-AAC3-4CAE-9B55-4DBEAFF44856}" dt="2025-06-02T15:51:58.572" v="679" actId="26606"/>
          <ac:spMkLst>
            <pc:docMk/>
            <pc:sldMk cId="1222123367" sldId="277"/>
            <ac:spMk id="2" creationId="{688323FB-E535-74C5-A812-7823D18574CA}"/>
          </ac:spMkLst>
        </pc:spChg>
        <pc:spChg chg="mod">
          <ac:chgData name="Prezerakos Georgios" userId="ea548587-b3cc-4d35-8e15-7608a7cc4b92" providerId="ADAL" clId="{A7962819-AAC3-4CAE-9B55-4DBEAFF44856}" dt="2025-06-02T15:52:02.371" v="680" actId="2710"/>
          <ac:spMkLst>
            <pc:docMk/>
            <pc:sldMk cId="1222123367" sldId="277"/>
            <ac:spMk id="3" creationId="{987C7C5A-0B44-D7D3-2063-A87A8C8EFE8E}"/>
          </ac:spMkLst>
        </pc:spChg>
        <pc:spChg chg="add">
          <ac:chgData name="Prezerakos Georgios" userId="ea548587-b3cc-4d35-8e15-7608a7cc4b92" providerId="ADAL" clId="{A7962819-AAC3-4CAE-9B55-4DBEAFF44856}" dt="2025-06-02T15:51:58.572" v="679" actId="26606"/>
          <ac:spMkLst>
            <pc:docMk/>
            <pc:sldMk cId="1222123367" sldId="277"/>
            <ac:spMk id="8" creationId="{09588DA8-065E-4F6F-8EFD-43104AB2E0CF}"/>
          </ac:spMkLst>
        </pc:spChg>
        <pc:spChg chg="add">
          <ac:chgData name="Prezerakos Georgios" userId="ea548587-b3cc-4d35-8e15-7608a7cc4b92" providerId="ADAL" clId="{A7962819-AAC3-4CAE-9B55-4DBEAFF44856}" dt="2025-06-02T15:51:58.572" v="679" actId="26606"/>
          <ac:spMkLst>
            <pc:docMk/>
            <pc:sldMk cId="1222123367" sldId="277"/>
            <ac:spMk id="10" creationId="{C4285719-470E-454C-AF62-8323075F1F5B}"/>
          </ac:spMkLst>
        </pc:spChg>
        <pc:spChg chg="add">
          <ac:chgData name="Prezerakos Georgios" userId="ea548587-b3cc-4d35-8e15-7608a7cc4b92" providerId="ADAL" clId="{A7962819-AAC3-4CAE-9B55-4DBEAFF44856}" dt="2025-06-02T15:51:58.572" v="679" actId="26606"/>
          <ac:spMkLst>
            <pc:docMk/>
            <pc:sldMk cId="1222123367" sldId="277"/>
            <ac:spMk id="12" creationId="{CD9FE4EF-C4D8-49A0-B2FF-81D8DB7D8A24}"/>
          </ac:spMkLst>
        </pc:spChg>
        <pc:spChg chg="add">
          <ac:chgData name="Prezerakos Georgios" userId="ea548587-b3cc-4d35-8e15-7608a7cc4b92" providerId="ADAL" clId="{A7962819-AAC3-4CAE-9B55-4DBEAFF44856}" dt="2025-06-02T15:51:58.572" v="679" actId="26606"/>
          <ac:spMkLst>
            <pc:docMk/>
            <pc:sldMk cId="1222123367" sldId="277"/>
            <ac:spMk id="14" creationId="{4300840D-0A0B-4512-BACA-B439D5B9C57C}"/>
          </ac:spMkLst>
        </pc:spChg>
        <pc:spChg chg="add">
          <ac:chgData name="Prezerakos Georgios" userId="ea548587-b3cc-4d35-8e15-7608a7cc4b92" providerId="ADAL" clId="{A7962819-AAC3-4CAE-9B55-4DBEAFF44856}" dt="2025-06-02T15:51:58.572" v="679" actId="26606"/>
          <ac:spMkLst>
            <pc:docMk/>
            <pc:sldMk cId="1222123367" sldId="277"/>
            <ac:spMk id="16" creationId="{D2B78728-A580-49A7-84F9-6EF6F583ADE0}"/>
          </ac:spMkLst>
        </pc:spChg>
        <pc:spChg chg="add">
          <ac:chgData name="Prezerakos Georgios" userId="ea548587-b3cc-4d35-8e15-7608a7cc4b92" providerId="ADAL" clId="{A7962819-AAC3-4CAE-9B55-4DBEAFF44856}" dt="2025-06-02T15:51:58.572" v="679" actId="26606"/>
          <ac:spMkLst>
            <pc:docMk/>
            <pc:sldMk cId="1222123367" sldId="277"/>
            <ac:spMk id="18" creationId="{38FAA1A1-D861-433F-88FA-1E9D6FD31D11}"/>
          </ac:spMkLst>
        </pc:spChg>
        <pc:spChg chg="add">
          <ac:chgData name="Prezerakos Georgios" userId="ea548587-b3cc-4d35-8e15-7608a7cc4b92" providerId="ADAL" clId="{A7962819-AAC3-4CAE-9B55-4DBEAFF44856}" dt="2025-06-02T15:51:58.572" v="679" actId="26606"/>
          <ac:spMkLst>
            <pc:docMk/>
            <pc:sldMk cId="1222123367" sldId="277"/>
            <ac:spMk id="20" creationId="{8D71EDA1-87BF-4D5D-AB79-F346FD19278A}"/>
          </ac:spMkLst>
        </pc:spChg>
      </pc:sldChg>
      <pc:sldChg chg="addSp modSp mod setBg">
        <pc:chgData name="Prezerakos Georgios" userId="ea548587-b3cc-4d35-8e15-7608a7cc4b92" providerId="ADAL" clId="{A7962819-AAC3-4CAE-9B55-4DBEAFF44856}" dt="2025-06-02T15:52:11.263" v="682" actId="2710"/>
        <pc:sldMkLst>
          <pc:docMk/>
          <pc:sldMk cId="2236818729" sldId="278"/>
        </pc:sldMkLst>
        <pc:spChg chg="mod">
          <ac:chgData name="Prezerakos Georgios" userId="ea548587-b3cc-4d35-8e15-7608a7cc4b92" providerId="ADAL" clId="{A7962819-AAC3-4CAE-9B55-4DBEAFF44856}" dt="2025-06-02T15:52:07.358" v="681" actId="26606"/>
          <ac:spMkLst>
            <pc:docMk/>
            <pc:sldMk cId="2236818729" sldId="278"/>
            <ac:spMk id="2" creationId="{FCA4A704-0FD1-CDE4-BB17-B6204CBED5B5}"/>
          </ac:spMkLst>
        </pc:spChg>
        <pc:spChg chg="mod">
          <ac:chgData name="Prezerakos Georgios" userId="ea548587-b3cc-4d35-8e15-7608a7cc4b92" providerId="ADAL" clId="{A7962819-AAC3-4CAE-9B55-4DBEAFF44856}" dt="2025-06-02T15:52:11.263" v="682" actId="2710"/>
          <ac:spMkLst>
            <pc:docMk/>
            <pc:sldMk cId="2236818729" sldId="278"/>
            <ac:spMk id="3" creationId="{FF62A1FA-C652-D2FA-9496-34DCDA715CFC}"/>
          </ac:spMkLst>
        </pc:spChg>
        <pc:spChg chg="add">
          <ac:chgData name="Prezerakos Georgios" userId="ea548587-b3cc-4d35-8e15-7608a7cc4b92" providerId="ADAL" clId="{A7962819-AAC3-4CAE-9B55-4DBEAFF44856}" dt="2025-06-02T15:52:07.358" v="681" actId="26606"/>
          <ac:spMkLst>
            <pc:docMk/>
            <pc:sldMk cId="2236818729" sldId="278"/>
            <ac:spMk id="8" creationId="{09588DA8-065E-4F6F-8EFD-43104AB2E0CF}"/>
          </ac:spMkLst>
        </pc:spChg>
        <pc:spChg chg="add">
          <ac:chgData name="Prezerakos Georgios" userId="ea548587-b3cc-4d35-8e15-7608a7cc4b92" providerId="ADAL" clId="{A7962819-AAC3-4CAE-9B55-4DBEAFF44856}" dt="2025-06-02T15:52:07.358" v="681" actId="26606"/>
          <ac:spMkLst>
            <pc:docMk/>
            <pc:sldMk cId="2236818729" sldId="278"/>
            <ac:spMk id="10" creationId="{C4285719-470E-454C-AF62-8323075F1F5B}"/>
          </ac:spMkLst>
        </pc:spChg>
        <pc:spChg chg="add">
          <ac:chgData name="Prezerakos Georgios" userId="ea548587-b3cc-4d35-8e15-7608a7cc4b92" providerId="ADAL" clId="{A7962819-AAC3-4CAE-9B55-4DBEAFF44856}" dt="2025-06-02T15:52:07.358" v="681" actId="26606"/>
          <ac:spMkLst>
            <pc:docMk/>
            <pc:sldMk cId="2236818729" sldId="278"/>
            <ac:spMk id="12" creationId="{CD9FE4EF-C4D8-49A0-B2FF-81D8DB7D8A24}"/>
          </ac:spMkLst>
        </pc:spChg>
        <pc:spChg chg="add">
          <ac:chgData name="Prezerakos Georgios" userId="ea548587-b3cc-4d35-8e15-7608a7cc4b92" providerId="ADAL" clId="{A7962819-AAC3-4CAE-9B55-4DBEAFF44856}" dt="2025-06-02T15:52:07.358" v="681" actId="26606"/>
          <ac:spMkLst>
            <pc:docMk/>
            <pc:sldMk cId="2236818729" sldId="278"/>
            <ac:spMk id="14" creationId="{4300840D-0A0B-4512-BACA-B439D5B9C57C}"/>
          </ac:spMkLst>
        </pc:spChg>
        <pc:spChg chg="add">
          <ac:chgData name="Prezerakos Georgios" userId="ea548587-b3cc-4d35-8e15-7608a7cc4b92" providerId="ADAL" clId="{A7962819-AAC3-4CAE-9B55-4DBEAFF44856}" dt="2025-06-02T15:52:07.358" v="681" actId="26606"/>
          <ac:spMkLst>
            <pc:docMk/>
            <pc:sldMk cId="2236818729" sldId="278"/>
            <ac:spMk id="16" creationId="{D2B78728-A580-49A7-84F9-6EF6F583ADE0}"/>
          </ac:spMkLst>
        </pc:spChg>
        <pc:spChg chg="add">
          <ac:chgData name="Prezerakos Georgios" userId="ea548587-b3cc-4d35-8e15-7608a7cc4b92" providerId="ADAL" clId="{A7962819-AAC3-4CAE-9B55-4DBEAFF44856}" dt="2025-06-02T15:52:07.358" v="681" actId="26606"/>
          <ac:spMkLst>
            <pc:docMk/>
            <pc:sldMk cId="2236818729" sldId="278"/>
            <ac:spMk id="18" creationId="{38FAA1A1-D861-433F-88FA-1E9D6FD31D11}"/>
          </ac:spMkLst>
        </pc:spChg>
        <pc:spChg chg="add">
          <ac:chgData name="Prezerakos Georgios" userId="ea548587-b3cc-4d35-8e15-7608a7cc4b92" providerId="ADAL" clId="{A7962819-AAC3-4CAE-9B55-4DBEAFF44856}" dt="2025-06-02T15:52:07.358" v="681" actId="26606"/>
          <ac:spMkLst>
            <pc:docMk/>
            <pc:sldMk cId="2236818729" sldId="278"/>
            <ac:spMk id="20" creationId="{8D71EDA1-87BF-4D5D-AB79-F346FD19278A}"/>
          </ac:spMkLst>
        </pc:spChg>
      </pc:sldChg>
      <pc:sldChg chg="addSp modSp mod setBg">
        <pc:chgData name="Prezerakos Georgios" userId="ea548587-b3cc-4d35-8e15-7608a7cc4b92" providerId="ADAL" clId="{A7962819-AAC3-4CAE-9B55-4DBEAFF44856}" dt="2025-06-02T15:52:20.382" v="684" actId="2710"/>
        <pc:sldMkLst>
          <pc:docMk/>
          <pc:sldMk cId="2680442674" sldId="280"/>
        </pc:sldMkLst>
        <pc:spChg chg="mod">
          <ac:chgData name="Prezerakos Georgios" userId="ea548587-b3cc-4d35-8e15-7608a7cc4b92" providerId="ADAL" clId="{A7962819-AAC3-4CAE-9B55-4DBEAFF44856}" dt="2025-06-02T15:52:15.851" v="683" actId="26606"/>
          <ac:spMkLst>
            <pc:docMk/>
            <pc:sldMk cId="2680442674" sldId="280"/>
            <ac:spMk id="2" creationId="{69C870E5-3B29-1796-4E76-73BCDA358A33}"/>
          </ac:spMkLst>
        </pc:spChg>
        <pc:spChg chg="mod">
          <ac:chgData name="Prezerakos Georgios" userId="ea548587-b3cc-4d35-8e15-7608a7cc4b92" providerId="ADAL" clId="{A7962819-AAC3-4CAE-9B55-4DBEAFF44856}" dt="2025-06-02T15:52:20.382" v="684" actId="2710"/>
          <ac:spMkLst>
            <pc:docMk/>
            <pc:sldMk cId="2680442674" sldId="280"/>
            <ac:spMk id="3" creationId="{5CF0064F-6BBD-B596-EB13-A55A5EBC59AD}"/>
          </ac:spMkLst>
        </pc:spChg>
        <pc:spChg chg="add">
          <ac:chgData name="Prezerakos Georgios" userId="ea548587-b3cc-4d35-8e15-7608a7cc4b92" providerId="ADAL" clId="{A7962819-AAC3-4CAE-9B55-4DBEAFF44856}" dt="2025-06-02T15:52:15.851" v="683" actId="26606"/>
          <ac:spMkLst>
            <pc:docMk/>
            <pc:sldMk cId="2680442674" sldId="280"/>
            <ac:spMk id="8" creationId="{09588DA8-065E-4F6F-8EFD-43104AB2E0CF}"/>
          </ac:spMkLst>
        </pc:spChg>
        <pc:spChg chg="add">
          <ac:chgData name="Prezerakos Georgios" userId="ea548587-b3cc-4d35-8e15-7608a7cc4b92" providerId="ADAL" clId="{A7962819-AAC3-4CAE-9B55-4DBEAFF44856}" dt="2025-06-02T15:52:15.851" v="683" actId="26606"/>
          <ac:spMkLst>
            <pc:docMk/>
            <pc:sldMk cId="2680442674" sldId="280"/>
            <ac:spMk id="10" creationId="{C4285719-470E-454C-AF62-8323075F1F5B}"/>
          </ac:spMkLst>
        </pc:spChg>
        <pc:spChg chg="add">
          <ac:chgData name="Prezerakos Georgios" userId="ea548587-b3cc-4d35-8e15-7608a7cc4b92" providerId="ADAL" clId="{A7962819-AAC3-4CAE-9B55-4DBEAFF44856}" dt="2025-06-02T15:52:15.851" v="683" actId="26606"/>
          <ac:spMkLst>
            <pc:docMk/>
            <pc:sldMk cId="2680442674" sldId="280"/>
            <ac:spMk id="12" creationId="{CD9FE4EF-C4D8-49A0-B2FF-81D8DB7D8A24}"/>
          </ac:spMkLst>
        </pc:spChg>
        <pc:spChg chg="add">
          <ac:chgData name="Prezerakos Georgios" userId="ea548587-b3cc-4d35-8e15-7608a7cc4b92" providerId="ADAL" clId="{A7962819-AAC3-4CAE-9B55-4DBEAFF44856}" dt="2025-06-02T15:52:15.851" v="683" actId="26606"/>
          <ac:spMkLst>
            <pc:docMk/>
            <pc:sldMk cId="2680442674" sldId="280"/>
            <ac:spMk id="14" creationId="{4300840D-0A0B-4512-BACA-B439D5B9C57C}"/>
          </ac:spMkLst>
        </pc:spChg>
        <pc:spChg chg="add">
          <ac:chgData name="Prezerakos Georgios" userId="ea548587-b3cc-4d35-8e15-7608a7cc4b92" providerId="ADAL" clId="{A7962819-AAC3-4CAE-9B55-4DBEAFF44856}" dt="2025-06-02T15:52:15.851" v="683" actId="26606"/>
          <ac:spMkLst>
            <pc:docMk/>
            <pc:sldMk cId="2680442674" sldId="280"/>
            <ac:spMk id="16" creationId="{D2B78728-A580-49A7-84F9-6EF6F583ADE0}"/>
          </ac:spMkLst>
        </pc:spChg>
        <pc:spChg chg="add">
          <ac:chgData name="Prezerakos Georgios" userId="ea548587-b3cc-4d35-8e15-7608a7cc4b92" providerId="ADAL" clId="{A7962819-AAC3-4CAE-9B55-4DBEAFF44856}" dt="2025-06-02T15:52:15.851" v="683" actId="26606"/>
          <ac:spMkLst>
            <pc:docMk/>
            <pc:sldMk cId="2680442674" sldId="280"/>
            <ac:spMk id="18" creationId="{38FAA1A1-D861-433F-88FA-1E9D6FD31D11}"/>
          </ac:spMkLst>
        </pc:spChg>
        <pc:spChg chg="add">
          <ac:chgData name="Prezerakos Georgios" userId="ea548587-b3cc-4d35-8e15-7608a7cc4b92" providerId="ADAL" clId="{A7962819-AAC3-4CAE-9B55-4DBEAFF44856}" dt="2025-06-02T15:52:15.851" v="683" actId="26606"/>
          <ac:spMkLst>
            <pc:docMk/>
            <pc:sldMk cId="2680442674" sldId="280"/>
            <ac:spMk id="20" creationId="{8D71EDA1-87BF-4D5D-AB79-F346FD19278A}"/>
          </ac:spMkLst>
        </pc:spChg>
      </pc:sldChg>
      <pc:sldChg chg="addSp modSp mod setBg">
        <pc:chgData name="Prezerakos Georgios" userId="ea548587-b3cc-4d35-8e15-7608a7cc4b92" providerId="ADAL" clId="{A7962819-AAC3-4CAE-9B55-4DBEAFF44856}" dt="2025-06-02T15:52:28.183" v="685" actId="26606"/>
        <pc:sldMkLst>
          <pc:docMk/>
          <pc:sldMk cId="1875626006" sldId="281"/>
        </pc:sldMkLst>
        <pc:spChg chg="mod">
          <ac:chgData name="Prezerakos Georgios" userId="ea548587-b3cc-4d35-8e15-7608a7cc4b92" providerId="ADAL" clId="{A7962819-AAC3-4CAE-9B55-4DBEAFF44856}" dt="2025-06-02T15:52:28.183" v="685" actId="26606"/>
          <ac:spMkLst>
            <pc:docMk/>
            <pc:sldMk cId="1875626006" sldId="281"/>
            <ac:spMk id="2" creationId="{B498EA4A-A7B5-6376-634D-66AB6FC18131}"/>
          </ac:spMkLst>
        </pc:spChg>
        <pc:spChg chg="add">
          <ac:chgData name="Prezerakos Georgios" userId="ea548587-b3cc-4d35-8e15-7608a7cc4b92" providerId="ADAL" clId="{A7962819-AAC3-4CAE-9B55-4DBEAFF44856}" dt="2025-06-02T15:52:28.183" v="685" actId="26606"/>
          <ac:spMkLst>
            <pc:docMk/>
            <pc:sldMk cId="1875626006" sldId="281"/>
            <ac:spMk id="10" creationId="{A8384FB5-9ADC-4DDC-881B-597D56F5B15D}"/>
          </ac:spMkLst>
        </pc:spChg>
        <pc:spChg chg="add">
          <ac:chgData name="Prezerakos Georgios" userId="ea548587-b3cc-4d35-8e15-7608a7cc4b92" providerId="ADAL" clId="{A7962819-AAC3-4CAE-9B55-4DBEAFF44856}" dt="2025-06-02T15:52:28.183" v="685" actId="26606"/>
          <ac:spMkLst>
            <pc:docMk/>
            <pc:sldMk cId="1875626006" sldId="281"/>
            <ac:spMk id="12" creationId="{91E5A9A7-95C6-4F4F-B00E-C82E07FE62EF}"/>
          </ac:spMkLst>
        </pc:spChg>
        <pc:spChg chg="add">
          <ac:chgData name="Prezerakos Georgios" userId="ea548587-b3cc-4d35-8e15-7608a7cc4b92" providerId="ADAL" clId="{A7962819-AAC3-4CAE-9B55-4DBEAFF44856}" dt="2025-06-02T15:52:28.183" v="685" actId="26606"/>
          <ac:spMkLst>
            <pc:docMk/>
            <pc:sldMk cId="1875626006" sldId="281"/>
            <ac:spMk id="14" creationId="{D07DD2DE-F619-49DD-B5E7-03A290FF4ED1}"/>
          </ac:spMkLst>
        </pc:spChg>
        <pc:spChg chg="add">
          <ac:chgData name="Prezerakos Georgios" userId="ea548587-b3cc-4d35-8e15-7608a7cc4b92" providerId="ADAL" clId="{A7962819-AAC3-4CAE-9B55-4DBEAFF44856}" dt="2025-06-02T15:52:28.183" v="685" actId="26606"/>
          <ac:spMkLst>
            <pc:docMk/>
            <pc:sldMk cId="1875626006" sldId="281"/>
            <ac:spMk id="16" creationId="{85149191-5F60-4A28-AAFF-039F96B0F3EC}"/>
          </ac:spMkLst>
        </pc:spChg>
        <pc:spChg chg="add">
          <ac:chgData name="Prezerakos Georgios" userId="ea548587-b3cc-4d35-8e15-7608a7cc4b92" providerId="ADAL" clId="{A7962819-AAC3-4CAE-9B55-4DBEAFF44856}" dt="2025-06-02T15:52:28.183" v="685" actId="26606"/>
          <ac:spMkLst>
            <pc:docMk/>
            <pc:sldMk cId="1875626006" sldId="281"/>
            <ac:spMk id="18" creationId="{F8260ED5-17F7-4158-B241-D51DD4CF1B7E}"/>
          </ac:spMkLst>
        </pc:spChg>
        <pc:picChg chg="mod">
          <ac:chgData name="Prezerakos Georgios" userId="ea548587-b3cc-4d35-8e15-7608a7cc4b92" providerId="ADAL" clId="{A7962819-AAC3-4CAE-9B55-4DBEAFF44856}" dt="2025-06-02T15:52:28.183" v="685" actId="26606"/>
          <ac:picMkLst>
            <pc:docMk/>
            <pc:sldMk cId="1875626006" sldId="281"/>
            <ac:picMk id="5" creationId="{6080093A-E08D-1766-5C0B-BA6C3C3994C4}"/>
          </ac:picMkLst>
        </pc:picChg>
      </pc:sldChg>
      <pc:sldChg chg="addSp modSp mod setBg">
        <pc:chgData name="Prezerakos Georgios" userId="ea548587-b3cc-4d35-8e15-7608a7cc4b92" providerId="ADAL" clId="{A7962819-AAC3-4CAE-9B55-4DBEAFF44856}" dt="2025-06-02T16:06:54.303" v="784" actId="27636"/>
        <pc:sldMkLst>
          <pc:docMk/>
          <pc:sldMk cId="4062632999" sldId="282"/>
        </pc:sldMkLst>
        <pc:spChg chg="mod">
          <ac:chgData name="Prezerakos Georgios" userId="ea548587-b3cc-4d35-8e15-7608a7cc4b92" providerId="ADAL" clId="{A7962819-AAC3-4CAE-9B55-4DBEAFF44856}" dt="2025-06-02T15:45:36.161" v="592" actId="26606"/>
          <ac:spMkLst>
            <pc:docMk/>
            <pc:sldMk cId="4062632999" sldId="282"/>
            <ac:spMk id="3" creationId="{A0CE869B-0D90-D316-B9B6-5B6928D0EB97}"/>
          </ac:spMkLst>
        </pc:spChg>
        <pc:spChg chg="mod">
          <ac:chgData name="Prezerakos Georgios" userId="ea548587-b3cc-4d35-8e15-7608a7cc4b92" providerId="ADAL" clId="{A7962819-AAC3-4CAE-9B55-4DBEAFF44856}" dt="2025-06-02T16:06:54.303" v="784" actId="27636"/>
          <ac:spMkLst>
            <pc:docMk/>
            <pc:sldMk cId="4062632999" sldId="282"/>
            <ac:spMk id="4" creationId="{9973B551-F5D8-648B-775D-BE9D465EE922}"/>
          </ac:spMkLst>
        </pc:spChg>
        <pc:spChg chg="add">
          <ac:chgData name="Prezerakos Georgios" userId="ea548587-b3cc-4d35-8e15-7608a7cc4b92" providerId="ADAL" clId="{A7962819-AAC3-4CAE-9B55-4DBEAFF44856}" dt="2025-06-02T15:45:36.161" v="592" actId="26606"/>
          <ac:spMkLst>
            <pc:docMk/>
            <pc:sldMk cId="4062632999" sldId="282"/>
            <ac:spMk id="9" creationId="{09588DA8-065E-4F6F-8EFD-43104AB2E0CF}"/>
          </ac:spMkLst>
        </pc:spChg>
        <pc:spChg chg="add">
          <ac:chgData name="Prezerakos Georgios" userId="ea548587-b3cc-4d35-8e15-7608a7cc4b92" providerId="ADAL" clId="{A7962819-AAC3-4CAE-9B55-4DBEAFF44856}" dt="2025-06-02T15:45:36.161" v="592" actId="26606"/>
          <ac:spMkLst>
            <pc:docMk/>
            <pc:sldMk cId="4062632999" sldId="282"/>
            <ac:spMk id="11" creationId="{C4285719-470E-454C-AF62-8323075F1F5B}"/>
          </ac:spMkLst>
        </pc:spChg>
        <pc:spChg chg="add">
          <ac:chgData name="Prezerakos Georgios" userId="ea548587-b3cc-4d35-8e15-7608a7cc4b92" providerId="ADAL" clId="{A7962819-AAC3-4CAE-9B55-4DBEAFF44856}" dt="2025-06-02T15:45:36.161" v="592" actId="26606"/>
          <ac:spMkLst>
            <pc:docMk/>
            <pc:sldMk cId="4062632999" sldId="282"/>
            <ac:spMk id="13" creationId="{CD9FE4EF-C4D8-49A0-B2FF-81D8DB7D8A24}"/>
          </ac:spMkLst>
        </pc:spChg>
        <pc:spChg chg="add">
          <ac:chgData name="Prezerakos Georgios" userId="ea548587-b3cc-4d35-8e15-7608a7cc4b92" providerId="ADAL" clId="{A7962819-AAC3-4CAE-9B55-4DBEAFF44856}" dt="2025-06-02T15:45:36.161" v="592" actId="26606"/>
          <ac:spMkLst>
            <pc:docMk/>
            <pc:sldMk cId="4062632999" sldId="282"/>
            <ac:spMk id="15" creationId="{4300840D-0A0B-4512-BACA-B439D5B9C57C}"/>
          </ac:spMkLst>
        </pc:spChg>
        <pc:spChg chg="add">
          <ac:chgData name="Prezerakos Georgios" userId="ea548587-b3cc-4d35-8e15-7608a7cc4b92" providerId="ADAL" clId="{A7962819-AAC3-4CAE-9B55-4DBEAFF44856}" dt="2025-06-02T15:45:36.161" v="592" actId="26606"/>
          <ac:spMkLst>
            <pc:docMk/>
            <pc:sldMk cId="4062632999" sldId="282"/>
            <ac:spMk id="17" creationId="{D2B78728-A580-49A7-84F9-6EF6F583ADE0}"/>
          </ac:spMkLst>
        </pc:spChg>
        <pc:spChg chg="add">
          <ac:chgData name="Prezerakos Georgios" userId="ea548587-b3cc-4d35-8e15-7608a7cc4b92" providerId="ADAL" clId="{A7962819-AAC3-4CAE-9B55-4DBEAFF44856}" dt="2025-06-02T15:45:36.161" v="592" actId="26606"/>
          <ac:spMkLst>
            <pc:docMk/>
            <pc:sldMk cId="4062632999" sldId="282"/>
            <ac:spMk id="19" creationId="{38FAA1A1-D861-433F-88FA-1E9D6FD31D11}"/>
          </ac:spMkLst>
        </pc:spChg>
        <pc:spChg chg="add">
          <ac:chgData name="Prezerakos Georgios" userId="ea548587-b3cc-4d35-8e15-7608a7cc4b92" providerId="ADAL" clId="{A7962819-AAC3-4CAE-9B55-4DBEAFF44856}" dt="2025-06-02T15:45:36.161" v="592" actId="26606"/>
          <ac:spMkLst>
            <pc:docMk/>
            <pc:sldMk cId="4062632999" sldId="282"/>
            <ac:spMk id="21" creationId="{8D71EDA1-87BF-4D5D-AB79-F346FD19278A}"/>
          </ac:spMkLst>
        </pc:spChg>
      </pc:sldChg>
      <pc:sldChg chg="addSp modSp mod setBg">
        <pc:chgData name="Prezerakos Georgios" userId="ea548587-b3cc-4d35-8e15-7608a7cc4b92" providerId="ADAL" clId="{A7962819-AAC3-4CAE-9B55-4DBEAFF44856}" dt="2025-06-02T16:07:02.891" v="788" actId="20577"/>
        <pc:sldMkLst>
          <pc:docMk/>
          <pc:sldMk cId="197246612" sldId="283"/>
        </pc:sldMkLst>
        <pc:spChg chg="mod">
          <ac:chgData name="Prezerakos Georgios" userId="ea548587-b3cc-4d35-8e15-7608a7cc4b92" providerId="ADAL" clId="{A7962819-AAC3-4CAE-9B55-4DBEAFF44856}" dt="2025-06-02T15:45:49.407" v="594" actId="26606"/>
          <ac:spMkLst>
            <pc:docMk/>
            <pc:sldMk cId="197246612" sldId="283"/>
            <ac:spMk id="3" creationId="{1955C10E-210A-1AC8-F908-21D4F64D6905}"/>
          </ac:spMkLst>
        </pc:spChg>
        <pc:spChg chg="mod">
          <ac:chgData name="Prezerakos Georgios" userId="ea548587-b3cc-4d35-8e15-7608a7cc4b92" providerId="ADAL" clId="{A7962819-AAC3-4CAE-9B55-4DBEAFF44856}" dt="2025-06-02T16:07:02.891" v="788" actId="20577"/>
          <ac:spMkLst>
            <pc:docMk/>
            <pc:sldMk cId="197246612" sldId="283"/>
            <ac:spMk id="4" creationId="{790B1F22-3296-992B-F024-41D912B2BFBC}"/>
          </ac:spMkLst>
        </pc:spChg>
        <pc:spChg chg="add">
          <ac:chgData name="Prezerakos Georgios" userId="ea548587-b3cc-4d35-8e15-7608a7cc4b92" providerId="ADAL" clId="{A7962819-AAC3-4CAE-9B55-4DBEAFF44856}" dt="2025-06-02T15:45:49.407" v="594" actId="26606"/>
          <ac:spMkLst>
            <pc:docMk/>
            <pc:sldMk cId="197246612" sldId="283"/>
            <ac:spMk id="9" creationId="{09588DA8-065E-4F6F-8EFD-43104AB2E0CF}"/>
          </ac:spMkLst>
        </pc:spChg>
        <pc:spChg chg="add">
          <ac:chgData name="Prezerakos Georgios" userId="ea548587-b3cc-4d35-8e15-7608a7cc4b92" providerId="ADAL" clId="{A7962819-AAC3-4CAE-9B55-4DBEAFF44856}" dt="2025-06-02T15:45:49.407" v="594" actId="26606"/>
          <ac:spMkLst>
            <pc:docMk/>
            <pc:sldMk cId="197246612" sldId="283"/>
            <ac:spMk id="11" creationId="{C4285719-470E-454C-AF62-8323075F1F5B}"/>
          </ac:spMkLst>
        </pc:spChg>
        <pc:spChg chg="add">
          <ac:chgData name="Prezerakos Georgios" userId="ea548587-b3cc-4d35-8e15-7608a7cc4b92" providerId="ADAL" clId="{A7962819-AAC3-4CAE-9B55-4DBEAFF44856}" dt="2025-06-02T15:45:49.407" v="594" actId="26606"/>
          <ac:spMkLst>
            <pc:docMk/>
            <pc:sldMk cId="197246612" sldId="283"/>
            <ac:spMk id="13" creationId="{CD9FE4EF-C4D8-49A0-B2FF-81D8DB7D8A24}"/>
          </ac:spMkLst>
        </pc:spChg>
        <pc:spChg chg="add">
          <ac:chgData name="Prezerakos Georgios" userId="ea548587-b3cc-4d35-8e15-7608a7cc4b92" providerId="ADAL" clId="{A7962819-AAC3-4CAE-9B55-4DBEAFF44856}" dt="2025-06-02T15:45:49.407" v="594" actId="26606"/>
          <ac:spMkLst>
            <pc:docMk/>
            <pc:sldMk cId="197246612" sldId="283"/>
            <ac:spMk id="15" creationId="{4300840D-0A0B-4512-BACA-B439D5B9C57C}"/>
          </ac:spMkLst>
        </pc:spChg>
        <pc:spChg chg="add">
          <ac:chgData name="Prezerakos Georgios" userId="ea548587-b3cc-4d35-8e15-7608a7cc4b92" providerId="ADAL" clId="{A7962819-AAC3-4CAE-9B55-4DBEAFF44856}" dt="2025-06-02T15:45:49.407" v="594" actId="26606"/>
          <ac:spMkLst>
            <pc:docMk/>
            <pc:sldMk cId="197246612" sldId="283"/>
            <ac:spMk id="17" creationId="{D2B78728-A580-49A7-84F9-6EF6F583ADE0}"/>
          </ac:spMkLst>
        </pc:spChg>
        <pc:spChg chg="add">
          <ac:chgData name="Prezerakos Georgios" userId="ea548587-b3cc-4d35-8e15-7608a7cc4b92" providerId="ADAL" clId="{A7962819-AAC3-4CAE-9B55-4DBEAFF44856}" dt="2025-06-02T15:45:49.407" v="594" actId="26606"/>
          <ac:spMkLst>
            <pc:docMk/>
            <pc:sldMk cId="197246612" sldId="283"/>
            <ac:spMk id="19" creationId="{38FAA1A1-D861-433F-88FA-1E9D6FD31D11}"/>
          </ac:spMkLst>
        </pc:spChg>
        <pc:spChg chg="add">
          <ac:chgData name="Prezerakos Georgios" userId="ea548587-b3cc-4d35-8e15-7608a7cc4b92" providerId="ADAL" clId="{A7962819-AAC3-4CAE-9B55-4DBEAFF44856}" dt="2025-06-02T15:45:49.407" v="594" actId="26606"/>
          <ac:spMkLst>
            <pc:docMk/>
            <pc:sldMk cId="197246612" sldId="283"/>
            <ac:spMk id="21" creationId="{8D71EDA1-87BF-4D5D-AB79-F346FD19278A}"/>
          </ac:spMkLst>
        </pc:spChg>
      </pc:sldChg>
      <pc:sldChg chg="addSp modSp mod setBg">
        <pc:chgData name="Prezerakos Georgios" userId="ea548587-b3cc-4d35-8e15-7608a7cc4b92" providerId="ADAL" clId="{A7962819-AAC3-4CAE-9B55-4DBEAFF44856}" dt="2025-06-02T15:46:43.024" v="604" actId="2710"/>
        <pc:sldMkLst>
          <pc:docMk/>
          <pc:sldMk cId="4097520173" sldId="284"/>
        </pc:sldMkLst>
        <pc:spChg chg="mod">
          <ac:chgData name="Prezerakos Georgios" userId="ea548587-b3cc-4d35-8e15-7608a7cc4b92" providerId="ADAL" clId="{A7962819-AAC3-4CAE-9B55-4DBEAFF44856}" dt="2025-06-02T15:46:37.871" v="603" actId="26606"/>
          <ac:spMkLst>
            <pc:docMk/>
            <pc:sldMk cId="4097520173" sldId="284"/>
            <ac:spMk id="3" creationId="{3650FB26-EC01-DEA4-007F-84BA424CCF4F}"/>
          </ac:spMkLst>
        </pc:spChg>
        <pc:spChg chg="mod">
          <ac:chgData name="Prezerakos Georgios" userId="ea548587-b3cc-4d35-8e15-7608a7cc4b92" providerId="ADAL" clId="{A7962819-AAC3-4CAE-9B55-4DBEAFF44856}" dt="2025-06-02T15:46:43.024" v="604" actId="2710"/>
          <ac:spMkLst>
            <pc:docMk/>
            <pc:sldMk cId="4097520173" sldId="284"/>
            <ac:spMk id="4" creationId="{726FE71A-FE22-451B-E7E6-8809986192B7}"/>
          </ac:spMkLst>
        </pc:spChg>
        <pc:spChg chg="add">
          <ac:chgData name="Prezerakos Georgios" userId="ea548587-b3cc-4d35-8e15-7608a7cc4b92" providerId="ADAL" clId="{A7962819-AAC3-4CAE-9B55-4DBEAFF44856}" dt="2025-06-02T15:46:37.871" v="603" actId="26606"/>
          <ac:spMkLst>
            <pc:docMk/>
            <pc:sldMk cId="4097520173" sldId="284"/>
            <ac:spMk id="9" creationId="{09588DA8-065E-4F6F-8EFD-43104AB2E0CF}"/>
          </ac:spMkLst>
        </pc:spChg>
        <pc:spChg chg="add">
          <ac:chgData name="Prezerakos Georgios" userId="ea548587-b3cc-4d35-8e15-7608a7cc4b92" providerId="ADAL" clId="{A7962819-AAC3-4CAE-9B55-4DBEAFF44856}" dt="2025-06-02T15:46:37.871" v="603" actId="26606"/>
          <ac:spMkLst>
            <pc:docMk/>
            <pc:sldMk cId="4097520173" sldId="284"/>
            <ac:spMk id="11" creationId="{C4285719-470E-454C-AF62-8323075F1F5B}"/>
          </ac:spMkLst>
        </pc:spChg>
        <pc:spChg chg="add">
          <ac:chgData name="Prezerakos Georgios" userId="ea548587-b3cc-4d35-8e15-7608a7cc4b92" providerId="ADAL" clId="{A7962819-AAC3-4CAE-9B55-4DBEAFF44856}" dt="2025-06-02T15:46:37.871" v="603" actId="26606"/>
          <ac:spMkLst>
            <pc:docMk/>
            <pc:sldMk cId="4097520173" sldId="284"/>
            <ac:spMk id="13" creationId="{CD9FE4EF-C4D8-49A0-B2FF-81D8DB7D8A24}"/>
          </ac:spMkLst>
        </pc:spChg>
        <pc:spChg chg="add">
          <ac:chgData name="Prezerakos Georgios" userId="ea548587-b3cc-4d35-8e15-7608a7cc4b92" providerId="ADAL" clId="{A7962819-AAC3-4CAE-9B55-4DBEAFF44856}" dt="2025-06-02T15:46:37.871" v="603" actId="26606"/>
          <ac:spMkLst>
            <pc:docMk/>
            <pc:sldMk cId="4097520173" sldId="284"/>
            <ac:spMk id="15" creationId="{4300840D-0A0B-4512-BACA-B439D5B9C57C}"/>
          </ac:spMkLst>
        </pc:spChg>
        <pc:spChg chg="add">
          <ac:chgData name="Prezerakos Georgios" userId="ea548587-b3cc-4d35-8e15-7608a7cc4b92" providerId="ADAL" clId="{A7962819-AAC3-4CAE-9B55-4DBEAFF44856}" dt="2025-06-02T15:46:37.871" v="603" actId="26606"/>
          <ac:spMkLst>
            <pc:docMk/>
            <pc:sldMk cId="4097520173" sldId="284"/>
            <ac:spMk id="17" creationId="{D2B78728-A580-49A7-84F9-6EF6F583ADE0}"/>
          </ac:spMkLst>
        </pc:spChg>
        <pc:spChg chg="add">
          <ac:chgData name="Prezerakos Georgios" userId="ea548587-b3cc-4d35-8e15-7608a7cc4b92" providerId="ADAL" clId="{A7962819-AAC3-4CAE-9B55-4DBEAFF44856}" dt="2025-06-02T15:46:37.871" v="603" actId="26606"/>
          <ac:spMkLst>
            <pc:docMk/>
            <pc:sldMk cId="4097520173" sldId="284"/>
            <ac:spMk id="19" creationId="{38FAA1A1-D861-433F-88FA-1E9D6FD31D11}"/>
          </ac:spMkLst>
        </pc:spChg>
        <pc:spChg chg="add">
          <ac:chgData name="Prezerakos Georgios" userId="ea548587-b3cc-4d35-8e15-7608a7cc4b92" providerId="ADAL" clId="{A7962819-AAC3-4CAE-9B55-4DBEAFF44856}" dt="2025-06-02T15:46:37.871" v="603" actId="26606"/>
          <ac:spMkLst>
            <pc:docMk/>
            <pc:sldMk cId="4097520173" sldId="284"/>
            <ac:spMk id="21" creationId="{8D71EDA1-87BF-4D5D-AB79-F346FD19278A}"/>
          </ac:spMkLst>
        </pc:spChg>
      </pc:sldChg>
      <pc:sldChg chg="addSp modSp mod setBg">
        <pc:chgData name="Prezerakos Georgios" userId="ea548587-b3cc-4d35-8e15-7608a7cc4b92" providerId="ADAL" clId="{A7962819-AAC3-4CAE-9B55-4DBEAFF44856}" dt="2025-06-02T15:46:03.246" v="597" actId="2710"/>
        <pc:sldMkLst>
          <pc:docMk/>
          <pc:sldMk cId="2841128938" sldId="285"/>
        </pc:sldMkLst>
        <pc:spChg chg="mod">
          <ac:chgData name="Prezerakos Georgios" userId="ea548587-b3cc-4d35-8e15-7608a7cc4b92" providerId="ADAL" clId="{A7962819-AAC3-4CAE-9B55-4DBEAFF44856}" dt="2025-06-02T15:45:58.951" v="596" actId="26606"/>
          <ac:spMkLst>
            <pc:docMk/>
            <pc:sldMk cId="2841128938" sldId="285"/>
            <ac:spMk id="3" creationId="{2742C21E-59D6-7693-0022-EE490F6E2E83}"/>
          </ac:spMkLst>
        </pc:spChg>
        <pc:spChg chg="mod">
          <ac:chgData name="Prezerakos Georgios" userId="ea548587-b3cc-4d35-8e15-7608a7cc4b92" providerId="ADAL" clId="{A7962819-AAC3-4CAE-9B55-4DBEAFF44856}" dt="2025-06-02T15:46:03.246" v="597" actId="2710"/>
          <ac:spMkLst>
            <pc:docMk/>
            <pc:sldMk cId="2841128938" sldId="285"/>
            <ac:spMk id="4" creationId="{D7253114-7DBF-E5AA-6078-796F87C7C2E1}"/>
          </ac:spMkLst>
        </pc:spChg>
        <pc:spChg chg="add">
          <ac:chgData name="Prezerakos Georgios" userId="ea548587-b3cc-4d35-8e15-7608a7cc4b92" providerId="ADAL" clId="{A7962819-AAC3-4CAE-9B55-4DBEAFF44856}" dt="2025-06-02T15:45:58.951" v="596" actId="26606"/>
          <ac:spMkLst>
            <pc:docMk/>
            <pc:sldMk cId="2841128938" sldId="285"/>
            <ac:spMk id="9" creationId="{09588DA8-065E-4F6F-8EFD-43104AB2E0CF}"/>
          </ac:spMkLst>
        </pc:spChg>
        <pc:spChg chg="add">
          <ac:chgData name="Prezerakos Georgios" userId="ea548587-b3cc-4d35-8e15-7608a7cc4b92" providerId="ADAL" clId="{A7962819-AAC3-4CAE-9B55-4DBEAFF44856}" dt="2025-06-02T15:45:58.951" v="596" actId="26606"/>
          <ac:spMkLst>
            <pc:docMk/>
            <pc:sldMk cId="2841128938" sldId="285"/>
            <ac:spMk id="11" creationId="{C4285719-470E-454C-AF62-8323075F1F5B}"/>
          </ac:spMkLst>
        </pc:spChg>
        <pc:spChg chg="add">
          <ac:chgData name="Prezerakos Georgios" userId="ea548587-b3cc-4d35-8e15-7608a7cc4b92" providerId="ADAL" clId="{A7962819-AAC3-4CAE-9B55-4DBEAFF44856}" dt="2025-06-02T15:45:58.951" v="596" actId="26606"/>
          <ac:spMkLst>
            <pc:docMk/>
            <pc:sldMk cId="2841128938" sldId="285"/>
            <ac:spMk id="13" creationId="{CD9FE4EF-C4D8-49A0-B2FF-81D8DB7D8A24}"/>
          </ac:spMkLst>
        </pc:spChg>
        <pc:spChg chg="add">
          <ac:chgData name="Prezerakos Georgios" userId="ea548587-b3cc-4d35-8e15-7608a7cc4b92" providerId="ADAL" clId="{A7962819-AAC3-4CAE-9B55-4DBEAFF44856}" dt="2025-06-02T15:45:58.951" v="596" actId="26606"/>
          <ac:spMkLst>
            <pc:docMk/>
            <pc:sldMk cId="2841128938" sldId="285"/>
            <ac:spMk id="15" creationId="{4300840D-0A0B-4512-BACA-B439D5B9C57C}"/>
          </ac:spMkLst>
        </pc:spChg>
        <pc:spChg chg="add">
          <ac:chgData name="Prezerakos Georgios" userId="ea548587-b3cc-4d35-8e15-7608a7cc4b92" providerId="ADAL" clId="{A7962819-AAC3-4CAE-9B55-4DBEAFF44856}" dt="2025-06-02T15:45:58.951" v="596" actId="26606"/>
          <ac:spMkLst>
            <pc:docMk/>
            <pc:sldMk cId="2841128938" sldId="285"/>
            <ac:spMk id="17" creationId="{D2B78728-A580-49A7-84F9-6EF6F583ADE0}"/>
          </ac:spMkLst>
        </pc:spChg>
        <pc:spChg chg="add">
          <ac:chgData name="Prezerakos Georgios" userId="ea548587-b3cc-4d35-8e15-7608a7cc4b92" providerId="ADAL" clId="{A7962819-AAC3-4CAE-9B55-4DBEAFF44856}" dt="2025-06-02T15:45:58.951" v="596" actId="26606"/>
          <ac:spMkLst>
            <pc:docMk/>
            <pc:sldMk cId="2841128938" sldId="285"/>
            <ac:spMk id="19" creationId="{38FAA1A1-D861-433F-88FA-1E9D6FD31D11}"/>
          </ac:spMkLst>
        </pc:spChg>
        <pc:spChg chg="add">
          <ac:chgData name="Prezerakos Georgios" userId="ea548587-b3cc-4d35-8e15-7608a7cc4b92" providerId="ADAL" clId="{A7962819-AAC3-4CAE-9B55-4DBEAFF44856}" dt="2025-06-02T15:45:58.951" v="596" actId="26606"/>
          <ac:spMkLst>
            <pc:docMk/>
            <pc:sldMk cId="2841128938" sldId="285"/>
            <ac:spMk id="21" creationId="{8D71EDA1-87BF-4D5D-AB79-F346FD19278A}"/>
          </ac:spMkLst>
        </pc:spChg>
      </pc:sldChg>
      <pc:sldChg chg="addSp modSp mod setBg">
        <pc:chgData name="Prezerakos Georgios" userId="ea548587-b3cc-4d35-8e15-7608a7cc4b92" providerId="ADAL" clId="{A7962819-AAC3-4CAE-9B55-4DBEAFF44856}" dt="2025-06-02T15:46:32.290" v="602" actId="2710"/>
        <pc:sldMkLst>
          <pc:docMk/>
          <pc:sldMk cId="1459419953" sldId="286"/>
        </pc:sldMkLst>
        <pc:spChg chg="mod">
          <ac:chgData name="Prezerakos Georgios" userId="ea548587-b3cc-4d35-8e15-7608a7cc4b92" providerId="ADAL" clId="{A7962819-AAC3-4CAE-9B55-4DBEAFF44856}" dt="2025-06-02T15:46:32.290" v="602" actId="2710"/>
          <ac:spMkLst>
            <pc:docMk/>
            <pc:sldMk cId="1459419953" sldId="286"/>
            <ac:spMk id="2" creationId="{08C671AF-A347-4AE1-F044-EFF34C3C725F}"/>
          </ac:spMkLst>
        </pc:spChg>
        <pc:spChg chg="mod">
          <ac:chgData name="Prezerakos Georgios" userId="ea548587-b3cc-4d35-8e15-7608a7cc4b92" providerId="ADAL" clId="{A7962819-AAC3-4CAE-9B55-4DBEAFF44856}" dt="2025-06-02T15:46:19.967" v="598" actId="26606"/>
          <ac:spMkLst>
            <pc:docMk/>
            <pc:sldMk cId="1459419953" sldId="286"/>
            <ac:spMk id="3" creationId="{A6119785-68B0-97EC-2CCB-50C54668550B}"/>
          </ac:spMkLst>
        </pc:spChg>
        <pc:spChg chg="mod">
          <ac:chgData name="Prezerakos Georgios" userId="ea548587-b3cc-4d35-8e15-7608a7cc4b92" providerId="ADAL" clId="{A7962819-AAC3-4CAE-9B55-4DBEAFF44856}" dt="2025-06-02T15:46:26.877" v="601" actId="27636"/>
          <ac:spMkLst>
            <pc:docMk/>
            <pc:sldMk cId="1459419953" sldId="286"/>
            <ac:spMk id="4" creationId="{1D12AA8E-088E-6288-9212-86ABD85E176D}"/>
          </ac:spMkLst>
        </pc:spChg>
        <pc:spChg chg="add">
          <ac:chgData name="Prezerakos Georgios" userId="ea548587-b3cc-4d35-8e15-7608a7cc4b92" providerId="ADAL" clId="{A7962819-AAC3-4CAE-9B55-4DBEAFF44856}" dt="2025-06-02T15:46:19.967" v="598" actId="26606"/>
          <ac:spMkLst>
            <pc:docMk/>
            <pc:sldMk cId="1459419953" sldId="286"/>
            <ac:spMk id="9" creationId="{E35A04CF-97D4-4FF7-B359-C546B1F62E54}"/>
          </ac:spMkLst>
        </pc:spChg>
        <pc:spChg chg="add">
          <ac:chgData name="Prezerakos Georgios" userId="ea548587-b3cc-4d35-8e15-7608a7cc4b92" providerId="ADAL" clId="{A7962819-AAC3-4CAE-9B55-4DBEAFF44856}" dt="2025-06-02T15:46:19.967" v="598" actId="26606"/>
          <ac:spMkLst>
            <pc:docMk/>
            <pc:sldMk cId="1459419953" sldId="286"/>
            <ac:spMk id="11" creationId="{1DE7243B-5109-444B-8FAF-7437C66BC0E9}"/>
          </ac:spMkLst>
        </pc:spChg>
        <pc:spChg chg="add">
          <ac:chgData name="Prezerakos Georgios" userId="ea548587-b3cc-4d35-8e15-7608a7cc4b92" providerId="ADAL" clId="{A7962819-AAC3-4CAE-9B55-4DBEAFF44856}" dt="2025-06-02T15:46:19.967" v="598" actId="26606"/>
          <ac:spMkLst>
            <pc:docMk/>
            <pc:sldMk cId="1459419953" sldId="286"/>
            <ac:spMk id="13" creationId="{4C5D6221-DA7B-4611-AA26-7D8E349FDE96}"/>
          </ac:spMkLst>
        </pc:spChg>
      </pc:sldChg>
      <pc:sldChg chg="addSp modSp mod setBg">
        <pc:chgData name="Prezerakos Georgios" userId="ea548587-b3cc-4d35-8e15-7608a7cc4b92" providerId="ADAL" clId="{A7962819-AAC3-4CAE-9B55-4DBEAFF44856}" dt="2025-06-02T15:47:35.619" v="605" actId="26606"/>
        <pc:sldMkLst>
          <pc:docMk/>
          <pc:sldMk cId="1583116452" sldId="287"/>
        </pc:sldMkLst>
        <pc:spChg chg="mod">
          <ac:chgData name="Prezerakos Georgios" userId="ea548587-b3cc-4d35-8e15-7608a7cc4b92" providerId="ADAL" clId="{A7962819-AAC3-4CAE-9B55-4DBEAFF44856}" dt="2025-06-02T15:47:35.619" v="605" actId="26606"/>
          <ac:spMkLst>
            <pc:docMk/>
            <pc:sldMk cId="1583116452" sldId="287"/>
            <ac:spMk id="3" creationId="{DE356F59-DB6F-52A2-AFC5-1A1FC3E4EE4A}"/>
          </ac:spMkLst>
        </pc:spChg>
        <pc:spChg chg="mod">
          <ac:chgData name="Prezerakos Georgios" userId="ea548587-b3cc-4d35-8e15-7608a7cc4b92" providerId="ADAL" clId="{A7962819-AAC3-4CAE-9B55-4DBEAFF44856}" dt="2025-06-02T15:47:35.619" v="605" actId="26606"/>
          <ac:spMkLst>
            <pc:docMk/>
            <pc:sldMk cId="1583116452" sldId="287"/>
            <ac:spMk id="4" creationId="{D954F6B5-7488-3F5F-E8FA-408004D8EEDC}"/>
          </ac:spMkLst>
        </pc:spChg>
        <pc:spChg chg="add">
          <ac:chgData name="Prezerakos Georgios" userId="ea548587-b3cc-4d35-8e15-7608a7cc4b92" providerId="ADAL" clId="{A7962819-AAC3-4CAE-9B55-4DBEAFF44856}" dt="2025-06-02T15:47:35.619" v="605" actId="26606"/>
          <ac:spMkLst>
            <pc:docMk/>
            <pc:sldMk cId="1583116452" sldId="287"/>
            <ac:spMk id="10" creationId="{676A1B86-DC99-46B9-B5AA-A7E928EA9CF7}"/>
          </ac:spMkLst>
        </pc:spChg>
        <pc:spChg chg="add">
          <ac:chgData name="Prezerakos Georgios" userId="ea548587-b3cc-4d35-8e15-7608a7cc4b92" providerId="ADAL" clId="{A7962819-AAC3-4CAE-9B55-4DBEAFF44856}" dt="2025-06-02T15:47:35.619" v="605" actId="26606"/>
          <ac:spMkLst>
            <pc:docMk/>
            <pc:sldMk cId="1583116452" sldId="287"/>
            <ac:spMk id="12" creationId="{E9304FFE-74E9-4316-B822-F35A685E2D09}"/>
          </ac:spMkLst>
        </pc:spChg>
        <pc:picChg chg="add">
          <ac:chgData name="Prezerakos Georgios" userId="ea548587-b3cc-4d35-8e15-7608a7cc4b92" providerId="ADAL" clId="{A7962819-AAC3-4CAE-9B55-4DBEAFF44856}" dt="2025-06-02T15:47:35.619" v="605" actId="26606"/>
          <ac:picMkLst>
            <pc:docMk/>
            <pc:sldMk cId="1583116452" sldId="287"/>
            <ac:picMk id="6" creationId="{4ED5C129-F5FD-B568-DB80-32E4B0DE1A1C}"/>
          </ac:picMkLst>
        </pc:picChg>
      </pc:sldChg>
      <pc:sldChg chg="addSp modSp mod setBg addAnim">
        <pc:chgData name="Prezerakos Georgios" userId="ea548587-b3cc-4d35-8e15-7608a7cc4b92" providerId="ADAL" clId="{A7962819-AAC3-4CAE-9B55-4DBEAFF44856}" dt="2025-06-02T15:52:33.892" v="687"/>
        <pc:sldMkLst>
          <pc:docMk/>
          <pc:sldMk cId="589277445" sldId="288"/>
        </pc:sldMkLst>
        <pc:spChg chg="mod">
          <ac:chgData name="Prezerakos Georgios" userId="ea548587-b3cc-4d35-8e15-7608a7cc4b92" providerId="ADAL" clId="{A7962819-AAC3-4CAE-9B55-4DBEAFF44856}" dt="2025-06-02T15:52:33.892" v="686" actId="26606"/>
          <ac:spMkLst>
            <pc:docMk/>
            <pc:sldMk cId="589277445" sldId="288"/>
            <ac:spMk id="4" creationId="{8A63E217-FE04-5700-8F94-493461D650A4}"/>
          </ac:spMkLst>
        </pc:spChg>
        <pc:spChg chg="mod">
          <ac:chgData name="Prezerakos Georgios" userId="ea548587-b3cc-4d35-8e15-7608a7cc4b92" providerId="ADAL" clId="{A7962819-AAC3-4CAE-9B55-4DBEAFF44856}" dt="2025-06-02T15:52:33.892" v="686" actId="26606"/>
          <ac:spMkLst>
            <pc:docMk/>
            <pc:sldMk cId="589277445" sldId="288"/>
            <ac:spMk id="5" creationId="{133A6E07-23B5-CA63-4DB5-E1BE854CC311}"/>
          </ac:spMkLst>
        </pc:spChg>
        <pc:spChg chg="add">
          <ac:chgData name="Prezerakos Georgios" userId="ea548587-b3cc-4d35-8e15-7608a7cc4b92" providerId="ADAL" clId="{A7962819-AAC3-4CAE-9B55-4DBEAFF44856}" dt="2025-06-02T15:52:33.892" v="686" actId="26606"/>
          <ac:spMkLst>
            <pc:docMk/>
            <pc:sldMk cId="589277445" sldId="288"/>
            <ac:spMk id="10" creationId="{6F5A5072-7B47-4D32-B52A-4EBBF590B8A5}"/>
          </ac:spMkLst>
        </pc:spChg>
        <pc:spChg chg="add">
          <ac:chgData name="Prezerakos Georgios" userId="ea548587-b3cc-4d35-8e15-7608a7cc4b92" providerId="ADAL" clId="{A7962819-AAC3-4CAE-9B55-4DBEAFF44856}" dt="2025-06-02T15:52:33.892" v="686" actId="26606"/>
          <ac:spMkLst>
            <pc:docMk/>
            <pc:sldMk cId="589277445" sldId="288"/>
            <ac:spMk id="12" creationId="{9715DAF0-AE1B-46C9-8A6B-DB2AA05AB91D}"/>
          </ac:spMkLst>
        </pc:spChg>
        <pc:spChg chg="add">
          <ac:chgData name="Prezerakos Georgios" userId="ea548587-b3cc-4d35-8e15-7608a7cc4b92" providerId="ADAL" clId="{A7962819-AAC3-4CAE-9B55-4DBEAFF44856}" dt="2025-06-02T15:52:33.892" v="686" actId="26606"/>
          <ac:spMkLst>
            <pc:docMk/>
            <pc:sldMk cId="589277445" sldId="288"/>
            <ac:spMk id="14" creationId="{6016219D-510E-4184-9090-6D5578A87BD1}"/>
          </ac:spMkLst>
        </pc:spChg>
        <pc:spChg chg="add">
          <ac:chgData name="Prezerakos Georgios" userId="ea548587-b3cc-4d35-8e15-7608a7cc4b92" providerId="ADAL" clId="{A7962819-AAC3-4CAE-9B55-4DBEAFF44856}" dt="2025-06-02T15:52:33.892" v="686" actId="26606"/>
          <ac:spMkLst>
            <pc:docMk/>
            <pc:sldMk cId="589277445" sldId="288"/>
            <ac:spMk id="16" creationId="{AFF4A713-7B75-4B21-90D7-5AB19547C728}"/>
          </ac:spMkLst>
        </pc:spChg>
        <pc:spChg chg="add">
          <ac:chgData name="Prezerakos Georgios" userId="ea548587-b3cc-4d35-8e15-7608a7cc4b92" providerId="ADAL" clId="{A7962819-AAC3-4CAE-9B55-4DBEAFF44856}" dt="2025-06-02T15:52:33.892" v="686" actId="26606"/>
          <ac:spMkLst>
            <pc:docMk/>
            <pc:sldMk cId="589277445" sldId="288"/>
            <ac:spMk id="18" creationId="{DC631C0B-6DA6-4E57-8231-CE32B3434A7E}"/>
          </ac:spMkLst>
        </pc:spChg>
        <pc:spChg chg="add">
          <ac:chgData name="Prezerakos Georgios" userId="ea548587-b3cc-4d35-8e15-7608a7cc4b92" providerId="ADAL" clId="{A7962819-AAC3-4CAE-9B55-4DBEAFF44856}" dt="2025-06-02T15:52:33.892" v="686" actId="26606"/>
          <ac:spMkLst>
            <pc:docMk/>
            <pc:sldMk cId="589277445" sldId="288"/>
            <ac:spMk id="20" creationId="{C29501E6-A978-4A61-9689-9085AF97A53A}"/>
          </ac:spMkLst>
        </pc:spChg>
      </pc:sldChg>
      <pc:sldChg chg="addSp modSp mod setBg">
        <pc:chgData name="Prezerakos Georgios" userId="ea548587-b3cc-4d35-8e15-7608a7cc4b92" providerId="ADAL" clId="{A7962819-AAC3-4CAE-9B55-4DBEAFF44856}" dt="2025-06-02T15:52:42.620" v="689" actId="2710"/>
        <pc:sldMkLst>
          <pc:docMk/>
          <pc:sldMk cId="242078512" sldId="289"/>
        </pc:sldMkLst>
        <pc:spChg chg="mod">
          <ac:chgData name="Prezerakos Georgios" userId="ea548587-b3cc-4d35-8e15-7608a7cc4b92" providerId="ADAL" clId="{A7962819-AAC3-4CAE-9B55-4DBEAFF44856}" dt="2025-06-02T15:52:37.960" v="688" actId="26606"/>
          <ac:spMkLst>
            <pc:docMk/>
            <pc:sldMk cId="242078512" sldId="289"/>
            <ac:spMk id="2" creationId="{DCC6BD0F-EF79-C9EF-4020-FF0CC202D5F5}"/>
          </ac:spMkLst>
        </pc:spChg>
        <pc:spChg chg="mod">
          <ac:chgData name="Prezerakos Georgios" userId="ea548587-b3cc-4d35-8e15-7608a7cc4b92" providerId="ADAL" clId="{A7962819-AAC3-4CAE-9B55-4DBEAFF44856}" dt="2025-06-02T15:52:42.620" v="689" actId="2710"/>
          <ac:spMkLst>
            <pc:docMk/>
            <pc:sldMk cId="242078512" sldId="289"/>
            <ac:spMk id="3" creationId="{C92AA56D-7326-4857-93D4-4AA1F9E59478}"/>
          </ac:spMkLst>
        </pc:spChg>
        <pc:spChg chg="add">
          <ac:chgData name="Prezerakos Georgios" userId="ea548587-b3cc-4d35-8e15-7608a7cc4b92" providerId="ADAL" clId="{A7962819-AAC3-4CAE-9B55-4DBEAFF44856}" dt="2025-06-02T15:52:37.960" v="688" actId="26606"/>
          <ac:spMkLst>
            <pc:docMk/>
            <pc:sldMk cId="242078512" sldId="289"/>
            <ac:spMk id="8" creationId="{09588DA8-065E-4F6F-8EFD-43104AB2E0CF}"/>
          </ac:spMkLst>
        </pc:spChg>
        <pc:spChg chg="add">
          <ac:chgData name="Prezerakos Georgios" userId="ea548587-b3cc-4d35-8e15-7608a7cc4b92" providerId="ADAL" clId="{A7962819-AAC3-4CAE-9B55-4DBEAFF44856}" dt="2025-06-02T15:52:37.960" v="688" actId="26606"/>
          <ac:spMkLst>
            <pc:docMk/>
            <pc:sldMk cId="242078512" sldId="289"/>
            <ac:spMk id="10" creationId="{C4285719-470E-454C-AF62-8323075F1F5B}"/>
          </ac:spMkLst>
        </pc:spChg>
        <pc:spChg chg="add">
          <ac:chgData name="Prezerakos Georgios" userId="ea548587-b3cc-4d35-8e15-7608a7cc4b92" providerId="ADAL" clId="{A7962819-AAC3-4CAE-9B55-4DBEAFF44856}" dt="2025-06-02T15:52:37.960" v="688" actId="26606"/>
          <ac:spMkLst>
            <pc:docMk/>
            <pc:sldMk cId="242078512" sldId="289"/>
            <ac:spMk id="12" creationId="{CD9FE4EF-C4D8-49A0-B2FF-81D8DB7D8A24}"/>
          </ac:spMkLst>
        </pc:spChg>
        <pc:spChg chg="add">
          <ac:chgData name="Prezerakos Georgios" userId="ea548587-b3cc-4d35-8e15-7608a7cc4b92" providerId="ADAL" clId="{A7962819-AAC3-4CAE-9B55-4DBEAFF44856}" dt="2025-06-02T15:52:37.960" v="688" actId="26606"/>
          <ac:spMkLst>
            <pc:docMk/>
            <pc:sldMk cId="242078512" sldId="289"/>
            <ac:spMk id="14" creationId="{4300840D-0A0B-4512-BACA-B439D5B9C57C}"/>
          </ac:spMkLst>
        </pc:spChg>
        <pc:spChg chg="add">
          <ac:chgData name="Prezerakos Georgios" userId="ea548587-b3cc-4d35-8e15-7608a7cc4b92" providerId="ADAL" clId="{A7962819-AAC3-4CAE-9B55-4DBEAFF44856}" dt="2025-06-02T15:52:37.960" v="688" actId="26606"/>
          <ac:spMkLst>
            <pc:docMk/>
            <pc:sldMk cId="242078512" sldId="289"/>
            <ac:spMk id="16" creationId="{D2B78728-A580-49A7-84F9-6EF6F583ADE0}"/>
          </ac:spMkLst>
        </pc:spChg>
        <pc:spChg chg="add">
          <ac:chgData name="Prezerakos Georgios" userId="ea548587-b3cc-4d35-8e15-7608a7cc4b92" providerId="ADAL" clId="{A7962819-AAC3-4CAE-9B55-4DBEAFF44856}" dt="2025-06-02T15:52:37.960" v="688" actId="26606"/>
          <ac:spMkLst>
            <pc:docMk/>
            <pc:sldMk cId="242078512" sldId="289"/>
            <ac:spMk id="18" creationId="{38FAA1A1-D861-433F-88FA-1E9D6FD31D11}"/>
          </ac:spMkLst>
        </pc:spChg>
        <pc:spChg chg="add">
          <ac:chgData name="Prezerakos Georgios" userId="ea548587-b3cc-4d35-8e15-7608a7cc4b92" providerId="ADAL" clId="{A7962819-AAC3-4CAE-9B55-4DBEAFF44856}" dt="2025-06-02T15:52:37.960" v="688" actId="26606"/>
          <ac:spMkLst>
            <pc:docMk/>
            <pc:sldMk cId="242078512" sldId="289"/>
            <ac:spMk id="20" creationId="{8D71EDA1-87BF-4D5D-AB79-F346FD19278A}"/>
          </ac:spMkLst>
        </pc:spChg>
      </pc:sldChg>
      <pc:sldChg chg="addSp modSp mod setBg">
        <pc:chgData name="Prezerakos Georgios" userId="ea548587-b3cc-4d35-8e15-7608a7cc4b92" providerId="ADAL" clId="{A7962819-AAC3-4CAE-9B55-4DBEAFF44856}" dt="2025-06-02T15:52:52.082" v="691" actId="2710"/>
        <pc:sldMkLst>
          <pc:docMk/>
          <pc:sldMk cId="3802825679" sldId="290"/>
        </pc:sldMkLst>
        <pc:spChg chg="mod">
          <ac:chgData name="Prezerakos Georgios" userId="ea548587-b3cc-4d35-8e15-7608a7cc4b92" providerId="ADAL" clId="{A7962819-AAC3-4CAE-9B55-4DBEAFF44856}" dt="2025-06-02T15:52:47.912" v="690" actId="26606"/>
          <ac:spMkLst>
            <pc:docMk/>
            <pc:sldMk cId="3802825679" sldId="290"/>
            <ac:spMk id="2" creationId="{899ED7C6-D662-63B3-8B5E-817550FCC7C4}"/>
          </ac:spMkLst>
        </pc:spChg>
        <pc:spChg chg="mod">
          <ac:chgData name="Prezerakos Georgios" userId="ea548587-b3cc-4d35-8e15-7608a7cc4b92" providerId="ADAL" clId="{A7962819-AAC3-4CAE-9B55-4DBEAFF44856}" dt="2025-06-02T15:52:52.082" v="691" actId="2710"/>
          <ac:spMkLst>
            <pc:docMk/>
            <pc:sldMk cId="3802825679" sldId="290"/>
            <ac:spMk id="3" creationId="{C4D740D6-237A-19D8-B65B-6C821C465590}"/>
          </ac:spMkLst>
        </pc:spChg>
        <pc:spChg chg="add">
          <ac:chgData name="Prezerakos Georgios" userId="ea548587-b3cc-4d35-8e15-7608a7cc4b92" providerId="ADAL" clId="{A7962819-AAC3-4CAE-9B55-4DBEAFF44856}" dt="2025-06-02T15:52:47.912" v="690" actId="26606"/>
          <ac:spMkLst>
            <pc:docMk/>
            <pc:sldMk cId="3802825679" sldId="290"/>
            <ac:spMk id="8" creationId="{09588DA8-065E-4F6F-8EFD-43104AB2E0CF}"/>
          </ac:spMkLst>
        </pc:spChg>
        <pc:spChg chg="add">
          <ac:chgData name="Prezerakos Georgios" userId="ea548587-b3cc-4d35-8e15-7608a7cc4b92" providerId="ADAL" clId="{A7962819-AAC3-4CAE-9B55-4DBEAFF44856}" dt="2025-06-02T15:52:47.912" v="690" actId="26606"/>
          <ac:spMkLst>
            <pc:docMk/>
            <pc:sldMk cId="3802825679" sldId="290"/>
            <ac:spMk id="10" creationId="{C4285719-470E-454C-AF62-8323075F1F5B}"/>
          </ac:spMkLst>
        </pc:spChg>
        <pc:spChg chg="add">
          <ac:chgData name="Prezerakos Georgios" userId="ea548587-b3cc-4d35-8e15-7608a7cc4b92" providerId="ADAL" clId="{A7962819-AAC3-4CAE-9B55-4DBEAFF44856}" dt="2025-06-02T15:52:47.912" v="690" actId="26606"/>
          <ac:spMkLst>
            <pc:docMk/>
            <pc:sldMk cId="3802825679" sldId="290"/>
            <ac:spMk id="12" creationId="{CD9FE4EF-C4D8-49A0-B2FF-81D8DB7D8A24}"/>
          </ac:spMkLst>
        </pc:spChg>
        <pc:spChg chg="add">
          <ac:chgData name="Prezerakos Georgios" userId="ea548587-b3cc-4d35-8e15-7608a7cc4b92" providerId="ADAL" clId="{A7962819-AAC3-4CAE-9B55-4DBEAFF44856}" dt="2025-06-02T15:52:47.912" v="690" actId="26606"/>
          <ac:spMkLst>
            <pc:docMk/>
            <pc:sldMk cId="3802825679" sldId="290"/>
            <ac:spMk id="14" creationId="{4300840D-0A0B-4512-BACA-B439D5B9C57C}"/>
          </ac:spMkLst>
        </pc:spChg>
        <pc:spChg chg="add">
          <ac:chgData name="Prezerakos Georgios" userId="ea548587-b3cc-4d35-8e15-7608a7cc4b92" providerId="ADAL" clId="{A7962819-AAC3-4CAE-9B55-4DBEAFF44856}" dt="2025-06-02T15:52:47.912" v="690" actId="26606"/>
          <ac:spMkLst>
            <pc:docMk/>
            <pc:sldMk cId="3802825679" sldId="290"/>
            <ac:spMk id="16" creationId="{D2B78728-A580-49A7-84F9-6EF6F583ADE0}"/>
          </ac:spMkLst>
        </pc:spChg>
        <pc:spChg chg="add">
          <ac:chgData name="Prezerakos Georgios" userId="ea548587-b3cc-4d35-8e15-7608a7cc4b92" providerId="ADAL" clId="{A7962819-AAC3-4CAE-9B55-4DBEAFF44856}" dt="2025-06-02T15:52:47.912" v="690" actId="26606"/>
          <ac:spMkLst>
            <pc:docMk/>
            <pc:sldMk cId="3802825679" sldId="290"/>
            <ac:spMk id="18" creationId="{38FAA1A1-D861-433F-88FA-1E9D6FD31D11}"/>
          </ac:spMkLst>
        </pc:spChg>
        <pc:spChg chg="add">
          <ac:chgData name="Prezerakos Georgios" userId="ea548587-b3cc-4d35-8e15-7608a7cc4b92" providerId="ADAL" clId="{A7962819-AAC3-4CAE-9B55-4DBEAFF44856}" dt="2025-06-02T15:52:47.912" v="690" actId="26606"/>
          <ac:spMkLst>
            <pc:docMk/>
            <pc:sldMk cId="3802825679" sldId="290"/>
            <ac:spMk id="20" creationId="{8D71EDA1-87BF-4D5D-AB79-F346FD19278A}"/>
          </ac:spMkLst>
        </pc:spChg>
      </pc:sldChg>
      <pc:sldChg chg="addSp modSp mod setBg">
        <pc:chgData name="Prezerakos Georgios" userId="ea548587-b3cc-4d35-8e15-7608a7cc4b92" providerId="ADAL" clId="{A7962819-AAC3-4CAE-9B55-4DBEAFF44856}" dt="2025-06-02T15:52:59.588" v="692" actId="26606"/>
        <pc:sldMkLst>
          <pc:docMk/>
          <pc:sldMk cId="421971406" sldId="291"/>
        </pc:sldMkLst>
        <pc:spChg chg="mod">
          <ac:chgData name="Prezerakos Georgios" userId="ea548587-b3cc-4d35-8e15-7608a7cc4b92" providerId="ADAL" clId="{A7962819-AAC3-4CAE-9B55-4DBEAFF44856}" dt="2025-06-02T15:52:59.588" v="692" actId="26606"/>
          <ac:spMkLst>
            <pc:docMk/>
            <pc:sldMk cId="421971406" sldId="291"/>
            <ac:spMk id="4" creationId="{8AED92CD-C295-90B9-C1EC-E7403B97F245}"/>
          </ac:spMkLst>
        </pc:spChg>
        <pc:spChg chg="mod">
          <ac:chgData name="Prezerakos Georgios" userId="ea548587-b3cc-4d35-8e15-7608a7cc4b92" providerId="ADAL" clId="{A7962819-AAC3-4CAE-9B55-4DBEAFF44856}" dt="2025-06-02T15:52:59.588" v="692" actId="26606"/>
          <ac:spMkLst>
            <pc:docMk/>
            <pc:sldMk cId="421971406" sldId="291"/>
            <ac:spMk id="5" creationId="{FD50453D-D310-4B9F-76FD-CE02C07C829D}"/>
          </ac:spMkLst>
        </pc:spChg>
        <pc:spChg chg="add">
          <ac:chgData name="Prezerakos Georgios" userId="ea548587-b3cc-4d35-8e15-7608a7cc4b92" providerId="ADAL" clId="{A7962819-AAC3-4CAE-9B55-4DBEAFF44856}" dt="2025-06-02T15:52:59.588" v="692" actId="26606"/>
          <ac:spMkLst>
            <pc:docMk/>
            <pc:sldMk cId="421971406" sldId="291"/>
            <ac:spMk id="10" creationId="{43C48B49-6135-48B6-AC0F-97E5D8D1F03F}"/>
          </ac:spMkLst>
        </pc:spChg>
        <pc:spChg chg="add">
          <ac:chgData name="Prezerakos Georgios" userId="ea548587-b3cc-4d35-8e15-7608a7cc4b92" providerId="ADAL" clId="{A7962819-AAC3-4CAE-9B55-4DBEAFF44856}" dt="2025-06-02T15:52:59.588" v="692" actId="26606"/>
          <ac:spMkLst>
            <pc:docMk/>
            <pc:sldMk cId="421971406" sldId="291"/>
            <ac:spMk id="12" creationId="{9715DAF0-AE1B-46C9-8A6B-DB2AA05AB91D}"/>
          </ac:spMkLst>
        </pc:spChg>
        <pc:spChg chg="add">
          <ac:chgData name="Prezerakos Georgios" userId="ea548587-b3cc-4d35-8e15-7608a7cc4b92" providerId="ADAL" clId="{A7962819-AAC3-4CAE-9B55-4DBEAFF44856}" dt="2025-06-02T15:52:59.588" v="692" actId="26606"/>
          <ac:spMkLst>
            <pc:docMk/>
            <pc:sldMk cId="421971406" sldId="291"/>
            <ac:spMk id="14" creationId="{DC631C0B-6DA6-4E57-8231-CE32B3434A7E}"/>
          </ac:spMkLst>
        </pc:spChg>
        <pc:spChg chg="add">
          <ac:chgData name="Prezerakos Georgios" userId="ea548587-b3cc-4d35-8e15-7608a7cc4b92" providerId="ADAL" clId="{A7962819-AAC3-4CAE-9B55-4DBEAFF44856}" dt="2025-06-02T15:52:59.588" v="692" actId="26606"/>
          <ac:spMkLst>
            <pc:docMk/>
            <pc:sldMk cId="421971406" sldId="291"/>
            <ac:spMk id="16" creationId="{F256AC18-FB41-4977-8B0C-F5082335AB7D}"/>
          </ac:spMkLst>
        </pc:spChg>
        <pc:spChg chg="add">
          <ac:chgData name="Prezerakos Georgios" userId="ea548587-b3cc-4d35-8e15-7608a7cc4b92" providerId="ADAL" clId="{A7962819-AAC3-4CAE-9B55-4DBEAFF44856}" dt="2025-06-02T15:52:59.588" v="692" actId="26606"/>
          <ac:spMkLst>
            <pc:docMk/>
            <pc:sldMk cId="421971406" sldId="291"/>
            <ac:spMk id="18" creationId="{AFF4A713-7B75-4B21-90D7-5AB19547C728}"/>
          </ac:spMkLst>
        </pc:spChg>
      </pc:sldChg>
      <pc:sldChg chg="addSp modSp mod setBg">
        <pc:chgData name="Prezerakos Georgios" userId="ea548587-b3cc-4d35-8e15-7608a7cc4b92" providerId="ADAL" clId="{A7962819-AAC3-4CAE-9B55-4DBEAFF44856}" dt="2025-06-02T15:53:08.945" v="694" actId="2710"/>
        <pc:sldMkLst>
          <pc:docMk/>
          <pc:sldMk cId="720438118" sldId="292"/>
        </pc:sldMkLst>
        <pc:spChg chg="mod">
          <ac:chgData name="Prezerakos Georgios" userId="ea548587-b3cc-4d35-8e15-7608a7cc4b92" providerId="ADAL" clId="{A7962819-AAC3-4CAE-9B55-4DBEAFF44856}" dt="2025-06-02T15:53:04.050" v="693" actId="26606"/>
          <ac:spMkLst>
            <pc:docMk/>
            <pc:sldMk cId="720438118" sldId="292"/>
            <ac:spMk id="4" creationId="{01402EFF-6013-7580-5FBE-7D2ADA2E652D}"/>
          </ac:spMkLst>
        </pc:spChg>
        <pc:spChg chg="mod">
          <ac:chgData name="Prezerakos Georgios" userId="ea548587-b3cc-4d35-8e15-7608a7cc4b92" providerId="ADAL" clId="{A7962819-AAC3-4CAE-9B55-4DBEAFF44856}" dt="2025-06-02T15:53:08.945" v="694" actId="2710"/>
          <ac:spMkLst>
            <pc:docMk/>
            <pc:sldMk cId="720438118" sldId="292"/>
            <ac:spMk id="5" creationId="{C7E313DE-EBD8-D2B2-A818-8C2C75406072}"/>
          </ac:spMkLst>
        </pc:spChg>
        <pc:spChg chg="add">
          <ac:chgData name="Prezerakos Georgios" userId="ea548587-b3cc-4d35-8e15-7608a7cc4b92" providerId="ADAL" clId="{A7962819-AAC3-4CAE-9B55-4DBEAFF44856}" dt="2025-06-02T15:53:04.050" v="693" actId="26606"/>
          <ac:spMkLst>
            <pc:docMk/>
            <pc:sldMk cId="720438118" sldId="292"/>
            <ac:spMk id="10" creationId="{09588DA8-065E-4F6F-8EFD-43104AB2E0CF}"/>
          </ac:spMkLst>
        </pc:spChg>
        <pc:spChg chg="add">
          <ac:chgData name="Prezerakos Georgios" userId="ea548587-b3cc-4d35-8e15-7608a7cc4b92" providerId="ADAL" clId="{A7962819-AAC3-4CAE-9B55-4DBEAFF44856}" dt="2025-06-02T15:53:04.050" v="693" actId="26606"/>
          <ac:spMkLst>
            <pc:docMk/>
            <pc:sldMk cId="720438118" sldId="292"/>
            <ac:spMk id="12" creationId="{C4285719-470E-454C-AF62-8323075F1F5B}"/>
          </ac:spMkLst>
        </pc:spChg>
        <pc:spChg chg="add">
          <ac:chgData name="Prezerakos Georgios" userId="ea548587-b3cc-4d35-8e15-7608a7cc4b92" providerId="ADAL" clId="{A7962819-AAC3-4CAE-9B55-4DBEAFF44856}" dt="2025-06-02T15:53:04.050" v="693" actId="26606"/>
          <ac:spMkLst>
            <pc:docMk/>
            <pc:sldMk cId="720438118" sldId="292"/>
            <ac:spMk id="14" creationId="{CD9FE4EF-C4D8-49A0-B2FF-81D8DB7D8A24}"/>
          </ac:spMkLst>
        </pc:spChg>
        <pc:spChg chg="add">
          <ac:chgData name="Prezerakos Georgios" userId="ea548587-b3cc-4d35-8e15-7608a7cc4b92" providerId="ADAL" clId="{A7962819-AAC3-4CAE-9B55-4DBEAFF44856}" dt="2025-06-02T15:53:04.050" v="693" actId="26606"/>
          <ac:spMkLst>
            <pc:docMk/>
            <pc:sldMk cId="720438118" sldId="292"/>
            <ac:spMk id="16" creationId="{4300840D-0A0B-4512-BACA-B439D5B9C57C}"/>
          </ac:spMkLst>
        </pc:spChg>
        <pc:spChg chg="add">
          <ac:chgData name="Prezerakos Georgios" userId="ea548587-b3cc-4d35-8e15-7608a7cc4b92" providerId="ADAL" clId="{A7962819-AAC3-4CAE-9B55-4DBEAFF44856}" dt="2025-06-02T15:53:04.050" v="693" actId="26606"/>
          <ac:spMkLst>
            <pc:docMk/>
            <pc:sldMk cId="720438118" sldId="292"/>
            <ac:spMk id="18" creationId="{D2B78728-A580-49A7-84F9-6EF6F583ADE0}"/>
          </ac:spMkLst>
        </pc:spChg>
        <pc:spChg chg="add">
          <ac:chgData name="Prezerakos Georgios" userId="ea548587-b3cc-4d35-8e15-7608a7cc4b92" providerId="ADAL" clId="{A7962819-AAC3-4CAE-9B55-4DBEAFF44856}" dt="2025-06-02T15:53:04.050" v="693" actId="26606"/>
          <ac:spMkLst>
            <pc:docMk/>
            <pc:sldMk cId="720438118" sldId="292"/>
            <ac:spMk id="20" creationId="{38FAA1A1-D861-433F-88FA-1E9D6FD31D11}"/>
          </ac:spMkLst>
        </pc:spChg>
        <pc:spChg chg="add">
          <ac:chgData name="Prezerakos Georgios" userId="ea548587-b3cc-4d35-8e15-7608a7cc4b92" providerId="ADAL" clId="{A7962819-AAC3-4CAE-9B55-4DBEAFF44856}" dt="2025-06-02T15:53:04.050" v="693" actId="26606"/>
          <ac:spMkLst>
            <pc:docMk/>
            <pc:sldMk cId="720438118" sldId="292"/>
            <ac:spMk id="22" creationId="{8D71EDA1-87BF-4D5D-AB79-F346FD19278A}"/>
          </ac:spMkLst>
        </pc:spChg>
      </pc:sldChg>
      <pc:sldChg chg="addSp delSp modSp mod setBg chgLayout">
        <pc:chgData name="Prezerakos Georgios" userId="ea548587-b3cc-4d35-8e15-7608a7cc4b92" providerId="ADAL" clId="{A7962819-AAC3-4CAE-9B55-4DBEAFF44856}" dt="2025-06-02T16:09:46.278" v="805" actId="20577"/>
        <pc:sldMkLst>
          <pc:docMk/>
          <pc:sldMk cId="1140867363" sldId="293"/>
        </pc:sldMkLst>
        <pc:spChg chg="mod ord">
          <ac:chgData name="Prezerakos Georgios" userId="ea548587-b3cc-4d35-8e15-7608a7cc4b92" providerId="ADAL" clId="{A7962819-AAC3-4CAE-9B55-4DBEAFF44856}" dt="2025-06-02T15:53:20.055" v="695" actId="26606"/>
          <ac:spMkLst>
            <pc:docMk/>
            <pc:sldMk cId="1140867363" sldId="293"/>
            <ac:spMk id="2" creationId="{24CD2EC3-8219-1E86-DF7B-FCEA53809B26}"/>
          </ac:spMkLst>
        </pc:spChg>
        <pc:spChg chg="add mod ord">
          <ac:chgData name="Prezerakos Georgios" userId="ea548587-b3cc-4d35-8e15-7608a7cc4b92" providerId="ADAL" clId="{A7962819-AAC3-4CAE-9B55-4DBEAFF44856}" dt="2025-06-02T16:09:46.278" v="805" actId="20577"/>
          <ac:spMkLst>
            <pc:docMk/>
            <pc:sldMk cId="1140867363" sldId="293"/>
            <ac:spMk id="3" creationId="{A1648D26-6150-6E0A-6D16-8ACCA5C5FDC3}"/>
          </ac:spMkLst>
        </pc:spChg>
        <pc:spChg chg="del mod ord">
          <ac:chgData name="Prezerakos Georgios" userId="ea548587-b3cc-4d35-8e15-7608a7cc4b92" providerId="ADAL" clId="{A7962819-AAC3-4CAE-9B55-4DBEAFF44856}" dt="2025-06-02T15:07:10.045" v="164" actId="700"/>
          <ac:spMkLst>
            <pc:docMk/>
            <pc:sldMk cId="1140867363" sldId="293"/>
            <ac:spMk id="4" creationId="{9CEE7C50-B8BA-9033-2FA3-1D6523DA0594}"/>
          </ac:spMkLst>
        </pc:spChg>
        <pc:spChg chg="add">
          <ac:chgData name="Prezerakos Georgios" userId="ea548587-b3cc-4d35-8e15-7608a7cc4b92" providerId="ADAL" clId="{A7962819-AAC3-4CAE-9B55-4DBEAFF44856}" dt="2025-06-02T15:53:20.055" v="695" actId="26606"/>
          <ac:spMkLst>
            <pc:docMk/>
            <pc:sldMk cId="1140867363" sldId="293"/>
            <ac:spMk id="8" creationId="{09588DA8-065E-4F6F-8EFD-43104AB2E0CF}"/>
          </ac:spMkLst>
        </pc:spChg>
        <pc:spChg chg="add">
          <ac:chgData name="Prezerakos Georgios" userId="ea548587-b3cc-4d35-8e15-7608a7cc4b92" providerId="ADAL" clId="{A7962819-AAC3-4CAE-9B55-4DBEAFF44856}" dt="2025-06-02T15:53:20.055" v="695" actId="26606"/>
          <ac:spMkLst>
            <pc:docMk/>
            <pc:sldMk cId="1140867363" sldId="293"/>
            <ac:spMk id="10" creationId="{C4285719-470E-454C-AF62-8323075F1F5B}"/>
          </ac:spMkLst>
        </pc:spChg>
        <pc:spChg chg="add">
          <ac:chgData name="Prezerakos Georgios" userId="ea548587-b3cc-4d35-8e15-7608a7cc4b92" providerId="ADAL" clId="{A7962819-AAC3-4CAE-9B55-4DBEAFF44856}" dt="2025-06-02T15:53:20.055" v="695" actId="26606"/>
          <ac:spMkLst>
            <pc:docMk/>
            <pc:sldMk cId="1140867363" sldId="293"/>
            <ac:spMk id="12" creationId="{CD9FE4EF-C4D8-49A0-B2FF-81D8DB7D8A24}"/>
          </ac:spMkLst>
        </pc:spChg>
        <pc:spChg chg="add">
          <ac:chgData name="Prezerakos Georgios" userId="ea548587-b3cc-4d35-8e15-7608a7cc4b92" providerId="ADAL" clId="{A7962819-AAC3-4CAE-9B55-4DBEAFF44856}" dt="2025-06-02T15:53:20.055" v="695" actId="26606"/>
          <ac:spMkLst>
            <pc:docMk/>
            <pc:sldMk cId="1140867363" sldId="293"/>
            <ac:spMk id="14" creationId="{4300840D-0A0B-4512-BACA-B439D5B9C57C}"/>
          </ac:spMkLst>
        </pc:spChg>
        <pc:spChg chg="add">
          <ac:chgData name="Prezerakos Georgios" userId="ea548587-b3cc-4d35-8e15-7608a7cc4b92" providerId="ADAL" clId="{A7962819-AAC3-4CAE-9B55-4DBEAFF44856}" dt="2025-06-02T15:53:20.055" v="695" actId="26606"/>
          <ac:spMkLst>
            <pc:docMk/>
            <pc:sldMk cId="1140867363" sldId="293"/>
            <ac:spMk id="16" creationId="{D2B78728-A580-49A7-84F9-6EF6F583ADE0}"/>
          </ac:spMkLst>
        </pc:spChg>
        <pc:spChg chg="add">
          <ac:chgData name="Prezerakos Georgios" userId="ea548587-b3cc-4d35-8e15-7608a7cc4b92" providerId="ADAL" clId="{A7962819-AAC3-4CAE-9B55-4DBEAFF44856}" dt="2025-06-02T15:53:20.055" v="695" actId="26606"/>
          <ac:spMkLst>
            <pc:docMk/>
            <pc:sldMk cId="1140867363" sldId="293"/>
            <ac:spMk id="18" creationId="{38FAA1A1-D861-433F-88FA-1E9D6FD31D11}"/>
          </ac:spMkLst>
        </pc:spChg>
        <pc:spChg chg="add">
          <ac:chgData name="Prezerakos Georgios" userId="ea548587-b3cc-4d35-8e15-7608a7cc4b92" providerId="ADAL" clId="{A7962819-AAC3-4CAE-9B55-4DBEAFF44856}" dt="2025-06-02T15:53:20.055" v="695" actId="26606"/>
          <ac:spMkLst>
            <pc:docMk/>
            <pc:sldMk cId="1140867363" sldId="293"/>
            <ac:spMk id="20" creationId="{8D71EDA1-87BF-4D5D-AB79-F346FD19278A}"/>
          </ac:spMkLst>
        </pc:spChg>
      </pc:sldChg>
      <pc:sldChg chg="addSp modSp mod setBg">
        <pc:chgData name="Prezerakos Georgios" userId="ea548587-b3cc-4d35-8e15-7608a7cc4b92" providerId="ADAL" clId="{A7962819-AAC3-4CAE-9B55-4DBEAFF44856}" dt="2025-06-02T15:53:36.961" v="698" actId="2710"/>
        <pc:sldMkLst>
          <pc:docMk/>
          <pc:sldMk cId="2096581088" sldId="294"/>
        </pc:sldMkLst>
        <pc:spChg chg="mod">
          <ac:chgData name="Prezerakos Georgios" userId="ea548587-b3cc-4d35-8e15-7608a7cc4b92" providerId="ADAL" clId="{A7962819-AAC3-4CAE-9B55-4DBEAFF44856}" dt="2025-06-02T15:53:31.353" v="697" actId="26606"/>
          <ac:spMkLst>
            <pc:docMk/>
            <pc:sldMk cId="2096581088" sldId="294"/>
            <ac:spMk id="2" creationId="{A4CF0ED4-B235-9DAD-73D7-80463F5ED96C}"/>
          </ac:spMkLst>
        </pc:spChg>
        <pc:spChg chg="mod">
          <ac:chgData name="Prezerakos Georgios" userId="ea548587-b3cc-4d35-8e15-7608a7cc4b92" providerId="ADAL" clId="{A7962819-AAC3-4CAE-9B55-4DBEAFF44856}" dt="2025-06-02T15:53:36.961" v="698" actId="2710"/>
          <ac:spMkLst>
            <pc:docMk/>
            <pc:sldMk cId="2096581088" sldId="294"/>
            <ac:spMk id="3" creationId="{02CD18B2-E313-6B73-EB4C-6F1403D33B3C}"/>
          </ac:spMkLst>
        </pc:spChg>
        <pc:spChg chg="add">
          <ac:chgData name="Prezerakos Georgios" userId="ea548587-b3cc-4d35-8e15-7608a7cc4b92" providerId="ADAL" clId="{A7962819-AAC3-4CAE-9B55-4DBEAFF44856}" dt="2025-06-02T15:53:31.353" v="697" actId="26606"/>
          <ac:spMkLst>
            <pc:docMk/>
            <pc:sldMk cId="2096581088" sldId="294"/>
            <ac:spMk id="8" creationId="{09588DA8-065E-4F6F-8EFD-43104AB2E0CF}"/>
          </ac:spMkLst>
        </pc:spChg>
        <pc:spChg chg="add">
          <ac:chgData name="Prezerakos Georgios" userId="ea548587-b3cc-4d35-8e15-7608a7cc4b92" providerId="ADAL" clId="{A7962819-AAC3-4CAE-9B55-4DBEAFF44856}" dt="2025-06-02T15:53:31.353" v="697" actId="26606"/>
          <ac:spMkLst>
            <pc:docMk/>
            <pc:sldMk cId="2096581088" sldId="294"/>
            <ac:spMk id="10" creationId="{C4285719-470E-454C-AF62-8323075F1F5B}"/>
          </ac:spMkLst>
        </pc:spChg>
        <pc:spChg chg="add">
          <ac:chgData name="Prezerakos Georgios" userId="ea548587-b3cc-4d35-8e15-7608a7cc4b92" providerId="ADAL" clId="{A7962819-AAC3-4CAE-9B55-4DBEAFF44856}" dt="2025-06-02T15:53:31.353" v="697" actId="26606"/>
          <ac:spMkLst>
            <pc:docMk/>
            <pc:sldMk cId="2096581088" sldId="294"/>
            <ac:spMk id="12" creationId="{CD9FE4EF-C4D8-49A0-B2FF-81D8DB7D8A24}"/>
          </ac:spMkLst>
        </pc:spChg>
        <pc:spChg chg="add">
          <ac:chgData name="Prezerakos Georgios" userId="ea548587-b3cc-4d35-8e15-7608a7cc4b92" providerId="ADAL" clId="{A7962819-AAC3-4CAE-9B55-4DBEAFF44856}" dt="2025-06-02T15:53:31.353" v="697" actId="26606"/>
          <ac:spMkLst>
            <pc:docMk/>
            <pc:sldMk cId="2096581088" sldId="294"/>
            <ac:spMk id="14" creationId="{4300840D-0A0B-4512-BACA-B439D5B9C57C}"/>
          </ac:spMkLst>
        </pc:spChg>
        <pc:spChg chg="add">
          <ac:chgData name="Prezerakos Georgios" userId="ea548587-b3cc-4d35-8e15-7608a7cc4b92" providerId="ADAL" clId="{A7962819-AAC3-4CAE-9B55-4DBEAFF44856}" dt="2025-06-02T15:53:31.353" v="697" actId="26606"/>
          <ac:spMkLst>
            <pc:docMk/>
            <pc:sldMk cId="2096581088" sldId="294"/>
            <ac:spMk id="16" creationId="{D2B78728-A580-49A7-84F9-6EF6F583ADE0}"/>
          </ac:spMkLst>
        </pc:spChg>
        <pc:spChg chg="add">
          <ac:chgData name="Prezerakos Georgios" userId="ea548587-b3cc-4d35-8e15-7608a7cc4b92" providerId="ADAL" clId="{A7962819-AAC3-4CAE-9B55-4DBEAFF44856}" dt="2025-06-02T15:53:31.353" v="697" actId="26606"/>
          <ac:spMkLst>
            <pc:docMk/>
            <pc:sldMk cId="2096581088" sldId="294"/>
            <ac:spMk id="18" creationId="{38FAA1A1-D861-433F-88FA-1E9D6FD31D11}"/>
          </ac:spMkLst>
        </pc:spChg>
        <pc:spChg chg="add">
          <ac:chgData name="Prezerakos Georgios" userId="ea548587-b3cc-4d35-8e15-7608a7cc4b92" providerId="ADAL" clId="{A7962819-AAC3-4CAE-9B55-4DBEAFF44856}" dt="2025-06-02T15:53:31.353" v="697" actId="26606"/>
          <ac:spMkLst>
            <pc:docMk/>
            <pc:sldMk cId="2096581088" sldId="294"/>
            <ac:spMk id="20" creationId="{8D71EDA1-87BF-4D5D-AB79-F346FD19278A}"/>
          </ac:spMkLst>
        </pc:spChg>
      </pc:sldChg>
      <pc:sldChg chg="addSp modSp mod setBg">
        <pc:chgData name="Prezerakos Georgios" userId="ea548587-b3cc-4d35-8e15-7608a7cc4b92" providerId="ADAL" clId="{A7962819-AAC3-4CAE-9B55-4DBEAFF44856}" dt="2025-06-02T15:53:43.850" v="699" actId="26606"/>
        <pc:sldMkLst>
          <pc:docMk/>
          <pc:sldMk cId="389355001" sldId="295"/>
        </pc:sldMkLst>
        <pc:spChg chg="mod">
          <ac:chgData name="Prezerakos Georgios" userId="ea548587-b3cc-4d35-8e15-7608a7cc4b92" providerId="ADAL" clId="{A7962819-AAC3-4CAE-9B55-4DBEAFF44856}" dt="2025-06-02T15:53:43.850" v="699" actId="26606"/>
          <ac:spMkLst>
            <pc:docMk/>
            <pc:sldMk cId="389355001" sldId="295"/>
            <ac:spMk id="4" creationId="{4AFC4156-2CF5-70F1-D29E-2F737A21EF07}"/>
          </ac:spMkLst>
        </pc:spChg>
        <pc:spChg chg="mod">
          <ac:chgData name="Prezerakos Georgios" userId="ea548587-b3cc-4d35-8e15-7608a7cc4b92" providerId="ADAL" clId="{A7962819-AAC3-4CAE-9B55-4DBEAFF44856}" dt="2025-06-02T15:53:43.850" v="699" actId="26606"/>
          <ac:spMkLst>
            <pc:docMk/>
            <pc:sldMk cId="389355001" sldId="295"/>
            <ac:spMk id="5" creationId="{E5600DC8-566C-883B-C964-4BC488E5246B}"/>
          </ac:spMkLst>
        </pc:spChg>
        <pc:spChg chg="add">
          <ac:chgData name="Prezerakos Georgios" userId="ea548587-b3cc-4d35-8e15-7608a7cc4b92" providerId="ADAL" clId="{A7962819-AAC3-4CAE-9B55-4DBEAFF44856}" dt="2025-06-02T15:53:43.850" v="699" actId="26606"/>
          <ac:spMkLst>
            <pc:docMk/>
            <pc:sldMk cId="389355001" sldId="295"/>
            <ac:spMk id="10" creationId="{43C48B49-6135-48B6-AC0F-97E5D8D1F03F}"/>
          </ac:spMkLst>
        </pc:spChg>
        <pc:spChg chg="add">
          <ac:chgData name="Prezerakos Georgios" userId="ea548587-b3cc-4d35-8e15-7608a7cc4b92" providerId="ADAL" clId="{A7962819-AAC3-4CAE-9B55-4DBEAFF44856}" dt="2025-06-02T15:53:43.850" v="699" actId="26606"/>
          <ac:spMkLst>
            <pc:docMk/>
            <pc:sldMk cId="389355001" sldId="295"/>
            <ac:spMk id="12" creationId="{9715DAF0-AE1B-46C9-8A6B-DB2AA05AB91D}"/>
          </ac:spMkLst>
        </pc:spChg>
        <pc:spChg chg="add">
          <ac:chgData name="Prezerakos Georgios" userId="ea548587-b3cc-4d35-8e15-7608a7cc4b92" providerId="ADAL" clId="{A7962819-AAC3-4CAE-9B55-4DBEAFF44856}" dt="2025-06-02T15:53:43.850" v="699" actId="26606"/>
          <ac:spMkLst>
            <pc:docMk/>
            <pc:sldMk cId="389355001" sldId="295"/>
            <ac:spMk id="14" creationId="{DC631C0B-6DA6-4E57-8231-CE32B3434A7E}"/>
          </ac:spMkLst>
        </pc:spChg>
        <pc:spChg chg="add">
          <ac:chgData name="Prezerakos Georgios" userId="ea548587-b3cc-4d35-8e15-7608a7cc4b92" providerId="ADAL" clId="{A7962819-AAC3-4CAE-9B55-4DBEAFF44856}" dt="2025-06-02T15:53:43.850" v="699" actId="26606"/>
          <ac:spMkLst>
            <pc:docMk/>
            <pc:sldMk cId="389355001" sldId="295"/>
            <ac:spMk id="16" creationId="{F256AC18-FB41-4977-8B0C-F5082335AB7D}"/>
          </ac:spMkLst>
        </pc:spChg>
        <pc:spChg chg="add">
          <ac:chgData name="Prezerakos Georgios" userId="ea548587-b3cc-4d35-8e15-7608a7cc4b92" providerId="ADAL" clId="{A7962819-AAC3-4CAE-9B55-4DBEAFF44856}" dt="2025-06-02T15:53:43.850" v="699" actId="26606"/>
          <ac:spMkLst>
            <pc:docMk/>
            <pc:sldMk cId="389355001" sldId="295"/>
            <ac:spMk id="18" creationId="{AFF4A713-7B75-4B21-90D7-5AB19547C728}"/>
          </ac:spMkLst>
        </pc:spChg>
      </pc:sldChg>
      <pc:sldChg chg="del">
        <pc:chgData name="Prezerakos Georgios" userId="ea548587-b3cc-4d35-8e15-7608a7cc4b92" providerId="ADAL" clId="{A7962819-AAC3-4CAE-9B55-4DBEAFF44856}" dt="2025-06-02T15:08:36.283" v="169" actId="2696"/>
        <pc:sldMkLst>
          <pc:docMk/>
          <pc:sldMk cId="2077827004" sldId="296"/>
        </pc:sldMkLst>
      </pc:sldChg>
      <pc:sldChg chg="addSp modSp mod setBg">
        <pc:chgData name="Prezerakos Georgios" userId="ea548587-b3cc-4d35-8e15-7608a7cc4b92" providerId="ADAL" clId="{A7962819-AAC3-4CAE-9B55-4DBEAFF44856}" dt="2025-06-02T15:53:51.781" v="701" actId="2710"/>
        <pc:sldMkLst>
          <pc:docMk/>
          <pc:sldMk cId="1316112082" sldId="297"/>
        </pc:sldMkLst>
        <pc:spChg chg="mod">
          <ac:chgData name="Prezerakos Georgios" userId="ea548587-b3cc-4d35-8e15-7608a7cc4b92" providerId="ADAL" clId="{A7962819-AAC3-4CAE-9B55-4DBEAFF44856}" dt="2025-06-02T15:53:47.135" v="700" actId="26606"/>
          <ac:spMkLst>
            <pc:docMk/>
            <pc:sldMk cId="1316112082" sldId="297"/>
            <ac:spMk id="2" creationId="{05CA1D6A-F32A-8569-4967-BED7E155B669}"/>
          </ac:spMkLst>
        </pc:spChg>
        <pc:spChg chg="mod">
          <ac:chgData name="Prezerakos Georgios" userId="ea548587-b3cc-4d35-8e15-7608a7cc4b92" providerId="ADAL" clId="{A7962819-AAC3-4CAE-9B55-4DBEAFF44856}" dt="2025-06-02T15:53:51.781" v="701" actId="2710"/>
          <ac:spMkLst>
            <pc:docMk/>
            <pc:sldMk cId="1316112082" sldId="297"/>
            <ac:spMk id="3" creationId="{4055E2C0-65EE-1019-420B-5601831F4877}"/>
          </ac:spMkLst>
        </pc:spChg>
        <pc:spChg chg="add">
          <ac:chgData name="Prezerakos Georgios" userId="ea548587-b3cc-4d35-8e15-7608a7cc4b92" providerId="ADAL" clId="{A7962819-AAC3-4CAE-9B55-4DBEAFF44856}" dt="2025-06-02T15:53:47.135" v="700" actId="26606"/>
          <ac:spMkLst>
            <pc:docMk/>
            <pc:sldMk cId="1316112082" sldId="297"/>
            <ac:spMk id="8" creationId="{09588DA8-065E-4F6F-8EFD-43104AB2E0CF}"/>
          </ac:spMkLst>
        </pc:spChg>
        <pc:spChg chg="add">
          <ac:chgData name="Prezerakos Georgios" userId="ea548587-b3cc-4d35-8e15-7608a7cc4b92" providerId="ADAL" clId="{A7962819-AAC3-4CAE-9B55-4DBEAFF44856}" dt="2025-06-02T15:53:47.135" v="700" actId="26606"/>
          <ac:spMkLst>
            <pc:docMk/>
            <pc:sldMk cId="1316112082" sldId="297"/>
            <ac:spMk id="10" creationId="{C4285719-470E-454C-AF62-8323075F1F5B}"/>
          </ac:spMkLst>
        </pc:spChg>
        <pc:spChg chg="add">
          <ac:chgData name="Prezerakos Georgios" userId="ea548587-b3cc-4d35-8e15-7608a7cc4b92" providerId="ADAL" clId="{A7962819-AAC3-4CAE-9B55-4DBEAFF44856}" dt="2025-06-02T15:53:47.135" v="700" actId="26606"/>
          <ac:spMkLst>
            <pc:docMk/>
            <pc:sldMk cId="1316112082" sldId="297"/>
            <ac:spMk id="12" creationId="{CD9FE4EF-C4D8-49A0-B2FF-81D8DB7D8A24}"/>
          </ac:spMkLst>
        </pc:spChg>
        <pc:spChg chg="add">
          <ac:chgData name="Prezerakos Georgios" userId="ea548587-b3cc-4d35-8e15-7608a7cc4b92" providerId="ADAL" clId="{A7962819-AAC3-4CAE-9B55-4DBEAFF44856}" dt="2025-06-02T15:53:47.135" v="700" actId="26606"/>
          <ac:spMkLst>
            <pc:docMk/>
            <pc:sldMk cId="1316112082" sldId="297"/>
            <ac:spMk id="14" creationId="{4300840D-0A0B-4512-BACA-B439D5B9C57C}"/>
          </ac:spMkLst>
        </pc:spChg>
        <pc:spChg chg="add">
          <ac:chgData name="Prezerakos Georgios" userId="ea548587-b3cc-4d35-8e15-7608a7cc4b92" providerId="ADAL" clId="{A7962819-AAC3-4CAE-9B55-4DBEAFF44856}" dt="2025-06-02T15:53:47.135" v="700" actId="26606"/>
          <ac:spMkLst>
            <pc:docMk/>
            <pc:sldMk cId="1316112082" sldId="297"/>
            <ac:spMk id="16" creationId="{D2B78728-A580-49A7-84F9-6EF6F583ADE0}"/>
          </ac:spMkLst>
        </pc:spChg>
        <pc:spChg chg="add">
          <ac:chgData name="Prezerakos Georgios" userId="ea548587-b3cc-4d35-8e15-7608a7cc4b92" providerId="ADAL" clId="{A7962819-AAC3-4CAE-9B55-4DBEAFF44856}" dt="2025-06-02T15:53:47.135" v="700" actId="26606"/>
          <ac:spMkLst>
            <pc:docMk/>
            <pc:sldMk cId="1316112082" sldId="297"/>
            <ac:spMk id="18" creationId="{38FAA1A1-D861-433F-88FA-1E9D6FD31D11}"/>
          </ac:spMkLst>
        </pc:spChg>
        <pc:spChg chg="add">
          <ac:chgData name="Prezerakos Georgios" userId="ea548587-b3cc-4d35-8e15-7608a7cc4b92" providerId="ADAL" clId="{A7962819-AAC3-4CAE-9B55-4DBEAFF44856}" dt="2025-06-02T15:53:47.135" v="700" actId="26606"/>
          <ac:spMkLst>
            <pc:docMk/>
            <pc:sldMk cId="1316112082" sldId="297"/>
            <ac:spMk id="20" creationId="{8D71EDA1-87BF-4D5D-AB79-F346FD19278A}"/>
          </ac:spMkLst>
        </pc:spChg>
      </pc:sldChg>
      <pc:sldChg chg="addSp modSp mod setBg">
        <pc:chgData name="Prezerakos Georgios" userId="ea548587-b3cc-4d35-8e15-7608a7cc4b92" providerId="ADAL" clId="{A7962819-AAC3-4CAE-9B55-4DBEAFF44856}" dt="2025-06-02T15:54:06.840" v="703" actId="2710"/>
        <pc:sldMkLst>
          <pc:docMk/>
          <pc:sldMk cId="3887834428" sldId="298"/>
        </pc:sldMkLst>
        <pc:spChg chg="mod">
          <ac:chgData name="Prezerakos Georgios" userId="ea548587-b3cc-4d35-8e15-7608a7cc4b92" providerId="ADAL" clId="{A7962819-AAC3-4CAE-9B55-4DBEAFF44856}" dt="2025-06-02T15:53:58.694" v="702" actId="26606"/>
          <ac:spMkLst>
            <pc:docMk/>
            <pc:sldMk cId="3887834428" sldId="298"/>
            <ac:spMk id="2" creationId="{C91F4ED7-B943-0861-E49F-A96A7B6ED823}"/>
          </ac:spMkLst>
        </pc:spChg>
        <pc:spChg chg="mod">
          <ac:chgData name="Prezerakos Georgios" userId="ea548587-b3cc-4d35-8e15-7608a7cc4b92" providerId="ADAL" clId="{A7962819-AAC3-4CAE-9B55-4DBEAFF44856}" dt="2025-06-02T15:54:06.840" v="703" actId="2710"/>
          <ac:spMkLst>
            <pc:docMk/>
            <pc:sldMk cId="3887834428" sldId="298"/>
            <ac:spMk id="3" creationId="{959F6771-9853-8A17-164B-E32DA62EDA8F}"/>
          </ac:spMkLst>
        </pc:spChg>
        <pc:spChg chg="add">
          <ac:chgData name="Prezerakos Georgios" userId="ea548587-b3cc-4d35-8e15-7608a7cc4b92" providerId="ADAL" clId="{A7962819-AAC3-4CAE-9B55-4DBEAFF44856}" dt="2025-06-02T15:53:58.694" v="702" actId="26606"/>
          <ac:spMkLst>
            <pc:docMk/>
            <pc:sldMk cId="3887834428" sldId="298"/>
            <ac:spMk id="8" creationId="{09588DA8-065E-4F6F-8EFD-43104AB2E0CF}"/>
          </ac:spMkLst>
        </pc:spChg>
        <pc:spChg chg="add">
          <ac:chgData name="Prezerakos Georgios" userId="ea548587-b3cc-4d35-8e15-7608a7cc4b92" providerId="ADAL" clId="{A7962819-AAC3-4CAE-9B55-4DBEAFF44856}" dt="2025-06-02T15:53:58.694" v="702" actId="26606"/>
          <ac:spMkLst>
            <pc:docMk/>
            <pc:sldMk cId="3887834428" sldId="298"/>
            <ac:spMk id="10" creationId="{C4285719-470E-454C-AF62-8323075F1F5B}"/>
          </ac:spMkLst>
        </pc:spChg>
        <pc:spChg chg="add">
          <ac:chgData name="Prezerakos Georgios" userId="ea548587-b3cc-4d35-8e15-7608a7cc4b92" providerId="ADAL" clId="{A7962819-AAC3-4CAE-9B55-4DBEAFF44856}" dt="2025-06-02T15:53:58.694" v="702" actId="26606"/>
          <ac:spMkLst>
            <pc:docMk/>
            <pc:sldMk cId="3887834428" sldId="298"/>
            <ac:spMk id="12" creationId="{CD9FE4EF-C4D8-49A0-B2FF-81D8DB7D8A24}"/>
          </ac:spMkLst>
        </pc:spChg>
        <pc:spChg chg="add">
          <ac:chgData name="Prezerakos Georgios" userId="ea548587-b3cc-4d35-8e15-7608a7cc4b92" providerId="ADAL" clId="{A7962819-AAC3-4CAE-9B55-4DBEAFF44856}" dt="2025-06-02T15:53:58.694" v="702" actId="26606"/>
          <ac:spMkLst>
            <pc:docMk/>
            <pc:sldMk cId="3887834428" sldId="298"/>
            <ac:spMk id="14" creationId="{4300840D-0A0B-4512-BACA-B439D5B9C57C}"/>
          </ac:spMkLst>
        </pc:spChg>
        <pc:spChg chg="add">
          <ac:chgData name="Prezerakos Georgios" userId="ea548587-b3cc-4d35-8e15-7608a7cc4b92" providerId="ADAL" clId="{A7962819-AAC3-4CAE-9B55-4DBEAFF44856}" dt="2025-06-02T15:53:58.694" v="702" actId="26606"/>
          <ac:spMkLst>
            <pc:docMk/>
            <pc:sldMk cId="3887834428" sldId="298"/>
            <ac:spMk id="16" creationId="{D2B78728-A580-49A7-84F9-6EF6F583ADE0}"/>
          </ac:spMkLst>
        </pc:spChg>
        <pc:spChg chg="add">
          <ac:chgData name="Prezerakos Georgios" userId="ea548587-b3cc-4d35-8e15-7608a7cc4b92" providerId="ADAL" clId="{A7962819-AAC3-4CAE-9B55-4DBEAFF44856}" dt="2025-06-02T15:53:58.694" v="702" actId="26606"/>
          <ac:spMkLst>
            <pc:docMk/>
            <pc:sldMk cId="3887834428" sldId="298"/>
            <ac:spMk id="18" creationId="{38FAA1A1-D861-433F-88FA-1E9D6FD31D11}"/>
          </ac:spMkLst>
        </pc:spChg>
        <pc:spChg chg="add">
          <ac:chgData name="Prezerakos Georgios" userId="ea548587-b3cc-4d35-8e15-7608a7cc4b92" providerId="ADAL" clId="{A7962819-AAC3-4CAE-9B55-4DBEAFF44856}" dt="2025-06-02T15:53:58.694" v="702" actId="26606"/>
          <ac:spMkLst>
            <pc:docMk/>
            <pc:sldMk cId="3887834428" sldId="298"/>
            <ac:spMk id="20" creationId="{8D71EDA1-87BF-4D5D-AB79-F346FD19278A}"/>
          </ac:spMkLst>
        </pc:spChg>
      </pc:sldChg>
      <pc:sldChg chg="addSp modSp mod setBg">
        <pc:chgData name="Prezerakos Georgios" userId="ea548587-b3cc-4d35-8e15-7608a7cc4b92" providerId="ADAL" clId="{A7962819-AAC3-4CAE-9B55-4DBEAFF44856}" dt="2025-06-02T15:54:49.413" v="705" actId="2710"/>
        <pc:sldMkLst>
          <pc:docMk/>
          <pc:sldMk cId="4113983871" sldId="299"/>
        </pc:sldMkLst>
        <pc:spChg chg="mod">
          <ac:chgData name="Prezerakos Georgios" userId="ea548587-b3cc-4d35-8e15-7608a7cc4b92" providerId="ADAL" clId="{A7962819-AAC3-4CAE-9B55-4DBEAFF44856}" dt="2025-06-02T15:54:44.562" v="704" actId="26606"/>
          <ac:spMkLst>
            <pc:docMk/>
            <pc:sldMk cId="4113983871" sldId="299"/>
            <ac:spMk id="2" creationId="{9D3127D7-E0D8-A56F-E7DD-080EAE6F9895}"/>
          </ac:spMkLst>
        </pc:spChg>
        <pc:spChg chg="mod">
          <ac:chgData name="Prezerakos Georgios" userId="ea548587-b3cc-4d35-8e15-7608a7cc4b92" providerId="ADAL" clId="{A7962819-AAC3-4CAE-9B55-4DBEAFF44856}" dt="2025-06-02T15:54:49.413" v="705" actId="2710"/>
          <ac:spMkLst>
            <pc:docMk/>
            <pc:sldMk cId="4113983871" sldId="299"/>
            <ac:spMk id="3" creationId="{8B2793F6-F4F9-3775-917D-3F31247AEAAC}"/>
          </ac:spMkLst>
        </pc:spChg>
        <pc:spChg chg="add">
          <ac:chgData name="Prezerakos Georgios" userId="ea548587-b3cc-4d35-8e15-7608a7cc4b92" providerId="ADAL" clId="{A7962819-AAC3-4CAE-9B55-4DBEAFF44856}" dt="2025-06-02T15:54:44.562" v="704" actId="26606"/>
          <ac:spMkLst>
            <pc:docMk/>
            <pc:sldMk cId="4113983871" sldId="299"/>
            <ac:spMk id="8" creationId="{09588DA8-065E-4F6F-8EFD-43104AB2E0CF}"/>
          </ac:spMkLst>
        </pc:spChg>
        <pc:spChg chg="add">
          <ac:chgData name="Prezerakos Georgios" userId="ea548587-b3cc-4d35-8e15-7608a7cc4b92" providerId="ADAL" clId="{A7962819-AAC3-4CAE-9B55-4DBEAFF44856}" dt="2025-06-02T15:54:44.562" v="704" actId="26606"/>
          <ac:spMkLst>
            <pc:docMk/>
            <pc:sldMk cId="4113983871" sldId="299"/>
            <ac:spMk id="10" creationId="{C4285719-470E-454C-AF62-8323075F1F5B}"/>
          </ac:spMkLst>
        </pc:spChg>
        <pc:spChg chg="add">
          <ac:chgData name="Prezerakos Georgios" userId="ea548587-b3cc-4d35-8e15-7608a7cc4b92" providerId="ADAL" clId="{A7962819-AAC3-4CAE-9B55-4DBEAFF44856}" dt="2025-06-02T15:54:44.562" v="704" actId="26606"/>
          <ac:spMkLst>
            <pc:docMk/>
            <pc:sldMk cId="4113983871" sldId="299"/>
            <ac:spMk id="12" creationId="{CD9FE4EF-C4D8-49A0-B2FF-81D8DB7D8A24}"/>
          </ac:spMkLst>
        </pc:spChg>
        <pc:spChg chg="add">
          <ac:chgData name="Prezerakos Georgios" userId="ea548587-b3cc-4d35-8e15-7608a7cc4b92" providerId="ADAL" clId="{A7962819-AAC3-4CAE-9B55-4DBEAFF44856}" dt="2025-06-02T15:54:44.562" v="704" actId="26606"/>
          <ac:spMkLst>
            <pc:docMk/>
            <pc:sldMk cId="4113983871" sldId="299"/>
            <ac:spMk id="14" creationId="{4300840D-0A0B-4512-BACA-B439D5B9C57C}"/>
          </ac:spMkLst>
        </pc:spChg>
        <pc:spChg chg="add">
          <ac:chgData name="Prezerakos Georgios" userId="ea548587-b3cc-4d35-8e15-7608a7cc4b92" providerId="ADAL" clId="{A7962819-AAC3-4CAE-9B55-4DBEAFF44856}" dt="2025-06-02T15:54:44.562" v="704" actId="26606"/>
          <ac:spMkLst>
            <pc:docMk/>
            <pc:sldMk cId="4113983871" sldId="299"/>
            <ac:spMk id="16" creationId="{D2B78728-A580-49A7-84F9-6EF6F583ADE0}"/>
          </ac:spMkLst>
        </pc:spChg>
        <pc:spChg chg="add">
          <ac:chgData name="Prezerakos Georgios" userId="ea548587-b3cc-4d35-8e15-7608a7cc4b92" providerId="ADAL" clId="{A7962819-AAC3-4CAE-9B55-4DBEAFF44856}" dt="2025-06-02T15:54:44.562" v="704" actId="26606"/>
          <ac:spMkLst>
            <pc:docMk/>
            <pc:sldMk cId="4113983871" sldId="299"/>
            <ac:spMk id="18" creationId="{38FAA1A1-D861-433F-88FA-1E9D6FD31D11}"/>
          </ac:spMkLst>
        </pc:spChg>
        <pc:spChg chg="add">
          <ac:chgData name="Prezerakos Georgios" userId="ea548587-b3cc-4d35-8e15-7608a7cc4b92" providerId="ADAL" clId="{A7962819-AAC3-4CAE-9B55-4DBEAFF44856}" dt="2025-06-02T15:54:44.562" v="704" actId="26606"/>
          <ac:spMkLst>
            <pc:docMk/>
            <pc:sldMk cId="4113983871" sldId="299"/>
            <ac:spMk id="20" creationId="{8D71EDA1-87BF-4D5D-AB79-F346FD19278A}"/>
          </ac:spMkLst>
        </pc:spChg>
      </pc:sldChg>
      <pc:sldChg chg="addSp modSp mod setBg">
        <pc:chgData name="Prezerakos Georgios" userId="ea548587-b3cc-4d35-8e15-7608a7cc4b92" providerId="ADAL" clId="{A7962819-AAC3-4CAE-9B55-4DBEAFF44856}" dt="2025-06-02T16:01:06.252" v="756"/>
        <pc:sldMkLst>
          <pc:docMk/>
          <pc:sldMk cId="758122344" sldId="300"/>
        </pc:sldMkLst>
        <pc:spChg chg="mod">
          <ac:chgData name="Prezerakos Georgios" userId="ea548587-b3cc-4d35-8e15-7608a7cc4b92" providerId="ADAL" clId="{A7962819-AAC3-4CAE-9B55-4DBEAFF44856}" dt="2025-06-02T15:55:05.336" v="706" actId="26606"/>
          <ac:spMkLst>
            <pc:docMk/>
            <pc:sldMk cId="758122344" sldId="300"/>
            <ac:spMk id="2" creationId="{6FC616D1-5CC0-7AF3-BE1C-26A5C283C5A4}"/>
          </ac:spMkLst>
        </pc:spChg>
        <pc:spChg chg="mod">
          <ac:chgData name="Prezerakos Georgios" userId="ea548587-b3cc-4d35-8e15-7608a7cc4b92" providerId="ADAL" clId="{A7962819-AAC3-4CAE-9B55-4DBEAFF44856}" dt="2025-06-02T16:01:06.252" v="756"/>
          <ac:spMkLst>
            <pc:docMk/>
            <pc:sldMk cId="758122344" sldId="300"/>
            <ac:spMk id="3" creationId="{03A11D26-51E0-C859-8A11-DB497BCC98BB}"/>
          </ac:spMkLst>
        </pc:spChg>
        <pc:spChg chg="add">
          <ac:chgData name="Prezerakos Georgios" userId="ea548587-b3cc-4d35-8e15-7608a7cc4b92" providerId="ADAL" clId="{A7962819-AAC3-4CAE-9B55-4DBEAFF44856}" dt="2025-06-02T15:55:05.336" v="706" actId="26606"/>
          <ac:spMkLst>
            <pc:docMk/>
            <pc:sldMk cId="758122344" sldId="300"/>
            <ac:spMk id="8" creationId="{09588DA8-065E-4F6F-8EFD-43104AB2E0CF}"/>
          </ac:spMkLst>
        </pc:spChg>
        <pc:spChg chg="add">
          <ac:chgData name="Prezerakos Georgios" userId="ea548587-b3cc-4d35-8e15-7608a7cc4b92" providerId="ADAL" clId="{A7962819-AAC3-4CAE-9B55-4DBEAFF44856}" dt="2025-06-02T15:55:05.336" v="706" actId="26606"/>
          <ac:spMkLst>
            <pc:docMk/>
            <pc:sldMk cId="758122344" sldId="300"/>
            <ac:spMk id="10" creationId="{C4285719-470E-454C-AF62-8323075F1F5B}"/>
          </ac:spMkLst>
        </pc:spChg>
        <pc:spChg chg="add">
          <ac:chgData name="Prezerakos Georgios" userId="ea548587-b3cc-4d35-8e15-7608a7cc4b92" providerId="ADAL" clId="{A7962819-AAC3-4CAE-9B55-4DBEAFF44856}" dt="2025-06-02T15:55:05.336" v="706" actId="26606"/>
          <ac:spMkLst>
            <pc:docMk/>
            <pc:sldMk cId="758122344" sldId="300"/>
            <ac:spMk id="12" creationId="{CD9FE4EF-C4D8-49A0-B2FF-81D8DB7D8A24}"/>
          </ac:spMkLst>
        </pc:spChg>
        <pc:spChg chg="add">
          <ac:chgData name="Prezerakos Georgios" userId="ea548587-b3cc-4d35-8e15-7608a7cc4b92" providerId="ADAL" clId="{A7962819-AAC3-4CAE-9B55-4DBEAFF44856}" dt="2025-06-02T15:55:05.336" v="706" actId="26606"/>
          <ac:spMkLst>
            <pc:docMk/>
            <pc:sldMk cId="758122344" sldId="300"/>
            <ac:spMk id="14" creationId="{4300840D-0A0B-4512-BACA-B439D5B9C57C}"/>
          </ac:spMkLst>
        </pc:spChg>
        <pc:spChg chg="add">
          <ac:chgData name="Prezerakos Georgios" userId="ea548587-b3cc-4d35-8e15-7608a7cc4b92" providerId="ADAL" clId="{A7962819-AAC3-4CAE-9B55-4DBEAFF44856}" dt="2025-06-02T15:55:05.336" v="706" actId="26606"/>
          <ac:spMkLst>
            <pc:docMk/>
            <pc:sldMk cId="758122344" sldId="300"/>
            <ac:spMk id="16" creationId="{D2B78728-A580-49A7-84F9-6EF6F583ADE0}"/>
          </ac:spMkLst>
        </pc:spChg>
        <pc:spChg chg="add">
          <ac:chgData name="Prezerakos Georgios" userId="ea548587-b3cc-4d35-8e15-7608a7cc4b92" providerId="ADAL" clId="{A7962819-AAC3-4CAE-9B55-4DBEAFF44856}" dt="2025-06-02T15:55:05.336" v="706" actId="26606"/>
          <ac:spMkLst>
            <pc:docMk/>
            <pc:sldMk cId="758122344" sldId="300"/>
            <ac:spMk id="18" creationId="{38FAA1A1-D861-433F-88FA-1E9D6FD31D11}"/>
          </ac:spMkLst>
        </pc:spChg>
        <pc:spChg chg="add">
          <ac:chgData name="Prezerakos Georgios" userId="ea548587-b3cc-4d35-8e15-7608a7cc4b92" providerId="ADAL" clId="{A7962819-AAC3-4CAE-9B55-4DBEAFF44856}" dt="2025-06-02T15:55:05.336" v="706" actId="26606"/>
          <ac:spMkLst>
            <pc:docMk/>
            <pc:sldMk cId="758122344" sldId="300"/>
            <ac:spMk id="20" creationId="{8D71EDA1-87BF-4D5D-AB79-F346FD19278A}"/>
          </ac:spMkLst>
        </pc:spChg>
      </pc:sldChg>
      <pc:sldChg chg="addSp modSp mod setBg">
        <pc:chgData name="Prezerakos Georgios" userId="ea548587-b3cc-4d35-8e15-7608a7cc4b92" providerId="ADAL" clId="{A7962819-AAC3-4CAE-9B55-4DBEAFF44856}" dt="2025-06-02T15:55:16.736" v="708" actId="26606"/>
        <pc:sldMkLst>
          <pc:docMk/>
          <pc:sldMk cId="312042775" sldId="301"/>
        </pc:sldMkLst>
        <pc:spChg chg="mod">
          <ac:chgData name="Prezerakos Georgios" userId="ea548587-b3cc-4d35-8e15-7608a7cc4b92" providerId="ADAL" clId="{A7962819-AAC3-4CAE-9B55-4DBEAFF44856}" dt="2025-06-02T15:55:16.736" v="708" actId="26606"/>
          <ac:spMkLst>
            <pc:docMk/>
            <pc:sldMk cId="312042775" sldId="301"/>
            <ac:spMk id="4" creationId="{47D64F99-2B9C-5939-6F2E-922B2D995FF2}"/>
          </ac:spMkLst>
        </pc:spChg>
        <pc:spChg chg="mod">
          <ac:chgData name="Prezerakos Georgios" userId="ea548587-b3cc-4d35-8e15-7608a7cc4b92" providerId="ADAL" clId="{A7962819-AAC3-4CAE-9B55-4DBEAFF44856}" dt="2025-06-02T15:55:16.736" v="708" actId="26606"/>
          <ac:spMkLst>
            <pc:docMk/>
            <pc:sldMk cId="312042775" sldId="301"/>
            <ac:spMk id="5" creationId="{8F03FBD8-660F-1A9C-51FE-B061163F89DA}"/>
          </ac:spMkLst>
        </pc:spChg>
        <pc:spChg chg="add">
          <ac:chgData name="Prezerakos Georgios" userId="ea548587-b3cc-4d35-8e15-7608a7cc4b92" providerId="ADAL" clId="{A7962819-AAC3-4CAE-9B55-4DBEAFF44856}" dt="2025-06-02T15:55:16.736" v="708" actId="26606"/>
          <ac:spMkLst>
            <pc:docMk/>
            <pc:sldMk cId="312042775" sldId="301"/>
            <ac:spMk id="10" creationId="{43C48B49-6135-48B6-AC0F-97E5D8D1F03F}"/>
          </ac:spMkLst>
        </pc:spChg>
        <pc:spChg chg="add">
          <ac:chgData name="Prezerakos Georgios" userId="ea548587-b3cc-4d35-8e15-7608a7cc4b92" providerId="ADAL" clId="{A7962819-AAC3-4CAE-9B55-4DBEAFF44856}" dt="2025-06-02T15:55:16.736" v="708" actId="26606"/>
          <ac:spMkLst>
            <pc:docMk/>
            <pc:sldMk cId="312042775" sldId="301"/>
            <ac:spMk id="12" creationId="{9715DAF0-AE1B-46C9-8A6B-DB2AA05AB91D}"/>
          </ac:spMkLst>
        </pc:spChg>
        <pc:spChg chg="add">
          <ac:chgData name="Prezerakos Georgios" userId="ea548587-b3cc-4d35-8e15-7608a7cc4b92" providerId="ADAL" clId="{A7962819-AAC3-4CAE-9B55-4DBEAFF44856}" dt="2025-06-02T15:55:16.736" v="708" actId="26606"/>
          <ac:spMkLst>
            <pc:docMk/>
            <pc:sldMk cId="312042775" sldId="301"/>
            <ac:spMk id="14" creationId="{DC631C0B-6DA6-4E57-8231-CE32B3434A7E}"/>
          </ac:spMkLst>
        </pc:spChg>
        <pc:spChg chg="add">
          <ac:chgData name="Prezerakos Georgios" userId="ea548587-b3cc-4d35-8e15-7608a7cc4b92" providerId="ADAL" clId="{A7962819-AAC3-4CAE-9B55-4DBEAFF44856}" dt="2025-06-02T15:55:16.736" v="708" actId="26606"/>
          <ac:spMkLst>
            <pc:docMk/>
            <pc:sldMk cId="312042775" sldId="301"/>
            <ac:spMk id="16" creationId="{F256AC18-FB41-4977-8B0C-F5082335AB7D}"/>
          </ac:spMkLst>
        </pc:spChg>
        <pc:spChg chg="add">
          <ac:chgData name="Prezerakos Georgios" userId="ea548587-b3cc-4d35-8e15-7608a7cc4b92" providerId="ADAL" clId="{A7962819-AAC3-4CAE-9B55-4DBEAFF44856}" dt="2025-06-02T15:55:16.736" v="708" actId="26606"/>
          <ac:spMkLst>
            <pc:docMk/>
            <pc:sldMk cId="312042775" sldId="301"/>
            <ac:spMk id="18" creationId="{AFF4A713-7B75-4B21-90D7-5AB19547C728}"/>
          </ac:spMkLst>
        </pc:spChg>
      </pc:sldChg>
      <pc:sldChg chg="addSp modSp mod setBg">
        <pc:chgData name="Prezerakos Georgios" userId="ea548587-b3cc-4d35-8e15-7608a7cc4b92" providerId="ADAL" clId="{A7962819-AAC3-4CAE-9B55-4DBEAFF44856}" dt="2025-06-02T16:10:16.098" v="806" actId="20577"/>
        <pc:sldMkLst>
          <pc:docMk/>
          <pc:sldMk cId="225741260" sldId="302"/>
        </pc:sldMkLst>
        <pc:spChg chg="mod">
          <ac:chgData name="Prezerakos Georgios" userId="ea548587-b3cc-4d35-8e15-7608a7cc4b92" providerId="ADAL" clId="{A7962819-AAC3-4CAE-9B55-4DBEAFF44856}" dt="2025-06-02T15:55:19.928" v="709" actId="26606"/>
          <ac:spMkLst>
            <pc:docMk/>
            <pc:sldMk cId="225741260" sldId="302"/>
            <ac:spMk id="4" creationId="{605E238A-472A-C59F-F88E-041B1A8E7E1A}"/>
          </ac:spMkLst>
        </pc:spChg>
        <pc:spChg chg="mod">
          <ac:chgData name="Prezerakos Georgios" userId="ea548587-b3cc-4d35-8e15-7608a7cc4b92" providerId="ADAL" clId="{A7962819-AAC3-4CAE-9B55-4DBEAFF44856}" dt="2025-06-02T16:10:16.098" v="806" actId="20577"/>
          <ac:spMkLst>
            <pc:docMk/>
            <pc:sldMk cId="225741260" sldId="302"/>
            <ac:spMk id="5" creationId="{0E3966B0-8708-DB49-8692-EA4013CD8D28}"/>
          </ac:spMkLst>
        </pc:spChg>
        <pc:spChg chg="add">
          <ac:chgData name="Prezerakos Georgios" userId="ea548587-b3cc-4d35-8e15-7608a7cc4b92" providerId="ADAL" clId="{A7962819-AAC3-4CAE-9B55-4DBEAFF44856}" dt="2025-06-02T15:55:19.928" v="709" actId="26606"/>
          <ac:spMkLst>
            <pc:docMk/>
            <pc:sldMk cId="225741260" sldId="302"/>
            <ac:spMk id="10" creationId="{09588DA8-065E-4F6F-8EFD-43104AB2E0CF}"/>
          </ac:spMkLst>
        </pc:spChg>
        <pc:spChg chg="add">
          <ac:chgData name="Prezerakos Georgios" userId="ea548587-b3cc-4d35-8e15-7608a7cc4b92" providerId="ADAL" clId="{A7962819-AAC3-4CAE-9B55-4DBEAFF44856}" dt="2025-06-02T15:55:19.928" v="709" actId="26606"/>
          <ac:spMkLst>
            <pc:docMk/>
            <pc:sldMk cId="225741260" sldId="302"/>
            <ac:spMk id="12" creationId="{C4285719-470E-454C-AF62-8323075F1F5B}"/>
          </ac:spMkLst>
        </pc:spChg>
        <pc:spChg chg="add">
          <ac:chgData name="Prezerakos Georgios" userId="ea548587-b3cc-4d35-8e15-7608a7cc4b92" providerId="ADAL" clId="{A7962819-AAC3-4CAE-9B55-4DBEAFF44856}" dt="2025-06-02T15:55:19.928" v="709" actId="26606"/>
          <ac:spMkLst>
            <pc:docMk/>
            <pc:sldMk cId="225741260" sldId="302"/>
            <ac:spMk id="14" creationId="{CD9FE4EF-C4D8-49A0-B2FF-81D8DB7D8A24}"/>
          </ac:spMkLst>
        </pc:spChg>
        <pc:spChg chg="add">
          <ac:chgData name="Prezerakos Georgios" userId="ea548587-b3cc-4d35-8e15-7608a7cc4b92" providerId="ADAL" clId="{A7962819-AAC3-4CAE-9B55-4DBEAFF44856}" dt="2025-06-02T15:55:19.928" v="709" actId="26606"/>
          <ac:spMkLst>
            <pc:docMk/>
            <pc:sldMk cId="225741260" sldId="302"/>
            <ac:spMk id="16" creationId="{4300840D-0A0B-4512-BACA-B439D5B9C57C}"/>
          </ac:spMkLst>
        </pc:spChg>
        <pc:spChg chg="add">
          <ac:chgData name="Prezerakos Georgios" userId="ea548587-b3cc-4d35-8e15-7608a7cc4b92" providerId="ADAL" clId="{A7962819-AAC3-4CAE-9B55-4DBEAFF44856}" dt="2025-06-02T15:55:19.928" v="709" actId="26606"/>
          <ac:spMkLst>
            <pc:docMk/>
            <pc:sldMk cId="225741260" sldId="302"/>
            <ac:spMk id="18" creationId="{D2B78728-A580-49A7-84F9-6EF6F583ADE0}"/>
          </ac:spMkLst>
        </pc:spChg>
        <pc:spChg chg="add">
          <ac:chgData name="Prezerakos Georgios" userId="ea548587-b3cc-4d35-8e15-7608a7cc4b92" providerId="ADAL" clId="{A7962819-AAC3-4CAE-9B55-4DBEAFF44856}" dt="2025-06-02T15:55:19.928" v="709" actId="26606"/>
          <ac:spMkLst>
            <pc:docMk/>
            <pc:sldMk cId="225741260" sldId="302"/>
            <ac:spMk id="20" creationId="{38FAA1A1-D861-433F-88FA-1E9D6FD31D11}"/>
          </ac:spMkLst>
        </pc:spChg>
        <pc:spChg chg="add">
          <ac:chgData name="Prezerakos Georgios" userId="ea548587-b3cc-4d35-8e15-7608a7cc4b92" providerId="ADAL" clId="{A7962819-AAC3-4CAE-9B55-4DBEAFF44856}" dt="2025-06-02T15:55:19.928" v="709" actId="26606"/>
          <ac:spMkLst>
            <pc:docMk/>
            <pc:sldMk cId="225741260" sldId="302"/>
            <ac:spMk id="22" creationId="{8D71EDA1-87BF-4D5D-AB79-F346FD19278A}"/>
          </ac:spMkLst>
        </pc:spChg>
      </pc:sldChg>
      <pc:sldChg chg="addSp modSp mod setBg">
        <pc:chgData name="Prezerakos Georgios" userId="ea548587-b3cc-4d35-8e15-7608a7cc4b92" providerId="ADAL" clId="{A7962819-AAC3-4CAE-9B55-4DBEAFF44856}" dt="2025-06-02T15:55:33.559" v="713" actId="2710"/>
        <pc:sldMkLst>
          <pc:docMk/>
          <pc:sldMk cId="59776777" sldId="303"/>
        </pc:sldMkLst>
        <pc:spChg chg="mod">
          <ac:chgData name="Prezerakos Georgios" userId="ea548587-b3cc-4d35-8e15-7608a7cc4b92" providerId="ADAL" clId="{A7962819-AAC3-4CAE-9B55-4DBEAFF44856}" dt="2025-06-02T15:55:29.854" v="712" actId="26606"/>
          <ac:spMkLst>
            <pc:docMk/>
            <pc:sldMk cId="59776777" sldId="303"/>
            <ac:spMk id="2" creationId="{EBD0845B-CD60-F1F6-2BA2-D2082F5B1553}"/>
          </ac:spMkLst>
        </pc:spChg>
        <pc:spChg chg="mod">
          <ac:chgData name="Prezerakos Georgios" userId="ea548587-b3cc-4d35-8e15-7608a7cc4b92" providerId="ADAL" clId="{A7962819-AAC3-4CAE-9B55-4DBEAFF44856}" dt="2025-06-02T15:55:33.559" v="713" actId="2710"/>
          <ac:spMkLst>
            <pc:docMk/>
            <pc:sldMk cId="59776777" sldId="303"/>
            <ac:spMk id="3" creationId="{2A7895BE-410A-7702-EF79-923725419DC6}"/>
          </ac:spMkLst>
        </pc:spChg>
        <pc:spChg chg="add">
          <ac:chgData name="Prezerakos Georgios" userId="ea548587-b3cc-4d35-8e15-7608a7cc4b92" providerId="ADAL" clId="{A7962819-AAC3-4CAE-9B55-4DBEAFF44856}" dt="2025-06-02T15:55:29.854" v="712" actId="26606"/>
          <ac:spMkLst>
            <pc:docMk/>
            <pc:sldMk cId="59776777" sldId="303"/>
            <ac:spMk id="8" creationId="{09588DA8-065E-4F6F-8EFD-43104AB2E0CF}"/>
          </ac:spMkLst>
        </pc:spChg>
        <pc:spChg chg="add">
          <ac:chgData name="Prezerakos Georgios" userId="ea548587-b3cc-4d35-8e15-7608a7cc4b92" providerId="ADAL" clId="{A7962819-AAC3-4CAE-9B55-4DBEAFF44856}" dt="2025-06-02T15:55:29.854" v="712" actId="26606"/>
          <ac:spMkLst>
            <pc:docMk/>
            <pc:sldMk cId="59776777" sldId="303"/>
            <ac:spMk id="10" creationId="{C4285719-470E-454C-AF62-8323075F1F5B}"/>
          </ac:spMkLst>
        </pc:spChg>
        <pc:spChg chg="add">
          <ac:chgData name="Prezerakos Georgios" userId="ea548587-b3cc-4d35-8e15-7608a7cc4b92" providerId="ADAL" clId="{A7962819-AAC3-4CAE-9B55-4DBEAFF44856}" dt="2025-06-02T15:55:29.854" v="712" actId="26606"/>
          <ac:spMkLst>
            <pc:docMk/>
            <pc:sldMk cId="59776777" sldId="303"/>
            <ac:spMk id="12" creationId="{CD9FE4EF-C4D8-49A0-B2FF-81D8DB7D8A24}"/>
          </ac:spMkLst>
        </pc:spChg>
        <pc:spChg chg="add">
          <ac:chgData name="Prezerakos Georgios" userId="ea548587-b3cc-4d35-8e15-7608a7cc4b92" providerId="ADAL" clId="{A7962819-AAC3-4CAE-9B55-4DBEAFF44856}" dt="2025-06-02T15:55:29.854" v="712" actId="26606"/>
          <ac:spMkLst>
            <pc:docMk/>
            <pc:sldMk cId="59776777" sldId="303"/>
            <ac:spMk id="14" creationId="{4300840D-0A0B-4512-BACA-B439D5B9C57C}"/>
          </ac:spMkLst>
        </pc:spChg>
        <pc:spChg chg="add">
          <ac:chgData name="Prezerakos Georgios" userId="ea548587-b3cc-4d35-8e15-7608a7cc4b92" providerId="ADAL" clId="{A7962819-AAC3-4CAE-9B55-4DBEAFF44856}" dt="2025-06-02T15:55:29.854" v="712" actId="26606"/>
          <ac:spMkLst>
            <pc:docMk/>
            <pc:sldMk cId="59776777" sldId="303"/>
            <ac:spMk id="16" creationId="{D2B78728-A580-49A7-84F9-6EF6F583ADE0}"/>
          </ac:spMkLst>
        </pc:spChg>
        <pc:spChg chg="add">
          <ac:chgData name="Prezerakos Georgios" userId="ea548587-b3cc-4d35-8e15-7608a7cc4b92" providerId="ADAL" clId="{A7962819-AAC3-4CAE-9B55-4DBEAFF44856}" dt="2025-06-02T15:55:29.854" v="712" actId="26606"/>
          <ac:spMkLst>
            <pc:docMk/>
            <pc:sldMk cId="59776777" sldId="303"/>
            <ac:spMk id="18" creationId="{38FAA1A1-D861-433F-88FA-1E9D6FD31D11}"/>
          </ac:spMkLst>
        </pc:spChg>
        <pc:spChg chg="add">
          <ac:chgData name="Prezerakos Georgios" userId="ea548587-b3cc-4d35-8e15-7608a7cc4b92" providerId="ADAL" clId="{A7962819-AAC3-4CAE-9B55-4DBEAFF44856}" dt="2025-06-02T15:55:29.854" v="712" actId="26606"/>
          <ac:spMkLst>
            <pc:docMk/>
            <pc:sldMk cId="59776777" sldId="303"/>
            <ac:spMk id="20" creationId="{8D71EDA1-87BF-4D5D-AB79-F346FD19278A}"/>
          </ac:spMkLst>
        </pc:spChg>
      </pc:sldChg>
      <pc:sldChg chg="addSp modSp mod setBg">
        <pc:chgData name="Prezerakos Georgios" userId="ea548587-b3cc-4d35-8e15-7608a7cc4b92" providerId="ADAL" clId="{A7962819-AAC3-4CAE-9B55-4DBEAFF44856}" dt="2025-06-02T15:55:43.261" v="715" actId="2710"/>
        <pc:sldMkLst>
          <pc:docMk/>
          <pc:sldMk cId="4137614835" sldId="304"/>
        </pc:sldMkLst>
        <pc:spChg chg="mod">
          <ac:chgData name="Prezerakos Georgios" userId="ea548587-b3cc-4d35-8e15-7608a7cc4b92" providerId="ADAL" clId="{A7962819-AAC3-4CAE-9B55-4DBEAFF44856}" dt="2025-06-02T15:55:38.918" v="714" actId="26606"/>
          <ac:spMkLst>
            <pc:docMk/>
            <pc:sldMk cId="4137614835" sldId="304"/>
            <ac:spMk id="2" creationId="{B90C5850-FECB-9751-B115-318D54226A75}"/>
          </ac:spMkLst>
        </pc:spChg>
        <pc:spChg chg="mod">
          <ac:chgData name="Prezerakos Georgios" userId="ea548587-b3cc-4d35-8e15-7608a7cc4b92" providerId="ADAL" clId="{A7962819-AAC3-4CAE-9B55-4DBEAFF44856}" dt="2025-06-02T15:55:43.261" v="715" actId="2710"/>
          <ac:spMkLst>
            <pc:docMk/>
            <pc:sldMk cId="4137614835" sldId="304"/>
            <ac:spMk id="3" creationId="{32EB3A40-EAB1-50BF-6475-3047E0F99C8D}"/>
          </ac:spMkLst>
        </pc:spChg>
        <pc:spChg chg="add">
          <ac:chgData name="Prezerakos Georgios" userId="ea548587-b3cc-4d35-8e15-7608a7cc4b92" providerId="ADAL" clId="{A7962819-AAC3-4CAE-9B55-4DBEAFF44856}" dt="2025-06-02T15:55:38.918" v="714" actId="26606"/>
          <ac:spMkLst>
            <pc:docMk/>
            <pc:sldMk cId="4137614835" sldId="304"/>
            <ac:spMk id="8" creationId="{09588DA8-065E-4F6F-8EFD-43104AB2E0CF}"/>
          </ac:spMkLst>
        </pc:spChg>
        <pc:spChg chg="add">
          <ac:chgData name="Prezerakos Georgios" userId="ea548587-b3cc-4d35-8e15-7608a7cc4b92" providerId="ADAL" clId="{A7962819-AAC3-4CAE-9B55-4DBEAFF44856}" dt="2025-06-02T15:55:38.918" v="714" actId="26606"/>
          <ac:spMkLst>
            <pc:docMk/>
            <pc:sldMk cId="4137614835" sldId="304"/>
            <ac:spMk id="10" creationId="{C4285719-470E-454C-AF62-8323075F1F5B}"/>
          </ac:spMkLst>
        </pc:spChg>
        <pc:spChg chg="add">
          <ac:chgData name="Prezerakos Georgios" userId="ea548587-b3cc-4d35-8e15-7608a7cc4b92" providerId="ADAL" clId="{A7962819-AAC3-4CAE-9B55-4DBEAFF44856}" dt="2025-06-02T15:55:38.918" v="714" actId="26606"/>
          <ac:spMkLst>
            <pc:docMk/>
            <pc:sldMk cId="4137614835" sldId="304"/>
            <ac:spMk id="12" creationId="{CD9FE4EF-C4D8-49A0-B2FF-81D8DB7D8A24}"/>
          </ac:spMkLst>
        </pc:spChg>
        <pc:spChg chg="add">
          <ac:chgData name="Prezerakos Georgios" userId="ea548587-b3cc-4d35-8e15-7608a7cc4b92" providerId="ADAL" clId="{A7962819-AAC3-4CAE-9B55-4DBEAFF44856}" dt="2025-06-02T15:55:38.918" v="714" actId="26606"/>
          <ac:spMkLst>
            <pc:docMk/>
            <pc:sldMk cId="4137614835" sldId="304"/>
            <ac:spMk id="14" creationId="{4300840D-0A0B-4512-BACA-B439D5B9C57C}"/>
          </ac:spMkLst>
        </pc:spChg>
        <pc:spChg chg="add">
          <ac:chgData name="Prezerakos Georgios" userId="ea548587-b3cc-4d35-8e15-7608a7cc4b92" providerId="ADAL" clId="{A7962819-AAC3-4CAE-9B55-4DBEAFF44856}" dt="2025-06-02T15:55:38.918" v="714" actId="26606"/>
          <ac:spMkLst>
            <pc:docMk/>
            <pc:sldMk cId="4137614835" sldId="304"/>
            <ac:spMk id="16" creationId="{D2B78728-A580-49A7-84F9-6EF6F583ADE0}"/>
          </ac:spMkLst>
        </pc:spChg>
        <pc:spChg chg="add">
          <ac:chgData name="Prezerakos Georgios" userId="ea548587-b3cc-4d35-8e15-7608a7cc4b92" providerId="ADAL" clId="{A7962819-AAC3-4CAE-9B55-4DBEAFF44856}" dt="2025-06-02T15:55:38.918" v="714" actId="26606"/>
          <ac:spMkLst>
            <pc:docMk/>
            <pc:sldMk cId="4137614835" sldId="304"/>
            <ac:spMk id="18" creationId="{38FAA1A1-D861-433F-88FA-1E9D6FD31D11}"/>
          </ac:spMkLst>
        </pc:spChg>
        <pc:spChg chg="add">
          <ac:chgData name="Prezerakos Georgios" userId="ea548587-b3cc-4d35-8e15-7608a7cc4b92" providerId="ADAL" clId="{A7962819-AAC3-4CAE-9B55-4DBEAFF44856}" dt="2025-06-02T15:55:38.918" v="714" actId="26606"/>
          <ac:spMkLst>
            <pc:docMk/>
            <pc:sldMk cId="4137614835" sldId="304"/>
            <ac:spMk id="20" creationId="{8D71EDA1-87BF-4D5D-AB79-F346FD19278A}"/>
          </ac:spMkLst>
        </pc:spChg>
      </pc:sldChg>
      <pc:sldChg chg="addSp modSp mod setBg">
        <pc:chgData name="Prezerakos Georgios" userId="ea548587-b3cc-4d35-8e15-7608a7cc4b92" providerId="ADAL" clId="{A7962819-AAC3-4CAE-9B55-4DBEAFF44856}" dt="2025-06-02T15:56:00.101" v="717" actId="2710"/>
        <pc:sldMkLst>
          <pc:docMk/>
          <pc:sldMk cId="4164182234" sldId="305"/>
        </pc:sldMkLst>
        <pc:spChg chg="mod">
          <ac:chgData name="Prezerakos Georgios" userId="ea548587-b3cc-4d35-8e15-7608a7cc4b92" providerId="ADAL" clId="{A7962819-AAC3-4CAE-9B55-4DBEAFF44856}" dt="2025-06-02T15:55:54.140" v="716" actId="26606"/>
          <ac:spMkLst>
            <pc:docMk/>
            <pc:sldMk cId="4164182234" sldId="305"/>
            <ac:spMk id="2" creationId="{9CCEC2A6-4B2E-F499-C976-CE4A2C1A18EE}"/>
          </ac:spMkLst>
        </pc:spChg>
        <pc:spChg chg="mod">
          <ac:chgData name="Prezerakos Georgios" userId="ea548587-b3cc-4d35-8e15-7608a7cc4b92" providerId="ADAL" clId="{A7962819-AAC3-4CAE-9B55-4DBEAFF44856}" dt="2025-06-02T15:56:00.101" v="717" actId="2710"/>
          <ac:spMkLst>
            <pc:docMk/>
            <pc:sldMk cId="4164182234" sldId="305"/>
            <ac:spMk id="3" creationId="{2659FFD7-F350-6FED-5D99-F56417B0F3C4}"/>
          </ac:spMkLst>
        </pc:spChg>
        <pc:spChg chg="add">
          <ac:chgData name="Prezerakos Georgios" userId="ea548587-b3cc-4d35-8e15-7608a7cc4b92" providerId="ADAL" clId="{A7962819-AAC3-4CAE-9B55-4DBEAFF44856}" dt="2025-06-02T15:55:54.140" v="716" actId="26606"/>
          <ac:spMkLst>
            <pc:docMk/>
            <pc:sldMk cId="4164182234" sldId="305"/>
            <ac:spMk id="8" creationId="{09588DA8-065E-4F6F-8EFD-43104AB2E0CF}"/>
          </ac:spMkLst>
        </pc:spChg>
        <pc:spChg chg="add">
          <ac:chgData name="Prezerakos Georgios" userId="ea548587-b3cc-4d35-8e15-7608a7cc4b92" providerId="ADAL" clId="{A7962819-AAC3-4CAE-9B55-4DBEAFF44856}" dt="2025-06-02T15:55:54.140" v="716" actId="26606"/>
          <ac:spMkLst>
            <pc:docMk/>
            <pc:sldMk cId="4164182234" sldId="305"/>
            <ac:spMk id="10" creationId="{C4285719-470E-454C-AF62-8323075F1F5B}"/>
          </ac:spMkLst>
        </pc:spChg>
        <pc:spChg chg="add">
          <ac:chgData name="Prezerakos Georgios" userId="ea548587-b3cc-4d35-8e15-7608a7cc4b92" providerId="ADAL" clId="{A7962819-AAC3-4CAE-9B55-4DBEAFF44856}" dt="2025-06-02T15:55:54.140" v="716" actId="26606"/>
          <ac:spMkLst>
            <pc:docMk/>
            <pc:sldMk cId="4164182234" sldId="305"/>
            <ac:spMk id="12" creationId="{CD9FE4EF-C4D8-49A0-B2FF-81D8DB7D8A24}"/>
          </ac:spMkLst>
        </pc:spChg>
        <pc:spChg chg="add">
          <ac:chgData name="Prezerakos Georgios" userId="ea548587-b3cc-4d35-8e15-7608a7cc4b92" providerId="ADAL" clId="{A7962819-AAC3-4CAE-9B55-4DBEAFF44856}" dt="2025-06-02T15:55:54.140" v="716" actId="26606"/>
          <ac:spMkLst>
            <pc:docMk/>
            <pc:sldMk cId="4164182234" sldId="305"/>
            <ac:spMk id="14" creationId="{4300840D-0A0B-4512-BACA-B439D5B9C57C}"/>
          </ac:spMkLst>
        </pc:spChg>
        <pc:spChg chg="add">
          <ac:chgData name="Prezerakos Georgios" userId="ea548587-b3cc-4d35-8e15-7608a7cc4b92" providerId="ADAL" clId="{A7962819-AAC3-4CAE-9B55-4DBEAFF44856}" dt="2025-06-02T15:55:54.140" v="716" actId="26606"/>
          <ac:spMkLst>
            <pc:docMk/>
            <pc:sldMk cId="4164182234" sldId="305"/>
            <ac:spMk id="16" creationId="{D2B78728-A580-49A7-84F9-6EF6F583ADE0}"/>
          </ac:spMkLst>
        </pc:spChg>
        <pc:spChg chg="add">
          <ac:chgData name="Prezerakos Georgios" userId="ea548587-b3cc-4d35-8e15-7608a7cc4b92" providerId="ADAL" clId="{A7962819-AAC3-4CAE-9B55-4DBEAFF44856}" dt="2025-06-02T15:55:54.140" v="716" actId="26606"/>
          <ac:spMkLst>
            <pc:docMk/>
            <pc:sldMk cId="4164182234" sldId="305"/>
            <ac:spMk id="18" creationId="{38FAA1A1-D861-433F-88FA-1E9D6FD31D11}"/>
          </ac:spMkLst>
        </pc:spChg>
        <pc:spChg chg="add">
          <ac:chgData name="Prezerakos Georgios" userId="ea548587-b3cc-4d35-8e15-7608a7cc4b92" providerId="ADAL" clId="{A7962819-AAC3-4CAE-9B55-4DBEAFF44856}" dt="2025-06-02T15:55:54.140" v="716" actId="26606"/>
          <ac:spMkLst>
            <pc:docMk/>
            <pc:sldMk cId="4164182234" sldId="305"/>
            <ac:spMk id="20" creationId="{8D71EDA1-87BF-4D5D-AB79-F346FD19278A}"/>
          </ac:spMkLst>
        </pc:spChg>
      </pc:sldChg>
      <pc:sldChg chg="addSp modSp mod setBg">
        <pc:chgData name="Prezerakos Georgios" userId="ea548587-b3cc-4d35-8e15-7608a7cc4b92" providerId="ADAL" clId="{A7962819-AAC3-4CAE-9B55-4DBEAFF44856}" dt="2025-06-02T15:56:13.410" v="720" actId="27636"/>
        <pc:sldMkLst>
          <pc:docMk/>
          <pc:sldMk cId="2497367589" sldId="306"/>
        </pc:sldMkLst>
        <pc:spChg chg="mod">
          <ac:chgData name="Prezerakos Georgios" userId="ea548587-b3cc-4d35-8e15-7608a7cc4b92" providerId="ADAL" clId="{A7962819-AAC3-4CAE-9B55-4DBEAFF44856}" dt="2025-06-02T15:56:07.766" v="718" actId="26606"/>
          <ac:spMkLst>
            <pc:docMk/>
            <pc:sldMk cId="2497367589" sldId="306"/>
            <ac:spMk id="2" creationId="{831C7DB7-FBEA-8302-1122-333E8579AEEA}"/>
          </ac:spMkLst>
        </pc:spChg>
        <pc:spChg chg="mod">
          <ac:chgData name="Prezerakos Georgios" userId="ea548587-b3cc-4d35-8e15-7608a7cc4b92" providerId="ADAL" clId="{A7962819-AAC3-4CAE-9B55-4DBEAFF44856}" dt="2025-06-02T15:56:13.410" v="720" actId="27636"/>
          <ac:spMkLst>
            <pc:docMk/>
            <pc:sldMk cId="2497367589" sldId="306"/>
            <ac:spMk id="3" creationId="{980514D1-876B-AA7B-F34F-91F0128670D5}"/>
          </ac:spMkLst>
        </pc:spChg>
        <pc:spChg chg="add">
          <ac:chgData name="Prezerakos Georgios" userId="ea548587-b3cc-4d35-8e15-7608a7cc4b92" providerId="ADAL" clId="{A7962819-AAC3-4CAE-9B55-4DBEAFF44856}" dt="2025-06-02T15:56:07.766" v="718" actId="26606"/>
          <ac:spMkLst>
            <pc:docMk/>
            <pc:sldMk cId="2497367589" sldId="306"/>
            <ac:spMk id="8" creationId="{09588DA8-065E-4F6F-8EFD-43104AB2E0CF}"/>
          </ac:spMkLst>
        </pc:spChg>
        <pc:spChg chg="add">
          <ac:chgData name="Prezerakos Georgios" userId="ea548587-b3cc-4d35-8e15-7608a7cc4b92" providerId="ADAL" clId="{A7962819-AAC3-4CAE-9B55-4DBEAFF44856}" dt="2025-06-02T15:56:07.766" v="718" actId="26606"/>
          <ac:spMkLst>
            <pc:docMk/>
            <pc:sldMk cId="2497367589" sldId="306"/>
            <ac:spMk id="10" creationId="{C4285719-470E-454C-AF62-8323075F1F5B}"/>
          </ac:spMkLst>
        </pc:spChg>
        <pc:spChg chg="add">
          <ac:chgData name="Prezerakos Georgios" userId="ea548587-b3cc-4d35-8e15-7608a7cc4b92" providerId="ADAL" clId="{A7962819-AAC3-4CAE-9B55-4DBEAFF44856}" dt="2025-06-02T15:56:07.766" v="718" actId="26606"/>
          <ac:spMkLst>
            <pc:docMk/>
            <pc:sldMk cId="2497367589" sldId="306"/>
            <ac:spMk id="12" creationId="{CD9FE4EF-C4D8-49A0-B2FF-81D8DB7D8A24}"/>
          </ac:spMkLst>
        </pc:spChg>
        <pc:spChg chg="add">
          <ac:chgData name="Prezerakos Georgios" userId="ea548587-b3cc-4d35-8e15-7608a7cc4b92" providerId="ADAL" clId="{A7962819-AAC3-4CAE-9B55-4DBEAFF44856}" dt="2025-06-02T15:56:07.766" v="718" actId="26606"/>
          <ac:spMkLst>
            <pc:docMk/>
            <pc:sldMk cId="2497367589" sldId="306"/>
            <ac:spMk id="14" creationId="{4300840D-0A0B-4512-BACA-B439D5B9C57C}"/>
          </ac:spMkLst>
        </pc:spChg>
        <pc:spChg chg="add">
          <ac:chgData name="Prezerakos Georgios" userId="ea548587-b3cc-4d35-8e15-7608a7cc4b92" providerId="ADAL" clId="{A7962819-AAC3-4CAE-9B55-4DBEAFF44856}" dt="2025-06-02T15:56:07.766" v="718" actId="26606"/>
          <ac:spMkLst>
            <pc:docMk/>
            <pc:sldMk cId="2497367589" sldId="306"/>
            <ac:spMk id="16" creationId="{D2B78728-A580-49A7-84F9-6EF6F583ADE0}"/>
          </ac:spMkLst>
        </pc:spChg>
        <pc:spChg chg="add">
          <ac:chgData name="Prezerakos Georgios" userId="ea548587-b3cc-4d35-8e15-7608a7cc4b92" providerId="ADAL" clId="{A7962819-AAC3-4CAE-9B55-4DBEAFF44856}" dt="2025-06-02T15:56:07.766" v="718" actId="26606"/>
          <ac:spMkLst>
            <pc:docMk/>
            <pc:sldMk cId="2497367589" sldId="306"/>
            <ac:spMk id="18" creationId="{38FAA1A1-D861-433F-88FA-1E9D6FD31D11}"/>
          </ac:spMkLst>
        </pc:spChg>
        <pc:spChg chg="add">
          <ac:chgData name="Prezerakos Georgios" userId="ea548587-b3cc-4d35-8e15-7608a7cc4b92" providerId="ADAL" clId="{A7962819-AAC3-4CAE-9B55-4DBEAFF44856}" dt="2025-06-02T15:56:07.766" v="718" actId="26606"/>
          <ac:spMkLst>
            <pc:docMk/>
            <pc:sldMk cId="2497367589" sldId="306"/>
            <ac:spMk id="20" creationId="{8D71EDA1-87BF-4D5D-AB79-F346FD19278A}"/>
          </ac:spMkLst>
        </pc:spChg>
      </pc:sldChg>
      <pc:sldChg chg="addSp modSp mod setBg">
        <pc:chgData name="Prezerakos Georgios" userId="ea548587-b3cc-4d35-8e15-7608a7cc4b92" providerId="ADAL" clId="{A7962819-AAC3-4CAE-9B55-4DBEAFF44856}" dt="2025-06-02T15:56:19.927" v="721" actId="26606"/>
        <pc:sldMkLst>
          <pc:docMk/>
          <pc:sldMk cId="1199614727" sldId="307"/>
        </pc:sldMkLst>
        <pc:spChg chg="mod">
          <ac:chgData name="Prezerakos Georgios" userId="ea548587-b3cc-4d35-8e15-7608a7cc4b92" providerId="ADAL" clId="{A7962819-AAC3-4CAE-9B55-4DBEAFF44856}" dt="2025-06-02T15:56:19.927" v="721" actId="26606"/>
          <ac:spMkLst>
            <pc:docMk/>
            <pc:sldMk cId="1199614727" sldId="307"/>
            <ac:spMk id="4" creationId="{17B061BF-6A90-9504-565B-8A57FB55E49D}"/>
          </ac:spMkLst>
        </pc:spChg>
        <pc:spChg chg="mod">
          <ac:chgData name="Prezerakos Georgios" userId="ea548587-b3cc-4d35-8e15-7608a7cc4b92" providerId="ADAL" clId="{A7962819-AAC3-4CAE-9B55-4DBEAFF44856}" dt="2025-06-02T15:56:19.927" v="721" actId="26606"/>
          <ac:spMkLst>
            <pc:docMk/>
            <pc:sldMk cId="1199614727" sldId="307"/>
            <ac:spMk id="5" creationId="{3C41086A-FAF0-2E5D-7C43-823145527795}"/>
          </ac:spMkLst>
        </pc:spChg>
        <pc:spChg chg="add">
          <ac:chgData name="Prezerakos Georgios" userId="ea548587-b3cc-4d35-8e15-7608a7cc4b92" providerId="ADAL" clId="{A7962819-AAC3-4CAE-9B55-4DBEAFF44856}" dt="2025-06-02T15:56:19.927" v="721" actId="26606"/>
          <ac:spMkLst>
            <pc:docMk/>
            <pc:sldMk cId="1199614727" sldId="307"/>
            <ac:spMk id="10" creationId="{43C48B49-6135-48B6-AC0F-97E5D8D1F03F}"/>
          </ac:spMkLst>
        </pc:spChg>
        <pc:spChg chg="add">
          <ac:chgData name="Prezerakos Georgios" userId="ea548587-b3cc-4d35-8e15-7608a7cc4b92" providerId="ADAL" clId="{A7962819-AAC3-4CAE-9B55-4DBEAFF44856}" dt="2025-06-02T15:56:19.927" v="721" actId="26606"/>
          <ac:spMkLst>
            <pc:docMk/>
            <pc:sldMk cId="1199614727" sldId="307"/>
            <ac:spMk id="12" creationId="{9715DAF0-AE1B-46C9-8A6B-DB2AA05AB91D}"/>
          </ac:spMkLst>
        </pc:spChg>
        <pc:spChg chg="add">
          <ac:chgData name="Prezerakos Georgios" userId="ea548587-b3cc-4d35-8e15-7608a7cc4b92" providerId="ADAL" clId="{A7962819-AAC3-4CAE-9B55-4DBEAFF44856}" dt="2025-06-02T15:56:19.927" v="721" actId="26606"/>
          <ac:spMkLst>
            <pc:docMk/>
            <pc:sldMk cId="1199614727" sldId="307"/>
            <ac:spMk id="14" creationId="{DC631C0B-6DA6-4E57-8231-CE32B3434A7E}"/>
          </ac:spMkLst>
        </pc:spChg>
        <pc:spChg chg="add">
          <ac:chgData name="Prezerakos Georgios" userId="ea548587-b3cc-4d35-8e15-7608a7cc4b92" providerId="ADAL" clId="{A7962819-AAC3-4CAE-9B55-4DBEAFF44856}" dt="2025-06-02T15:56:19.927" v="721" actId="26606"/>
          <ac:spMkLst>
            <pc:docMk/>
            <pc:sldMk cId="1199614727" sldId="307"/>
            <ac:spMk id="16" creationId="{F256AC18-FB41-4977-8B0C-F5082335AB7D}"/>
          </ac:spMkLst>
        </pc:spChg>
        <pc:spChg chg="add">
          <ac:chgData name="Prezerakos Georgios" userId="ea548587-b3cc-4d35-8e15-7608a7cc4b92" providerId="ADAL" clId="{A7962819-AAC3-4CAE-9B55-4DBEAFF44856}" dt="2025-06-02T15:56:19.927" v="721" actId="26606"/>
          <ac:spMkLst>
            <pc:docMk/>
            <pc:sldMk cId="1199614727" sldId="307"/>
            <ac:spMk id="18" creationId="{AFF4A713-7B75-4B21-90D7-5AB19547C728}"/>
          </ac:spMkLst>
        </pc:spChg>
      </pc:sldChg>
      <pc:sldChg chg="addSp modSp mod setBg">
        <pc:chgData name="Prezerakos Georgios" userId="ea548587-b3cc-4d35-8e15-7608a7cc4b92" providerId="ADAL" clId="{A7962819-AAC3-4CAE-9B55-4DBEAFF44856}" dt="2025-06-02T15:57:00.268" v="723" actId="2710"/>
        <pc:sldMkLst>
          <pc:docMk/>
          <pc:sldMk cId="3137930038" sldId="308"/>
        </pc:sldMkLst>
        <pc:spChg chg="mod">
          <ac:chgData name="Prezerakos Georgios" userId="ea548587-b3cc-4d35-8e15-7608a7cc4b92" providerId="ADAL" clId="{A7962819-AAC3-4CAE-9B55-4DBEAFF44856}" dt="2025-06-02T15:56:56.096" v="722" actId="26606"/>
          <ac:spMkLst>
            <pc:docMk/>
            <pc:sldMk cId="3137930038" sldId="308"/>
            <ac:spMk id="4" creationId="{EEA8A8DC-E331-5FB4-6B97-F81996EC2196}"/>
          </ac:spMkLst>
        </pc:spChg>
        <pc:spChg chg="mod">
          <ac:chgData name="Prezerakos Georgios" userId="ea548587-b3cc-4d35-8e15-7608a7cc4b92" providerId="ADAL" clId="{A7962819-AAC3-4CAE-9B55-4DBEAFF44856}" dt="2025-06-02T15:57:00.268" v="723" actId="2710"/>
          <ac:spMkLst>
            <pc:docMk/>
            <pc:sldMk cId="3137930038" sldId="308"/>
            <ac:spMk id="5" creationId="{0FC3C631-BCFC-8AFC-67A3-D237B8F182A5}"/>
          </ac:spMkLst>
        </pc:spChg>
        <pc:spChg chg="add">
          <ac:chgData name="Prezerakos Georgios" userId="ea548587-b3cc-4d35-8e15-7608a7cc4b92" providerId="ADAL" clId="{A7962819-AAC3-4CAE-9B55-4DBEAFF44856}" dt="2025-06-02T15:56:56.096" v="722" actId="26606"/>
          <ac:spMkLst>
            <pc:docMk/>
            <pc:sldMk cId="3137930038" sldId="308"/>
            <ac:spMk id="10" creationId="{09588DA8-065E-4F6F-8EFD-43104AB2E0CF}"/>
          </ac:spMkLst>
        </pc:spChg>
        <pc:spChg chg="add">
          <ac:chgData name="Prezerakos Georgios" userId="ea548587-b3cc-4d35-8e15-7608a7cc4b92" providerId="ADAL" clId="{A7962819-AAC3-4CAE-9B55-4DBEAFF44856}" dt="2025-06-02T15:56:56.096" v="722" actId="26606"/>
          <ac:spMkLst>
            <pc:docMk/>
            <pc:sldMk cId="3137930038" sldId="308"/>
            <ac:spMk id="12" creationId="{C4285719-470E-454C-AF62-8323075F1F5B}"/>
          </ac:spMkLst>
        </pc:spChg>
        <pc:spChg chg="add">
          <ac:chgData name="Prezerakos Georgios" userId="ea548587-b3cc-4d35-8e15-7608a7cc4b92" providerId="ADAL" clId="{A7962819-AAC3-4CAE-9B55-4DBEAFF44856}" dt="2025-06-02T15:56:56.096" v="722" actId="26606"/>
          <ac:spMkLst>
            <pc:docMk/>
            <pc:sldMk cId="3137930038" sldId="308"/>
            <ac:spMk id="14" creationId="{CD9FE4EF-C4D8-49A0-B2FF-81D8DB7D8A24}"/>
          </ac:spMkLst>
        </pc:spChg>
        <pc:spChg chg="add">
          <ac:chgData name="Prezerakos Georgios" userId="ea548587-b3cc-4d35-8e15-7608a7cc4b92" providerId="ADAL" clId="{A7962819-AAC3-4CAE-9B55-4DBEAFF44856}" dt="2025-06-02T15:56:56.096" v="722" actId="26606"/>
          <ac:spMkLst>
            <pc:docMk/>
            <pc:sldMk cId="3137930038" sldId="308"/>
            <ac:spMk id="16" creationId="{4300840D-0A0B-4512-BACA-B439D5B9C57C}"/>
          </ac:spMkLst>
        </pc:spChg>
        <pc:spChg chg="add">
          <ac:chgData name="Prezerakos Georgios" userId="ea548587-b3cc-4d35-8e15-7608a7cc4b92" providerId="ADAL" clId="{A7962819-AAC3-4CAE-9B55-4DBEAFF44856}" dt="2025-06-02T15:56:56.096" v="722" actId="26606"/>
          <ac:spMkLst>
            <pc:docMk/>
            <pc:sldMk cId="3137930038" sldId="308"/>
            <ac:spMk id="18" creationId="{D2B78728-A580-49A7-84F9-6EF6F583ADE0}"/>
          </ac:spMkLst>
        </pc:spChg>
        <pc:spChg chg="add">
          <ac:chgData name="Prezerakos Georgios" userId="ea548587-b3cc-4d35-8e15-7608a7cc4b92" providerId="ADAL" clId="{A7962819-AAC3-4CAE-9B55-4DBEAFF44856}" dt="2025-06-02T15:56:56.096" v="722" actId="26606"/>
          <ac:spMkLst>
            <pc:docMk/>
            <pc:sldMk cId="3137930038" sldId="308"/>
            <ac:spMk id="20" creationId="{38FAA1A1-D861-433F-88FA-1E9D6FD31D11}"/>
          </ac:spMkLst>
        </pc:spChg>
        <pc:spChg chg="add">
          <ac:chgData name="Prezerakos Georgios" userId="ea548587-b3cc-4d35-8e15-7608a7cc4b92" providerId="ADAL" clId="{A7962819-AAC3-4CAE-9B55-4DBEAFF44856}" dt="2025-06-02T15:56:56.096" v="722" actId="26606"/>
          <ac:spMkLst>
            <pc:docMk/>
            <pc:sldMk cId="3137930038" sldId="308"/>
            <ac:spMk id="22" creationId="{8D71EDA1-87BF-4D5D-AB79-F346FD19278A}"/>
          </ac:spMkLst>
        </pc:spChg>
      </pc:sldChg>
      <pc:sldChg chg="addSp modSp mod setBg">
        <pc:chgData name="Prezerakos Georgios" userId="ea548587-b3cc-4d35-8e15-7608a7cc4b92" providerId="ADAL" clId="{A7962819-AAC3-4CAE-9B55-4DBEAFF44856}" dt="2025-06-02T15:58:13.947" v="725" actId="2710"/>
        <pc:sldMkLst>
          <pc:docMk/>
          <pc:sldMk cId="1398660307" sldId="309"/>
        </pc:sldMkLst>
        <pc:spChg chg="mod">
          <ac:chgData name="Prezerakos Georgios" userId="ea548587-b3cc-4d35-8e15-7608a7cc4b92" providerId="ADAL" clId="{A7962819-AAC3-4CAE-9B55-4DBEAFF44856}" dt="2025-06-02T15:58:09.796" v="724" actId="26606"/>
          <ac:spMkLst>
            <pc:docMk/>
            <pc:sldMk cId="1398660307" sldId="309"/>
            <ac:spMk id="2" creationId="{8ECB00C5-93E0-1F1F-A42D-C475E16CF199}"/>
          </ac:spMkLst>
        </pc:spChg>
        <pc:spChg chg="mod">
          <ac:chgData name="Prezerakos Georgios" userId="ea548587-b3cc-4d35-8e15-7608a7cc4b92" providerId="ADAL" clId="{A7962819-AAC3-4CAE-9B55-4DBEAFF44856}" dt="2025-06-02T15:58:13.947" v="725" actId="2710"/>
          <ac:spMkLst>
            <pc:docMk/>
            <pc:sldMk cId="1398660307" sldId="309"/>
            <ac:spMk id="3" creationId="{9D2B4D34-0B29-499E-1047-C801BDCBE0A5}"/>
          </ac:spMkLst>
        </pc:spChg>
        <pc:spChg chg="add">
          <ac:chgData name="Prezerakos Georgios" userId="ea548587-b3cc-4d35-8e15-7608a7cc4b92" providerId="ADAL" clId="{A7962819-AAC3-4CAE-9B55-4DBEAFF44856}" dt="2025-06-02T15:58:09.796" v="724" actId="26606"/>
          <ac:spMkLst>
            <pc:docMk/>
            <pc:sldMk cId="1398660307" sldId="309"/>
            <ac:spMk id="8" creationId="{09588DA8-065E-4F6F-8EFD-43104AB2E0CF}"/>
          </ac:spMkLst>
        </pc:spChg>
        <pc:spChg chg="add">
          <ac:chgData name="Prezerakos Georgios" userId="ea548587-b3cc-4d35-8e15-7608a7cc4b92" providerId="ADAL" clId="{A7962819-AAC3-4CAE-9B55-4DBEAFF44856}" dt="2025-06-02T15:58:09.796" v="724" actId="26606"/>
          <ac:spMkLst>
            <pc:docMk/>
            <pc:sldMk cId="1398660307" sldId="309"/>
            <ac:spMk id="10" creationId="{C4285719-470E-454C-AF62-8323075F1F5B}"/>
          </ac:spMkLst>
        </pc:spChg>
        <pc:spChg chg="add">
          <ac:chgData name="Prezerakos Georgios" userId="ea548587-b3cc-4d35-8e15-7608a7cc4b92" providerId="ADAL" clId="{A7962819-AAC3-4CAE-9B55-4DBEAFF44856}" dt="2025-06-02T15:58:09.796" v="724" actId="26606"/>
          <ac:spMkLst>
            <pc:docMk/>
            <pc:sldMk cId="1398660307" sldId="309"/>
            <ac:spMk id="12" creationId="{CD9FE4EF-C4D8-49A0-B2FF-81D8DB7D8A24}"/>
          </ac:spMkLst>
        </pc:spChg>
        <pc:spChg chg="add">
          <ac:chgData name="Prezerakos Georgios" userId="ea548587-b3cc-4d35-8e15-7608a7cc4b92" providerId="ADAL" clId="{A7962819-AAC3-4CAE-9B55-4DBEAFF44856}" dt="2025-06-02T15:58:09.796" v="724" actId="26606"/>
          <ac:spMkLst>
            <pc:docMk/>
            <pc:sldMk cId="1398660307" sldId="309"/>
            <ac:spMk id="14" creationId="{4300840D-0A0B-4512-BACA-B439D5B9C57C}"/>
          </ac:spMkLst>
        </pc:spChg>
        <pc:spChg chg="add">
          <ac:chgData name="Prezerakos Georgios" userId="ea548587-b3cc-4d35-8e15-7608a7cc4b92" providerId="ADAL" clId="{A7962819-AAC3-4CAE-9B55-4DBEAFF44856}" dt="2025-06-02T15:58:09.796" v="724" actId="26606"/>
          <ac:spMkLst>
            <pc:docMk/>
            <pc:sldMk cId="1398660307" sldId="309"/>
            <ac:spMk id="16" creationId="{D2B78728-A580-49A7-84F9-6EF6F583ADE0}"/>
          </ac:spMkLst>
        </pc:spChg>
        <pc:spChg chg="add">
          <ac:chgData name="Prezerakos Georgios" userId="ea548587-b3cc-4d35-8e15-7608a7cc4b92" providerId="ADAL" clId="{A7962819-AAC3-4CAE-9B55-4DBEAFF44856}" dt="2025-06-02T15:58:09.796" v="724" actId="26606"/>
          <ac:spMkLst>
            <pc:docMk/>
            <pc:sldMk cId="1398660307" sldId="309"/>
            <ac:spMk id="18" creationId="{38FAA1A1-D861-433F-88FA-1E9D6FD31D11}"/>
          </ac:spMkLst>
        </pc:spChg>
        <pc:spChg chg="add">
          <ac:chgData name="Prezerakos Georgios" userId="ea548587-b3cc-4d35-8e15-7608a7cc4b92" providerId="ADAL" clId="{A7962819-AAC3-4CAE-9B55-4DBEAFF44856}" dt="2025-06-02T15:58:09.796" v="724" actId="26606"/>
          <ac:spMkLst>
            <pc:docMk/>
            <pc:sldMk cId="1398660307" sldId="309"/>
            <ac:spMk id="20" creationId="{8D71EDA1-87BF-4D5D-AB79-F346FD19278A}"/>
          </ac:spMkLst>
        </pc:spChg>
      </pc:sldChg>
      <pc:sldChg chg="addSp modSp mod setBg">
        <pc:chgData name="Prezerakos Georgios" userId="ea548587-b3cc-4d35-8e15-7608a7cc4b92" providerId="ADAL" clId="{A7962819-AAC3-4CAE-9B55-4DBEAFF44856}" dt="2025-06-02T15:58:24.358" v="727" actId="2710"/>
        <pc:sldMkLst>
          <pc:docMk/>
          <pc:sldMk cId="2569255811" sldId="310"/>
        </pc:sldMkLst>
        <pc:spChg chg="mod">
          <ac:chgData name="Prezerakos Georgios" userId="ea548587-b3cc-4d35-8e15-7608a7cc4b92" providerId="ADAL" clId="{A7962819-AAC3-4CAE-9B55-4DBEAFF44856}" dt="2025-06-02T15:58:19.788" v="726" actId="26606"/>
          <ac:spMkLst>
            <pc:docMk/>
            <pc:sldMk cId="2569255811" sldId="310"/>
            <ac:spMk id="2" creationId="{439EFC60-1829-F1D4-D1D1-6FD985A0B15B}"/>
          </ac:spMkLst>
        </pc:spChg>
        <pc:spChg chg="mod">
          <ac:chgData name="Prezerakos Georgios" userId="ea548587-b3cc-4d35-8e15-7608a7cc4b92" providerId="ADAL" clId="{A7962819-AAC3-4CAE-9B55-4DBEAFF44856}" dt="2025-06-02T15:58:24.358" v="727" actId="2710"/>
          <ac:spMkLst>
            <pc:docMk/>
            <pc:sldMk cId="2569255811" sldId="310"/>
            <ac:spMk id="3" creationId="{48E4C787-CB54-C711-13F9-8129BDE01CD9}"/>
          </ac:spMkLst>
        </pc:spChg>
        <pc:spChg chg="add">
          <ac:chgData name="Prezerakos Georgios" userId="ea548587-b3cc-4d35-8e15-7608a7cc4b92" providerId="ADAL" clId="{A7962819-AAC3-4CAE-9B55-4DBEAFF44856}" dt="2025-06-02T15:58:19.788" v="726" actId="26606"/>
          <ac:spMkLst>
            <pc:docMk/>
            <pc:sldMk cId="2569255811" sldId="310"/>
            <ac:spMk id="8" creationId="{09588DA8-065E-4F6F-8EFD-43104AB2E0CF}"/>
          </ac:spMkLst>
        </pc:spChg>
        <pc:spChg chg="add">
          <ac:chgData name="Prezerakos Georgios" userId="ea548587-b3cc-4d35-8e15-7608a7cc4b92" providerId="ADAL" clId="{A7962819-AAC3-4CAE-9B55-4DBEAFF44856}" dt="2025-06-02T15:58:19.788" v="726" actId="26606"/>
          <ac:spMkLst>
            <pc:docMk/>
            <pc:sldMk cId="2569255811" sldId="310"/>
            <ac:spMk id="10" creationId="{C4285719-470E-454C-AF62-8323075F1F5B}"/>
          </ac:spMkLst>
        </pc:spChg>
        <pc:spChg chg="add">
          <ac:chgData name="Prezerakos Georgios" userId="ea548587-b3cc-4d35-8e15-7608a7cc4b92" providerId="ADAL" clId="{A7962819-AAC3-4CAE-9B55-4DBEAFF44856}" dt="2025-06-02T15:58:19.788" v="726" actId="26606"/>
          <ac:spMkLst>
            <pc:docMk/>
            <pc:sldMk cId="2569255811" sldId="310"/>
            <ac:spMk id="12" creationId="{CD9FE4EF-C4D8-49A0-B2FF-81D8DB7D8A24}"/>
          </ac:spMkLst>
        </pc:spChg>
        <pc:spChg chg="add">
          <ac:chgData name="Prezerakos Georgios" userId="ea548587-b3cc-4d35-8e15-7608a7cc4b92" providerId="ADAL" clId="{A7962819-AAC3-4CAE-9B55-4DBEAFF44856}" dt="2025-06-02T15:58:19.788" v="726" actId="26606"/>
          <ac:spMkLst>
            <pc:docMk/>
            <pc:sldMk cId="2569255811" sldId="310"/>
            <ac:spMk id="14" creationId="{4300840D-0A0B-4512-BACA-B439D5B9C57C}"/>
          </ac:spMkLst>
        </pc:spChg>
        <pc:spChg chg="add">
          <ac:chgData name="Prezerakos Georgios" userId="ea548587-b3cc-4d35-8e15-7608a7cc4b92" providerId="ADAL" clId="{A7962819-AAC3-4CAE-9B55-4DBEAFF44856}" dt="2025-06-02T15:58:19.788" v="726" actId="26606"/>
          <ac:spMkLst>
            <pc:docMk/>
            <pc:sldMk cId="2569255811" sldId="310"/>
            <ac:spMk id="16" creationId="{D2B78728-A580-49A7-84F9-6EF6F583ADE0}"/>
          </ac:spMkLst>
        </pc:spChg>
        <pc:spChg chg="add">
          <ac:chgData name="Prezerakos Georgios" userId="ea548587-b3cc-4d35-8e15-7608a7cc4b92" providerId="ADAL" clId="{A7962819-AAC3-4CAE-9B55-4DBEAFF44856}" dt="2025-06-02T15:58:19.788" v="726" actId="26606"/>
          <ac:spMkLst>
            <pc:docMk/>
            <pc:sldMk cId="2569255811" sldId="310"/>
            <ac:spMk id="18" creationId="{38FAA1A1-D861-433F-88FA-1E9D6FD31D11}"/>
          </ac:spMkLst>
        </pc:spChg>
        <pc:spChg chg="add">
          <ac:chgData name="Prezerakos Georgios" userId="ea548587-b3cc-4d35-8e15-7608a7cc4b92" providerId="ADAL" clId="{A7962819-AAC3-4CAE-9B55-4DBEAFF44856}" dt="2025-06-02T15:58:19.788" v="726" actId="26606"/>
          <ac:spMkLst>
            <pc:docMk/>
            <pc:sldMk cId="2569255811" sldId="310"/>
            <ac:spMk id="20" creationId="{8D71EDA1-87BF-4D5D-AB79-F346FD19278A}"/>
          </ac:spMkLst>
        </pc:spChg>
      </pc:sldChg>
      <pc:sldChg chg="addSp modSp mod setBg">
        <pc:chgData name="Prezerakos Georgios" userId="ea548587-b3cc-4d35-8e15-7608a7cc4b92" providerId="ADAL" clId="{A7962819-AAC3-4CAE-9B55-4DBEAFF44856}" dt="2025-06-02T15:58:36.685" v="729" actId="2710"/>
        <pc:sldMkLst>
          <pc:docMk/>
          <pc:sldMk cId="2934592108" sldId="311"/>
        </pc:sldMkLst>
        <pc:spChg chg="mod">
          <ac:chgData name="Prezerakos Georgios" userId="ea548587-b3cc-4d35-8e15-7608a7cc4b92" providerId="ADAL" clId="{A7962819-AAC3-4CAE-9B55-4DBEAFF44856}" dt="2025-06-02T15:58:33.089" v="728" actId="26606"/>
          <ac:spMkLst>
            <pc:docMk/>
            <pc:sldMk cId="2934592108" sldId="311"/>
            <ac:spMk id="2" creationId="{849F5610-5208-D32F-4A82-0D892B58BF9B}"/>
          </ac:spMkLst>
        </pc:spChg>
        <pc:spChg chg="mod">
          <ac:chgData name="Prezerakos Georgios" userId="ea548587-b3cc-4d35-8e15-7608a7cc4b92" providerId="ADAL" clId="{A7962819-AAC3-4CAE-9B55-4DBEAFF44856}" dt="2025-06-02T15:58:36.685" v="729" actId="2710"/>
          <ac:spMkLst>
            <pc:docMk/>
            <pc:sldMk cId="2934592108" sldId="311"/>
            <ac:spMk id="3" creationId="{AFABD644-4E74-3F49-AB64-2BEDBD3E42B7}"/>
          </ac:spMkLst>
        </pc:spChg>
        <pc:spChg chg="add">
          <ac:chgData name="Prezerakos Georgios" userId="ea548587-b3cc-4d35-8e15-7608a7cc4b92" providerId="ADAL" clId="{A7962819-AAC3-4CAE-9B55-4DBEAFF44856}" dt="2025-06-02T15:58:33.089" v="728" actId="26606"/>
          <ac:spMkLst>
            <pc:docMk/>
            <pc:sldMk cId="2934592108" sldId="311"/>
            <ac:spMk id="8" creationId="{09588DA8-065E-4F6F-8EFD-43104AB2E0CF}"/>
          </ac:spMkLst>
        </pc:spChg>
        <pc:spChg chg="add">
          <ac:chgData name="Prezerakos Georgios" userId="ea548587-b3cc-4d35-8e15-7608a7cc4b92" providerId="ADAL" clId="{A7962819-AAC3-4CAE-9B55-4DBEAFF44856}" dt="2025-06-02T15:58:33.089" v="728" actId="26606"/>
          <ac:spMkLst>
            <pc:docMk/>
            <pc:sldMk cId="2934592108" sldId="311"/>
            <ac:spMk id="10" creationId="{C4285719-470E-454C-AF62-8323075F1F5B}"/>
          </ac:spMkLst>
        </pc:spChg>
        <pc:spChg chg="add">
          <ac:chgData name="Prezerakos Georgios" userId="ea548587-b3cc-4d35-8e15-7608a7cc4b92" providerId="ADAL" clId="{A7962819-AAC3-4CAE-9B55-4DBEAFF44856}" dt="2025-06-02T15:58:33.089" v="728" actId="26606"/>
          <ac:spMkLst>
            <pc:docMk/>
            <pc:sldMk cId="2934592108" sldId="311"/>
            <ac:spMk id="12" creationId="{CD9FE4EF-C4D8-49A0-B2FF-81D8DB7D8A24}"/>
          </ac:spMkLst>
        </pc:spChg>
        <pc:spChg chg="add">
          <ac:chgData name="Prezerakos Georgios" userId="ea548587-b3cc-4d35-8e15-7608a7cc4b92" providerId="ADAL" clId="{A7962819-AAC3-4CAE-9B55-4DBEAFF44856}" dt="2025-06-02T15:58:33.089" v="728" actId="26606"/>
          <ac:spMkLst>
            <pc:docMk/>
            <pc:sldMk cId="2934592108" sldId="311"/>
            <ac:spMk id="14" creationId="{4300840D-0A0B-4512-BACA-B439D5B9C57C}"/>
          </ac:spMkLst>
        </pc:spChg>
        <pc:spChg chg="add">
          <ac:chgData name="Prezerakos Georgios" userId="ea548587-b3cc-4d35-8e15-7608a7cc4b92" providerId="ADAL" clId="{A7962819-AAC3-4CAE-9B55-4DBEAFF44856}" dt="2025-06-02T15:58:33.089" v="728" actId="26606"/>
          <ac:spMkLst>
            <pc:docMk/>
            <pc:sldMk cId="2934592108" sldId="311"/>
            <ac:spMk id="16" creationId="{D2B78728-A580-49A7-84F9-6EF6F583ADE0}"/>
          </ac:spMkLst>
        </pc:spChg>
        <pc:spChg chg="add">
          <ac:chgData name="Prezerakos Georgios" userId="ea548587-b3cc-4d35-8e15-7608a7cc4b92" providerId="ADAL" clId="{A7962819-AAC3-4CAE-9B55-4DBEAFF44856}" dt="2025-06-02T15:58:33.089" v="728" actId="26606"/>
          <ac:spMkLst>
            <pc:docMk/>
            <pc:sldMk cId="2934592108" sldId="311"/>
            <ac:spMk id="18" creationId="{38FAA1A1-D861-433F-88FA-1E9D6FD31D11}"/>
          </ac:spMkLst>
        </pc:spChg>
        <pc:spChg chg="add">
          <ac:chgData name="Prezerakos Georgios" userId="ea548587-b3cc-4d35-8e15-7608a7cc4b92" providerId="ADAL" clId="{A7962819-AAC3-4CAE-9B55-4DBEAFF44856}" dt="2025-06-02T15:58:33.089" v="728" actId="26606"/>
          <ac:spMkLst>
            <pc:docMk/>
            <pc:sldMk cId="2934592108" sldId="311"/>
            <ac:spMk id="20" creationId="{8D71EDA1-87BF-4D5D-AB79-F346FD19278A}"/>
          </ac:spMkLst>
        </pc:spChg>
      </pc:sldChg>
      <pc:sldChg chg="addSp modSp mod setBg">
        <pc:chgData name="Prezerakos Georgios" userId="ea548587-b3cc-4d35-8e15-7608a7cc4b92" providerId="ADAL" clId="{A7962819-AAC3-4CAE-9B55-4DBEAFF44856}" dt="2025-06-02T15:58:46.118" v="731" actId="2710"/>
        <pc:sldMkLst>
          <pc:docMk/>
          <pc:sldMk cId="1210803203" sldId="312"/>
        </pc:sldMkLst>
        <pc:spChg chg="mod">
          <ac:chgData name="Prezerakos Georgios" userId="ea548587-b3cc-4d35-8e15-7608a7cc4b92" providerId="ADAL" clId="{A7962819-AAC3-4CAE-9B55-4DBEAFF44856}" dt="2025-06-02T15:58:42.241" v="730" actId="26606"/>
          <ac:spMkLst>
            <pc:docMk/>
            <pc:sldMk cId="1210803203" sldId="312"/>
            <ac:spMk id="2" creationId="{2A79A39B-831E-4769-C463-57EBEACE6F87}"/>
          </ac:spMkLst>
        </pc:spChg>
        <pc:spChg chg="mod">
          <ac:chgData name="Prezerakos Georgios" userId="ea548587-b3cc-4d35-8e15-7608a7cc4b92" providerId="ADAL" clId="{A7962819-AAC3-4CAE-9B55-4DBEAFF44856}" dt="2025-06-02T15:58:46.118" v="731" actId="2710"/>
          <ac:spMkLst>
            <pc:docMk/>
            <pc:sldMk cId="1210803203" sldId="312"/>
            <ac:spMk id="3" creationId="{03F3F2F8-5D8A-F393-1299-0B6FCEB12A13}"/>
          </ac:spMkLst>
        </pc:spChg>
        <pc:spChg chg="add">
          <ac:chgData name="Prezerakos Georgios" userId="ea548587-b3cc-4d35-8e15-7608a7cc4b92" providerId="ADAL" clId="{A7962819-AAC3-4CAE-9B55-4DBEAFF44856}" dt="2025-06-02T15:58:42.241" v="730" actId="26606"/>
          <ac:spMkLst>
            <pc:docMk/>
            <pc:sldMk cId="1210803203" sldId="312"/>
            <ac:spMk id="8" creationId="{09588DA8-065E-4F6F-8EFD-43104AB2E0CF}"/>
          </ac:spMkLst>
        </pc:spChg>
        <pc:spChg chg="add">
          <ac:chgData name="Prezerakos Georgios" userId="ea548587-b3cc-4d35-8e15-7608a7cc4b92" providerId="ADAL" clId="{A7962819-AAC3-4CAE-9B55-4DBEAFF44856}" dt="2025-06-02T15:58:42.241" v="730" actId="26606"/>
          <ac:spMkLst>
            <pc:docMk/>
            <pc:sldMk cId="1210803203" sldId="312"/>
            <ac:spMk id="10" creationId="{C4285719-470E-454C-AF62-8323075F1F5B}"/>
          </ac:spMkLst>
        </pc:spChg>
        <pc:spChg chg="add">
          <ac:chgData name="Prezerakos Georgios" userId="ea548587-b3cc-4d35-8e15-7608a7cc4b92" providerId="ADAL" clId="{A7962819-AAC3-4CAE-9B55-4DBEAFF44856}" dt="2025-06-02T15:58:42.241" v="730" actId="26606"/>
          <ac:spMkLst>
            <pc:docMk/>
            <pc:sldMk cId="1210803203" sldId="312"/>
            <ac:spMk id="12" creationId="{CD9FE4EF-C4D8-49A0-B2FF-81D8DB7D8A24}"/>
          </ac:spMkLst>
        </pc:spChg>
        <pc:spChg chg="add">
          <ac:chgData name="Prezerakos Georgios" userId="ea548587-b3cc-4d35-8e15-7608a7cc4b92" providerId="ADAL" clId="{A7962819-AAC3-4CAE-9B55-4DBEAFF44856}" dt="2025-06-02T15:58:42.241" v="730" actId="26606"/>
          <ac:spMkLst>
            <pc:docMk/>
            <pc:sldMk cId="1210803203" sldId="312"/>
            <ac:spMk id="14" creationId="{4300840D-0A0B-4512-BACA-B439D5B9C57C}"/>
          </ac:spMkLst>
        </pc:spChg>
        <pc:spChg chg="add">
          <ac:chgData name="Prezerakos Georgios" userId="ea548587-b3cc-4d35-8e15-7608a7cc4b92" providerId="ADAL" clId="{A7962819-AAC3-4CAE-9B55-4DBEAFF44856}" dt="2025-06-02T15:58:42.241" v="730" actId="26606"/>
          <ac:spMkLst>
            <pc:docMk/>
            <pc:sldMk cId="1210803203" sldId="312"/>
            <ac:spMk id="16" creationId="{D2B78728-A580-49A7-84F9-6EF6F583ADE0}"/>
          </ac:spMkLst>
        </pc:spChg>
        <pc:spChg chg="add">
          <ac:chgData name="Prezerakos Georgios" userId="ea548587-b3cc-4d35-8e15-7608a7cc4b92" providerId="ADAL" clId="{A7962819-AAC3-4CAE-9B55-4DBEAFF44856}" dt="2025-06-02T15:58:42.241" v="730" actId="26606"/>
          <ac:spMkLst>
            <pc:docMk/>
            <pc:sldMk cId="1210803203" sldId="312"/>
            <ac:spMk id="18" creationId="{38FAA1A1-D861-433F-88FA-1E9D6FD31D11}"/>
          </ac:spMkLst>
        </pc:spChg>
        <pc:spChg chg="add">
          <ac:chgData name="Prezerakos Georgios" userId="ea548587-b3cc-4d35-8e15-7608a7cc4b92" providerId="ADAL" clId="{A7962819-AAC3-4CAE-9B55-4DBEAFF44856}" dt="2025-06-02T15:58:42.241" v="730" actId="26606"/>
          <ac:spMkLst>
            <pc:docMk/>
            <pc:sldMk cId="1210803203" sldId="312"/>
            <ac:spMk id="20" creationId="{8D71EDA1-87BF-4D5D-AB79-F346FD19278A}"/>
          </ac:spMkLst>
        </pc:spChg>
      </pc:sldChg>
      <pc:sldChg chg="addSp modSp mod setBg">
        <pc:chgData name="Prezerakos Georgios" userId="ea548587-b3cc-4d35-8e15-7608a7cc4b92" providerId="ADAL" clId="{A7962819-AAC3-4CAE-9B55-4DBEAFF44856}" dt="2025-06-02T15:58:56.761" v="733" actId="2710"/>
        <pc:sldMkLst>
          <pc:docMk/>
          <pc:sldMk cId="3870063340" sldId="313"/>
        </pc:sldMkLst>
        <pc:spChg chg="mod">
          <ac:chgData name="Prezerakos Georgios" userId="ea548587-b3cc-4d35-8e15-7608a7cc4b92" providerId="ADAL" clId="{A7962819-AAC3-4CAE-9B55-4DBEAFF44856}" dt="2025-06-02T15:58:52.588" v="732" actId="26606"/>
          <ac:spMkLst>
            <pc:docMk/>
            <pc:sldMk cId="3870063340" sldId="313"/>
            <ac:spMk id="2" creationId="{50BDA7A9-C9B9-1F10-968D-CB77166A984C}"/>
          </ac:spMkLst>
        </pc:spChg>
        <pc:spChg chg="mod">
          <ac:chgData name="Prezerakos Georgios" userId="ea548587-b3cc-4d35-8e15-7608a7cc4b92" providerId="ADAL" clId="{A7962819-AAC3-4CAE-9B55-4DBEAFF44856}" dt="2025-06-02T15:58:56.761" v="733" actId="2710"/>
          <ac:spMkLst>
            <pc:docMk/>
            <pc:sldMk cId="3870063340" sldId="313"/>
            <ac:spMk id="3" creationId="{DF38D4A9-4E11-A5E0-6507-965FEBE5FB18}"/>
          </ac:spMkLst>
        </pc:spChg>
        <pc:spChg chg="add">
          <ac:chgData name="Prezerakos Georgios" userId="ea548587-b3cc-4d35-8e15-7608a7cc4b92" providerId="ADAL" clId="{A7962819-AAC3-4CAE-9B55-4DBEAFF44856}" dt="2025-06-02T15:58:52.588" v="732" actId="26606"/>
          <ac:spMkLst>
            <pc:docMk/>
            <pc:sldMk cId="3870063340" sldId="313"/>
            <ac:spMk id="8" creationId="{09588DA8-065E-4F6F-8EFD-43104AB2E0CF}"/>
          </ac:spMkLst>
        </pc:spChg>
        <pc:spChg chg="add">
          <ac:chgData name="Prezerakos Georgios" userId="ea548587-b3cc-4d35-8e15-7608a7cc4b92" providerId="ADAL" clId="{A7962819-AAC3-4CAE-9B55-4DBEAFF44856}" dt="2025-06-02T15:58:52.588" v="732" actId="26606"/>
          <ac:spMkLst>
            <pc:docMk/>
            <pc:sldMk cId="3870063340" sldId="313"/>
            <ac:spMk id="10" creationId="{C4285719-470E-454C-AF62-8323075F1F5B}"/>
          </ac:spMkLst>
        </pc:spChg>
        <pc:spChg chg="add">
          <ac:chgData name="Prezerakos Georgios" userId="ea548587-b3cc-4d35-8e15-7608a7cc4b92" providerId="ADAL" clId="{A7962819-AAC3-4CAE-9B55-4DBEAFF44856}" dt="2025-06-02T15:58:52.588" v="732" actId="26606"/>
          <ac:spMkLst>
            <pc:docMk/>
            <pc:sldMk cId="3870063340" sldId="313"/>
            <ac:spMk id="12" creationId="{CD9FE4EF-C4D8-49A0-B2FF-81D8DB7D8A24}"/>
          </ac:spMkLst>
        </pc:spChg>
        <pc:spChg chg="add">
          <ac:chgData name="Prezerakos Georgios" userId="ea548587-b3cc-4d35-8e15-7608a7cc4b92" providerId="ADAL" clId="{A7962819-AAC3-4CAE-9B55-4DBEAFF44856}" dt="2025-06-02T15:58:52.588" v="732" actId="26606"/>
          <ac:spMkLst>
            <pc:docMk/>
            <pc:sldMk cId="3870063340" sldId="313"/>
            <ac:spMk id="14" creationId="{4300840D-0A0B-4512-BACA-B439D5B9C57C}"/>
          </ac:spMkLst>
        </pc:spChg>
        <pc:spChg chg="add">
          <ac:chgData name="Prezerakos Georgios" userId="ea548587-b3cc-4d35-8e15-7608a7cc4b92" providerId="ADAL" clId="{A7962819-AAC3-4CAE-9B55-4DBEAFF44856}" dt="2025-06-02T15:58:52.588" v="732" actId="26606"/>
          <ac:spMkLst>
            <pc:docMk/>
            <pc:sldMk cId="3870063340" sldId="313"/>
            <ac:spMk id="16" creationId="{D2B78728-A580-49A7-84F9-6EF6F583ADE0}"/>
          </ac:spMkLst>
        </pc:spChg>
        <pc:spChg chg="add">
          <ac:chgData name="Prezerakos Georgios" userId="ea548587-b3cc-4d35-8e15-7608a7cc4b92" providerId="ADAL" clId="{A7962819-AAC3-4CAE-9B55-4DBEAFF44856}" dt="2025-06-02T15:58:52.588" v="732" actId="26606"/>
          <ac:spMkLst>
            <pc:docMk/>
            <pc:sldMk cId="3870063340" sldId="313"/>
            <ac:spMk id="18" creationId="{38FAA1A1-D861-433F-88FA-1E9D6FD31D11}"/>
          </ac:spMkLst>
        </pc:spChg>
        <pc:spChg chg="add">
          <ac:chgData name="Prezerakos Georgios" userId="ea548587-b3cc-4d35-8e15-7608a7cc4b92" providerId="ADAL" clId="{A7962819-AAC3-4CAE-9B55-4DBEAFF44856}" dt="2025-06-02T15:58:52.588" v="732" actId="26606"/>
          <ac:spMkLst>
            <pc:docMk/>
            <pc:sldMk cId="3870063340" sldId="313"/>
            <ac:spMk id="20" creationId="{8D71EDA1-87BF-4D5D-AB79-F346FD19278A}"/>
          </ac:spMkLst>
        </pc:spChg>
      </pc:sldChg>
      <pc:sldChg chg="addSp modSp mod setBg">
        <pc:chgData name="Prezerakos Georgios" userId="ea548587-b3cc-4d35-8e15-7608a7cc4b92" providerId="ADAL" clId="{A7962819-AAC3-4CAE-9B55-4DBEAFF44856}" dt="2025-06-02T15:59:15.641" v="735" actId="2710"/>
        <pc:sldMkLst>
          <pc:docMk/>
          <pc:sldMk cId="4186664268" sldId="314"/>
        </pc:sldMkLst>
        <pc:spChg chg="mod">
          <ac:chgData name="Prezerakos Georgios" userId="ea548587-b3cc-4d35-8e15-7608a7cc4b92" providerId="ADAL" clId="{A7962819-AAC3-4CAE-9B55-4DBEAFF44856}" dt="2025-06-02T15:59:11.508" v="734" actId="26606"/>
          <ac:spMkLst>
            <pc:docMk/>
            <pc:sldMk cId="4186664268" sldId="314"/>
            <ac:spMk id="2" creationId="{FF6D227E-4E61-1699-B928-ED5400D4B6A9}"/>
          </ac:spMkLst>
        </pc:spChg>
        <pc:spChg chg="mod">
          <ac:chgData name="Prezerakos Georgios" userId="ea548587-b3cc-4d35-8e15-7608a7cc4b92" providerId="ADAL" clId="{A7962819-AAC3-4CAE-9B55-4DBEAFF44856}" dt="2025-06-02T15:59:15.641" v="735" actId="2710"/>
          <ac:spMkLst>
            <pc:docMk/>
            <pc:sldMk cId="4186664268" sldId="314"/>
            <ac:spMk id="3" creationId="{21A928DB-43DA-A0E2-9A19-55DED80819B0}"/>
          </ac:spMkLst>
        </pc:spChg>
        <pc:spChg chg="add">
          <ac:chgData name="Prezerakos Georgios" userId="ea548587-b3cc-4d35-8e15-7608a7cc4b92" providerId="ADAL" clId="{A7962819-AAC3-4CAE-9B55-4DBEAFF44856}" dt="2025-06-02T15:59:11.508" v="734" actId="26606"/>
          <ac:spMkLst>
            <pc:docMk/>
            <pc:sldMk cId="4186664268" sldId="314"/>
            <ac:spMk id="8" creationId="{09588DA8-065E-4F6F-8EFD-43104AB2E0CF}"/>
          </ac:spMkLst>
        </pc:spChg>
        <pc:spChg chg="add">
          <ac:chgData name="Prezerakos Georgios" userId="ea548587-b3cc-4d35-8e15-7608a7cc4b92" providerId="ADAL" clId="{A7962819-AAC3-4CAE-9B55-4DBEAFF44856}" dt="2025-06-02T15:59:11.508" v="734" actId="26606"/>
          <ac:spMkLst>
            <pc:docMk/>
            <pc:sldMk cId="4186664268" sldId="314"/>
            <ac:spMk id="10" creationId="{C4285719-470E-454C-AF62-8323075F1F5B}"/>
          </ac:spMkLst>
        </pc:spChg>
        <pc:spChg chg="add">
          <ac:chgData name="Prezerakos Georgios" userId="ea548587-b3cc-4d35-8e15-7608a7cc4b92" providerId="ADAL" clId="{A7962819-AAC3-4CAE-9B55-4DBEAFF44856}" dt="2025-06-02T15:59:11.508" v="734" actId="26606"/>
          <ac:spMkLst>
            <pc:docMk/>
            <pc:sldMk cId="4186664268" sldId="314"/>
            <ac:spMk id="12" creationId="{CD9FE4EF-C4D8-49A0-B2FF-81D8DB7D8A24}"/>
          </ac:spMkLst>
        </pc:spChg>
        <pc:spChg chg="add">
          <ac:chgData name="Prezerakos Georgios" userId="ea548587-b3cc-4d35-8e15-7608a7cc4b92" providerId="ADAL" clId="{A7962819-AAC3-4CAE-9B55-4DBEAFF44856}" dt="2025-06-02T15:59:11.508" v="734" actId="26606"/>
          <ac:spMkLst>
            <pc:docMk/>
            <pc:sldMk cId="4186664268" sldId="314"/>
            <ac:spMk id="14" creationId="{4300840D-0A0B-4512-BACA-B439D5B9C57C}"/>
          </ac:spMkLst>
        </pc:spChg>
        <pc:spChg chg="add">
          <ac:chgData name="Prezerakos Georgios" userId="ea548587-b3cc-4d35-8e15-7608a7cc4b92" providerId="ADAL" clId="{A7962819-AAC3-4CAE-9B55-4DBEAFF44856}" dt="2025-06-02T15:59:11.508" v="734" actId="26606"/>
          <ac:spMkLst>
            <pc:docMk/>
            <pc:sldMk cId="4186664268" sldId="314"/>
            <ac:spMk id="16" creationId="{D2B78728-A580-49A7-84F9-6EF6F583ADE0}"/>
          </ac:spMkLst>
        </pc:spChg>
        <pc:spChg chg="add">
          <ac:chgData name="Prezerakos Georgios" userId="ea548587-b3cc-4d35-8e15-7608a7cc4b92" providerId="ADAL" clId="{A7962819-AAC3-4CAE-9B55-4DBEAFF44856}" dt="2025-06-02T15:59:11.508" v="734" actId="26606"/>
          <ac:spMkLst>
            <pc:docMk/>
            <pc:sldMk cId="4186664268" sldId="314"/>
            <ac:spMk id="18" creationId="{38FAA1A1-D861-433F-88FA-1E9D6FD31D11}"/>
          </ac:spMkLst>
        </pc:spChg>
        <pc:spChg chg="add">
          <ac:chgData name="Prezerakos Georgios" userId="ea548587-b3cc-4d35-8e15-7608a7cc4b92" providerId="ADAL" clId="{A7962819-AAC3-4CAE-9B55-4DBEAFF44856}" dt="2025-06-02T15:59:11.508" v="734" actId="26606"/>
          <ac:spMkLst>
            <pc:docMk/>
            <pc:sldMk cId="4186664268" sldId="314"/>
            <ac:spMk id="20" creationId="{8D71EDA1-87BF-4D5D-AB79-F346FD19278A}"/>
          </ac:spMkLst>
        </pc:spChg>
      </pc:sldChg>
      <pc:sldChg chg="addSp modSp mod setBg">
        <pc:chgData name="Prezerakos Georgios" userId="ea548587-b3cc-4d35-8e15-7608a7cc4b92" providerId="ADAL" clId="{A7962819-AAC3-4CAE-9B55-4DBEAFF44856}" dt="2025-06-02T15:59:21.180" v="736" actId="26606"/>
        <pc:sldMkLst>
          <pc:docMk/>
          <pc:sldMk cId="1109711712" sldId="315"/>
        </pc:sldMkLst>
        <pc:spChg chg="mod">
          <ac:chgData name="Prezerakos Georgios" userId="ea548587-b3cc-4d35-8e15-7608a7cc4b92" providerId="ADAL" clId="{A7962819-AAC3-4CAE-9B55-4DBEAFF44856}" dt="2025-06-02T15:59:21.180" v="736" actId="26606"/>
          <ac:spMkLst>
            <pc:docMk/>
            <pc:sldMk cId="1109711712" sldId="315"/>
            <ac:spMk id="4" creationId="{B953A7E1-41A2-C084-69DD-548293DE3338}"/>
          </ac:spMkLst>
        </pc:spChg>
        <pc:spChg chg="mod">
          <ac:chgData name="Prezerakos Georgios" userId="ea548587-b3cc-4d35-8e15-7608a7cc4b92" providerId="ADAL" clId="{A7962819-AAC3-4CAE-9B55-4DBEAFF44856}" dt="2025-06-02T15:59:21.180" v="736" actId="26606"/>
          <ac:spMkLst>
            <pc:docMk/>
            <pc:sldMk cId="1109711712" sldId="315"/>
            <ac:spMk id="5" creationId="{A1767DD2-FF1A-1E9D-E0D9-39BABEADE872}"/>
          </ac:spMkLst>
        </pc:spChg>
        <pc:spChg chg="add">
          <ac:chgData name="Prezerakos Georgios" userId="ea548587-b3cc-4d35-8e15-7608a7cc4b92" providerId="ADAL" clId="{A7962819-AAC3-4CAE-9B55-4DBEAFF44856}" dt="2025-06-02T15:59:21.180" v="736" actId="26606"/>
          <ac:spMkLst>
            <pc:docMk/>
            <pc:sldMk cId="1109711712" sldId="315"/>
            <ac:spMk id="10" creationId="{43C48B49-6135-48B6-AC0F-97E5D8D1F03F}"/>
          </ac:spMkLst>
        </pc:spChg>
        <pc:spChg chg="add">
          <ac:chgData name="Prezerakos Georgios" userId="ea548587-b3cc-4d35-8e15-7608a7cc4b92" providerId="ADAL" clId="{A7962819-AAC3-4CAE-9B55-4DBEAFF44856}" dt="2025-06-02T15:59:21.180" v="736" actId="26606"/>
          <ac:spMkLst>
            <pc:docMk/>
            <pc:sldMk cId="1109711712" sldId="315"/>
            <ac:spMk id="12" creationId="{9715DAF0-AE1B-46C9-8A6B-DB2AA05AB91D}"/>
          </ac:spMkLst>
        </pc:spChg>
        <pc:spChg chg="add">
          <ac:chgData name="Prezerakos Georgios" userId="ea548587-b3cc-4d35-8e15-7608a7cc4b92" providerId="ADAL" clId="{A7962819-AAC3-4CAE-9B55-4DBEAFF44856}" dt="2025-06-02T15:59:21.180" v="736" actId="26606"/>
          <ac:spMkLst>
            <pc:docMk/>
            <pc:sldMk cId="1109711712" sldId="315"/>
            <ac:spMk id="14" creationId="{DC631C0B-6DA6-4E57-8231-CE32B3434A7E}"/>
          </ac:spMkLst>
        </pc:spChg>
        <pc:spChg chg="add">
          <ac:chgData name="Prezerakos Georgios" userId="ea548587-b3cc-4d35-8e15-7608a7cc4b92" providerId="ADAL" clId="{A7962819-AAC3-4CAE-9B55-4DBEAFF44856}" dt="2025-06-02T15:59:21.180" v="736" actId="26606"/>
          <ac:spMkLst>
            <pc:docMk/>
            <pc:sldMk cId="1109711712" sldId="315"/>
            <ac:spMk id="16" creationId="{F256AC18-FB41-4977-8B0C-F5082335AB7D}"/>
          </ac:spMkLst>
        </pc:spChg>
        <pc:spChg chg="add">
          <ac:chgData name="Prezerakos Georgios" userId="ea548587-b3cc-4d35-8e15-7608a7cc4b92" providerId="ADAL" clId="{A7962819-AAC3-4CAE-9B55-4DBEAFF44856}" dt="2025-06-02T15:59:21.180" v="736" actId="26606"/>
          <ac:spMkLst>
            <pc:docMk/>
            <pc:sldMk cId="1109711712" sldId="315"/>
            <ac:spMk id="18" creationId="{AFF4A713-7B75-4B21-90D7-5AB19547C728}"/>
          </ac:spMkLst>
        </pc:spChg>
      </pc:sldChg>
      <pc:sldChg chg="addSp modSp mod setBg">
        <pc:chgData name="Prezerakos Georgios" userId="ea548587-b3cc-4d35-8e15-7608a7cc4b92" providerId="ADAL" clId="{A7962819-AAC3-4CAE-9B55-4DBEAFF44856}" dt="2025-06-02T16:10:58.508" v="815" actId="14"/>
        <pc:sldMkLst>
          <pc:docMk/>
          <pc:sldMk cId="2084436148" sldId="316"/>
        </pc:sldMkLst>
        <pc:spChg chg="mod">
          <ac:chgData name="Prezerakos Georgios" userId="ea548587-b3cc-4d35-8e15-7608a7cc4b92" providerId="ADAL" clId="{A7962819-AAC3-4CAE-9B55-4DBEAFF44856}" dt="2025-06-02T15:59:26.091" v="737" actId="26606"/>
          <ac:spMkLst>
            <pc:docMk/>
            <pc:sldMk cId="2084436148" sldId="316"/>
            <ac:spMk id="4" creationId="{F5434864-F843-ECD0-FD64-78C45CDF297E}"/>
          </ac:spMkLst>
        </pc:spChg>
        <pc:spChg chg="mod">
          <ac:chgData name="Prezerakos Georgios" userId="ea548587-b3cc-4d35-8e15-7608a7cc4b92" providerId="ADAL" clId="{A7962819-AAC3-4CAE-9B55-4DBEAFF44856}" dt="2025-06-02T16:10:58.508" v="815" actId="14"/>
          <ac:spMkLst>
            <pc:docMk/>
            <pc:sldMk cId="2084436148" sldId="316"/>
            <ac:spMk id="5" creationId="{604E2440-1484-AF74-E7EB-1738C31B8CD7}"/>
          </ac:spMkLst>
        </pc:spChg>
        <pc:spChg chg="add">
          <ac:chgData name="Prezerakos Georgios" userId="ea548587-b3cc-4d35-8e15-7608a7cc4b92" providerId="ADAL" clId="{A7962819-AAC3-4CAE-9B55-4DBEAFF44856}" dt="2025-06-02T15:59:26.091" v="737" actId="26606"/>
          <ac:spMkLst>
            <pc:docMk/>
            <pc:sldMk cId="2084436148" sldId="316"/>
            <ac:spMk id="10" creationId="{09588DA8-065E-4F6F-8EFD-43104AB2E0CF}"/>
          </ac:spMkLst>
        </pc:spChg>
        <pc:spChg chg="add">
          <ac:chgData name="Prezerakos Georgios" userId="ea548587-b3cc-4d35-8e15-7608a7cc4b92" providerId="ADAL" clId="{A7962819-AAC3-4CAE-9B55-4DBEAFF44856}" dt="2025-06-02T15:59:26.091" v="737" actId="26606"/>
          <ac:spMkLst>
            <pc:docMk/>
            <pc:sldMk cId="2084436148" sldId="316"/>
            <ac:spMk id="12" creationId="{C4285719-470E-454C-AF62-8323075F1F5B}"/>
          </ac:spMkLst>
        </pc:spChg>
        <pc:spChg chg="add">
          <ac:chgData name="Prezerakos Georgios" userId="ea548587-b3cc-4d35-8e15-7608a7cc4b92" providerId="ADAL" clId="{A7962819-AAC3-4CAE-9B55-4DBEAFF44856}" dt="2025-06-02T15:59:26.091" v="737" actId="26606"/>
          <ac:spMkLst>
            <pc:docMk/>
            <pc:sldMk cId="2084436148" sldId="316"/>
            <ac:spMk id="14" creationId="{CD9FE4EF-C4D8-49A0-B2FF-81D8DB7D8A24}"/>
          </ac:spMkLst>
        </pc:spChg>
        <pc:spChg chg="add">
          <ac:chgData name="Prezerakos Georgios" userId="ea548587-b3cc-4d35-8e15-7608a7cc4b92" providerId="ADAL" clId="{A7962819-AAC3-4CAE-9B55-4DBEAFF44856}" dt="2025-06-02T15:59:26.091" v="737" actId="26606"/>
          <ac:spMkLst>
            <pc:docMk/>
            <pc:sldMk cId="2084436148" sldId="316"/>
            <ac:spMk id="16" creationId="{4300840D-0A0B-4512-BACA-B439D5B9C57C}"/>
          </ac:spMkLst>
        </pc:spChg>
        <pc:spChg chg="add">
          <ac:chgData name="Prezerakos Georgios" userId="ea548587-b3cc-4d35-8e15-7608a7cc4b92" providerId="ADAL" clId="{A7962819-AAC3-4CAE-9B55-4DBEAFF44856}" dt="2025-06-02T15:59:26.091" v="737" actId="26606"/>
          <ac:spMkLst>
            <pc:docMk/>
            <pc:sldMk cId="2084436148" sldId="316"/>
            <ac:spMk id="18" creationId="{D2B78728-A580-49A7-84F9-6EF6F583ADE0}"/>
          </ac:spMkLst>
        </pc:spChg>
        <pc:spChg chg="add">
          <ac:chgData name="Prezerakos Georgios" userId="ea548587-b3cc-4d35-8e15-7608a7cc4b92" providerId="ADAL" clId="{A7962819-AAC3-4CAE-9B55-4DBEAFF44856}" dt="2025-06-02T15:59:26.091" v="737" actId="26606"/>
          <ac:spMkLst>
            <pc:docMk/>
            <pc:sldMk cId="2084436148" sldId="316"/>
            <ac:spMk id="20" creationId="{38FAA1A1-D861-433F-88FA-1E9D6FD31D11}"/>
          </ac:spMkLst>
        </pc:spChg>
        <pc:spChg chg="add">
          <ac:chgData name="Prezerakos Georgios" userId="ea548587-b3cc-4d35-8e15-7608a7cc4b92" providerId="ADAL" clId="{A7962819-AAC3-4CAE-9B55-4DBEAFF44856}" dt="2025-06-02T15:59:26.091" v="737" actId="26606"/>
          <ac:spMkLst>
            <pc:docMk/>
            <pc:sldMk cId="2084436148" sldId="316"/>
            <ac:spMk id="22" creationId="{8D71EDA1-87BF-4D5D-AB79-F346FD19278A}"/>
          </ac:spMkLst>
        </pc:spChg>
      </pc:sldChg>
      <pc:sldChg chg="addSp modSp mod setBg">
        <pc:chgData name="Prezerakos Georgios" userId="ea548587-b3cc-4d35-8e15-7608a7cc4b92" providerId="ADAL" clId="{A7962819-AAC3-4CAE-9B55-4DBEAFF44856}" dt="2025-06-02T15:59:41.782" v="741" actId="27636"/>
        <pc:sldMkLst>
          <pc:docMk/>
          <pc:sldMk cId="2827039329" sldId="317"/>
        </pc:sldMkLst>
        <pc:spChg chg="mod">
          <ac:chgData name="Prezerakos Georgios" userId="ea548587-b3cc-4d35-8e15-7608a7cc4b92" providerId="ADAL" clId="{A7962819-AAC3-4CAE-9B55-4DBEAFF44856}" dt="2025-06-02T15:59:36.841" v="739" actId="26606"/>
          <ac:spMkLst>
            <pc:docMk/>
            <pc:sldMk cId="2827039329" sldId="317"/>
            <ac:spMk id="2" creationId="{98939030-72C1-29E1-E355-0D6F0DBBB10C}"/>
          </ac:spMkLst>
        </pc:spChg>
        <pc:spChg chg="mod">
          <ac:chgData name="Prezerakos Georgios" userId="ea548587-b3cc-4d35-8e15-7608a7cc4b92" providerId="ADAL" clId="{A7962819-AAC3-4CAE-9B55-4DBEAFF44856}" dt="2025-06-02T15:59:41.782" v="741" actId="27636"/>
          <ac:spMkLst>
            <pc:docMk/>
            <pc:sldMk cId="2827039329" sldId="317"/>
            <ac:spMk id="3" creationId="{5C3EC98F-4639-DADF-A916-8582BD4D4E7F}"/>
          </ac:spMkLst>
        </pc:spChg>
        <pc:spChg chg="add">
          <ac:chgData name="Prezerakos Georgios" userId="ea548587-b3cc-4d35-8e15-7608a7cc4b92" providerId="ADAL" clId="{A7962819-AAC3-4CAE-9B55-4DBEAFF44856}" dt="2025-06-02T15:59:36.841" v="739" actId="26606"/>
          <ac:spMkLst>
            <pc:docMk/>
            <pc:sldMk cId="2827039329" sldId="317"/>
            <ac:spMk id="8" creationId="{09588DA8-065E-4F6F-8EFD-43104AB2E0CF}"/>
          </ac:spMkLst>
        </pc:spChg>
        <pc:spChg chg="add">
          <ac:chgData name="Prezerakos Georgios" userId="ea548587-b3cc-4d35-8e15-7608a7cc4b92" providerId="ADAL" clId="{A7962819-AAC3-4CAE-9B55-4DBEAFF44856}" dt="2025-06-02T15:59:36.841" v="739" actId="26606"/>
          <ac:spMkLst>
            <pc:docMk/>
            <pc:sldMk cId="2827039329" sldId="317"/>
            <ac:spMk id="10" creationId="{C4285719-470E-454C-AF62-8323075F1F5B}"/>
          </ac:spMkLst>
        </pc:spChg>
        <pc:spChg chg="add">
          <ac:chgData name="Prezerakos Georgios" userId="ea548587-b3cc-4d35-8e15-7608a7cc4b92" providerId="ADAL" clId="{A7962819-AAC3-4CAE-9B55-4DBEAFF44856}" dt="2025-06-02T15:59:36.841" v="739" actId="26606"/>
          <ac:spMkLst>
            <pc:docMk/>
            <pc:sldMk cId="2827039329" sldId="317"/>
            <ac:spMk id="12" creationId="{CD9FE4EF-C4D8-49A0-B2FF-81D8DB7D8A24}"/>
          </ac:spMkLst>
        </pc:spChg>
        <pc:spChg chg="add">
          <ac:chgData name="Prezerakos Georgios" userId="ea548587-b3cc-4d35-8e15-7608a7cc4b92" providerId="ADAL" clId="{A7962819-AAC3-4CAE-9B55-4DBEAFF44856}" dt="2025-06-02T15:59:36.841" v="739" actId="26606"/>
          <ac:spMkLst>
            <pc:docMk/>
            <pc:sldMk cId="2827039329" sldId="317"/>
            <ac:spMk id="14" creationId="{4300840D-0A0B-4512-BACA-B439D5B9C57C}"/>
          </ac:spMkLst>
        </pc:spChg>
        <pc:spChg chg="add">
          <ac:chgData name="Prezerakos Georgios" userId="ea548587-b3cc-4d35-8e15-7608a7cc4b92" providerId="ADAL" clId="{A7962819-AAC3-4CAE-9B55-4DBEAFF44856}" dt="2025-06-02T15:59:36.841" v="739" actId="26606"/>
          <ac:spMkLst>
            <pc:docMk/>
            <pc:sldMk cId="2827039329" sldId="317"/>
            <ac:spMk id="16" creationId="{D2B78728-A580-49A7-84F9-6EF6F583ADE0}"/>
          </ac:spMkLst>
        </pc:spChg>
        <pc:spChg chg="add">
          <ac:chgData name="Prezerakos Georgios" userId="ea548587-b3cc-4d35-8e15-7608a7cc4b92" providerId="ADAL" clId="{A7962819-AAC3-4CAE-9B55-4DBEAFF44856}" dt="2025-06-02T15:59:36.841" v="739" actId="26606"/>
          <ac:spMkLst>
            <pc:docMk/>
            <pc:sldMk cId="2827039329" sldId="317"/>
            <ac:spMk id="18" creationId="{38FAA1A1-D861-433F-88FA-1E9D6FD31D11}"/>
          </ac:spMkLst>
        </pc:spChg>
        <pc:spChg chg="add">
          <ac:chgData name="Prezerakos Georgios" userId="ea548587-b3cc-4d35-8e15-7608a7cc4b92" providerId="ADAL" clId="{A7962819-AAC3-4CAE-9B55-4DBEAFF44856}" dt="2025-06-02T15:59:36.841" v="739" actId="26606"/>
          <ac:spMkLst>
            <pc:docMk/>
            <pc:sldMk cId="2827039329" sldId="317"/>
            <ac:spMk id="20" creationId="{8D71EDA1-87BF-4D5D-AB79-F346FD19278A}"/>
          </ac:spMkLst>
        </pc:spChg>
      </pc:sldChg>
      <pc:sldChg chg="addSp modSp mod setBg">
        <pc:chgData name="Prezerakos Georgios" userId="ea548587-b3cc-4d35-8e15-7608a7cc4b92" providerId="ADAL" clId="{A7962819-AAC3-4CAE-9B55-4DBEAFF44856}" dt="2025-06-02T16:00:15.562" v="749" actId="26606"/>
        <pc:sldMkLst>
          <pc:docMk/>
          <pc:sldMk cId="4252883985" sldId="318"/>
        </pc:sldMkLst>
        <pc:spChg chg="mod">
          <ac:chgData name="Prezerakos Georgios" userId="ea548587-b3cc-4d35-8e15-7608a7cc4b92" providerId="ADAL" clId="{A7962819-AAC3-4CAE-9B55-4DBEAFF44856}" dt="2025-06-02T16:00:15.562" v="749" actId="26606"/>
          <ac:spMkLst>
            <pc:docMk/>
            <pc:sldMk cId="4252883985" sldId="318"/>
            <ac:spMk id="4" creationId="{CEFEFBE8-9AD1-9FBC-39A8-847B673C6932}"/>
          </ac:spMkLst>
        </pc:spChg>
        <pc:spChg chg="mod">
          <ac:chgData name="Prezerakos Georgios" userId="ea548587-b3cc-4d35-8e15-7608a7cc4b92" providerId="ADAL" clId="{A7962819-AAC3-4CAE-9B55-4DBEAFF44856}" dt="2025-06-02T16:00:15.562" v="749" actId="26606"/>
          <ac:spMkLst>
            <pc:docMk/>
            <pc:sldMk cId="4252883985" sldId="318"/>
            <ac:spMk id="5" creationId="{FE2FABE2-5981-714E-4F0E-326B7AE699F5}"/>
          </ac:spMkLst>
        </pc:spChg>
        <pc:spChg chg="add">
          <ac:chgData name="Prezerakos Georgios" userId="ea548587-b3cc-4d35-8e15-7608a7cc4b92" providerId="ADAL" clId="{A7962819-AAC3-4CAE-9B55-4DBEAFF44856}" dt="2025-06-02T16:00:15.562" v="749" actId="26606"/>
          <ac:spMkLst>
            <pc:docMk/>
            <pc:sldMk cId="4252883985" sldId="318"/>
            <ac:spMk id="10" creationId="{43C48B49-6135-48B6-AC0F-97E5D8D1F03F}"/>
          </ac:spMkLst>
        </pc:spChg>
        <pc:spChg chg="add">
          <ac:chgData name="Prezerakos Georgios" userId="ea548587-b3cc-4d35-8e15-7608a7cc4b92" providerId="ADAL" clId="{A7962819-AAC3-4CAE-9B55-4DBEAFF44856}" dt="2025-06-02T16:00:15.562" v="749" actId="26606"/>
          <ac:spMkLst>
            <pc:docMk/>
            <pc:sldMk cId="4252883985" sldId="318"/>
            <ac:spMk id="12" creationId="{9715DAF0-AE1B-46C9-8A6B-DB2AA05AB91D}"/>
          </ac:spMkLst>
        </pc:spChg>
        <pc:spChg chg="add">
          <ac:chgData name="Prezerakos Georgios" userId="ea548587-b3cc-4d35-8e15-7608a7cc4b92" providerId="ADAL" clId="{A7962819-AAC3-4CAE-9B55-4DBEAFF44856}" dt="2025-06-02T16:00:15.562" v="749" actId="26606"/>
          <ac:spMkLst>
            <pc:docMk/>
            <pc:sldMk cId="4252883985" sldId="318"/>
            <ac:spMk id="14" creationId="{DC631C0B-6DA6-4E57-8231-CE32B3434A7E}"/>
          </ac:spMkLst>
        </pc:spChg>
        <pc:spChg chg="add">
          <ac:chgData name="Prezerakos Georgios" userId="ea548587-b3cc-4d35-8e15-7608a7cc4b92" providerId="ADAL" clId="{A7962819-AAC3-4CAE-9B55-4DBEAFF44856}" dt="2025-06-02T16:00:15.562" v="749" actId="26606"/>
          <ac:spMkLst>
            <pc:docMk/>
            <pc:sldMk cId="4252883985" sldId="318"/>
            <ac:spMk id="16" creationId="{F256AC18-FB41-4977-8B0C-F5082335AB7D}"/>
          </ac:spMkLst>
        </pc:spChg>
        <pc:spChg chg="add">
          <ac:chgData name="Prezerakos Georgios" userId="ea548587-b3cc-4d35-8e15-7608a7cc4b92" providerId="ADAL" clId="{A7962819-AAC3-4CAE-9B55-4DBEAFF44856}" dt="2025-06-02T16:00:15.562" v="749" actId="26606"/>
          <ac:spMkLst>
            <pc:docMk/>
            <pc:sldMk cId="4252883985" sldId="318"/>
            <ac:spMk id="18" creationId="{AFF4A713-7B75-4B21-90D7-5AB19547C728}"/>
          </ac:spMkLst>
        </pc:spChg>
      </pc:sldChg>
      <pc:sldChg chg="addSp modSp mod setBg">
        <pc:chgData name="Prezerakos Georgios" userId="ea548587-b3cc-4d35-8e15-7608a7cc4b92" providerId="ADAL" clId="{A7962819-AAC3-4CAE-9B55-4DBEAFF44856}" dt="2025-06-02T16:00:08.973" v="748" actId="27636"/>
        <pc:sldMkLst>
          <pc:docMk/>
          <pc:sldMk cId="187033250" sldId="319"/>
        </pc:sldMkLst>
        <pc:spChg chg="mod">
          <ac:chgData name="Prezerakos Georgios" userId="ea548587-b3cc-4d35-8e15-7608a7cc4b92" providerId="ADAL" clId="{A7962819-AAC3-4CAE-9B55-4DBEAFF44856}" dt="2025-06-02T15:59:57.201" v="742" actId="26606"/>
          <ac:spMkLst>
            <pc:docMk/>
            <pc:sldMk cId="187033250" sldId="319"/>
            <ac:spMk id="2" creationId="{D4CD8823-ED11-A6A7-4B24-AE90F1733A62}"/>
          </ac:spMkLst>
        </pc:spChg>
        <pc:spChg chg="mod">
          <ac:chgData name="Prezerakos Georgios" userId="ea548587-b3cc-4d35-8e15-7608a7cc4b92" providerId="ADAL" clId="{A7962819-AAC3-4CAE-9B55-4DBEAFF44856}" dt="2025-06-02T16:00:08.966" v="747" actId="27636"/>
          <ac:spMkLst>
            <pc:docMk/>
            <pc:sldMk cId="187033250" sldId="319"/>
            <ac:spMk id="3" creationId="{496EA4C5-562B-6128-9DD5-848753F6DC2A}"/>
          </ac:spMkLst>
        </pc:spChg>
        <pc:spChg chg="mod">
          <ac:chgData name="Prezerakos Georgios" userId="ea548587-b3cc-4d35-8e15-7608a7cc4b92" providerId="ADAL" clId="{A7962819-AAC3-4CAE-9B55-4DBEAFF44856}" dt="2025-06-02T16:00:08.973" v="748" actId="27636"/>
          <ac:spMkLst>
            <pc:docMk/>
            <pc:sldMk cId="187033250" sldId="319"/>
            <ac:spMk id="4" creationId="{868FF560-BBF5-6011-FD50-CCFE60144082}"/>
          </ac:spMkLst>
        </pc:spChg>
        <pc:spChg chg="add">
          <ac:chgData name="Prezerakos Georgios" userId="ea548587-b3cc-4d35-8e15-7608a7cc4b92" providerId="ADAL" clId="{A7962819-AAC3-4CAE-9B55-4DBEAFF44856}" dt="2025-06-02T15:59:57.201" v="742" actId="26606"/>
          <ac:spMkLst>
            <pc:docMk/>
            <pc:sldMk cId="187033250" sldId="319"/>
            <ac:spMk id="9" creationId="{E35A04CF-97D4-4FF7-B359-C546B1F62E54}"/>
          </ac:spMkLst>
        </pc:spChg>
        <pc:spChg chg="add">
          <ac:chgData name="Prezerakos Georgios" userId="ea548587-b3cc-4d35-8e15-7608a7cc4b92" providerId="ADAL" clId="{A7962819-AAC3-4CAE-9B55-4DBEAFF44856}" dt="2025-06-02T15:59:57.201" v="742" actId="26606"/>
          <ac:spMkLst>
            <pc:docMk/>
            <pc:sldMk cId="187033250" sldId="319"/>
            <ac:spMk id="11" creationId="{1DE7243B-5109-444B-8FAF-7437C66BC0E9}"/>
          </ac:spMkLst>
        </pc:spChg>
        <pc:spChg chg="add">
          <ac:chgData name="Prezerakos Georgios" userId="ea548587-b3cc-4d35-8e15-7608a7cc4b92" providerId="ADAL" clId="{A7962819-AAC3-4CAE-9B55-4DBEAFF44856}" dt="2025-06-02T15:59:57.201" v="742" actId="26606"/>
          <ac:spMkLst>
            <pc:docMk/>
            <pc:sldMk cId="187033250" sldId="319"/>
            <ac:spMk id="13" creationId="{4C5D6221-DA7B-4611-AA26-7D8E349FDE96}"/>
          </ac:spMkLst>
        </pc:spChg>
      </pc:sldChg>
      <pc:sldChg chg="addSp modSp mod setBg">
        <pc:chgData name="Prezerakos Georgios" userId="ea548587-b3cc-4d35-8e15-7608a7cc4b92" providerId="ADAL" clId="{A7962819-AAC3-4CAE-9B55-4DBEAFF44856}" dt="2025-06-02T16:00:21.959" v="751" actId="2710"/>
        <pc:sldMkLst>
          <pc:docMk/>
          <pc:sldMk cId="2511885447" sldId="320"/>
        </pc:sldMkLst>
        <pc:spChg chg="mod">
          <ac:chgData name="Prezerakos Georgios" userId="ea548587-b3cc-4d35-8e15-7608a7cc4b92" providerId="ADAL" clId="{A7962819-AAC3-4CAE-9B55-4DBEAFF44856}" dt="2025-06-02T16:00:18.144" v="750" actId="26606"/>
          <ac:spMkLst>
            <pc:docMk/>
            <pc:sldMk cId="2511885447" sldId="320"/>
            <ac:spMk id="4" creationId="{631600CC-6308-71DC-F05A-CDD282E19224}"/>
          </ac:spMkLst>
        </pc:spChg>
        <pc:spChg chg="mod">
          <ac:chgData name="Prezerakos Georgios" userId="ea548587-b3cc-4d35-8e15-7608a7cc4b92" providerId="ADAL" clId="{A7962819-AAC3-4CAE-9B55-4DBEAFF44856}" dt="2025-06-02T16:00:21.959" v="751" actId="2710"/>
          <ac:spMkLst>
            <pc:docMk/>
            <pc:sldMk cId="2511885447" sldId="320"/>
            <ac:spMk id="5" creationId="{3BF4F961-2A72-94CE-9666-D656B70B6ED3}"/>
          </ac:spMkLst>
        </pc:spChg>
        <pc:spChg chg="add">
          <ac:chgData name="Prezerakos Georgios" userId="ea548587-b3cc-4d35-8e15-7608a7cc4b92" providerId="ADAL" clId="{A7962819-AAC3-4CAE-9B55-4DBEAFF44856}" dt="2025-06-02T16:00:18.144" v="750" actId="26606"/>
          <ac:spMkLst>
            <pc:docMk/>
            <pc:sldMk cId="2511885447" sldId="320"/>
            <ac:spMk id="10" creationId="{09588DA8-065E-4F6F-8EFD-43104AB2E0CF}"/>
          </ac:spMkLst>
        </pc:spChg>
        <pc:spChg chg="add">
          <ac:chgData name="Prezerakos Georgios" userId="ea548587-b3cc-4d35-8e15-7608a7cc4b92" providerId="ADAL" clId="{A7962819-AAC3-4CAE-9B55-4DBEAFF44856}" dt="2025-06-02T16:00:18.144" v="750" actId="26606"/>
          <ac:spMkLst>
            <pc:docMk/>
            <pc:sldMk cId="2511885447" sldId="320"/>
            <ac:spMk id="12" creationId="{C4285719-470E-454C-AF62-8323075F1F5B}"/>
          </ac:spMkLst>
        </pc:spChg>
        <pc:spChg chg="add">
          <ac:chgData name="Prezerakos Georgios" userId="ea548587-b3cc-4d35-8e15-7608a7cc4b92" providerId="ADAL" clId="{A7962819-AAC3-4CAE-9B55-4DBEAFF44856}" dt="2025-06-02T16:00:18.144" v="750" actId="26606"/>
          <ac:spMkLst>
            <pc:docMk/>
            <pc:sldMk cId="2511885447" sldId="320"/>
            <ac:spMk id="14" creationId="{CD9FE4EF-C4D8-49A0-B2FF-81D8DB7D8A24}"/>
          </ac:spMkLst>
        </pc:spChg>
        <pc:spChg chg="add">
          <ac:chgData name="Prezerakos Georgios" userId="ea548587-b3cc-4d35-8e15-7608a7cc4b92" providerId="ADAL" clId="{A7962819-AAC3-4CAE-9B55-4DBEAFF44856}" dt="2025-06-02T16:00:18.144" v="750" actId="26606"/>
          <ac:spMkLst>
            <pc:docMk/>
            <pc:sldMk cId="2511885447" sldId="320"/>
            <ac:spMk id="16" creationId="{4300840D-0A0B-4512-BACA-B439D5B9C57C}"/>
          </ac:spMkLst>
        </pc:spChg>
        <pc:spChg chg="add">
          <ac:chgData name="Prezerakos Georgios" userId="ea548587-b3cc-4d35-8e15-7608a7cc4b92" providerId="ADAL" clId="{A7962819-AAC3-4CAE-9B55-4DBEAFF44856}" dt="2025-06-02T16:00:18.144" v="750" actId="26606"/>
          <ac:spMkLst>
            <pc:docMk/>
            <pc:sldMk cId="2511885447" sldId="320"/>
            <ac:spMk id="18" creationId="{D2B78728-A580-49A7-84F9-6EF6F583ADE0}"/>
          </ac:spMkLst>
        </pc:spChg>
        <pc:spChg chg="add">
          <ac:chgData name="Prezerakos Georgios" userId="ea548587-b3cc-4d35-8e15-7608a7cc4b92" providerId="ADAL" clId="{A7962819-AAC3-4CAE-9B55-4DBEAFF44856}" dt="2025-06-02T16:00:18.144" v="750" actId="26606"/>
          <ac:spMkLst>
            <pc:docMk/>
            <pc:sldMk cId="2511885447" sldId="320"/>
            <ac:spMk id="20" creationId="{38FAA1A1-D861-433F-88FA-1E9D6FD31D11}"/>
          </ac:spMkLst>
        </pc:spChg>
        <pc:spChg chg="add">
          <ac:chgData name="Prezerakos Georgios" userId="ea548587-b3cc-4d35-8e15-7608a7cc4b92" providerId="ADAL" clId="{A7962819-AAC3-4CAE-9B55-4DBEAFF44856}" dt="2025-06-02T16:00:18.144" v="750" actId="26606"/>
          <ac:spMkLst>
            <pc:docMk/>
            <pc:sldMk cId="2511885447" sldId="320"/>
            <ac:spMk id="22" creationId="{8D71EDA1-87BF-4D5D-AB79-F346FD19278A}"/>
          </ac:spMkLst>
        </pc:spChg>
      </pc:sldChg>
      <pc:sldChg chg="addSp modSp mod setBg">
        <pc:chgData name="Prezerakos Georgios" userId="ea548587-b3cc-4d35-8e15-7608a7cc4b92" providerId="ADAL" clId="{A7962819-AAC3-4CAE-9B55-4DBEAFF44856}" dt="2025-06-02T16:00:32.196" v="753" actId="2710"/>
        <pc:sldMkLst>
          <pc:docMk/>
          <pc:sldMk cId="31051508" sldId="321"/>
        </pc:sldMkLst>
        <pc:spChg chg="mod">
          <ac:chgData name="Prezerakos Georgios" userId="ea548587-b3cc-4d35-8e15-7608a7cc4b92" providerId="ADAL" clId="{A7962819-AAC3-4CAE-9B55-4DBEAFF44856}" dt="2025-06-02T16:00:27.811" v="752" actId="26606"/>
          <ac:spMkLst>
            <pc:docMk/>
            <pc:sldMk cId="31051508" sldId="321"/>
            <ac:spMk id="2" creationId="{2265ACEC-4796-1674-847F-28AF98102500}"/>
          </ac:spMkLst>
        </pc:spChg>
        <pc:spChg chg="mod">
          <ac:chgData name="Prezerakos Georgios" userId="ea548587-b3cc-4d35-8e15-7608a7cc4b92" providerId="ADAL" clId="{A7962819-AAC3-4CAE-9B55-4DBEAFF44856}" dt="2025-06-02T16:00:32.196" v="753" actId="2710"/>
          <ac:spMkLst>
            <pc:docMk/>
            <pc:sldMk cId="31051508" sldId="321"/>
            <ac:spMk id="3" creationId="{77446B88-AC0F-F83E-4EC8-06575B58267C}"/>
          </ac:spMkLst>
        </pc:spChg>
        <pc:spChg chg="add">
          <ac:chgData name="Prezerakos Georgios" userId="ea548587-b3cc-4d35-8e15-7608a7cc4b92" providerId="ADAL" clId="{A7962819-AAC3-4CAE-9B55-4DBEAFF44856}" dt="2025-06-02T16:00:27.811" v="752" actId="26606"/>
          <ac:spMkLst>
            <pc:docMk/>
            <pc:sldMk cId="31051508" sldId="321"/>
            <ac:spMk id="8" creationId="{09588DA8-065E-4F6F-8EFD-43104AB2E0CF}"/>
          </ac:spMkLst>
        </pc:spChg>
        <pc:spChg chg="add">
          <ac:chgData name="Prezerakos Georgios" userId="ea548587-b3cc-4d35-8e15-7608a7cc4b92" providerId="ADAL" clId="{A7962819-AAC3-4CAE-9B55-4DBEAFF44856}" dt="2025-06-02T16:00:27.811" v="752" actId="26606"/>
          <ac:spMkLst>
            <pc:docMk/>
            <pc:sldMk cId="31051508" sldId="321"/>
            <ac:spMk id="10" creationId="{C4285719-470E-454C-AF62-8323075F1F5B}"/>
          </ac:spMkLst>
        </pc:spChg>
        <pc:spChg chg="add">
          <ac:chgData name="Prezerakos Georgios" userId="ea548587-b3cc-4d35-8e15-7608a7cc4b92" providerId="ADAL" clId="{A7962819-AAC3-4CAE-9B55-4DBEAFF44856}" dt="2025-06-02T16:00:27.811" v="752" actId="26606"/>
          <ac:spMkLst>
            <pc:docMk/>
            <pc:sldMk cId="31051508" sldId="321"/>
            <ac:spMk id="12" creationId="{CD9FE4EF-C4D8-49A0-B2FF-81D8DB7D8A24}"/>
          </ac:spMkLst>
        </pc:spChg>
        <pc:spChg chg="add">
          <ac:chgData name="Prezerakos Georgios" userId="ea548587-b3cc-4d35-8e15-7608a7cc4b92" providerId="ADAL" clId="{A7962819-AAC3-4CAE-9B55-4DBEAFF44856}" dt="2025-06-02T16:00:27.811" v="752" actId="26606"/>
          <ac:spMkLst>
            <pc:docMk/>
            <pc:sldMk cId="31051508" sldId="321"/>
            <ac:spMk id="14" creationId="{4300840D-0A0B-4512-BACA-B439D5B9C57C}"/>
          </ac:spMkLst>
        </pc:spChg>
        <pc:spChg chg="add">
          <ac:chgData name="Prezerakos Georgios" userId="ea548587-b3cc-4d35-8e15-7608a7cc4b92" providerId="ADAL" clId="{A7962819-AAC3-4CAE-9B55-4DBEAFF44856}" dt="2025-06-02T16:00:27.811" v="752" actId="26606"/>
          <ac:spMkLst>
            <pc:docMk/>
            <pc:sldMk cId="31051508" sldId="321"/>
            <ac:spMk id="16" creationId="{D2B78728-A580-49A7-84F9-6EF6F583ADE0}"/>
          </ac:spMkLst>
        </pc:spChg>
        <pc:spChg chg="add">
          <ac:chgData name="Prezerakos Georgios" userId="ea548587-b3cc-4d35-8e15-7608a7cc4b92" providerId="ADAL" clId="{A7962819-AAC3-4CAE-9B55-4DBEAFF44856}" dt="2025-06-02T16:00:27.811" v="752" actId="26606"/>
          <ac:spMkLst>
            <pc:docMk/>
            <pc:sldMk cId="31051508" sldId="321"/>
            <ac:spMk id="18" creationId="{38FAA1A1-D861-433F-88FA-1E9D6FD31D11}"/>
          </ac:spMkLst>
        </pc:spChg>
        <pc:spChg chg="add">
          <ac:chgData name="Prezerakos Georgios" userId="ea548587-b3cc-4d35-8e15-7608a7cc4b92" providerId="ADAL" clId="{A7962819-AAC3-4CAE-9B55-4DBEAFF44856}" dt="2025-06-02T16:00:27.811" v="752" actId="26606"/>
          <ac:spMkLst>
            <pc:docMk/>
            <pc:sldMk cId="31051508" sldId="321"/>
            <ac:spMk id="20" creationId="{8D71EDA1-87BF-4D5D-AB79-F346FD19278A}"/>
          </ac:spMkLst>
        </pc:spChg>
      </pc:sldChg>
      <pc:sldChg chg="addSp modSp mod setBg">
        <pc:chgData name="Prezerakos Georgios" userId="ea548587-b3cc-4d35-8e15-7608a7cc4b92" providerId="ADAL" clId="{A7962819-AAC3-4CAE-9B55-4DBEAFF44856}" dt="2025-06-02T16:01:28.780" v="758" actId="2710"/>
        <pc:sldMkLst>
          <pc:docMk/>
          <pc:sldMk cId="1310719475" sldId="322"/>
        </pc:sldMkLst>
        <pc:spChg chg="mod">
          <ac:chgData name="Prezerakos Georgios" userId="ea548587-b3cc-4d35-8e15-7608a7cc4b92" providerId="ADAL" clId="{A7962819-AAC3-4CAE-9B55-4DBEAFF44856}" dt="2025-06-02T16:01:23.273" v="757" actId="26606"/>
          <ac:spMkLst>
            <pc:docMk/>
            <pc:sldMk cId="1310719475" sldId="322"/>
            <ac:spMk id="2" creationId="{2C8C3DE8-49DB-5BDF-BD63-05334D5EEB5A}"/>
          </ac:spMkLst>
        </pc:spChg>
        <pc:spChg chg="mod">
          <ac:chgData name="Prezerakos Georgios" userId="ea548587-b3cc-4d35-8e15-7608a7cc4b92" providerId="ADAL" clId="{A7962819-AAC3-4CAE-9B55-4DBEAFF44856}" dt="2025-06-02T16:01:28.780" v="758" actId="2710"/>
          <ac:spMkLst>
            <pc:docMk/>
            <pc:sldMk cId="1310719475" sldId="322"/>
            <ac:spMk id="3" creationId="{820CD80A-C927-9903-3D89-D93227770F20}"/>
          </ac:spMkLst>
        </pc:spChg>
        <pc:spChg chg="add">
          <ac:chgData name="Prezerakos Georgios" userId="ea548587-b3cc-4d35-8e15-7608a7cc4b92" providerId="ADAL" clId="{A7962819-AAC3-4CAE-9B55-4DBEAFF44856}" dt="2025-06-02T16:01:23.273" v="757" actId="26606"/>
          <ac:spMkLst>
            <pc:docMk/>
            <pc:sldMk cId="1310719475" sldId="322"/>
            <ac:spMk id="8" creationId="{09588DA8-065E-4F6F-8EFD-43104AB2E0CF}"/>
          </ac:spMkLst>
        </pc:spChg>
        <pc:spChg chg="add">
          <ac:chgData name="Prezerakos Georgios" userId="ea548587-b3cc-4d35-8e15-7608a7cc4b92" providerId="ADAL" clId="{A7962819-AAC3-4CAE-9B55-4DBEAFF44856}" dt="2025-06-02T16:01:23.273" v="757" actId="26606"/>
          <ac:spMkLst>
            <pc:docMk/>
            <pc:sldMk cId="1310719475" sldId="322"/>
            <ac:spMk id="10" creationId="{C4285719-470E-454C-AF62-8323075F1F5B}"/>
          </ac:spMkLst>
        </pc:spChg>
        <pc:spChg chg="add">
          <ac:chgData name="Prezerakos Georgios" userId="ea548587-b3cc-4d35-8e15-7608a7cc4b92" providerId="ADAL" clId="{A7962819-AAC3-4CAE-9B55-4DBEAFF44856}" dt="2025-06-02T16:01:23.273" v="757" actId="26606"/>
          <ac:spMkLst>
            <pc:docMk/>
            <pc:sldMk cId="1310719475" sldId="322"/>
            <ac:spMk id="12" creationId="{CD9FE4EF-C4D8-49A0-B2FF-81D8DB7D8A24}"/>
          </ac:spMkLst>
        </pc:spChg>
        <pc:spChg chg="add">
          <ac:chgData name="Prezerakos Georgios" userId="ea548587-b3cc-4d35-8e15-7608a7cc4b92" providerId="ADAL" clId="{A7962819-AAC3-4CAE-9B55-4DBEAFF44856}" dt="2025-06-02T16:01:23.273" v="757" actId="26606"/>
          <ac:spMkLst>
            <pc:docMk/>
            <pc:sldMk cId="1310719475" sldId="322"/>
            <ac:spMk id="14" creationId="{4300840D-0A0B-4512-BACA-B439D5B9C57C}"/>
          </ac:spMkLst>
        </pc:spChg>
        <pc:spChg chg="add">
          <ac:chgData name="Prezerakos Georgios" userId="ea548587-b3cc-4d35-8e15-7608a7cc4b92" providerId="ADAL" clId="{A7962819-AAC3-4CAE-9B55-4DBEAFF44856}" dt="2025-06-02T16:01:23.273" v="757" actId="26606"/>
          <ac:spMkLst>
            <pc:docMk/>
            <pc:sldMk cId="1310719475" sldId="322"/>
            <ac:spMk id="16" creationId="{D2B78728-A580-49A7-84F9-6EF6F583ADE0}"/>
          </ac:spMkLst>
        </pc:spChg>
        <pc:spChg chg="add">
          <ac:chgData name="Prezerakos Georgios" userId="ea548587-b3cc-4d35-8e15-7608a7cc4b92" providerId="ADAL" clId="{A7962819-AAC3-4CAE-9B55-4DBEAFF44856}" dt="2025-06-02T16:01:23.273" v="757" actId="26606"/>
          <ac:spMkLst>
            <pc:docMk/>
            <pc:sldMk cId="1310719475" sldId="322"/>
            <ac:spMk id="18" creationId="{38FAA1A1-D861-433F-88FA-1E9D6FD31D11}"/>
          </ac:spMkLst>
        </pc:spChg>
        <pc:spChg chg="add">
          <ac:chgData name="Prezerakos Georgios" userId="ea548587-b3cc-4d35-8e15-7608a7cc4b92" providerId="ADAL" clId="{A7962819-AAC3-4CAE-9B55-4DBEAFF44856}" dt="2025-06-02T16:01:23.273" v="757" actId="26606"/>
          <ac:spMkLst>
            <pc:docMk/>
            <pc:sldMk cId="1310719475" sldId="322"/>
            <ac:spMk id="20" creationId="{8D71EDA1-87BF-4D5D-AB79-F346FD19278A}"/>
          </ac:spMkLst>
        </pc:spChg>
      </pc:sldChg>
      <pc:sldChg chg="addSp modSp mod setBg">
        <pc:chgData name="Prezerakos Georgios" userId="ea548587-b3cc-4d35-8e15-7608a7cc4b92" providerId="ADAL" clId="{A7962819-AAC3-4CAE-9B55-4DBEAFF44856}" dt="2025-06-02T16:01:58.656" v="760" actId="2710"/>
        <pc:sldMkLst>
          <pc:docMk/>
          <pc:sldMk cId="3502094099" sldId="323"/>
        </pc:sldMkLst>
        <pc:spChg chg="mod">
          <ac:chgData name="Prezerakos Georgios" userId="ea548587-b3cc-4d35-8e15-7608a7cc4b92" providerId="ADAL" clId="{A7962819-AAC3-4CAE-9B55-4DBEAFF44856}" dt="2025-06-02T16:01:53.886" v="759" actId="26606"/>
          <ac:spMkLst>
            <pc:docMk/>
            <pc:sldMk cId="3502094099" sldId="323"/>
            <ac:spMk id="2" creationId="{399A91CB-3436-C3A0-225D-BE8774CC9D9F}"/>
          </ac:spMkLst>
        </pc:spChg>
        <pc:spChg chg="mod">
          <ac:chgData name="Prezerakos Georgios" userId="ea548587-b3cc-4d35-8e15-7608a7cc4b92" providerId="ADAL" clId="{A7962819-AAC3-4CAE-9B55-4DBEAFF44856}" dt="2025-06-02T16:01:58.656" v="760" actId="2710"/>
          <ac:spMkLst>
            <pc:docMk/>
            <pc:sldMk cId="3502094099" sldId="323"/>
            <ac:spMk id="3" creationId="{7CEEBC7B-78BC-6F24-30D8-DD0A7133C8D8}"/>
          </ac:spMkLst>
        </pc:spChg>
        <pc:spChg chg="add">
          <ac:chgData name="Prezerakos Georgios" userId="ea548587-b3cc-4d35-8e15-7608a7cc4b92" providerId="ADAL" clId="{A7962819-AAC3-4CAE-9B55-4DBEAFF44856}" dt="2025-06-02T16:01:53.886" v="759" actId="26606"/>
          <ac:spMkLst>
            <pc:docMk/>
            <pc:sldMk cId="3502094099" sldId="323"/>
            <ac:spMk id="8" creationId="{09588DA8-065E-4F6F-8EFD-43104AB2E0CF}"/>
          </ac:spMkLst>
        </pc:spChg>
        <pc:spChg chg="add">
          <ac:chgData name="Prezerakos Georgios" userId="ea548587-b3cc-4d35-8e15-7608a7cc4b92" providerId="ADAL" clId="{A7962819-AAC3-4CAE-9B55-4DBEAFF44856}" dt="2025-06-02T16:01:53.886" v="759" actId="26606"/>
          <ac:spMkLst>
            <pc:docMk/>
            <pc:sldMk cId="3502094099" sldId="323"/>
            <ac:spMk id="10" creationId="{C4285719-470E-454C-AF62-8323075F1F5B}"/>
          </ac:spMkLst>
        </pc:spChg>
        <pc:spChg chg="add">
          <ac:chgData name="Prezerakos Georgios" userId="ea548587-b3cc-4d35-8e15-7608a7cc4b92" providerId="ADAL" clId="{A7962819-AAC3-4CAE-9B55-4DBEAFF44856}" dt="2025-06-02T16:01:53.886" v="759" actId="26606"/>
          <ac:spMkLst>
            <pc:docMk/>
            <pc:sldMk cId="3502094099" sldId="323"/>
            <ac:spMk id="12" creationId="{CD9FE4EF-C4D8-49A0-B2FF-81D8DB7D8A24}"/>
          </ac:spMkLst>
        </pc:spChg>
        <pc:spChg chg="add">
          <ac:chgData name="Prezerakos Georgios" userId="ea548587-b3cc-4d35-8e15-7608a7cc4b92" providerId="ADAL" clId="{A7962819-AAC3-4CAE-9B55-4DBEAFF44856}" dt="2025-06-02T16:01:53.886" v="759" actId="26606"/>
          <ac:spMkLst>
            <pc:docMk/>
            <pc:sldMk cId="3502094099" sldId="323"/>
            <ac:spMk id="14" creationId="{4300840D-0A0B-4512-BACA-B439D5B9C57C}"/>
          </ac:spMkLst>
        </pc:spChg>
        <pc:spChg chg="add">
          <ac:chgData name="Prezerakos Georgios" userId="ea548587-b3cc-4d35-8e15-7608a7cc4b92" providerId="ADAL" clId="{A7962819-AAC3-4CAE-9B55-4DBEAFF44856}" dt="2025-06-02T16:01:53.886" v="759" actId="26606"/>
          <ac:spMkLst>
            <pc:docMk/>
            <pc:sldMk cId="3502094099" sldId="323"/>
            <ac:spMk id="16" creationId="{D2B78728-A580-49A7-84F9-6EF6F583ADE0}"/>
          </ac:spMkLst>
        </pc:spChg>
        <pc:spChg chg="add">
          <ac:chgData name="Prezerakos Georgios" userId="ea548587-b3cc-4d35-8e15-7608a7cc4b92" providerId="ADAL" clId="{A7962819-AAC3-4CAE-9B55-4DBEAFF44856}" dt="2025-06-02T16:01:53.886" v="759" actId="26606"/>
          <ac:spMkLst>
            <pc:docMk/>
            <pc:sldMk cId="3502094099" sldId="323"/>
            <ac:spMk id="18" creationId="{38FAA1A1-D861-433F-88FA-1E9D6FD31D11}"/>
          </ac:spMkLst>
        </pc:spChg>
        <pc:spChg chg="add">
          <ac:chgData name="Prezerakos Georgios" userId="ea548587-b3cc-4d35-8e15-7608a7cc4b92" providerId="ADAL" clId="{A7962819-AAC3-4CAE-9B55-4DBEAFF44856}" dt="2025-06-02T16:01:53.886" v="759" actId="26606"/>
          <ac:spMkLst>
            <pc:docMk/>
            <pc:sldMk cId="3502094099" sldId="323"/>
            <ac:spMk id="20" creationId="{8D71EDA1-87BF-4D5D-AB79-F346FD19278A}"/>
          </ac:spMkLst>
        </pc:spChg>
      </pc:sldChg>
      <pc:sldChg chg="addSp modSp mod setBg addAnim">
        <pc:chgData name="Prezerakos Georgios" userId="ea548587-b3cc-4d35-8e15-7608a7cc4b92" providerId="ADAL" clId="{A7962819-AAC3-4CAE-9B55-4DBEAFF44856}" dt="2025-06-02T15:45:01.279" v="589"/>
        <pc:sldMkLst>
          <pc:docMk/>
          <pc:sldMk cId="2271509119" sldId="324"/>
        </pc:sldMkLst>
        <pc:spChg chg="mod">
          <ac:chgData name="Prezerakos Georgios" userId="ea548587-b3cc-4d35-8e15-7608a7cc4b92" providerId="ADAL" clId="{A7962819-AAC3-4CAE-9B55-4DBEAFF44856}" dt="2025-06-02T15:45:01.275" v="587" actId="26606"/>
          <ac:spMkLst>
            <pc:docMk/>
            <pc:sldMk cId="2271509119" sldId="324"/>
            <ac:spMk id="4" creationId="{27CE0578-A3A1-E98D-0984-DA4DE3565394}"/>
          </ac:spMkLst>
        </pc:spChg>
        <pc:spChg chg="mod">
          <ac:chgData name="Prezerakos Georgios" userId="ea548587-b3cc-4d35-8e15-7608a7cc4b92" providerId="ADAL" clId="{A7962819-AAC3-4CAE-9B55-4DBEAFF44856}" dt="2025-06-02T15:45:01.275" v="587" actId="26606"/>
          <ac:spMkLst>
            <pc:docMk/>
            <pc:sldMk cId="2271509119" sldId="324"/>
            <ac:spMk id="5" creationId="{7B328C31-4CB6-3505-E2C9-C05803D31DB3}"/>
          </ac:spMkLst>
        </pc:spChg>
        <pc:spChg chg="add">
          <ac:chgData name="Prezerakos Georgios" userId="ea548587-b3cc-4d35-8e15-7608a7cc4b92" providerId="ADAL" clId="{A7962819-AAC3-4CAE-9B55-4DBEAFF44856}" dt="2025-06-02T15:45:01.275" v="587" actId="26606"/>
          <ac:spMkLst>
            <pc:docMk/>
            <pc:sldMk cId="2271509119" sldId="324"/>
            <ac:spMk id="10" creationId="{6F5A5072-7B47-4D32-B52A-4EBBF590B8A5}"/>
          </ac:spMkLst>
        </pc:spChg>
        <pc:spChg chg="add">
          <ac:chgData name="Prezerakos Georgios" userId="ea548587-b3cc-4d35-8e15-7608a7cc4b92" providerId="ADAL" clId="{A7962819-AAC3-4CAE-9B55-4DBEAFF44856}" dt="2025-06-02T15:45:01.275" v="587" actId="26606"/>
          <ac:spMkLst>
            <pc:docMk/>
            <pc:sldMk cId="2271509119" sldId="324"/>
            <ac:spMk id="12" creationId="{9715DAF0-AE1B-46C9-8A6B-DB2AA05AB91D}"/>
          </ac:spMkLst>
        </pc:spChg>
        <pc:spChg chg="add">
          <ac:chgData name="Prezerakos Georgios" userId="ea548587-b3cc-4d35-8e15-7608a7cc4b92" providerId="ADAL" clId="{A7962819-AAC3-4CAE-9B55-4DBEAFF44856}" dt="2025-06-02T15:45:01.275" v="587" actId="26606"/>
          <ac:spMkLst>
            <pc:docMk/>
            <pc:sldMk cId="2271509119" sldId="324"/>
            <ac:spMk id="14" creationId="{6016219D-510E-4184-9090-6D5578A87BD1}"/>
          </ac:spMkLst>
        </pc:spChg>
        <pc:spChg chg="add">
          <ac:chgData name="Prezerakos Georgios" userId="ea548587-b3cc-4d35-8e15-7608a7cc4b92" providerId="ADAL" clId="{A7962819-AAC3-4CAE-9B55-4DBEAFF44856}" dt="2025-06-02T15:45:01.275" v="587" actId="26606"/>
          <ac:spMkLst>
            <pc:docMk/>
            <pc:sldMk cId="2271509119" sldId="324"/>
            <ac:spMk id="16" creationId="{AFF4A713-7B75-4B21-90D7-5AB19547C728}"/>
          </ac:spMkLst>
        </pc:spChg>
        <pc:spChg chg="add">
          <ac:chgData name="Prezerakos Georgios" userId="ea548587-b3cc-4d35-8e15-7608a7cc4b92" providerId="ADAL" clId="{A7962819-AAC3-4CAE-9B55-4DBEAFF44856}" dt="2025-06-02T15:45:01.275" v="587" actId="26606"/>
          <ac:spMkLst>
            <pc:docMk/>
            <pc:sldMk cId="2271509119" sldId="324"/>
            <ac:spMk id="18" creationId="{DC631C0B-6DA6-4E57-8231-CE32B3434A7E}"/>
          </ac:spMkLst>
        </pc:spChg>
        <pc:spChg chg="add">
          <ac:chgData name="Prezerakos Georgios" userId="ea548587-b3cc-4d35-8e15-7608a7cc4b92" providerId="ADAL" clId="{A7962819-AAC3-4CAE-9B55-4DBEAFF44856}" dt="2025-06-02T15:45:01.275" v="587" actId="26606"/>
          <ac:spMkLst>
            <pc:docMk/>
            <pc:sldMk cId="2271509119" sldId="324"/>
            <ac:spMk id="20" creationId="{C29501E6-A978-4A61-9689-9085AF97A53A}"/>
          </ac:spMkLst>
        </pc:spChg>
      </pc:sldChg>
      <pc:sldChg chg="addSp delSp modSp new mod setBg modClrScheme chgLayout">
        <pc:chgData name="Prezerakos Georgios" userId="ea548587-b3cc-4d35-8e15-7608a7cc4b92" providerId="ADAL" clId="{A7962819-AAC3-4CAE-9B55-4DBEAFF44856}" dt="2025-06-02T15:45:09.872" v="590" actId="26606"/>
        <pc:sldMkLst>
          <pc:docMk/>
          <pc:sldMk cId="1096343553" sldId="325"/>
        </pc:sldMkLst>
        <pc:spChg chg="del mod ord">
          <ac:chgData name="Prezerakos Georgios" userId="ea548587-b3cc-4d35-8e15-7608a7cc4b92" providerId="ADAL" clId="{A7962819-AAC3-4CAE-9B55-4DBEAFF44856}" dt="2025-06-02T14:45:27.731" v="42" actId="700"/>
          <ac:spMkLst>
            <pc:docMk/>
            <pc:sldMk cId="1096343553" sldId="325"/>
            <ac:spMk id="2" creationId="{E117DB94-4290-AD07-4F3C-26FDBF9316DA}"/>
          </ac:spMkLst>
        </pc:spChg>
        <pc:spChg chg="del mod ord">
          <ac:chgData name="Prezerakos Georgios" userId="ea548587-b3cc-4d35-8e15-7608a7cc4b92" providerId="ADAL" clId="{A7962819-AAC3-4CAE-9B55-4DBEAFF44856}" dt="2025-06-02T14:45:27.731" v="42" actId="700"/>
          <ac:spMkLst>
            <pc:docMk/>
            <pc:sldMk cId="1096343553" sldId="325"/>
            <ac:spMk id="3" creationId="{9DF2B78C-5E83-6711-6F2E-9F683E5EE26B}"/>
          </ac:spMkLst>
        </pc:spChg>
        <pc:spChg chg="add mod ord">
          <ac:chgData name="Prezerakos Georgios" userId="ea548587-b3cc-4d35-8e15-7608a7cc4b92" providerId="ADAL" clId="{A7962819-AAC3-4CAE-9B55-4DBEAFF44856}" dt="2025-06-02T15:45:09.872" v="590" actId="26606"/>
          <ac:spMkLst>
            <pc:docMk/>
            <pc:sldMk cId="1096343553" sldId="325"/>
            <ac:spMk id="4" creationId="{E30DA2BD-05A5-4EBC-44FF-E7F1EB3FF60F}"/>
          </ac:spMkLst>
        </pc:spChg>
        <pc:spChg chg="add mod ord">
          <ac:chgData name="Prezerakos Georgios" userId="ea548587-b3cc-4d35-8e15-7608a7cc4b92" providerId="ADAL" clId="{A7962819-AAC3-4CAE-9B55-4DBEAFF44856}" dt="2025-06-02T15:45:09.872" v="590" actId="26606"/>
          <ac:spMkLst>
            <pc:docMk/>
            <pc:sldMk cId="1096343553" sldId="325"/>
            <ac:spMk id="5" creationId="{16092046-9F4A-9348-18BB-B74EF6EBAE69}"/>
          </ac:spMkLst>
        </pc:spChg>
        <pc:spChg chg="add">
          <ac:chgData name="Prezerakos Georgios" userId="ea548587-b3cc-4d35-8e15-7608a7cc4b92" providerId="ADAL" clId="{A7962819-AAC3-4CAE-9B55-4DBEAFF44856}" dt="2025-06-02T15:45:09.872" v="590" actId="26606"/>
          <ac:spMkLst>
            <pc:docMk/>
            <pc:sldMk cId="1096343553" sldId="325"/>
            <ac:spMk id="10" creationId="{C3896A03-3945-419A-B66B-4EE266EDD152}"/>
          </ac:spMkLst>
        </pc:spChg>
        <pc:spChg chg="add">
          <ac:chgData name="Prezerakos Georgios" userId="ea548587-b3cc-4d35-8e15-7608a7cc4b92" providerId="ADAL" clId="{A7962819-AAC3-4CAE-9B55-4DBEAFF44856}" dt="2025-06-02T15:45:09.872" v="590" actId="26606"/>
          <ac:spMkLst>
            <pc:docMk/>
            <pc:sldMk cId="1096343553" sldId="325"/>
            <ac:spMk id="12" creationId="{B34F5AD2-EDBD-4BBD-A55C-EAFFD0C7097A}"/>
          </ac:spMkLst>
        </pc:spChg>
        <pc:spChg chg="add">
          <ac:chgData name="Prezerakos Georgios" userId="ea548587-b3cc-4d35-8e15-7608a7cc4b92" providerId="ADAL" clId="{A7962819-AAC3-4CAE-9B55-4DBEAFF44856}" dt="2025-06-02T15:45:09.872" v="590" actId="26606"/>
          <ac:spMkLst>
            <pc:docMk/>
            <pc:sldMk cId="1096343553" sldId="325"/>
            <ac:spMk id="14" creationId="{6832F003-FCA6-4CFB-A2EA-308F3AA257D1}"/>
          </ac:spMkLst>
        </pc:spChg>
      </pc:sldChg>
      <pc:sldChg chg="addSp modSp new mod setBg">
        <pc:chgData name="Prezerakos Georgios" userId="ea548587-b3cc-4d35-8e15-7608a7cc4b92" providerId="ADAL" clId="{A7962819-AAC3-4CAE-9B55-4DBEAFF44856}" dt="2025-06-02T16:02:12.477" v="762" actId="2710"/>
        <pc:sldMkLst>
          <pc:docMk/>
          <pc:sldMk cId="562102046" sldId="326"/>
        </pc:sldMkLst>
        <pc:spChg chg="mod">
          <ac:chgData name="Prezerakos Georgios" userId="ea548587-b3cc-4d35-8e15-7608a7cc4b92" providerId="ADAL" clId="{A7962819-AAC3-4CAE-9B55-4DBEAFF44856}" dt="2025-06-02T16:02:05.344" v="761" actId="26606"/>
          <ac:spMkLst>
            <pc:docMk/>
            <pc:sldMk cId="562102046" sldId="326"/>
            <ac:spMk id="2" creationId="{077F9482-B310-EB9C-17E8-10AB2BE1D676}"/>
          </ac:spMkLst>
        </pc:spChg>
        <pc:spChg chg="mod">
          <ac:chgData name="Prezerakos Georgios" userId="ea548587-b3cc-4d35-8e15-7608a7cc4b92" providerId="ADAL" clId="{A7962819-AAC3-4CAE-9B55-4DBEAFF44856}" dt="2025-06-02T16:02:12.477" v="762" actId="2710"/>
          <ac:spMkLst>
            <pc:docMk/>
            <pc:sldMk cId="562102046" sldId="326"/>
            <ac:spMk id="3" creationId="{334581C6-E065-72AE-3014-4926CF5725F0}"/>
          </ac:spMkLst>
        </pc:spChg>
        <pc:spChg chg="add">
          <ac:chgData name="Prezerakos Georgios" userId="ea548587-b3cc-4d35-8e15-7608a7cc4b92" providerId="ADAL" clId="{A7962819-AAC3-4CAE-9B55-4DBEAFF44856}" dt="2025-06-02T16:02:05.344" v="761" actId="26606"/>
          <ac:spMkLst>
            <pc:docMk/>
            <pc:sldMk cId="562102046" sldId="326"/>
            <ac:spMk id="8" creationId="{09588DA8-065E-4F6F-8EFD-43104AB2E0CF}"/>
          </ac:spMkLst>
        </pc:spChg>
        <pc:spChg chg="add">
          <ac:chgData name="Prezerakos Georgios" userId="ea548587-b3cc-4d35-8e15-7608a7cc4b92" providerId="ADAL" clId="{A7962819-AAC3-4CAE-9B55-4DBEAFF44856}" dt="2025-06-02T16:02:05.344" v="761" actId="26606"/>
          <ac:spMkLst>
            <pc:docMk/>
            <pc:sldMk cId="562102046" sldId="326"/>
            <ac:spMk id="10" creationId="{C4285719-470E-454C-AF62-8323075F1F5B}"/>
          </ac:spMkLst>
        </pc:spChg>
        <pc:spChg chg="add">
          <ac:chgData name="Prezerakos Georgios" userId="ea548587-b3cc-4d35-8e15-7608a7cc4b92" providerId="ADAL" clId="{A7962819-AAC3-4CAE-9B55-4DBEAFF44856}" dt="2025-06-02T16:02:05.344" v="761" actId="26606"/>
          <ac:spMkLst>
            <pc:docMk/>
            <pc:sldMk cId="562102046" sldId="326"/>
            <ac:spMk id="12" creationId="{CD9FE4EF-C4D8-49A0-B2FF-81D8DB7D8A24}"/>
          </ac:spMkLst>
        </pc:spChg>
        <pc:spChg chg="add">
          <ac:chgData name="Prezerakos Georgios" userId="ea548587-b3cc-4d35-8e15-7608a7cc4b92" providerId="ADAL" clId="{A7962819-AAC3-4CAE-9B55-4DBEAFF44856}" dt="2025-06-02T16:02:05.344" v="761" actId="26606"/>
          <ac:spMkLst>
            <pc:docMk/>
            <pc:sldMk cId="562102046" sldId="326"/>
            <ac:spMk id="14" creationId="{4300840D-0A0B-4512-BACA-B439D5B9C57C}"/>
          </ac:spMkLst>
        </pc:spChg>
        <pc:spChg chg="add">
          <ac:chgData name="Prezerakos Georgios" userId="ea548587-b3cc-4d35-8e15-7608a7cc4b92" providerId="ADAL" clId="{A7962819-AAC3-4CAE-9B55-4DBEAFF44856}" dt="2025-06-02T16:02:05.344" v="761" actId="26606"/>
          <ac:spMkLst>
            <pc:docMk/>
            <pc:sldMk cId="562102046" sldId="326"/>
            <ac:spMk id="16" creationId="{D2B78728-A580-49A7-84F9-6EF6F583ADE0}"/>
          </ac:spMkLst>
        </pc:spChg>
        <pc:spChg chg="add">
          <ac:chgData name="Prezerakos Georgios" userId="ea548587-b3cc-4d35-8e15-7608a7cc4b92" providerId="ADAL" clId="{A7962819-AAC3-4CAE-9B55-4DBEAFF44856}" dt="2025-06-02T16:02:05.344" v="761" actId="26606"/>
          <ac:spMkLst>
            <pc:docMk/>
            <pc:sldMk cId="562102046" sldId="326"/>
            <ac:spMk id="18" creationId="{38FAA1A1-D861-433F-88FA-1E9D6FD31D11}"/>
          </ac:spMkLst>
        </pc:spChg>
        <pc:spChg chg="add">
          <ac:chgData name="Prezerakos Georgios" userId="ea548587-b3cc-4d35-8e15-7608a7cc4b92" providerId="ADAL" clId="{A7962819-AAC3-4CAE-9B55-4DBEAFF44856}" dt="2025-06-02T16:02:05.344" v="761" actId="26606"/>
          <ac:spMkLst>
            <pc:docMk/>
            <pc:sldMk cId="562102046" sldId="326"/>
            <ac:spMk id="20" creationId="{8D71EDA1-87BF-4D5D-AB79-F346FD19278A}"/>
          </ac:spMkLst>
        </pc:spChg>
      </pc:sldChg>
      <pc:sldChg chg="addSp delSp modSp new mod setBg modClrScheme chgLayout">
        <pc:chgData name="Prezerakos Georgios" userId="ea548587-b3cc-4d35-8e15-7608a7cc4b92" providerId="ADAL" clId="{A7962819-AAC3-4CAE-9B55-4DBEAFF44856}" dt="2025-06-02T16:02:32.989" v="767" actId="26606"/>
        <pc:sldMkLst>
          <pc:docMk/>
          <pc:sldMk cId="1476025087" sldId="327"/>
        </pc:sldMkLst>
        <pc:spChg chg="mod ord">
          <ac:chgData name="Prezerakos Georgios" userId="ea548587-b3cc-4d35-8e15-7608a7cc4b92" providerId="ADAL" clId="{A7962819-AAC3-4CAE-9B55-4DBEAFF44856}" dt="2025-06-02T16:02:32.989" v="767" actId="26606"/>
          <ac:spMkLst>
            <pc:docMk/>
            <pc:sldMk cId="1476025087" sldId="327"/>
            <ac:spMk id="2" creationId="{9ABF8AE5-A657-5411-579C-44258CD2F2D9}"/>
          </ac:spMkLst>
        </pc:spChg>
        <pc:spChg chg="del">
          <ac:chgData name="Prezerakos Georgios" userId="ea548587-b3cc-4d35-8e15-7608a7cc4b92" providerId="ADAL" clId="{A7962819-AAC3-4CAE-9B55-4DBEAFF44856}" dt="2025-06-02T14:46:57.239" v="91" actId="700"/>
          <ac:spMkLst>
            <pc:docMk/>
            <pc:sldMk cId="1476025087" sldId="327"/>
            <ac:spMk id="3" creationId="{1C53B1BF-FCAE-5446-375D-37ED7841D285}"/>
          </ac:spMkLst>
        </pc:spChg>
        <pc:spChg chg="add del">
          <ac:chgData name="Prezerakos Georgios" userId="ea548587-b3cc-4d35-8e15-7608a7cc4b92" providerId="ADAL" clId="{A7962819-AAC3-4CAE-9B55-4DBEAFF44856}" dt="2025-06-02T16:02:32.981" v="766" actId="26606"/>
          <ac:spMkLst>
            <pc:docMk/>
            <pc:sldMk cId="1476025087" sldId="327"/>
            <ac:spMk id="14" creationId="{2E19C174-9C7C-461E-970B-432019901562}"/>
          </ac:spMkLst>
        </pc:spChg>
        <pc:spChg chg="add del">
          <ac:chgData name="Prezerakos Georgios" userId="ea548587-b3cc-4d35-8e15-7608a7cc4b92" providerId="ADAL" clId="{A7962819-AAC3-4CAE-9B55-4DBEAFF44856}" dt="2025-06-02T16:02:32.981" v="766" actId="26606"/>
          <ac:spMkLst>
            <pc:docMk/>
            <pc:sldMk cId="1476025087" sldId="327"/>
            <ac:spMk id="15" creationId="{407C9FC5-0C1E-42A8-97E6-F940775A0575}"/>
          </ac:spMkLst>
        </pc:spChg>
        <pc:spChg chg="add del">
          <ac:chgData name="Prezerakos Georgios" userId="ea548587-b3cc-4d35-8e15-7608a7cc4b92" providerId="ADAL" clId="{A7962819-AAC3-4CAE-9B55-4DBEAFF44856}" dt="2025-06-02T16:02:32.981" v="766" actId="26606"/>
          <ac:spMkLst>
            <pc:docMk/>
            <pc:sldMk cId="1476025087" sldId="327"/>
            <ac:spMk id="16" creationId="{9EE371B4-A1D9-4EFE-8FE1-000495831EFA}"/>
          </ac:spMkLst>
        </pc:spChg>
        <pc:picChg chg="add mod">
          <ac:chgData name="Prezerakos Georgios" userId="ea548587-b3cc-4d35-8e15-7608a7cc4b92" providerId="ADAL" clId="{A7962819-AAC3-4CAE-9B55-4DBEAFF44856}" dt="2025-06-02T16:02:32.989" v="767" actId="26606"/>
          <ac:picMkLst>
            <pc:docMk/>
            <pc:sldMk cId="1476025087" sldId="327"/>
            <ac:picMk id="5" creationId="{C5093E68-3EF6-725B-2DAA-D989436F3A15}"/>
          </ac:picMkLst>
        </pc:picChg>
        <pc:cxnChg chg="add del">
          <ac:chgData name="Prezerakos Georgios" userId="ea548587-b3cc-4d35-8e15-7608a7cc4b92" providerId="ADAL" clId="{A7962819-AAC3-4CAE-9B55-4DBEAFF44856}" dt="2025-06-02T16:02:28.684" v="764" actId="26606"/>
          <ac:cxnSpMkLst>
            <pc:docMk/>
            <pc:sldMk cId="1476025087" sldId="327"/>
            <ac:cxnSpMk id="10" creationId="{192712F8-36FA-35DF-0CE8-4098D93322A3}"/>
          </ac:cxnSpMkLst>
        </pc:cxnChg>
        <pc:cxnChg chg="add del">
          <ac:chgData name="Prezerakos Georgios" userId="ea548587-b3cc-4d35-8e15-7608a7cc4b92" providerId="ADAL" clId="{A7962819-AAC3-4CAE-9B55-4DBEAFF44856}" dt="2025-06-02T16:02:28.684" v="764" actId="26606"/>
          <ac:cxnSpMkLst>
            <pc:docMk/>
            <pc:sldMk cId="1476025087" sldId="327"/>
            <ac:cxnSpMk id="12" creationId="{AF9469B9-6468-5B6A-E832-8D4590388432}"/>
          </ac:cxnSpMkLst>
        </pc:cxnChg>
        <pc:cxnChg chg="add">
          <ac:chgData name="Prezerakos Georgios" userId="ea548587-b3cc-4d35-8e15-7608a7cc4b92" providerId="ADAL" clId="{A7962819-AAC3-4CAE-9B55-4DBEAFF44856}" dt="2025-06-02T16:02:32.989" v="767" actId="26606"/>
          <ac:cxnSpMkLst>
            <pc:docMk/>
            <pc:sldMk cId="1476025087" sldId="327"/>
            <ac:cxnSpMk id="18" creationId="{192712F8-36FA-35DF-0CE8-4098D93322A3}"/>
          </ac:cxnSpMkLst>
        </pc:cxnChg>
        <pc:cxnChg chg="add">
          <ac:chgData name="Prezerakos Georgios" userId="ea548587-b3cc-4d35-8e15-7608a7cc4b92" providerId="ADAL" clId="{A7962819-AAC3-4CAE-9B55-4DBEAFF44856}" dt="2025-06-02T16:02:32.989" v="767" actId="26606"/>
          <ac:cxnSpMkLst>
            <pc:docMk/>
            <pc:sldMk cId="1476025087" sldId="327"/>
            <ac:cxnSpMk id="19" creationId="{AF9469B9-6468-5B6A-E832-8D4590388432}"/>
          </ac:cxnSpMkLst>
        </pc:cxnChg>
      </pc:sldChg>
      <pc:sldChg chg="addSp modSp new mod setBg modClrScheme chgLayout">
        <pc:chgData name="Prezerakos Georgios" userId="ea548587-b3cc-4d35-8e15-7608a7cc4b92" providerId="ADAL" clId="{A7962819-AAC3-4CAE-9B55-4DBEAFF44856}" dt="2025-06-02T16:02:40.356" v="769" actId="2710"/>
        <pc:sldMkLst>
          <pc:docMk/>
          <pc:sldMk cId="2984780431" sldId="328"/>
        </pc:sldMkLst>
        <pc:spChg chg="mod ord">
          <ac:chgData name="Prezerakos Georgios" userId="ea548587-b3cc-4d35-8e15-7608a7cc4b92" providerId="ADAL" clId="{A7962819-AAC3-4CAE-9B55-4DBEAFF44856}" dt="2025-06-02T16:02:36.700" v="768" actId="26606"/>
          <ac:spMkLst>
            <pc:docMk/>
            <pc:sldMk cId="2984780431" sldId="328"/>
            <ac:spMk id="2" creationId="{DF39928E-208C-2353-8E1A-4183F424B88F}"/>
          </ac:spMkLst>
        </pc:spChg>
        <pc:spChg chg="add mod ord">
          <ac:chgData name="Prezerakos Georgios" userId="ea548587-b3cc-4d35-8e15-7608a7cc4b92" providerId="ADAL" clId="{A7962819-AAC3-4CAE-9B55-4DBEAFF44856}" dt="2025-06-02T16:02:40.356" v="769" actId="2710"/>
          <ac:spMkLst>
            <pc:docMk/>
            <pc:sldMk cId="2984780431" sldId="328"/>
            <ac:spMk id="3" creationId="{1214E00C-3D63-7D13-74DA-A08125376D81}"/>
          </ac:spMkLst>
        </pc:spChg>
        <pc:spChg chg="add">
          <ac:chgData name="Prezerakos Georgios" userId="ea548587-b3cc-4d35-8e15-7608a7cc4b92" providerId="ADAL" clId="{A7962819-AAC3-4CAE-9B55-4DBEAFF44856}" dt="2025-06-02T16:02:36.700" v="768" actId="26606"/>
          <ac:spMkLst>
            <pc:docMk/>
            <pc:sldMk cId="2984780431" sldId="328"/>
            <ac:spMk id="8" creationId="{09588DA8-065E-4F6F-8EFD-43104AB2E0CF}"/>
          </ac:spMkLst>
        </pc:spChg>
        <pc:spChg chg="add">
          <ac:chgData name="Prezerakos Georgios" userId="ea548587-b3cc-4d35-8e15-7608a7cc4b92" providerId="ADAL" clId="{A7962819-AAC3-4CAE-9B55-4DBEAFF44856}" dt="2025-06-02T16:02:36.700" v="768" actId="26606"/>
          <ac:spMkLst>
            <pc:docMk/>
            <pc:sldMk cId="2984780431" sldId="328"/>
            <ac:spMk id="10" creationId="{C4285719-470E-454C-AF62-8323075F1F5B}"/>
          </ac:spMkLst>
        </pc:spChg>
        <pc:spChg chg="add">
          <ac:chgData name="Prezerakos Georgios" userId="ea548587-b3cc-4d35-8e15-7608a7cc4b92" providerId="ADAL" clId="{A7962819-AAC3-4CAE-9B55-4DBEAFF44856}" dt="2025-06-02T16:02:36.700" v="768" actId="26606"/>
          <ac:spMkLst>
            <pc:docMk/>
            <pc:sldMk cId="2984780431" sldId="328"/>
            <ac:spMk id="12" creationId="{CD9FE4EF-C4D8-49A0-B2FF-81D8DB7D8A24}"/>
          </ac:spMkLst>
        </pc:spChg>
        <pc:spChg chg="add">
          <ac:chgData name="Prezerakos Georgios" userId="ea548587-b3cc-4d35-8e15-7608a7cc4b92" providerId="ADAL" clId="{A7962819-AAC3-4CAE-9B55-4DBEAFF44856}" dt="2025-06-02T16:02:36.700" v="768" actId="26606"/>
          <ac:spMkLst>
            <pc:docMk/>
            <pc:sldMk cId="2984780431" sldId="328"/>
            <ac:spMk id="14" creationId="{4300840D-0A0B-4512-BACA-B439D5B9C57C}"/>
          </ac:spMkLst>
        </pc:spChg>
        <pc:spChg chg="add">
          <ac:chgData name="Prezerakos Georgios" userId="ea548587-b3cc-4d35-8e15-7608a7cc4b92" providerId="ADAL" clId="{A7962819-AAC3-4CAE-9B55-4DBEAFF44856}" dt="2025-06-02T16:02:36.700" v="768" actId="26606"/>
          <ac:spMkLst>
            <pc:docMk/>
            <pc:sldMk cId="2984780431" sldId="328"/>
            <ac:spMk id="16" creationId="{D2B78728-A580-49A7-84F9-6EF6F583ADE0}"/>
          </ac:spMkLst>
        </pc:spChg>
        <pc:spChg chg="add">
          <ac:chgData name="Prezerakos Georgios" userId="ea548587-b3cc-4d35-8e15-7608a7cc4b92" providerId="ADAL" clId="{A7962819-AAC3-4CAE-9B55-4DBEAFF44856}" dt="2025-06-02T16:02:36.700" v="768" actId="26606"/>
          <ac:spMkLst>
            <pc:docMk/>
            <pc:sldMk cId="2984780431" sldId="328"/>
            <ac:spMk id="18" creationId="{38FAA1A1-D861-433F-88FA-1E9D6FD31D11}"/>
          </ac:spMkLst>
        </pc:spChg>
        <pc:spChg chg="add">
          <ac:chgData name="Prezerakos Georgios" userId="ea548587-b3cc-4d35-8e15-7608a7cc4b92" providerId="ADAL" clId="{A7962819-AAC3-4CAE-9B55-4DBEAFF44856}" dt="2025-06-02T16:02:36.700" v="768" actId="26606"/>
          <ac:spMkLst>
            <pc:docMk/>
            <pc:sldMk cId="2984780431" sldId="328"/>
            <ac:spMk id="20" creationId="{8D71EDA1-87BF-4D5D-AB79-F346FD19278A}"/>
          </ac:spMkLst>
        </pc:spChg>
      </pc:sldChg>
      <pc:sldChg chg="addSp delSp modSp new mod setBg">
        <pc:chgData name="Prezerakos Georgios" userId="ea548587-b3cc-4d35-8e15-7608a7cc4b92" providerId="ADAL" clId="{A7962819-AAC3-4CAE-9B55-4DBEAFF44856}" dt="2025-06-02T16:02:49.946" v="770" actId="26606"/>
        <pc:sldMkLst>
          <pc:docMk/>
          <pc:sldMk cId="1678701016" sldId="329"/>
        </pc:sldMkLst>
        <pc:spChg chg="mod">
          <ac:chgData name="Prezerakos Georgios" userId="ea548587-b3cc-4d35-8e15-7608a7cc4b92" providerId="ADAL" clId="{A7962819-AAC3-4CAE-9B55-4DBEAFF44856}" dt="2025-06-02T16:02:49.946" v="770" actId="26606"/>
          <ac:spMkLst>
            <pc:docMk/>
            <pc:sldMk cId="1678701016" sldId="329"/>
            <ac:spMk id="2" creationId="{4F24A688-69C0-D7C7-9960-E9A5C5F959E9}"/>
          </ac:spMkLst>
        </pc:spChg>
        <pc:spChg chg="del">
          <ac:chgData name="Prezerakos Georgios" userId="ea548587-b3cc-4d35-8e15-7608a7cc4b92" providerId="ADAL" clId="{A7962819-AAC3-4CAE-9B55-4DBEAFF44856}" dt="2025-06-02T14:48:19.938" v="109" actId="478"/>
          <ac:spMkLst>
            <pc:docMk/>
            <pc:sldMk cId="1678701016" sldId="329"/>
            <ac:spMk id="3" creationId="{56C23ECB-95A3-1CB2-D040-3C883008084E}"/>
          </ac:spMkLst>
        </pc:spChg>
        <pc:spChg chg="add">
          <ac:chgData name="Prezerakos Georgios" userId="ea548587-b3cc-4d35-8e15-7608a7cc4b92" providerId="ADAL" clId="{A7962819-AAC3-4CAE-9B55-4DBEAFF44856}" dt="2025-06-02T16:02:49.946" v="770" actId="26606"/>
          <ac:spMkLst>
            <pc:docMk/>
            <pc:sldMk cId="1678701016" sldId="329"/>
            <ac:spMk id="10" creationId="{A8384FB5-9ADC-4DDC-881B-597D56F5B15D}"/>
          </ac:spMkLst>
        </pc:spChg>
        <pc:spChg chg="add">
          <ac:chgData name="Prezerakos Georgios" userId="ea548587-b3cc-4d35-8e15-7608a7cc4b92" providerId="ADAL" clId="{A7962819-AAC3-4CAE-9B55-4DBEAFF44856}" dt="2025-06-02T16:02:49.946" v="770" actId="26606"/>
          <ac:spMkLst>
            <pc:docMk/>
            <pc:sldMk cId="1678701016" sldId="329"/>
            <ac:spMk id="12" creationId="{1199E1B1-A8C0-4FE8-A5A8-1CB41D69F857}"/>
          </ac:spMkLst>
        </pc:spChg>
        <pc:spChg chg="add">
          <ac:chgData name="Prezerakos Georgios" userId="ea548587-b3cc-4d35-8e15-7608a7cc4b92" providerId="ADAL" clId="{A7962819-AAC3-4CAE-9B55-4DBEAFF44856}" dt="2025-06-02T16:02:49.946" v="770" actId="26606"/>
          <ac:spMkLst>
            <pc:docMk/>
            <pc:sldMk cId="1678701016" sldId="329"/>
            <ac:spMk id="14" creationId="{84A8DE83-DE75-4B41-9DB4-A7EC0B0DEC0B}"/>
          </ac:spMkLst>
        </pc:spChg>
        <pc:spChg chg="add">
          <ac:chgData name="Prezerakos Georgios" userId="ea548587-b3cc-4d35-8e15-7608a7cc4b92" providerId="ADAL" clId="{A7962819-AAC3-4CAE-9B55-4DBEAFF44856}" dt="2025-06-02T16:02:49.946" v="770" actId="26606"/>
          <ac:spMkLst>
            <pc:docMk/>
            <pc:sldMk cId="1678701016" sldId="329"/>
            <ac:spMk id="16" creationId="{A7009A0A-BEF5-4EAC-AF15-E4F9F002E239}"/>
          </ac:spMkLst>
        </pc:spChg>
        <pc:picChg chg="add mod">
          <ac:chgData name="Prezerakos Georgios" userId="ea548587-b3cc-4d35-8e15-7608a7cc4b92" providerId="ADAL" clId="{A7962819-AAC3-4CAE-9B55-4DBEAFF44856}" dt="2025-06-02T16:02:49.946" v="770" actId="26606"/>
          <ac:picMkLst>
            <pc:docMk/>
            <pc:sldMk cId="1678701016" sldId="329"/>
            <ac:picMk id="5" creationId="{F2551C1C-850E-3ADD-51D0-774311076C20}"/>
          </ac:picMkLst>
        </pc:picChg>
      </pc:sldChg>
      <pc:sldChg chg="addSp modSp new mod setBg">
        <pc:chgData name="Prezerakos Georgios" userId="ea548587-b3cc-4d35-8e15-7608a7cc4b92" providerId="ADAL" clId="{A7962819-AAC3-4CAE-9B55-4DBEAFF44856}" dt="2025-06-02T16:02:57.662" v="772" actId="2710"/>
        <pc:sldMkLst>
          <pc:docMk/>
          <pc:sldMk cId="2200797622" sldId="330"/>
        </pc:sldMkLst>
        <pc:spChg chg="mod">
          <ac:chgData name="Prezerakos Georgios" userId="ea548587-b3cc-4d35-8e15-7608a7cc4b92" providerId="ADAL" clId="{A7962819-AAC3-4CAE-9B55-4DBEAFF44856}" dt="2025-06-02T16:02:53.670" v="771" actId="26606"/>
          <ac:spMkLst>
            <pc:docMk/>
            <pc:sldMk cId="2200797622" sldId="330"/>
            <ac:spMk id="2" creationId="{C1D3A805-E37B-8B7D-5779-7AD6B1D0D117}"/>
          </ac:spMkLst>
        </pc:spChg>
        <pc:spChg chg="mod">
          <ac:chgData name="Prezerakos Georgios" userId="ea548587-b3cc-4d35-8e15-7608a7cc4b92" providerId="ADAL" clId="{A7962819-AAC3-4CAE-9B55-4DBEAFF44856}" dt="2025-06-02T16:02:57.662" v="772" actId="2710"/>
          <ac:spMkLst>
            <pc:docMk/>
            <pc:sldMk cId="2200797622" sldId="330"/>
            <ac:spMk id="3" creationId="{138E31DB-E97B-0492-AAC3-EB3000E765C0}"/>
          </ac:spMkLst>
        </pc:spChg>
        <pc:spChg chg="add">
          <ac:chgData name="Prezerakos Georgios" userId="ea548587-b3cc-4d35-8e15-7608a7cc4b92" providerId="ADAL" clId="{A7962819-AAC3-4CAE-9B55-4DBEAFF44856}" dt="2025-06-02T16:02:53.670" v="771" actId="26606"/>
          <ac:spMkLst>
            <pc:docMk/>
            <pc:sldMk cId="2200797622" sldId="330"/>
            <ac:spMk id="8" creationId="{09588DA8-065E-4F6F-8EFD-43104AB2E0CF}"/>
          </ac:spMkLst>
        </pc:spChg>
        <pc:spChg chg="add">
          <ac:chgData name="Prezerakos Georgios" userId="ea548587-b3cc-4d35-8e15-7608a7cc4b92" providerId="ADAL" clId="{A7962819-AAC3-4CAE-9B55-4DBEAFF44856}" dt="2025-06-02T16:02:53.670" v="771" actId="26606"/>
          <ac:spMkLst>
            <pc:docMk/>
            <pc:sldMk cId="2200797622" sldId="330"/>
            <ac:spMk id="10" creationId="{C4285719-470E-454C-AF62-8323075F1F5B}"/>
          </ac:spMkLst>
        </pc:spChg>
        <pc:spChg chg="add">
          <ac:chgData name="Prezerakos Georgios" userId="ea548587-b3cc-4d35-8e15-7608a7cc4b92" providerId="ADAL" clId="{A7962819-AAC3-4CAE-9B55-4DBEAFF44856}" dt="2025-06-02T16:02:53.670" v="771" actId="26606"/>
          <ac:spMkLst>
            <pc:docMk/>
            <pc:sldMk cId="2200797622" sldId="330"/>
            <ac:spMk id="12" creationId="{CD9FE4EF-C4D8-49A0-B2FF-81D8DB7D8A24}"/>
          </ac:spMkLst>
        </pc:spChg>
        <pc:spChg chg="add">
          <ac:chgData name="Prezerakos Georgios" userId="ea548587-b3cc-4d35-8e15-7608a7cc4b92" providerId="ADAL" clId="{A7962819-AAC3-4CAE-9B55-4DBEAFF44856}" dt="2025-06-02T16:02:53.670" v="771" actId="26606"/>
          <ac:spMkLst>
            <pc:docMk/>
            <pc:sldMk cId="2200797622" sldId="330"/>
            <ac:spMk id="14" creationId="{4300840D-0A0B-4512-BACA-B439D5B9C57C}"/>
          </ac:spMkLst>
        </pc:spChg>
        <pc:spChg chg="add">
          <ac:chgData name="Prezerakos Georgios" userId="ea548587-b3cc-4d35-8e15-7608a7cc4b92" providerId="ADAL" clId="{A7962819-AAC3-4CAE-9B55-4DBEAFF44856}" dt="2025-06-02T16:02:53.670" v="771" actId="26606"/>
          <ac:spMkLst>
            <pc:docMk/>
            <pc:sldMk cId="2200797622" sldId="330"/>
            <ac:spMk id="16" creationId="{D2B78728-A580-49A7-84F9-6EF6F583ADE0}"/>
          </ac:spMkLst>
        </pc:spChg>
        <pc:spChg chg="add">
          <ac:chgData name="Prezerakos Georgios" userId="ea548587-b3cc-4d35-8e15-7608a7cc4b92" providerId="ADAL" clId="{A7962819-AAC3-4CAE-9B55-4DBEAFF44856}" dt="2025-06-02T16:02:53.670" v="771" actId="26606"/>
          <ac:spMkLst>
            <pc:docMk/>
            <pc:sldMk cId="2200797622" sldId="330"/>
            <ac:spMk id="18" creationId="{38FAA1A1-D861-433F-88FA-1E9D6FD31D11}"/>
          </ac:spMkLst>
        </pc:spChg>
        <pc:spChg chg="add">
          <ac:chgData name="Prezerakos Georgios" userId="ea548587-b3cc-4d35-8e15-7608a7cc4b92" providerId="ADAL" clId="{A7962819-AAC3-4CAE-9B55-4DBEAFF44856}" dt="2025-06-02T16:02:53.670" v="771" actId="26606"/>
          <ac:spMkLst>
            <pc:docMk/>
            <pc:sldMk cId="2200797622" sldId="330"/>
            <ac:spMk id="20" creationId="{8D71EDA1-87BF-4D5D-AB79-F346FD19278A}"/>
          </ac:spMkLst>
        </pc:spChg>
      </pc:sldChg>
      <pc:sldChg chg="new del">
        <pc:chgData name="Prezerakos Georgios" userId="ea548587-b3cc-4d35-8e15-7608a7cc4b92" providerId="ADAL" clId="{A7962819-AAC3-4CAE-9B55-4DBEAFF44856}" dt="2025-06-02T16:03:05.145" v="773" actId="2696"/>
        <pc:sldMkLst>
          <pc:docMk/>
          <pc:sldMk cId="4240652732" sldId="33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3D38-1598-CDB5-D96E-791ED90DA5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0D83C0-2F51-695D-1047-C9D44A49C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4BA09-4783-C9E3-5A5B-E99414D2EE35}"/>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DE9A48CC-D105-A4F2-08DF-43C28C67A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2B01E-6DFC-F46D-4C52-2DDE8B159A3F}"/>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1086703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2E4C-61B7-A13E-B5C4-1C5D95F8AE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2BB27D-8582-C668-9A98-26437ADCA6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6510F-3944-C2F4-351F-4E5A4E539865}"/>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50054132-07CF-052D-2DD0-F7010D16D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0B191-71AF-71D1-6D97-FEFC47C440EF}"/>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37428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709821-8EF0-236E-BE8D-C2C9E2D76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57CE9C-CADF-4038-0747-174ECAEDFE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3BABB-5CA5-E698-9D46-376A1B8FB9E2}"/>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0328EB78-C1D0-4C1E-EA82-966AE13EE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8AE95-CD7B-B718-B0E8-7A8B34A360FC}"/>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94764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2F9A-029A-5F30-A54E-E18CB984F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E9FDC-D033-35F9-FC8C-3191B52B69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8E0F-E810-A4AB-C625-0C8DA25F6AA4}"/>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64018EE4-1E14-37E7-99B4-209542927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D8F0D-7020-9E18-88CF-9AC1F7CC5DF6}"/>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70309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D9E4D-6409-898A-A04F-07306DE0C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F49D1D-E910-E58F-BE5D-0EBFD5ED6A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5E0AC-51CA-492D-B995-45E21EB37AA6}"/>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AFB5491D-9860-8AF9-B00A-F94841F56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B1260-DB6B-7324-BF84-FCBD7E8BF109}"/>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123289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16095-B6DE-48DB-315E-841A72D39F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33100-6078-E181-1136-3C8B140C12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F877C-98DD-B150-1EF1-38165BE0F1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42A444-3A80-E0F2-23F3-182121DFADB4}"/>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6" name="Footer Placeholder 5">
            <a:extLst>
              <a:ext uri="{FF2B5EF4-FFF2-40B4-BE49-F238E27FC236}">
                <a16:creationId xmlns:a16="http://schemas.microsoft.com/office/drawing/2014/main" id="{3C44F6EE-585E-194B-403D-C01C1CBF3C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6F6E9F-A614-D5FC-1755-8E259B2D4B6A}"/>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5162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EA80-B5C7-91AE-2371-1AD5206F3C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5E73D-C0EA-E45E-CA08-EE8D99383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989EA7-0EE1-0349-83F2-54EEE2C07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B26D0C-389B-E0F7-D60D-BCDCCE33A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1DB64C-D49A-92BB-DD1D-6B2C3049DC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2140DF-A316-988E-B7E0-462C041CEBCB}"/>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8" name="Footer Placeholder 7">
            <a:extLst>
              <a:ext uri="{FF2B5EF4-FFF2-40B4-BE49-F238E27FC236}">
                <a16:creationId xmlns:a16="http://schemas.microsoft.com/office/drawing/2014/main" id="{8D419F1B-AB88-6B0D-668A-BEC9FE7895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E8A84C-2945-C2F9-30DB-747186A756E5}"/>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93569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2AD2-A393-8A7B-A5CE-C86D8D2007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8320F1-AE4D-9BED-F9C8-88F9DD2E3058}"/>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4" name="Footer Placeholder 3">
            <a:extLst>
              <a:ext uri="{FF2B5EF4-FFF2-40B4-BE49-F238E27FC236}">
                <a16:creationId xmlns:a16="http://schemas.microsoft.com/office/drawing/2014/main" id="{FC13067B-A655-15E3-02A8-E88223A2E1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A940A-7B76-346D-341A-32D00473CB43}"/>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24539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2B09F8-0D2C-4BF9-8A81-3913E637614C}"/>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3" name="Footer Placeholder 2">
            <a:extLst>
              <a:ext uri="{FF2B5EF4-FFF2-40B4-BE49-F238E27FC236}">
                <a16:creationId xmlns:a16="http://schemas.microsoft.com/office/drawing/2014/main" id="{22C9DC9B-13B4-BA87-5AA2-28BA83410C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506861-6647-E042-3E7B-0AE967016DFB}"/>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223869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E06B-5FFE-CCAD-A298-066ED7231B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66298-839D-98AA-0071-60B93EB34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6AF0DD-7D9A-9145-E8FC-D6A820A79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662B5-B57D-1254-B5DD-B46E8C6A76D5}"/>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6" name="Footer Placeholder 5">
            <a:extLst>
              <a:ext uri="{FF2B5EF4-FFF2-40B4-BE49-F238E27FC236}">
                <a16:creationId xmlns:a16="http://schemas.microsoft.com/office/drawing/2014/main" id="{C0C3BCD8-F81E-FE0C-7C3A-A61D72A21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BAB2D-4650-1DF9-6FE2-65977B2945FF}"/>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3568302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D68E-56EC-E7B5-331B-BF1F0A9D1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50E18D-2220-E603-2ACD-B71534260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5553A-A1F4-3388-201B-86CA27B54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3C5F1-9CB4-1C0F-4E45-33E103A7F99D}"/>
              </a:ext>
            </a:extLst>
          </p:cNvPr>
          <p:cNvSpPr>
            <a:spLocks noGrp="1"/>
          </p:cNvSpPr>
          <p:nvPr>
            <p:ph type="dt" sz="half" idx="10"/>
          </p:nvPr>
        </p:nvSpPr>
        <p:spPr/>
        <p:txBody>
          <a:bodyPr/>
          <a:lstStyle/>
          <a:p>
            <a:fld id="{FFADBD0C-0401-41AD-B6CF-7852ECE5673E}" type="datetimeFigureOut">
              <a:rPr lang="en-US" smtClean="0"/>
              <a:t>6/2/2025</a:t>
            </a:fld>
            <a:endParaRPr lang="en-US"/>
          </a:p>
        </p:txBody>
      </p:sp>
      <p:sp>
        <p:nvSpPr>
          <p:cNvPr id="6" name="Footer Placeholder 5">
            <a:extLst>
              <a:ext uri="{FF2B5EF4-FFF2-40B4-BE49-F238E27FC236}">
                <a16:creationId xmlns:a16="http://schemas.microsoft.com/office/drawing/2014/main" id="{BFED8F08-6AC9-F03C-9B0E-D758CACE24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1F3F9-C393-54EA-641C-95ABD490CA73}"/>
              </a:ext>
            </a:extLst>
          </p:cNvPr>
          <p:cNvSpPr>
            <a:spLocks noGrp="1"/>
          </p:cNvSpPr>
          <p:nvPr>
            <p:ph type="sldNum" sz="quarter" idx="12"/>
          </p:nvPr>
        </p:nvSpPr>
        <p:spPr/>
        <p:txBody>
          <a:bodyPr/>
          <a:lstStyle/>
          <a:p>
            <a:fld id="{78A01FB5-10F0-4957-BB20-26C4A33032CC}" type="slidenum">
              <a:rPr lang="en-US" smtClean="0"/>
              <a:t>‹#›</a:t>
            </a:fld>
            <a:endParaRPr lang="en-US"/>
          </a:p>
        </p:txBody>
      </p:sp>
    </p:spTree>
    <p:extLst>
      <p:ext uri="{BB962C8B-B14F-4D97-AF65-F5344CB8AC3E}">
        <p14:creationId xmlns:p14="http://schemas.microsoft.com/office/powerpoint/2010/main" val="37340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2BB8BC-7DAE-5F22-B46C-9F3B3317C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F44200-CBA1-F2A4-9AD7-8E27BDC35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E5E70-B002-4B44-5D60-F976E5FFEA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ADBD0C-0401-41AD-B6CF-7852ECE5673E}" type="datetimeFigureOut">
              <a:rPr lang="en-US" smtClean="0"/>
              <a:t>6/2/2025</a:t>
            </a:fld>
            <a:endParaRPr lang="en-US"/>
          </a:p>
        </p:txBody>
      </p:sp>
      <p:sp>
        <p:nvSpPr>
          <p:cNvPr id="5" name="Footer Placeholder 4">
            <a:extLst>
              <a:ext uri="{FF2B5EF4-FFF2-40B4-BE49-F238E27FC236}">
                <a16:creationId xmlns:a16="http://schemas.microsoft.com/office/drawing/2014/main" id="{2EE155C2-5935-2BCA-7AC9-C2FE03F1D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1EAD883-259C-2335-543E-F6BE6ABE29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A01FB5-10F0-4957-BB20-26C4A33032CC}" type="slidenum">
              <a:rPr lang="en-US" smtClean="0"/>
              <a:t>‹#›</a:t>
            </a:fld>
            <a:endParaRPr lang="en-US"/>
          </a:p>
        </p:txBody>
      </p:sp>
    </p:spTree>
    <p:extLst>
      <p:ext uri="{BB962C8B-B14F-4D97-AF65-F5344CB8AC3E}">
        <p14:creationId xmlns:p14="http://schemas.microsoft.com/office/powerpoint/2010/main" val="27617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7CE0578-A3A1-E98D-0984-DA4DE3565394}"/>
              </a:ext>
            </a:extLst>
          </p:cNvPr>
          <p:cNvSpPr>
            <a:spLocks noGrp="1"/>
          </p:cNvSpPr>
          <p:nvPr>
            <p:ph type="ctrTitle"/>
          </p:nvPr>
        </p:nvSpPr>
        <p:spPr>
          <a:xfrm>
            <a:off x="1314824" y="735106"/>
            <a:ext cx="10053763" cy="2928470"/>
          </a:xfrm>
        </p:spPr>
        <p:txBody>
          <a:bodyPr anchor="b">
            <a:normAutofit/>
          </a:bodyPr>
          <a:lstStyle/>
          <a:p>
            <a:pPr algn="l"/>
            <a:r>
              <a:rPr lang="el-GR" sz="4800">
                <a:solidFill>
                  <a:srgbClr val="FFFFFF"/>
                </a:solidFill>
              </a:rPr>
              <a:t>Ασφάλεια λογισμικού και βάσεων δεδομένων</a:t>
            </a:r>
            <a:endParaRPr lang="en-US" sz="4800">
              <a:solidFill>
                <a:srgbClr val="FFFFFF"/>
              </a:solidFill>
            </a:endParaRPr>
          </a:p>
        </p:txBody>
      </p:sp>
      <p:sp>
        <p:nvSpPr>
          <p:cNvPr id="5" name="Subtitle 4">
            <a:extLst>
              <a:ext uri="{FF2B5EF4-FFF2-40B4-BE49-F238E27FC236}">
                <a16:creationId xmlns:a16="http://schemas.microsoft.com/office/drawing/2014/main" id="{7B328C31-4CB6-3505-E2C9-C05803D31DB3}"/>
              </a:ext>
            </a:extLst>
          </p:cNvPr>
          <p:cNvSpPr>
            <a:spLocks noGrp="1"/>
          </p:cNvSpPr>
          <p:nvPr>
            <p:ph type="subTitle" idx="1"/>
          </p:nvPr>
        </p:nvSpPr>
        <p:spPr>
          <a:xfrm>
            <a:off x="1350682" y="4870824"/>
            <a:ext cx="10005951" cy="1458258"/>
          </a:xfrm>
        </p:spPr>
        <p:txBody>
          <a:bodyPr anchor="ctr">
            <a:normAutofit/>
          </a:bodyPr>
          <a:lstStyle/>
          <a:p>
            <a:pPr algn="l"/>
            <a:r>
              <a:rPr lang="el-GR" dirty="0"/>
              <a:t>Διάλεξη 8η</a:t>
            </a:r>
            <a:endParaRPr lang="el-GR"/>
          </a:p>
          <a:p>
            <a:pPr algn="l"/>
            <a:r>
              <a:rPr lang="en-US" dirty="0"/>
              <a:t>M.Sc. </a:t>
            </a:r>
            <a:r>
              <a:rPr lang="en-US" dirty="0" err="1"/>
              <a:t>CyberSecurity</a:t>
            </a:r>
            <a:endParaRPr lang="en-US"/>
          </a:p>
          <a:p>
            <a:pPr algn="l"/>
            <a:endParaRPr lang="en-US"/>
          </a:p>
        </p:txBody>
      </p:sp>
    </p:spTree>
    <p:extLst>
      <p:ext uri="{BB962C8B-B14F-4D97-AF65-F5344CB8AC3E}">
        <p14:creationId xmlns:p14="http://schemas.microsoft.com/office/powerpoint/2010/main" val="22715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4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4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14C2-758D-514D-4052-77B2E178B011}"/>
              </a:ext>
            </a:extLst>
          </p:cNvPr>
          <p:cNvSpPr>
            <a:spLocks noGrp="1"/>
          </p:cNvSpPr>
          <p:nvPr>
            <p:ph type="title"/>
          </p:nvPr>
        </p:nvSpPr>
        <p:spPr/>
        <p:txBody>
          <a:bodyPr/>
          <a:lstStyle/>
          <a:p>
            <a:r>
              <a:rPr lang="en-US" dirty="0"/>
              <a:t>NIDT SP 800-218 </a:t>
            </a:r>
            <a:r>
              <a:rPr lang="el-GR" dirty="0"/>
              <a:t>και </a:t>
            </a:r>
            <a:r>
              <a:rPr lang="en-US" dirty="0"/>
              <a:t>204D</a:t>
            </a:r>
          </a:p>
        </p:txBody>
      </p:sp>
      <p:pic>
        <p:nvPicPr>
          <p:cNvPr id="4" name="Picture 3">
            <a:extLst>
              <a:ext uri="{FF2B5EF4-FFF2-40B4-BE49-F238E27FC236}">
                <a16:creationId xmlns:a16="http://schemas.microsoft.com/office/drawing/2014/main" id="{078AA8C3-106A-E6CE-9241-674EDA0469EC}"/>
              </a:ext>
            </a:extLst>
          </p:cNvPr>
          <p:cNvPicPr>
            <a:picLocks noChangeAspect="1"/>
          </p:cNvPicPr>
          <p:nvPr/>
        </p:nvPicPr>
        <p:blipFill>
          <a:blip r:embed="rId2"/>
          <a:stretch>
            <a:fillRect/>
          </a:stretch>
        </p:blipFill>
        <p:spPr>
          <a:xfrm>
            <a:off x="2266415" y="2114366"/>
            <a:ext cx="7659169" cy="2629267"/>
          </a:xfrm>
          <a:prstGeom prst="rect">
            <a:avLst/>
          </a:prstGeom>
        </p:spPr>
      </p:pic>
    </p:spTree>
    <p:extLst>
      <p:ext uri="{BB962C8B-B14F-4D97-AF65-F5344CB8AC3E}">
        <p14:creationId xmlns:p14="http://schemas.microsoft.com/office/powerpoint/2010/main" val="206141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E356F59-DB6F-52A2-AFC5-1A1FC3E4EE4A}"/>
              </a:ext>
            </a:extLst>
          </p:cNvPr>
          <p:cNvSpPr>
            <a:spLocks noGrp="1"/>
          </p:cNvSpPr>
          <p:nvPr>
            <p:ph type="title"/>
          </p:nvPr>
        </p:nvSpPr>
        <p:spPr>
          <a:xfrm>
            <a:off x="5162550" y="1562669"/>
            <a:ext cx="5636113" cy="2456597"/>
          </a:xfrm>
        </p:spPr>
        <p:txBody>
          <a:bodyPr vert="horz" lIns="91440" tIns="45720" rIns="91440" bIns="45720" rtlCol="0" anchor="b">
            <a:normAutofit/>
          </a:bodyPr>
          <a:lstStyle/>
          <a:p>
            <a:pPr algn="ctr"/>
            <a:r>
              <a:rPr lang="en-US" sz="4400">
                <a:solidFill>
                  <a:schemeClr val="tx1">
                    <a:lumMod val="85000"/>
                    <a:lumOff val="15000"/>
                  </a:schemeClr>
                </a:solidFill>
              </a:rPr>
              <a:t>Software Bill of Materials</a:t>
            </a:r>
          </a:p>
        </p:txBody>
      </p:sp>
      <p:sp>
        <p:nvSpPr>
          <p:cNvPr id="4" name="Text Placeholder 3">
            <a:extLst>
              <a:ext uri="{FF2B5EF4-FFF2-40B4-BE49-F238E27FC236}">
                <a16:creationId xmlns:a16="http://schemas.microsoft.com/office/drawing/2014/main" id="{D954F6B5-7488-3F5F-E8FA-408004D8EEDC}"/>
              </a:ext>
            </a:extLst>
          </p:cNvPr>
          <p:cNvSpPr>
            <a:spLocks noGrp="1"/>
          </p:cNvSpPr>
          <p:nvPr>
            <p:ph type="body" idx="1"/>
          </p:nvPr>
        </p:nvSpPr>
        <p:spPr>
          <a:xfrm>
            <a:off x="5649309" y="4298722"/>
            <a:ext cx="4678086" cy="1148885"/>
          </a:xfrm>
        </p:spPr>
        <p:txBody>
          <a:bodyPr vert="horz" lIns="91440" tIns="45720" rIns="91440" bIns="45720" rtlCol="0" anchor="t">
            <a:normAutofit/>
          </a:bodyPr>
          <a:lstStyle/>
          <a:p>
            <a:pPr algn="ctr"/>
            <a:endParaRPr lang="en-US" sz="1800">
              <a:solidFill>
                <a:schemeClr val="tx1">
                  <a:lumMod val="85000"/>
                  <a:lumOff val="15000"/>
                </a:schemeClr>
              </a:solidFill>
            </a:endParaRPr>
          </a:p>
        </p:txBody>
      </p:sp>
      <p:pic>
        <p:nvPicPr>
          <p:cNvPr id="6" name="Picture 5" descr="A pile of newspapers">
            <a:extLst>
              <a:ext uri="{FF2B5EF4-FFF2-40B4-BE49-F238E27FC236}">
                <a16:creationId xmlns:a16="http://schemas.microsoft.com/office/drawing/2014/main" id="{4ED5C129-F5FD-B568-DB80-32E4B0DE1A1C}"/>
              </a:ext>
            </a:extLst>
          </p:cNvPr>
          <p:cNvPicPr>
            <a:picLocks noChangeAspect="1"/>
          </p:cNvPicPr>
          <p:nvPr/>
        </p:nvPicPr>
        <p:blipFill>
          <a:blip r:embed="rId2"/>
          <a:srcRect l="19803" r="38037" b="2"/>
          <a:stretch>
            <a:fillRect/>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158311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6EE20CE-6C7A-589E-BD20-5DBDE5D9403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Software Bill Of Materials (SBOM)</a:t>
            </a:r>
          </a:p>
        </p:txBody>
      </p:sp>
      <p:sp>
        <p:nvSpPr>
          <p:cNvPr id="4" name="Content Placeholder 3">
            <a:extLst>
              <a:ext uri="{FF2B5EF4-FFF2-40B4-BE49-F238E27FC236}">
                <a16:creationId xmlns:a16="http://schemas.microsoft.com/office/drawing/2014/main" id="{3FE41693-04C9-8DBF-0F05-50884F67231E}"/>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Μια Κατάσταση Υλικών Λογισμικού (SBOM) είναι μια επίσημη καταγραφή που περιέχει τις λεπτομέρειες και τις σχέσεις της εφοδιαστικής αλυσίδας των διαφόρων στοιχείων που χρησιμοποιούνται στην ανάπτυξη λογισμικού.</a:t>
            </a:r>
            <a:endParaRPr lang="en-US" sz="2000" dirty="0"/>
          </a:p>
          <a:p>
            <a:pPr>
              <a:lnSpc>
                <a:spcPct val="150000"/>
              </a:lnSpc>
            </a:pPr>
            <a:r>
              <a:rPr lang="el-GR" sz="2000" dirty="0"/>
              <a:t>Αυτά τα στοιχεία, που περιλαμβάνουν βιβλιοθήκες και ενότητες, μπορούν να είναι ανοιχτού ή κλειστού κώδικα, δωρεάν ή επί πληρωμή, και τα δεδομένα τους μπορεί να είναι ευρέως διαθέσιμα ή περιορισμένης πρόσβασης.</a:t>
            </a:r>
            <a:endParaRPr lang="en-US" sz="2000" dirty="0"/>
          </a:p>
        </p:txBody>
      </p:sp>
    </p:spTree>
    <p:extLst>
      <p:ext uri="{BB962C8B-B14F-4D97-AF65-F5344CB8AC3E}">
        <p14:creationId xmlns:p14="http://schemas.microsoft.com/office/powerpoint/2010/main" val="52206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E088A7-73AA-5B62-F44D-D266CF2ACC3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ACA3DDC-E4CB-D0D3-1ED0-0820838127C5}"/>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SBOM</a:t>
            </a:r>
            <a:r>
              <a:rPr lang="el-GR" sz="3600">
                <a:solidFill>
                  <a:srgbClr val="FFFFFF"/>
                </a:solidFill>
              </a:rPr>
              <a:t> - Περιεχόμενα</a:t>
            </a:r>
            <a:endParaRPr lang="en-US" sz="3600">
              <a:solidFill>
                <a:srgbClr val="FFFFFF"/>
              </a:solidFill>
            </a:endParaRPr>
          </a:p>
        </p:txBody>
      </p:sp>
      <p:sp>
        <p:nvSpPr>
          <p:cNvPr id="4" name="Content Placeholder 3">
            <a:extLst>
              <a:ext uri="{FF2B5EF4-FFF2-40B4-BE49-F238E27FC236}">
                <a16:creationId xmlns:a16="http://schemas.microsoft.com/office/drawing/2014/main" id="{5760FD0B-00D8-5807-E221-8E1FCA36DB59}"/>
              </a:ext>
            </a:extLst>
          </p:cNvPr>
          <p:cNvSpPr>
            <a:spLocks noGrp="1"/>
          </p:cNvSpPr>
          <p:nvPr>
            <p:ph sz="half" idx="1"/>
          </p:nvPr>
        </p:nvSpPr>
        <p:spPr>
          <a:xfrm>
            <a:off x="5198993" y="1412489"/>
            <a:ext cx="2926080" cy="4363844"/>
          </a:xfrm>
        </p:spPr>
        <p:txBody>
          <a:bodyPr>
            <a:normAutofit fontScale="77500" lnSpcReduction="20000"/>
          </a:bodyPr>
          <a:lstStyle/>
          <a:p>
            <a:pPr>
              <a:lnSpc>
                <a:spcPct val="150000"/>
              </a:lnSpc>
            </a:pPr>
            <a:r>
              <a:rPr lang="el-GR" sz="1700" dirty="0"/>
              <a:t>Ένας SBOM (Κατάλογος Υλικών Λογισμικού) πρέπει να περιέχει κάποιο συνδυασμό των εξής βασικών πληροφοριών:</a:t>
            </a:r>
          </a:p>
          <a:p>
            <a:pPr lvl="1">
              <a:lnSpc>
                <a:spcPct val="150000"/>
              </a:lnSpc>
            </a:pPr>
            <a:r>
              <a:rPr lang="el-GR" sz="1700" dirty="0"/>
              <a:t>όνομα συγγραφέα,</a:t>
            </a:r>
          </a:p>
          <a:p>
            <a:pPr lvl="1">
              <a:lnSpc>
                <a:spcPct val="150000"/>
              </a:lnSpc>
            </a:pPr>
            <a:r>
              <a:rPr lang="el-GR" sz="1700" dirty="0"/>
              <a:t>όνομα προμηθευτή,</a:t>
            </a:r>
          </a:p>
          <a:p>
            <a:pPr lvl="1">
              <a:lnSpc>
                <a:spcPct val="150000"/>
              </a:lnSpc>
            </a:pPr>
            <a:r>
              <a:rPr lang="el-GR" sz="1700" dirty="0"/>
              <a:t>όνομα στοιχείου,</a:t>
            </a:r>
          </a:p>
          <a:p>
            <a:pPr lvl="1">
              <a:lnSpc>
                <a:spcPct val="150000"/>
              </a:lnSpc>
            </a:pPr>
            <a:r>
              <a:rPr lang="el-GR" sz="1700" dirty="0"/>
              <a:t>έκδοση στοιχείου (</a:t>
            </a:r>
            <a:r>
              <a:rPr lang="el-GR" sz="1700" dirty="0" err="1"/>
              <a:t>version</a:t>
            </a:r>
            <a:r>
              <a:rPr lang="el-GR" sz="1700" dirty="0"/>
              <a:t> </a:t>
            </a:r>
            <a:r>
              <a:rPr lang="el-GR" sz="1700" dirty="0" err="1"/>
              <a:t>string</a:t>
            </a:r>
            <a:r>
              <a:rPr lang="el-GR" sz="1700" dirty="0"/>
              <a:t>),</a:t>
            </a:r>
          </a:p>
          <a:p>
            <a:pPr lvl="1">
              <a:lnSpc>
                <a:spcPct val="150000"/>
              </a:lnSpc>
            </a:pPr>
            <a:r>
              <a:rPr lang="el-GR" sz="1700" dirty="0" err="1"/>
              <a:t>hash</a:t>
            </a:r>
            <a:r>
              <a:rPr lang="el-GR" sz="1700" dirty="0"/>
              <a:t> στοιχείου (</a:t>
            </a:r>
            <a:r>
              <a:rPr lang="el-GR" sz="1700" dirty="0" err="1"/>
              <a:t>component</a:t>
            </a:r>
            <a:r>
              <a:rPr lang="el-GR" sz="1700" dirty="0"/>
              <a:t> </a:t>
            </a:r>
            <a:r>
              <a:rPr lang="el-GR" sz="1700" dirty="0" err="1"/>
              <a:t>hash</a:t>
            </a:r>
            <a:r>
              <a:rPr lang="el-GR" sz="1700" dirty="0"/>
              <a:t>),</a:t>
            </a:r>
          </a:p>
          <a:p>
            <a:pPr lvl="1">
              <a:lnSpc>
                <a:spcPct val="150000"/>
              </a:lnSpc>
            </a:pPr>
            <a:r>
              <a:rPr lang="el-GR" sz="1700" dirty="0"/>
              <a:t>μοναδικό αναγνωριστικό (</a:t>
            </a:r>
            <a:r>
              <a:rPr lang="el-GR" sz="1700" dirty="0" err="1"/>
              <a:t>unique</a:t>
            </a:r>
            <a:r>
              <a:rPr lang="el-GR" sz="1700" dirty="0"/>
              <a:t> </a:t>
            </a:r>
            <a:r>
              <a:rPr lang="el-GR" sz="1700" dirty="0" err="1"/>
              <a:t>identifier</a:t>
            </a:r>
            <a:r>
              <a:rPr lang="el-GR" sz="1700" dirty="0"/>
              <a:t>),</a:t>
            </a:r>
          </a:p>
          <a:p>
            <a:pPr lvl="1">
              <a:lnSpc>
                <a:spcPct val="150000"/>
              </a:lnSpc>
            </a:pPr>
            <a:r>
              <a:rPr lang="el-GR" sz="1700" dirty="0"/>
              <a:t>σχέσεις (</a:t>
            </a:r>
            <a:r>
              <a:rPr lang="el-GR" sz="1700" dirty="0" err="1"/>
              <a:t>relationship</a:t>
            </a:r>
            <a:r>
              <a:rPr lang="el-GR" sz="1700" dirty="0"/>
              <a:t>).</a:t>
            </a:r>
          </a:p>
        </p:txBody>
      </p:sp>
      <p:sp>
        <p:nvSpPr>
          <p:cNvPr id="2" name="Content Placeholder 1">
            <a:extLst>
              <a:ext uri="{FF2B5EF4-FFF2-40B4-BE49-F238E27FC236}">
                <a16:creationId xmlns:a16="http://schemas.microsoft.com/office/drawing/2014/main" id="{86695B35-6019-986F-A1F8-0564BC74DF20}"/>
              </a:ext>
            </a:extLst>
          </p:cNvPr>
          <p:cNvSpPr>
            <a:spLocks noGrp="1"/>
          </p:cNvSpPr>
          <p:nvPr>
            <p:ph sz="half" idx="2"/>
          </p:nvPr>
        </p:nvSpPr>
        <p:spPr>
          <a:xfrm>
            <a:off x="8451604" y="1412489"/>
            <a:ext cx="2926080" cy="4363844"/>
          </a:xfrm>
        </p:spPr>
        <p:txBody>
          <a:bodyPr>
            <a:normAutofit fontScale="77500" lnSpcReduction="20000"/>
          </a:bodyPr>
          <a:lstStyle/>
          <a:p>
            <a:pPr>
              <a:lnSpc>
                <a:spcPct val="170000"/>
              </a:lnSpc>
            </a:pPr>
            <a:r>
              <a:rPr lang="el-GR" sz="2000" dirty="0"/>
              <a:t>Επίσης, πρέπει να περιλαμβάνονται (αν είναι διαθέσιμες):</a:t>
            </a:r>
          </a:p>
          <a:p>
            <a:pPr lvl="1">
              <a:lnSpc>
                <a:spcPct val="170000"/>
              </a:lnSpc>
            </a:pPr>
            <a:r>
              <a:rPr lang="el-GR" sz="2000" dirty="0"/>
              <a:t>άδειες χρήσης (</a:t>
            </a:r>
            <a:r>
              <a:rPr lang="el-GR" sz="2000" dirty="0" err="1"/>
              <a:t>licensing</a:t>
            </a:r>
            <a:r>
              <a:rPr lang="el-GR" sz="2000" dirty="0"/>
              <a:t>),</a:t>
            </a:r>
          </a:p>
          <a:p>
            <a:pPr lvl="1">
              <a:lnSpc>
                <a:spcPct val="170000"/>
              </a:lnSpc>
            </a:pPr>
            <a:r>
              <a:rPr lang="el-GR" sz="2000" dirty="0"/>
              <a:t>γενεαλογία (</a:t>
            </a:r>
            <a:r>
              <a:rPr lang="el-GR" sz="2000" dirty="0" err="1"/>
              <a:t>pedigree</a:t>
            </a:r>
            <a:r>
              <a:rPr lang="el-GR" sz="2000" dirty="0"/>
              <a:t>),</a:t>
            </a:r>
          </a:p>
          <a:p>
            <a:pPr lvl="1">
              <a:lnSpc>
                <a:spcPct val="170000"/>
              </a:lnSpc>
            </a:pPr>
            <a:r>
              <a:rPr lang="el-GR" sz="2000" dirty="0"/>
              <a:t>και προέλευση (</a:t>
            </a:r>
            <a:r>
              <a:rPr lang="el-GR" sz="2000" dirty="0" err="1"/>
              <a:t>provenance</a:t>
            </a:r>
            <a:r>
              <a:rPr lang="el-GR" sz="2000" dirty="0"/>
              <a:t>).</a:t>
            </a:r>
            <a:endParaRPr lang="en-US" sz="2000" dirty="0"/>
          </a:p>
          <a:p>
            <a:pPr>
              <a:lnSpc>
                <a:spcPct val="170000"/>
              </a:lnSpc>
            </a:pPr>
            <a:endParaRPr lang="en-US" sz="2000" dirty="0"/>
          </a:p>
        </p:txBody>
      </p:sp>
    </p:spTree>
    <p:extLst>
      <p:ext uri="{BB962C8B-B14F-4D97-AF65-F5344CB8AC3E}">
        <p14:creationId xmlns:p14="http://schemas.microsoft.com/office/powerpoint/2010/main" val="376628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A03E8-2954-4749-3AC7-FA968B7ADA75}"/>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Ποιος το χρησιμοποιεί;</a:t>
            </a:r>
            <a:endParaRPr lang="en-US" sz="4000">
              <a:solidFill>
                <a:srgbClr val="FFFFFF"/>
              </a:solidFill>
            </a:endParaRPr>
          </a:p>
        </p:txBody>
      </p:sp>
      <p:sp>
        <p:nvSpPr>
          <p:cNvPr id="3" name="Content Placeholder 2">
            <a:extLst>
              <a:ext uri="{FF2B5EF4-FFF2-40B4-BE49-F238E27FC236}">
                <a16:creationId xmlns:a16="http://schemas.microsoft.com/office/drawing/2014/main" id="{3754971B-53A2-C7E0-7C2F-F93918A6F5D0}"/>
              </a:ext>
            </a:extLst>
          </p:cNvPr>
          <p:cNvSpPr>
            <a:spLocks noGrp="1"/>
          </p:cNvSpPr>
          <p:nvPr>
            <p:ph idx="1"/>
          </p:nvPr>
        </p:nvSpPr>
        <p:spPr>
          <a:xfrm>
            <a:off x="4810259" y="649480"/>
            <a:ext cx="6555347" cy="5546047"/>
          </a:xfrm>
        </p:spPr>
        <p:txBody>
          <a:bodyPr anchor="ctr">
            <a:normAutofit fontScale="77500" lnSpcReduction="20000"/>
          </a:bodyPr>
          <a:lstStyle/>
          <a:p>
            <a:pPr>
              <a:lnSpc>
                <a:spcPct val="150000"/>
              </a:lnSpc>
            </a:pPr>
            <a:r>
              <a:rPr lang="el-GR" sz="2000" dirty="0"/>
              <a:t>Οι περισσότερες χρήσεις ενός SBOM εντάσσονται σε μία ή περισσότερες από τις εξής τρεις προοπτικές: εκείνων που παράγουν λογισμικό, εκείνων που επιλέγουν λογισμικό, και εκείνων που το λειτουργούν.</a:t>
            </a:r>
          </a:p>
          <a:p>
            <a:pPr lvl="1">
              <a:lnSpc>
                <a:spcPct val="150000"/>
              </a:lnSpc>
            </a:pPr>
            <a:r>
              <a:rPr lang="el-GR" sz="2000" dirty="0"/>
              <a:t>Για όσους παράγουν λογισμικό, τα SBOM χρησιμοποιούνται για να βοηθήσουν στην κατασκευή και συντήρηση του λογισμικού τους. </a:t>
            </a:r>
          </a:p>
          <a:p>
            <a:pPr lvl="1">
              <a:lnSpc>
                <a:spcPct val="150000"/>
              </a:lnSpc>
            </a:pPr>
            <a:r>
              <a:rPr lang="el-GR" sz="2000" dirty="0"/>
              <a:t>Για όσους επιλέγουν ή αγοράζουν λογισμικό, τα SBOM παρέχουν πληροφορίες για την προαγορά, συμβάλλοντας στη διαπραγμάτευση εκπτώσεων ή τον προγραμματισμό στρατηγικών υλοποίησης.</a:t>
            </a:r>
          </a:p>
          <a:p>
            <a:pPr lvl="1">
              <a:lnSpc>
                <a:spcPct val="150000"/>
              </a:lnSpc>
            </a:pPr>
            <a:r>
              <a:rPr lang="el-GR" sz="2000" dirty="0"/>
              <a:t>Για όσους λειτουργούν λογισμικό, τα SBOM χρησιμοποιούνται για τη διαχείριση ευπαθειών και περιουσιακών στοιχείων, τη διαχείριση αδειών χρήσης και συμμόρφωσης, καθώς και για τον γρήγορο εντοπισμό εξαρτήσεων λογισμικού ή στοιχείων και κινδύνων στην εφοδιαστική αλυσίδα.</a:t>
            </a:r>
            <a:endParaRPr lang="en-US" sz="2000" dirty="0"/>
          </a:p>
        </p:txBody>
      </p:sp>
    </p:spTree>
    <p:extLst>
      <p:ext uri="{BB962C8B-B14F-4D97-AF65-F5344CB8AC3E}">
        <p14:creationId xmlns:p14="http://schemas.microsoft.com/office/powerpoint/2010/main" val="364482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4DD420-ECC5-43FD-CE09-2F3731591FBB}"/>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Ανίχνευση ευπαθειών</a:t>
            </a:r>
            <a:endParaRPr lang="en-US" sz="4000">
              <a:solidFill>
                <a:srgbClr val="FFFFFF"/>
              </a:solidFill>
            </a:endParaRPr>
          </a:p>
        </p:txBody>
      </p:sp>
      <p:sp>
        <p:nvSpPr>
          <p:cNvPr id="3" name="Content Placeholder 2">
            <a:extLst>
              <a:ext uri="{FF2B5EF4-FFF2-40B4-BE49-F238E27FC236}">
                <a16:creationId xmlns:a16="http://schemas.microsoft.com/office/drawing/2014/main" id="{FDB9E0F0-CF37-186C-A1F1-82FEBA64B791}"/>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Περιοδικές (ιδανικά αυτοματοποιημένες) συγκρίσεις με γνωστές ευπάθειες (π.χ. NVD, </a:t>
            </a:r>
            <a:r>
              <a:rPr lang="el-GR" sz="2000" dirty="0" err="1"/>
              <a:t>Vulners</a:t>
            </a:r>
            <a:r>
              <a:rPr lang="el-GR" sz="2000" dirty="0"/>
              <a:t> κ.λπ.) μπορούν να παρέχουν πρώιμη ειδοποίηση για έναν πιθανό κίνδυνο που παραμονεύει στο περιβάλλον παραγωγής.</a:t>
            </a:r>
          </a:p>
          <a:p>
            <a:pPr>
              <a:lnSpc>
                <a:spcPct val="150000"/>
              </a:lnSpc>
            </a:pPr>
            <a:r>
              <a:rPr lang="el-GR" sz="2000" dirty="0"/>
              <a:t>Στη συνέχεια, μπορεί να διεξαχθεί έρευνα σχετικά με τον αντίκτυπο της γνωστής ευπάθειας στο πρόγραμμα, έτσι ώστε, αν είναι απαραίτητο, να διανεμηθεί ένα </a:t>
            </a:r>
            <a:r>
              <a:rPr lang="el-GR" sz="2000" dirty="0" err="1"/>
              <a:t>patch</a:t>
            </a:r>
            <a:r>
              <a:rPr lang="el-GR" sz="2000" dirty="0"/>
              <a:t> πριν το προϊόν δεχτεί επίθεση.</a:t>
            </a:r>
            <a:endParaRPr lang="en-US" sz="2000" dirty="0"/>
          </a:p>
        </p:txBody>
      </p:sp>
    </p:spTree>
    <p:extLst>
      <p:ext uri="{BB962C8B-B14F-4D97-AF65-F5344CB8AC3E}">
        <p14:creationId xmlns:p14="http://schemas.microsoft.com/office/powerpoint/2010/main" val="1302290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00528-9C0B-7837-F6C8-D7481BD9DB3F}"/>
              </a:ext>
            </a:extLst>
          </p:cNvPr>
          <p:cNvSpPr>
            <a:spLocks noGrp="1"/>
          </p:cNvSpPr>
          <p:nvPr>
            <p:ph type="title"/>
          </p:nvPr>
        </p:nvSpPr>
        <p:spPr>
          <a:xfrm>
            <a:off x="466722" y="586855"/>
            <a:ext cx="3201366" cy="3387497"/>
          </a:xfrm>
        </p:spPr>
        <p:txBody>
          <a:bodyPr anchor="b">
            <a:normAutofit/>
          </a:bodyPr>
          <a:lstStyle/>
          <a:p>
            <a:pPr algn="r"/>
            <a:r>
              <a:rPr lang="el-GR" sz="3700">
                <a:solidFill>
                  <a:srgbClr val="FFFFFF"/>
                </a:solidFill>
              </a:rPr>
              <a:t>Τι πλεονεκτήματα μας παρέχει;</a:t>
            </a:r>
            <a:endParaRPr lang="en-US" sz="3700">
              <a:solidFill>
                <a:srgbClr val="FFFFFF"/>
              </a:solidFill>
            </a:endParaRPr>
          </a:p>
        </p:txBody>
      </p:sp>
      <p:sp>
        <p:nvSpPr>
          <p:cNvPr id="3" name="Content Placeholder 2">
            <a:extLst>
              <a:ext uri="{FF2B5EF4-FFF2-40B4-BE49-F238E27FC236}">
                <a16:creationId xmlns:a16="http://schemas.microsoft.com/office/drawing/2014/main" id="{2022A3FB-56BD-D1A7-368B-E5EC714DD6E6}"/>
              </a:ext>
            </a:extLst>
          </p:cNvPr>
          <p:cNvSpPr>
            <a:spLocks noGrp="1"/>
          </p:cNvSpPr>
          <p:nvPr>
            <p:ph idx="1"/>
          </p:nvPr>
        </p:nvSpPr>
        <p:spPr>
          <a:xfrm>
            <a:off x="4810259" y="649480"/>
            <a:ext cx="6555347" cy="5546047"/>
          </a:xfrm>
        </p:spPr>
        <p:txBody>
          <a:bodyPr anchor="ctr">
            <a:normAutofit fontScale="85000" lnSpcReduction="10000"/>
          </a:bodyPr>
          <a:lstStyle/>
          <a:p>
            <a:pPr>
              <a:lnSpc>
                <a:spcPct val="150000"/>
              </a:lnSpc>
            </a:pPr>
            <a:r>
              <a:rPr lang="el-GR" sz="1700" dirty="0"/>
              <a:t>Τα οφέλη των </a:t>
            </a:r>
            <a:r>
              <a:rPr lang="el-GR" sz="1700" dirty="0" err="1"/>
              <a:t>SBOMs</a:t>
            </a:r>
            <a:r>
              <a:rPr lang="el-GR" sz="1700" dirty="0"/>
              <a:t> αφορούν τόσο τους προμηθευτές λογισμικού όσο και τους καταναλωτές και είναι παρόμοια και για τους δύο. Περιλαμβάνουν:</a:t>
            </a:r>
          </a:p>
          <a:p>
            <a:pPr lvl="1">
              <a:lnSpc>
                <a:spcPct val="150000"/>
              </a:lnSpc>
            </a:pPr>
            <a:r>
              <a:rPr lang="el-GR" sz="1700" dirty="0"/>
              <a:t>Τον εντοπισμό και την αποφυγή γνωστών ευπαθειών.</a:t>
            </a:r>
          </a:p>
          <a:p>
            <a:pPr lvl="1">
              <a:lnSpc>
                <a:spcPct val="150000"/>
              </a:lnSpc>
            </a:pPr>
            <a:r>
              <a:rPr lang="el-GR" sz="1700" dirty="0"/>
              <a:t>Τον υπολογισμό και τη διαχείριση των αδειών χρήσης.</a:t>
            </a:r>
          </a:p>
          <a:p>
            <a:pPr lvl="1">
              <a:lnSpc>
                <a:spcPct val="150000"/>
              </a:lnSpc>
            </a:pPr>
            <a:r>
              <a:rPr lang="el-GR" sz="1700" dirty="0"/>
              <a:t>Την αναγνώριση απαιτήσεων συμμόρφωσης ασφάλειας και αδειών.</a:t>
            </a:r>
          </a:p>
          <a:p>
            <a:pPr lvl="1">
              <a:lnSpc>
                <a:spcPct val="150000"/>
              </a:lnSpc>
            </a:pPr>
            <a:r>
              <a:rPr lang="el-GR" sz="1700" dirty="0"/>
              <a:t>Τη δυνατότητα ποσοτικοποίησης των κινδύνων που εμπεριέχει ένα πακέτο λογισμικού.</a:t>
            </a:r>
          </a:p>
          <a:p>
            <a:pPr lvl="1">
              <a:lnSpc>
                <a:spcPct val="150000"/>
              </a:lnSpc>
            </a:pPr>
            <a:r>
              <a:rPr lang="el-GR" sz="1700" dirty="0"/>
              <a:t> Τη διαχείριση των μέτρων αντιμετώπισης ευπαθειών (συμπεριλαμβανομένων </a:t>
            </a:r>
            <a:r>
              <a:rPr lang="el-GR" sz="1700" dirty="0" err="1"/>
              <a:t>patches</a:t>
            </a:r>
            <a:r>
              <a:rPr lang="el-GR" sz="1700" dirty="0"/>
              <a:t> και αντισταθμιστικών μέτρων για νέες ευπάθειες).</a:t>
            </a:r>
          </a:p>
          <a:p>
            <a:pPr lvl="1">
              <a:lnSpc>
                <a:spcPct val="150000"/>
              </a:lnSpc>
            </a:pPr>
            <a:r>
              <a:rPr lang="el-GR" sz="1700" dirty="0"/>
              <a:t>Τη μείωση του κόστους λειτουργίας λόγω βελτιωμένων αποδόσεων και μείωσης μη προγραμματισμένης εργασίας.</a:t>
            </a:r>
          </a:p>
          <a:p>
            <a:pPr>
              <a:lnSpc>
                <a:spcPct val="150000"/>
              </a:lnSpc>
            </a:pPr>
            <a:r>
              <a:rPr lang="el-GR" sz="1700" dirty="0"/>
              <a:t>Αυτά τα οφέλη μπορούν να παρατηρηθούν από εκείνους που αναπτύσσουν λογισμικό, εκείνους που επιλέγουν ή αγοράζουν λογισμικό και εκείνους που το λειτουργούν, σε κάθε τομέα.</a:t>
            </a:r>
            <a:endParaRPr lang="en-US" sz="1700" dirty="0"/>
          </a:p>
        </p:txBody>
      </p:sp>
    </p:spTree>
    <p:extLst>
      <p:ext uri="{BB962C8B-B14F-4D97-AF65-F5344CB8AC3E}">
        <p14:creationId xmlns:p14="http://schemas.microsoft.com/office/powerpoint/2010/main" val="3804761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0849A-CE88-C07A-B1A6-EE9A8D88364F}"/>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Πως μας βοηθάει σε περίπτωση επίθεσης</a:t>
            </a:r>
            <a:endParaRPr lang="en-US" sz="4000">
              <a:solidFill>
                <a:srgbClr val="FFFFFF"/>
              </a:solidFill>
            </a:endParaRPr>
          </a:p>
        </p:txBody>
      </p:sp>
      <p:sp>
        <p:nvSpPr>
          <p:cNvPr id="3" name="Content Placeholder 2">
            <a:extLst>
              <a:ext uri="{FF2B5EF4-FFF2-40B4-BE49-F238E27FC236}">
                <a16:creationId xmlns:a16="http://schemas.microsoft.com/office/drawing/2014/main" id="{9B90BC08-EA1A-52C4-96BF-13DD68CB1B1B}"/>
              </a:ext>
            </a:extLst>
          </p:cNvPr>
          <p:cNvSpPr>
            <a:spLocks noGrp="1"/>
          </p:cNvSpPr>
          <p:nvPr>
            <p:ph idx="1"/>
          </p:nvPr>
        </p:nvSpPr>
        <p:spPr>
          <a:xfrm>
            <a:off x="4810259" y="649480"/>
            <a:ext cx="6555347" cy="5546047"/>
          </a:xfrm>
        </p:spPr>
        <p:txBody>
          <a:bodyPr anchor="ctr">
            <a:normAutofit fontScale="85000" lnSpcReduction="10000"/>
          </a:bodyPr>
          <a:lstStyle/>
          <a:p>
            <a:pPr>
              <a:lnSpc>
                <a:spcPct val="150000"/>
              </a:lnSpc>
            </a:pPr>
            <a:r>
              <a:rPr lang="el-GR" sz="2000" dirty="0"/>
              <a:t> Όταν εντοπίζονται αδυναμίες ή ευπάθειες σε ένα συγκεκριμένο στοιχείο, τα </a:t>
            </a:r>
            <a:r>
              <a:rPr lang="el-GR" sz="2000" dirty="0" err="1"/>
              <a:t>SBOMs</a:t>
            </a:r>
            <a:r>
              <a:rPr lang="el-GR" sz="2000" dirty="0"/>
              <a:t> (Κατάλογοι Υλικών Λογισμικού) χρησιμοποιούνται για τον ταχύ εντοπισμό του λογισμικού που επηρεάζεται από το ευάλωτο στοιχείο, για την αξιολόγηση της χρήσης του, και για την κατανόηση του κινδύνου που εισάγεται από το ευάλωτο στοιχείο.</a:t>
            </a:r>
          </a:p>
          <a:p>
            <a:pPr>
              <a:lnSpc>
                <a:spcPct val="150000"/>
              </a:lnSpc>
            </a:pPr>
            <a:r>
              <a:rPr lang="el-GR" sz="2000" dirty="0"/>
              <a:t>Η δυνατότητα εντοπισμού ευπαθειών επιτρέπει στους προμηθευτές λογισμικού να παράγουν </a:t>
            </a:r>
            <a:r>
              <a:rPr lang="el-GR" sz="2000" dirty="0" err="1"/>
              <a:t>patches</a:t>
            </a:r>
            <a:r>
              <a:rPr lang="el-GR" sz="2000" dirty="0"/>
              <a:t> ή να παρέχουν άλλες επιλογές αντιμετώπισης, επιτρέπει στους καταναλωτές να εφαρμόζουν μέτρα ανεξάρτητα από τον προμηθευτή λογισμικού, και επιτρέπει τον εντοπισμό λογισμικού που δεν επηρεάζεται.</a:t>
            </a:r>
          </a:p>
          <a:p>
            <a:pPr>
              <a:lnSpc>
                <a:spcPct val="150000"/>
              </a:lnSpc>
            </a:pPr>
            <a:r>
              <a:rPr lang="el-GR" sz="2000" dirty="0"/>
              <a:t>Αυτό δίνει τη δυνατότητα να επικεντρωθεί η προσοχή στο λογισμικό που μπορεί να επηρεαστεί.</a:t>
            </a:r>
            <a:endParaRPr lang="en-US" sz="2000" dirty="0"/>
          </a:p>
        </p:txBody>
      </p:sp>
    </p:spTree>
    <p:extLst>
      <p:ext uri="{BB962C8B-B14F-4D97-AF65-F5344CB8AC3E}">
        <p14:creationId xmlns:p14="http://schemas.microsoft.com/office/powerpoint/2010/main" val="146998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D85747-F110-26AD-4635-40507115D22F}"/>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Που αλλού μας βοηθάει;</a:t>
            </a:r>
            <a:endParaRPr lang="en-US" sz="4000">
              <a:solidFill>
                <a:srgbClr val="FFFFFF"/>
              </a:solidFill>
            </a:endParaRPr>
          </a:p>
        </p:txBody>
      </p:sp>
      <p:sp>
        <p:nvSpPr>
          <p:cNvPr id="3" name="Content Placeholder 2">
            <a:extLst>
              <a:ext uri="{FF2B5EF4-FFF2-40B4-BE49-F238E27FC236}">
                <a16:creationId xmlns:a16="http://schemas.microsoft.com/office/drawing/2014/main" id="{4195413E-0F46-739E-AE31-18391F1EC034}"/>
              </a:ext>
            </a:extLst>
          </p:cNvPr>
          <p:cNvSpPr>
            <a:spLocks noGrp="1"/>
          </p:cNvSpPr>
          <p:nvPr>
            <p:ph idx="1"/>
          </p:nvPr>
        </p:nvSpPr>
        <p:spPr>
          <a:xfrm>
            <a:off x="4810259" y="649480"/>
            <a:ext cx="6555347" cy="5546047"/>
          </a:xfrm>
        </p:spPr>
        <p:txBody>
          <a:bodyPr anchor="ctr">
            <a:normAutofit fontScale="77500" lnSpcReduction="20000"/>
          </a:bodyPr>
          <a:lstStyle/>
          <a:p>
            <a:pPr>
              <a:lnSpc>
                <a:spcPct val="150000"/>
              </a:lnSpc>
            </a:pPr>
            <a:r>
              <a:rPr lang="el-GR" sz="2000" dirty="0"/>
              <a:t>Με τα </a:t>
            </a:r>
            <a:r>
              <a:rPr lang="el-GR" sz="2000" dirty="0" err="1"/>
              <a:t>SBOMs</a:t>
            </a:r>
            <a:r>
              <a:rPr lang="el-GR" sz="2000" dirty="0"/>
              <a:t> (Καταλόγους Υλικών Λογισμικού), πολλά μέρη του οργανισμού — από την προμήθεια μέχρι τη λειτουργία — αποκτούν την ίδια κατανόηση των περιουσιακών στοιχείων λογισμικού τους. </a:t>
            </a:r>
          </a:p>
          <a:p>
            <a:pPr>
              <a:lnSpc>
                <a:spcPct val="150000"/>
              </a:lnSpc>
            </a:pPr>
            <a:r>
              <a:rPr lang="el-GR" sz="2000" dirty="0"/>
              <a:t>Τα οφέλη της αυξημένης ορατότητας και της λογοδοσίας μεταφράζονται στην παροχή πιο αξιόπιστων υπηρεσιών προς τους πελάτες τους.</a:t>
            </a:r>
          </a:p>
          <a:p>
            <a:pPr>
              <a:lnSpc>
                <a:spcPct val="150000"/>
              </a:lnSpc>
            </a:pPr>
            <a:r>
              <a:rPr lang="el-GR" sz="2000" dirty="0"/>
              <a:t>Η καλύτερη ορατότητα στο λογισμικό επιτρέπει επιπλέον επιχειρηματικά πλεονεκτήματα όπως:</a:t>
            </a:r>
          </a:p>
          <a:p>
            <a:pPr lvl="1">
              <a:lnSpc>
                <a:spcPct val="150000"/>
              </a:lnSpc>
            </a:pPr>
            <a:r>
              <a:rPr lang="el-GR" sz="2000" dirty="0"/>
              <a:t>Η ενοποίηση περιουσιακών στοιχείων</a:t>
            </a:r>
            <a:r>
              <a:rPr lang="en-US" sz="2000" dirty="0"/>
              <a:t>.</a:t>
            </a:r>
            <a:endParaRPr lang="el-GR" sz="2000" dirty="0"/>
          </a:p>
          <a:p>
            <a:pPr lvl="1">
              <a:lnSpc>
                <a:spcPct val="150000"/>
              </a:lnSpc>
            </a:pPr>
            <a:r>
              <a:rPr lang="el-GR" sz="2000" dirty="0"/>
              <a:t>Η σαφήνεια αδειών χρήσης</a:t>
            </a:r>
            <a:r>
              <a:rPr lang="en-US" sz="2000" dirty="0"/>
              <a:t>.</a:t>
            </a:r>
            <a:endParaRPr lang="el-GR" sz="2000" dirty="0"/>
          </a:p>
          <a:p>
            <a:pPr lvl="1">
              <a:lnSpc>
                <a:spcPct val="150000"/>
              </a:lnSpc>
            </a:pPr>
            <a:r>
              <a:rPr lang="el-GR" sz="2000" dirty="0"/>
              <a:t>Η ανασκόπηση της επίδρασης νέων πολιτικών και κανονισμών</a:t>
            </a:r>
            <a:r>
              <a:rPr lang="en-US" sz="2000" dirty="0"/>
              <a:t>.</a:t>
            </a:r>
            <a:endParaRPr lang="el-GR" sz="2000" dirty="0"/>
          </a:p>
          <a:p>
            <a:pPr lvl="1">
              <a:lnSpc>
                <a:spcPct val="150000"/>
              </a:lnSpc>
            </a:pPr>
            <a:r>
              <a:rPr lang="el-GR" sz="2000" dirty="0"/>
              <a:t>Η έγκαιρη ανταπόκριση στο διαρκώς μεταβαλλόμενο επιχειρηματικό περιβάλλον.</a:t>
            </a:r>
            <a:endParaRPr lang="en-US" sz="2000" dirty="0"/>
          </a:p>
        </p:txBody>
      </p:sp>
    </p:spTree>
    <p:extLst>
      <p:ext uri="{BB962C8B-B14F-4D97-AF65-F5344CB8AC3E}">
        <p14:creationId xmlns:p14="http://schemas.microsoft.com/office/powerpoint/2010/main" val="522842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13915D-FCB6-9DA1-C0B6-3802F19BEE2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SPDX (Software Package Data Exchange)</a:t>
            </a:r>
          </a:p>
        </p:txBody>
      </p:sp>
      <p:sp>
        <p:nvSpPr>
          <p:cNvPr id="3" name="Content Placeholder 2">
            <a:extLst>
              <a:ext uri="{FF2B5EF4-FFF2-40B4-BE49-F238E27FC236}">
                <a16:creationId xmlns:a16="http://schemas.microsoft.com/office/drawing/2014/main" id="{21B4954E-B5B6-EFC9-557D-C3B9C1F29247}"/>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Το SPDX είναι ένα ανοικτό πρότυπο που έχει αναπτυχθεί από το </a:t>
            </a:r>
            <a:r>
              <a:rPr lang="el-GR" sz="2000" dirty="0" err="1"/>
              <a:t>Linux</a:t>
            </a:r>
            <a:r>
              <a:rPr lang="el-GR" sz="2000" dirty="0"/>
              <a:t> </a:t>
            </a:r>
            <a:r>
              <a:rPr lang="el-GR" sz="2000" dirty="0" err="1"/>
              <a:t>Foundation</a:t>
            </a:r>
            <a:r>
              <a:rPr lang="el-GR" sz="2000" dirty="0"/>
              <a:t> και χρησιμοποιείται για την ανταλλαγή πληροφοριών σχετικά με πακέτα λογισμικού και τις άδειες χρήσης τους.</a:t>
            </a:r>
          </a:p>
          <a:p>
            <a:pPr lvl="1">
              <a:lnSpc>
                <a:spcPct val="150000"/>
              </a:lnSpc>
            </a:pPr>
            <a:r>
              <a:rPr lang="el-GR" sz="2000" dirty="0"/>
              <a:t>Σκοπός: Περιγράφει τα στοιχεία, τις σχέσεις τους και τις άδειες χρήσης του λογισμικού σε μορφή αναγνώσιμη από μηχανές (π.χ. έγγραφα SPDX).</a:t>
            </a:r>
          </a:p>
          <a:p>
            <a:pPr lvl="1">
              <a:lnSpc>
                <a:spcPct val="150000"/>
              </a:lnSpc>
            </a:pPr>
            <a:r>
              <a:rPr lang="el-GR" sz="2000" dirty="0"/>
              <a:t>Χρήση: Βοηθά στη διασφάλιση της συμμόρφωσης με άδειες χρήσης, στην ιχνηλασιμότητα και στη διαφάνεια τόσο σε ανοιχτού όσο και σε κλειστού κώδικα λογισμικό.</a:t>
            </a:r>
            <a:endParaRPr lang="en-US" sz="2000" dirty="0"/>
          </a:p>
        </p:txBody>
      </p:sp>
    </p:spTree>
    <p:extLst>
      <p:ext uri="{BB962C8B-B14F-4D97-AF65-F5344CB8AC3E}">
        <p14:creationId xmlns:p14="http://schemas.microsoft.com/office/powerpoint/2010/main" val="421185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455102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30DA2BD-05A5-4EBC-44FF-E7F1EB3FF60F}"/>
              </a:ext>
            </a:extLst>
          </p:cNvPr>
          <p:cNvSpPr>
            <a:spLocks noGrp="1"/>
          </p:cNvSpPr>
          <p:nvPr>
            <p:ph type="title"/>
          </p:nvPr>
        </p:nvSpPr>
        <p:spPr>
          <a:xfrm>
            <a:off x="1155558" y="637762"/>
            <a:ext cx="9889797" cy="3574937"/>
          </a:xfrm>
        </p:spPr>
        <p:txBody>
          <a:bodyPr vert="horz" lIns="91440" tIns="45720" rIns="91440" bIns="45720" rtlCol="0" anchor="ctr">
            <a:normAutofit/>
          </a:bodyPr>
          <a:lstStyle/>
          <a:p>
            <a:r>
              <a:rPr lang="en-US" sz="8200" kern="1200">
                <a:solidFill>
                  <a:schemeClr val="bg1"/>
                </a:solidFill>
                <a:latin typeface="+mj-lt"/>
                <a:ea typeface="+mj-ea"/>
                <a:cs typeface="+mj-cs"/>
              </a:rPr>
              <a:t>Ασφάλεια εφοδιαστικής αλυσίδας λογισμικού</a:t>
            </a:r>
          </a:p>
        </p:txBody>
      </p:sp>
      <p:sp>
        <p:nvSpPr>
          <p:cNvPr id="12" name="Rectangle 11">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1035"/>
            <a:ext cx="12191990" cy="2306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6092046-9F4A-9348-18BB-B74EF6EBAE69}"/>
              </a:ext>
            </a:extLst>
          </p:cNvPr>
          <p:cNvSpPr>
            <a:spLocks noGrp="1"/>
          </p:cNvSpPr>
          <p:nvPr>
            <p:ph type="body" idx="1"/>
          </p:nvPr>
        </p:nvSpPr>
        <p:spPr>
          <a:xfrm>
            <a:off x="1155558" y="5126354"/>
            <a:ext cx="9544153" cy="1088177"/>
          </a:xfrm>
        </p:spPr>
        <p:txBody>
          <a:bodyPr vert="horz" lIns="91440" tIns="45720" rIns="91440" bIns="45720" rtlCol="0" anchor="t">
            <a:normAutofit/>
          </a:bodyPr>
          <a:lstStyle/>
          <a:p>
            <a:endParaRPr lang="en-US" sz="4000" kern="120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1180" y="486650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4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9D5AFB-149F-EFEC-3555-A14B8AD3223D}"/>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FA588B-E3C8-23D0-4946-B6338B42D49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SPDX (Software Package Data Exchange)</a:t>
            </a:r>
          </a:p>
        </p:txBody>
      </p:sp>
      <p:pic>
        <p:nvPicPr>
          <p:cNvPr id="9" name="Picture 8">
            <a:extLst>
              <a:ext uri="{FF2B5EF4-FFF2-40B4-BE49-F238E27FC236}">
                <a16:creationId xmlns:a16="http://schemas.microsoft.com/office/drawing/2014/main" id="{6D68A425-E5E7-E7D9-6E76-6662F29EFF6B}"/>
              </a:ext>
            </a:extLst>
          </p:cNvPr>
          <p:cNvPicPr>
            <a:picLocks noChangeAspect="1"/>
          </p:cNvPicPr>
          <p:nvPr/>
        </p:nvPicPr>
        <p:blipFill>
          <a:blip r:embed="rId2"/>
          <a:stretch>
            <a:fillRect/>
          </a:stretch>
        </p:blipFill>
        <p:spPr>
          <a:xfrm>
            <a:off x="4502428" y="583862"/>
            <a:ext cx="7225748" cy="5690276"/>
          </a:xfrm>
          <a:prstGeom prst="rect">
            <a:avLst/>
          </a:prstGeom>
        </p:spPr>
      </p:pic>
    </p:spTree>
    <p:extLst>
      <p:ext uri="{BB962C8B-B14F-4D97-AF65-F5344CB8AC3E}">
        <p14:creationId xmlns:p14="http://schemas.microsoft.com/office/powerpoint/2010/main" val="1196818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E6E75B-5826-3055-992A-2CB732337760}"/>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SPDX (Software Package Data Exchange)</a:t>
            </a:r>
          </a:p>
        </p:txBody>
      </p:sp>
      <p:sp>
        <p:nvSpPr>
          <p:cNvPr id="3" name="Content Placeholder 2">
            <a:extLst>
              <a:ext uri="{FF2B5EF4-FFF2-40B4-BE49-F238E27FC236}">
                <a16:creationId xmlns:a16="http://schemas.microsoft.com/office/drawing/2014/main" id="{FA876BA4-9D49-8DDE-A9D5-AF8A4D6472D9}"/>
              </a:ext>
            </a:extLst>
          </p:cNvPr>
          <p:cNvSpPr>
            <a:spLocks noGrp="1"/>
          </p:cNvSpPr>
          <p:nvPr>
            <p:ph idx="1"/>
          </p:nvPr>
        </p:nvSpPr>
        <p:spPr>
          <a:xfrm>
            <a:off x="4810259" y="649480"/>
            <a:ext cx="6555347" cy="5546047"/>
          </a:xfrm>
        </p:spPr>
        <p:txBody>
          <a:bodyPr anchor="ctr">
            <a:normAutofit fontScale="77500" lnSpcReduction="20000"/>
          </a:bodyPr>
          <a:lstStyle/>
          <a:p>
            <a:pPr>
              <a:lnSpc>
                <a:spcPct val="150000"/>
              </a:lnSpc>
            </a:pPr>
            <a:r>
              <a:rPr lang="el-GR" sz="2000" dirty="0"/>
              <a:t>Το SPDX παρέχει ένα τυποποιημένο τρόπο καταγραφής των στοιχείων λογισμικού και των αδειών χρήσης τους.</a:t>
            </a:r>
          </a:p>
          <a:p>
            <a:pPr>
              <a:lnSpc>
                <a:spcPct val="150000"/>
              </a:lnSpc>
            </a:pPr>
            <a:r>
              <a:rPr lang="el-GR" sz="2000" dirty="0"/>
              <a:t>Στα </a:t>
            </a:r>
            <a:r>
              <a:rPr lang="el-GR" sz="2000" dirty="0" err="1"/>
              <a:t>DevOps</a:t>
            </a:r>
            <a:r>
              <a:rPr lang="el-GR" sz="2000" dirty="0"/>
              <a:t> </a:t>
            </a:r>
            <a:r>
              <a:rPr lang="el-GR" sz="2000" dirty="0" err="1"/>
              <a:t>Pipelines</a:t>
            </a:r>
            <a:r>
              <a:rPr lang="el-GR" sz="2000" dirty="0"/>
              <a:t>:</a:t>
            </a:r>
          </a:p>
          <a:p>
            <a:pPr lvl="1">
              <a:lnSpc>
                <a:spcPct val="150000"/>
              </a:lnSpc>
            </a:pPr>
            <a:r>
              <a:rPr lang="el-GR" sz="2000" dirty="0"/>
              <a:t>Εργαλεία (π.χ., </a:t>
            </a:r>
            <a:r>
              <a:rPr lang="el-GR" sz="2000" dirty="0" err="1"/>
              <a:t>scanners</a:t>
            </a:r>
            <a:r>
              <a:rPr lang="el-GR" sz="2000" dirty="0"/>
              <a:t> αδειών, </a:t>
            </a:r>
            <a:r>
              <a:rPr lang="el-GR" sz="2000" dirty="0" err="1"/>
              <a:t>package</a:t>
            </a:r>
            <a:r>
              <a:rPr lang="el-GR" sz="2000" dirty="0"/>
              <a:t> </a:t>
            </a:r>
            <a:r>
              <a:rPr lang="el-GR" sz="2000" dirty="0" err="1"/>
              <a:t>managers</a:t>
            </a:r>
            <a:r>
              <a:rPr lang="el-GR" sz="2000" dirty="0"/>
              <a:t>) δημιουργούν SPDX </a:t>
            </a:r>
            <a:r>
              <a:rPr lang="el-GR" sz="2000" dirty="0" err="1"/>
              <a:t>SBOMs</a:t>
            </a:r>
            <a:r>
              <a:rPr lang="el-GR" sz="2000" dirty="0"/>
              <a:t> (Software </a:t>
            </a:r>
            <a:r>
              <a:rPr lang="el-GR" sz="2000" dirty="0" err="1"/>
              <a:t>Bill</a:t>
            </a:r>
            <a:r>
              <a:rPr lang="el-GR" sz="2000" dirty="0"/>
              <a:t> of Materials) κατά τη διάρκεια των </a:t>
            </a:r>
            <a:r>
              <a:rPr lang="el-GR" sz="2000" dirty="0" err="1"/>
              <a:t>builds</a:t>
            </a:r>
            <a:r>
              <a:rPr lang="el-GR" sz="2000" dirty="0"/>
              <a:t>.</a:t>
            </a:r>
          </a:p>
          <a:p>
            <a:pPr lvl="1">
              <a:lnSpc>
                <a:spcPct val="150000"/>
              </a:lnSpc>
            </a:pPr>
            <a:r>
              <a:rPr lang="el-GR" sz="2000" dirty="0"/>
              <a:t>Οι πληροφορίες χρησιμοποιούνται για έλεγχο συμμόρφωσης αδειών, αποτρέποντας την είσοδο μη συμβατών ή επικίνδυνων στοιχείων.</a:t>
            </a:r>
          </a:p>
          <a:p>
            <a:pPr lvl="1">
              <a:lnSpc>
                <a:spcPct val="150000"/>
              </a:lnSpc>
            </a:pPr>
            <a:r>
              <a:rPr lang="el-GR" sz="2000" dirty="0"/>
              <a:t>Σε περιβάλλοντα CI/CD, μπορούν να σταματήσουν την παράδοση (</a:t>
            </a:r>
            <a:r>
              <a:rPr lang="el-GR" sz="2000" dirty="0" err="1"/>
              <a:t>build</a:t>
            </a:r>
            <a:r>
              <a:rPr lang="el-GR" sz="2000" dirty="0"/>
              <a:t> </a:t>
            </a:r>
            <a:r>
              <a:rPr lang="el-GR" sz="2000" dirty="0" err="1"/>
              <a:t>fail</a:t>
            </a:r>
            <a:r>
              <a:rPr lang="el-GR" sz="2000" dirty="0"/>
              <a:t>) εάν εντοπιστούν άδειες που δεν επιτρέπονται.</a:t>
            </a:r>
          </a:p>
          <a:p>
            <a:pPr>
              <a:lnSpc>
                <a:spcPct val="150000"/>
              </a:lnSpc>
            </a:pPr>
            <a:r>
              <a:rPr lang="el-GR" sz="2000" dirty="0"/>
              <a:t>Συμβολή στην Ασφάλεια: </a:t>
            </a:r>
            <a:endParaRPr lang="en-US" sz="2000" dirty="0"/>
          </a:p>
          <a:p>
            <a:pPr lvl="1">
              <a:lnSpc>
                <a:spcPct val="150000"/>
              </a:lnSpc>
            </a:pPr>
            <a:r>
              <a:rPr lang="el-GR" sz="2000" dirty="0"/>
              <a:t>Προλαμβάνει νομικά και προβλήματα ασφαλείας από τη χρήση ακατάλληλων στοιχείων ανοιχτού κώδικα.</a:t>
            </a:r>
            <a:endParaRPr lang="en-US" sz="2000" dirty="0"/>
          </a:p>
        </p:txBody>
      </p:sp>
    </p:spTree>
    <p:extLst>
      <p:ext uri="{BB962C8B-B14F-4D97-AF65-F5344CB8AC3E}">
        <p14:creationId xmlns:p14="http://schemas.microsoft.com/office/powerpoint/2010/main" val="46342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9DAE9-5F7A-162B-76D8-518DF10E3CC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CycloneDX</a:t>
            </a:r>
          </a:p>
        </p:txBody>
      </p:sp>
      <p:sp>
        <p:nvSpPr>
          <p:cNvPr id="3" name="Content Placeholder 2">
            <a:extLst>
              <a:ext uri="{FF2B5EF4-FFF2-40B4-BE49-F238E27FC236}">
                <a16:creationId xmlns:a16="http://schemas.microsoft.com/office/drawing/2014/main" id="{B51C6029-8924-33D9-0536-8A949144D526}"/>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Το </a:t>
            </a:r>
            <a:r>
              <a:rPr lang="el-GR" sz="2000" dirty="0" err="1"/>
              <a:t>CycloneDX</a:t>
            </a:r>
            <a:r>
              <a:rPr lang="el-GR" sz="2000" dirty="0"/>
              <a:t> είναι ένα ελαφρύ πρότυπο SBOM που έχει αναπτυχθεί από το OWASP </a:t>
            </a:r>
            <a:r>
              <a:rPr lang="el-GR" sz="2000" dirty="0" err="1"/>
              <a:t>Foundation</a:t>
            </a:r>
            <a:r>
              <a:rPr lang="el-GR" sz="2000" dirty="0"/>
              <a:t> και εστιάζει σε εφαρμογές ασφάλειας στον κυβερνοχώρο.</a:t>
            </a:r>
          </a:p>
          <a:p>
            <a:pPr lvl="1">
              <a:lnSpc>
                <a:spcPct val="150000"/>
              </a:lnSpc>
            </a:pPr>
            <a:r>
              <a:rPr lang="el-GR" sz="2000" dirty="0"/>
              <a:t>Σκοπός: Περιγράφει τα στοιχεία λογισμικού, τις εξαρτήσεις τους και τα σχετικά </a:t>
            </a:r>
            <a:r>
              <a:rPr lang="el-GR" sz="2000" dirty="0" err="1"/>
              <a:t>μεταδεδομένα</a:t>
            </a:r>
            <a:r>
              <a:rPr lang="el-GR" sz="2000" dirty="0"/>
              <a:t> (συμπεριλαμβανομένων ευπαθειών).</a:t>
            </a:r>
          </a:p>
          <a:p>
            <a:pPr lvl="1">
              <a:lnSpc>
                <a:spcPct val="150000"/>
              </a:lnSpc>
            </a:pPr>
            <a:r>
              <a:rPr lang="el-GR" sz="2000" dirty="0"/>
              <a:t>Χρήση: Χρησιμοποιείται από </a:t>
            </a:r>
            <a:r>
              <a:rPr lang="el-GR" sz="2000" dirty="0" err="1"/>
              <a:t>pipelines</a:t>
            </a:r>
            <a:r>
              <a:rPr lang="el-GR" sz="2000" dirty="0"/>
              <a:t> </a:t>
            </a:r>
            <a:r>
              <a:rPr lang="el-GR" sz="2000" dirty="0" err="1"/>
              <a:t>DevSecOps</a:t>
            </a:r>
            <a:r>
              <a:rPr lang="el-GR" sz="2000" dirty="0"/>
              <a:t> για την παρακολούθηση στοιχείων, την ανίχνευση ευπαθειών και τη διαχείριση κινδύνων στην εφοδιαστική αλυσίδα λογισμικού.</a:t>
            </a:r>
            <a:endParaRPr lang="en-US" sz="2000" dirty="0"/>
          </a:p>
        </p:txBody>
      </p:sp>
    </p:spTree>
    <p:extLst>
      <p:ext uri="{BB962C8B-B14F-4D97-AF65-F5344CB8AC3E}">
        <p14:creationId xmlns:p14="http://schemas.microsoft.com/office/powerpoint/2010/main" val="4167137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B62869-672A-E819-0DA1-FB77158A9F4A}"/>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BA0F163-1F09-799F-8BFF-F0F04B74B335}"/>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CycloneDX</a:t>
            </a:r>
          </a:p>
        </p:txBody>
      </p:sp>
      <p:pic>
        <p:nvPicPr>
          <p:cNvPr id="7" name="Picture 6">
            <a:extLst>
              <a:ext uri="{FF2B5EF4-FFF2-40B4-BE49-F238E27FC236}">
                <a16:creationId xmlns:a16="http://schemas.microsoft.com/office/drawing/2014/main" id="{F7CDD621-A7C4-2D63-EABD-77594212605A}"/>
              </a:ext>
            </a:extLst>
          </p:cNvPr>
          <p:cNvPicPr>
            <a:picLocks noChangeAspect="1"/>
          </p:cNvPicPr>
          <p:nvPr/>
        </p:nvPicPr>
        <p:blipFill>
          <a:blip r:embed="rId2"/>
          <a:stretch>
            <a:fillRect/>
          </a:stretch>
        </p:blipFill>
        <p:spPr>
          <a:xfrm>
            <a:off x="4502428" y="991154"/>
            <a:ext cx="7225748" cy="4875691"/>
          </a:xfrm>
          <a:prstGeom prst="rect">
            <a:avLst/>
          </a:prstGeom>
        </p:spPr>
      </p:pic>
    </p:spTree>
    <p:extLst>
      <p:ext uri="{BB962C8B-B14F-4D97-AF65-F5344CB8AC3E}">
        <p14:creationId xmlns:p14="http://schemas.microsoft.com/office/powerpoint/2010/main" val="2247984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4759-2E5B-675A-9FFA-0E41E06A20C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CycloneDX</a:t>
            </a:r>
          </a:p>
        </p:txBody>
      </p:sp>
      <p:sp>
        <p:nvSpPr>
          <p:cNvPr id="3" name="Content Placeholder 2">
            <a:extLst>
              <a:ext uri="{FF2B5EF4-FFF2-40B4-BE49-F238E27FC236}">
                <a16:creationId xmlns:a16="http://schemas.microsoft.com/office/drawing/2014/main" id="{9BFEE606-F19F-00A3-06B7-E6B28CB603B1}"/>
              </a:ext>
            </a:extLst>
          </p:cNvPr>
          <p:cNvSpPr>
            <a:spLocks noGrp="1"/>
          </p:cNvSpPr>
          <p:nvPr>
            <p:ph idx="1"/>
          </p:nvPr>
        </p:nvSpPr>
        <p:spPr>
          <a:xfrm>
            <a:off x="4810259" y="649480"/>
            <a:ext cx="6555347" cy="5546047"/>
          </a:xfrm>
        </p:spPr>
        <p:txBody>
          <a:bodyPr anchor="ctr">
            <a:normAutofit fontScale="92500"/>
          </a:bodyPr>
          <a:lstStyle/>
          <a:p>
            <a:pPr>
              <a:lnSpc>
                <a:spcPct val="150000"/>
              </a:lnSpc>
            </a:pPr>
            <a:r>
              <a:rPr lang="el-GR" sz="2000" dirty="0"/>
              <a:t>Εστιάζει σε πτυχές ασφάλειας – περιγράφει τα στοιχεία, τις εξαρτήσεις και τα γνωστά προβλήματα ευπάθειας (CVE).</a:t>
            </a:r>
          </a:p>
          <a:p>
            <a:pPr>
              <a:lnSpc>
                <a:spcPct val="150000"/>
              </a:lnSpc>
            </a:pPr>
            <a:r>
              <a:rPr lang="el-GR" sz="2000" dirty="0"/>
              <a:t>Στα </a:t>
            </a:r>
            <a:r>
              <a:rPr lang="el-GR" sz="2000" dirty="0" err="1"/>
              <a:t>DevOps</a:t>
            </a:r>
            <a:r>
              <a:rPr lang="el-GR" sz="2000" dirty="0"/>
              <a:t> </a:t>
            </a:r>
            <a:r>
              <a:rPr lang="el-GR" sz="2000" dirty="0" err="1"/>
              <a:t>Pipelines</a:t>
            </a:r>
            <a:r>
              <a:rPr lang="el-GR" sz="2000" dirty="0"/>
              <a:t>:</a:t>
            </a:r>
          </a:p>
          <a:p>
            <a:pPr lvl="1">
              <a:lnSpc>
                <a:spcPct val="150000"/>
              </a:lnSpc>
            </a:pPr>
            <a:r>
              <a:rPr lang="el-GR" sz="1600" dirty="0"/>
              <a:t>Εργαλεία όπως OWASP </a:t>
            </a:r>
            <a:r>
              <a:rPr lang="el-GR" sz="1600" dirty="0" err="1"/>
              <a:t>Dependency-Track</a:t>
            </a:r>
            <a:r>
              <a:rPr lang="el-GR" sz="1600" dirty="0"/>
              <a:t>, </a:t>
            </a:r>
            <a:r>
              <a:rPr lang="el-GR" sz="1600" dirty="0" err="1"/>
              <a:t>Anchore</a:t>
            </a:r>
            <a:r>
              <a:rPr lang="el-GR" sz="1600" dirty="0"/>
              <a:t>, </a:t>
            </a:r>
            <a:r>
              <a:rPr lang="el-GR" sz="1600" dirty="0" err="1"/>
              <a:t>Grype</a:t>
            </a:r>
            <a:r>
              <a:rPr lang="el-GR" sz="1600" dirty="0"/>
              <a:t> δημιουργούν </a:t>
            </a:r>
            <a:r>
              <a:rPr lang="el-GR" sz="1600" dirty="0" err="1"/>
              <a:t>CycloneDX</a:t>
            </a:r>
            <a:r>
              <a:rPr lang="el-GR" sz="1600" dirty="0"/>
              <a:t> </a:t>
            </a:r>
            <a:r>
              <a:rPr lang="el-GR" sz="1600" dirty="0" err="1"/>
              <a:t>SBOMs</a:t>
            </a:r>
            <a:r>
              <a:rPr lang="el-GR" sz="1600" dirty="0"/>
              <a:t> κατά τη διάρκεια των </a:t>
            </a:r>
            <a:r>
              <a:rPr lang="el-GR" sz="1600" dirty="0" err="1"/>
              <a:t>builds</a:t>
            </a:r>
            <a:r>
              <a:rPr lang="el-GR" sz="1600" dirty="0"/>
              <a:t>.</a:t>
            </a:r>
          </a:p>
          <a:p>
            <a:pPr lvl="1">
              <a:lnSpc>
                <a:spcPct val="150000"/>
              </a:lnSpc>
            </a:pPr>
            <a:r>
              <a:rPr lang="el-GR" sz="1600" dirty="0"/>
              <a:t>Οι </a:t>
            </a:r>
            <a:r>
              <a:rPr lang="el-GR" sz="1600" dirty="0" err="1"/>
              <a:t>SBOMs</a:t>
            </a:r>
            <a:r>
              <a:rPr lang="el-GR" sz="1600" dirty="0"/>
              <a:t> χρησιμοποιούνται από </a:t>
            </a:r>
            <a:r>
              <a:rPr lang="el-GR" sz="1600" dirty="0" err="1"/>
              <a:t>vulnerability</a:t>
            </a:r>
            <a:r>
              <a:rPr lang="el-GR" sz="1600" dirty="0"/>
              <a:t> </a:t>
            </a:r>
            <a:r>
              <a:rPr lang="el-GR" sz="1600" dirty="0" err="1"/>
              <a:t>scanners</a:t>
            </a:r>
            <a:r>
              <a:rPr lang="el-GR" sz="1600" dirty="0"/>
              <a:t> για εντοπισμό ευπαθειών (CVE) πριν από τη διανομή (</a:t>
            </a:r>
            <a:r>
              <a:rPr lang="el-GR" sz="1600" dirty="0" err="1"/>
              <a:t>deployment</a:t>
            </a:r>
            <a:r>
              <a:rPr lang="el-GR" sz="1600" dirty="0"/>
              <a:t>).</a:t>
            </a:r>
          </a:p>
          <a:p>
            <a:pPr>
              <a:lnSpc>
                <a:spcPct val="150000"/>
              </a:lnSpc>
            </a:pPr>
            <a:r>
              <a:rPr lang="el-GR" sz="2000" dirty="0"/>
              <a:t>Επιτρέπει διαχείριση κινδύνου, εξασφαλίζοντας ότι δεν θα διανεμηθεί λογισμικό με κρίσιμες ευπάθειες.</a:t>
            </a:r>
          </a:p>
          <a:p>
            <a:pPr>
              <a:lnSpc>
                <a:spcPct val="150000"/>
              </a:lnSpc>
            </a:pPr>
            <a:r>
              <a:rPr lang="el-GR" sz="2000" dirty="0"/>
              <a:t>Συμβολή στην Ασφάλεια</a:t>
            </a:r>
            <a:endParaRPr lang="en-US" sz="2000" dirty="0"/>
          </a:p>
          <a:p>
            <a:pPr lvl="1">
              <a:lnSpc>
                <a:spcPct val="150000"/>
              </a:lnSpc>
            </a:pPr>
            <a:r>
              <a:rPr lang="el-GR" sz="2000" dirty="0"/>
              <a:t>Ανιχνεύει γνωστές ευπάθειες έγκαιρα, ενισχύοντας την προστασία της αλυσίδας εφοδιασμού λογισμικού.</a:t>
            </a:r>
            <a:endParaRPr lang="en-US" sz="2000" dirty="0"/>
          </a:p>
        </p:txBody>
      </p:sp>
    </p:spTree>
    <p:extLst>
      <p:ext uri="{BB962C8B-B14F-4D97-AF65-F5344CB8AC3E}">
        <p14:creationId xmlns:p14="http://schemas.microsoft.com/office/powerpoint/2010/main" val="2941023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C50443-7528-A67B-8B8F-06524D77EA9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SWID (Software Identification Tag)</a:t>
            </a:r>
          </a:p>
        </p:txBody>
      </p:sp>
      <p:sp>
        <p:nvSpPr>
          <p:cNvPr id="3" name="Content Placeholder 2">
            <a:extLst>
              <a:ext uri="{FF2B5EF4-FFF2-40B4-BE49-F238E27FC236}">
                <a16:creationId xmlns:a16="http://schemas.microsoft.com/office/drawing/2014/main" id="{9E75F666-D13D-D5C0-C600-6D91041382A1}"/>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Το SWID είναι ένα πρότυπο (ISO/IEC 19770-2) που καθορίζει έναν τρόπο μοναδικής αναγνώρισης εγκατεστημένου λογισμικού μέσω XML-</a:t>
            </a:r>
            <a:r>
              <a:rPr lang="el-GR" sz="2000" dirty="0" err="1"/>
              <a:t>based</a:t>
            </a:r>
            <a:r>
              <a:rPr lang="el-GR" sz="2000" dirty="0"/>
              <a:t> "</a:t>
            </a:r>
            <a:r>
              <a:rPr lang="el-GR" sz="2000" dirty="0" err="1"/>
              <a:t>tags</a:t>
            </a:r>
            <a:r>
              <a:rPr lang="el-GR" sz="2000" dirty="0"/>
              <a:t>".</a:t>
            </a:r>
          </a:p>
          <a:p>
            <a:pPr lvl="1">
              <a:lnSpc>
                <a:spcPct val="150000"/>
              </a:lnSpc>
            </a:pPr>
            <a:r>
              <a:rPr lang="el-GR" sz="2000" dirty="0"/>
              <a:t>Σκοπός: Παρακολουθεί το εγκατεστημένο λογισμικό σε συσκευές για διαχείριση περιουσιακών στοιχείων, αξιολογήσεις ασφάλειας και αναφορές συμμόρφωσης.</a:t>
            </a:r>
          </a:p>
          <a:p>
            <a:pPr lvl="1">
              <a:lnSpc>
                <a:spcPct val="150000"/>
              </a:lnSpc>
            </a:pPr>
            <a:r>
              <a:rPr lang="el-GR" sz="2000" dirty="0"/>
              <a:t>Χρήση: Χρησιμοποιείται από εργαλεία διαχείρισης IT περιουσιακών στοιχείων, λύσεις ασφάλειας και συστήματα αναφορών συμμόρφωσης.</a:t>
            </a:r>
            <a:endParaRPr lang="en-US" sz="2000" dirty="0"/>
          </a:p>
        </p:txBody>
      </p:sp>
    </p:spTree>
    <p:extLst>
      <p:ext uri="{BB962C8B-B14F-4D97-AF65-F5344CB8AC3E}">
        <p14:creationId xmlns:p14="http://schemas.microsoft.com/office/powerpoint/2010/main" val="73844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B2EBEB-03E4-7CD0-77A8-457402BA3BD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F1C6C0-2977-6539-C42A-8E13EB4481E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SWID (Software Identification Tag)</a:t>
            </a:r>
          </a:p>
        </p:txBody>
      </p:sp>
      <p:pic>
        <p:nvPicPr>
          <p:cNvPr id="7" name="Picture 6">
            <a:extLst>
              <a:ext uri="{FF2B5EF4-FFF2-40B4-BE49-F238E27FC236}">
                <a16:creationId xmlns:a16="http://schemas.microsoft.com/office/drawing/2014/main" id="{E453E223-9A51-92B9-14A6-9E364090FD37}"/>
              </a:ext>
            </a:extLst>
          </p:cNvPr>
          <p:cNvPicPr>
            <a:picLocks noChangeAspect="1"/>
          </p:cNvPicPr>
          <p:nvPr/>
        </p:nvPicPr>
        <p:blipFill>
          <a:blip r:embed="rId2"/>
          <a:stretch>
            <a:fillRect/>
          </a:stretch>
        </p:blipFill>
        <p:spPr>
          <a:xfrm>
            <a:off x="4502428" y="1866432"/>
            <a:ext cx="7225748" cy="3125135"/>
          </a:xfrm>
          <a:prstGeom prst="rect">
            <a:avLst/>
          </a:prstGeom>
        </p:spPr>
      </p:pic>
    </p:spTree>
    <p:extLst>
      <p:ext uri="{BB962C8B-B14F-4D97-AF65-F5344CB8AC3E}">
        <p14:creationId xmlns:p14="http://schemas.microsoft.com/office/powerpoint/2010/main" val="413311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0996AE-0050-83C2-05BF-67AA75E02D48}"/>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SWID (Software Identification Tag)</a:t>
            </a:r>
          </a:p>
        </p:txBody>
      </p:sp>
      <p:sp>
        <p:nvSpPr>
          <p:cNvPr id="3" name="Content Placeholder 2">
            <a:extLst>
              <a:ext uri="{FF2B5EF4-FFF2-40B4-BE49-F238E27FC236}">
                <a16:creationId xmlns:a16="http://schemas.microsoft.com/office/drawing/2014/main" id="{69AC04B9-70A0-84E7-9645-A3AACF63507F}"/>
              </a:ext>
            </a:extLst>
          </p:cNvPr>
          <p:cNvSpPr>
            <a:spLocks noGrp="1"/>
          </p:cNvSpPr>
          <p:nvPr>
            <p:ph idx="1"/>
          </p:nvPr>
        </p:nvSpPr>
        <p:spPr>
          <a:xfrm>
            <a:off x="4810259" y="649480"/>
            <a:ext cx="6555347" cy="5546047"/>
          </a:xfrm>
        </p:spPr>
        <p:txBody>
          <a:bodyPr anchor="ctr">
            <a:normAutofit fontScale="85000" lnSpcReduction="10000"/>
          </a:bodyPr>
          <a:lstStyle/>
          <a:p>
            <a:pPr>
              <a:lnSpc>
                <a:spcPct val="150000"/>
              </a:lnSpc>
            </a:pPr>
            <a:r>
              <a:rPr lang="el-GR" sz="2000" dirty="0"/>
              <a:t>Καταγράφει και </a:t>
            </a:r>
            <a:r>
              <a:rPr lang="el-GR" sz="2000" dirty="0" err="1"/>
              <a:t>ταυτοποιεί</a:t>
            </a:r>
            <a:r>
              <a:rPr lang="el-GR" sz="2000" dirty="0"/>
              <a:t> μοναδικά το εγκατεστημένο λογισμικό σε συστήματα.</a:t>
            </a:r>
          </a:p>
          <a:p>
            <a:pPr>
              <a:lnSpc>
                <a:spcPct val="150000"/>
              </a:lnSpc>
            </a:pPr>
            <a:r>
              <a:rPr lang="el-GR" sz="2000" dirty="0"/>
              <a:t>Σε </a:t>
            </a:r>
            <a:r>
              <a:rPr lang="el-GR" sz="2000" dirty="0" err="1"/>
              <a:t>DevOps</a:t>
            </a:r>
            <a:r>
              <a:rPr lang="el-GR" sz="2000" dirty="0"/>
              <a:t> και CI/CD:</a:t>
            </a:r>
          </a:p>
          <a:p>
            <a:pPr lvl="1">
              <a:lnSpc>
                <a:spcPct val="150000"/>
              </a:lnSpc>
            </a:pPr>
            <a:r>
              <a:rPr lang="el-GR" sz="2000" dirty="0"/>
              <a:t>Δεν χρησιμοποιείται συνήθως στο </a:t>
            </a:r>
            <a:r>
              <a:rPr lang="el-GR" sz="2000" dirty="0" err="1"/>
              <a:t>development</a:t>
            </a:r>
            <a:r>
              <a:rPr lang="el-GR" sz="2000" dirty="0"/>
              <a:t> </a:t>
            </a:r>
            <a:r>
              <a:rPr lang="el-GR" sz="2000" dirty="0" err="1"/>
              <a:t>pipeline</a:t>
            </a:r>
            <a:r>
              <a:rPr lang="el-GR" sz="2000" dirty="0"/>
              <a:t>, αλλά σε </a:t>
            </a:r>
            <a:r>
              <a:rPr lang="el-GR" sz="2000" dirty="0" err="1"/>
              <a:t>μετα-deployment</a:t>
            </a:r>
            <a:r>
              <a:rPr lang="el-GR" sz="2000" dirty="0"/>
              <a:t> στάδια.</a:t>
            </a:r>
          </a:p>
          <a:p>
            <a:pPr lvl="1">
              <a:lnSpc>
                <a:spcPct val="150000"/>
              </a:lnSpc>
            </a:pPr>
            <a:r>
              <a:rPr lang="el-GR" sz="2000" dirty="0"/>
              <a:t>Εργαλεία διαχείρισης IT και ασφάλειας (π.χ., </a:t>
            </a:r>
            <a:r>
              <a:rPr lang="el-GR" sz="2000" dirty="0" err="1"/>
              <a:t>Tanium</a:t>
            </a:r>
            <a:r>
              <a:rPr lang="el-GR" sz="2000" dirty="0"/>
              <a:t>, </a:t>
            </a:r>
            <a:r>
              <a:rPr lang="el-GR" sz="2000" dirty="0" err="1"/>
              <a:t>Qualys</a:t>
            </a:r>
            <a:r>
              <a:rPr lang="el-GR" sz="2000" dirty="0"/>
              <a:t>) χρησιμοποιούν SWID </a:t>
            </a:r>
            <a:r>
              <a:rPr lang="el-GR" sz="2000" dirty="0" err="1"/>
              <a:t>tags</a:t>
            </a:r>
            <a:r>
              <a:rPr lang="el-GR" sz="2000" dirty="0"/>
              <a:t> για ανίχνευση εγκατεστημένου λογισμικού σε παραγωγικά περιβάλλοντα.</a:t>
            </a:r>
          </a:p>
          <a:p>
            <a:pPr lvl="1">
              <a:lnSpc>
                <a:spcPct val="150000"/>
              </a:lnSpc>
            </a:pPr>
            <a:r>
              <a:rPr lang="el-GR" sz="2000" dirty="0"/>
              <a:t>Χρησιμοποιείται για αυτόματο εντοπισμό ευπαθειών, παρακολούθηση συμμόρφωσης και διαχείριση </a:t>
            </a:r>
            <a:r>
              <a:rPr lang="el-GR" sz="2000" dirty="0" err="1"/>
              <a:t>patches</a:t>
            </a:r>
            <a:r>
              <a:rPr lang="el-GR" sz="2000" dirty="0"/>
              <a:t>.</a:t>
            </a:r>
          </a:p>
          <a:p>
            <a:pPr>
              <a:lnSpc>
                <a:spcPct val="150000"/>
              </a:lnSpc>
            </a:pPr>
            <a:r>
              <a:rPr lang="el-GR" sz="2000" dirty="0"/>
              <a:t>Συμβολή στην Ασφάλεια</a:t>
            </a:r>
            <a:endParaRPr lang="en-US" sz="2000" dirty="0"/>
          </a:p>
          <a:p>
            <a:pPr lvl="1">
              <a:lnSpc>
                <a:spcPct val="150000"/>
              </a:lnSpc>
            </a:pPr>
            <a:r>
              <a:rPr lang="el-GR" sz="2000" dirty="0"/>
              <a:t>Ενισχύει τη δυνατότητα παρακολούθησης και αντιμετώπισης ευπαθειών σε επίπεδο παραγωγής.</a:t>
            </a:r>
            <a:endParaRPr lang="en-US" sz="2000" dirty="0"/>
          </a:p>
        </p:txBody>
      </p:sp>
    </p:spTree>
    <p:extLst>
      <p:ext uri="{BB962C8B-B14F-4D97-AF65-F5344CB8AC3E}">
        <p14:creationId xmlns:p14="http://schemas.microsoft.com/office/powerpoint/2010/main" val="143192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BF50F6-DD88-4D9F-B7D3-79B989980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BBDC2-6929-469E-B7C4-A03E77BF94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5619B-5784-1022-009D-20A54D7B9386}"/>
              </a:ext>
            </a:extLst>
          </p:cNvPr>
          <p:cNvSpPr>
            <a:spLocks noGrp="1"/>
          </p:cNvSpPr>
          <p:nvPr>
            <p:ph type="title"/>
          </p:nvPr>
        </p:nvSpPr>
        <p:spPr>
          <a:xfrm>
            <a:off x="804672" y="5434228"/>
            <a:ext cx="10640754" cy="775845"/>
          </a:xfrm>
        </p:spPr>
        <p:txBody>
          <a:bodyPr vert="horz" lIns="91440" tIns="45720" rIns="91440" bIns="45720" rtlCol="0" anchor="ctr">
            <a:normAutofit/>
          </a:bodyPr>
          <a:lstStyle/>
          <a:p>
            <a:r>
              <a:rPr lang="en-US" sz="4000" kern="1200">
                <a:solidFill>
                  <a:schemeClr val="tx2"/>
                </a:solidFill>
                <a:latin typeface="+mj-lt"/>
                <a:ea typeface="+mj-ea"/>
                <a:cs typeface="+mj-cs"/>
              </a:rPr>
              <a:t>Σύγκριση</a:t>
            </a:r>
          </a:p>
        </p:txBody>
      </p:sp>
      <p:grpSp>
        <p:nvGrpSpPr>
          <p:cNvPr id="14" name="Group 13">
            <a:extLst>
              <a:ext uri="{FF2B5EF4-FFF2-40B4-BE49-F238E27FC236}">
                <a16:creationId xmlns:a16="http://schemas.microsoft.com/office/drawing/2014/main" id="{C344E6B5-C9F5-4338-9E33-003B123731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2" y="170309"/>
            <a:ext cx="2514948" cy="2174333"/>
            <a:chOff x="-305" y="-4155"/>
            <a:chExt cx="2514948" cy="2174333"/>
          </a:xfrm>
        </p:grpSpPr>
        <p:sp>
          <p:nvSpPr>
            <p:cNvPr id="15" name="Freeform: Shape 14">
              <a:extLst>
                <a:ext uri="{FF2B5EF4-FFF2-40B4-BE49-F238E27FC236}">
                  <a16:creationId xmlns:a16="http://schemas.microsoft.com/office/drawing/2014/main" id="{C90B0F8D-9E81-4DE8-95D5-1A26E9390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30BA43A-83E9-4C67-92A6-F247FB370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2F3A0CC-EBFE-405D-B0C0-27DE361ED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DF2E853E-B55A-4FFD-B90E-6FB4F31BD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B42865D3-80B1-E780-A9D7-6945486BB1CA}"/>
              </a:ext>
            </a:extLst>
          </p:cNvPr>
          <p:cNvPicPr>
            <a:picLocks noChangeAspect="1"/>
          </p:cNvPicPr>
          <p:nvPr/>
        </p:nvPicPr>
        <p:blipFill>
          <a:blip r:embed="rId2"/>
          <a:stretch>
            <a:fillRect/>
          </a:stretch>
        </p:blipFill>
        <p:spPr>
          <a:xfrm>
            <a:off x="818048" y="522532"/>
            <a:ext cx="10555905" cy="3430669"/>
          </a:xfrm>
          <a:prstGeom prst="rect">
            <a:avLst/>
          </a:prstGeom>
        </p:spPr>
      </p:pic>
      <p:grpSp>
        <p:nvGrpSpPr>
          <p:cNvPr id="20" name="Group 19">
            <a:extLst>
              <a:ext uri="{FF2B5EF4-FFF2-40B4-BE49-F238E27FC236}">
                <a16:creationId xmlns:a16="http://schemas.microsoft.com/office/drawing/2014/main" id="{FDFEDBF7-8E2C-46B8-9095-AE1D77E217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4" y="4560733"/>
            <a:ext cx="3061445" cy="2297266"/>
            <a:chOff x="-305" y="-1"/>
            <a:chExt cx="3832880" cy="2876136"/>
          </a:xfrm>
        </p:grpSpPr>
        <p:sp>
          <p:nvSpPr>
            <p:cNvPr id="21" name="Freeform: Shape 20">
              <a:extLst>
                <a:ext uri="{FF2B5EF4-FFF2-40B4-BE49-F238E27FC236}">
                  <a16:creationId xmlns:a16="http://schemas.microsoft.com/office/drawing/2014/main" id="{60202872-FBB0-4F11-BC49-9FB400B212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EB2F40-D411-4D44-9638-AE0342C7F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507F7D91-A991-4196-AF73-327E04B562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178739A9-E67C-40E5-9468-0A68AEC54E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5120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633365-EC99-1AD2-F386-8C52036B3A8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 VEX (Vulnerability Exploitability eXchange)</a:t>
            </a:r>
          </a:p>
        </p:txBody>
      </p:sp>
      <p:sp>
        <p:nvSpPr>
          <p:cNvPr id="3" name="Content Placeholder 2">
            <a:extLst>
              <a:ext uri="{FF2B5EF4-FFF2-40B4-BE49-F238E27FC236}">
                <a16:creationId xmlns:a16="http://schemas.microsoft.com/office/drawing/2014/main" id="{4A81B739-4C60-8BE0-15FE-28A64D3895E9}"/>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Το VEX (</a:t>
            </a:r>
            <a:r>
              <a:rPr lang="el-GR" sz="2000" dirty="0" err="1"/>
              <a:t>Vulnerability</a:t>
            </a:r>
            <a:r>
              <a:rPr lang="el-GR" sz="2000" dirty="0"/>
              <a:t> </a:t>
            </a:r>
            <a:r>
              <a:rPr lang="el-GR" sz="2000" dirty="0" err="1"/>
              <a:t>Exploitability</a:t>
            </a:r>
            <a:r>
              <a:rPr lang="el-GR" sz="2000" dirty="0"/>
              <a:t> </a:t>
            </a:r>
            <a:r>
              <a:rPr lang="el-GR" sz="2000" dirty="0" err="1"/>
              <a:t>eXchange</a:t>
            </a:r>
            <a:r>
              <a:rPr lang="el-GR" sz="2000" dirty="0"/>
              <a:t>) είναι ένα τυποποιημένο έγγραφο ή μορφή ανταλλαγής δεδομένων που παρέχει πληροφορίες σχετικά με την </a:t>
            </a:r>
            <a:r>
              <a:rPr lang="el-GR" sz="2000" dirty="0" err="1"/>
              <a:t>εκμεταλλευσιμότητα</a:t>
            </a:r>
            <a:r>
              <a:rPr lang="el-GR" sz="2000" dirty="0"/>
              <a:t> γνωστών ευπαθειών (CVE) σε ένα συγκεκριμένο λογισμικό ή σύστημα.</a:t>
            </a:r>
          </a:p>
        </p:txBody>
      </p:sp>
    </p:spTree>
    <p:extLst>
      <p:ext uri="{BB962C8B-B14F-4D97-AF65-F5344CB8AC3E}">
        <p14:creationId xmlns:p14="http://schemas.microsoft.com/office/powerpoint/2010/main" val="3267409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59737AA-AFCF-E7E8-A2A7-6B69A8E530E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Το πρόβλημα</a:t>
            </a:r>
          </a:p>
        </p:txBody>
      </p:sp>
      <p:pic>
        <p:nvPicPr>
          <p:cNvPr id="5" name="Picture 4">
            <a:extLst>
              <a:ext uri="{FF2B5EF4-FFF2-40B4-BE49-F238E27FC236}">
                <a16:creationId xmlns:a16="http://schemas.microsoft.com/office/drawing/2014/main" id="{B1FEA178-9981-2383-E3A8-18F3EF9C86A4}"/>
              </a:ext>
            </a:extLst>
          </p:cNvPr>
          <p:cNvPicPr>
            <a:picLocks noChangeAspect="1"/>
          </p:cNvPicPr>
          <p:nvPr/>
        </p:nvPicPr>
        <p:blipFill>
          <a:blip r:embed="rId2"/>
          <a:stretch>
            <a:fillRect/>
          </a:stretch>
        </p:blipFill>
        <p:spPr>
          <a:xfrm>
            <a:off x="5698904" y="467208"/>
            <a:ext cx="4832795" cy="5923584"/>
          </a:xfrm>
          <a:prstGeom prst="rect">
            <a:avLst/>
          </a:prstGeom>
        </p:spPr>
      </p:pic>
    </p:spTree>
    <p:extLst>
      <p:ext uri="{BB962C8B-B14F-4D97-AF65-F5344CB8AC3E}">
        <p14:creationId xmlns:p14="http://schemas.microsoft.com/office/powerpoint/2010/main" val="3398582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E3AAB1-7E84-B02F-6BE6-356225137DE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8323FB-E535-74C5-A812-7823D18574C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 VEX - </a:t>
            </a:r>
            <a:r>
              <a:rPr lang="el-GR" sz="4000">
                <a:solidFill>
                  <a:srgbClr val="FFFFFF"/>
                </a:solidFill>
              </a:rPr>
              <a:t>Σκοπός</a:t>
            </a:r>
            <a:endParaRPr lang="en-US" sz="4000">
              <a:solidFill>
                <a:srgbClr val="FFFFFF"/>
              </a:solidFill>
            </a:endParaRPr>
          </a:p>
        </p:txBody>
      </p:sp>
      <p:sp>
        <p:nvSpPr>
          <p:cNvPr id="3" name="Content Placeholder 2">
            <a:extLst>
              <a:ext uri="{FF2B5EF4-FFF2-40B4-BE49-F238E27FC236}">
                <a16:creationId xmlns:a16="http://schemas.microsoft.com/office/drawing/2014/main" id="{987C7C5A-0B44-D7D3-2063-A87A8C8EFE8E}"/>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Βοηθάει τις οργανώσεις και τους χρήστες να κατανοήσουν αν μια γνωστή ευπάθεια επηρεάζει το δικό τους περιβάλλον ή προϊόν.</a:t>
            </a:r>
          </a:p>
          <a:p>
            <a:pPr>
              <a:lnSpc>
                <a:spcPct val="150000"/>
              </a:lnSpc>
            </a:pPr>
            <a:r>
              <a:rPr lang="el-GR" sz="2000" dirty="0"/>
              <a:t>Μειώνει τους ψευδείς συναγερμούς, ενημερώνοντας αν η ευπάθεια είναι πραγματικά εκμεταλλεύσιμη στο δεδομένο πλαίσιο.</a:t>
            </a:r>
          </a:p>
          <a:p>
            <a:pPr>
              <a:lnSpc>
                <a:spcPct val="150000"/>
              </a:lnSpc>
            </a:pPr>
            <a:r>
              <a:rPr lang="el-GR" sz="2000" dirty="0"/>
              <a:t>Επιτρέπει </a:t>
            </a:r>
            <a:r>
              <a:rPr lang="el-GR" sz="2000" dirty="0" err="1"/>
              <a:t>στοχευμένες</a:t>
            </a:r>
            <a:r>
              <a:rPr lang="el-GR" sz="2000" dirty="0"/>
              <a:t> ενέργειες για την αντιμετώπιση ευπαθειών.</a:t>
            </a:r>
            <a:endParaRPr lang="en-US" sz="2000" dirty="0"/>
          </a:p>
        </p:txBody>
      </p:sp>
    </p:spTree>
    <p:extLst>
      <p:ext uri="{BB962C8B-B14F-4D97-AF65-F5344CB8AC3E}">
        <p14:creationId xmlns:p14="http://schemas.microsoft.com/office/powerpoint/2010/main" val="1222123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BC4D23-86A5-2C4D-B2F0-46C39B4D067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4A704-0FD1-CDE4-BB17-B6204CBED5B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 VEX - </a:t>
            </a:r>
            <a:r>
              <a:rPr lang="el-GR" sz="4000">
                <a:solidFill>
                  <a:srgbClr val="FFFFFF"/>
                </a:solidFill>
              </a:rPr>
              <a:t>Χρήση</a:t>
            </a:r>
            <a:endParaRPr lang="en-US" sz="4000">
              <a:solidFill>
                <a:srgbClr val="FFFFFF"/>
              </a:solidFill>
            </a:endParaRPr>
          </a:p>
        </p:txBody>
      </p:sp>
      <p:sp>
        <p:nvSpPr>
          <p:cNvPr id="3" name="Content Placeholder 2">
            <a:extLst>
              <a:ext uri="{FF2B5EF4-FFF2-40B4-BE49-F238E27FC236}">
                <a16:creationId xmlns:a16="http://schemas.microsoft.com/office/drawing/2014/main" id="{FF62A1FA-C652-D2FA-9496-34DCDA715CFC}"/>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 Οι προμηθευτές λογισμικού εκδίδουν VEX έγγραφα για να ενημερώνουν πελάτες και συνεργάτες για το αν οι γνωστές ευπάθειες επηρεάζουν τα προϊόντα τους.</a:t>
            </a:r>
          </a:p>
          <a:p>
            <a:pPr>
              <a:lnSpc>
                <a:spcPct val="150000"/>
              </a:lnSpc>
            </a:pPr>
            <a:r>
              <a:rPr lang="el-GR" sz="2000" dirty="0"/>
              <a:t>Τα εργαλεία διαχείρισης κινδύνου και συστήματα ασφαλείας μπορούν να διαβάζουν VEX πληροφορίες για να εστιάζουν στις πραγματικές απειλές.</a:t>
            </a:r>
          </a:p>
          <a:p>
            <a:pPr>
              <a:lnSpc>
                <a:spcPct val="150000"/>
              </a:lnSpc>
            </a:pPr>
            <a:r>
              <a:rPr lang="el-GR" sz="2000" dirty="0"/>
              <a:t>Συνήθως συνδυάζεται με </a:t>
            </a:r>
            <a:r>
              <a:rPr lang="el-GR" sz="2000" dirty="0" err="1"/>
              <a:t>SBOMs</a:t>
            </a:r>
            <a:r>
              <a:rPr lang="el-GR" sz="2000" dirty="0"/>
              <a:t> (Καταλόγους Υλικών Λογισμικού) για καλύτερη ανάλυση της κατάστασης ασφάλειας.</a:t>
            </a:r>
            <a:endParaRPr lang="en-US" sz="2000" dirty="0"/>
          </a:p>
        </p:txBody>
      </p:sp>
    </p:spTree>
    <p:extLst>
      <p:ext uri="{BB962C8B-B14F-4D97-AF65-F5344CB8AC3E}">
        <p14:creationId xmlns:p14="http://schemas.microsoft.com/office/powerpoint/2010/main" val="2236818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6D90DD-5E6A-CD08-C457-3F441FB1C00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870E5-3B29-1796-4E76-73BCDA358A33}"/>
              </a:ext>
            </a:extLst>
          </p:cNvPr>
          <p:cNvSpPr>
            <a:spLocks noGrp="1"/>
          </p:cNvSpPr>
          <p:nvPr>
            <p:ph type="title"/>
          </p:nvPr>
        </p:nvSpPr>
        <p:spPr>
          <a:xfrm>
            <a:off x="466722" y="586855"/>
            <a:ext cx="3201366" cy="3387497"/>
          </a:xfrm>
        </p:spPr>
        <p:txBody>
          <a:bodyPr anchor="b">
            <a:normAutofit/>
          </a:bodyPr>
          <a:lstStyle/>
          <a:p>
            <a:pPr algn="r"/>
            <a:r>
              <a:rPr lang="en-US" sz="3700">
                <a:solidFill>
                  <a:srgbClr val="FFFFFF"/>
                </a:solidFill>
              </a:rPr>
              <a:t> VEX - </a:t>
            </a:r>
            <a:r>
              <a:rPr lang="el-GR" sz="3700">
                <a:solidFill>
                  <a:srgbClr val="FFFFFF"/>
                </a:solidFill>
              </a:rPr>
              <a:t>Πλεονεκτήματα</a:t>
            </a:r>
            <a:endParaRPr lang="en-US" sz="3700">
              <a:solidFill>
                <a:srgbClr val="FFFFFF"/>
              </a:solidFill>
            </a:endParaRPr>
          </a:p>
        </p:txBody>
      </p:sp>
      <p:sp>
        <p:nvSpPr>
          <p:cNvPr id="3" name="Content Placeholder 2">
            <a:extLst>
              <a:ext uri="{FF2B5EF4-FFF2-40B4-BE49-F238E27FC236}">
                <a16:creationId xmlns:a16="http://schemas.microsoft.com/office/drawing/2014/main" id="{5CF0064F-6BBD-B596-EB13-A55A5EBC59AD}"/>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Αποσαφήνιση του κινδύνου</a:t>
            </a:r>
          </a:p>
          <a:p>
            <a:pPr lvl="1">
              <a:lnSpc>
                <a:spcPct val="150000"/>
              </a:lnSpc>
            </a:pPr>
            <a:r>
              <a:rPr lang="el-GR" sz="2000" dirty="0"/>
              <a:t>Διευκρινίζει ποιες ευπάθειες έχουν πραγματικό αντίκτυπο.</a:t>
            </a:r>
          </a:p>
          <a:p>
            <a:pPr>
              <a:lnSpc>
                <a:spcPct val="150000"/>
              </a:lnSpc>
            </a:pPr>
            <a:r>
              <a:rPr lang="el-GR" sz="2000" dirty="0"/>
              <a:t>Αποτελεσματικότερη διαχείριση ευπαθειών</a:t>
            </a:r>
          </a:p>
          <a:p>
            <a:pPr lvl="1">
              <a:lnSpc>
                <a:spcPct val="150000"/>
              </a:lnSpc>
            </a:pPr>
            <a:r>
              <a:rPr lang="el-GR" sz="2000" dirty="0"/>
              <a:t>Μείωση περιττών ενεργειών και εστίαση στους κρίσιμους κινδύνους.</a:t>
            </a:r>
          </a:p>
          <a:p>
            <a:pPr>
              <a:lnSpc>
                <a:spcPct val="150000"/>
              </a:lnSpc>
            </a:pPr>
            <a:r>
              <a:rPr lang="el-GR" sz="2000" dirty="0"/>
              <a:t>Βελτίωση επικοινωνίας</a:t>
            </a:r>
          </a:p>
          <a:p>
            <a:pPr lvl="1">
              <a:lnSpc>
                <a:spcPct val="150000"/>
              </a:lnSpc>
            </a:pPr>
            <a:r>
              <a:rPr lang="el-GR" sz="2000" dirty="0"/>
              <a:t>Μεταξύ προμηθευτών και πελατών.</a:t>
            </a:r>
            <a:endParaRPr lang="en-US" sz="2000" dirty="0"/>
          </a:p>
        </p:txBody>
      </p:sp>
    </p:spTree>
    <p:extLst>
      <p:ext uri="{BB962C8B-B14F-4D97-AF65-F5344CB8AC3E}">
        <p14:creationId xmlns:p14="http://schemas.microsoft.com/office/powerpoint/2010/main" val="2680442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498EA4A-A7B5-6376-634D-66AB6FC18131}"/>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VEX – Παράδειγμα</a:t>
            </a:r>
          </a:p>
        </p:txBody>
      </p:sp>
      <p:pic>
        <p:nvPicPr>
          <p:cNvPr id="5" name="Picture 4">
            <a:extLst>
              <a:ext uri="{FF2B5EF4-FFF2-40B4-BE49-F238E27FC236}">
                <a16:creationId xmlns:a16="http://schemas.microsoft.com/office/drawing/2014/main" id="{6080093A-E08D-1766-5C0B-BA6C3C3994C4}"/>
              </a:ext>
            </a:extLst>
          </p:cNvPr>
          <p:cNvPicPr>
            <a:picLocks noChangeAspect="1"/>
          </p:cNvPicPr>
          <p:nvPr/>
        </p:nvPicPr>
        <p:blipFill>
          <a:blip r:embed="rId2"/>
          <a:stretch>
            <a:fillRect/>
          </a:stretch>
        </p:blipFill>
        <p:spPr>
          <a:xfrm>
            <a:off x="4502428" y="818699"/>
            <a:ext cx="7225748" cy="5220602"/>
          </a:xfrm>
          <a:prstGeom prst="rect">
            <a:avLst/>
          </a:prstGeom>
        </p:spPr>
      </p:pic>
    </p:spTree>
    <p:extLst>
      <p:ext uri="{BB962C8B-B14F-4D97-AF65-F5344CB8AC3E}">
        <p14:creationId xmlns:p14="http://schemas.microsoft.com/office/powerpoint/2010/main" val="1875626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8A63E217-FE04-5700-8F94-493461D650A4}"/>
              </a:ext>
            </a:extLst>
          </p:cNvPr>
          <p:cNvSpPr>
            <a:spLocks noGrp="1"/>
          </p:cNvSpPr>
          <p:nvPr>
            <p:ph type="ctrTitle"/>
          </p:nvPr>
        </p:nvSpPr>
        <p:spPr>
          <a:xfrm>
            <a:off x="1314824" y="735106"/>
            <a:ext cx="10053763" cy="2928470"/>
          </a:xfrm>
        </p:spPr>
        <p:txBody>
          <a:bodyPr anchor="b">
            <a:normAutofit/>
          </a:bodyPr>
          <a:lstStyle/>
          <a:p>
            <a:pPr algn="l"/>
            <a:r>
              <a:rPr lang="el-GR" sz="4800">
                <a:solidFill>
                  <a:srgbClr val="FFFFFF"/>
                </a:solidFill>
              </a:rPr>
              <a:t>Ασφαλής ανάπτυξη λογισμικού</a:t>
            </a:r>
            <a:endParaRPr lang="en-US" sz="4800">
              <a:solidFill>
                <a:srgbClr val="FFFFFF"/>
              </a:solidFill>
            </a:endParaRPr>
          </a:p>
        </p:txBody>
      </p:sp>
      <p:sp>
        <p:nvSpPr>
          <p:cNvPr id="5" name="Subtitle 4">
            <a:extLst>
              <a:ext uri="{FF2B5EF4-FFF2-40B4-BE49-F238E27FC236}">
                <a16:creationId xmlns:a16="http://schemas.microsoft.com/office/drawing/2014/main" id="{133A6E07-23B5-CA63-4DB5-E1BE854CC311}"/>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Tree>
    <p:extLst>
      <p:ext uri="{BB962C8B-B14F-4D97-AF65-F5344CB8AC3E}">
        <p14:creationId xmlns:p14="http://schemas.microsoft.com/office/powerpoint/2010/main" val="58927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6BD0F-EF79-C9EF-4020-FF0CC202D5F5}"/>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Ασφάλεια από τη σχεδίαση</a:t>
            </a:r>
            <a:endParaRPr lang="en-US" sz="4000">
              <a:solidFill>
                <a:srgbClr val="FFFFFF"/>
              </a:solidFill>
            </a:endParaRPr>
          </a:p>
        </p:txBody>
      </p:sp>
      <p:sp>
        <p:nvSpPr>
          <p:cNvPr id="3" name="Content Placeholder 2">
            <a:extLst>
              <a:ext uri="{FF2B5EF4-FFF2-40B4-BE49-F238E27FC236}">
                <a16:creationId xmlns:a16="http://schemas.microsoft.com/office/drawing/2014/main" id="{C92AA56D-7326-4857-93D4-4AA1F9E59478}"/>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Σχεδίαση και αρχιτεκτονική λογισμικού με την ασφάλεια σε πρώτο ρόλο από την αρχή.</a:t>
            </a:r>
          </a:p>
          <a:p>
            <a:pPr>
              <a:lnSpc>
                <a:spcPct val="150000"/>
              </a:lnSpc>
            </a:pPr>
            <a:r>
              <a:rPr lang="el-GR" sz="2000" dirty="0"/>
              <a:t>Ανάλυση απειλών (</a:t>
            </a:r>
            <a:r>
              <a:rPr lang="el-GR" sz="2000" dirty="0" err="1"/>
              <a:t>threat</a:t>
            </a:r>
            <a:r>
              <a:rPr lang="el-GR" sz="2000" dirty="0"/>
              <a:t> </a:t>
            </a:r>
            <a:r>
              <a:rPr lang="el-GR" sz="2000" dirty="0" err="1"/>
              <a:t>modeling</a:t>
            </a:r>
            <a:r>
              <a:rPr lang="el-GR" sz="2000" dirty="0"/>
              <a:t>) για εντοπισμό πιθανών κινδύνων.</a:t>
            </a:r>
          </a:p>
          <a:p>
            <a:pPr>
              <a:lnSpc>
                <a:spcPct val="150000"/>
              </a:lnSpc>
            </a:pPr>
            <a:r>
              <a:rPr lang="el-GR" sz="2000" dirty="0"/>
              <a:t>Αρχή ελαχίστων προνομίων</a:t>
            </a:r>
          </a:p>
          <a:p>
            <a:pPr lvl="1">
              <a:lnSpc>
                <a:spcPct val="150000"/>
              </a:lnSpc>
            </a:pPr>
            <a:r>
              <a:rPr lang="el-GR" sz="2000" dirty="0"/>
              <a:t>Σε επίπεδο συστατικών στοιχείων λογισμικού</a:t>
            </a:r>
          </a:p>
          <a:p>
            <a:pPr lvl="1">
              <a:lnSpc>
                <a:spcPct val="150000"/>
              </a:lnSpc>
            </a:pPr>
            <a:r>
              <a:rPr lang="el-GR" sz="2000" dirty="0"/>
              <a:t>Σε επίπεδο χρηστών</a:t>
            </a:r>
            <a:endParaRPr lang="en-US" sz="2000" dirty="0"/>
          </a:p>
        </p:txBody>
      </p:sp>
    </p:spTree>
    <p:extLst>
      <p:ext uri="{BB962C8B-B14F-4D97-AF65-F5344CB8AC3E}">
        <p14:creationId xmlns:p14="http://schemas.microsoft.com/office/powerpoint/2010/main" val="242078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91A059-E8BB-E69E-28C0-9D028E8552B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9ED7C6-D662-63B3-8B5E-817550FCC7C4}"/>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Ασφαλή πρότυπα ανάπτυξης</a:t>
            </a:r>
            <a:endParaRPr lang="en-US" sz="4000">
              <a:solidFill>
                <a:srgbClr val="FFFFFF"/>
              </a:solidFill>
            </a:endParaRPr>
          </a:p>
        </p:txBody>
      </p:sp>
      <p:sp>
        <p:nvSpPr>
          <p:cNvPr id="3" name="Content Placeholder 2">
            <a:extLst>
              <a:ext uri="{FF2B5EF4-FFF2-40B4-BE49-F238E27FC236}">
                <a16:creationId xmlns:a16="http://schemas.microsoft.com/office/drawing/2014/main" id="{C4D740D6-237A-19D8-B65B-6C821C465590}"/>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Εφαρμόζουμε κατευθυντήριες οδηγίες ασφαλούς κωδικοποίησης (π.χ. </a:t>
            </a:r>
            <a:r>
              <a:rPr lang="en-US" sz="2000" dirty="0"/>
              <a:t>OWASP, SEI CERT).</a:t>
            </a:r>
          </a:p>
          <a:p>
            <a:pPr>
              <a:lnSpc>
                <a:spcPct val="150000"/>
              </a:lnSpc>
            </a:pPr>
            <a:r>
              <a:rPr lang="el-GR" sz="2000" dirty="0"/>
              <a:t>Επικυρώνουμε όλες τις εισόδους (</a:t>
            </a:r>
            <a:r>
              <a:rPr lang="en-US" sz="2000" dirty="0"/>
              <a:t>input validation) </a:t>
            </a:r>
            <a:r>
              <a:rPr lang="el-GR" sz="2000" dirty="0"/>
              <a:t>και κωδικοποιούμε όλες τις εξόδους (</a:t>
            </a:r>
            <a:r>
              <a:rPr lang="en-US" sz="2000" dirty="0"/>
              <a:t>output encoding).</a:t>
            </a:r>
          </a:p>
          <a:p>
            <a:pPr>
              <a:lnSpc>
                <a:spcPct val="150000"/>
              </a:lnSpc>
            </a:pPr>
            <a:r>
              <a:rPr lang="el-GR" sz="2000" dirty="0"/>
              <a:t>Ελέγχουμε για γνωστά προβλήματα (π.χ. </a:t>
            </a:r>
            <a:r>
              <a:rPr lang="en-US" sz="2000" dirty="0"/>
              <a:t>SQL injection, XSS, buffer overflows).</a:t>
            </a:r>
          </a:p>
          <a:p>
            <a:pPr>
              <a:lnSpc>
                <a:spcPct val="150000"/>
              </a:lnSpc>
            </a:pPr>
            <a:r>
              <a:rPr lang="el-GR" sz="2000" dirty="0" err="1"/>
              <a:t>Αυθεντικοποίηση</a:t>
            </a:r>
            <a:r>
              <a:rPr lang="el-GR" sz="2000" dirty="0"/>
              <a:t> και εξουσιοδότηση</a:t>
            </a:r>
            <a:endParaRPr lang="en-US" sz="2000" dirty="0"/>
          </a:p>
        </p:txBody>
      </p:sp>
    </p:spTree>
    <p:extLst>
      <p:ext uri="{BB962C8B-B14F-4D97-AF65-F5344CB8AC3E}">
        <p14:creationId xmlns:p14="http://schemas.microsoft.com/office/powerpoint/2010/main" val="3802825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AED92CD-C295-90B9-C1EC-E7403B97F245}"/>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Ανίχνευση Ευπαθειών</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D50453D-D310-4B9F-76FD-CE02C07C829D}"/>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421971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402EFF-6013-7580-5FBE-7D2ADA2E652D}"/>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Στατική Ανάλυση Κώδικα (</a:t>
            </a:r>
            <a:r>
              <a:rPr lang="en-US" sz="4000">
                <a:solidFill>
                  <a:srgbClr val="FFFFFF"/>
                </a:solidFill>
              </a:rPr>
              <a:t>SAST)</a:t>
            </a:r>
          </a:p>
        </p:txBody>
      </p:sp>
      <p:sp>
        <p:nvSpPr>
          <p:cNvPr id="5" name="Content Placeholder 4">
            <a:extLst>
              <a:ext uri="{FF2B5EF4-FFF2-40B4-BE49-F238E27FC236}">
                <a16:creationId xmlns:a16="http://schemas.microsoft.com/office/drawing/2014/main" id="{C7E313DE-EBD8-D2B2-A818-8C2C75406072}"/>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Αναλύουμε τον πηγαίο κώδικα χωρίς εκτέλεση</a:t>
            </a:r>
          </a:p>
          <a:p>
            <a:pPr lvl="1">
              <a:lnSpc>
                <a:spcPct val="150000"/>
              </a:lnSpc>
            </a:pPr>
            <a:r>
              <a:rPr lang="el-GR" sz="2000" dirty="0"/>
              <a:t>Εντοπίζει σφάλματα, μη ασφαλείς πρακτικές, και κοινές ευπάθειες</a:t>
            </a:r>
            <a:endParaRPr lang="en-US" sz="2000" dirty="0"/>
          </a:p>
          <a:p>
            <a:pPr>
              <a:lnSpc>
                <a:spcPct val="150000"/>
              </a:lnSpc>
            </a:pPr>
            <a:r>
              <a:rPr lang="el-GR" sz="2000" dirty="0"/>
              <a:t>Εργαλεία</a:t>
            </a:r>
          </a:p>
          <a:p>
            <a:pPr lvl="1">
              <a:lnSpc>
                <a:spcPct val="150000"/>
              </a:lnSpc>
            </a:pPr>
            <a:r>
              <a:rPr lang="en-US" sz="2000" dirty="0"/>
              <a:t>SonarQube</a:t>
            </a:r>
            <a:endParaRPr lang="el-GR" sz="2000" dirty="0"/>
          </a:p>
          <a:p>
            <a:pPr lvl="1">
              <a:lnSpc>
                <a:spcPct val="150000"/>
              </a:lnSpc>
            </a:pPr>
            <a:r>
              <a:rPr lang="en-US" sz="2000" dirty="0"/>
              <a:t>Fortify Static Code Analyzer (SCA)</a:t>
            </a:r>
            <a:endParaRPr lang="el-GR" sz="2000" dirty="0"/>
          </a:p>
          <a:p>
            <a:pPr lvl="1">
              <a:lnSpc>
                <a:spcPct val="150000"/>
              </a:lnSpc>
            </a:pPr>
            <a:r>
              <a:rPr lang="en-US" sz="2000" dirty="0"/>
              <a:t> Coverity</a:t>
            </a:r>
            <a:endParaRPr lang="el-GR" sz="2000" dirty="0"/>
          </a:p>
        </p:txBody>
      </p:sp>
    </p:spTree>
    <p:extLst>
      <p:ext uri="{BB962C8B-B14F-4D97-AF65-F5344CB8AC3E}">
        <p14:creationId xmlns:p14="http://schemas.microsoft.com/office/powerpoint/2010/main" val="720438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D2EC3-8219-1E86-DF7B-FCEA53809B26}"/>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Δυναμική Ανάλυση (</a:t>
            </a:r>
            <a:r>
              <a:rPr lang="en-US" sz="4000">
                <a:solidFill>
                  <a:srgbClr val="FFFFFF"/>
                </a:solidFill>
              </a:rPr>
              <a:t>DAST)</a:t>
            </a:r>
          </a:p>
        </p:txBody>
      </p:sp>
      <p:sp>
        <p:nvSpPr>
          <p:cNvPr id="3" name="Content Placeholder 2">
            <a:extLst>
              <a:ext uri="{FF2B5EF4-FFF2-40B4-BE49-F238E27FC236}">
                <a16:creationId xmlns:a16="http://schemas.microsoft.com/office/drawing/2014/main" id="{A1648D26-6150-6E0A-6D16-8ACCA5C5FDC3}"/>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Ελέγχει την εφαρμογή κατά την εκτέλεση.</a:t>
            </a:r>
          </a:p>
          <a:p>
            <a:pPr>
              <a:lnSpc>
                <a:spcPct val="150000"/>
              </a:lnSpc>
            </a:pPr>
            <a:r>
              <a:rPr lang="el-GR" sz="2000" dirty="0"/>
              <a:t>Εντοπίζει </a:t>
            </a:r>
            <a:r>
              <a:rPr lang="el-GR" sz="2000" dirty="0" err="1"/>
              <a:t>runtime</a:t>
            </a:r>
            <a:r>
              <a:rPr lang="el-GR" sz="2000" dirty="0"/>
              <a:t> ευπάθειες, όπως κακή διαχείριση συνεδρίας ή μη ασφαλείς ρυθμίσεις.</a:t>
            </a:r>
            <a:endParaRPr lang="en-US" sz="2000" dirty="0"/>
          </a:p>
          <a:p>
            <a:pPr>
              <a:lnSpc>
                <a:spcPct val="150000"/>
              </a:lnSpc>
            </a:pPr>
            <a:r>
              <a:rPr lang="el-GR" sz="2000" dirty="0"/>
              <a:t>Εργαλεία</a:t>
            </a:r>
            <a:endParaRPr lang="en-US" sz="2000" dirty="0"/>
          </a:p>
          <a:p>
            <a:pPr lvl="1">
              <a:lnSpc>
                <a:spcPct val="150000"/>
              </a:lnSpc>
            </a:pPr>
            <a:r>
              <a:rPr lang="en-US" sz="2000" dirty="0"/>
              <a:t>Testing (Unit, Integration, Fuzzing </a:t>
            </a:r>
            <a:r>
              <a:rPr lang="en-US" sz="2000" dirty="0" err="1"/>
              <a:t>etc</a:t>
            </a:r>
            <a:r>
              <a:rPr lang="en-US" sz="2000" dirty="0"/>
              <a:t>).</a:t>
            </a:r>
          </a:p>
          <a:p>
            <a:pPr lvl="1">
              <a:lnSpc>
                <a:spcPct val="150000"/>
              </a:lnSpc>
            </a:pPr>
            <a:r>
              <a:rPr lang="en-US" sz="2000" dirty="0"/>
              <a:t>OWASP ZAP (Zed Attack Proxy).</a:t>
            </a:r>
          </a:p>
          <a:p>
            <a:pPr lvl="1">
              <a:lnSpc>
                <a:spcPct val="150000"/>
              </a:lnSpc>
            </a:pPr>
            <a:r>
              <a:rPr lang="en-US" sz="2000" dirty="0"/>
              <a:t>Burp Suite Professional.</a:t>
            </a:r>
          </a:p>
          <a:p>
            <a:pPr lvl="1">
              <a:lnSpc>
                <a:spcPct val="150000"/>
              </a:lnSpc>
            </a:pPr>
            <a:r>
              <a:rPr lang="en-US" sz="2000" dirty="0" err="1"/>
              <a:t>Acunetix</a:t>
            </a:r>
            <a:r>
              <a:rPr lang="en-US" sz="2000" dirty="0"/>
              <a:t>.</a:t>
            </a:r>
            <a:endParaRPr lang="el-GR" sz="2000" dirty="0"/>
          </a:p>
          <a:p>
            <a:pPr>
              <a:lnSpc>
                <a:spcPct val="150000"/>
              </a:lnSpc>
            </a:pPr>
            <a:endParaRPr lang="el-GR" sz="2000" dirty="0"/>
          </a:p>
          <a:p>
            <a:pPr>
              <a:lnSpc>
                <a:spcPct val="150000"/>
              </a:lnSpc>
            </a:pPr>
            <a:endParaRPr lang="en-US" sz="2000" dirty="0"/>
          </a:p>
        </p:txBody>
      </p:sp>
    </p:spTree>
    <p:extLst>
      <p:ext uri="{BB962C8B-B14F-4D97-AF65-F5344CB8AC3E}">
        <p14:creationId xmlns:p14="http://schemas.microsoft.com/office/powerpoint/2010/main" val="114086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835D0A-4E4A-EEEE-D8D2-9CFA408E1031}"/>
              </a:ext>
            </a:extLst>
          </p:cNvPr>
          <p:cNvSpPr>
            <a:spLocks noGrp="1"/>
          </p:cNvSpPr>
          <p:nvPr>
            <p:ph type="title"/>
          </p:nvPr>
        </p:nvSpPr>
        <p:spPr/>
        <p:txBody>
          <a:bodyPr/>
          <a:lstStyle/>
          <a:p>
            <a:r>
              <a:rPr lang="en-US" dirty="0"/>
              <a:t>Software supply chain attack surface</a:t>
            </a:r>
          </a:p>
        </p:txBody>
      </p:sp>
      <p:pic>
        <p:nvPicPr>
          <p:cNvPr id="6" name="Picture 5">
            <a:extLst>
              <a:ext uri="{FF2B5EF4-FFF2-40B4-BE49-F238E27FC236}">
                <a16:creationId xmlns:a16="http://schemas.microsoft.com/office/drawing/2014/main" id="{82966791-7EE2-67FF-0CEF-CACFEAA6F6A6}"/>
              </a:ext>
            </a:extLst>
          </p:cNvPr>
          <p:cNvPicPr>
            <a:picLocks noChangeAspect="1"/>
          </p:cNvPicPr>
          <p:nvPr/>
        </p:nvPicPr>
        <p:blipFill>
          <a:blip r:embed="rId2"/>
          <a:stretch>
            <a:fillRect/>
          </a:stretch>
        </p:blipFill>
        <p:spPr>
          <a:xfrm>
            <a:off x="2954020" y="1786975"/>
            <a:ext cx="6283960" cy="4317130"/>
          </a:xfrm>
          <a:prstGeom prst="rect">
            <a:avLst/>
          </a:prstGeom>
        </p:spPr>
      </p:pic>
    </p:spTree>
    <p:extLst>
      <p:ext uri="{BB962C8B-B14F-4D97-AF65-F5344CB8AC3E}">
        <p14:creationId xmlns:p14="http://schemas.microsoft.com/office/powerpoint/2010/main" val="1992010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F0ED4-B235-9DAD-73D7-80463F5ED96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Σάρωση εξαρτήσεων</a:t>
            </a:r>
            <a:endParaRPr lang="en-US" sz="4000">
              <a:solidFill>
                <a:srgbClr val="FFFFFF"/>
              </a:solidFill>
            </a:endParaRPr>
          </a:p>
        </p:txBody>
      </p:sp>
      <p:sp>
        <p:nvSpPr>
          <p:cNvPr id="3" name="Content Placeholder 2">
            <a:extLst>
              <a:ext uri="{FF2B5EF4-FFF2-40B4-BE49-F238E27FC236}">
                <a16:creationId xmlns:a16="http://schemas.microsoft.com/office/drawing/2014/main" id="{02CD18B2-E313-6B73-EB4C-6F1403D33B3C}"/>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Ανίχνευση γνωστών </a:t>
            </a:r>
            <a:r>
              <a:rPr lang="en-US" sz="2000" dirty="0"/>
              <a:t>CVEs </a:t>
            </a:r>
            <a:r>
              <a:rPr lang="el-GR" sz="2000" dirty="0"/>
              <a:t>σε βιβλιοθήκες και </a:t>
            </a:r>
            <a:r>
              <a:rPr lang="en-US" sz="2000" dirty="0"/>
              <a:t>modules.</a:t>
            </a:r>
          </a:p>
          <a:p>
            <a:pPr>
              <a:lnSpc>
                <a:spcPct val="150000"/>
              </a:lnSpc>
            </a:pPr>
            <a:r>
              <a:rPr lang="el-GR" sz="2000" dirty="0"/>
              <a:t>Εργαλεία </a:t>
            </a:r>
          </a:p>
          <a:p>
            <a:pPr lvl="1">
              <a:lnSpc>
                <a:spcPct val="150000"/>
              </a:lnSpc>
            </a:pPr>
            <a:r>
              <a:rPr lang="en-US" sz="2000" dirty="0"/>
              <a:t>OWASP Dependency-Check</a:t>
            </a:r>
            <a:endParaRPr lang="el-GR" sz="2000" dirty="0"/>
          </a:p>
          <a:p>
            <a:pPr lvl="1">
              <a:lnSpc>
                <a:spcPct val="150000"/>
              </a:lnSpc>
            </a:pPr>
            <a:r>
              <a:rPr lang="en-US" sz="2000" dirty="0" err="1"/>
              <a:t>Snyk</a:t>
            </a:r>
            <a:endParaRPr lang="el-GR" sz="2000" dirty="0"/>
          </a:p>
          <a:p>
            <a:pPr lvl="1">
              <a:lnSpc>
                <a:spcPct val="150000"/>
              </a:lnSpc>
            </a:pPr>
            <a:r>
              <a:rPr lang="en-US" sz="2000" dirty="0" err="1"/>
              <a:t>Grype</a:t>
            </a:r>
            <a:r>
              <a:rPr lang="en-US" sz="2000" dirty="0"/>
              <a:t>.</a:t>
            </a:r>
          </a:p>
        </p:txBody>
      </p:sp>
    </p:spTree>
    <p:extLst>
      <p:ext uri="{BB962C8B-B14F-4D97-AF65-F5344CB8AC3E}">
        <p14:creationId xmlns:p14="http://schemas.microsoft.com/office/powerpoint/2010/main" val="2096581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AFC4156-2CF5-70F1-D29E-2F737A21EF07}"/>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Διαχείριση Ευπαθειών</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5600DC8-566C-883B-C964-4BC488E5246B}"/>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89355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CA1D6A-F32A-8569-4967-BED7E155B669}"/>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Καταγραφή και Αξιολόγηση</a:t>
            </a:r>
            <a:endParaRPr lang="en-US" sz="4000">
              <a:solidFill>
                <a:srgbClr val="FFFFFF"/>
              </a:solidFill>
            </a:endParaRPr>
          </a:p>
        </p:txBody>
      </p:sp>
      <p:sp>
        <p:nvSpPr>
          <p:cNvPr id="3" name="Content Placeholder 2">
            <a:extLst>
              <a:ext uri="{FF2B5EF4-FFF2-40B4-BE49-F238E27FC236}">
                <a16:creationId xmlns:a16="http://schemas.microsoft.com/office/drawing/2014/main" id="{4055E2C0-65EE-1019-420B-5601831F4877}"/>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Καταγραφή ευπαθειών σε σύστημα διαχείρισης (π.χ. </a:t>
            </a:r>
            <a:r>
              <a:rPr lang="el-GR" sz="2000" dirty="0" err="1"/>
              <a:t>Jira</a:t>
            </a:r>
            <a:r>
              <a:rPr lang="el-GR" sz="2000" dirty="0"/>
              <a:t>, </a:t>
            </a:r>
            <a:r>
              <a:rPr lang="el-GR" sz="2000" dirty="0" err="1"/>
              <a:t>ServiceNow</a:t>
            </a:r>
            <a:r>
              <a:rPr lang="el-GR" sz="2000" dirty="0"/>
              <a:t>).</a:t>
            </a:r>
          </a:p>
          <a:p>
            <a:pPr>
              <a:lnSpc>
                <a:spcPct val="150000"/>
              </a:lnSpc>
            </a:pPr>
            <a:r>
              <a:rPr lang="el-GR" sz="2000" dirty="0"/>
              <a:t>Εκτίμηση κινδύνου (σειρά προτεραιότητας με βάση CVSS, επιπτώσεις).</a:t>
            </a:r>
            <a:endParaRPr lang="en-US" sz="2000" dirty="0"/>
          </a:p>
        </p:txBody>
      </p:sp>
    </p:spTree>
    <p:extLst>
      <p:ext uri="{BB962C8B-B14F-4D97-AF65-F5344CB8AC3E}">
        <p14:creationId xmlns:p14="http://schemas.microsoft.com/office/powerpoint/2010/main" val="1316112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F4ED7-B943-0861-E49F-A96A7B6ED823}"/>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Διορθώσεις (</a:t>
            </a:r>
            <a:r>
              <a:rPr lang="en-US" sz="4000">
                <a:solidFill>
                  <a:srgbClr val="FFFFFF"/>
                </a:solidFill>
              </a:rPr>
              <a:t>Remediation)</a:t>
            </a:r>
          </a:p>
        </p:txBody>
      </p:sp>
      <p:sp>
        <p:nvSpPr>
          <p:cNvPr id="3" name="Content Placeholder 2">
            <a:extLst>
              <a:ext uri="{FF2B5EF4-FFF2-40B4-BE49-F238E27FC236}">
                <a16:creationId xmlns:a16="http://schemas.microsoft.com/office/drawing/2014/main" id="{959F6771-9853-8A17-164B-E32DA62EDA8F}"/>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Ανάπτυξη </a:t>
            </a:r>
            <a:r>
              <a:rPr lang="el-GR" sz="2000" dirty="0" err="1"/>
              <a:t>patches</a:t>
            </a:r>
            <a:r>
              <a:rPr lang="el-GR" sz="2000" dirty="0"/>
              <a:t>.</a:t>
            </a:r>
            <a:endParaRPr lang="en-US" sz="2000" dirty="0"/>
          </a:p>
          <a:p>
            <a:pPr>
              <a:lnSpc>
                <a:spcPct val="150000"/>
              </a:lnSpc>
            </a:pPr>
            <a:r>
              <a:rPr lang="el-GR" sz="2000" dirty="0"/>
              <a:t>Αναβάθμιση βιβλιοθηκών.</a:t>
            </a:r>
          </a:p>
          <a:p>
            <a:pPr>
              <a:lnSpc>
                <a:spcPct val="150000"/>
              </a:lnSpc>
            </a:pPr>
            <a:r>
              <a:rPr lang="en-US" sz="2000" dirty="0"/>
              <a:t>C</a:t>
            </a:r>
            <a:r>
              <a:rPr lang="el-GR" sz="2000" dirty="0" err="1"/>
              <a:t>onfiguration</a:t>
            </a:r>
            <a:r>
              <a:rPr lang="el-GR" sz="2000" dirty="0"/>
              <a:t> </a:t>
            </a:r>
            <a:r>
              <a:rPr lang="el-GR" sz="2000" dirty="0" err="1"/>
              <a:t>changes</a:t>
            </a:r>
            <a:r>
              <a:rPr lang="el-GR" sz="2000" dirty="0"/>
              <a:t>.</a:t>
            </a:r>
          </a:p>
          <a:p>
            <a:pPr>
              <a:lnSpc>
                <a:spcPct val="150000"/>
              </a:lnSpc>
            </a:pPr>
            <a:r>
              <a:rPr lang="el-GR" sz="2000" dirty="0"/>
              <a:t>Αντισταθμιστικά μέτρα.</a:t>
            </a:r>
            <a:endParaRPr lang="en-US" sz="2000" dirty="0"/>
          </a:p>
        </p:txBody>
      </p:sp>
    </p:spTree>
    <p:extLst>
      <p:ext uri="{BB962C8B-B14F-4D97-AF65-F5344CB8AC3E}">
        <p14:creationId xmlns:p14="http://schemas.microsoft.com/office/powerpoint/2010/main" val="3887834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127D7-E0D8-A56F-E7DD-080EAE6F9895}"/>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Αναφορές και Επικοινωνία</a:t>
            </a:r>
            <a:endParaRPr lang="en-US" sz="4000">
              <a:solidFill>
                <a:srgbClr val="FFFFFF"/>
              </a:solidFill>
            </a:endParaRPr>
          </a:p>
        </p:txBody>
      </p:sp>
      <p:sp>
        <p:nvSpPr>
          <p:cNvPr id="3" name="Content Placeholder 2">
            <a:extLst>
              <a:ext uri="{FF2B5EF4-FFF2-40B4-BE49-F238E27FC236}">
                <a16:creationId xmlns:a16="http://schemas.microsoft.com/office/drawing/2014/main" id="{8B2793F6-F4F9-3775-917D-3F31247AEAAC}"/>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Ενημέρωση χρηστών ή πελατών.</a:t>
            </a:r>
          </a:p>
          <a:p>
            <a:pPr>
              <a:lnSpc>
                <a:spcPct val="150000"/>
              </a:lnSpc>
            </a:pPr>
            <a:r>
              <a:rPr lang="el-GR" sz="2000" dirty="0"/>
              <a:t>Τεκμηρίωση ενεργειών και συμμόρφωση με πολιτικές.</a:t>
            </a:r>
            <a:endParaRPr lang="en-US" sz="2000" dirty="0"/>
          </a:p>
        </p:txBody>
      </p:sp>
    </p:spTree>
    <p:extLst>
      <p:ext uri="{BB962C8B-B14F-4D97-AF65-F5344CB8AC3E}">
        <p14:creationId xmlns:p14="http://schemas.microsoft.com/office/powerpoint/2010/main" val="4113983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C616D1-5CC0-7AF3-BE1C-26A5C283C5A4}"/>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Συνεχής Παρακολούθηση</a:t>
            </a:r>
            <a:endParaRPr lang="en-US" sz="3400">
              <a:solidFill>
                <a:srgbClr val="FFFFFF"/>
              </a:solidFill>
            </a:endParaRPr>
          </a:p>
        </p:txBody>
      </p:sp>
      <p:sp>
        <p:nvSpPr>
          <p:cNvPr id="3" name="Content Placeholder 2">
            <a:extLst>
              <a:ext uri="{FF2B5EF4-FFF2-40B4-BE49-F238E27FC236}">
                <a16:creationId xmlns:a16="http://schemas.microsoft.com/office/drawing/2014/main" id="{03A11D26-51E0-C859-8A11-DB497BCC98BB}"/>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Εργαλεία παρακολούθησης (SIEM,EDR</a:t>
            </a:r>
            <a:r>
              <a:rPr lang="en-US" sz="2000" dirty="0"/>
              <a:t>, IDS, </a:t>
            </a:r>
            <a:r>
              <a:rPr lang="el-GR" sz="2000" dirty="0"/>
              <a:t>WAF</a:t>
            </a:r>
            <a:r>
              <a:rPr lang="en-US" sz="2000" dirty="0"/>
              <a:t>, RASP</a:t>
            </a:r>
            <a:r>
              <a:rPr lang="el-GR" sz="2000" dirty="0"/>
              <a:t>) για </a:t>
            </a:r>
            <a:r>
              <a:rPr lang="el-GR" sz="2000" dirty="0" err="1"/>
              <a:t>runtime</a:t>
            </a:r>
            <a:r>
              <a:rPr lang="el-GR" sz="2000" dirty="0"/>
              <a:t> ευπάθειες.</a:t>
            </a:r>
          </a:p>
          <a:p>
            <a:pPr>
              <a:lnSpc>
                <a:spcPct val="150000"/>
              </a:lnSpc>
            </a:pPr>
            <a:r>
              <a:rPr lang="el-GR" sz="2000" dirty="0"/>
              <a:t>Αυτόματη ενημέρωση από βάσεις δεδομένων CVE</a:t>
            </a:r>
            <a:endParaRPr lang="en-US" sz="2000" dirty="0"/>
          </a:p>
        </p:txBody>
      </p:sp>
    </p:spTree>
    <p:extLst>
      <p:ext uri="{BB962C8B-B14F-4D97-AF65-F5344CB8AC3E}">
        <p14:creationId xmlns:p14="http://schemas.microsoft.com/office/powerpoint/2010/main" val="758122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7D64F99-2B9C-5939-6F2E-922B2D995FF2}"/>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Υπογραφή και Επαλήθευση Κώδικα</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8F03FBD8-660F-1A9C-51FE-B061163F89DA}"/>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312042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05E238A-472A-C59F-F88E-041B1A8E7E1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Υπογραφή κώδικα</a:t>
            </a:r>
            <a:endParaRPr lang="en-US" sz="4000">
              <a:solidFill>
                <a:srgbClr val="FFFFFF"/>
              </a:solidFill>
            </a:endParaRPr>
          </a:p>
        </p:txBody>
      </p:sp>
      <p:sp>
        <p:nvSpPr>
          <p:cNvPr id="5" name="Content Placeholder 4">
            <a:extLst>
              <a:ext uri="{FF2B5EF4-FFF2-40B4-BE49-F238E27FC236}">
                <a16:creationId xmlns:a16="http://schemas.microsoft.com/office/drawing/2014/main" id="{0E3966B0-8708-DB49-8692-EA4013CD8D28}"/>
              </a:ext>
            </a:extLst>
          </p:cNvPr>
          <p:cNvSpPr>
            <a:spLocks noGrp="1"/>
          </p:cNvSpPr>
          <p:nvPr>
            <p:ph idx="1"/>
          </p:nvPr>
        </p:nvSpPr>
        <p:spPr>
          <a:xfrm>
            <a:off x="4810259" y="649480"/>
            <a:ext cx="6555347" cy="5546047"/>
          </a:xfrm>
        </p:spPr>
        <p:txBody>
          <a:bodyPr anchor="ctr">
            <a:normAutofit fontScale="92500" lnSpcReduction="10000"/>
          </a:bodyPr>
          <a:lstStyle/>
          <a:p>
            <a:pPr>
              <a:lnSpc>
                <a:spcPct val="150000"/>
              </a:lnSpc>
            </a:pPr>
            <a:r>
              <a:rPr lang="el-GR" sz="2000" dirty="0"/>
              <a:t>Διαδικασία όπου οι προγραμματιστές εφαρμόζουν ψηφιακή υπογραφή σε λογισμικό (π.χ. εκτελέσιμα, </a:t>
            </a:r>
            <a:r>
              <a:rPr lang="el-GR" sz="2000" dirty="0" err="1"/>
              <a:t>scripts</a:t>
            </a:r>
            <a:r>
              <a:rPr lang="el-GR" sz="2000" dirty="0"/>
              <a:t>, βιβλιοθήκες) για επαλήθευση της αυθεντικότητας και της ακεραιότητας.</a:t>
            </a:r>
          </a:p>
          <a:p>
            <a:pPr lvl="1">
              <a:lnSpc>
                <a:spcPct val="150000"/>
              </a:lnSpc>
            </a:pPr>
            <a:r>
              <a:rPr lang="el-GR" sz="2000" dirty="0"/>
              <a:t>Ο κώδικας υπογράφεται με ιδιωτικό κλειδί.</a:t>
            </a:r>
          </a:p>
          <a:p>
            <a:pPr lvl="1">
              <a:lnSpc>
                <a:spcPct val="150000"/>
              </a:lnSpc>
            </a:pPr>
            <a:r>
              <a:rPr lang="el-GR" sz="2000" dirty="0"/>
              <a:t>Οι χρήστες ή τα συστήματα επαληθεύουν την υπογραφή με το αντίστοιχο δημόσιο κλειδί.</a:t>
            </a:r>
          </a:p>
          <a:p>
            <a:pPr>
              <a:lnSpc>
                <a:spcPct val="150000"/>
              </a:lnSpc>
            </a:pPr>
            <a:r>
              <a:rPr lang="el-GR" sz="2000" dirty="0"/>
              <a:t>Παραδείγματα</a:t>
            </a:r>
          </a:p>
          <a:p>
            <a:pPr lvl="1">
              <a:lnSpc>
                <a:spcPct val="150000"/>
              </a:lnSpc>
            </a:pPr>
            <a:r>
              <a:rPr lang="el-GR" sz="2000" dirty="0"/>
              <a:t>Υπογραφή </a:t>
            </a:r>
            <a:r>
              <a:rPr lang="el-GR" sz="2000" dirty="0" err="1"/>
              <a:t>drivers</a:t>
            </a:r>
            <a:r>
              <a:rPr lang="el-GR" sz="2000" dirty="0"/>
              <a:t>, εγκαταστάσεων λογισμικού, ενημερώσεων.</a:t>
            </a:r>
          </a:p>
          <a:p>
            <a:pPr lvl="1">
              <a:lnSpc>
                <a:spcPct val="150000"/>
              </a:lnSpc>
            </a:pPr>
            <a:r>
              <a:rPr lang="en-US" sz="2000" dirty="0"/>
              <a:t>Microsoft Authenticode, Apple Developer ID, </a:t>
            </a:r>
            <a:r>
              <a:rPr lang="en-US" sz="2000" dirty="0" err="1"/>
              <a:t>Sigstore</a:t>
            </a:r>
            <a:r>
              <a:rPr lang="en-US" sz="2000" dirty="0"/>
              <a:t>/Cosign.</a:t>
            </a:r>
          </a:p>
        </p:txBody>
      </p:sp>
    </p:spTree>
    <p:extLst>
      <p:ext uri="{BB962C8B-B14F-4D97-AF65-F5344CB8AC3E}">
        <p14:creationId xmlns:p14="http://schemas.microsoft.com/office/powerpoint/2010/main" val="22574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D0845B-CD60-F1F6-2BA2-D2082F5B1553}"/>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Υπογραφή κώδικα  - Οφέλη</a:t>
            </a:r>
            <a:endParaRPr lang="en-US" sz="4000">
              <a:solidFill>
                <a:srgbClr val="FFFFFF"/>
              </a:solidFill>
            </a:endParaRPr>
          </a:p>
        </p:txBody>
      </p:sp>
      <p:sp>
        <p:nvSpPr>
          <p:cNvPr id="3" name="Content Placeholder 2">
            <a:extLst>
              <a:ext uri="{FF2B5EF4-FFF2-40B4-BE49-F238E27FC236}">
                <a16:creationId xmlns:a16="http://schemas.microsoft.com/office/drawing/2014/main" id="{2A7895BE-410A-7702-EF79-923725419DC6}"/>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Διασφαλίζει ότι ο κώδικας προέρχεται από αξιόπιστη πηγή.</a:t>
            </a:r>
          </a:p>
          <a:p>
            <a:pPr>
              <a:lnSpc>
                <a:spcPct val="150000"/>
              </a:lnSpc>
            </a:pPr>
            <a:r>
              <a:rPr lang="el-GR" sz="2000" dirty="0"/>
              <a:t>Ανιχνεύει τροποποιήσεις ή παραποίηση.</a:t>
            </a:r>
          </a:p>
          <a:p>
            <a:pPr>
              <a:lnSpc>
                <a:spcPct val="150000"/>
              </a:lnSpc>
            </a:pPr>
            <a:r>
              <a:rPr lang="el-GR" sz="2000" dirty="0"/>
              <a:t>Χτίζει εμπιστοσύνη με χρήστες και συστήματα (π.χ. λειτουργικά συστήματα, </a:t>
            </a:r>
            <a:r>
              <a:rPr lang="el-GR" sz="2000" dirty="0" err="1"/>
              <a:t>browsers</a:t>
            </a:r>
            <a:r>
              <a:rPr lang="el-GR" sz="2000" dirty="0"/>
              <a:t>).</a:t>
            </a:r>
            <a:endParaRPr lang="en-US" sz="2000" dirty="0"/>
          </a:p>
        </p:txBody>
      </p:sp>
    </p:spTree>
    <p:extLst>
      <p:ext uri="{BB962C8B-B14F-4D97-AF65-F5344CB8AC3E}">
        <p14:creationId xmlns:p14="http://schemas.microsoft.com/office/powerpoint/2010/main" val="59776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94E2A9-A204-6469-5C17-E07F86CA512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C5850-FECB-9751-B115-318D54226A75}"/>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Επαλήθευση κώδικα</a:t>
            </a:r>
            <a:endParaRPr lang="en-US" sz="4000">
              <a:solidFill>
                <a:srgbClr val="FFFFFF"/>
              </a:solidFill>
            </a:endParaRPr>
          </a:p>
        </p:txBody>
      </p:sp>
      <p:sp>
        <p:nvSpPr>
          <p:cNvPr id="3" name="Content Placeholder 2">
            <a:extLst>
              <a:ext uri="{FF2B5EF4-FFF2-40B4-BE49-F238E27FC236}">
                <a16:creationId xmlns:a16="http://schemas.microsoft.com/office/drawing/2014/main" id="{32EB3A40-EAB1-50BF-6475-3047E0F99C8D}"/>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Έλεγχος του κώδικα πριν την εκτέλεση (ή ακόμη και κατά την εκτέλεση) για να διασφαλιστεί ότι πληροί τις απαιτήσεις ασφάλειας και ακεραιότητας. </a:t>
            </a:r>
          </a:p>
          <a:p>
            <a:pPr>
              <a:lnSpc>
                <a:spcPct val="150000"/>
              </a:lnSpc>
            </a:pPr>
            <a:r>
              <a:rPr lang="el-GR" sz="2000" dirty="0"/>
              <a:t>Ανιχνεύει τροποποιήσεις ή παραποίηση.</a:t>
            </a:r>
          </a:p>
          <a:p>
            <a:pPr lvl="1">
              <a:lnSpc>
                <a:spcPct val="150000"/>
              </a:lnSpc>
            </a:pPr>
            <a:r>
              <a:rPr lang="el-GR" sz="2000" dirty="0"/>
              <a:t>Έλεγχος έναντι πολιτικών (π.χ. στατική/δυναμική ανάλυση).</a:t>
            </a:r>
          </a:p>
          <a:p>
            <a:pPr lvl="1">
              <a:lnSpc>
                <a:spcPct val="150000"/>
              </a:lnSpc>
            </a:pPr>
            <a:r>
              <a:rPr lang="el-GR" sz="2000" dirty="0"/>
              <a:t>Επαλήθευση υπογραφής (έλεγχος εγκυρότητας ψηφιακής υπογραφής).</a:t>
            </a:r>
          </a:p>
          <a:p>
            <a:pPr lvl="1">
              <a:lnSpc>
                <a:spcPct val="150000"/>
              </a:lnSpc>
            </a:pPr>
            <a:r>
              <a:rPr lang="el-GR" sz="2000" dirty="0"/>
              <a:t>Έλεγχοι ακεραιότητας κατά την εκτέλεση (</a:t>
            </a:r>
            <a:r>
              <a:rPr lang="el-GR" sz="2000" dirty="0" err="1"/>
              <a:t>runtime</a:t>
            </a:r>
            <a:r>
              <a:rPr lang="el-GR" sz="2000" dirty="0"/>
              <a:t> </a:t>
            </a:r>
            <a:r>
              <a:rPr lang="el-GR" sz="2000" dirty="0" err="1"/>
              <a:t>integrity</a:t>
            </a:r>
            <a:r>
              <a:rPr lang="el-GR" sz="2000" dirty="0"/>
              <a:t> </a:t>
            </a:r>
            <a:r>
              <a:rPr lang="el-GR" sz="2000" dirty="0" err="1"/>
              <a:t>checks</a:t>
            </a:r>
            <a:r>
              <a:rPr lang="el-GR" sz="2000" dirty="0"/>
              <a:t>).</a:t>
            </a:r>
          </a:p>
        </p:txBody>
      </p:sp>
    </p:spTree>
    <p:extLst>
      <p:ext uri="{BB962C8B-B14F-4D97-AF65-F5344CB8AC3E}">
        <p14:creationId xmlns:p14="http://schemas.microsoft.com/office/powerpoint/2010/main" val="413761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CE869B-0D90-D316-B9B6-5B6928D0EB97}"/>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Software supply chain - </a:t>
            </a:r>
            <a:r>
              <a:rPr lang="el-GR" sz="4000">
                <a:solidFill>
                  <a:srgbClr val="FFFFFF"/>
                </a:solidFill>
              </a:rPr>
              <a:t>Ορισμός</a:t>
            </a:r>
            <a:endParaRPr lang="en-US" sz="4000">
              <a:solidFill>
                <a:srgbClr val="FFFFFF"/>
              </a:solidFill>
            </a:endParaRPr>
          </a:p>
        </p:txBody>
      </p:sp>
      <p:sp>
        <p:nvSpPr>
          <p:cNvPr id="4" name="Content Placeholder 3">
            <a:extLst>
              <a:ext uri="{FF2B5EF4-FFF2-40B4-BE49-F238E27FC236}">
                <a16:creationId xmlns:a16="http://schemas.microsoft.com/office/drawing/2014/main" id="{9973B551-F5D8-648B-775D-BE9D465EE922}"/>
              </a:ext>
            </a:extLst>
          </p:cNvPr>
          <p:cNvSpPr>
            <a:spLocks noGrp="1"/>
          </p:cNvSpPr>
          <p:nvPr>
            <p:ph idx="1"/>
          </p:nvPr>
        </p:nvSpPr>
        <p:spPr>
          <a:xfrm>
            <a:off x="4810259" y="649480"/>
            <a:ext cx="6555347" cy="5546047"/>
          </a:xfrm>
        </p:spPr>
        <p:txBody>
          <a:bodyPr anchor="ctr">
            <a:normAutofit fontScale="92500"/>
          </a:bodyPr>
          <a:lstStyle/>
          <a:p>
            <a:pPr>
              <a:lnSpc>
                <a:spcPct val="150000"/>
              </a:lnSpc>
            </a:pPr>
            <a:r>
              <a:rPr lang="el-GR" sz="2000" dirty="0"/>
              <a:t>Η ασφάλεια της εφοδιαστικής αλυσίδας λογισμικού εστιάζει στην προστασία ολόκληρου του οικοσυστήματος που εμπλέκεται στην ανάπτυξη και διάθεση λογισμικού, από:</a:t>
            </a:r>
          </a:p>
          <a:p>
            <a:pPr lvl="1">
              <a:lnSpc>
                <a:spcPct val="150000"/>
              </a:lnSpc>
            </a:pPr>
            <a:r>
              <a:rPr lang="el-GR" sz="2000" dirty="0"/>
              <a:t>Ανάπτυξη κώδικα (συμπεριλαμβανομένων εξαρτήσεων ανοιχτού κώδικα)</a:t>
            </a:r>
            <a:r>
              <a:rPr lang="en-US" sz="2000" dirty="0"/>
              <a:t>.</a:t>
            </a:r>
            <a:endParaRPr lang="el-GR" sz="2000" dirty="0"/>
          </a:p>
          <a:p>
            <a:pPr lvl="1">
              <a:lnSpc>
                <a:spcPct val="150000"/>
              </a:lnSpc>
            </a:pPr>
            <a:r>
              <a:rPr lang="en-US" sz="2000" dirty="0"/>
              <a:t>B</a:t>
            </a:r>
            <a:r>
              <a:rPr lang="el-GR" sz="2000" dirty="0" err="1"/>
              <a:t>uild</a:t>
            </a:r>
            <a:r>
              <a:rPr lang="el-GR" sz="2000" dirty="0"/>
              <a:t> </a:t>
            </a:r>
            <a:r>
              <a:rPr lang="el-GR" sz="2000" dirty="0" err="1"/>
              <a:t>systems</a:t>
            </a:r>
            <a:r>
              <a:rPr lang="el-GR" sz="2000" dirty="0"/>
              <a:t> και </a:t>
            </a:r>
            <a:r>
              <a:rPr lang="el-GR" sz="2000" dirty="0" err="1"/>
              <a:t>pipelines</a:t>
            </a:r>
            <a:r>
              <a:rPr lang="el-GR" sz="2000" dirty="0"/>
              <a:t> (CI/CD)</a:t>
            </a:r>
            <a:r>
              <a:rPr lang="en-US" sz="2000" dirty="0"/>
              <a:t>.</a:t>
            </a:r>
            <a:endParaRPr lang="el-GR" sz="2000" dirty="0"/>
          </a:p>
          <a:p>
            <a:pPr lvl="1">
              <a:lnSpc>
                <a:spcPct val="150000"/>
              </a:lnSpc>
            </a:pPr>
            <a:r>
              <a:rPr lang="el-GR" sz="2000" dirty="0"/>
              <a:t>Διανομή (</a:t>
            </a:r>
            <a:r>
              <a:rPr lang="el-GR" sz="2000" dirty="0" err="1"/>
              <a:t>artifacts</a:t>
            </a:r>
            <a:r>
              <a:rPr lang="el-GR" sz="2000" dirty="0"/>
              <a:t>, </a:t>
            </a:r>
            <a:r>
              <a:rPr lang="el-GR" sz="2000" dirty="0" err="1"/>
              <a:t>container</a:t>
            </a:r>
            <a:r>
              <a:rPr lang="el-GR" sz="2000" dirty="0"/>
              <a:t> </a:t>
            </a:r>
            <a:r>
              <a:rPr lang="el-GR" sz="2000" dirty="0" err="1"/>
              <a:t>registries</a:t>
            </a:r>
            <a:r>
              <a:rPr lang="el-GR" sz="2000" dirty="0"/>
              <a:t>)</a:t>
            </a:r>
            <a:r>
              <a:rPr lang="en-US" sz="2000" dirty="0"/>
              <a:t>.</a:t>
            </a:r>
            <a:endParaRPr lang="el-GR" sz="2000" dirty="0"/>
          </a:p>
          <a:p>
            <a:pPr lvl="1">
              <a:lnSpc>
                <a:spcPct val="150000"/>
              </a:lnSpc>
            </a:pPr>
            <a:r>
              <a:rPr lang="el-GR" sz="2000" dirty="0"/>
              <a:t>Εγκατάσταση και λειτουργία (</a:t>
            </a:r>
            <a:r>
              <a:rPr lang="el-GR" sz="2000" dirty="0" err="1"/>
              <a:t>cloud</a:t>
            </a:r>
            <a:r>
              <a:rPr lang="el-GR" sz="2000" dirty="0"/>
              <a:t>, on-</a:t>
            </a:r>
            <a:r>
              <a:rPr lang="el-GR" sz="2000" dirty="0" err="1"/>
              <a:t>prem</a:t>
            </a:r>
            <a:r>
              <a:rPr lang="el-GR" sz="2000" dirty="0"/>
              <a:t>)</a:t>
            </a:r>
            <a:r>
              <a:rPr lang="en-US" sz="2000" dirty="0"/>
              <a:t>.</a:t>
            </a:r>
            <a:endParaRPr lang="el-GR" sz="2000" dirty="0"/>
          </a:p>
          <a:p>
            <a:pPr>
              <a:lnSpc>
                <a:spcPct val="150000"/>
              </a:lnSpc>
            </a:pPr>
            <a:r>
              <a:rPr lang="el-GR" sz="2000" dirty="0"/>
              <a:t>Με στόχο να αποτραπεί η εισαγωγή κακόβουλου κώδικα, ευπαθειών ή μη εξουσιοδοτημένων τροποποιήσεων.</a:t>
            </a:r>
            <a:endParaRPr lang="en-US" sz="2000" dirty="0"/>
          </a:p>
        </p:txBody>
      </p:sp>
    </p:spTree>
    <p:extLst>
      <p:ext uri="{BB962C8B-B14F-4D97-AF65-F5344CB8AC3E}">
        <p14:creationId xmlns:p14="http://schemas.microsoft.com/office/powerpoint/2010/main" val="4062632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B74BE-6D22-7C9B-9175-9F2747ECC15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CEC2A6-4B2E-F499-C976-CE4A2C1A18EE}"/>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Επαλήθευση κώδικα – Οφέλη</a:t>
            </a:r>
            <a:endParaRPr lang="en-US" sz="4000">
              <a:solidFill>
                <a:srgbClr val="FFFFFF"/>
              </a:solidFill>
            </a:endParaRPr>
          </a:p>
        </p:txBody>
      </p:sp>
      <p:sp>
        <p:nvSpPr>
          <p:cNvPr id="3" name="Content Placeholder 2">
            <a:extLst>
              <a:ext uri="{FF2B5EF4-FFF2-40B4-BE49-F238E27FC236}">
                <a16:creationId xmlns:a16="http://schemas.microsoft.com/office/drawing/2014/main" id="{2659FFD7-F350-6FED-5D99-F56417B0F3C4}"/>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Ανιχνεύει μη εξουσιοδοτημένο ή επικίνδυνο κώδικα πριν εκτελεστεί.</a:t>
            </a:r>
          </a:p>
          <a:p>
            <a:pPr lvl="1">
              <a:lnSpc>
                <a:spcPct val="150000"/>
              </a:lnSpc>
            </a:pPr>
            <a:r>
              <a:rPr lang="el-GR" sz="2000" dirty="0"/>
              <a:t>Ενισχύει τη συμμόρφωση και την ασφάλεια.</a:t>
            </a:r>
          </a:p>
          <a:p>
            <a:pPr lvl="1">
              <a:lnSpc>
                <a:spcPct val="150000"/>
              </a:lnSpc>
            </a:pPr>
            <a:r>
              <a:rPr lang="el-GR" sz="2000" dirty="0"/>
              <a:t>Κρίσιμο για </a:t>
            </a:r>
            <a:r>
              <a:rPr lang="el-GR" sz="2000" dirty="0" err="1"/>
              <a:t>secure</a:t>
            </a:r>
            <a:r>
              <a:rPr lang="el-GR" sz="2000" dirty="0"/>
              <a:t> </a:t>
            </a:r>
            <a:r>
              <a:rPr lang="el-GR" sz="2000" dirty="0" err="1"/>
              <a:t>boot</a:t>
            </a:r>
            <a:r>
              <a:rPr lang="el-GR" sz="2000" dirty="0"/>
              <a:t>, </a:t>
            </a:r>
            <a:r>
              <a:rPr lang="el-GR" sz="2000" dirty="0" err="1"/>
              <a:t>trusted</a:t>
            </a:r>
            <a:r>
              <a:rPr lang="el-GR" sz="2000" dirty="0"/>
              <a:t> </a:t>
            </a:r>
            <a:r>
              <a:rPr lang="el-GR" sz="2000" dirty="0" err="1"/>
              <a:t>execution</a:t>
            </a:r>
            <a:r>
              <a:rPr lang="en-US" sz="2000" dirty="0"/>
              <a:t> environments </a:t>
            </a:r>
            <a:r>
              <a:rPr lang="el-GR" sz="2000" dirty="0"/>
              <a:t>κλπ.</a:t>
            </a:r>
          </a:p>
        </p:txBody>
      </p:sp>
    </p:spTree>
    <p:extLst>
      <p:ext uri="{BB962C8B-B14F-4D97-AF65-F5344CB8AC3E}">
        <p14:creationId xmlns:p14="http://schemas.microsoft.com/office/powerpoint/2010/main" val="4164182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1C7DB7-FBEA-8302-1122-333E8579AEE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Παράδειγμα</a:t>
            </a:r>
            <a:endParaRPr lang="en-US" sz="4000">
              <a:solidFill>
                <a:srgbClr val="FFFFFF"/>
              </a:solidFill>
            </a:endParaRPr>
          </a:p>
        </p:txBody>
      </p:sp>
      <p:sp>
        <p:nvSpPr>
          <p:cNvPr id="3" name="Content Placeholder 2">
            <a:extLst>
              <a:ext uri="{FF2B5EF4-FFF2-40B4-BE49-F238E27FC236}">
                <a16:creationId xmlns:a16="http://schemas.microsoft.com/office/drawing/2014/main" id="{980514D1-876B-AA7B-F34F-91F0128670D5}"/>
              </a:ext>
            </a:extLst>
          </p:cNvPr>
          <p:cNvSpPr>
            <a:spLocks noGrp="1"/>
          </p:cNvSpPr>
          <p:nvPr>
            <p:ph idx="1"/>
          </p:nvPr>
        </p:nvSpPr>
        <p:spPr>
          <a:xfrm>
            <a:off x="4810259" y="649480"/>
            <a:ext cx="6555347" cy="5546047"/>
          </a:xfrm>
        </p:spPr>
        <p:txBody>
          <a:bodyPr anchor="ctr">
            <a:normAutofit fontScale="92500"/>
          </a:bodyPr>
          <a:lstStyle/>
          <a:p>
            <a:pPr>
              <a:lnSpc>
                <a:spcPct val="150000"/>
              </a:lnSpc>
            </a:pPr>
            <a:r>
              <a:rPr lang="en-US" sz="2000" dirty="0" err="1">
                <a:latin typeface="Courier New" panose="02070309020205020404" pitchFamily="49" charset="0"/>
                <a:cs typeface="Courier New" panose="02070309020205020404" pitchFamily="49" charset="0"/>
              </a:rPr>
              <a:t>keytool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genkeypair</a:t>
            </a:r>
            <a:r>
              <a:rPr lang="en-US" sz="2000" dirty="0">
                <a:latin typeface="Courier New" panose="02070309020205020404" pitchFamily="49" charset="0"/>
                <a:cs typeface="Courier New" panose="02070309020205020404" pitchFamily="49" charset="0"/>
              </a:rPr>
              <a:t> -alias </a:t>
            </a:r>
            <a:r>
              <a:rPr lang="en-US" sz="2000" dirty="0" err="1">
                <a:latin typeface="Courier New" panose="02070309020205020404" pitchFamily="49" charset="0"/>
                <a:cs typeface="Courier New" panose="02070309020205020404" pitchFamily="49" charset="0"/>
              </a:rPr>
              <a:t>mykey</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keyalg</a:t>
            </a:r>
            <a:r>
              <a:rPr lang="en-US" sz="2000" dirty="0">
                <a:latin typeface="Courier New" panose="02070309020205020404" pitchFamily="49" charset="0"/>
                <a:cs typeface="Courier New" panose="02070309020205020404" pitchFamily="49" charset="0"/>
              </a:rPr>
              <a:t> RSA -</a:t>
            </a:r>
            <a:r>
              <a:rPr lang="en-US" sz="2000" dirty="0" err="1">
                <a:latin typeface="Courier New" panose="02070309020205020404" pitchFamily="49" charset="0"/>
                <a:cs typeface="Courier New" panose="02070309020205020404" pitchFamily="49" charset="0"/>
              </a:rPr>
              <a:t>keysize</a:t>
            </a:r>
            <a:r>
              <a:rPr lang="en-US" sz="2000" dirty="0">
                <a:latin typeface="Courier New" panose="02070309020205020404" pitchFamily="49" charset="0"/>
                <a:cs typeface="Courier New" panose="02070309020205020404" pitchFamily="49" charset="0"/>
              </a:rPr>
              <a:t> 2048 -keystore </a:t>
            </a:r>
            <a:r>
              <a:rPr lang="en-US" sz="2000" dirty="0" err="1">
                <a:latin typeface="Courier New" panose="02070309020205020404" pitchFamily="49" charset="0"/>
                <a:cs typeface="Courier New" panose="02070309020205020404" pitchFamily="49" charset="0"/>
              </a:rPr>
              <a:t>mykeystore.jks</a:t>
            </a:r>
            <a:endParaRPr lang="el-GR" sz="2000" dirty="0">
              <a:latin typeface="Courier New" panose="02070309020205020404" pitchFamily="49" charset="0"/>
              <a:cs typeface="Courier New" panose="02070309020205020404" pitchFamily="49" charset="0"/>
            </a:endParaRPr>
          </a:p>
          <a:p>
            <a:pPr lvl="1">
              <a:lnSpc>
                <a:spcPct val="150000"/>
              </a:lnSpc>
            </a:pPr>
            <a:r>
              <a:rPr lang="el-GR" sz="2000" dirty="0"/>
              <a:t>Δημιουργεί ένα </a:t>
            </a:r>
            <a:r>
              <a:rPr lang="en-US" sz="2000" dirty="0"/>
              <a:t>keystore (</a:t>
            </a:r>
            <a:r>
              <a:rPr lang="en-US" sz="2000" dirty="0" err="1">
                <a:latin typeface="Courier New" panose="02070309020205020404" pitchFamily="49" charset="0"/>
                <a:cs typeface="Courier New" panose="02070309020205020404" pitchFamily="49" charset="0"/>
              </a:rPr>
              <a:t>mykeystore.jks</a:t>
            </a:r>
            <a:r>
              <a:rPr lang="en-US" sz="2000" dirty="0"/>
              <a:t>) </a:t>
            </a:r>
            <a:r>
              <a:rPr lang="el-GR" sz="2000" dirty="0"/>
              <a:t>με </a:t>
            </a:r>
            <a:r>
              <a:rPr lang="en-US" sz="2000" dirty="0"/>
              <a:t>alias </a:t>
            </a:r>
            <a:r>
              <a:rPr lang="en-US" sz="2000" dirty="0" err="1">
                <a:latin typeface="Courier New" panose="02070309020205020404" pitchFamily="49" charset="0"/>
                <a:cs typeface="Courier New" panose="02070309020205020404" pitchFamily="49" charset="0"/>
              </a:rPr>
              <a:t>mykey</a:t>
            </a:r>
            <a:r>
              <a:rPr lang="en-US" sz="2000" dirty="0"/>
              <a:t>.</a:t>
            </a:r>
            <a:endParaRPr lang="el-GR" sz="2000" dirty="0"/>
          </a:p>
          <a:p>
            <a:pPr>
              <a:lnSpc>
                <a:spcPct val="150000"/>
              </a:lnSpc>
            </a:pPr>
            <a:r>
              <a:rPr lang="en-US" sz="2000" dirty="0" err="1">
                <a:latin typeface="Courier New" panose="02070309020205020404" pitchFamily="49" charset="0"/>
                <a:cs typeface="Courier New" panose="02070309020205020404" pitchFamily="49" charset="0"/>
              </a:rPr>
              <a:t>jarsigner</a:t>
            </a:r>
            <a:r>
              <a:rPr lang="en-US" sz="2000" dirty="0">
                <a:latin typeface="Courier New" panose="02070309020205020404" pitchFamily="49" charset="0"/>
                <a:cs typeface="Courier New" panose="02070309020205020404" pitchFamily="49" charset="0"/>
              </a:rPr>
              <a:t> -keystore </a:t>
            </a:r>
            <a:r>
              <a:rPr lang="en-US" sz="2000" dirty="0" err="1">
                <a:latin typeface="Courier New" panose="02070309020205020404" pitchFamily="49" charset="0"/>
                <a:cs typeface="Courier New" panose="02070309020205020404" pitchFamily="49" charset="0"/>
              </a:rPr>
              <a:t>mykeystore.jks</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storepass</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mypassword</a:t>
            </a:r>
            <a:r>
              <a:rPr lang="en-US" sz="2000" dirty="0">
                <a:latin typeface="Courier New" panose="02070309020205020404" pitchFamily="49" charset="0"/>
                <a:cs typeface="Courier New" panose="02070309020205020404" pitchFamily="49" charset="0"/>
              </a:rPr>
              <a:t> myapp.jar </a:t>
            </a:r>
            <a:r>
              <a:rPr lang="en-US" sz="2000" dirty="0" err="1">
                <a:latin typeface="Courier New" panose="02070309020205020404" pitchFamily="49" charset="0"/>
                <a:cs typeface="Courier New" panose="02070309020205020404" pitchFamily="49" charset="0"/>
              </a:rPr>
              <a:t>mykey</a:t>
            </a:r>
            <a:endParaRPr lang="el-GR" sz="2000" dirty="0">
              <a:latin typeface="Courier New" panose="02070309020205020404" pitchFamily="49" charset="0"/>
              <a:cs typeface="Courier New" panose="02070309020205020404" pitchFamily="49" charset="0"/>
            </a:endParaRPr>
          </a:p>
          <a:p>
            <a:pPr lvl="1">
              <a:lnSpc>
                <a:spcPct val="150000"/>
              </a:lnSpc>
            </a:pPr>
            <a:r>
              <a:rPr lang="el-GR" sz="2000" dirty="0"/>
              <a:t>Υπογράφει το </a:t>
            </a:r>
            <a:r>
              <a:rPr lang="el-GR" sz="2000" dirty="0">
                <a:latin typeface="Courier New" panose="02070309020205020404" pitchFamily="49" charset="0"/>
                <a:cs typeface="Courier New" panose="02070309020205020404" pitchFamily="49" charset="0"/>
              </a:rPr>
              <a:t>myapp.jar</a:t>
            </a:r>
            <a:r>
              <a:rPr lang="el-GR" sz="2000" dirty="0"/>
              <a:t> χρησιμοποιώντας το </a:t>
            </a:r>
            <a:r>
              <a:rPr lang="el-GR" sz="2000" dirty="0" err="1">
                <a:latin typeface="Courier New" panose="02070309020205020404" pitchFamily="49" charset="0"/>
                <a:cs typeface="Courier New" panose="02070309020205020404" pitchFamily="49" charset="0"/>
              </a:rPr>
              <a:t>mykey</a:t>
            </a:r>
            <a:r>
              <a:rPr lang="el-GR" sz="2000" dirty="0"/>
              <a:t>.</a:t>
            </a:r>
          </a:p>
          <a:p>
            <a:pPr>
              <a:lnSpc>
                <a:spcPct val="150000"/>
              </a:lnSpc>
            </a:pPr>
            <a:r>
              <a:rPr lang="en-US" sz="2000" dirty="0" err="1">
                <a:latin typeface="Courier New" panose="02070309020205020404" pitchFamily="49" charset="0"/>
                <a:cs typeface="Courier New" panose="02070309020205020404" pitchFamily="49" charset="0"/>
              </a:rPr>
              <a:t>jarsigner</a:t>
            </a:r>
            <a:r>
              <a:rPr lang="en-US" sz="2000" dirty="0">
                <a:latin typeface="Courier New" panose="02070309020205020404" pitchFamily="49" charset="0"/>
                <a:cs typeface="Courier New" panose="02070309020205020404" pitchFamily="49" charset="0"/>
              </a:rPr>
              <a:t> -verify myapp.jar</a:t>
            </a:r>
            <a:endParaRPr lang="el-GR" sz="2000" dirty="0">
              <a:latin typeface="Courier New" panose="02070309020205020404" pitchFamily="49" charset="0"/>
              <a:cs typeface="Courier New" panose="02070309020205020404" pitchFamily="49" charset="0"/>
            </a:endParaRPr>
          </a:p>
          <a:p>
            <a:pPr lvl="1">
              <a:lnSpc>
                <a:spcPct val="150000"/>
              </a:lnSpc>
            </a:pPr>
            <a:r>
              <a:rPr lang="el-GR" sz="2000" dirty="0"/>
              <a:t>Επαληθεύει αν το JAR έχει υπογραφεί σωστά και αν η υπογραφή είναι έγκυρη.</a:t>
            </a:r>
            <a:endParaRPr lang="en-US" sz="2000" dirty="0"/>
          </a:p>
        </p:txBody>
      </p:sp>
    </p:spTree>
    <p:extLst>
      <p:ext uri="{BB962C8B-B14F-4D97-AF65-F5344CB8AC3E}">
        <p14:creationId xmlns:p14="http://schemas.microsoft.com/office/powerpoint/2010/main" val="2497367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7B061BF-6A90-9504-565B-8A57FB55E49D}"/>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Ασφαλείς Διαδικασίες Build </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C41086A-FAF0-2E5D-7C43-823145527795}"/>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199614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A8A8DC-E331-5FB4-6B97-F81996EC2196}"/>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Επισκόπηση</a:t>
            </a:r>
            <a:endParaRPr lang="en-US" sz="4000">
              <a:solidFill>
                <a:srgbClr val="FFFFFF"/>
              </a:solidFill>
            </a:endParaRPr>
          </a:p>
        </p:txBody>
      </p:sp>
      <p:sp>
        <p:nvSpPr>
          <p:cNvPr id="5" name="Content Placeholder 4">
            <a:extLst>
              <a:ext uri="{FF2B5EF4-FFF2-40B4-BE49-F238E27FC236}">
                <a16:creationId xmlns:a16="http://schemas.microsoft.com/office/drawing/2014/main" id="{0FC3C631-BCFC-8AFC-67A3-D237B8F182A5}"/>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Ένα CI/CD </a:t>
            </a:r>
            <a:r>
              <a:rPr lang="el-GR" sz="2000" dirty="0" err="1"/>
              <a:t>pipeline</a:t>
            </a:r>
            <a:r>
              <a:rPr lang="el-GR" sz="2000" dirty="0"/>
              <a:t> αυτοματοποιεί τη διαδικασία κατασκευής, δοκιμής και ανάπτυξης λογισμικού. Η ασφάλειά του είναι κρίσιμη επειδή:</a:t>
            </a:r>
          </a:p>
          <a:p>
            <a:pPr lvl="1">
              <a:lnSpc>
                <a:spcPct val="150000"/>
              </a:lnSpc>
            </a:pPr>
            <a:r>
              <a:rPr lang="el-GR" sz="2000" dirty="0"/>
              <a:t>Διαχειρίζεται κώδικα, διαπιστευτήρια, μυστικά και διανομές σε παραγωγή.</a:t>
            </a:r>
          </a:p>
          <a:p>
            <a:pPr lvl="1">
              <a:lnSpc>
                <a:spcPct val="150000"/>
              </a:lnSpc>
            </a:pPr>
            <a:r>
              <a:rPr lang="el-GR" sz="2000" dirty="0"/>
              <a:t>Μπορεί να γίνει στόχος επιθέσεων για εισαγωγή κακόβουλου κώδικα, υποκλοπή μυστικών ή διακοπή λειτουργίας.</a:t>
            </a:r>
            <a:endParaRPr lang="en-US" sz="2000" dirty="0"/>
          </a:p>
        </p:txBody>
      </p:sp>
    </p:spTree>
    <p:extLst>
      <p:ext uri="{BB962C8B-B14F-4D97-AF65-F5344CB8AC3E}">
        <p14:creationId xmlns:p14="http://schemas.microsoft.com/office/powerpoint/2010/main" val="3137930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B00C5-93E0-1F1F-A42D-C475E16CF199}"/>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Ασφάλεια Υποδομής</a:t>
            </a:r>
            <a:endParaRPr lang="en-US" sz="4000">
              <a:solidFill>
                <a:srgbClr val="FFFFFF"/>
              </a:solidFill>
            </a:endParaRPr>
          </a:p>
        </p:txBody>
      </p:sp>
      <p:sp>
        <p:nvSpPr>
          <p:cNvPr id="3" name="Content Placeholder 2">
            <a:extLst>
              <a:ext uri="{FF2B5EF4-FFF2-40B4-BE49-F238E27FC236}">
                <a16:creationId xmlns:a16="http://schemas.microsoft.com/office/drawing/2014/main" id="{9D2B4D34-0B29-499E-1047-C801BDCBE0A5}"/>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Απομονώστε τα </a:t>
            </a:r>
            <a:r>
              <a:rPr lang="en-US" sz="2000" dirty="0"/>
              <a:t>build </a:t>
            </a:r>
            <a:r>
              <a:rPr lang="el-GR" sz="2000" dirty="0"/>
              <a:t>περιβάλλοντα (π.χ. </a:t>
            </a:r>
            <a:r>
              <a:rPr lang="el-GR" sz="2000" dirty="0" err="1"/>
              <a:t>containers</a:t>
            </a:r>
            <a:r>
              <a:rPr lang="el-GR" sz="2000" dirty="0"/>
              <a:t> ή </a:t>
            </a:r>
            <a:r>
              <a:rPr lang="el-GR" sz="2000" dirty="0" err="1"/>
              <a:t>VMs</a:t>
            </a:r>
            <a:r>
              <a:rPr lang="el-GR" sz="2000" dirty="0"/>
              <a:t>).</a:t>
            </a:r>
          </a:p>
          <a:p>
            <a:pPr>
              <a:lnSpc>
                <a:spcPct val="150000"/>
              </a:lnSpc>
            </a:pPr>
            <a:r>
              <a:rPr lang="el-GR" sz="2000" dirty="0"/>
              <a:t>Περιορίστε την πρόσβαση με MFA και πολιτικές ελάχιστων προνομίων.</a:t>
            </a:r>
          </a:p>
          <a:p>
            <a:pPr>
              <a:lnSpc>
                <a:spcPct val="150000"/>
              </a:lnSpc>
            </a:pPr>
            <a:r>
              <a:rPr lang="el-GR" sz="2000" dirty="0"/>
              <a:t>Παρακολουθήστε και καταγράψτε όλες τις προσβάσεις.</a:t>
            </a:r>
            <a:endParaRPr lang="en-US" sz="2000" dirty="0"/>
          </a:p>
        </p:txBody>
      </p:sp>
    </p:spTree>
    <p:extLst>
      <p:ext uri="{BB962C8B-B14F-4D97-AF65-F5344CB8AC3E}">
        <p14:creationId xmlns:p14="http://schemas.microsoft.com/office/powerpoint/2010/main" val="1398660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EFC60-1829-F1D4-D1D1-6FD985A0B15B}"/>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Διαχείριση Μυστικών</a:t>
            </a:r>
            <a:endParaRPr lang="en-US" sz="4000">
              <a:solidFill>
                <a:srgbClr val="FFFFFF"/>
              </a:solidFill>
            </a:endParaRPr>
          </a:p>
        </p:txBody>
      </p:sp>
      <p:sp>
        <p:nvSpPr>
          <p:cNvPr id="3" name="Content Placeholder 2">
            <a:extLst>
              <a:ext uri="{FF2B5EF4-FFF2-40B4-BE49-F238E27FC236}">
                <a16:creationId xmlns:a16="http://schemas.microsoft.com/office/drawing/2014/main" id="{48E4C787-CB54-C711-13F9-8129BDE01CD9}"/>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Μην αποθηκεύετε μυστικά (π.χ. </a:t>
            </a:r>
            <a:r>
              <a:rPr lang="en-US" sz="2000" dirty="0"/>
              <a:t>API keys, </a:t>
            </a:r>
            <a:r>
              <a:rPr lang="el-GR" sz="2000" dirty="0"/>
              <a:t>κωδικούς) σε αποθετήρια κώδικα.</a:t>
            </a:r>
          </a:p>
          <a:p>
            <a:pPr>
              <a:lnSpc>
                <a:spcPct val="150000"/>
              </a:lnSpc>
            </a:pPr>
            <a:r>
              <a:rPr lang="el-GR" sz="2000" dirty="0"/>
              <a:t>Χρησιμοποιήστε </a:t>
            </a:r>
            <a:r>
              <a:rPr lang="en-US" sz="2000" dirty="0"/>
              <a:t>secrets managers (</a:t>
            </a:r>
            <a:r>
              <a:rPr lang="el-GR" sz="2000" dirty="0"/>
              <a:t>π.χ. </a:t>
            </a:r>
            <a:r>
              <a:rPr lang="en-US" sz="2000" dirty="0" err="1"/>
              <a:t>HashiCorp</a:t>
            </a:r>
            <a:r>
              <a:rPr lang="en-US" sz="2000" dirty="0"/>
              <a:t> Vault, AWS Secrets Manager, GitHub Secrets).</a:t>
            </a:r>
          </a:p>
          <a:p>
            <a:pPr>
              <a:lnSpc>
                <a:spcPct val="150000"/>
              </a:lnSpc>
            </a:pPr>
            <a:r>
              <a:rPr lang="el-GR" sz="2000" dirty="0"/>
              <a:t>Περιοδική ανανέωση μυστικών.</a:t>
            </a:r>
          </a:p>
          <a:p>
            <a:pPr>
              <a:lnSpc>
                <a:spcPct val="150000"/>
              </a:lnSpc>
            </a:pPr>
            <a:r>
              <a:rPr lang="el-GR" sz="2000" dirty="0"/>
              <a:t>Ανάκληση μυστικών.</a:t>
            </a:r>
            <a:endParaRPr lang="en-US" sz="2000" dirty="0"/>
          </a:p>
        </p:txBody>
      </p:sp>
    </p:spTree>
    <p:extLst>
      <p:ext uri="{BB962C8B-B14F-4D97-AF65-F5344CB8AC3E}">
        <p14:creationId xmlns:p14="http://schemas.microsoft.com/office/powerpoint/2010/main" val="256925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9F5610-5208-D32F-4A82-0D892B58BF9B}"/>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Έλεγχος Κώδικα και Εξαρτήσεων</a:t>
            </a:r>
            <a:endParaRPr lang="en-US" sz="4000">
              <a:solidFill>
                <a:srgbClr val="FFFFFF"/>
              </a:solidFill>
            </a:endParaRPr>
          </a:p>
        </p:txBody>
      </p:sp>
      <p:sp>
        <p:nvSpPr>
          <p:cNvPr id="3" name="Content Placeholder 2">
            <a:extLst>
              <a:ext uri="{FF2B5EF4-FFF2-40B4-BE49-F238E27FC236}">
                <a16:creationId xmlns:a16="http://schemas.microsoft.com/office/drawing/2014/main" id="{AFABD644-4E74-3F49-AB64-2BEDBD3E42B7}"/>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Ενσωματώστε SAST (στατική ανάλυση) και DAST (δυναμική ανάλυση).</a:t>
            </a:r>
          </a:p>
          <a:p>
            <a:pPr>
              <a:lnSpc>
                <a:spcPct val="150000"/>
              </a:lnSpc>
            </a:pPr>
            <a:r>
              <a:rPr lang="el-GR" sz="2000" dirty="0"/>
              <a:t>Ανιχνεύστε ευπάθειες σε εξαρτήσεις (OWASP </a:t>
            </a:r>
            <a:r>
              <a:rPr lang="el-GR" sz="2000" dirty="0" err="1"/>
              <a:t>Dependency-Check</a:t>
            </a:r>
            <a:r>
              <a:rPr lang="el-GR" sz="2000" dirty="0"/>
              <a:t>, </a:t>
            </a:r>
            <a:r>
              <a:rPr lang="el-GR" sz="2000" dirty="0" err="1"/>
              <a:t>Snyk</a:t>
            </a:r>
            <a:r>
              <a:rPr lang="el-GR" sz="2000" dirty="0"/>
              <a:t>, </a:t>
            </a:r>
            <a:r>
              <a:rPr lang="el-GR" sz="2000" dirty="0" err="1"/>
              <a:t>Trivy</a:t>
            </a:r>
            <a:r>
              <a:rPr lang="el-GR" sz="2000" dirty="0"/>
              <a:t>).</a:t>
            </a:r>
          </a:p>
          <a:p>
            <a:pPr>
              <a:lnSpc>
                <a:spcPct val="150000"/>
              </a:lnSpc>
            </a:pPr>
            <a:r>
              <a:rPr lang="el-GR" sz="2000" dirty="0"/>
              <a:t>Συμπεριλάβετε δημιουργία και επικύρωση </a:t>
            </a:r>
            <a:r>
              <a:rPr lang="el-GR" sz="2000" dirty="0" err="1"/>
              <a:t>SBOMs</a:t>
            </a:r>
            <a:r>
              <a:rPr lang="el-GR" sz="2000" dirty="0"/>
              <a:t>.</a:t>
            </a:r>
            <a:endParaRPr lang="en-US" sz="2000" dirty="0"/>
          </a:p>
        </p:txBody>
      </p:sp>
    </p:spTree>
    <p:extLst>
      <p:ext uri="{BB962C8B-B14F-4D97-AF65-F5344CB8AC3E}">
        <p14:creationId xmlns:p14="http://schemas.microsoft.com/office/powerpoint/2010/main" val="2934592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79A39B-831E-4769-C463-57EBEACE6F87}"/>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 Υπογραφή </a:t>
            </a:r>
            <a:r>
              <a:rPr lang="en-US" sz="4000">
                <a:solidFill>
                  <a:srgbClr val="FFFFFF"/>
                </a:solidFill>
              </a:rPr>
              <a:t>Artifacts</a:t>
            </a:r>
          </a:p>
        </p:txBody>
      </p:sp>
      <p:sp>
        <p:nvSpPr>
          <p:cNvPr id="3" name="Content Placeholder 2">
            <a:extLst>
              <a:ext uri="{FF2B5EF4-FFF2-40B4-BE49-F238E27FC236}">
                <a16:creationId xmlns:a16="http://schemas.microsoft.com/office/drawing/2014/main" id="{03F3F2F8-5D8A-F393-1299-0B6FCEB12A13}"/>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Υπογράψτε τα </a:t>
            </a:r>
            <a:r>
              <a:rPr lang="el-GR" sz="2000" dirty="0" err="1"/>
              <a:t>artifacts</a:t>
            </a:r>
            <a:r>
              <a:rPr lang="el-GR" sz="2000" dirty="0"/>
              <a:t> (π.χ. </a:t>
            </a:r>
            <a:r>
              <a:rPr lang="el-GR" sz="2000" dirty="0" err="1"/>
              <a:t>JARs</a:t>
            </a:r>
            <a:r>
              <a:rPr lang="el-GR" sz="2000" dirty="0"/>
              <a:t>, </a:t>
            </a:r>
            <a:r>
              <a:rPr lang="el-GR" sz="2000" dirty="0" err="1"/>
              <a:t>Docker</a:t>
            </a:r>
            <a:r>
              <a:rPr lang="el-GR" sz="2000" dirty="0"/>
              <a:t> </a:t>
            </a:r>
            <a:r>
              <a:rPr lang="el-GR" sz="2000" dirty="0" err="1"/>
              <a:t>images</a:t>
            </a:r>
            <a:r>
              <a:rPr lang="el-GR" sz="2000" dirty="0"/>
              <a:t>) με </a:t>
            </a:r>
            <a:r>
              <a:rPr lang="el-GR" sz="2000" dirty="0" err="1"/>
              <a:t>Cosign</a:t>
            </a:r>
            <a:r>
              <a:rPr lang="el-GR" sz="2000" dirty="0"/>
              <a:t>, </a:t>
            </a:r>
            <a:r>
              <a:rPr lang="el-GR" sz="2000" dirty="0" err="1"/>
              <a:t>Sigstore</a:t>
            </a:r>
            <a:r>
              <a:rPr lang="el-GR" sz="2000" dirty="0"/>
              <a:t>.</a:t>
            </a:r>
          </a:p>
          <a:p>
            <a:pPr>
              <a:lnSpc>
                <a:spcPct val="150000"/>
              </a:lnSpc>
            </a:pPr>
            <a:r>
              <a:rPr lang="el-GR" sz="2000" dirty="0"/>
              <a:t>Επαληθεύστε τις υπογραφές πριν από την ανάπτυξη για αποτροπή μη εξουσιοδοτημένου κώδικα.</a:t>
            </a:r>
            <a:endParaRPr lang="en-US" sz="2000" dirty="0"/>
          </a:p>
        </p:txBody>
      </p:sp>
    </p:spTree>
    <p:extLst>
      <p:ext uri="{BB962C8B-B14F-4D97-AF65-F5344CB8AC3E}">
        <p14:creationId xmlns:p14="http://schemas.microsoft.com/office/powerpoint/2010/main" val="1210803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BDA7A9-C9B9-1F10-968D-CB77166A984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Ελεγχόμενη Ανάπτυξη</a:t>
            </a:r>
            <a:endParaRPr lang="en-US" sz="4000">
              <a:solidFill>
                <a:srgbClr val="FFFFFF"/>
              </a:solidFill>
            </a:endParaRPr>
          </a:p>
        </p:txBody>
      </p:sp>
      <p:sp>
        <p:nvSpPr>
          <p:cNvPr id="3" name="Content Placeholder 2">
            <a:extLst>
              <a:ext uri="{FF2B5EF4-FFF2-40B4-BE49-F238E27FC236}">
                <a16:creationId xmlns:a16="http://schemas.microsoft.com/office/drawing/2014/main" id="{DF38D4A9-4E11-A5E0-6507-965FEBE5FB18}"/>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Εφαρμόστε προοδευτική ανάπτυξη (</a:t>
            </a:r>
            <a:r>
              <a:rPr lang="el-GR" sz="2000" dirty="0" err="1"/>
              <a:t>canary</a:t>
            </a:r>
            <a:r>
              <a:rPr lang="el-GR" sz="2000" dirty="0"/>
              <a:t> </a:t>
            </a:r>
            <a:r>
              <a:rPr lang="el-GR" sz="2000" dirty="0" err="1"/>
              <a:t>deployments</a:t>
            </a:r>
            <a:r>
              <a:rPr lang="el-GR" sz="2000" dirty="0"/>
              <a:t>, </a:t>
            </a:r>
            <a:r>
              <a:rPr lang="el-GR" sz="2000" dirty="0" err="1"/>
              <a:t>feature</a:t>
            </a:r>
            <a:r>
              <a:rPr lang="el-GR" sz="2000" dirty="0"/>
              <a:t> </a:t>
            </a:r>
            <a:r>
              <a:rPr lang="el-GR" sz="2000" dirty="0" err="1"/>
              <a:t>flags</a:t>
            </a:r>
            <a:r>
              <a:rPr lang="el-GR" sz="2000" dirty="0"/>
              <a:t>).</a:t>
            </a:r>
          </a:p>
          <a:p>
            <a:pPr>
              <a:lnSpc>
                <a:spcPct val="150000"/>
              </a:lnSpc>
            </a:pPr>
            <a:r>
              <a:rPr lang="el-GR" sz="2000" dirty="0"/>
              <a:t>Χρησιμοποιήστε αυτόματες ανακλήσεις σε περίπτωση αποτυχίας.</a:t>
            </a:r>
            <a:endParaRPr lang="en-US" sz="2000" dirty="0"/>
          </a:p>
        </p:txBody>
      </p:sp>
    </p:spTree>
    <p:extLst>
      <p:ext uri="{BB962C8B-B14F-4D97-AF65-F5344CB8AC3E}">
        <p14:creationId xmlns:p14="http://schemas.microsoft.com/office/powerpoint/2010/main" val="3870063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D227E-4E61-1699-B928-ED5400D4B6A9}"/>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Συνεχής Παρακολούθηση και Καταγραφή</a:t>
            </a:r>
            <a:endParaRPr lang="en-US" sz="3400">
              <a:solidFill>
                <a:srgbClr val="FFFFFF"/>
              </a:solidFill>
            </a:endParaRPr>
          </a:p>
        </p:txBody>
      </p:sp>
      <p:sp>
        <p:nvSpPr>
          <p:cNvPr id="3" name="Content Placeholder 2">
            <a:extLst>
              <a:ext uri="{FF2B5EF4-FFF2-40B4-BE49-F238E27FC236}">
                <a16:creationId xmlns:a16="http://schemas.microsoft.com/office/drawing/2014/main" id="{21A928DB-43DA-A0E2-9A19-55DED80819B0}"/>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Παρακολουθήστε τη συμπεριφορά του </a:t>
            </a:r>
            <a:r>
              <a:rPr lang="el-GR" sz="2000" dirty="0" err="1"/>
              <a:t>pipeline</a:t>
            </a:r>
            <a:r>
              <a:rPr lang="el-GR" sz="2000" dirty="0"/>
              <a:t> (ανωμαλίες, μη εξουσιοδοτημένη πρόσβαση).</a:t>
            </a:r>
          </a:p>
          <a:p>
            <a:pPr>
              <a:lnSpc>
                <a:spcPct val="150000"/>
              </a:lnSpc>
            </a:pPr>
            <a:r>
              <a:rPr lang="el-GR" sz="2000" dirty="0"/>
              <a:t>Ενεργοποιήστε ειδοποιήσεις και διατηρήστε αρχεία καταγραφής.</a:t>
            </a:r>
            <a:endParaRPr lang="en-US" sz="2000" dirty="0"/>
          </a:p>
        </p:txBody>
      </p:sp>
    </p:spTree>
    <p:extLst>
      <p:ext uri="{BB962C8B-B14F-4D97-AF65-F5344CB8AC3E}">
        <p14:creationId xmlns:p14="http://schemas.microsoft.com/office/powerpoint/2010/main" val="4186664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75B6D3-CCE3-80A4-EED2-E4C5362D299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955C10E-210A-1AC8-F908-21D4F64D6905}"/>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Software supply chain - </a:t>
            </a:r>
            <a:r>
              <a:rPr lang="el-GR" sz="4000">
                <a:solidFill>
                  <a:srgbClr val="FFFFFF"/>
                </a:solidFill>
              </a:rPr>
              <a:t>Σημασία</a:t>
            </a:r>
            <a:endParaRPr lang="en-US" sz="4000">
              <a:solidFill>
                <a:srgbClr val="FFFFFF"/>
              </a:solidFill>
            </a:endParaRPr>
          </a:p>
        </p:txBody>
      </p:sp>
      <p:sp>
        <p:nvSpPr>
          <p:cNvPr id="4" name="Content Placeholder 3">
            <a:extLst>
              <a:ext uri="{FF2B5EF4-FFF2-40B4-BE49-F238E27FC236}">
                <a16:creationId xmlns:a16="http://schemas.microsoft.com/office/drawing/2014/main" id="{790B1F22-3296-992B-F024-41D912B2BFBC}"/>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Η ασφάλεια εφοδιαστικής αλυσίδας διασφαλίζει ότι το λογισμικό από τον κώδικα μέχρι την παραγωγή είναι:</a:t>
            </a:r>
          </a:p>
          <a:p>
            <a:pPr lvl="1">
              <a:lnSpc>
                <a:spcPct val="150000"/>
              </a:lnSpc>
            </a:pPr>
            <a:r>
              <a:rPr lang="el-GR" sz="2000" dirty="0"/>
              <a:t>Γνήσιο (από επαληθευμένες πηγές).</a:t>
            </a:r>
          </a:p>
          <a:p>
            <a:pPr lvl="1">
              <a:lnSpc>
                <a:spcPct val="150000"/>
              </a:lnSpc>
            </a:pPr>
            <a:r>
              <a:rPr lang="el-GR" sz="2000" dirty="0"/>
              <a:t>Ασφαλές (χωρίς γνωστές ευπάθειες).</a:t>
            </a:r>
          </a:p>
          <a:p>
            <a:pPr lvl="1">
              <a:lnSpc>
                <a:spcPct val="150000"/>
              </a:lnSpc>
            </a:pPr>
            <a:r>
              <a:rPr lang="el-GR" sz="2000" dirty="0"/>
              <a:t>Συμβατό (με κανονισμούς).</a:t>
            </a:r>
          </a:p>
          <a:p>
            <a:pPr lvl="1">
              <a:lnSpc>
                <a:spcPct val="150000"/>
              </a:lnSpc>
            </a:pPr>
            <a:r>
              <a:rPr lang="el-GR" sz="2000" dirty="0"/>
              <a:t>Ανθεκτικό (ικανό να ανταποκριθεί σε νέες απειλές).</a:t>
            </a:r>
            <a:endParaRPr lang="en-US" sz="2000" dirty="0"/>
          </a:p>
        </p:txBody>
      </p:sp>
    </p:spTree>
    <p:extLst>
      <p:ext uri="{BB962C8B-B14F-4D97-AF65-F5344CB8AC3E}">
        <p14:creationId xmlns:p14="http://schemas.microsoft.com/office/powerpoint/2010/main" val="197246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953A7E1-41A2-C084-69DD-548293DE3338}"/>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Διαχείριση εξαρτήσεων</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A1767DD2-FF1A-1E9D-E0D9-39BABEADE872}"/>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1109711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434864-F843-ECD0-FD64-78C45CDF297E}"/>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Διαχείριση εξαρτήσεων</a:t>
            </a:r>
            <a:endParaRPr lang="en-US" sz="4000">
              <a:solidFill>
                <a:srgbClr val="FFFFFF"/>
              </a:solidFill>
            </a:endParaRPr>
          </a:p>
        </p:txBody>
      </p:sp>
      <p:sp>
        <p:nvSpPr>
          <p:cNvPr id="5" name="Content Placeholder 4">
            <a:extLst>
              <a:ext uri="{FF2B5EF4-FFF2-40B4-BE49-F238E27FC236}">
                <a16:creationId xmlns:a16="http://schemas.microsoft.com/office/drawing/2014/main" id="{604E2440-1484-AF74-E7EB-1738C31B8CD7}"/>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Η σωστή διαχείριση εξαρτήσεων είναι βασικός παράγοντας για την προστασία της εφοδιαστικής αλυσίδας λογισμικού</a:t>
            </a:r>
            <a:endParaRPr lang="en-US" sz="2000" dirty="0"/>
          </a:p>
          <a:p>
            <a:pPr lvl="1">
              <a:lnSpc>
                <a:spcPct val="150000"/>
              </a:lnSpc>
            </a:pPr>
            <a:r>
              <a:rPr lang="el-GR" sz="1600" dirty="0"/>
              <a:t>Καθώς οι βιβλιοθήκες τρίτων (</a:t>
            </a:r>
            <a:r>
              <a:rPr lang="el-GR" sz="1600" dirty="0" err="1"/>
              <a:t>open</a:t>
            </a:r>
            <a:r>
              <a:rPr lang="el-GR" sz="1600" dirty="0"/>
              <a:t> </a:t>
            </a:r>
            <a:r>
              <a:rPr lang="el-GR" sz="1600" dirty="0" err="1"/>
              <a:t>source</a:t>
            </a:r>
            <a:r>
              <a:rPr lang="el-GR" sz="1600" dirty="0"/>
              <a:t> ή εμπορικές) αποτελούν συχνό στόχο επιθέσεων. </a:t>
            </a:r>
          </a:p>
          <a:p>
            <a:pPr>
              <a:lnSpc>
                <a:spcPct val="150000"/>
              </a:lnSpc>
            </a:pPr>
            <a:r>
              <a:rPr lang="el-GR" sz="2000" dirty="0"/>
              <a:t>Η παρακολούθηση και ο έλεγχος των εξαρτήσεων διασφαλίζει ότι το λογισμικό είναι ασφαλές, ενημερωμένο και συμμορφωμένο</a:t>
            </a:r>
            <a:r>
              <a:rPr lang="en-US" sz="2000" dirty="0"/>
              <a:t>.</a:t>
            </a:r>
          </a:p>
        </p:txBody>
      </p:sp>
    </p:spTree>
    <p:extLst>
      <p:ext uri="{BB962C8B-B14F-4D97-AF65-F5344CB8AC3E}">
        <p14:creationId xmlns:p14="http://schemas.microsoft.com/office/powerpoint/2010/main" val="2084436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39030-72C1-29E1-E355-0D6F0DBBB10C}"/>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Διαχείριση εξαρτήσεων</a:t>
            </a:r>
            <a:r>
              <a:rPr lang="en-US" sz="4000">
                <a:solidFill>
                  <a:srgbClr val="FFFFFF"/>
                </a:solidFill>
              </a:rPr>
              <a:t> – </a:t>
            </a:r>
            <a:r>
              <a:rPr lang="el-GR" sz="4000">
                <a:solidFill>
                  <a:srgbClr val="FFFFFF"/>
                </a:solidFill>
              </a:rPr>
              <a:t>Βέλτιστες πρακτικές</a:t>
            </a:r>
            <a:endParaRPr lang="en-US" sz="4000">
              <a:solidFill>
                <a:srgbClr val="FFFFFF"/>
              </a:solidFill>
            </a:endParaRPr>
          </a:p>
        </p:txBody>
      </p:sp>
      <p:sp>
        <p:nvSpPr>
          <p:cNvPr id="3" name="Content Placeholder 2">
            <a:extLst>
              <a:ext uri="{FF2B5EF4-FFF2-40B4-BE49-F238E27FC236}">
                <a16:creationId xmlns:a16="http://schemas.microsoft.com/office/drawing/2014/main" id="{5C3EC98F-4639-DADF-A916-8582BD4D4E7F}"/>
              </a:ext>
            </a:extLst>
          </p:cNvPr>
          <p:cNvSpPr>
            <a:spLocks noGrp="1"/>
          </p:cNvSpPr>
          <p:nvPr>
            <p:ph idx="1"/>
          </p:nvPr>
        </p:nvSpPr>
        <p:spPr>
          <a:xfrm>
            <a:off x="4810259" y="649480"/>
            <a:ext cx="6555347" cy="5546047"/>
          </a:xfrm>
        </p:spPr>
        <p:txBody>
          <a:bodyPr anchor="ctr">
            <a:normAutofit fontScale="92500" lnSpcReduction="20000"/>
          </a:bodyPr>
          <a:lstStyle/>
          <a:p>
            <a:pPr>
              <a:lnSpc>
                <a:spcPct val="150000"/>
              </a:lnSpc>
            </a:pPr>
            <a:r>
              <a:rPr lang="el-GR" sz="2000" dirty="0"/>
              <a:t>Καταγραφή όλων των εξαρτήσεων (SBOM) – Ο πλήρης κατάλογος εξαρτήσεων βοηθά στον εντοπισμό κινδύνων και συμμόρφωσης.</a:t>
            </a:r>
          </a:p>
          <a:p>
            <a:pPr>
              <a:lnSpc>
                <a:spcPct val="150000"/>
              </a:lnSpc>
            </a:pPr>
            <a:r>
              <a:rPr lang="el-GR" sz="2000" dirty="0"/>
              <a:t>Σάρωση για ευπάθειες (CVE) – Ενσωμάτωση εργαλείων ανίχνευσης (π.χ. </a:t>
            </a:r>
            <a:r>
              <a:rPr lang="el-GR" sz="2000" dirty="0" err="1"/>
              <a:t>Snyk</a:t>
            </a:r>
            <a:r>
              <a:rPr lang="el-GR" sz="2000" dirty="0"/>
              <a:t>, </a:t>
            </a:r>
            <a:r>
              <a:rPr lang="el-GR" sz="2000" dirty="0" err="1"/>
              <a:t>Trivy</a:t>
            </a:r>
            <a:r>
              <a:rPr lang="el-GR" sz="2000" dirty="0"/>
              <a:t>) στο CI/CD.</a:t>
            </a:r>
          </a:p>
          <a:p>
            <a:pPr>
              <a:lnSpc>
                <a:spcPct val="150000"/>
              </a:lnSpc>
            </a:pPr>
            <a:r>
              <a:rPr lang="el-GR" sz="2000" dirty="0"/>
              <a:t>Περιορισμός εξαρτήσεων – Μείωση του </a:t>
            </a:r>
            <a:r>
              <a:rPr lang="el-GR" sz="2000" dirty="0" err="1"/>
              <a:t>attack</a:t>
            </a:r>
            <a:r>
              <a:rPr lang="el-GR" sz="2000" dirty="0"/>
              <a:t> </a:t>
            </a:r>
            <a:r>
              <a:rPr lang="el-GR" sz="2000" dirty="0" err="1"/>
              <a:t>surface</a:t>
            </a:r>
            <a:r>
              <a:rPr lang="el-GR" sz="2000" dirty="0"/>
              <a:t>.</a:t>
            </a:r>
          </a:p>
          <a:p>
            <a:pPr>
              <a:lnSpc>
                <a:spcPct val="150000"/>
              </a:lnSpc>
            </a:pPr>
            <a:r>
              <a:rPr lang="el-GR" sz="2000" dirty="0"/>
              <a:t>Ενημερώσεις και </a:t>
            </a:r>
            <a:r>
              <a:rPr lang="el-GR" sz="2000" dirty="0" err="1"/>
              <a:t>patches</a:t>
            </a:r>
            <a:r>
              <a:rPr lang="el-GR" sz="2000" dirty="0"/>
              <a:t> – Αυτόματη διαχείριση και αναβάθμιση βιβλιοθηκών.</a:t>
            </a:r>
          </a:p>
          <a:p>
            <a:pPr>
              <a:lnSpc>
                <a:spcPct val="150000"/>
              </a:lnSpc>
            </a:pPr>
            <a:r>
              <a:rPr lang="el-GR" sz="2000" dirty="0"/>
              <a:t>Έλεγχος προέλευσης – Επιβεβαίωση ότι οι εξαρτήσεις προέρχονται από αξιόπιστες πηγές.</a:t>
            </a:r>
          </a:p>
          <a:p>
            <a:pPr>
              <a:lnSpc>
                <a:spcPct val="150000"/>
              </a:lnSpc>
            </a:pPr>
            <a:r>
              <a:rPr lang="el-GR" sz="2000" dirty="0"/>
              <a:t>Υπογραφή εξαρτήσεων – Χρήση ψηφιακών υπογραφών και επαλήθευση ακεραιότητας.</a:t>
            </a:r>
            <a:endParaRPr lang="en-US" sz="2000" dirty="0"/>
          </a:p>
        </p:txBody>
      </p:sp>
    </p:spTree>
    <p:extLst>
      <p:ext uri="{BB962C8B-B14F-4D97-AF65-F5344CB8AC3E}">
        <p14:creationId xmlns:p14="http://schemas.microsoft.com/office/powerpoint/2010/main" val="2827039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CD8823-ED11-A6A7-4B24-AE90F1733A62}"/>
              </a:ext>
            </a:extLst>
          </p:cNvPr>
          <p:cNvSpPr>
            <a:spLocks noGrp="1"/>
          </p:cNvSpPr>
          <p:nvPr>
            <p:ph type="title"/>
          </p:nvPr>
        </p:nvSpPr>
        <p:spPr>
          <a:xfrm>
            <a:off x="804672" y="1412489"/>
            <a:ext cx="2871095" cy="2156621"/>
          </a:xfrm>
        </p:spPr>
        <p:txBody>
          <a:bodyPr anchor="t">
            <a:normAutofit/>
          </a:bodyPr>
          <a:lstStyle/>
          <a:p>
            <a:r>
              <a:rPr lang="el-GR" sz="3600">
                <a:solidFill>
                  <a:srgbClr val="FFFFFF"/>
                </a:solidFill>
              </a:rPr>
              <a:t>Εργαλεία</a:t>
            </a:r>
            <a:endParaRPr lang="en-US" sz="3600">
              <a:solidFill>
                <a:srgbClr val="FFFFFF"/>
              </a:solidFill>
            </a:endParaRPr>
          </a:p>
        </p:txBody>
      </p:sp>
      <p:sp>
        <p:nvSpPr>
          <p:cNvPr id="3" name="Content Placeholder 2">
            <a:extLst>
              <a:ext uri="{FF2B5EF4-FFF2-40B4-BE49-F238E27FC236}">
                <a16:creationId xmlns:a16="http://schemas.microsoft.com/office/drawing/2014/main" id="{496EA4C5-562B-6128-9DD5-848753F6DC2A}"/>
              </a:ext>
            </a:extLst>
          </p:cNvPr>
          <p:cNvSpPr>
            <a:spLocks noGrp="1"/>
          </p:cNvSpPr>
          <p:nvPr>
            <p:ph sz="half" idx="1"/>
          </p:nvPr>
        </p:nvSpPr>
        <p:spPr>
          <a:xfrm>
            <a:off x="5198993" y="1412489"/>
            <a:ext cx="2926080" cy="4363844"/>
          </a:xfrm>
        </p:spPr>
        <p:txBody>
          <a:bodyPr>
            <a:normAutofit fontScale="77500" lnSpcReduction="20000"/>
          </a:bodyPr>
          <a:lstStyle/>
          <a:p>
            <a:pPr>
              <a:lnSpc>
                <a:spcPct val="150000"/>
              </a:lnSpc>
            </a:pPr>
            <a:r>
              <a:rPr lang="en-US" sz="1100" b="1" dirty="0"/>
              <a:t>Java (Maven, Gradle)</a:t>
            </a:r>
          </a:p>
          <a:p>
            <a:pPr lvl="1">
              <a:lnSpc>
                <a:spcPct val="150000"/>
              </a:lnSpc>
            </a:pPr>
            <a:r>
              <a:rPr lang="en-US" sz="1100" dirty="0"/>
              <a:t>OWASP Dependency-Check: </a:t>
            </a:r>
            <a:r>
              <a:rPr lang="el-GR" sz="1100" dirty="0"/>
              <a:t>Σαρώνει εξαρτήσεις και εντοπίζει γνωστές ευπάθειες (</a:t>
            </a:r>
            <a:r>
              <a:rPr lang="en-US" sz="1100" dirty="0"/>
              <a:t>CVE).</a:t>
            </a:r>
          </a:p>
          <a:p>
            <a:pPr lvl="1">
              <a:lnSpc>
                <a:spcPct val="150000"/>
              </a:lnSpc>
            </a:pPr>
            <a:r>
              <a:rPr lang="en-US" sz="1100" dirty="0" err="1"/>
              <a:t>Snyk</a:t>
            </a:r>
            <a:r>
              <a:rPr lang="en-US" sz="1100" dirty="0"/>
              <a:t>: </a:t>
            </a:r>
            <a:r>
              <a:rPr lang="el-GR" sz="1100" dirty="0"/>
              <a:t>Αυτόματος έλεγχος εξαρτήσεων για ευπάθειες και προτάσεις για αναβαθμίσεις.</a:t>
            </a:r>
          </a:p>
          <a:p>
            <a:pPr lvl="1">
              <a:lnSpc>
                <a:spcPct val="150000"/>
              </a:lnSpc>
            </a:pPr>
            <a:r>
              <a:rPr lang="en-US" sz="1100" dirty="0" err="1"/>
              <a:t>CycloneDX</a:t>
            </a:r>
            <a:r>
              <a:rPr lang="en-US" sz="1100" dirty="0"/>
              <a:t> Maven/Gradle Plugin: </a:t>
            </a:r>
            <a:r>
              <a:rPr lang="el-GR" sz="1100" dirty="0"/>
              <a:t>Δημιουργεί </a:t>
            </a:r>
            <a:r>
              <a:rPr lang="en-US" sz="1100" dirty="0"/>
              <a:t>SBOM </a:t>
            </a:r>
            <a:r>
              <a:rPr lang="el-GR" sz="1100" dirty="0"/>
              <a:t>για παρακολούθηση εξαρτήσεων.</a:t>
            </a:r>
          </a:p>
          <a:p>
            <a:pPr>
              <a:lnSpc>
                <a:spcPct val="150000"/>
              </a:lnSpc>
            </a:pPr>
            <a:r>
              <a:rPr lang="en-US" sz="1100" b="1" dirty="0"/>
              <a:t>Node.js (</a:t>
            </a:r>
            <a:r>
              <a:rPr lang="en-US" sz="1100" b="1" dirty="0" err="1"/>
              <a:t>npm</a:t>
            </a:r>
            <a:r>
              <a:rPr lang="en-US" sz="1100" b="1" dirty="0"/>
              <a:t>, yarn)</a:t>
            </a:r>
          </a:p>
          <a:p>
            <a:pPr lvl="1">
              <a:lnSpc>
                <a:spcPct val="150000"/>
              </a:lnSpc>
            </a:pPr>
            <a:r>
              <a:rPr lang="en-US" sz="1100" dirty="0" err="1"/>
              <a:t>npm</a:t>
            </a:r>
            <a:r>
              <a:rPr lang="en-US" sz="1100" dirty="0"/>
              <a:t> audit / yarn audit: </a:t>
            </a:r>
            <a:r>
              <a:rPr lang="el-GR" sz="1100" dirty="0"/>
              <a:t>Ελέγχει για ευπάθειες στις εξαρτήσεις.</a:t>
            </a:r>
          </a:p>
          <a:p>
            <a:pPr lvl="1">
              <a:lnSpc>
                <a:spcPct val="150000"/>
              </a:lnSpc>
            </a:pPr>
            <a:r>
              <a:rPr lang="en-US" sz="1100" dirty="0" err="1"/>
              <a:t>Snyk</a:t>
            </a:r>
            <a:r>
              <a:rPr lang="en-US" sz="1100" dirty="0"/>
              <a:t>: </a:t>
            </a:r>
            <a:r>
              <a:rPr lang="el-GR" sz="1100" dirty="0"/>
              <a:t>Ενσωμάτωση σε </a:t>
            </a:r>
            <a:r>
              <a:rPr lang="en-US" sz="1100" dirty="0"/>
              <a:t>CI/CD </a:t>
            </a:r>
            <a:r>
              <a:rPr lang="el-GR" sz="1100" dirty="0"/>
              <a:t>για αυτόματους ελέγχους και προτάσεις διορθώσεων.</a:t>
            </a:r>
          </a:p>
          <a:p>
            <a:pPr lvl="1">
              <a:lnSpc>
                <a:spcPct val="150000"/>
              </a:lnSpc>
            </a:pPr>
            <a:r>
              <a:rPr lang="en-US" sz="1100" dirty="0" err="1"/>
              <a:t>CycloneDX</a:t>
            </a:r>
            <a:r>
              <a:rPr lang="en-US" sz="1100" dirty="0"/>
              <a:t> Node Module: </a:t>
            </a:r>
            <a:r>
              <a:rPr lang="el-GR" sz="1100" dirty="0"/>
              <a:t>Δημιουργεί </a:t>
            </a:r>
            <a:r>
              <a:rPr lang="en-US" sz="1100" dirty="0"/>
              <a:t>SBOM </a:t>
            </a:r>
            <a:r>
              <a:rPr lang="el-GR" sz="1100" dirty="0"/>
              <a:t>για </a:t>
            </a:r>
            <a:r>
              <a:rPr lang="en-US" sz="1100" dirty="0"/>
              <a:t>Node.js projects.</a:t>
            </a:r>
          </a:p>
        </p:txBody>
      </p:sp>
      <p:sp>
        <p:nvSpPr>
          <p:cNvPr id="4" name="Content Placeholder 3">
            <a:extLst>
              <a:ext uri="{FF2B5EF4-FFF2-40B4-BE49-F238E27FC236}">
                <a16:creationId xmlns:a16="http://schemas.microsoft.com/office/drawing/2014/main" id="{868FF560-BBF5-6011-FD50-CCFE60144082}"/>
              </a:ext>
            </a:extLst>
          </p:cNvPr>
          <p:cNvSpPr>
            <a:spLocks noGrp="1"/>
          </p:cNvSpPr>
          <p:nvPr>
            <p:ph sz="half" idx="2"/>
          </p:nvPr>
        </p:nvSpPr>
        <p:spPr>
          <a:xfrm>
            <a:off x="8451604" y="1412489"/>
            <a:ext cx="2926080" cy="4363844"/>
          </a:xfrm>
        </p:spPr>
        <p:txBody>
          <a:bodyPr>
            <a:normAutofit fontScale="77500" lnSpcReduction="20000"/>
          </a:bodyPr>
          <a:lstStyle/>
          <a:p>
            <a:pPr>
              <a:lnSpc>
                <a:spcPct val="170000"/>
              </a:lnSpc>
            </a:pPr>
            <a:r>
              <a:rPr lang="en-US" sz="1400" b="1" dirty="0"/>
              <a:t>Python (pip, </a:t>
            </a:r>
            <a:r>
              <a:rPr lang="en-US" sz="1400" b="1" dirty="0" err="1"/>
              <a:t>pipenv</a:t>
            </a:r>
            <a:r>
              <a:rPr lang="en-US" sz="1400" b="1" dirty="0"/>
              <a:t>)</a:t>
            </a:r>
          </a:p>
          <a:p>
            <a:pPr lvl="1">
              <a:lnSpc>
                <a:spcPct val="170000"/>
              </a:lnSpc>
            </a:pPr>
            <a:r>
              <a:rPr lang="en-US" sz="1400" dirty="0"/>
              <a:t>Safety: </a:t>
            </a:r>
            <a:r>
              <a:rPr lang="el-GR" sz="1400" dirty="0"/>
              <a:t>Ελέγχει τις εξαρτήσεις του </a:t>
            </a:r>
            <a:r>
              <a:rPr lang="en-US" sz="1400" dirty="0"/>
              <a:t>Python </a:t>
            </a:r>
            <a:r>
              <a:rPr lang="el-GR" sz="1400" dirty="0"/>
              <a:t>για γνωστές ευπάθειες.</a:t>
            </a:r>
          </a:p>
          <a:p>
            <a:pPr lvl="1">
              <a:lnSpc>
                <a:spcPct val="170000"/>
              </a:lnSpc>
            </a:pPr>
            <a:r>
              <a:rPr lang="en-US" sz="1400" dirty="0"/>
              <a:t>Pip-audit: </a:t>
            </a:r>
            <a:r>
              <a:rPr lang="el-GR" sz="1400" dirty="0"/>
              <a:t>Αναλύει το περιβάλλον </a:t>
            </a:r>
            <a:r>
              <a:rPr lang="en-US" sz="1400" dirty="0"/>
              <a:t>Python </a:t>
            </a:r>
            <a:r>
              <a:rPr lang="el-GR" sz="1400" dirty="0"/>
              <a:t>και ελέγχει </a:t>
            </a:r>
            <a:r>
              <a:rPr lang="en-US" sz="1400" dirty="0"/>
              <a:t>CVEs.</a:t>
            </a:r>
          </a:p>
          <a:p>
            <a:pPr lvl="1">
              <a:lnSpc>
                <a:spcPct val="170000"/>
              </a:lnSpc>
            </a:pPr>
            <a:r>
              <a:rPr lang="en-US" sz="1400" dirty="0" err="1"/>
              <a:t>CycloneDX</a:t>
            </a:r>
            <a:r>
              <a:rPr lang="en-US" sz="1400" dirty="0"/>
              <a:t> Python Module: </a:t>
            </a:r>
            <a:r>
              <a:rPr lang="el-GR" sz="1400" dirty="0"/>
              <a:t>Δημιουργεί </a:t>
            </a:r>
            <a:r>
              <a:rPr lang="en-US" sz="1400" dirty="0"/>
              <a:t>SBOM </a:t>
            </a:r>
            <a:r>
              <a:rPr lang="el-GR" sz="1400" dirty="0"/>
              <a:t>για </a:t>
            </a:r>
            <a:r>
              <a:rPr lang="en-US" sz="1400" dirty="0"/>
              <a:t>Python.</a:t>
            </a:r>
          </a:p>
          <a:p>
            <a:pPr>
              <a:lnSpc>
                <a:spcPct val="170000"/>
              </a:lnSpc>
            </a:pPr>
            <a:r>
              <a:rPr lang="en-US" sz="1400" b="1" dirty="0"/>
              <a:t>Containers</a:t>
            </a:r>
          </a:p>
          <a:p>
            <a:pPr lvl="1">
              <a:lnSpc>
                <a:spcPct val="170000"/>
              </a:lnSpc>
            </a:pPr>
            <a:r>
              <a:rPr lang="en-US" sz="1400" dirty="0" err="1"/>
              <a:t>Trivy</a:t>
            </a:r>
            <a:r>
              <a:rPr lang="en-US" sz="1400" dirty="0"/>
              <a:t>: </a:t>
            </a:r>
            <a:r>
              <a:rPr lang="el-GR" sz="1400" dirty="0"/>
              <a:t>Σαρώνει </a:t>
            </a:r>
            <a:r>
              <a:rPr lang="en-US" sz="1400" dirty="0"/>
              <a:t>Docker images </a:t>
            </a:r>
            <a:r>
              <a:rPr lang="el-GR" sz="1400" dirty="0"/>
              <a:t>και εξαρτήσεις για ευπάθειες.</a:t>
            </a:r>
          </a:p>
          <a:p>
            <a:pPr lvl="1">
              <a:lnSpc>
                <a:spcPct val="170000"/>
              </a:lnSpc>
            </a:pPr>
            <a:r>
              <a:rPr lang="en-US" sz="1400" dirty="0" err="1"/>
              <a:t>Grype</a:t>
            </a:r>
            <a:r>
              <a:rPr lang="en-US" sz="1400" dirty="0"/>
              <a:t>: </a:t>
            </a:r>
            <a:r>
              <a:rPr lang="el-GR" sz="1400" dirty="0"/>
              <a:t>Αναλύει </a:t>
            </a:r>
            <a:r>
              <a:rPr lang="en-US" sz="1400" dirty="0"/>
              <a:t>container images </a:t>
            </a:r>
            <a:r>
              <a:rPr lang="el-GR" sz="1400" dirty="0"/>
              <a:t>και ελέγχει γνωστές ευπάθειες.</a:t>
            </a:r>
          </a:p>
          <a:p>
            <a:pPr lvl="1">
              <a:lnSpc>
                <a:spcPct val="170000"/>
              </a:lnSpc>
            </a:pPr>
            <a:r>
              <a:rPr lang="en-US" sz="1400" dirty="0" err="1"/>
              <a:t>Syft</a:t>
            </a:r>
            <a:r>
              <a:rPr lang="en-US" sz="1400" dirty="0"/>
              <a:t>: </a:t>
            </a:r>
            <a:r>
              <a:rPr lang="el-GR" sz="1400" dirty="0"/>
              <a:t>Δημιουργεί </a:t>
            </a:r>
            <a:r>
              <a:rPr lang="en-US" sz="1400" dirty="0"/>
              <a:t>SBOM </a:t>
            </a:r>
            <a:r>
              <a:rPr lang="el-GR" sz="1400" dirty="0"/>
              <a:t>από </a:t>
            </a:r>
            <a:r>
              <a:rPr lang="en-US" sz="1400" dirty="0"/>
              <a:t>container images.</a:t>
            </a:r>
          </a:p>
          <a:p>
            <a:pPr>
              <a:lnSpc>
                <a:spcPct val="170000"/>
              </a:lnSpc>
            </a:pPr>
            <a:endParaRPr lang="en-US" sz="1400" dirty="0"/>
          </a:p>
        </p:txBody>
      </p:sp>
    </p:spTree>
    <p:extLst>
      <p:ext uri="{BB962C8B-B14F-4D97-AF65-F5344CB8AC3E}">
        <p14:creationId xmlns:p14="http://schemas.microsoft.com/office/powerpoint/2010/main" val="1870332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FEFBE8-9AD1-9FBC-39A8-847B673C6932}"/>
              </a:ext>
            </a:extLst>
          </p:cNvPr>
          <p:cNvSpPr>
            <a:spLocks noGrp="1"/>
          </p:cNvSpPr>
          <p:nvPr>
            <p:ph type="title"/>
          </p:nvPr>
        </p:nvSpPr>
        <p:spPr>
          <a:xfrm>
            <a:off x="1329766" y="1146412"/>
            <a:ext cx="9014348" cy="2402006"/>
          </a:xfrm>
        </p:spPr>
        <p:txBody>
          <a:bodyPr vert="horz" lIns="91440" tIns="45720" rIns="91440" bIns="45720" rtlCol="0" anchor="b">
            <a:normAutofit/>
          </a:bodyPr>
          <a:lstStyle/>
          <a:p>
            <a:r>
              <a:rPr lang="en-US" sz="4800" kern="1200">
                <a:solidFill>
                  <a:schemeClr val="tx1"/>
                </a:solidFill>
                <a:latin typeface="+mj-lt"/>
                <a:ea typeface="+mj-ea"/>
                <a:cs typeface="+mj-cs"/>
              </a:rPr>
              <a:t>Παρακολούθηση λειτουργίας</a:t>
            </a: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E2FABE2-5981-714E-4F0E-326B7AE699F5}"/>
              </a:ext>
            </a:extLst>
          </p:cNvPr>
          <p:cNvSpPr>
            <a:spLocks noGrp="1"/>
          </p:cNvSpPr>
          <p:nvPr>
            <p:ph type="body" idx="1"/>
          </p:nvPr>
        </p:nvSpPr>
        <p:spPr>
          <a:xfrm>
            <a:off x="1329765" y="4892722"/>
            <a:ext cx="6387155" cy="1078173"/>
          </a:xfrm>
        </p:spPr>
        <p:txBody>
          <a:bodyPr vert="horz" lIns="91440" tIns="45720" rIns="91440" bIns="45720" rtlCol="0" anchor="ctr">
            <a:normAutofit/>
          </a:bodyPr>
          <a:lstStyle/>
          <a:p>
            <a:endParaRPr lang="en-US" sz="2400" kern="1200">
              <a:solidFill>
                <a:srgbClr val="FFFFFF"/>
              </a:solidFill>
              <a:latin typeface="+mn-lt"/>
              <a:ea typeface="+mn-ea"/>
              <a:cs typeface="+mn-cs"/>
            </a:endParaRPr>
          </a:p>
        </p:txBody>
      </p:sp>
    </p:spTree>
    <p:extLst>
      <p:ext uri="{BB962C8B-B14F-4D97-AF65-F5344CB8AC3E}">
        <p14:creationId xmlns:p14="http://schemas.microsoft.com/office/powerpoint/2010/main" val="4252883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1600CC-6308-71DC-F05A-CDD282E19224}"/>
              </a:ext>
            </a:extLst>
          </p:cNvPr>
          <p:cNvSpPr>
            <a:spLocks noGrp="1"/>
          </p:cNvSpPr>
          <p:nvPr>
            <p:ph type="title"/>
          </p:nvPr>
        </p:nvSpPr>
        <p:spPr>
          <a:xfrm>
            <a:off x="466722" y="586855"/>
            <a:ext cx="3201366" cy="3387497"/>
          </a:xfrm>
        </p:spPr>
        <p:txBody>
          <a:bodyPr anchor="b">
            <a:normAutofit/>
          </a:bodyPr>
          <a:lstStyle/>
          <a:p>
            <a:pPr algn="r"/>
            <a:r>
              <a:rPr lang="el-GR" sz="3400">
                <a:solidFill>
                  <a:srgbClr val="FFFFFF"/>
                </a:solidFill>
              </a:rPr>
              <a:t>Παρακολούθηση λειτουργίας</a:t>
            </a:r>
            <a:endParaRPr lang="en-US" sz="3400">
              <a:solidFill>
                <a:srgbClr val="FFFFFF"/>
              </a:solidFill>
            </a:endParaRPr>
          </a:p>
        </p:txBody>
      </p:sp>
      <p:sp>
        <p:nvSpPr>
          <p:cNvPr id="5" name="Content Placeholder 4">
            <a:extLst>
              <a:ext uri="{FF2B5EF4-FFF2-40B4-BE49-F238E27FC236}">
                <a16:creationId xmlns:a16="http://schemas.microsoft.com/office/drawing/2014/main" id="{3BF4F961-2A72-94CE-9666-D656B70B6ED3}"/>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Αναφέρεται στην παρακολούθηση και ανάλυση της συμπεριφοράς του λογισμικού καθώς εκτελείται σε περιβάλλον παραγωγής ή δοκιμών, με σκοπό:</a:t>
            </a:r>
          </a:p>
          <a:p>
            <a:pPr lvl="1">
              <a:lnSpc>
                <a:spcPct val="150000"/>
              </a:lnSpc>
            </a:pPr>
            <a:r>
              <a:rPr lang="el-GR" sz="2000" dirty="0"/>
              <a:t>Τον εντοπισμό προβλημάτων ασφαλείας (π.χ. ύποπτη δραστηριότητα, μη εξουσιοδοτημένη πρόσβαση).</a:t>
            </a:r>
          </a:p>
          <a:p>
            <a:pPr lvl="1">
              <a:lnSpc>
                <a:spcPct val="150000"/>
              </a:lnSpc>
            </a:pPr>
            <a:r>
              <a:rPr lang="el-GR" sz="2000" dirty="0"/>
              <a:t>Τον εντοπισμό προβλημάτων απόδοσης.</a:t>
            </a:r>
          </a:p>
          <a:p>
            <a:pPr lvl="1">
              <a:lnSpc>
                <a:spcPct val="150000"/>
              </a:lnSpc>
            </a:pPr>
            <a:r>
              <a:rPr lang="el-GR" sz="2000" dirty="0"/>
              <a:t>Τον εντοπισμό απροσδόκητων σφαλμάτων ή αποτυχιών.</a:t>
            </a:r>
            <a:endParaRPr lang="en-US" sz="2000" dirty="0"/>
          </a:p>
        </p:txBody>
      </p:sp>
    </p:spTree>
    <p:extLst>
      <p:ext uri="{BB962C8B-B14F-4D97-AF65-F5344CB8AC3E}">
        <p14:creationId xmlns:p14="http://schemas.microsoft.com/office/powerpoint/2010/main" val="25118854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65ACEC-4796-1674-847F-28AF98102500}"/>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Που χρειάζεται</a:t>
            </a:r>
            <a:endParaRPr lang="en-US" sz="4000">
              <a:solidFill>
                <a:srgbClr val="FFFFFF"/>
              </a:solidFill>
            </a:endParaRPr>
          </a:p>
        </p:txBody>
      </p:sp>
      <p:sp>
        <p:nvSpPr>
          <p:cNvPr id="3" name="Content Placeholder 2">
            <a:extLst>
              <a:ext uri="{FF2B5EF4-FFF2-40B4-BE49-F238E27FC236}">
                <a16:creationId xmlns:a16="http://schemas.microsoft.com/office/drawing/2014/main" id="{77446B88-AC0F-F83E-4EC8-06575B58267C}"/>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Κάποιες ευπάθειες ή επιθέσεις (π.χ. </a:t>
            </a:r>
            <a:r>
              <a:rPr lang="el-GR" sz="2000" dirty="0" err="1"/>
              <a:t>injection</a:t>
            </a:r>
            <a:r>
              <a:rPr lang="el-GR" sz="2000" dirty="0"/>
              <a:t>, </a:t>
            </a:r>
            <a:r>
              <a:rPr lang="el-GR" sz="2000" dirty="0" err="1"/>
              <a:t>privilege</a:t>
            </a:r>
            <a:r>
              <a:rPr lang="el-GR" sz="2000" dirty="0"/>
              <a:t> </a:t>
            </a:r>
            <a:r>
              <a:rPr lang="el-GR" sz="2000" dirty="0" err="1"/>
              <a:t>escalation</a:t>
            </a:r>
            <a:r>
              <a:rPr lang="el-GR" sz="2000" dirty="0"/>
              <a:t>) ανιχνεύονται μόνο κατά την εκτέλεση και όχι με στατική ανάλυση.</a:t>
            </a:r>
          </a:p>
          <a:p>
            <a:pPr lvl="1">
              <a:lnSpc>
                <a:spcPct val="150000"/>
              </a:lnSpc>
            </a:pPr>
            <a:r>
              <a:rPr lang="el-GR" sz="2000" dirty="0"/>
              <a:t>Παρακολούθηση </a:t>
            </a:r>
            <a:r>
              <a:rPr lang="en-US" sz="2000" dirty="0"/>
              <a:t>system calls, </a:t>
            </a:r>
            <a:r>
              <a:rPr lang="el-GR" sz="2000" dirty="0"/>
              <a:t>δραστηριότητας αρχείων και δικτύου.</a:t>
            </a:r>
          </a:p>
          <a:p>
            <a:pPr lvl="1">
              <a:lnSpc>
                <a:spcPct val="150000"/>
              </a:lnSpc>
            </a:pPr>
            <a:r>
              <a:rPr lang="el-GR" sz="2000" dirty="0"/>
              <a:t>Ανάλυση </a:t>
            </a:r>
            <a:r>
              <a:rPr lang="en-US" sz="2000" dirty="0"/>
              <a:t>logs </a:t>
            </a:r>
            <a:r>
              <a:rPr lang="el-GR" sz="2000" dirty="0"/>
              <a:t>για ανωμαλίες.</a:t>
            </a:r>
          </a:p>
          <a:p>
            <a:pPr lvl="1">
              <a:lnSpc>
                <a:spcPct val="150000"/>
              </a:lnSpc>
            </a:pPr>
            <a:r>
              <a:rPr lang="el-GR" sz="2000" dirty="0"/>
              <a:t>Χρήση </a:t>
            </a:r>
            <a:r>
              <a:rPr lang="en-US" sz="2000" dirty="0"/>
              <a:t>RASP (Runtime Application Self-Protection), IDS (Intrusion Detection Systems) </a:t>
            </a:r>
            <a:r>
              <a:rPr lang="el-GR" sz="2000" dirty="0"/>
              <a:t>και </a:t>
            </a:r>
            <a:r>
              <a:rPr lang="en-US" sz="2000" dirty="0"/>
              <a:t>WAF.</a:t>
            </a:r>
          </a:p>
        </p:txBody>
      </p:sp>
    </p:spTree>
    <p:extLst>
      <p:ext uri="{BB962C8B-B14F-4D97-AF65-F5344CB8AC3E}">
        <p14:creationId xmlns:p14="http://schemas.microsoft.com/office/powerpoint/2010/main" val="31051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C3DE8-49DB-5BDF-BD63-05334D5EEB5A}"/>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Εργαλεία και Τεχνικές</a:t>
            </a:r>
            <a:endParaRPr lang="en-US" sz="4000">
              <a:solidFill>
                <a:srgbClr val="FFFFFF"/>
              </a:solidFill>
            </a:endParaRPr>
          </a:p>
        </p:txBody>
      </p:sp>
      <p:sp>
        <p:nvSpPr>
          <p:cNvPr id="3" name="Content Placeholder 2">
            <a:extLst>
              <a:ext uri="{FF2B5EF4-FFF2-40B4-BE49-F238E27FC236}">
                <a16:creationId xmlns:a16="http://schemas.microsoft.com/office/drawing/2014/main" id="{820CD80A-C927-9903-3D89-D93227770F20}"/>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Καταγραφή και Παρακολούθηση </a:t>
            </a:r>
            <a:r>
              <a:rPr lang="en-US" sz="2000" dirty="0"/>
              <a:t>Logs: </a:t>
            </a:r>
            <a:r>
              <a:rPr lang="el-GR" sz="2000" dirty="0"/>
              <a:t>Συλλογή και ανάλυση (π.χ. </a:t>
            </a:r>
            <a:r>
              <a:rPr lang="en-US" sz="2000" dirty="0"/>
              <a:t>syslog, application logs) </a:t>
            </a:r>
            <a:r>
              <a:rPr lang="el-GR" sz="2000" dirty="0"/>
              <a:t>με εργαλεία όπως </a:t>
            </a:r>
            <a:r>
              <a:rPr lang="en-US" sz="2000" dirty="0"/>
              <a:t>ELK Stack, Splunk.</a:t>
            </a:r>
          </a:p>
          <a:p>
            <a:pPr>
              <a:lnSpc>
                <a:spcPct val="150000"/>
              </a:lnSpc>
            </a:pPr>
            <a:r>
              <a:rPr lang="en-US" sz="2000" dirty="0"/>
              <a:t>APM (Application Performance Monitoring): </a:t>
            </a:r>
            <a:r>
              <a:rPr lang="el-GR" sz="2000" dirty="0"/>
              <a:t>Εργαλεία όπως </a:t>
            </a:r>
            <a:r>
              <a:rPr lang="en-US" sz="2000" dirty="0"/>
              <a:t>Datadog, New Relic </a:t>
            </a:r>
            <a:r>
              <a:rPr lang="el-GR" sz="2000" dirty="0"/>
              <a:t>για παρακολούθηση απόδοσης και ασφάλειας.</a:t>
            </a:r>
          </a:p>
          <a:p>
            <a:pPr>
              <a:lnSpc>
                <a:spcPct val="150000"/>
              </a:lnSpc>
            </a:pPr>
            <a:r>
              <a:rPr lang="el-GR" sz="2000" dirty="0"/>
              <a:t>Πράκτορες Ασφαλείας Κατά την Εκτέλεση: Εργαλεία όπως </a:t>
            </a:r>
            <a:r>
              <a:rPr lang="en-US" sz="2000" dirty="0"/>
              <a:t>Falco, </a:t>
            </a:r>
            <a:r>
              <a:rPr lang="en-US" sz="2000" dirty="0" err="1"/>
              <a:t>AppArmor</a:t>
            </a:r>
            <a:r>
              <a:rPr lang="en-US" sz="2000" dirty="0"/>
              <a:t>, </a:t>
            </a:r>
            <a:r>
              <a:rPr lang="en-US" sz="2000" dirty="0" err="1"/>
              <a:t>SELinux</a:t>
            </a:r>
            <a:r>
              <a:rPr lang="en-US" sz="2000" dirty="0"/>
              <a:t> </a:t>
            </a:r>
            <a:r>
              <a:rPr lang="el-GR" sz="2000" dirty="0"/>
              <a:t>για πολιτικές και ανίχνευση μη εξουσιοδοτημένων ενεργειών.</a:t>
            </a:r>
          </a:p>
          <a:p>
            <a:pPr>
              <a:lnSpc>
                <a:spcPct val="150000"/>
              </a:lnSpc>
            </a:pPr>
            <a:r>
              <a:rPr lang="el-GR" sz="2000" dirty="0"/>
              <a:t>Παρακολούθηση </a:t>
            </a:r>
            <a:r>
              <a:rPr lang="en-US" sz="2000" dirty="0"/>
              <a:t>Containers: </a:t>
            </a:r>
            <a:r>
              <a:rPr lang="el-GR" sz="2000" dirty="0"/>
              <a:t>Εργαλεία όπως </a:t>
            </a:r>
            <a:r>
              <a:rPr lang="en-US" sz="2000" dirty="0" err="1"/>
              <a:t>Sysdig</a:t>
            </a:r>
            <a:r>
              <a:rPr lang="en-US" sz="2000" dirty="0"/>
              <a:t>, </a:t>
            </a:r>
            <a:r>
              <a:rPr lang="en-US" sz="2000" dirty="0" err="1"/>
              <a:t>cAdvisor</a:t>
            </a:r>
            <a:r>
              <a:rPr lang="en-US" sz="2000" dirty="0"/>
              <a:t>, Prometheus.</a:t>
            </a:r>
          </a:p>
        </p:txBody>
      </p:sp>
    </p:spTree>
    <p:extLst>
      <p:ext uri="{BB962C8B-B14F-4D97-AF65-F5344CB8AC3E}">
        <p14:creationId xmlns:p14="http://schemas.microsoft.com/office/powerpoint/2010/main" val="1310719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A91CB-3436-C3A0-225D-BE8774CC9D9F}"/>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Οφέλη</a:t>
            </a:r>
            <a:endParaRPr lang="en-US" sz="4000">
              <a:solidFill>
                <a:srgbClr val="FFFFFF"/>
              </a:solidFill>
            </a:endParaRPr>
          </a:p>
        </p:txBody>
      </p:sp>
      <p:sp>
        <p:nvSpPr>
          <p:cNvPr id="3" name="Content Placeholder 2">
            <a:extLst>
              <a:ext uri="{FF2B5EF4-FFF2-40B4-BE49-F238E27FC236}">
                <a16:creationId xmlns:a16="http://schemas.microsoft.com/office/drawing/2014/main" id="{7CEEBC7B-78BC-6F24-30D8-DD0A7133C8D8}"/>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Ανίχνευση παραβιάσεων σε πραγματικό χρόνο (π.χ. </a:t>
            </a:r>
            <a:r>
              <a:rPr lang="el-GR" sz="2000" dirty="0" err="1"/>
              <a:t>zero-day</a:t>
            </a:r>
            <a:r>
              <a:rPr lang="el-GR" sz="2000" dirty="0"/>
              <a:t> επιθέσεις).</a:t>
            </a:r>
          </a:p>
          <a:p>
            <a:pPr>
              <a:lnSpc>
                <a:spcPct val="150000"/>
              </a:lnSpc>
            </a:pPr>
            <a:r>
              <a:rPr lang="el-GR" sz="2000" dirty="0"/>
              <a:t>Βελτίωση σταθερότητας και ανθεκτικότητας συστημάτων.</a:t>
            </a:r>
          </a:p>
          <a:p>
            <a:pPr>
              <a:lnSpc>
                <a:spcPct val="150000"/>
              </a:lnSpc>
            </a:pPr>
            <a:r>
              <a:rPr lang="el-GR" sz="2000" dirty="0"/>
              <a:t>Συμμόρφωση με κανονισμούς (π.χ. PCI DSS, NIS2).</a:t>
            </a:r>
            <a:endParaRPr lang="en-US" sz="2000" dirty="0"/>
          </a:p>
        </p:txBody>
      </p:sp>
    </p:spTree>
    <p:extLst>
      <p:ext uri="{BB962C8B-B14F-4D97-AF65-F5344CB8AC3E}">
        <p14:creationId xmlns:p14="http://schemas.microsoft.com/office/powerpoint/2010/main" val="35020940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F9482-B310-EB9C-17E8-10AB2BE1D676}"/>
              </a:ext>
            </a:extLst>
          </p:cNvPr>
          <p:cNvSpPr>
            <a:spLocks noGrp="1"/>
          </p:cNvSpPr>
          <p:nvPr>
            <p:ph type="title"/>
          </p:nvPr>
        </p:nvSpPr>
        <p:spPr>
          <a:xfrm>
            <a:off x="466722" y="586855"/>
            <a:ext cx="3201366" cy="3387497"/>
          </a:xfrm>
        </p:spPr>
        <p:txBody>
          <a:bodyPr anchor="b">
            <a:normAutofit/>
          </a:bodyPr>
          <a:lstStyle/>
          <a:p>
            <a:pPr algn="r"/>
            <a:r>
              <a:rPr lang="el-GR" sz="3100">
                <a:solidFill>
                  <a:srgbClr val="FFFFFF"/>
                </a:solidFill>
              </a:rPr>
              <a:t>Παράδειγμα Παρακολούθησης με Falco σε Kubernetes</a:t>
            </a:r>
            <a:endParaRPr lang="en-US" sz="3100">
              <a:solidFill>
                <a:srgbClr val="FFFFFF"/>
              </a:solidFill>
            </a:endParaRPr>
          </a:p>
        </p:txBody>
      </p:sp>
      <p:sp>
        <p:nvSpPr>
          <p:cNvPr id="3" name="Content Placeholder 2">
            <a:extLst>
              <a:ext uri="{FF2B5EF4-FFF2-40B4-BE49-F238E27FC236}">
                <a16:creationId xmlns:a16="http://schemas.microsoft.com/office/drawing/2014/main" id="{334581C6-E065-72AE-3014-4926CF5725F0}"/>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Το </a:t>
            </a:r>
            <a:r>
              <a:rPr lang="el-GR" sz="2000" dirty="0" err="1"/>
              <a:t>Falco</a:t>
            </a:r>
            <a:r>
              <a:rPr lang="el-GR" sz="2000" dirty="0"/>
              <a:t> είναι ένα εργαλείο ανοιχτού κώδικα που παρακολουθεί σε πραγματικό χρόνο τη δραστηριότητα σε </a:t>
            </a:r>
            <a:r>
              <a:rPr lang="el-GR" sz="2000" dirty="0" err="1"/>
              <a:t>containers</a:t>
            </a:r>
            <a:r>
              <a:rPr lang="el-GR" sz="2000" dirty="0"/>
              <a:t>, </a:t>
            </a:r>
            <a:r>
              <a:rPr lang="el-GR" sz="2000" dirty="0" err="1"/>
              <a:t>Kubernetes</a:t>
            </a:r>
            <a:r>
              <a:rPr lang="el-GR" sz="2000" dirty="0"/>
              <a:t> </a:t>
            </a:r>
            <a:r>
              <a:rPr lang="el-GR" sz="2000" dirty="0" err="1"/>
              <a:t>pods</a:t>
            </a:r>
            <a:r>
              <a:rPr lang="el-GR" sz="2000" dirty="0"/>
              <a:t>, ή </a:t>
            </a:r>
            <a:r>
              <a:rPr lang="el-GR" sz="2000" dirty="0" err="1"/>
              <a:t>hosts</a:t>
            </a:r>
            <a:r>
              <a:rPr lang="el-GR" sz="2000" dirty="0"/>
              <a:t>, ανιχνεύοντας ύποπτες ή μη εξουσιοδοτημένες ενέργειες.</a:t>
            </a:r>
            <a:endParaRPr lang="en-US" sz="2000" dirty="0"/>
          </a:p>
        </p:txBody>
      </p:sp>
    </p:spTree>
    <p:extLst>
      <p:ext uri="{BB962C8B-B14F-4D97-AF65-F5344CB8AC3E}">
        <p14:creationId xmlns:p14="http://schemas.microsoft.com/office/powerpoint/2010/main" val="562102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A17568-4D3C-A4BA-6162-C514AFA8A30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42C21E-59D6-7693-0022-EE490F6E2E83}"/>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Software supply chain - </a:t>
            </a:r>
            <a:r>
              <a:rPr lang="el-GR" sz="4000">
                <a:solidFill>
                  <a:srgbClr val="FFFFFF"/>
                </a:solidFill>
              </a:rPr>
              <a:t>Σημασία</a:t>
            </a:r>
            <a:endParaRPr lang="en-US" sz="4000">
              <a:solidFill>
                <a:srgbClr val="FFFFFF"/>
              </a:solidFill>
            </a:endParaRPr>
          </a:p>
        </p:txBody>
      </p:sp>
      <p:sp>
        <p:nvSpPr>
          <p:cNvPr id="4" name="Content Placeholder 3">
            <a:extLst>
              <a:ext uri="{FF2B5EF4-FFF2-40B4-BE49-F238E27FC236}">
                <a16:creationId xmlns:a16="http://schemas.microsoft.com/office/drawing/2014/main" id="{D7253114-7DBF-E5AA-6078-796F87C7C2E1}"/>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Παραβιάσεις υψηλού προφίλ (π.χ. </a:t>
            </a:r>
            <a:r>
              <a:rPr lang="el-GR" sz="2000" dirty="0" err="1"/>
              <a:t>SolarWinds</a:t>
            </a:r>
            <a:r>
              <a:rPr lang="el-GR" sz="2000" dirty="0"/>
              <a:t>, </a:t>
            </a:r>
            <a:r>
              <a:rPr lang="el-GR" sz="2000" dirty="0" err="1"/>
              <a:t>Codecov</a:t>
            </a:r>
            <a:r>
              <a:rPr lang="el-GR" sz="2000" dirty="0"/>
              <a:t>) έδειξαν πόσο ευάλωτες είναι οι εφοδιαστικές αλυσίδες.</a:t>
            </a:r>
          </a:p>
          <a:p>
            <a:pPr>
              <a:lnSpc>
                <a:spcPct val="150000"/>
              </a:lnSpc>
            </a:pPr>
            <a:r>
              <a:rPr lang="el-GR" sz="2000" dirty="0"/>
              <a:t>Το σύγχρονο λογισμικό εξαρτάται έντονα από τρίτους (ανοιχτού ή εμπορικού κώδικα).</a:t>
            </a:r>
          </a:p>
          <a:p>
            <a:pPr>
              <a:lnSpc>
                <a:spcPct val="150000"/>
              </a:lnSpc>
            </a:pPr>
            <a:r>
              <a:rPr lang="el-GR" sz="2000" dirty="0"/>
              <a:t>Η πολυπλοκότητα των </a:t>
            </a:r>
            <a:r>
              <a:rPr lang="el-GR" sz="2000" dirty="0" err="1"/>
              <a:t>pipelines</a:t>
            </a:r>
            <a:r>
              <a:rPr lang="el-GR" sz="2000" dirty="0"/>
              <a:t> δημιουργεί σημεία επίθεσης.</a:t>
            </a:r>
          </a:p>
          <a:p>
            <a:pPr>
              <a:lnSpc>
                <a:spcPct val="150000"/>
              </a:lnSpc>
            </a:pPr>
            <a:r>
              <a:rPr lang="el-GR" sz="2000" dirty="0"/>
              <a:t>Κανονισμοί (π.χ. U.S. Executive </a:t>
            </a:r>
            <a:r>
              <a:rPr lang="el-GR" sz="2000" dirty="0" err="1"/>
              <a:t>Orders</a:t>
            </a:r>
            <a:r>
              <a:rPr lang="el-GR" sz="2000" dirty="0"/>
              <a:t>, EU NIS2) επιβάλλουν αυστηρά μέτρα ασφαλείας.</a:t>
            </a:r>
            <a:endParaRPr lang="en-US" sz="2000" dirty="0"/>
          </a:p>
        </p:txBody>
      </p:sp>
    </p:spTree>
    <p:extLst>
      <p:ext uri="{BB962C8B-B14F-4D97-AF65-F5344CB8AC3E}">
        <p14:creationId xmlns:p14="http://schemas.microsoft.com/office/powerpoint/2010/main" val="28411289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8AE5-A657-5411-579C-44258CD2F2D9}"/>
              </a:ext>
            </a:extLst>
          </p:cNvPr>
          <p:cNvSpPr>
            <a:spLocks noGrp="1"/>
          </p:cNvSpPr>
          <p:nvPr>
            <p:ph type="title"/>
          </p:nvPr>
        </p:nvSpPr>
        <p:spPr>
          <a:xfrm>
            <a:off x="761999" y="1141712"/>
            <a:ext cx="7923815" cy="1129537"/>
          </a:xfrm>
        </p:spPr>
        <p:txBody>
          <a:bodyPr vert="horz" lIns="91440" tIns="45720" rIns="91440" bIns="45720" rtlCol="0" anchor="t">
            <a:normAutofit/>
          </a:bodyPr>
          <a:lstStyle/>
          <a:p>
            <a:r>
              <a:rPr lang="en-US" sz="4000" kern="1200">
                <a:solidFill>
                  <a:schemeClr val="tx1"/>
                </a:solidFill>
                <a:latin typeface="+mj-lt"/>
                <a:ea typeface="+mj-ea"/>
                <a:cs typeface="+mj-cs"/>
              </a:rPr>
              <a:t>Εγκατάσταση Falco σε Kubernetes</a:t>
            </a:r>
          </a:p>
        </p:txBody>
      </p:sp>
      <p:cxnSp>
        <p:nvCxnSpPr>
          <p:cNvPr id="18" name="Straight Connector 17">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093E68-3EF6-725B-2DAA-D989436F3A15}"/>
              </a:ext>
            </a:extLst>
          </p:cNvPr>
          <p:cNvPicPr>
            <a:picLocks noChangeAspect="1"/>
          </p:cNvPicPr>
          <p:nvPr/>
        </p:nvPicPr>
        <p:blipFill>
          <a:blip r:embed="rId2"/>
          <a:stretch>
            <a:fillRect/>
          </a:stretch>
        </p:blipFill>
        <p:spPr>
          <a:xfrm>
            <a:off x="865139" y="2735766"/>
            <a:ext cx="10478721" cy="2043351"/>
          </a:xfrm>
          <a:prstGeom prst="rect">
            <a:avLst/>
          </a:prstGeom>
        </p:spPr>
      </p:pic>
      <p:cxnSp>
        <p:nvCxnSpPr>
          <p:cNvPr id="19" name="Straight Connector 18">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0250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9928E-208C-2353-8E1A-4183F424B88F}"/>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 Τι Παρακολουθεί το </a:t>
            </a:r>
            <a:r>
              <a:rPr lang="en-US" sz="4000">
                <a:solidFill>
                  <a:srgbClr val="FFFFFF"/>
                </a:solidFill>
              </a:rPr>
              <a:t>Falco</a:t>
            </a:r>
          </a:p>
        </p:txBody>
      </p:sp>
      <p:sp>
        <p:nvSpPr>
          <p:cNvPr id="3" name="Content Placeholder 2">
            <a:extLst>
              <a:ext uri="{FF2B5EF4-FFF2-40B4-BE49-F238E27FC236}">
                <a16:creationId xmlns:a16="http://schemas.microsoft.com/office/drawing/2014/main" id="{1214E00C-3D63-7D13-74DA-A08125376D81}"/>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Εκτέλεση νέων διεργασιών με περίεργες παραμέτρους (π.χ. </a:t>
            </a:r>
            <a:r>
              <a:rPr lang="el-GR" sz="2000" dirty="0" err="1"/>
              <a:t>bash</a:t>
            </a:r>
            <a:r>
              <a:rPr lang="el-GR" sz="2000" dirty="0"/>
              <a:t>, </a:t>
            </a:r>
            <a:r>
              <a:rPr lang="el-GR" sz="2000" dirty="0" err="1"/>
              <a:t>nc</a:t>
            </a:r>
            <a:r>
              <a:rPr lang="el-GR" sz="2000" dirty="0"/>
              <a:t>).</a:t>
            </a:r>
          </a:p>
          <a:p>
            <a:pPr>
              <a:lnSpc>
                <a:spcPct val="150000"/>
              </a:lnSpc>
            </a:pPr>
            <a:r>
              <a:rPr lang="el-GR" sz="2000" dirty="0"/>
              <a:t>Αλλαγές σε αρχεία συστήματος.</a:t>
            </a:r>
          </a:p>
          <a:p>
            <a:pPr>
              <a:lnSpc>
                <a:spcPct val="150000"/>
              </a:lnSpc>
            </a:pPr>
            <a:r>
              <a:rPr lang="el-GR" sz="2000" dirty="0"/>
              <a:t>Μη εξουσιοδοτημένη πρόσβαση σε </a:t>
            </a:r>
            <a:r>
              <a:rPr lang="el-GR" sz="2000" dirty="0" err="1"/>
              <a:t>sockets</a:t>
            </a:r>
            <a:r>
              <a:rPr lang="el-GR" sz="2000" dirty="0"/>
              <a:t> ή </a:t>
            </a:r>
            <a:r>
              <a:rPr lang="el-GR" sz="2000" dirty="0" err="1"/>
              <a:t>ports</a:t>
            </a:r>
            <a:r>
              <a:rPr lang="el-GR" sz="2000" dirty="0"/>
              <a:t>.</a:t>
            </a:r>
          </a:p>
          <a:p>
            <a:pPr>
              <a:lnSpc>
                <a:spcPct val="150000"/>
              </a:lnSpc>
            </a:pPr>
            <a:r>
              <a:rPr lang="el-GR" sz="2000" dirty="0"/>
              <a:t>Προσπάθειες εκτέλεσης </a:t>
            </a:r>
            <a:r>
              <a:rPr lang="el-GR" sz="2000" dirty="0" err="1"/>
              <a:t>shell</a:t>
            </a:r>
            <a:r>
              <a:rPr lang="el-GR" sz="2000" dirty="0"/>
              <a:t> μέσα σε </a:t>
            </a:r>
            <a:r>
              <a:rPr lang="el-GR" sz="2000" dirty="0" err="1"/>
              <a:t>containers</a:t>
            </a:r>
            <a:r>
              <a:rPr lang="el-GR" sz="2000" dirty="0"/>
              <a:t>.</a:t>
            </a:r>
            <a:endParaRPr lang="en-US" sz="2000" dirty="0"/>
          </a:p>
        </p:txBody>
      </p:sp>
    </p:spTree>
    <p:extLst>
      <p:ext uri="{BB962C8B-B14F-4D97-AF65-F5344CB8AC3E}">
        <p14:creationId xmlns:p14="http://schemas.microsoft.com/office/powerpoint/2010/main" val="2984780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4A688-69C0-D7C7-9960-E9A5C5F959E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Παράδειγμα Κανόνα Falco</a:t>
            </a:r>
          </a:p>
        </p:txBody>
      </p:sp>
      <p:pic>
        <p:nvPicPr>
          <p:cNvPr id="5" name="Picture 4">
            <a:extLst>
              <a:ext uri="{FF2B5EF4-FFF2-40B4-BE49-F238E27FC236}">
                <a16:creationId xmlns:a16="http://schemas.microsoft.com/office/drawing/2014/main" id="{F2551C1C-850E-3ADD-51D0-774311076C20}"/>
              </a:ext>
            </a:extLst>
          </p:cNvPr>
          <p:cNvPicPr>
            <a:picLocks noChangeAspect="1"/>
          </p:cNvPicPr>
          <p:nvPr/>
        </p:nvPicPr>
        <p:blipFill>
          <a:blip r:embed="rId2"/>
          <a:stretch>
            <a:fillRect/>
          </a:stretch>
        </p:blipFill>
        <p:spPr>
          <a:xfrm>
            <a:off x="432225" y="2762270"/>
            <a:ext cx="11327549" cy="2860205"/>
          </a:xfrm>
          <a:prstGeom prst="rect">
            <a:avLst/>
          </a:prstGeom>
        </p:spPr>
      </p:pic>
    </p:spTree>
    <p:extLst>
      <p:ext uri="{BB962C8B-B14F-4D97-AF65-F5344CB8AC3E}">
        <p14:creationId xmlns:p14="http://schemas.microsoft.com/office/powerpoint/2010/main" val="1678701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D3A805-E37B-8B7D-5779-7AD6B1D0D117}"/>
              </a:ext>
            </a:extLst>
          </p:cNvPr>
          <p:cNvSpPr>
            <a:spLocks noGrp="1"/>
          </p:cNvSpPr>
          <p:nvPr>
            <p:ph type="title"/>
          </p:nvPr>
        </p:nvSpPr>
        <p:spPr>
          <a:xfrm>
            <a:off x="466722" y="586855"/>
            <a:ext cx="3201366" cy="3387497"/>
          </a:xfrm>
        </p:spPr>
        <p:txBody>
          <a:bodyPr anchor="b">
            <a:normAutofit/>
          </a:bodyPr>
          <a:lstStyle/>
          <a:p>
            <a:pPr algn="r"/>
            <a:r>
              <a:rPr lang="el-GR" sz="4000">
                <a:solidFill>
                  <a:srgbClr val="FFFFFF"/>
                </a:solidFill>
              </a:rPr>
              <a:t>Τι Κερδίζουμε</a:t>
            </a:r>
            <a:endParaRPr lang="en-US" sz="4000">
              <a:solidFill>
                <a:srgbClr val="FFFFFF"/>
              </a:solidFill>
            </a:endParaRPr>
          </a:p>
        </p:txBody>
      </p:sp>
      <p:sp>
        <p:nvSpPr>
          <p:cNvPr id="3" name="Content Placeholder 2">
            <a:extLst>
              <a:ext uri="{FF2B5EF4-FFF2-40B4-BE49-F238E27FC236}">
                <a16:creationId xmlns:a16="http://schemas.microsoft.com/office/drawing/2014/main" id="{138E31DB-E97B-0492-AAC3-EB3000E765C0}"/>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Ανίχνευση παραβιάσεων σε πραγματικό χρόνο.</a:t>
            </a:r>
          </a:p>
          <a:p>
            <a:pPr>
              <a:lnSpc>
                <a:spcPct val="150000"/>
              </a:lnSpc>
            </a:pPr>
            <a:r>
              <a:rPr lang="el-GR" sz="2000" dirty="0"/>
              <a:t>Συμβατότητα με </a:t>
            </a:r>
            <a:r>
              <a:rPr lang="el-GR" sz="2000" dirty="0" err="1"/>
              <a:t>Kubernetes</a:t>
            </a:r>
            <a:r>
              <a:rPr lang="el-GR" sz="2000" dirty="0"/>
              <a:t> και </a:t>
            </a:r>
            <a:r>
              <a:rPr lang="el-GR" sz="2000" dirty="0" err="1"/>
              <a:t>containers</a:t>
            </a:r>
            <a:r>
              <a:rPr lang="el-GR" sz="2000" dirty="0"/>
              <a:t>.</a:t>
            </a:r>
          </a:p>
          <a:p>
            <a:pPr>
              <a:lnSpc>
                <a:spcPct val="150000"/>
              </a:lnSpc>
            </a:pPr>
            <a:r>
              <a:rPr lang="el-GR" sz="2000" dirty="0"/>
              <a:t>Αρχεία καταγραφής (</a:t>
            </a:r>
            <a:r>
              <a:rPr lang="el-GR" sz="2000" dirty="0" err="1"/>
              <a:t>logs</a:t>
            </a:r>
            <a:r>
              <a:rPr lang="el-GR" sz="2000" dirty="0"/>
              <a:t>) που αποστέλλονται σε </a:t>
            </a:r>
            <a:r>
              <a:rPr lang="el-GR" sz="2000" dirty="0" err="1"/>
              <a:t>Splunk</a:t>
            </a:r>
            <a:r>
              <a:rPr lang="el-GR" sz="2000" dirty="0"/>
              <a:t>, ELK, </a:t>
            </a:r>
            <a:r>
              <a:rPr lang="el-GR" sz="2000" dirty="0" err="1"/>
              <a:t>Prometheus</a:t>
            </a:r>
            <a:r>
              <a:rPr lang="el-GR" sz="2000" dirty="0"/>
              <a:t> για περαιτέρω ανάλυση.</a:t>
            </a:r>
            <a:endParaRPr lang="en-US" sz="2000" dirty="0"/>
          </a:p>
        </p:txBody>
      </p:sp>
    </p:spTree>
    <p:extLst>
      <p:ext uri="{BB962C8B-B14F-4D97-AF65-F5344CB8AC3E}">
        <p14:creationId xmlns:p14="http://schemas.microsoft.com/office/powerpoint/2010/main" val="220079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4F827D-3335-F0C7-0456-D39AC141C88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A6119785-68B0-97EC-2CCB-50C54668550B}"/>
              </a:ext>
            </a:extLst>
          </p:cNvPr>
          <p:cNvSpPr>
            <a:spLocks noGrp="1"/>
          </p:cNvSpPr>
          <p:nvPr>
            <p:ph type="title"/>
          </p:nvPr>
        </p:nvSpPr>
        <p:spPr>
          <a:xfrm>
            <a:off x="804672" y="1412489"/>
            <a:ext cx="2871095" cy="2156621"/>
          </a:xfrm>
        </p:spPr>
        <p:txBody>
          <a:bodyPr anchor="t">
            <a:normAutofit/>
          </a:bodyPr>
          <a:lstStyle/>
          <a:p>
            <a:r>
              <a:rPr lang="en-US" sz="3600">
                <a:solidFill>
                  <a:srgbClr val="FFFFFF"/>
                </a:solidFill>
              </a:rPr>
              <a:t>Software supply chain – </a:t>
            </a:r>
            <a:r>
              <a:rPr lang="el-GR" sz="3600">
                <a:solidFill>
                  <a:srgbClr val="FFFFFF"/>
                </a:solidFill>
              </a:rPr>
              <a:t>Βασικά στοιχεία</a:t>
            </a:r>
            <a:endParaRPr lang="en-US" sz="3600">
              <a:solidFill>
                <a:srgbClr val="FFFFFF"/>
              </a:solidFill>
            </a:endParaRPr>
          </a:p>
        </p:txBody>
      </p:sp>
      <p:sp>
        <p:nvSpPr>
          <p:cNvPr id="4" name="Content Placeholder 3">
            <a:extLst>
              <a:ext uri="{FF2B5EF4-FFF2-40B4-BE49-F238E27FC236}">
                <a16:creationId xmlns:a16="http://schemas.microsoft.com/office/drawing/2014/main" id="{1D12AA8E-088E-6288-9212-86ABD85E176D}"/>
              </a:ext>
            </a:extLst>
          </p:cNvPr>
          <p:cNvSpPr>
            <a:spLocks noGrp="1"/>
          </p:cNvSpPr>
          <p:nvPr>
            <p:ph sz="half" idx="1"/>
          </p:nvPr>
        </p:nvSpPr>
        <p:spPr>
          <a:xfrm>
            <a:off x="5198993" y="1412489"/>
            <a:ext cx="2926080" cy="4363844"/>
          </a:xfrm>
        </p:spPr>
        <p:txBody>
          <a:bodyPr>
            <a:normAutofit fontScale="85000" lnSpcReduction="10000"/>
          </a:bodyPr>
          <a:lstStyle/>
          <a:p>
            <a:pPr>
              <a:lnSpc>
                <a:spcPct val="150000"/>
              </a:lnSpc>
            </a:pPr>
            <a:r>
              <a:rPr lang="el-GR" sz="1400" b="1" dirty="0">
                <a:effectLst>
                  <a:outerShdw blurRad="38100" dist="38100" dir="2700000" algn="tl">
                    <a:srgbClr val="000000">
                      <a:alpha val="43137"/>
                    </a:srgbClr>
                  </a:outerShdw>
                </a:effectLst>
              </a:rPr>
              <a:t>Software </a:t>
            </a:r>
            <a:r>
              <a:rPr lang="el-GR" sz="1400" b="1" dirty="0" err="1">
                <a:effectLst>
                  <a:outerShdw blurRad="38100" dist="38100" dir="2700000" algn="tl">
                    <a:srgbClr val="000000">
                      <a:alpha val="43137"/>
                    </a:srgbClr>
                  </a:outerShdw>
                </a:effectLst>
              </a:rPr>
              <a:t>Bill</a:t>
            </a:r>
            <a:r>
              <a:rPr lang="el-GR" sz="1400" b="1" dirty="0">
                <a:effectLst>
                  <a:outerShdw blurRad="38100" dist="38100" dir="2700000" algn="tl">
                    <a:srgbClr val="000000">
                      <a:alpha val="43137"/>
                    </a:srgbClr>
                  </a:outerShdw>
                </a:effectLst>
              </a:rPr>
              <a:t> of Materials (</a:t>
            </a:r>
            <a:r>
              <a:rPr lang="el-GR" sz="1400" b="1" dirty="0" err="1">
                <a:effectLst>
                  <a:outerShdw blurRad="38100" dist="38100" dir="2700000" algn="tl">
                    <a:srgbClr val="000000">
                      <a:alpha val="43137"/>
                    </a:srgbClr>
                  </a:outerShdw>
                </a:effectLst>
              </a:rPr>
              <a:t>SBOMs</a:t>
            </a:r>
            <a:r>
              <a:rPr lang="el-GR" sz="1400" b="1" dirty="0">
                <a:effectLst>
                  <a:outerShdw blurRad="38100" dist="38100" dir="2700000" algn="tl">
                    <a:srgbClr val="000000">
                      <a:alpha val="43137"/>
                    </a:srgbClr>
                  </a:outerShdw>
                </a:effectLst>
              </a:rPr>
              <a:t>)</a:t>
            </a:r>
          </a:p>
          <a:p>
            <a:pPr lvl="1">
              <a:lnSpc>
                <a:spcPct val="150000"/>
              </a:lnSpc>
            </a:pPr>
            <a:r>
              <a:rPr lang="el-GR" sz="1400" dirty="0"/>
              <a:t>Καταγραφή στοιχείων λογισμικού και εξαρτήσεων.</a:t>
            </a:r>
          </a:p>
          <a:p>
            <a:pPr lvl="1">
              <a:lnSpc>
                <a:spcPct val="150000"/>
              </a:lnSpc>
            </a:pPr>
            <a:r>
              <a:rPr lang="el-GR" sz="1400" dirty="0"/>
              <a:t>Παρακολούθηση ευπαθειών (CVE).</a:t>
            </a:r>
          </a:p>
          <a:p>
            <a:pPr>
              <a:lnSpc>
                <a:spcPct val="150000"/>
              </a:lnSpc>
            </a:pPr>
            <a:r>
              <a:rPr lang="el-GR" sz="1400" b="1" dirty="0">
                <a:effectLst>
                  <a:outerShdw blurRad="38100" dist="38100" dir="2700000" algn="tl">
                    <a:srgbClr val="000000">
                      <a:alpha val="43137"/>
                    </a:srgbClr>
                  </a:outerShdw>
                </a:effectLst>
              </a:rPr>
              <a:t>Ανίχνευση και Διαχείριση Ευπαθειών</a:t>
            </a:r>
          </a:p>
          <a:p>
            <a:pPr lvl="1">
              <a:lnSpc>
                <a:spcPct val="150000"/>
              </a:lnSpc>
            </a:pPr>
            <a:r>
              <a:rPr lang="el-GR" sz="1400" dirty="0"/>
              <a:t>Εντοπισμός γνωστών ευπαθειών σε εξαρτήσεις και περιβάλλοντα παραγωγής.</a:t>
            </a:r>
          </a:p>
          <a:p>
            <a:pPr>
              <a:lnSpc>
                <a:spcPct val="150000"/>
              </a:lnSpc>
            </a:pPr>
            <a:r>
              <a:rPr lang="el-GR" sz="1400" b="1" dirty="0">
                <a:effectLst>
                  <a:outerShdw blurRad="38100" dist="38100" dir="2700000" algn="tl">
                    <a:srgbClr val="000000">
                      <a:alpha val="43137"/>
                    </a:srgbClr>
                  </a:outerShdw>
                </a:effectLst>
              </a:rPr>
              <a:t>Υπογραφή και Επαλήθευση Κώδικα</a:t>
            </a:r>
          </a:p>
          <a:p>
            <a:pPr lvl="1">
              <a:lnSpc>
                <a:spcPct val="150000"/>
              </a:lnSpc>
            </a:pPr>
            <a:r>
              <a:rPr lang="el-GR" sz="1400" dirty="0"/>
              <a:t>Εξασφάλιση ακεραιότητας κώδικα και </a:t>
            </a:r>
            <a:r>
              <a:rPr lang="el-GR" sz="1400" dirty="0" err="1"/>
              <a:t>artifacts</a:t>
            </a:r>
            <a:r>
              <a:rPr lang="el-GR" sz="1400" dirty="0"/>
              <a:t>.</a:t>
            </a:r>
          </a:p>
        </p:txBody>
      </p:sp>
      <p:sp>
        <p:nvSpPr>
          <p:cNvPr id="2" name="Content Placeholder 1">
            <a:extLst>
              <a:ext uri="{FF2B5EF4-FFF2-40B4-BE49-F238E27FC236}">
                <a16:creationId xmlns:a16="http://schemas.microsoft.com/office/drawing/2014/main" id="{08C671AF-A347-4AE1-F044-EFF34C3C725F}"/>
              </a:ext>
            </a:extLst>
          </p:cNvPr>
          <p:cNvSpPr>
            <a:spLocks noGrp="1"/>
          </p:cNvSpPr>
          <p:nvPr>
            <p:ph sz="half" idx="2"/>
          </p:nvPr>
        </p:nvSpPr>
        <p:spPr>
          <a:xfrm>
            <a:off x="8451604" y="1412489"/>
            <a:ext cx="2926080" cy="4363844"/>
          </a:xfrm>
        </p:spPr>
        <p:txBody>
          <a:bodyPr>
            <a:normAutofit fontScale="85000" lnSpcReduction="10000"/>
          </a:bodyPr>
          <a:lstStyle/>
          <a:p>
            <a:pPr>
              <a:lnSpc>
                <a:spcPct val="160000"/>
              </a:lnSpc>
            </a:pPr>
            <a:r>
              <a:rPr lang="el-GR" sz="1300" b="1" dirty="0">
                <a:effectLst>
                  <a:outerShdw blurRad="38100" dist="38100" dir="2700000" algn="tl">
                    <a:srgbClr val="000000">
                      <a:alpha val="43137"/>
                    </a:srgbClr>
                  </a:outerShdw>
                </a:effectLst>
              </a:rPr>
              <a:t>Ασφαλείς Διαδικασίες Κατασκευής (</a:t>
            </a:r>
            <a:r>
              <a:rPr lang="el-GR" sz="1300" b="1" dirty="0" err="1">
                <a:effectLst>
                  <a:outerShdw blurRad="38100" dist="38100" dir="2700000" algn="tl">
                    <a:srgbClr val="000000">
                      <a:alpha val="43137"/>
                    </a:srgbClr>
                  </a:outerShdw>
                </a:effectLst>
              </a:rPr>
              <a:t>Build</a:t>
            </a:r>
            <a:r>
              <a:rPr lang="el-GR" sz="1300" b="1" dirty="0">
                <a:effectLst>
                  <a:outerShdw blurRad="38100" dist="38100" dir="2700000" algn="tl">
                    <a:srgbClr val="000000">
                      <a:alpha val="43137"/>
                    </a:srgbClr>
                  </a:outerShdw>
                </a:effectLst>
              </a:rPr>
              <a:t> </a:t>
            </a:r>
            <a:r>
              <a:rPr lang="el-GR" sz="1300" b="1" dirty="0" err="1">
                <a:effectLst>
                  <a:outerShdw blurRad="38100" dist="38100" dir="2700000" algn="tl">
                    <a:srgbClr val="000000">
                      <a:alpha val="43137"/>
                    </a:srgbClr>
                  </a:outerShdw>
                </a:effectLst>
              </a:rPr>
              <a:t>Pipelines</a:t>
            </a:r>
            <a:r>
              <a:rPr lang="el-GR" sz="1300" b="1" dirty="0">
                <a:effectLst>
                  <a:outerShdw blurRad="38100" dist="38100" dir="2700000" algn="tl">
                    <a:srgbClr val="000000">
                      <a:alpha val="43137"/>
                    </a:srgbClr>
                  </a:outerShdw>
                </a:effectLst>
              </a:rPr>
              <a:t>)</a:t>
            </a:r>
          </a:p>
          <a:p>
            <a:pPr lvl="1">
              <a:lnSpc>
                <a:spcPct val="160000"/>
              </a:lnSpc>
            </a:pPr>
            <a:r>
              <a:rPr lang="el-GR" sz="1300" dirty="0"/>
              <a:t> Έλεγχοι πρόσβασης σε CI/CD, περιορισμός δικαιωμάτων.</a:t>
            </a:r>
          </a:p>
          <a:p>
            <a:pPr lvl="1">
              <a:lnSpc>
                <a:spcPct val="160000"/>
              </a:lnSpc>
            </a:pPr>
            <a:r>
              <a:rPr lang="el-GR" sz="1300" dirty="0"/>
              <a:t>Υπογραφή </a:t>
            </a:r>
            <a:r>
              <a:rPr lang="el-GR" sz="1300" dirty="0" err="1"/>
              <a:t>builds</a:t>
            </a:r>
            <a:r>
              <a:rPr lang="el-GR" sz="1300" dirty="0"/>
              <a:t>, απομονωμένα περιβάλλοντα.</a:t>
            </a:r>
          </a:p>
          <a:p>
            <a:pPr>
              <a:lnSpc>
                <a:spcPct val="160000"/>
              </a:lnSpc>
            </a:pPr>
            <a:r>
              <a:rPr lang="el-GR" sz="1300" b="1" dirty="0">
                <a:effectLst>
                  <a:outerShdw blurRad="38100" dist="38100" dir="2700000" algn="tl">
                    <a:srgbClr val="000000">
                      <a:alpha val="43137"/>
                    </a:srgbClr>
                  </a:outerShdw>
                </a:effectLst>
              </a:rPr>
              <a:t>Διαχείριση Εξαρτήσεων</a:t>
            </a:r>
          </a:p>
          <a:p>
            <a:pPr lvl="1">
              <a:lnSpc>
                <a:spcPct val="160000"/>
              </a:lnSpc>
            </a:pPr>
            <a:r>
              <a:rPr lang="el-GR" sz="1300" dirty="0"/>
              <a:t>Αξιολόγηση τρίτων (άδειες, ασφάλεια), παρακολούθηση ενημερώσεων.</a:t>
            </a:r>
          </a:p>
          <a:p>
            <a:pPr>
              <a:lnSpc>
                <a:spcPct val="160000"/>
              </a:lnSpc>
            </a:pPr>
            <a:r>
              <a:rPr lang="el-GR" sz="1300" b="1" dirty="0">
                <a:effectLst>
                  <a:outerShdw blurRad="38100" dist="38100" dir="2700000" algn="tl">
                    <a:srgbClr val="000000">
                      <a:alpha val="43137"/>
                    </a:srgbClr>
                  </a:outerShdw>
                </a:effectLst>
              </a:rPr>
              <a:t>Παρακολούθηση Λειτουργίας (</a:t>
            </a:r>
            <a:r>
              <a:rPr lang="el-GR" sz="1300" b="1" dirty="0" err="1">
                <a:effectLst>
                  <a:outerShdw blurRad="38100" dist="38100" dir="2700000" algn="tl">
                    <a:srgbClr val="000000">
                      <a:alpha val="43137"/>
                    </a:srgbClr>
                  </a:outerShdw>
                </a:effectLst>
              </a:rPr>
              <a:t>Runtime</a:t>
            </a:r>
            <a:r>
              <a:rPr lang="el-GR" sz="1300" b="1" dirty="0">
                <a:effectLst>
                  <a:outerShdw blurRad="38100" dist="38100" dir="2700000" algn="tl">
                    <a:srgbClr val="000000">
                      <a:alpha val="43137"/>
                    </a:srgbClr>
                  </a:outerShdw>
                </a:effectLst>
              </a:rPr>
              <a:t>)</a:t>
            </a:r>
          </a:p>
          <a:p>
            <a:pPr lvl="1">
              <a:lnSpc>
                <a:spcPct val="160000"/>
              </a:lnSpc>
            </a:pPr>
            <a:r>
              <a:rPr lang="el-GR" sz="1300" dirty="0"/>
              <a:t>Εντοπισμός μη αναμενόμενων ή κακόβουλων συμπεριφορών σε παραγωγή.</a:t>
            </a:r>
            <a:endParaRPr lang="en-US" sz="1300" dirty="0"/>
          </a:p>
          <a:p>
            <a:pPr>
              <a:lnSpc>
                <a:spcPct val="160000"/>
              </a:lnSpc>
            </a:pPr>
            <a:endParaRPr lang="en-US" sz="1300" dirty="0"/>
          </a:p>
        </p:txBody>
      </p:sp>
    </p:spTree>
    <p:extLst>
      <p:ext uri="{BB962C8B-B14F-4D97-AF65-F5344CB8AC3E}">
        <p14:creationId xmlns:p14="http://schemas.microsoft.com/office/powerpoint/2010/main" val="145941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7E8E4A-40D6-A7E7-6807-005D3DEC09E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50FB26-EC01-DEA4-007F-84BA424CCF4F}"/>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Software supply chain – </a:t>
            </a:r>
            <a:r>
              <a:rPr lang="el-GR" sz="4000">
                <a:solidFill>
                  <a:srgbClr val="FFFFFF"/>
                </a:solidFill>
              </a:rPr>
              <a:t>Βέλτιστες πρακτικές</a:t>
            </a:r>
            <a:endParaRPr lang="en-US" sz="4000">
              <a:solidFill>
                <a:srgbClr val="FFFFFF"/>
              </a:solidFill>
            </a:endParaRPr>
          </a:p>
        </p:txBody>
      </p:sp>
      <p:sp>
        <p:nvSpPr>
          <p:cNvPr id="4" name="Content Placeholder 3">
            <a:extLst>
              <a:ext uri="{FF2B5EF4-FFF2-40B4-BE49-F238E27FC236}">
                <a16:creationId xmlns:a16="http://schemas.microsoft.com/office/drawing/2014/main" id="{726FE71A-FE22-451B-E7E6-8809986192B7}"/>
              </a:ext>
            </a:extLst>
          </p:cNvPr>
          <p:cNvSpPr>
            <a:spLocks noGrp="1"/>
          </p:cNvSpPr>
          <p:nvPr>
            <p:ph idx="1"/>
          </p:nvPr>
        </p:nvSpPr>
        <p:spPr>
          <a:xfrm>
            <a:off x="4810259" y="649480"/>
            <a:ext cx="6555347" cy="5546047"/>
          </a:xfrm>
        </p:spPr>
        <p:txBody>
          <a:bodyPr anchor="ctr">
            <a:normAutofit/>
          </a:bodyPr>
          <a:lstStyle/>
          <a:p>
            <a:pPr>
              <a:lnSpc>
                <a:spcPct val="150000"/>
              </a:lnSpc>
            </a:pPr>
            <a:r>
              <a:rPr lang="el-GR" sz="2000" dirty="0"/>
              <a:t>Χρήση </a:t>
            </a:r>
            <a:r>
              <a:rPr lang="en-US" sz="2000" dirty="0"/>
              <a:t>SBOMs (</a:t>
            </a:r>
            <a:r>
              <a:rPr lang="el-GR" sz="2000" dirty="0"/>
              <a:t>π.χ. </a:t>
            </a:r>
            <a:r>
              <a:rPr lang="en-US" sz="2000" dirty="0"/>
              <a:t>SPDX, </a:t>
            </a:r>
            <a:r>
              <a:rPr lang="en-US" sz="2000" dirty="0" err="1"/>
              <a:t>CycloneDX</a:t>
            </a:r>
            <a:r>
              <a:rPr lang="en-US" sz="2000" dirty="0"/>
              <a:t>).</a:t>
            </a:r>
          </a:p>
          <a:p>
            <a:pPr>
              <a:lnSpc>
                <a:spcPct val="150000"/>
              </a:lnSpc>
            </a:pPr>
            <a:r>
              <a:rPr lang="el-GR" sz="2000" dirty="0"/>
              <a:t>Εφαρμογή </a:t>
            </a:r>
            <a:r>
              <a:rPr lang="en-US" sz="2000" dirty="0"/>
              <a:t>Zero Trust </a:t>
            </a:r>
            <a:r>
              <a:rPr lang="el-GR" sz="2000" dirty="0"/>
              <a:t>αρχών σε </a:t>
            </a:r>
            <a:r>
              <a:rPr lang="en-US" sz="2000" dirty="0"/>
              <a:t>pipelines.</a:t>
            </a:r>
          </a:p>
          <a:p>
            <a:pPr>
              <a:lnSpc>
                <a:spcPct val="150000"/>
              </a:lnSpc>
            </a:pPr>
            <a:r>
              <a:rPr lang="el-GR" sz="2000" dirty="0"/>
              <a:t>Σταθερές εκδόσεις (</a:t>
            </a:r>
            <a:r>
              <a:rPr lang="en-US" sz="2000" dirty="0"/>
              <a:t>pin dependencies) </a:t>
            </a:r>
            <a:r>
              <a:rPr lang="el-GR" sz="2000" dirty="0"/>
              <a:t>και επαληθευμένες πηγές.</a:t>
            </a:r>
          </a:p>
          <a:p>
            <a:pPr>
              <a:lnSpc>
                <a:spcPct val="150000"/>
              </a:lnSpc>
            </a:pPr>
            <a:r>
              <a:rPr lang="el-GR" sz="2000" dirty="0"/>
              <a:t>Υιοθέτηση </a:t>
            </a:r>
            <a:r>
              <a:rPr lang="en-US" sz="2000" dirty="0"/>
              <a:t>SLSA (Supply-chain Levels for Software Artifacts) </a:t>
            </a:r>
            <a:r>
              <a:rPr lang="el-GR" sz="2000" dirty="0"/>
              <a:t>ή παρόμοιων πλαισίων.</a:t>
            </a:r>
          </a:p>
          <a:p>
            <a:pPr>
              <a:lnSpc>
                <a:spcPct val="150000"/>
              </a:lnSpc>
            </a:pPr>
            <a:r>
              <a:rPr lang="el-GR" sz="2000" dirty="0"/>
              <a:t>Παρακολούθηση </a:t>
            </a:r>
            <a:r>
              <a:rPr lang="en-US" sz="2000" dirty="0"/>
              <a:t>CVE </a:t>
            </a:r>
            <a:r>
              <a:rPr lang="el-GR" sz="2000" dirty="0"/>
              <a:t>βάσεων και δημιουργία </a:t>
            </a:r>
            <a:r>
              <a:rPr lang="en-US" sz="2000" dirty="0"/>
              <a:t>VEX (Vulnerability Exploitability </a:t>
            </a:r>
            <a:r>
              <a:rPr lang="en-US" sz="2000" dirty="0" err="1"/>
              <a:t>eXchange</a:t>
            </a:r>
            <a:r>
              <a:rPr lang="en-US" sz="2000" dirty="0"/>
              <a:t>) </a:t>
            </a:r>
            <a:r>
              <a:rPr lang="el-GR" sz="2000" dirty="0"/>
              <a:t>εγγράφων.</a:t>
            </a:r>
          </a:p>
          <a:p>
            <a:pPr>
              <a:lnSpc>
                <a:spcPct val="150000"/>
              </a:lnSpc>
            </a:pPr>
            <a:r>
              <a:rPr lang="el-GR" sz="2000" dirty="0"/>
              <a:t>Χρήση εργαλείων όπως </a:t>
            </a:r>
            <a:r>
              <a:rPr lang="en-US" sz="2000" dirty="0" err="1"/>
              <a:t>Sigstore</a:t>
            </a:r>
            <a:r>
              <a:rPr lang="en-US" sz="2000" dirty="0"/>
              <a:t>, Cosign </a:t>
            </a:r>
            <a:r>
              <a:rPr lang="el-GR" sz="2000" dirty="0"/>
              <a:t>για υπογραφές </a:t>
            </a:r>
            <a:r>
              <a:rPr lang="en-US" sz="2000" dirty="0"/>
              <a:t>artifacts.</a:t>
            </a:r>
            <a:endParaRPr lang="el-GR" sz="2000" dirty="0"/>
          </a:p>
        </p:txBody>
      </p:sp>
    </p:spTree>
    <p:extLst>
      <p:ext uri="{BB962C8B-B14F-4D97-AF65-F5344CB8AC3E}">
        <p14:creationId xmlns:p14="http://schemas.microsoft.com/office/powerpoint/2010/main" val="4097520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TotalTime>
  <Words>3193</Words>
  <Application>Microsoft Office PowerPoint</Application>
  <PresentationFormat>Widescreen</PresentationFormat>
  <Paragraphs>318</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Aptos</vt:lpstr>
      <vt:lpstr>Aptos Display</vt:lpstr>
      <vt:lpstr>Arial</vt:lpstr>
      <vt:lpstr>Calibri</vt:lpstr>
      <vt:lpstr>Courier New</vt:lpstr>
      <vt:lpstr>Office Theme</vt:lpstr>
      <vt:lpstr>Ασφάλεια λογισμικού και βάσεων δεδομένων</vt:lpstr>
      <vt:lpstr>Ασφάλεια εφοδιαστικής αλυσίδας λογισμικού</vt:lpstr>
      <vt:lpstr>Το πρόβλημα</vt:lpstr>
      <vt:lpstr>Software supply chain attack surface</vt:lpstr>
      <vt:lpstr>Software supply chain - Ορισμός</vt:lpstr>
      <vt:lpstr>Software supply chain - Σημασία</vt:lpstr>
      <vt:lpstr>Software supply chain - Σημασία</vt:lpstr>
      <vt:lpstr>Software supply chain – Βασικά στοιχεία</vt:lpstr>
      <vt:lpstr>Software supply chain – Βέλτιστες πρακτικές</vt:lpstr>
      <vt:lpstr>NIDT SP 800-218 και 204D</vt:lpstr>
      <vt:lpstr>Software Bill of Materials</vt:lpstr>
      <vt:lpstr>Software Bill Of Materials (SBOM)</vt:lpstr>
      <vt:lpstr>SBOM - Περιεχόμενα</vt:lpstr>
      <vt:lpstr>Ποιος το χρησιμοποιεί;</vt:lpstr>
      <vt:lpstr>Ανίχνευση ευπαθειών</vt:lpstr>
      <vt:lpstr>Τι πλεονεκτήματα μας παρέχει;</vt:lpstr>
      <vt:lpstr>Πως μας βοηθάει σε περίπτωση επίθεσης</vt:lpstr>
      <vt:lpstr>Που αλλού μας βοηθάει;</vt:lpstr>
      <vt:lpstr>SPDX (Software Package Data Exchange)</vt:lpstr>
      <vt:lpstr>SPDX (Software Package Data Exchange)</vt:lpstr>
      <vt:lpstr>SPDX (Software Package Data Exchange)</vt:lpstr>
      <vt:lpstr>CycloneDX</vt:lpstr>
      <vt:lpstr>CycloneDX</vt:lpstr>
      <vt:lpstr>CycloneDX</vt:lpstr>
      <vt:lpstr>SWID (Software Identification Tag)</vt:lpstr>
      <vt:lpstr>SWID (Software Identification Tag)</vt:lpstr>
      <vt:lpstr>SWID (Software Identification Tag)</vt:lpstr>
      <vt:lpstr>Σύγκριση</vt:lpstr>
      <vt:lpstr> VEX (Vulnerability Exploitability eXchange)</vt:lpstr>
      <vt:lpstr> VEX - Σκοπός</vt:lpstr>
      <vt:lpstr> VEX - Χρήση</vt:lpstr>
      <vt:lpstr> VEX - Πλεονεκτήματα</vt:lpstr>
      <vt:lpstr>VEX – Παράδειγμα</vt:lpstr>
      <vt:lpstr>Ασφαλής ανάπτυξη λογισμικού</vt:lpstr>
      <vt:lpstr>Ασφάλεια από τη σχεδίαση</vt:lpstr>
      <vt:lpstr>Ασφαλή πρότυπα ανάπτυξης</vt:lpstr>
      <vt:lpstr>Ανίχνευση Ευπαθειών</vt:lpstr>
      <vt:lpstr>Στατική Ανάλυση Κώδικα (SAST)</vt:lpstr>
      <vt:lpstr>Δυναμική Ανάλυση (DAST)</vt:lpstr>
      <vt:lpstr>Σάρωση εξαρτήσεων</vt:lpstr>
      <vt:lpstr>Διαχείριση Ευπαθειών</vt:lpstr>
      <vt:lpstr>Καταγραφή και Αξιολόγηση</vt:lpstr>
      <vt:lpstr>Διορθώσεις (Remediation)</vt:lpstr>
      <vt:lpstr>Αναφορές και Επικοινωνία</vt:lpstr>
      <vt:lpstr>Συνεχής Παρακολούθηση</vt:lpstr>
      <vt:lpstr>Υπογραφή και Επαλήθευση Κώδικα</vt:lpstr>
      <vt:lpstr>Υπογραφή κώδικα</vt:lpstr>
      <vt:lpstr>Υπογραφή κώδικα  - Οφέλη</vt:lpstr>
      <vt:lpstr>Επαλήθευση κώδικα</vt:lpstr>
      <vt:lpstr>Επαλήθευση κώδικα – Οφέλη</vt:lpstr>
      <vt:lpstr>Παράδειγμα</vt:lpstr>
      <vt:lpstr>Ασφαλείς Διαδικασίες Build </vt:lpstr>
      <vt:lpstr>Επισκόπηση</vt:lpstr>
      <vt:lpstr>Ασφάλεια Υποδομής</vt:lpstr>
      <vt:lpstr>Διαχείριση Μυστικών</vt:lpstr>
      <vt:lpstr>Έλεγχος Κώδικα και Εξαρτήσεων</vt:lpstr>
      <vt:lpstr> Υπογραφή Artifacts</vt:lpstr>
      <vt:lpstr>Ελεγχόμενη Ανάπτυξη</vt:lpstr>
      <vt:lpstr>Συνεχής Παρακολούθηση και Καταγραφή</vt:lpstr>
      <vt:lpstr>Διαχείριση εξαρτήσεων</vt:lpstr>
      <vt:lpstr>Διαχείριση εξαρτήσεων</vt:lpstr>
      <vt:lpstr>Διαχείριση εξαρτήσεων – Βέλτιστες πρακτικές</vt:lpstr>
      <vt:lpstr>Εργαλεία</vt:lpstr>
      <vt:lpstr>Παρακολούθηση λειτουργίας</vt:lpstr>
      <vt:lpstr>Παρακολούθηση λειτουργίας</vt:lpstr>
      <vt:lpstr>Που χρειάζεται</vt:lpstr>
      <vt:lpstr>Εργαλεία και Τεχνικές</vt:lpstr>
      <vt:lpstr>Οφέλη</vt:lpstr>
      <vt:lpstr>Παράδειγμα Παρακολούθησης με Falco σε Kubernetes</vt:lpstr>
      <vt:lpstr>Εγκατάσταση Falco σε Kubernetes</vt:lpstr>
      <vt:lpstr> Τι Παρακολουθεί το Falco</vt:lpstr>
      <vt:lpstr>Παράδειγμα Κανόνα Falco</vt:lpstr>
      <vt:lpstr>Τι Κερδίζουμε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george</dc:creator>
  <cp:lastModifiedBy>george</cp:lastModifiedBy>
  <cp:revision>1</cp:revision>
  <dcterms:created xsi:type="dcterms:W3CDTF">2025-06-02T07:10:24Z</dcterms:created>
  <dcterms:modified xsi:type="dcterms:W3CDTF">2025-06-02T16:11:05Z</dcterms:modified>
</cp:coreProperties>
</file>