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1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3" r:id="rId28"/>
    <p:sldId id="280" r:id="rId29"/>
    <p:sldId id="284" r:id="rId30"/>
    <p:sldId id="312" r:id="rId31"/>
    <p:sldId id="313" r:id="rId32"/>
    <p:sldId id="293" r:id="rId33"/>
    <p:sldId id="294" r:id="rId34"/>
    <p:sldId id="295" r:id="rId35"/>
    <p:sldId id="296" r:id="rId36"/>
    <p:sldId id="297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8" r:id="rId46"/>
    <p:sldId id="299" r:id="rId47"/>
    <p:sldId id="300" r:id="rId48"/>
    <p:sldId id="301" r:id="rId49"/>
    <p:sldId id="302" r:id="rId50"/>
    <p:sldId id="314" r:id="rId51"/>
    <p:sldId id="303" r:id="rId52"/>
    <p:sldId id="304" r:id="rId53"/>
    <p:sldId id="306" r:id="rId54"/>
    <p:sldId id="307" r:id="rId55"/>
    <p:sldId id="308" r:id="rId56"/>
    <p:sldId id="309" r:id="rId57"/>
    <p:sldId id="310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F9C33A-63AB-4F07-85F6-54D6939F6706}" v="4" dt="2024-06-03T14:20:34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4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zerakos Georgios" userId="ea548587-b3cc-4d35-8e15-7608a7cc4b92" providerId="ADAL" clId="{7FF9C33A-63AB-4F07-85F6-54D6939F6706}"/>
    <pc:docChg chg="undo custSel addSld delSld modSld sldOrd modMainMaster">
      <pc:chgData name="Prezerakos Georgios" userId="ea548587-b3cc-4d35-8e15-7608a7cc4b92" providerId="ADAL" clId="{7FF9C33A-63AB-4F07-85F6-54D6939F6706}" dt="2024-07-05T14:15:50.623" v="2403" actId="20577"/>
      <pc:docMkLst>
        <pc:docMk/>
      </pc:docMkLst>
      <pc:sldChg chg="addSp delSp modSp new mod setBg modClrScheme addAnim delAnim chgLayout">
        <pc:chgData name="Prezerakos Georgios" userId="ea548587-b3cc-4d35-8e15-7608a7cc4b92" providerId="ADAL" clId="{7FF9C33A-63AB-4F07-85F6-54D6939F6706}" dt="2024-07-05T14:15:50.623" v="2403" actId="20577"/>
        <pc:sldMkLst>
          <pc:docMk/>
          <pc:sldMk cId="1795260895" sldId="256"/>
        </pc:sldMkLst>
        <pc:spChg chg="del mod ord">
          <ac:chgData name="Prezerakos Georgios" userId="ea548587-b3cc-4d35-8e15-7608a7cc4b92" providerId="ADAL" clId="{7FF9C33A-63AB-4F07-85F6-54D6939F6706}" dt="2024-06-03T06:26:48.828" v="1" actId="700"/>
          <ac:spMkLst>
            <pc:docMk/>
            <pc:sldMk cId="1795260895" sldId="256"/>
            <ac:spMk id="2" creationId="{70CFC953-C4C7-335C-0B85-74B52CFB9548}"/>
          </ac:spMkLst>
        </pc:spChg>
        <pc:spChg chg="del mod ord">
          <ac:chgData name="Prezerakos Georgios" userId="ea548587-b3cc-4d35-8e15-7608a7cc4b92" providerId="ADAL" clId="{7FF9C33A-63AB-4F07-85F6-54D6939F6706}" dt="2024-06-03T06:26:48.828" v="1" actId="700"/>
          <ac:spMkLst>
            <pc:docMk/>
            <pc:sldMk cId="1795260895" sldId="256"/>
            <ac:spMk id="3" creationId="{B5B05595-9CD8-3660-2AA3-82F48FD9FEB4}"/>
          </ac:spMkLst>
        </pc:spChg>
        <pc:spChg chg="add del mod ord">
          <ac:chgData name="Prezerakos Georgios" userId="ea548587-b3cc-4d35-8e15-7608a7cc4b92" providerId="ADAL" clId="{7FF9C33A-63AB-4F07-85F6-54D6939F6706}" dt="2024-06-03T06:26:57.386" v="2" actId="700"/>
          <ac:spMkLst>
            <pc:docMk/>
            <pc:sldMk cId="1795260895" sldId="256"/>
            <ac:spMk id="4" creationId="{25CBCE3A-AE37-65F7-7105-4AAB3CF18492}"/>
          </ac:spMkLst>
        </pc:spChg>
        <pc:spChg chg="add del mod ord">
          <ac:chgData name="Prezerakos Georgios" userId="ea548587-b3cc-4d35-8e15-7608a7cc4b92" providerId="ADAL" clId="{7FF9C33A-63AB-4F07-85F6-54D6939F6706}" dt="2024-06-03T06:26:57.386" v="2" actId="700"/>
          <ac:spMkLst>
            <pc:docMk/>
            <pc:sldMk cId="1795260895" sldId="256"/>
            <ac:spMk id="5" creationId="{E0552430-BD2A-991A-CC77-E31211D46B2F}"/>
          </ac:spMkLst>
        </pc:spChg>
        <pc:spChg chg="add mod ord">
          <ac:chgData name="Prezerakos Georgios" userId="ea548587-b3cc-4d35-8e15-7608a7cc4b92" providerId="ADAL" clId="{7FF9C33A-63AB-4F07-85F6-54D6939F6706}" dt="2024-06-03T13:50:48.923" v="969" actId="26606"/>
          <ac:spMkLst>
            <pc:docMk/>
            <pc:sldMk cId="1795260895" sldId="256"/>
            <ac:spMk id="6" creationId="{9D2143B1-4B1C-573D-EDB8-DB37916C516E}"/>
          </ac:spMkLst>
        </pc:spChg>
        <pc:spChg chg="add mod ord">
          <ac:chgData name="Prezerakos Georgios" userId="ea548587-b3cc-4d35-8e15-7608a7cc4b92" providerId="ADAL" clId="{7FF9C33A-63AB-4F07-85F6-54D6939F6706}" dt="2024-07-05T14:15:50.623" v="2403" actId="20577"/>
          <ac:spMkLst>
            <pc:docMk/>
            <pc:sldMk cId="1795260895" sldId="256"/>
            <ac:spMk id="7" creationId="{6856A9A7-DAF0-4043-99A1-D4E934393529}"/>
          </ac:spMkLst>
        </pc:spChg>
        <pc:spChg chg="add del">
          <ac:chgData name="Prezerakos Georgios" userId="ea548587-b3cc-4d35-8e15-7608a7cc4b92" providerId="ADAL" clId="{7FF9C33A-63AB-4F07-85F6-54D6939F6706}" dt="2024-06-03T13:50:48.912" v="968" actId="26606"/>
          <ac:spMkLst>
            <pc:docMk/>
            <pc:sldMk cId="1795260895" sldId="256"/>
            <ac:spMk id="13" creationId="{F609FF9A-4FCE-468E-A86A-C9AB525EAE71}"/>
          </ac:spMkLst>
        </pc:spChg>
        <pc:spChg chg="add del">
          <ac:chgData name="Prezerakos Georgios" userId="ea548587-b3cc-4d35-8e15-7608a7cc4b92" providerId="ADAL" clId="{7FF9C33A-63AB-4F07-85F6-54D6939F6706}" dt="2024-06-03T13:50:48.912" v="968" actId="26606"/>
          <ac:spMkLst>
            <pc:docMk/>
            <pc:sldMk cId="1795260895" sldId="256"/>
            <ac:spMk id="15" creationId="{021E12D4-3A88-428D-8E5E-AF1AFD923D63}"/>
          </ac:spMkLst>
        </pc:spChg>
        <pc:spChg chg="add">
          <ac:chgData name="Prezerakos Georgios" userId="ea548587-b3cc-4d35-8e15-7608a7cc4b92" providerId="ADAL" clId="{7FF9C33A-63AB-4F07-85F6-54D6939F6706}" dt="2024-06-03T13:50:48.923" v="969" actId="26606"/>
          <ac:spMkLst>
            <pc:docMk/>
            <pc:sldMk cId="1795260895" sldId="256"/>
            <ac:spMk id="17" creationId="{7DA3C418-758E-4180-A5D0-8655D6804587}"/>
          </ac:spMkLst>
        </pc:spChg>
        <pc:spChg chg="add">
          <ac:chgData name="Prezerakos Georgios" userId="ea548587-b3cc-4d35-8e15-7608a7cc4b92" providerId="ADAL" clId="{7FF9C33A-63AB-4F07-85F6-54D6939F6706}" dt="2024-06-03T13:50:48.923" v="969" actId="26606"/>
          <ac:spMkLst>
            <pc:docMk/>
            <pc:sldMk cId="1795260895" sldId="256"/>
            <ac:spMk id="18" creationId="{28C8EF06-5EC3-4883-AFAF-D74FF46550FB}"/>
          </ac:spMkLst>
        </pc:spChg>
        <pc:picChg chg="add del">
          <ac:chgData name="Prezerakos Georgios" userId="ea548587-b3cc-4d35-8e15-7608a7cc4b92" providerId="ADAL" clId="{7FF9C33A-63AB-4F07-85F6-54D6939F6706}" dt="2024-06-03T13:50:48.912" v="968" actId="26606"/>
          <ac:picMkLst>
            <pc:docMk/>
            <pc:sldMk cId="1795260895" sldId="256"/>
            <ac:picMk id="9" creationId="{65362053-D63F-5143-F819-C11CB508A12B}"/>
          </ac:picMkLst>
        </pc:picChg>
        <pc:picChg chg="add">
          <ac:chgData name="Prezerakos Georgios" userId="ea548587-b3cc-4d35-8e15-7608a7cc4b92" providerId="ADAL" clId="{7FF9C33A-63AB-4F07-85F6-54D6939F6706}" dt="2024-06-03T13:50:48.923" v="969" actId="26606"/>
          <ac:picMkLst>
            <pc:docMk/>
            <pc:sldMk cId="1795260895" sldId="256"/>
            <ac:picMk id="19" creationId="{FF02D3F3-07EE-F33D-4287-15A39982D8E1}"/>
          </ac:picMkLst>
        </pc:picChg>
      </pc:sldChg>
      <pc:sldChg chg="addSp delSp modSp new mod setBg modClrScheme chgLayout">
        <pc:chgData name="Prezerakos Georgios" userId="ea548587-b3cc-4d35-8e15-7608a7cc4b92" providerId="ADAL" clId="{7FF9C33A-63AB-4F07-85F6-54D6939F6706}" dt="2024-06-03T13:51:18.851" v="1020" actId="27614"/>
        <pc:sldMkLst>
          <pc:docMk/>
          <pc:sldMk cId="2033457592" sldId="257"/>
        </pc:sldMkLst>
        <pc:spChg chg="del mod ord">
          <ac:chgData name="Prezerakos Georgios" userId="ea548587-b3cc-4d35-8e15-7608a7cc4b92" providerId="ADAL" clId="{7FF9C33A-63AB-4F07-85F6-54D6939F6706}" dt="2024-06-03T06:27:03.190" v="4" actId="700"/>
          <ac:spMkLst>
            <pc:docMk/>
            <pc:sldMk cId="2033457592" sldId="257"/>
            <ac:spMk id="2" creationId="{1C5A4AB4-F373-2074-CB69-0B44780043F6}"/>
          </ac:spMkLst>
        </pc:spChg>
        <pc:spChg chg="del mod ord">
          <ac:chgData name="Prezerakos Georgios" userId="ea548587-b3cc-4d35-8e15-7608a7cc4b92" providerId="ADAL" clId="{7FF9C33A-63AB-4F07-85F6-54D6939F6706}" dt="2024-06-03T06:27:03.190" v="4" actId="700"/>
          <ac:spMkLst>
            <pc:docMk/>
            <pc:sldMk cId="2033457592" sldId="257"/>
            <ac:spMk id="3" creationId="{B4BD4E8A-C5C4-8C06-38AE-930314AD7846}"/>
          </ac:spMkLst>
        </pc:spChg>
        <pc:spChg chg="add mod ord">
          <ac:chgData name="Prezerakos Georgios" userId="ea548587-b3cc-4d35-8e15-7608a7cc4b92" providerId="ADAL" clId="{7FF9C33A-63AB-4F07-85F6-54D6939F6706}" dt="2024-06-03T13:51:16.649" v="1019" actId="26606"/>
          <ac:spMkLst>
            <pc:docMk/>
            <pc:sldMk cId="2033457592" sldId="257"/>
            <ac:spMk id="4" creationId="{5E1D6660-AD84-25FA-0160-76279BD55B0A}"/>
          </ac:spMkLst>
        </pc:spChg>
        <pc:spChg chg="add mod ord">
          <ac:chgData name="Prezerakos Georgios" userId="ea548587-b3cc-4d35-8e15-7608a7cc4b92" providerId="ADAL" clId="{7FF9C33A-63AB-4F07-85F6-54D6939F6706}" dt="2024-06-03T13:51:16.649" v="1019" actId="26606"/>
          <ac:spMkLst>
            <pc:docMk/>
            <pc:sldMk cId="2033457592" sldId="257"/>
            <ac:spMk id="5" creationId="{64AD07AB-7D4E-FA35-C3DD-667AC69E6BD1}"/>
          </ac:spMkLst>
        </pc:spChg>
        <pc:spChg chg="add">
          <ac:chgData name="Prezerakos Georgios" userId="ea548587-b3cc-4d35-8e15-7608a7cc4b92" providerId="ADAL" clId="{7FF9C33A-63AB-4F07-85F6-54D6939F6706}" dt="2024-06-03T13:51:16.649" v="1019" actId="26606"/>
          <ac:spMkLst>
            <pc:docMk/>
            <pc:sldMk cId="2033457592" sldId="257"/>
            <ac:spMk id="11" creationId="{F8446B12-7391-4711-8B31-112A0B896C76}"/>
          </ac:spMkLst>
        </pc:spChg>
        <pc:grpChg chg="add">
          <ac:chgData name="Prezerakos Georgios" userId="ea548587-b3cc-4d35-8e15-7608a7cc4b92" providerId="ADAL" clId="{7FF9C33A-63AB-4F07-85F6-54D6939F6706}" dt="2024-06-03T13:51:16.649" v="1019" actId="26606"/>
          <ac:grpSpMkLst>
            <pc:docMk/>
            <pc:sldMk cId="2033457592" sldId="257"/>
            <ac:grpSpMk id="13" creationId="{AC0B7807-0C83-4963-821A-69B172722E49}"/>
          </ac:grpSpMkLst>
        </pc:grpChg>
        <pc:picChg chg="add mod">
          <ac:chgData name="Prezerakos Georgios" userId="ea548587-b3cc-4d35-8e15-7608a7cc4b92" providerId="ADAL" clId="{7FF9C33A-63AB-4F07-85F6-54D6939F6706}" dt="2024-06-03T13:51:18.851" v="1020" actId="27614"/>
          <ac:picMkLst>
            <pc:docMk/>
            <pc:sldMk cId="2033457592" sldId="257"/>
            <ac:picMk id="7" creationId="{A2E65847-48FE-C206-1430-F288B9C07B2C}"/>
          </ac:picMkLst>
        </pc:picChg>
      </pc:sldChg>
      <pc:sldChg chg="addSp delSp modSp new mod modClrScheme chgLayout">
        <pc:chgData name="Prezerakos Georgios" userId="ea548587-b3cc-4d35-8e15-7608a7cc4b92" providerId="ADAL" clId="{7FF9C33A-63AB-4F07-85F6-54D6939F6706}" dt="2024-06-03T13:52:07.161" v="1070" actId="20577"/>
        <pc:sldMkLst>
          <pc:docMk/>
          <pc:sldMk cId="875187865" sldId="258"/>
        </pc:sldMkLst>
        <pc:spChg chg="del mod ord">
          <ac:chgData name="Prezerakos Georgios" userId="ea548587-b3cc-4d35-8e15-7608a7cc4b92" providerId="ADAL" clId="{7FF9C33A-63AB-4F07-85F6-54D6939F6706}" dt="2024-06-03T06:27:11.167" v="6" actId="700"/>
          <ac:spMkLst>
            <pc:docMk/>
            <pc:sldMk cId="875187865" sldId="258"/>
            <ac:spMk id="2" creationId="{82137BA0-69BB-F418-1237-CF91E0AE5311}"/>
          </ac:spMkLst>
        </pc:spChg>
        <pc:spChg chg="del mod ord">
          <ac:chgData name="Prezerakos Georgios" userId="ea548587-b3cc-4d35-8e15-7608a7cc4b92" providerId="ADAL" clId="{7FF9C33A-63AB-4F07-85F6-54D6939F6706}" dt="2024-06-03T06:27:11.167" v="6" actId="700"/>
          <ac:spMkLst>
            <pc:docMk/>
            <pc:sldMk cId="875187865" sldId="258"/>
            <ac:spMk id="3" creationId="{7719B4F7-AF8A-E2F9-41FA-7207777C4D6F}"/>
          </ac:spMkLst>
        </pc:spChg>
        <pc:spChg chg="add del mod ord">
          <ac:chgData name="Prezerakos Georgios" userId="ea548587-b3cc-4d35-8e15-7608a7cc4b92" providerId="ADAL" clId="{7FF9C33A-63AB-4F07-85F6-54D6939F6706}" dt="2024-06-03T06:28:50.499" v="7" actId="700"/>
          <ac:spMkLst>
            <pc:docMk/>
            <pc:sldMk cId="875187865" sldId="258"/>
            <ac:spMk id="4" creationId="{E3E08AF9-B4B1-6574-920F-AE1376F228D8}"/>
          </ac:spMkLst>
        </pc:spChg>
        <pc:spChg chg="add del mod ord">
          <ac:chgData name="Prezerakos Georgios" userId="ea548587-b3cc-4d35-8e15-7608a7cc4b92" providerId="ADAL" clId="{7FF9C33A-63AB-4F07-85F6-54D6939F6706}" dt="2024-06-03T06:28:50.499" v="7" actId="700"/>
          <ac:spMkLst>
            <pc:docMk/>
            <pc:sldMk cId="875187865" sldId="258"/>
            <ac:spMk id="5" creationId="{E944BB2A-15CE-9F89-D129-F04549102BD6}"/>
          </ac:spMkLst>
        </pc:spChg>
        <pc:spChg chg="add mod ord">
          <ac:chgData name="Prezerakos Georgios" userId="ea548587-b3cc-4d35-8e15-7608a7cc4b92" providerId="ADAL" clId="{7FF9C33A-63AB-4F07-85F6-54D6939F6706}" dt="2024-06-03T13:51:26.879" v="1032" actId="20577"/>
          <ac:spMkLst>
            <pc:docMk/>
            <pc:sldMk cId="875187865" sldId="258"/>
            <ac:spMk id="6" creationId="{09EA70BB-925D-56DC-2C4F-6D410E984AA8}"/>
          </ac:spMkLst>
        </pc:spChg>
        <pc:spChg chg="add mod ord">
          <ac:chgData name="Prezerakos Georgios" userId="ea548587-b3cc-4d35-8e15-7608a7cc4b92" providerId="ADAL" clId="{7FF9C33A-63AB-4F07-85F6-54D6939F6706}" dt="2024-06-03T13:52:07.161" v="1070" actId="20577"/>
          <ac:spMkLst>
            <pc:docMk/>
            <pc:sldMk cId="875187865" sldId="258"/>
            <ac:spMk id="7" creationId="{85B11A6C-DEC1-DF7D-E9E9-C1DC857ECE90}"/>
          </ac:spMkLst>
        </pc:spChg>
      </pc:sldChg>
      <pc:sldChg chg="addSp modSp new mod">
        <pc:chgData name="Prezerakos Georgios" userId="ea548587-b3cc-4d35-8e15-7608a7cc4b92" providerId="ADAL" clId="{7FF9C33A-63AB-4F07-85F6-54D6939F6706}" dt="2024-06-03T13:51:40.281" v="1034" actId="27636"/>
        <pc:sldMkLst>
          <pc:docMk/>
          <pc:sldMk cId="3581695251" sldId="259"/>
        </pc:sldMkLst>
        <pc:spChg chg="mod">
          <ac:chgData name="Prezerakos Georgios" userId="ea548587-b3cc-4d35-8e15-7608a7cc4b92" providerId="ADAL" clId="{7FF9C33A-63AB-4F07-85F6-54D6939F6706}" dt="2024-06-03T06:30:47.782" v="21" actId="20577"/>
          <ac:spMkLst>
            <pc:docMk/>
            <pc:sldMk cId="3581695251" sldId="259"/>
            <ac:spMk id="2" creationId="{5BBC7C34-C78A-84F0-A223-F388C6A7734E}"/>
          </ac:spMkLst>
        </pc:spChg>
        <pc:spChg chg="mod">
          <ac:chgData name="Prezerakos Georgios" userId="ea548587-b3cc-4d35-8e15-7608a7cc4b92" providerId="ADAL" clId="{7FF9C33A-63AB-4F07-85F6-54D6939F6706}" dt="2024-06-03T13:51:40.281" v="1034" actId="27636"/>
          <ac:spMkLst>
            <pc:docMk/>
            <pc:sldMk cId="3581695251" sldId="259"/>
            <ac:spMk id="3" creationId="{49F0F39E-D270-D642-6B21-D8BB5E52CE52}"/>
          </ac:spMkLst>
        </pc:spChg>
        <pc:picChg chg="add mod">
          <ac:chgData name="Prezerakos Georgios" userId="ea548587-b3cc-4d35-8e15-7608a7cc4b92" providerId="ADAL" clId="{7FF9C33A-63AB-4F07-85F6-54D6939F6706}" dt="2024-06-03T06:31:47.135" v="28" actId="1076"/>
          <ac:picMkLst>
            <pc:docMk/>
            <pc:sldMk cId="3581695251" sldId="259"/>
            <ac:picMk id="5" creationId="{D42CFD1D-AD01-7AFD-66E3-D727C58D640F}"/>
          </ac:picMkLst>
        </pc:picChg>
      </pc:sldChg>
      <pc:sldChg chg="addSp modSp new mod">
        <pc:chgData name="Prezerakos Georgios" userId="ea548587-b3cc-4d35-8e15-7608a7cc4b92" providerId="ADAL" clId="{7FF9C33A-63AB-4F07-85F6-54D6939F6706}" dt="2024-06-03T13:51:40.292" v="1035" actId="27636"/>
        <pc:sldMkLst>
          <pc:docMk/>
          <pc:sldMk cId="1980773564" sldId="260"/>
        </pc:sldMkLst>
        <pc:spChg chg="mod">
          <ac:chgData name="Prezerakos Georgios" userId="ea548587-b3cc-4d35-8e15-7608a7cc4b92" providerId="ADAL" clId="{7FF9C33A-63AB-4F07-85F6-54D6939F6706}" dt="2024-06-03T06:32:05.674" v="32"/>
          <ac:spMkLst>
            <pc:docMk/>
            <pc:sldMk cId="1980773564" sldId="260"/>
            <ac:spMk id="2" creationId="{92FE2BCB-6307-0A98-9A9F-086F4A6D992A}"/>
          </ac:spMkLst>
        </pc:spChg>
        <pc:spChg chg="mod">
          <ac:chgData name="Prezerakos Georgios" userId="ea548587-b3cc-4d35-8e15-7608a7cc4b92" providerId="ADAL" clId="{7FF9C33A-63AB-4F07-85F6-54D6939F6706}" dt="2024-06-03T13:51:40.292" v="1035" actId="27636"/>
          <ac:spMkLst>
            <pc:docMk/>
            <pc:sldMk cId="1980773564" sldId="260"/>
            <ac:spMk id="3" creationId="{C9A1E55D-A446-8AD0-321A-022873B15F10}"/>
          </ac:spMkLst>
        </pc:spChg>
        <pc:picChg chg="add mod">
          <ac:chgData name="Prezerakos Georgios" userId="ea548587-b3cc-4d35-8e15-7608a7cc4b92" providerId="ADAL" clId="{7FF9C33A-63AB-4F07-85F6-54D6939F6706}" dt="2024-06-03T06:33:25.704" v="41" actId="14100"/>
          <ac:picMkLst>
            <pc:docMk/>
            <pc:sldMk cId="1980773564" sldId="260"/>
            <ac:picMk id="5" creationId="{DA8A3339-7B5D-C3B3-3E0B-5567D7B134C9}"/>
          </ac:picMkLst>
        </pc:picChg>
      </pc:sldChg>
      <pc:sldChg chg="addSp delSp modSp new mod">
        <pc:chgData name="Prezerakos Georgios" userId="ea548587-b3cc-4d35-8e15-7608a7cc4b92" providerId="ADAL" clId="{7FF9C33A-63AB-4F07-85F6-54D6939F6706}" dt="2024-06-03T06:34:34.967" v="63" actId="1076"/>
        <pc:sldMkLst>
          <pc:docMk/>
          <pc:sldMk cId="1733992350" sldId="261"/>
        </pc:sldMkLst>
        <pc:spChg chg="mod">
          <ac:chgData name="Prezerakos Georgios" userId="ea548587-b3cc-4d35-8e15-7608a7cc4b92" providerId="ADAL" clId="{7FF9C33A-63AB-4F07-85F6-54D6939F6706}" dt="2024-06-03T06:33:53.304" v="57" actId="20577"/>
          <ac:spMkLst>
            <pc:docMk/>
            <pc:sldMk cId="1733992350" sldId="261"/>
            <ac:spMk id="2" creationId="{C3589A41-AC36-0266-59E6-3013127859C0}"/>
          </ac:spMkLst>
        </pc:spChg>
        <pc:spChg chg="del">
          <ac:chgData name="Prezerakos Georgios" userId="ea548587-b3cc-4d35-8e15-7608a7cc4b92" providerId="ADAL" clId="{7FF9C33A-63AB-4F07-85F6-54D6939F6706}" dt="2024-06-03T06:34:17.507" v="58" actId="478"/>
          <ac:spMkLst>
            <pc:docMk/>
            <pc:sldMk cId="1733992350" sldId="261"/>
            <ac:spMk id="3" creationId="{193B926E-7E51-9709-131C-268D0E81219D}"/>
          </ac:spMkLst>
        </pc:spChg>
        <pc:picChg chg="add mod">
          <ac:chgData name="Prezerakos Georgios" userId="ea548587-b3cc-4d35-8e15-7608a7cc4b92" providerId="ADAL" clId="{7FF9C33A-63AB-4F07-85F6-54D6939F6706}" dt="2024-06-03T06:34:34.967" v="63" actId="1076"/>
          <ac:picMkLst>
            <pc:docMk/>
            <pc:sldMk cId="1733992350" sldId="261"/>
            <ac:picMk id="5" creationId="{DE113351-6C3E-BB60-65C7-D24F62CEDB1E}"/>
          </ac:picMkLst>
        </pc:picChg>
      </pc:sldChg>
      <pc:sldChg chg="addSp delSp modSp new mod modClrScheme chgLayout">
        <pc:chgData name="Prezerakos Georgios" userId="ea548587-b3cc-4d35-8e15-7608a7cc4b92" providerId="ADAL" clId="{7FF9C33A-63AB-4F07-85F6-54D6939F6706}" dt="2024-06-03T13:53:13.055" v="1099" actId="20577"/>
        <pc:sldMkLst>
          <pc:docMk/>
          <pc:sldMk cId="547738602" sldId="262"/>
        </pc:sldMkLst>
        <pc:spChg chg="del mod ord">
          <ac:chgData name="Prezerakos Georgios" userId="ea548587-b3cc-4d35-8e15-7608a7cc4b92" providerId="ADAL" clId="{7FF9C33A-63AB-4F07-85F6-54D6939F6706}" dt="2024-06-03T06:36:13.346" v="65" actId="700"/>
          <ac:spMkLst>
            <pc:docMk/>
            <pc:sldMk cId="547738602" sldId="262"/>
            <ac:spMk id="2" creationId="{B5F019BB-229E-2744-20E3-7E491F0390CF}"/>
          </ac:spMkLst>
        </pc:spChg>
        <pc:spChg chg="del mod ord">
          <ac:chgData name="Prezerakos Georgios" userId="ea548587-b3cc-4d35-8e15-7608a7cc4b92" providerId="ADAL" clId="{7FF9C33A-63AB-4F07-85F6-54D6939F6706}" dt="2024-06-03T06:36:13.346" v="65" actId="700"/>
          <ac:spMkLst>
            <pc:docMk/>
            <pc:sldMk cId="547738602" sldId="262"/>
            <ac:spMk id="3" creationId="{4C50A8E5-1A1F-0C1B-EBC5-B40C0DC88E17}"/>
          </ac:spMkLst>
        </pc:spChg>
        <pc:spChg chg="add mod ord">
          <ac:chgData name="Prezerakos Georgios" userId="ea548587-b3cc-4d35-8e15-7608a7cc4b92" providerId="ADAL" clId="{7FF9C33A-63AB-4F07-85F6-54D6939F6706}" dt="2024-06-03T06:37:41.751" v="102" actId="20577"/>
          <ac:spMkLst>
            <pc:docMk/>
            <pc:sldMk cId="547738602" sldId="262"/>
            <ac:spMk id="4" creationId="{6E7D0EC8-03FE-6BE5-3B4D-53A06AB1E6C5}"/>
          </ac:spMkLst>
        </pc:spChg>
        <pc:spChg chg="add mod ord">
          <ac:chgData name="Prezerakos Georgios" userId="ea548587-b3cc-4d35-8e15-7608a7cc4b92" providerId="ADAL" clId="{7FF9C33A-63AB-4F07-85F6-54D6939F6706}" dt="2024-06-03T13:52:56.777" v="1081" actId="6549"/>
          <ac:spMkLst>
            <pc:docMk/>
            <pc:sldMk cId="547738602" sldId="262"/>
            <ac:spMk id="5" creationId="{08E7F089-B3AD-6EAE-5C7F-A60FCEBEF631}"/>
          </ac:spMkLst>
        </pc:spChg>
        <pc:spChg chg="add mod ord">
          <ac:chgData name="Prezerakos Georgios" userId="ea548587-b3cc-4d35-8e15-7608a7cc4b92" providerId="ADAL" clId="{7FF9C33A-63AB-4F07-85F6-54D6939F6706}" dt="2024-06-03T13:53:13.055" v="1099" actId="20577"/>
          <ac:spMkLst>
            <pc:docMk/>
            <pc:sldMk cId="547738602" sldId="262"/>
            <ac:spMk id="6" creationId="{C4EDED22-13B5-90D4-8F75-2AC63D34377A}"/>
          </ac:spMkLst>
        </pc:spChg>
      </pc:sldChg>
      <pc:sldChg chg="addSp delSp modSp new mod modClrScheme chgLayout">
        <pc:chgData name="Prezerakos Georgios" userId="ea548587-b3cc-4d35-8e15-7608a7cc4b92" providerId="ADAL" clId="{7FF9C33A-63AB-4F07-85F6-54D6939F6706}" dt="2024-06-03T13:53:23.462" v="1101" actId="1076"/>
        <pc:sldMkLst>
          <pc:docMk/>
          <pc:sldMk cId="574587619" sldId="263"/>
        </pc:sldMkLst>
        <pc:spChg chg="del mod ord">
          <ac:chgData name="Prezerakos Georgios" userId="ea548587-b3cc-4d35-8e15-7608a7cc4b92" providerId="ADAL" clId="{7FF9C33A-63AB-4F07-85F6-54D6939F6706}" dt="2024-06-03T06:37:58.344" v="104" actId="700"/>
          <ac:spMkLst>
            <pc:docMk/>
            <pc:sldMk cId="574587619" sldId="263"/>
            <ac:spMk id="2" creationId="{603F3312-6233-A871-04EA-94683126A302}"/>
          </ac:spMkLst>
        </pc:spChg>
        <pc:spChg chg="del mod ord">
          <ac:chgData name="Prezerakos Georgios" userId="ea548587-b3cc-4d35-8e15-7608a7cc4b92" providerId="ADAL" clId="{7FF9C33A-63AB-4F07-85F6-54D6939F6706}" dt="2024-06-03T06:37:58.344" v="104" actId="700"/>
          <ac:spMkLst>
            <pc:docMk/>
            <pc:sldMk cId="574587619" sldId="263"/>
            <ac:spMk id="3" creationId="{E0DD101C-1042-6E21-3318-C2A25E4F7112}"/>
          </ac:spMkLst>
        </pc:spChg>
        <pc:spChg chg="del">
          <ac:chgData name="Prezerakos Georgios" userId="ea548587-b3cc-4d35-8e15-7608a7cc4b92" providerId="ADAL" clId="{7FF9C33A-63AB-4F07-85F6-54D6939F6706}" dt="2024-06-03T06:37:58.344" v="104" actId="700"/>
          <ac:spMkLst>
            <pc:docMk/>
            <pc:sldMk cId="574587619" sldId="263"/>
            <ac:spMk id="4" creationId="{968BA90F-7A73-4545-43BB-C5984F9F1B92}"/>
          </ac:spMkLst>
        </pc:spChg>
        <pc:spChg chg="add mod ord">
          <ac:chgData name="Prezerakos Georgios" userId="ea548587-b3cc-4d35-8e15-7608a7cc4b92" providerId="ADAL" clId="{7FF9C33A-63AB-4F07-85F6-54D6939F6706}" dt="2024-06-03T06:38:13.047" v="124" actId="20577"/>
          <ac:spMkLst>
            <pc:docMk/>
            <pc:sldMk cId="574587619" sldId="263"/>
            <ac:spMk id="5" creationId="{AB1C6A94-E20C-9A46-FAAD-7A02F888255E}"/>
          </ac:spMkLst>
        </pc:spChg>
        <pc:spChg chg="add mod ord">
          <ac:chgData name="Prezerakos Georgios" userId="ea548587-b3cc-4d35-8e15-7608a7cc4b92" providerId="ADAL" clId="{7FF9C33A-63AB-4F07-85F6-54D6939F6706}" dt="2024-06-03T13:53:21.525" v="1100" actId="1076"/>
          <ac:spMkLst>
            <pc:docMk/>
            <pc:sldMk cId="574587619" sldId="263"/>
            <ac:spMk id="6" creationId="{BC9C53E7-0792-288D-7842-228F0FF8A359}"/>
          </ac:spMkLst>
        </pc:spChg>
        <pc:picChg chg="add mod">
          <ac:chgData name="Prezerakos Georgios" userId="ea548587-b3cc-4d35-8e15-7608a7cc4b92" providerId="ADAL" clId="{7FF9C33A-63AB-4F07-85F6-54D6939F6706}" dt="2024-06-03T13:53:23.462" v="1101" actId="1076"/>
          <ac:picMkLst>
            <pc:docMk/>
            <pc:sldMk cId="574587619" sldId="263"/>
            <ac:picMk id="8" creationId="{D9F359EA-BC09-A7D5-D44F-33DF55AE4166}"/>
          </ac:picMkLst>
        </pc:picChg>
      </pc:sldChg>
      <pc:sldChg chg="addSp modSp new mod">
        <pc:chgData name="Prezerakos Georgios" userId="ea548587-b3cc-4d35-8e15-7608a7cc4b92" providerId="ADAL" clId="{7FF9C33A-63AB-4F07-85F6-54D6939F6706}" dt="2024-06-03T13:53:47.784" v="1115" actId="20577"/>
        <pc:sldMkLst>
          <pc:docMk/>
          <pc:sldMk cId="4266885308" sldId="264"/>
        </pc:sldMkLst>
        <pc:spChg chg="mod">
          <ac:chgData name="Prezerakos Georgios" userId="ea548587-b3cc-4d35-8e15-7608a7cc4b92" providerId="ADAL" clId="{7FF9C33A-63AB-4F07-85F6-54D6939F6706}" dt="2024-06-03T06:40:08.934" v="139"/>
          <ac:spMkLst>
            <pc:docMk/>
            <pc:sldMk cId="4266885308" sldId="264"/>
            <ac:spMk id="2" creationId="{A58C1A94-A85A-FFB8-1B20-AB69D3A24361}"/>
          </ac:spMkLst>
        </pc:spChg>
        <pc:spChg chg="mod">
          <ac:chgData name="Prezerakos Georgios" userId="ea548587-b3cc-4d35-8e15-7608a7cc4b92" providerId="ADAL" clId="{7FF9C33A-63AB-4F07-85F6-54D6939F6706}" dt="2024-06-03T13:53:47.784" v="1115" actId="20577"/>
          <ac:spMkLst>
            <pc:docMk/>
            <pc:sldMk cId="4266885308" sldId="264"/>
            <ac:spMk id="3" creationId="{E5B29750-F0DC-B04E-F7B7-3F56402A309E}"/>
          </ac:spMkLst>
        </pc:spChg>
        <pc:picChg chg="add mod">
          <ac:chgData name="Prezerakos Georgios" userId="ea548587-b3cc-4d35-8e15-7608a7cc4b92" providerId="ADAL" clId="{7FF9C33A-63AB-4F07-85F6-54D6939F6706}" dt="2024-06-03T06:40:50.290" v="146" actId="14100"/>
          <ac:picMkLst>
            <pc:docMk/>
            <pc:sldMk cId="4266885308" sldId="264"/>
            <ac:picMk id="5" creationId="{2E037A8E-6A15-DE05-17C9-CD5B4B4123CE}"/>
          </ac:picMkLst>
        </pc:picChg>
      </pc:sldChg>
      <pc:sldChg chg="modSp new mod">
        <pc:chgData name="Prezerakos Georgios" userId="ea548587-b3cc-4d35-8e15-7608a7cc4b92" providerId="ADAL" clId="{7FF9C33A-63AB-4F07-85F6-54D6939F6706}" dt="2024-06-03T13:54:27.151" v="1163" actId="20577"/>
        <pc:sldMkLst>
          <pc:docMk/>
          <pc:sldMk cId="1473086809" sldId="265"/>
        </pc:sldMkLst>
        <pc:spChg chg="mod">
          <ac:chgData name="Prezerakos Georgios" userId="ea548587-b3cc-4d35-8e15-7608a7cc4b92" providerId="ADAL" clId="{7FF9C33A-63AB-4F07-85F6-54D6939F6706}" dt="2024-06-03T06:41:09.221" v="164" actId="20577"/>
          <ac:spMkLst>
            <pc:docMk/>
            <pc:sldMk cId="1473086809" sldId="265"/>
            <ac:spMk id="2" creationId="{12F88913-619A-FDEE-0849-1C0C61A710B5}"/>
          </ac:spMkLst>
        </pc:spChg>
        <pc:spChg chg="mod">
          <ac:chgData name="Prezerakos Georgios" userId="ea548587-b3cc-4d35-8e15-7608a7cc4b92" providerId="ADAL" clId="{7FF9C33A-63AB-4F07-85F6-54D6939F6706}" dt="2024-06-03T13:54:27.151" v="1163" actId="20577"/>
          <ac:spMkLst>
            <pc:docMk/>
            <pc:sldMk cId="1473086809" sldId="265"/>
            <ac:spMk id="3" creationId="{64FBB6D4-630B-BD67-968F-FAD167ABAB48}"/>
          </ac:spMkLst>
        </pc:spChg>
      </pc:sldChg>
      <pc:sldChg chg="addSp modSp new mod">
        <pc:chgData name="Prezerakos Georgios" userId="ea548587-b3cc-4d35-8e15-7608a7cc4b92" providerId="ADAL" clId="{7FF9C33A-63AB-4F07-85F6-54D6939F6706}" dt="2024-06-03T06:44:19.986" v="209" actId="1076"/>
        <pc:sldMkLst>
          <pc:docMk/>
          <pc:sldMk cId="3746523847" sldId="266"/>
        </pc:sldMkLst>
        <pc:spChg chg="mod">
          <ac:chgData name="Prezerakos Georgios" userId="ea548587-b3cc-4d35-8e15-7608a7cc4b92" providerId="ADAL" clId="{7FF9C33A-63AB-4F07-85F6-54D6939F6706}" dt="2024-06-03T06:42:04.551" v="201" actId="20577"/>
          <ac:spMkLst>
            <pc:docMk/>
            <pc:sldMk cId="3746523847" sldId="266"/>
            <ac:spMk id="2" creationId="{CA2E58E1-310D-A8E5-480A-D6CDA4BC5DBA}"/>
          </ac:spMkLst>
        </pc:spChg>
        <pc:spChg chg="mod">
          <ac:chgData name="Prezerakos Georgios" userId="ea548587-b3cc-4d35-8e15-7608a7cc4b92" providerId="ADAL" clId="{7FF9C33A-63AB-4F07-85F6-54D6939F6706}" dt="2024-06-03T06:43:02.088" v="205" actId="14100"/>
          <ac:spMkLst>
            <pc:docMk/>
            <pc:sldMk cId="3746523847" sldId="266"/>
            <ac:spMk id="3" creationId="{07CDF86F-30C3-B8AF-0102-4AC2A3C6E6A1}"/>
          </ac:spMkLst>
        </pc:spChg>
        <pc:picChg chg="add mod">
          <ac:chgData name="Prezerakos Georgios" userId="ea548587-b3cc-4d35-8e15-7608a7cc4b92" providerId="ADAL" clId="{7FF9C33A-63AB-4F07-85F6-54D6939F6706}" dt="2024-06-03T06:44:19.986" v="209" actId="1076"/>
          <ac:picMkLst>
            <pc:docMk/>
            <pc:sldMk cId="3746523847" sldId="266"/>
            <ac:picMk id="5" creationId="{28EE3BD7-45D5-2D68-7C00-AA121E1A5239}"/>
          </ac:picMkLst>
        </pc:picChg>
      </pc:sldChg>
      <pc:sldChg chg="addSp modSp new mod">
        <pc:chgData name="Prezerakos Georgios" userId="ea548587-b3cc-4d35-8e15-7608a7cc4b92" providerId="ADAL" clId="{7FF9C33A-63AB-4F07-85F6-54D6939F6706}" dt="2024-06-03T13:51:40.320" v="1038" actId="27636"/>
        <pc:sldMkLst>
          <pc:docMk/>
          <pc:sldMk cId="1002252981" sldId="267"/>
        </pc:sldMkLst>
        <pc:spChg chg="mod">
          <ac:chgData name="Prezerakos Georgios" userId="ea548587-b3cc-4d35-8e15-7608a7cc4b92" providerId="ADAL" clId="{7FF9C33A-63AB-4F07-85F6-54D6939F6706}" dt="2024-06-03T06:44:45.766" v="228" actId="20577"/>
          <ac:spMkLst>
            <pc:docMk/>
            <pc:sldMk cId="1002252981" sldId="267"/>
            <ac:spMk id="2" creationId="{C07B7A5F-6A54-D85D-E09E-3C9C3DE7A732}"/>
          </ac:spMkLst>
        </pc:spChg>
        <pc:spChg chg="mod">
          <ac:chgData name="Prezerakos Georgios" userId="ea548587-b3cc-4d35-8e15-7608a7cc4b92" providerId="ADAL" clId="{7FF9C33A-63AB-4F07-85F6-54D6939F6706}" dt="2024-06-03T13:51:40.320" v="1038" actId="27636"/>
          <ac:spMkLst>
            <pc:docMk/>
            <pc:sldMk cId="1002252981" sldId="267"/>
            <ac:spMk id="3" creationId="{933BED62-CF69-F57D-64A8-D1BAE220016F}"/>
          </ac:spMkLst>
        </pc:spChg>
        <pc:picChg chg="add mod">
          <ac:chgData name="Prezerakos Georgios" userId="ea548587-b3cc-4d35-8e15-7608a7cc4b92" providerId="ADAL" clId="{7FF9C33A-63AB-4F07-85F6-54D6939F6706}" dt="2024-06-03T06:45:46.675" v="234" actId="1076"/>
          <ac:picMkLst>
            <pc:docMk/>
            <pc:sldMk cId="1002252981" sldId="267"/>
            <ac:picMk id="5" creationId="{88788BF1-A3E0-7D05-702E-D1EBFA674550}"/>
          </ac:picMkLst>
        </pc:picChg>
      </pc:sldChg>
      <pc:sldChg chg="modSp new mod">
        <pc:chgData name="Prezerakos Georgios" userId="ea548587-b3cc-4d35-8e15-7608a7cc4b92" providerId="ADAL" clId="{7FF9C33A-63AB-4F07-85F6-54D6939F6706}" dt="2024-06-03T06:46:50.794" v="240" actId="6549"/>
        <pc:sldMkLst>
          <pc:docMk/>
          <pc:sldMk cId="1634987281" sldId="268"/>
        </pc:sldMkLst>
        <pc:spChg chg="mod">
          <ac:chgData name="Prezerakos Georgios" userId="ea548587-b3cc-4d35-8e15-7608a7cc4b92" providerId="ADAL" clId="{7FF9C33A-63AB-4F07-85F6-54D6939F6706}" dt="2024-06-03T06:46:05.636" v="236"/>
          <ac:spMkLst>
            <pc:docMk/>
            <pc:sldMk cId="1634987281" sldId="268"/>
            <ac:spMk id="2" creationId="{1924BBD5-6A7C-B172-8CF1-50EC9A31CEF3}"/>
          </ac:spMkLst>
        </pc:spChg>
        <pc:spChg chg="mod">
          <ac:chgData name="Prezerakos Georgios" userId="ea548587-b3cc-4d35-8e15-7608a7cc4b92" providerId="ADAL" clId="{7FF9C33A-63AB-4F07-85F6-54D6939F6706}" dt="2024-06-03T06:46:50.794" v="240" actId="6549"/>
          <ac:spMkLst>
            <pc:docMk/>
            <pc:sldMk cId="1634987281" sldId="268"/>
            <ac:spMk id="3" creationId="{71999341-9743-9457-4630-D3D6E8AC4762}"/>
          </ac:spMkLst>
        </pc:spChg>
      </pc:sldChg>
      <pc:sldChg chg="modSp new mod chgLayout">
        <pc:chgData name="Prezerakos Georgios" userId="ea548587-b3cc-4d35-8e15-7608a7cc4b92" providerId="ADAL" clId="{7FF9C33A-63AB-4F07-85F6-54D6939F6706}" dt="2024-06-03T13:55:01.256" v="1172" actId="20577"/>
        <pc:sldMkLst>
          <pc:docMk/>
          <pc:sldMk cId="4179859628" sldId="269"/>
        </pc:sldMkLst>
        <pc:spChg chg="mod ord">
          <ac:chgData name="Prezerakos Georgios" userId="ea548587-b3cc-4d35-8e15-7608a7cc4b92" providerId="ADAL" clId="{7FF9C33A-63AB-4F07-85F6-54D6939F6706}" dt="2024-06-03T06:48:58.393" v="249" actId="700"/>
          <ac:spMkLst>
            <pc:docMk/>
            <pc:sldMk cId="4179859628" sldId="269"/>
            <ac:spMk id="2" creationId="{2575246F-2343-94EC-924D-6AE7E58DD2DA}"/>
          </ac:spMkLst>
        </pc:spChg>
        <pc:spChg chg="mod ord">
          <ac:chgData name="Prezerakos Georgios" userId="ea548587-b3cc-4d35-8e15-7608a7cc4b92" providerId="ADAL" clId="{7FF9C33A-63AB-4F07-85F6-54D6939F6706}" dt="2024-06-03T13:55:01.256" v="1172" actId="20577"/>
          <ac:spMkLst>
            <pc:docMk/>
            <pc:sldMk cId="4179859628" sldId="269"/>
            <ac:spMk id="3" creationId="{E0C1D481-A63E-5B83-4D93-3A27A96FF24B}"/>
          </ac:spMkLst>
        </pc:spChg>
      </pc:sldChg>
      <pc:sldChg chg="modSp new mod">
        <pc:chgData name="Prezerakos Georgios" userId="ea548587-b3cc-4d35-8e15-7608a7cc4b92" providerId="ADAL" clId="{7FF9C33A-63AB-4F07-85F6-54D6939F6706}" dt="2024-06-03T13:55:10.999" v="1182" actId="20577"/>
        <pc:sldMkLst>
          <pc:docMk/>
          <pc:sldMk cId="2942848784" sldId="270"/>
        </pc:sldMkLst>
        <pc:spChg chg="mod">
          <ac:chgData name="Prezerakos Georgios" userId="ea548587-b3cc-4d35-8e15-7608a7cc4b92" providerId="ADAL" clId="{7FF9C33A-63AB-4F07-85F6-54D6939F6706}" dt="2024-06-03T06:49:28.096" v="251"/>
          <ac:spMkLst>
            <pc:docMk/>
            <pc:sldMk cId="2942848784" sldId="270"/>
            <ac:spMk id="2" creationId="{3E274CCB-3722-AC6F-BEEB-46B71D407177}"/>
          </ac:spMkLst>
        </pc:spChg>
        <pc:spChg chg="mod">
          <ac:chgData name="Prezerakos Georgios" userId="ea548587-b3cc-4d35-8e15-7608a7cc4b92" providerId="ADAL" clId="{7FF9C33A-63AB-4F07-85F6-54D6939F6706}" dt="2024-06-03T13:55:10.999" v="1182" actId="20577"/>
          <ac:spMkLst>
            <pc:docMk/>
            <pc:sldMk cId="2942848784" sldId="270"/>
            <ac:spMk id="3" creationId="{0740AC2A-34E1-90B5-3E07-CCAE5BACB73C}"/>
          </ac:spMkLst>
        </pc:spChg>
      </pc:sldChg>
      <pc:sldChg chg="modSp new mod">
        <pc:chgData name="Prezerakos Georgios" userId="ea548587-b3cc-4d35-8e15-7608a7cc4b92" providerId="ADAL" clId="{7FF9C33A-63AB-4F07-85F6-54D6939F6706}" dt="2024-06-03T14:17:10.236" v="1207" actId="27636"/>
        <pc:sldMkLst>
          <pc:docMk/>
          <pc:sldMk cId="1082368090" sldId="271"/>
        </pc:sldMkLst>
        <pc:spChg chg="mod">
          <ac:chgData name="Prezerakos Georgios" userId="ea548587-b3cc-4d35-8e15-7608a7cc4b92" providerId="ADAL" clId="{7FF9C33A-63AB-4F07-85F6-54D6939F6706}" dt="2024-06-03T06:51:18.229" v="290" actId="20577"/>
          <ac:spMkLst>
            <pc:docMk/>
            <pc:sldMk cId="1082368090" sldId="271"/>
            <ac:spMk id="2" creationId="{013484A4-379E-D3B3-EA2B-DBCE030E9C62}"/>
          </ac:spMkLst>
        </pc:spChg>
        <pc:spChg chg="mod">
          <ac:chgData name="Prezerakos Georgios" userId="ea548587-b3cc-4d35-8e15-7608a7cc4b92" providerId="ADAL" clId="{7FF9C33A-63AB-4F07-85F6-54D6939F6706}" dt="2024-06-03T14:17:10.236" v="1207" actId="27636"/>
          <ac:spMkLst>
            <pc:docMk/>
            <pc:sldMk cId="1082368090" sldId="271"/>
            <ac:spMk id="3" creationId="{21FDEE5B-FEE5-AC85-1585-61393BAA32DF}"/>
          </ac:spMkLst>
        </pc:spChg>
      </pc:sldChg>
      <pc:sldChg chg="modSp new mod">
        <pc:chgData name="Prezerakos Georgios" userId="ea548587-b3cc-4d35-8e15-7608a7cc4b92" providerId="ADAL" clId="{7FF9C33A-63AB-4F07-85F6-54D6939F6706}" dt="2024-06-03T14:18:16.531" v="1266" actId="20577"/>
        <pc:sldMkLst>
          <pc:docMk/>
          <pc:sldMk cId="1336717956" sldId="272"/>
        </pc:sldMkLst>
        <pc:spChg chg="mod">
          <ac:chgData name="Prezerakos Georgios" userId="ea548587-b3cc-4d35-8e15-7608a7cc4b92" providerId="ADAL" clId="{7FF9C33A-63AB-4F07-85F6-54D6939F6706}" dt="2024-06-03T06:53:03.684" v="316" actId="20577"/>
          <ac:spMkLst>
            <pc:docMk/>
            <pc:sldMk cId="1336717956" sldId="272"/>
            <ac:spMk id="2" creationId="{08657E23-9E44-8EE9-3265-8111CEC92E6E}"/>
          </ac:spMkLst>
        </pc:spChg>
        <pc:spChg chg="mod">
          <ac:chgData name="Prezerakos Georgios" userId="ea548587-b3cc-4d35-8e15-7608a7cc4b92" providerId="ADAL" clId="{7FF9C33A-63AB-4F07-85F6-54D6939F6706}" dt="2024-06-03T14:18:16.531" v="1266" actId="20577"/>
          <ac:spMkLst>
            <pc:docMk/>
            <pc:sldMk cId="1336717956" sldId="272"/>
            <ac:spMk id="3" creationId="{A00F47BE-0EB9-8D8E-7549-3985C7529150}"/>
          </ac:spMkLst>
        </pc:spChg>
      </pc:sldChg>
      <pc:sldChg chg="modSp new mod">
        <pc:chgData name="Prezerakos Georgios" userId="ea548587-b3cc-4d35-8e15-7608a7cc4b92" providerId="ADAL" clId="{7FF9C33A-63AB-4F07-85F6-54D6939F6706}" dt="2024-06-03T14:21:15.591" v="1358" actId="27636"/>
        <pc:sldMkLst>
          <pc:docMk/>
          <pc:sldMk cId="2726986825" sldId="273"/>
        </pc:sldMkLst>
        <pc:spChg chg="mod">
          <ac:chgData name="Prezerakos Georgios" userId="ea548587-b3cc-4d35-8e15-7608a7cc4b92" providerId="ADAL" clId="{7FF9C33A-63AB-4F07-85F6-54D6939F6706}" dt="2024-06-03T06:56:40.547" v="333" actId="20577"/>
          <ac:spMkLst>
            <pc:docMk/>
            <pc:sldMk cId="2726986825" sldId="273"/>
            <ac:spMk id="2" creationId="{C1207699-5D83-B799-E5E4-CFCFB1EEA86A}"/>
          </ac:spMkLst>
        </pc:spChg>
        <pc:spChg chg="mod">
          <ac:chgData name="Prezerakos Georgios" userId="ea548587-b3cc-4d35-8e15-7608a7cc4b92" providerId="ADAL" clId="{7FF9C33A-63AB-4F07-85F6-54D6939F6706}" dt="2024-06-03T14:21:15.591" v="1358" actId="27636"/>
          <ac:spMkLst>
            <pc:docMk/>
            <pc:sldMk cId="2726986825" sldId="273"/>
            <ac:spMk id="3" creationId="{6A521270-E8CE-27DF-23E9-86C5B9510909}"/>
          </ac:spMkLst>
        </pc:spChg>
      </pc:sldChg>
      <pc:sldChg chg="modSp new mod">
        <pc:chgData name="Prezerakos Georgios" userId="ea548587-b3cc-4d35-8e15-7608a7cc4b92" providerId="ADAL" clId="{7FF9C33A-63AB-4F07-85F6-54D6939F6706}" dt="2024-06-03T14:22:23.672" v="1383" actId="27636"/>
        <pc:sldMkLst>
          <pc:docMk/>
          <pc:sldMk cId="3451759039" sldId="274"/>
        </pc:sldMkLst>
        <pc:spChg chg="mod">
          <ac:chgData name="Prezerakos Georgios" userId="ea548587-b3cc-4d35-8e15-7608a7cc4b92" providerId="ADAL" clId="{7FF9C33A-63AB-4F07-85F6-54D6939F6706}" dt="2024-06-03T06:56:58.901" v="335"/>
          <ac:spMkLst>
            <pc:docMk/>
            <pc:sldMk cId="3451759039" sldId="274"/>
            <ac:spMk id="2" creationId="{779C9D29-D12F-A0AF-6BE7-0BD6A5489724}"/>
          </ac:spMkLst>
        </pc:spChg>
        <pc:spChg chg="mod">
          <ac:chgData name="Prezerakos Georgios" userId="ea548587-b3cc-4d35-8e15-7608a7cc4b92" providerId="ADAL" clId="{7FF9C33A-63AB-4F07-85F6-54D6939F6706}" dt="2024-06-03T14:22:23.672" v="1383" actId="27636"/>
          <ac:spMkLst>
            <pc:docMk/>
            <pc:sldMk cId="3451759039" sldId="274"/>
            <ac:spMk id="3" creationId="{3808D775-D157-A113-2268-404C7841623D}"/>
          </ac:spMkLst>
        </pc:spChg>
      </pc:sldChg>
      <pc:sldChg chg="modSp new mod">
        <pc:chgData name="Prezerakos Georgios" userId="ea548587-b3cc-4d35-8e15-7608a7cc4b92" providerId="ADAL" clId="{7FF9C33A-63AB-4F07-85F6-54D6939F6706}" dt="2024-06-03T07:00:36.713" v="386" actId="6549"/>
        <pc:sldMkLst>
          <pc:docMk/>
          <pc:sldMk cId="175208439" sldId="275"/>
        </pc:sldMkLst>
        <pc:spChg chg="mod">
          <ac:chgData name="Prezerakos Georgios" userId="ea548587-b3cc-4d35-8e15-7608a7cc4b92" providerId="ADAL" clId="{7FF9C33A-63AB-4F07-85F6-54D6939F6706}" dt="2024-06-03T06:58:03.850" v="379" actId="20577"/>
          <ac:spMkLst>
            <pc:docMk/>
            <pc:sldMk cId="175208439" sldId="275"/>
            <ac:spMk id="2" creationId="{3CB78080-45A4-E86E-5CB7-45D750B7AF15}"/>
          </ac:spMkLst>
        </pc:spChg>
        <pc:spChg chg="mod">
          <ac:chgData name="Prezerakos Georgios" userId="ea548587-b3cc-4d35-8e15-7608a7cc4b92" providerId="ADAL" clId="{7FF9C33A-63AB-4F07-85F6-54D6939F6706}" dt="2024-06-03T07:00:36.713" v="386" actId="6549"/>
          <ac:spMkLst>
            <pc:docMk/>
            <pc:sldMk cId="175208439" sldId="275"/>
            <ac:spMk id="3" creationId="{B6B274B3-43AB-051E-228F-E644E0D6EE3C}"/>
          </ac:spMkLst>
        </pc:spChg>
      </pc:sldChg>
      <pc:sldChg chg="addSp delSp modSp new mod">
        <pc:chgData name="Prezerakos Georgios" userId="ea548587-b3cc-4d35-8e15-7608a7cc4b92" providerId="ADAL" clId="{7FF9C33A-63AB-4F07-85F6-54D6939F6706}" dt="2024-06-03T14:23:21.513" v="1386" actId="1076"/>
        <pc:sldMkLst>
          <pc:docMk/>
          <pc:sldMk cId="1040690321" sldId="276"/>
        </pc:sldMkLst>
        <pc:spChg chg="mod">
          <ac:chgData name="Prezerakos Georgios" userId="ea548587-b3cc-4d35-8e15-7608a7cc4b92" providerId="ADAL" clId="{7FF9C33A-63AB-4F07-85F6-54D6939F6706}" dt="2024-06-03T07:01:14.650" v="388"/>
          <ac:spMkLst>
            <pc:docMk/>
            <pc:sldMk cId="1040690321" sldId="276"/>
            <ac:spMk id="2" creationId="{B689BF35-A7FD-26CD-C364-F5CEEBE82BA9}"/>
          </ac:spMkLst>
        </pc:spChg>
        <pc:spChg chg="del">
          <ac:chgData name="Prezerakos Georgios" userId="ea548587-b3cc-4d35-8e15-7608a7cc4b92" providerId="ADAL" clId="{7FF9C33A-63AB-4F07-85F6-54D6939F6706}" dt="2024-06-03T07:01:33.969" v="389" actId="478"/>
          <ac:spMkLst>
            <pc:docMk/>
            <pc:sldMk cId="1040690321" sldId="276"/>
            <ac:spMk id="3" creationId="{B73C69EA-12E8-25C4-3EB6-B3B5539F5A78}"/>
          </ac:spMkLst>
        </pc:spChg>
        <pc:picChg chg="add mod">
          <ac:chgData name="Prezerakos Georgios" userId="ea548587-b3cc-4d35-8e15-7608a7cc4b92" providerId="ADAL" clId="{7FF9C33A-63AB-4F07-85F6-54D6939F6706}" dt="2024-06-03T14:23:21.513" v="1386" actId="1076"/>
          <ac:picMkLst>
            <pc:docMk/>
            <pc:sldMk cId="1040690321" sldId="276"/>
            <ac:picMk id="4" creationId="{0FE91538-E383-41FC-6ED3-1BE794C70FF9}"/>
          </ac:picMkLst>
        </pc:picChg>
        <pc:picChg chg="add del mod">
          <ac:chgData name="Prezerakos Georgios" userId="ea548587-b3cc-4d35-8e15-7608a7cc4b92" providerId="ADAL" clId="{7FF9C33A-63AB-4F07-85F6-54D6939F6706}" dt="2024-06-03T14:23:11.984" v="1384" actId="478"/>
          <ac:picMkLst>
            <pc:docMk/>
            <pc:sldMk cId="1040690321" sldId="276"/>
            <ac:picMk id="5" creationId="{B3E1A2C4-EC91-1170-1121-B325996854B9}"/>
          </ac:picMkLst>
        </pc:picChg>
      </pc:sldChg>
      <pc:sldChg chg="modSp new mod">
        <pc:chgData name="Prezerakos Georgios" userId="ea548587-b3cc-4d35-8e15-7608a7cc4b92" providerId="ADAL" clId="{7FF9C33A-63AB-4F07-85F6-54D6939F6706}" dt="2024-06-03T14:24:08.209" v="1422" actId="15"/>
        <pc:sldMkLst>
          <pc:docMk/>
          <pc:sldMk cId="3351802674" sldId="277"/>
        </pc:sldMkLst>
        <pc:spChg chg="mod">
          <ac:chgData name="Prezerakos Georgios" userId="ea548587-b3cc-4d35-8e15-7608a7cc4b92" providerId="ADAL" clId="{7FF9C33A-63AB-4F07-85F6-54D6939F6706}" dt="2024-06-03T07:02:07.444" v="397"/>
          <ac:spMkLst>
            <pc:docMk/>
            <pc:sldMk cId="3351802674" sldId="277"/>
            <ac:spMk id="2" creationId="{0007F1E2-3153-026A-CE97-EB93F2BAB404}"/>
          </ac:spMkLst>
        </pc:spChg>
        <pc:spChg chg="mod">
          <ac:chgData name="Prezerakos Georgios" userId="ea548587-b3cc-4d35-8e15-7608a7cc4b92" providerId="ADAL" clId="{7FF9C33A-63AB-4F07-85F6-54D6939F6706}" dt="2024-06-03T14:24:08.209" v="1422" actId="15"/>
          <ac:spMkLst>
            <pc:docMk/>
            <pc:sldMk cId="3351802674" sldId="277"/>
            <ac:spMk id="3" creationId="{27D4B785-3EBB-3639-BC88-808413C64E32}"/>
          </ac:spMkLst>
        </pc:spChg>
      </pc:sldChg>
      <pc:sldChg chg="addSp modSp new mod">
        <pc:chgData name="Prezerakos Georgios" userId="ea548587-b3cc-4d35-8e15-7608a7cc4b92" providerId="ADAL" clId="{7FF9C33A-63AB-4F07-85F6-54D6939F6706}" dt="2024-06-03T13:51:40.391" v="1043" actId="27636"/>
        <pc:sldMkLst>
          <pc:docMk/>
          <pc:sldMk cId="1587275401" sldId="278"/>
        </pc:sldMkLst>
        <pc:spChg chg="mod">
          <ac:chgData name="Prezerakos Georgios" userId="ea548587-b3cc-4d35-8e15-7608a7cc4b92" providerId="ADAL" clId="{7FF9C33A-63AB-4F07-85F6-54D6939F6706}" dt="2024-06-03T07:02:53.863" v="402"/>
          <ac:spMkLst>
            <pc:docMk/>
            <pc:sldMk cId="1587275401" sldId="278"/>
            <ac:spMk id="2" creationId="{715D20C9-1BC6-BA6A-38BB-A569349F777D}"/>
          </ac:spMkLst>
        </pc:spChg>
        <pc:spChg chg="mod">
          <ac:chgData name="Prezerakos Georgios" userId="ea548587-b3cc-4d35-8e15-7608a7cc4b92" providerId="ADAL" clId="{7FF9C33A-63AB-4F07-85F6-54D6939F6706}" dt="2024-06-03T13:51:40.391" v="1043" actId="27636"/>
          <ac:spMkLst>
            <pc:docMk/>
            <pc:sldMk cId="1587275401" sldId="278"/>
            <ac:spMk id="3" creationId="{CC4F3780-2271-CF31-E2EE-081F28E744E9}"/>
          </ac:spMkLst>
        </pc:spChg>
        <pc:picChg chg="add mod">
          <ac:chgData name="Prezerakos Georgios" userId="ea548587-b3cc-4d35-8e15-7608a7cc4b92" providerId="ADAL" clId="{7FF9C33A-63AB-4F07-85F6-54D6939F6706}" dt="2024-06-03T07:04:09.741" v="407" actId="1076"/>
          <ac:picMkLst>
            <pc:docMk/>
            <pc:sldMk cId="1587275401" sldId="278"/>
            <ac:picMk id="5" creationId="{3044917D-FF08-E2EB-E73A-17FAD76F76C4}"/>
          </ac:picMkLst>
        </pc:picChg>
      </pc:sldChg>
      <pc:sldChg chg="addSp modSp new mod">
        <pc:chgData name="Prezerakos Georgios" userId="ea548587-b3cc-4d35-8e15-7608a7cc4b92" providerId="ADAL" clId="{7FF9C33A-63AB-4F07-85F6-54D6939F6706}" dt="2024-06-03T14:24:56.887" v="1498" actId="20577"/>
        <pc:sldMkLst>
          <pc:docMk/>
          <pc:sldMk cId="1848729729" sldId="279"/>
        </pc:sldMkLst>
        <pc:spChg chg="mod">
          <ac:chgData name="Prezerakos Georgios" userId="ea548587-b3cc-4d35-8e15-7608a7cc4b92" providerId="ADAL" clId="{7FF9C33A-63AB-4F07-85F6-54D6939F6706}" dt="2024-06-03T07:04:32.611" v="428" actId="20577"/>
          <ac:spMkLst>
            <pc:docMk/>
            <pc:sldMk cId="1848729729" sldId="279"/>
            <ac:spMk id="2" creationId="{0BC76DDA-FADD-4049-1013-2B5D2D788609}"/>
          </ac:spMkLst>
        </pc:spChg>
        <pc:spChg chg="mod">
          <ac:chgData name="Prezerakos Georgios" userId="ea548587-b3cc-4d35-8e15-7608a7cc4b92" providerId="ADAL" clId="{7FF9C33A-63AB-4F07-85F6-54D6939F6706}" dt="2024-06-03T14:24:56.887" v="1498" actId="20577"/>
          <ac:spMkLst>
            <pc:docMk/>
            <pc:sldMk cId="1848729729" sldId="279"/>
            <ac:spMk id="3" creationId="{370CD754-3D1F-B83B-0305-12F9C4E13316}"/>
          </ac:spMkLst>
        </pc:spChg>
        <pc:picChg chg="add mod">
          <ac:chgData name="Prezerakos Georgios" userId="ea548587-b3cc-4d35-8e15-7608a7cc4b92" providerId="ADAL" clId="{7FF9C33A-63AB-4F07-85F6-54D6939F6706}" dt="2024-06-03T07:08:03.375" v="433" actId="14100"/>
          <ac:picMkLst>
            <pc:docMk/>
            <pc:sldMk cId="1848729729" sldId="279"/>
            <ac:picMk id="5" creationId="{90126F86-DF03-4A54-FF02-5880938C87C4}"/>
          </ac:picMkLst>
        </pc:picChg>
      </pc:sldChg>
      <pc:sldChg chg="addSp modSp new mod">
        <pc:chgData name="Prezerakos Georgios" userId="ea548587-b3cc-4d35-8e15-7608a7cc4b92" providerId="ADAL" clId="{7FF9C33A-63AB-4F07-85F6-54D6939F6706}" dt="2024-06-03T14:28:31.919" v="1619" actId="20577"/>
        <pc:sldMkLst>
          <pc:docMk/>
          <pc:sldMk cId="1616892159" sldId="280"/>
        </pc:sldMkLst>
        <pc:spChg chg="mod">
          <ac:chgData name="Prezerakos Georgios" userId="ea548587-b3cc-4d35-8e15-7608a7cc4b92" providerId="ADAL" clId="{7FF9C33A-63AB-4F07-85F6-54D6939F6706}" dt="2024-06-03T07:15:21.030" v="472" actId="313"/>
          <ac:spMkLst>
            <pc:docMk/>
            <pc:sldMk cId="1616892159" sldId="280"/>
            <ac:spMk id="2" creationId="{412CDD2A-1FAB-662E-FCDA-D47E57985EC9}"/>
          </ac:spMkLst>
        </pc:spChg>
        <pc:spChg chg="mod">
          <ac:chgData name="Prezerakos Georgios" userId="ea548587-b3cc-4d35-8e15-7608a7cc4b92" providerId="ADAL" clId="{7FF9C33A-63AB-4F07-85F6-54D6939F6706}" dt="2024-06-03T14:28:31.919" v="1619" actId="20577"/>
          <ac:spMkLst>
            <pc:docMk/>
            <pc:sldMk cId="1616892159" sldId="280"/>
            <ac:spMk id="3" creationId="{4DC7C103-4D53-D45B-C0AC-E3FA23C0C522}"/>
          </ac:spMkLst>
        </pc:spChg>
        <pc:picChg chg="add mod">
          <ac:chgData name="Prezerakos Georgios" userId="ea548587-b3cc-4d35-8e15-7608a7cc4b92" providerId="ADAL" clId="{7FF9C33A-63AB-4F07-85F6-54D6939F6706}" dt="2024-06-03T07:15:15.690" v="471" actId="1076"/>
          <ac:picMkLst>
            <pc:docMk/>
            <pc:sldMk cId="1616892159" sldId="280"/>
            <ac:picMk id="5" creationId="{0C1810F3-8F83-1D11-4C3D-2632A04B281A}"/>
          </ac:picMkLst>
        </pc:picChg>
      </pc:sldChg>
      <pc:sldChg chg="addSp delSp modSp add mod">
        <pc:chgData name="Prezerakos Georgios" userId="ea548587-b3cc-4d35-8e15-7608a7cc4b92" providerId="ADAL" clId="{7FF9C33A-63AB-4F07-85F6-54D6939F6706}" dt="2024-06-03T14:25:37.240" v="1516" actId="20577"/>
        <pc:sldMkLst>
          <pc:docMk/>
          <pc:sldMk cId="2775083864" sldId="281"/>
        </pc:sldMkLst>
        <pc:spChg chg="mod">
          <ac:chgData name="Prezerakos Georgios" userId="ea548587-b3cc-4d35-8e15-7608a7cc4b92" providerId="ADAL" clId="{7FF9C33A-63AB-4F07-85F6-54D6939F6706}" dt="2024-06-03T14:25:37.240" v="1516" actId="20577"/>
          <ac:spMkLst>
            <pc:docMk/>
            <pc:sldMk cId="2775083864" sldId="281"/>
            <ac:spMk id="3" creationId="{370CD754-3D1F-B83B-0305-12F9C4E13316}"/>
          </ac:spMkLst>
        </pc:spChg>
        <pc:picChg chg="del">
          <ac:chgData name="Prezerakos Georgios" userId="ea548587-b3cc-4d35-8e15-7608a7cc4b92" providerId="ADAL" clId="{7FF9C33A-63AB-4F07-85F6-54D6939F6706}" dt="2024-06-03T07:09:52.928" v="437" actId="478"/>
          <ac:picMkLst>
            <pc:docMk/>
            <pc:sldMk cId="2775083864" sldId="281"/>
            <ac:picMk id="5" creationId="{90126F86-DF03-4A54-FF02-5880938C87C4}"/>
          </ac:picMkLst>
        </pc:picChg>
        <pc:picChg chg="add mod">
          <ac:chgData name="Prezerakos Georgios" userId="ea548587-b3cc-4d35-8e15-7608a7cc4b92" providerId="ADAL" clId="{7FF9C33A-63AB-4F07-85F6-54D6939F6706}" dt="2024-06-03T07:11:05.733" v="442" actId="1076"/>
          <ac:picMkLst>
            <pc:docMk/>
            <pc:sldMk cId="2775083864" sldId="281"/>
            <ac:picMk id="6" creationId="{41C4455A-A749-25B4-E9FA-0063DEC761CF}"/>
          </ac:picMkLst>
        </pc:picChg>
      </pc:sldChg>
      <pc:sldChg chg="add del">
        <pc:chgData name="Prezerakos Georgios" userId="ea548587-b3cc-4d35-8e15-7608a7cc4b92" providerId="ADAL" clId="{7FF9C33A-63AB-4F07-85F6-54D6939F6706}" dt="2024-06-03T07:13:19.041" v="446" actId="2696"/>
        <pc:sldMkLst>
          <pc:docMk/>
          <pc:sldMk cId="2881001579" sldId="282"/>
        </pc:sldMkLst>
      </pc:sldChg>
      <pc:sldChg chg="addSp delSp modSp add mod">
        <pc:chgData name="Prezerakos Georgios" userId="ea548587-b3cc-4d35-8e15-7608a7cc4b92" providerId="ADAL" clId="{7FF9C33A-63AB-4F07-85F6-54D6939F6706}" dt="2024-06-03T14:25:46.279" v="1518" actId="20577"/>
        <pc:sldMkLst>
          <pc:docMk/>
          <pc:sldMk cId="2036196295" sldId="283"/>
        </pc:sldMkLst>
        <pc:spChg chg="mod">
          <ac:chgData name="Prezerakos Georgios" userId="ea548587-b3cc-4d35-8e15-7608a7cc4b92" providerId="ADAL" clId="{7FF9C33A-63AB-4F07-85F6-54D6939F6706}" dt="2024-06-03T14:25:46.279" v="1518" actId="20577"/>
          <ac:spMkLst>
            <pc:docMk/>
            <pc:sldMk cId="2036196295" sldId="283"/>
            <ac:spMk id="3" creationId="{370CD754-3D1F-B83B-0305-12F9C4E13316}"/>
          </ac:spMkLst>
        </pc:spChg>
        <pc:picChg chg="add mod">
          <ac:chgData name="Prezerakos Georgios" userId="ea548587-b3cc-4d35-8e15-7608a7cc4b92" providerId="ADAL" clId="{7FF9C33A-63AB-4F07-85F6-54D6939F6706}" dt="2024-06-03T07:13:49.483" v="450" actId="1076"/>
          <ac:picMkLst>
            <pc:docMk/>
            <pc:sldMk cId="2036196295" sldId="283"/>
            <ac:picMk id="5" creationId="{0CA231A8-809E-606A-3EC5-1E8758E107AD}"/>
          </ac:picMkLst>
        </pc:picChg>
        <pc:picChg chg="del">
          <ac:chgData name="Prezerakos Georgios" userId="ea548587-b3cc-4d35-8e15-7608a7cc4b92" providerId="ADAL" clId="{7FF9C33A-63AB-4F07-85F6-54D6939F6706}" dt="2024-06-03T07:13:41.431" v="447" actId="478"/>
          <ac:picMkLst>
            <pc:docMk/>
            <pc:sldMk cId="2036196295" sldId="283"/>
            <ac:picMk id="6" creationId="{41C4455A-A749-25B4-E9FA-0063DEC761CF}"/>
          </ac:picMkLst>
        </pc:picChg>
      </pc:sldChg>
      <pc:sldChg chg="modSp new mod">
        <pc:chgData name="Prezerakos Georgios" userId="ea548587-b3cc-4d35-8e15-7608a7cc4b92" providerId="ADAL" clId="{7FF9C33A-63AB-4F07-85F6-54D6939F6706}" dt="2024-06-03T14:28:53.416" v="1629" actId="20577"/>
        <pc:sldMkLst>
          <pc:docMk/>
          <pc:sldMk cId="611267720" sldId="284"/>
        </pc:sldMkLst>
        <pc:spChg chg="mod">
          <ac:chgData name="Prezerakos Georgios" userId="ea548587-b3cc-4d35-8e15-7608a7cc4b92" providerId="ADAL" clId="{7FF9C33A-63AB-4F07-85F6-54D6939F6706}" dt="2024-06-03T07:15:43.951" v="476"/>
          <ac:spMkLst>
            <pc:docMk/>
            <pc:sldMk cId="611267720" sldId="284"/>
            <ac:spMk id="2" creationId="{C7082EA1-362F-255E-D987-3DC0C4618C7E}"/>
          </ac:spMkLst>
        </pc:spChg>
        <pc:spChg chg="mod">
          <ac:chgData name="Prezerakos Georgios" userId="ea548587-b3cc-4d35-8e15-7608a7cc4b92" providerId="ADAL" clId="{7FF9C33A-63AB-4F07-85F6-54D6939F6706}" dt="2024-06-03T14:28:53.416" v="1629" actId="20577"/>
          <ac:spMkLst>
            <pc:docMk/>
            <pc:sldMk cId="611267720" sldId="284"/>
            <ac:spMk id="3" creationId="{3028508E-32FE-6A3B-2F5C-374FEA655F3E}"/>
          </ac:spMkLst>
        </pc:spChg>
      </pc:sldChg>
      <pc:sldChg chg="addSp modSp new mod">
        <pc:chgData name="Prezerakos Georgios" userId="ea548587-b3cc-4d35-8e15-7608a7cc4b92" providerId="ADAL" clId="{7FF9C33A-63AB-4F07-85F6-54D6939F6706}" dt="2024-06-03T13:51:40.451" v="1048" actId="27636"/>
        <pc:sldMkLst>
          <pc:docMk/>
          <pc:sldMk cId="3457328168" sldId="285"/>
        </pc:sldMkLst>
        <pc:spChg chg="mod">
          <ac:chgData name="Prezerakos Georgios" userId="ea548587-b3cc-4d35-8e15-7608a7cc4b92" providerId="ADAL" clId="{7FF9C33A-63AB-4F07-85F6-54D6939F6706}" dt="2024-06-03T07:16:44.334" v="497" actId="20577"/>
          <ac:spMkLst>
            <pc:docMk/>
            <pc:sldMk cId="3457328168" sldId="285"/>
            <ac:spMk id="2" creationId="{6A566488-A3CE-9A41-6BB9-704A2F1B2E76}"/>
          </ac:spMkLst>
        </pc:spChg>
        <pc:spChg chg="mod">
          <ac:chgData name="Prezerakos Georgios" userId="ea548587-b3cc-4d35-8e15-7608a7cc4b92" providerId="ADAL" clId="{7FF9C33A-63AB-4F07-85F6-54D6939F6706}" dt="2024-06-03T13:51:40.451" v="1048" actId="27636"/>
          <ac:spMkLst>
            <pc:docMk/>
            <pc:sldMk cId="3457328168" sldId="285"/>
            <ac:spMk id="3" creationId="{E9BD2447-7280-82C2-F5E7-C9A96FF9E410}"/>
          </ac:spMkLst>
        </pc:spChg>
        <pc:picChg chg="add mod">
          <ac:chgData name="Prezerakos Georgios" userId="ea548587-b3cc-4d35-8e15-7608a7cc4b92" providerId="ADAL" clId="{7FF9C33A-63AB-4F07-85F6-54D6939F6706}" dt="2024-06-03T07:17:33.776" v="502" actId="14100"/>
          <ac:picMkLst>
            <pc:docMk/>
            <pc:sldMk cId="3457328168" sldId="285"/>
            <ac:picMk id="5" creationId="{3A421A48-CA54-2E85-FD51-15E2A489A2EC}"/>
          </ac:picMkLst>
        </pc:picChg>
      </pc:sldChg>
      <pc:sldChg chg="addSp modSp new mod">
        <pc:chgData name="Prezerakos Georgios" userId="ea548587-b3cc-4d35-8e15-7608a7cc4b92" providerId="ADAL" clId="{7FF9C33A-63AB-4F07-85F6-54D6939F6706}" dt="2024-06-03T14:33:25.807" v="1691" actId="20577"/>
        <pc:sldMkLst>
          <pc:docMk/>
          <pc:sldMk cId="4228307690" sldId="286"/>
        </pc:sldMkLst>
        <pc:spChg chg="mod">
          <ac:chgData name="Prezerakos Georgios" userId="ea548587-b3cc-4d35-8e15-7608a7cc4b92" providerId="ADAL" clId="{7FF9C33A-63AB-4F07-85F6-54D6939F6706}" dt="2024-06-03T07:18:01.364" v="504"/>
          <ac:spMkLst>
            <pc:docMk/>
            <pc:sldMk cId="4228307690" sldId="286"/>
            <ac:spMk id="2" creationId="{9B41F9D2-4C15-99C6-5395-C49EE035F9B9}"/>
          </ac:spMkLst>
        </pc:spChg>
        <pc:spChg chg="mod">
          <ac:chgData name="Prezerakos Georgios" userId="ea548587-b3cc-4d35-8e15-7608a7cc4b92" providerId="ADAL" clId="{7FF9C33A-63AB-4F07-85F6-54D6939F6706}" dt="2024-06-03T14:33:25.807" v="1691" actId="20577"/>
          <ac:spMkLst>
            <pc:docMk/>
            <pc:sldMk cId="4228307690" sldId="286"/>
            <ac:spMk id="3" creationId="{6B904976-4738-46F1-DD6B-4438C57F0031}"/>
          </ac:spMkLst>
        </pc:spChg>
        <pc:picChg chg="add mod">
          <ac:chgData name="Prezerakos Georgios" userId="ea548587-b3cc-4d35-8e15-7608a7cc4b92" providerId="ADAL" clId="{7FF9C33A-63AB-4F07-85F6-54D6939F6706}" dt="2024-06-03T07:18:39.902" v="508" actId="1076"/>
          <ac:picMkLst>
            <pc:docMk/>
            <pc:sldMk cId="4228307690" sldId="286"/>
            <ac:picMk id="5" creationId="{EC1953B2-A4EC-6551-43B2-4A7DE32E91B4}"/>
          </ac:picMkLst>
        </pc:picChg>
      </pc:sldChg>
      <pc:sldChg chg="modSp new mod">
        <pc:chgData name="Prezerakos Georgios" userId="ea548587-b3cc-4d35-8e15-7608a7cc4b92" providerId="ADAL" clId="{7FF9C33A-63AB-4F07-85F6-54D6939F6706}" dt="2024-06-03T14:37:46.643" v="1761" actId="27636"/>
        <pc:sldMkLst>
          <pc:docMk/>
          <pc:sldMk cId="4264662985" sldId="287"/>
        </pc:sldMkLst>
        <pc:spChg chg="mod">
          <ac:chgData name="Prezerakos Georgios" userId="ea548587-b3cc-4d35-8e15-7608a7cc4b92" providerId="ADAL" clId="{7FF9C33A-63AB-4F07-85F6-54D6939F6706}" dt="2024-06-03T07:18:54.437" v="510"/>
          <ac:spMkLst>
            <pc:docMk/>
            <pc:sldMk cId="4264662985" sldId="287"/>
            <ac:spMk id="2" creationId="{3532B179-908E-37F3-7AC7-9BF5912633EA}"/>
          </ac:spMkLst>
        </pc:spChg>
        <pc:spChg chg="mod">
          <ac:chgData name="Prezerakos Georgios" userId="ea548587-b3cc-4d35-8e15-7608a7cc4b92" providerId="ADAL" clId="{7FF9C33A-63AB-4F07-85F6-54D6939F6706}" dt="2024-06-03T14:37:46.643" v="1761" actId="27636"/>
          <ac:spMkLst>
            <pc:docMk/>
            <pc:sldMk cId="4264662985" sldId="287"/>
            <ac:spMk id="3" creationId="{77076548-5EF8-32E4-8864-93119467B373}"/>
          </ac:spMkLst>
        </pc:spChg>
      </pc:sldChg>
      <pc:sldChg chg="addSp modSp new mod">
        <pc:chgData name="Prezerakos Georgios" userId="ea548587-b3cc-4d35-8e15-7608a7cc4b92" providerId="ADAL" clId="{7FF9C33A-63AB-4F07-85F6-54D6939F6706}" dt="2024-06-03T14:38:32.037" v="1799" actId="27636"/>
        <pc:sldMkLst>
          <pc:docMk/>
          <pc:sldMk cId="4082689729" sldId="288"/>
        </pc:sldMkLst>
        <pc:spChg chg="mod">
          <ac:chgData name="Prezerakos Georgios" userId="ea548587-b3cc-4d35-8e15-7608a7cc4b92" providerId="ADAL" clId="{7FF9C33A-63AB-4F07-85F6-54D6939F6706}" dt="2024-06-03T07:20:22.326" v="535" actId="20577"/>
          <ac:spMkLst>
            <pc:docMk/>
            <pc:sldMk cId="4082689729" sldId="288"/>
            <ac:spMk id="2" creationId="{E18DCFB0-5842-2C52-BF31-035813A32807}"/>
          </ac:spMkLst>
        </pc:spChg>
        <pc:spChg chg="mod">
          <ac:chgData name="Prezerakos Georgios" userId="ea548587-b3cc-4d35-8e15-7608a7cc4b92" providerId="ADAL" clId="{7FF9C33A-63AB-4F07-85F6-54D6939F6706}" dt="2024-06-03T14:38:32.037" v="1799" actId="27636"/>
          <ac:spMkLst>
            <pc:docMk/>
            <pc:sldMk cId="4082689729" sldId="288"/>
            <ac:spMk id="3" creationId="{0AEDD75E-1AC6-CA44-B53D-66F20329345E}"/>
          </ac:spMkLst>
        </pc:spChg>
        <pc:picChg chg="add mod">
          <ac:chgData name="Prezerakos Georgios" userId="ea548587-b3cc-4d35-8e15-7608a7cc4b92" providerId="ADAL" clId="{7FF9C33A-63AB-4F07-85F6-54D6939F6706}" dt="2024-06-03T07:25:21.396" v="542" actId="1076"/>
          <ac:picMkLst>
            <pc:docMk/>
            <pc:sldMk cId="4082689729" sldId="288"/>
            <ac:picMk id="5" creationId="{8C84370B-FE1F-ED6F-CD30-2C633B9EF9A0}"/>
          </ac:picMkLst>
        </pc:picChg>
      </pc:sldChg>
      <pc:sldChg chg="modSp new mod">
        <pc:chgData name="Prezerakos Georgios" userId="ea548587-b3cc-4d35-8e15-7608a7cc4b92" providerId="ADAL" clId="{7FF9C33A-63AB-4F07-85F6-54D6939F6706}" dt="2024-06-03T14:39:35.469" v="1865" actId="20577"/>
        <pc:sldMkLst>
          <pc:docMk/>
          <pc:sldMk cId="769954252" sldId="289"/>
        </pc:sldMkLst>
        <pc:spChg chg="mod">
          <ac:chgData name="Prezerakos Georgios" userId="ea548587-b3cc-4d35-8e15-7608a7cc4b92" providerId="ADAL" clId="{7FF9C33A-63AB-4F07-85F6-54D6939F6706}" dt="2024-06-03T07:26:02.404" v="598" actId="20577"/>
          <ac:spMkLst>
            <pc:docMk/>
            <pc:sldMk cId="769954252" sldId="289"/>
            <ac:spMk id="2" creationId="{83CCAB59-A558-724E-904A-91C6259A809A}"/>
          </ac:spMkLst>
        </pc:spChg>
        <pc:spChg chg="mod">
          <ac:chgData name="Prezerakos Georgios" userId="ea548587-b3cc-4d35-8e15-7608a7cc4b92" providerId="ADAL" clId="{7FF9C33A-63AB-4F07-85F6-54D6939F6706}" dt="2024-06-03T14:39:35.469" v="1865" actId="20577"/>
          <ac:spMkLst>
            <pc:docMk/>
            <pc:sldMk cId="769954252" sldId="289"/>
            <ac:spMk id="3" creationId="{65A2601A-6696-BFE6-87DB-1A1BF15B5BDF}"/>
          </ac:spMkLst>
        </pc:spChg>
      </pc:sldChg>
      <pc:sldChg chg="addSp modSp add mod modClrScheme chgLayout">
        <pc:chgData name="Prezerakos Georgios" userId="ea548587-b3cc-4d35-8e15-7608a7cc4b92" providerId="ADAL" clId="{7FF9C33A-63AB-4F07-85F6-54D6939F6706}" dt="2024-06-03T14:42:01.287" v="1960" actId="113"/>
        <pc:sldMkLst>
          <pc:docMk/>
          <pc:sldMk cId="3460587466" sldId="290"/>
        </pc:sldMkLst>
        <pc:spChg chg="mod ord">
          <ac:chgData name="Prezerakos Georgios" userId="ea548587-b3cc-4d35-8e15-7608a7cc4b92" providerId="ADAL" clId="{7FF9C33A-63AB-4F07-85F6-54D6939F6706}" dt="2024-06-03T07:27:26.046" v="601" actId="700"/>
          <ac:spMkLst>
            <pc:docMk/>
            <pc:sldMk cId="3460587466" sldId="290"/>
            <ac:spMk id="2" creationId="{83CCAB59-A558-724E-904A-91C6259A809A}"/>
          </ac:spMkLst>
        </pc:spChg>
        <pc:spChg chg="mod ord">
          <ac:chgData name="Prezerakos Georgios" userId="ea548587-b3cc-4d35-8e15-7608a7cc4b92" providerId="ADAL" clId="{7FF9C33A-63AB-4F07-85F6-54D6939F6706}" dt="2024-06-03T14:41:57.139" v="1958" actId="27636"/>
          <ac:spMkLst>
            <pc:docMk/>
            <pc:sldMk cId="3460587466" sldId="290"/>
            <ac:spMk id="3" creationId="{65A2601A-6696-BFE6-87DB-1A1BF15B5BDF}"/>
          </ac:spMkLst>
        </pc:spChg>
        <pc:spChg chg="add mod ord">
          <ac:chgData name="Prezerakos Georgios" userId="ea548587-b3cc-4d35-8e15-7608a7cc4b92" providerId="ADAL" clId="{7FF9C33A-63AB-4F07-85F6-54D6939F6706}" dt="2024-06-03T14:42:01.287" v="1960" actId="113"/>
          <ac:spMkLst>
            <pc:docMk/>
            <pc:sldMk cId="3460587466" sldId="290"/>
            <ac:spMk id="4" creationId="{6BFF7258-FF8E-302B-6107-468FFB16EC81}"/>
          </ac:spMkLst>
        </pc:spChg>
      </pc:sldChg>
      <pc:sldChg chg="addSp delSp modSp add mod modClrScheme chgLayout">
        <pc:chgData name="Prezerakos Georgios" userId="ea548587-b3cc-4d35-8e15-7608a7cc4b92" providerId="ADAL" clId="{7FF9C33A-63AB-4F07-85F6-54D6939F6706}" dt="2024-06-03T13:51:40.508" v="1053" actId="27636"/>
        <pc:sldMkLst>
          <pc:docMk/>
          <pc:sldMk cId="781676194" sldId="291"/>
        </pc:sldMkLst>
        <pc:spChg chg="mod ord">
          <ac:chgData name="Prezerakos Georgios" userId="ea548587-b3cc-4d35-8e15-7608a7cc4b92" providerId="ADAL" clId="{7FF9C33A-63AB-4F07-85F6-54D6939F6706}" dt="2024-06-03T07:29:09.479" v="610" actId="700"/>
          <ac:spMkLst>
            <pc:docMk/>
            <pc:sldMk cId="781676194" sldId="291"/>
            <ac:spMk id="2" creationId="{83CCAB59-A558-724E-904A-91C6259A809A}"/>
          </ac:spMkLst>
        </pc:spChg>
        <pc:spChg chg="mod ord">
          <ac:chgData name="Prezerakos Georgios" userId="ea548587-b3cc-4d35-8e15-7608a7cc4b92" providerId="ADAL" clId="{7FF9C33A-63AB-4F07-85F6-54D6939F6706}" dt="2024-06-03T13:51:40.508" v="1053" actId="27636"/>
          <ac:spMkLst>
            <pc:docMk/>
            <pc:sldMk cId="781676194" sldId="291"/>
            <ac:spMk id="3" creationId="{65A2601A-6696-BFE6-87DB-1A1BF15B5BDF}"/>
          </ac:spMkLst>
        </pc:spChg>
        <pc:spChg chg="del mod ord">
          <ac:chgData name="Prezerakos Georgios" userId="ea548587-b3cc-4d35-8e15-7608a7cc4b92" providerId="ADAL" clId="{7FF9C33A-63AB-4F07-85F6-54D6939F6706}" dt="2024-06-03T07:29:13.722" v="611" actId="478"/>
          <ac:spMkLst>
            <pc:docMk/>
            <pc:sldMk cId="781676194" sldId="291"/>
            <ac:spMk id="4" creationId="{6BFF7258-FF8E-302B-6107-468FFB16EC81}"/>
          </ac:spMkLst>
        </pc:spChg>
        <pc:picChg chg="add mod">
          <ac:chgData name="Prezerakos Georgios" userId="ea548587-b3cc-4d35-8e15-7608a7cc4b92" providerId="ADAL" clId="{7FF9C33A-63AB-4F07-85F6-54D6939F6706}" dt="2024-06-03T07:31:08.238" v="617" actId="14100"/>
          <ac:picMkLst>
            <pc:docMk/>
            <pc:sldMk cId="781676194" sldId="291"/>
            <ac:picMk id="6" creationId="{489AFA78-230F-97B8-3C6C-C2C158BBCF7F}"/>
          </ac:picMkLst>
        </pc:picChg>
      </pc:sldChg>
      <pc:sldChg chg="addSp modSp new mod">
        <pc:chgData name="Prezerakos Georgios" userId="ea548587-b3cc-4d35-8e15-7608a7cc4b92" providerId="ADAL" clId="{7FF9C33A-63AB-4F07-85F6-54D6939F6706}" dt="2024-06-03T13:51:40.515" v="1054" actId="27636"/>
        <pc:sldMkLst>
          <pc:docMk/>
          <pc:sldMk cId="2839658951" sldId="292"/>
        </pc:sldMkLst>
        <pc:spChg chg="mod">
          <ac:chgData name="Prezerakos Georgios" userId="ea548587-b3cc-4d35-8e15-7608a7cc4b92" providerId="ADAL" clId="{7FF9C33A-63AB-4F07-85F6-54D6939F6706}" dt="2024-06-03T07:34:04.923" v="626"/>
          <ac:spMkLst>
            <pc:docMk/>
            <pc:sldMk cId="2839658951" sldId="292"/>
            <ac:spMk id="2" creationId="{0EF8E465-E94B-9D40-6FC4-839F88213C11}"/>
          </ac:spMkLst>
        </pc:spChg>
        <pc:spChg chg="mod">
          <ac:chgData name="Prezerakos Georgios" userId="ea548587-b3cc-4d35-8e15-7608a7cc4b92" providerId="ADAL" clId="{7FF9C33A-63AB-4F07-85F6-54D6939F6706}" dt="2024-06-03T13:51:40.515" v="1054" actId="27636"/>
          <ac:spMkLst>
            <pc:docMk/>
            <pc:sldMk cId="2839658951" sldId="292"/>
            <ac:spMk id="3" creationId="{643EE8C2-DFF3-5D26-5175-2707B67CA867}"/>
          </ac:spMkLst>
        </pc:spChg>
        <pc:picChg chg="add mod">
          <ac:chgData name="Prezerakos Georgios" userId="ea548587-b3cc-4d35-8e15-7608a7cc4b92" providerId="ADAL" clId="{7FF9C33A-63AB-4F07-85F6-54D6939F6706}" dt="2024-06-03T07:33:56.944" v="625" actId="1076"/>
          <ac:picMkLst>
            <pc:docMk/>
            <pc:sldMk cId="2839658951" sldId="292"/>
            <ac:picMk id="5" creationId="{1468338E-0E97-3BC2-F4FF-0FE129889D1C}"/>
          </ac:picMkLst>
        </pc:picChg>
      </pc:sldChg>
      <pc:sldChg chg="modSp new mod ord">
        <pc:chgData name="Prezerakos Georgios" userId="ea548587-b3cc-4d35-8e15-7608a7cc4b92" providerId="ADAL" clId="{7FF9C33A-63AB-4F07-85F6-54D6939F6706}" dt="2024-06-03T14:43:22.505" v="1967"/>
        <pc:sldMkLst>
          <pc:docMk/>
          <pc:sldMk cId="1467436290" sldId="293"/>
        </pc:sldMkLst>
        <pc:spChg chg="mod">
          <ac:chgData name="Prezerakos Georgios" userId="ea548587-b3cc-4d35-8e15-7608a7cc4b92" providerId="ADAL" clId="{7FF9C33A-63AB-4F07-85F6-54D6939F6706}" dt="2024-06-03T07:34:28.010" v="632" actId="20577"/>
          <ac:spMkLst>
            <pc:docMk/>
            <pc:sldMk cId="1467436290" sldId="293"/>
            <ac:spMk id="2" creationId="{B71C3EB5-569C-60C7-234A-9473109A368D}"/>
          </ac:spMkLst>
        </pc:spChg>
        <pc:spChg chg="mod">
          <ac:chgData name="Prezerakos Georgios" userId="ea548587-b3cc-4d35-8e15-7608a7cc4b92" providerId="ADAL" clId="{7FF9C33A-63AB-4F07-85F6-54D6939F6706}" dt="2024-06-03T14:42:37.651" v="1965" actId="6549"/>
          <ac:spMkLst>
            <pc:docMk/>
            <pc:sldMk cId="1467436290" sldId="293"/>
            <ac:spMk id="3" creationId="{4A3AA091-7B88-43D7-9BD1-D20B9238CC0F}"/>
          </ac:spMkLst>
        </pc:spChg>
      </pc:sldChg>
      <pc:sldChg chg="addSp modSp new mod ord">
        <pc:chgData name="Prezerakos Georgios" userId="ea548587-b3cc-4d35-8e15-7608a7cc4b92" providerId="ADAL" clId="{7FF9C33A-63AB-4F07-85F6-54D6939F6706}" dt="2024-06-03T14:43:22.505" v="1967"/>
        <pc:sldMkLst>
          <pc:docMk/>
          <pc:sldMk cId="3728294702" sldId="294"/>
        </pc:sldMkLst>
        <pc:spChg chg="mod">
          <ac:chgData name="Prezerakos Georgios" userId="ea548587-b3cc-4d35-8e15-7608a7cc4b92" providerId="ADAL" clId="{7FF9C33A-63AB-4F07-85F6-54D6939F6706}" dt="2024-06-03T07:37:39.105" v="635"/>
          <ac:spMkLst>
            <pc:docMk/>
            <pc:sldMk cId="3728294702" sldId="294"/>
            <ac:spMk id="2" creationId="{618F3161-5959-6F27-BA12-5E71D1F80381}"/>
          </ac:spMkLst>
        </pc:spChg>
        <pc:spChg chg="mod">
          <ac:chgData name="Prezerakos Georgios" userId="ea548587-b3cc-4d35-8e15-7608a7cc4b92" providerId="ADAL" clId="{7FF9C33A-63AB-4F07-85F6-54D6939F6706}" dt="2024-06-03T13:51:40.537" v="1056" actId="27636"/>
          <ac:spMkLst>
            <pc:docMk/>
            <pc:sldMk cId="3728294702" sldId="294"/>
            <ac:spMk id="3" creationId="{2B324F34-EC1D-EFC5-526D-B27D1DC27DFB}"/>
          </ac:spMkLst>
        </pc:spChg>
        <pc:picChg chg="add mod">
          <ac:chgData name="Prezerakos Georgios" userId="ea548587-b3cc-4d35-8e15-7608a7cc4b92" providerId="ADAL" clId="{7FF9C33A-63AB-4F07-85F6-54D6939F6706}" dt="2024-06-03T07:39:51.627" v="640" actId="1076"/>
          <ac:picMkLst>
            <pc:docMk/>
            <pc:sldMk cId="3728294702" sldId="294"/>
            <ac:picMk id="5" creationId="{BE4A3BFA-06E4-BDC0-F87D-3C6CC796BE6B}"/>
          </ac:picMkLst>
        </pc:picChg>
      </pc:sldChg>
      <pc:sldChg chg="addSp delSp modSp new mod ord">
        <pc:chgData name="Prezerakos Georgios" userId="ea548587-b3cc-4d35-8e15-7608a7cc4b92" providerId="ADAL" clId="{7FF9C33A-63AB-4F07-85F6-54D6939F6706}" dt="2024-06-03T14:43:22.505" v="1967"/>
        <pc:sldMkLst>
          <pc:docMk/>
          <pc:sldMk cId="440685598" sldId="295"/>
        </pc:sldMkLst>
        <pc:spChg chg="mod">
          <ac:chgData name="Prezerakos Georgios" userId="ea548587-b3cc-4d35-8e15-7608a7cc4b92" providerId="ADAL" clId="{7FF9C33A-63AB-4F07-85F6-54D6939F6706}" dt="2024-06-03T07:40:22.016" v="644" actId="20577"/>
          <ac:spMkLst>
            <pc:docMk/>
            <pc:sldMk cId="440685598" sldId="295"/>
            <ac:spMk id="2" creationId="{DD54727F-0660-FA5E-483B-CD0F3F1BA14E}"/>
          </ac:spMkLst>
        </pc:spChg>
        <pc:spChg chg="del">
          <ac:chgData name="Prezerakos Georgios" userId="ea548587-b3cc-4d35-8e15-7608a7cc4b92" providerId="ADAL" clId="{7FF9C33A-63AB-4F07-85F6-54D6939F6706}" dt="2024-06-03T07:40:37.800" v="645" actId="478"/>
          <ac:spMkLst>
            <pc:docMk/>
            <pc:sldMk cId="440685598" sldId="295"/>
            <ac:spMk id="3" creationId="{9DC37AC1-C988-3E55-F7D1-09A1C685C5F3}"/>
          </ac:spMkLst>
        </pc:spChg>
        <pc:picChg chg="add mod">
          <ac:chgData name="Prezerakos Georgios" userId="ea548587-b3cc-4d35-8e15-7608a7cc4b92" providerId="ADAL" clId="{7FF9C33A-63AB-4F07-85F6-54D6939F6706}" dt="2024-06-03T07:40:41.916" v="647" actId="1076"/>
          <ac:picMkLst>
            <pc:docMk/>
            <pc:sldMk cId="440685598" sldId="295"/>
            <ac:picMk id="5" creationId="{340FD378-A32A-4A1E-546D-DD53F3C86193}"/>
          </ac:picMkLst>
        </pc:picChg>
      </pc:sldChg>
      <pc:sldChg chg="addSp modSp new mod ord">
        <pc:chgData name="Prezerakos Georgios" userId="ea548587-b3cc-4d35-8e15-7608a7cc4b92" providerId="ADAL" clId="{7FF9C33A-63AB-4F07-85F6-54D6939F6706}" dt="2024-06-03T14:43:22.505" v="1967"/>
        <pc:sldMkLst>
          <pc:docMk/>
          <pc:sldMk cId="687000846" sldId="296"/>
        </pc:sldMkLst>
        <pc:spChg chg="mod">
          <ac:chgData name="Prezerakos Georgios" userId="ea548587-b3cc-4d35-8e15-7608a7cc4b92" providerId="ADAL" clId="{7FF9C33A-63AB-4F07-85F6-54D6939F6706}" dt="2024-06-03T07:41:05.200" v="651" actId="20577"/>
          <ac:spMkLst>
            <pc:docMk/>
            <pc:sldMk cId="687000846" sldId="296"/>
            <ac:spMk id="2" creationId="{0B900120-D748-DAA6-AF29-652A38824F85}"/>
          </ac:spMkLst>
        </pc:spChg>
        <pc:spChg chg="mod">
          <ac:chgData name="Prezerakos Georgios" userId="ea548587-b3cc-4d35-8e15-7608a7cc4b92" providerId="ADAL" clId="{7FF9C33A-63AB-4F07-85F6-54D6939F6706}" dt="2024-06-03T13:51:40.543" v="1057" actId="27636"/>
          <ac:spMkLst>
            <pc:docMk/>
            <pc:sldMk cId="687000846" sldId="296"/>
            <ac:spMk id="3" creationId="{8D644905-219D-E8AE-CEB2-98ADAC717B3C}"/>
          </ac:spMkLst>
        </pc:spChg>
        <pc:picChg chg="add mod">
          <ac:chgData name="Prezerakos Georgios" userId="ea548587-b3cc-4d35-8e15-7608a7cc4b92" providerId="ADAL" clId="{7FF9C33A-63AB-4F07-85F6-54D6939F6706}" dt="2024-06-03T07:41:53.806" v="743" actId="1076"/>
          <ac:picMkLst>
            <pc:docMk/>
            <pc:sldMk cId="687000846" sldId="296"/>
            <ac:picMk id="5" creationId="{CF03D488-C6DA-DD90-2D9B-266AE85D4FBF}"/>
          </ac:picMkLst>
        </pc:picChg>
      </pc:sldChg>
      <pc:sldChg chg="modSp new mod ord">
        <pc:chgData name="Prezerakos Georgios" userId="ea548587-b3cc-4d35-8e15-7608a7cc4b92" providerId="ADAL" clId="{7FF9C33A-63AB-4F07-85F6-54D6939F6706}" dt="2024-06-03T14:43:22.505" v="1967"/>
        <pc:sldMkLst>
          <pc:docMk/>
          <pc:sldMk cId="2138974068" sldId="297"/>
        </pc:sldMkLst>
        <pc:spChg chg="mod">
          <ac:chgData name="Prezerakos Georgios" userId="ea548587-b3cc-4d35-8e15-7608a7cc4b92" providerId="ADAL" clId="{7FF9C33A-63AB-4F07-85F6-54D6939F6706}" dt="2024-06-03T07:42:27.216" v="749" actId="20577"/>
          <ac:spMkLst>
            <pc:docMk/>
            <pc:sldMk cId="2138974068" sldId="297"/>
            <ac:spMk id="2" creationId="{383716AE-7E78-ED61-05F9-095792B0A997}"/>
          </ac:spMkLst>
        </pc:spChg>
        <pc:spChg chg="mod">
          <ac:chgData name="Prezerakos Georgios" userId="ea548587-b3cc-4d35-8e15-7608a7cc4b92" providerId="ADAL" clId="{7FF9C33A-63AB-4F07-85F6-54D6939F6706}" dt="2024-06-03T07:43:16.531" v="750"/>
          <ac:spMkLst>
            <pc:docMk/>
            <pc:sldMk cId="2138974068" sldId="297"/>
            <ac:spMk id="3" creationId="{1FEC74B5-C874-937D-5ACC-C71288C93C10}"/>
          </ac:spMkLst>
        </pc:spChg>
      </pc:sldChg>
      <pc:sldChg chg="modSp new mod">
        <pc:chgData name="Prezerakos Georgios" userId="ea548587-b3cc-4d35-8e15-7608a7cc4b92" providerId="ADAL" clId="{7FF9C33A-63AB-4F07-85F6-54D6939F6706}" dt="2024-06-03T14:45:23.588" v="2170" actId="20577"/>
        <pc:sldMkLst>
          <pc:docMk/>
          <pc:sldMk cId="2207814117" sldId="298"/>
        </pc:sldMkLst>
        <pc:spChg chg="mod">
          <ac:chgData name="Prezerakos Georgios" userId="ea548587-b3cc-4d35-8e15-7608a7cc4b92" providerId="ADAL" clId="{7FF9C33A-63AB-4F07-85F6-54D6939F6706}" dt="2024-06-03T07:43:30.790" v="754"/>
          <ac:spMkLst>
            <pc:docMk/>
            <pc:sldMk cId="2207814117" sldId="298"/>
            <ac:spMk id="2" creationId="{18F3D02D-2035-5328-DA37-6056B3289F62}"/>
          </ac:spMkLst>
        </pc:spChg>
        <pc:spChg chg="mod">
          <ac:chgData name="Prezerakos Georgios" userId="ea548587-b3cc-4d35-8e15-7608a7cc4b92" providerId="ADAL" clId="{7FF9C33A-63AB-4F07-85F6-54D6939F6706}" dt="2024-06-03T14:45:23.588" v="2170" actId="20577"/>
          <ac:spMkLst>
            <pc:docMk/>
            <pc:sldMk cId="2207814117" sldId="298"/>
            <ac:spMk id="3" creationId="{31BA89F6-9FB7-019F-48D0-AFD7DA23A59F}"/>
          </ac:spMkLst>
        </pc:spChg>
      </pc:sldChg>
      <pc:sldChg chg="modSp new mod">
        <pc:chgData name="Prezerakos Georgios" userId="ea548587-b3cc-4d35-8e15-7608a7cc4b92" providerId="ADAL" clId="{7FF9C33A-63AB-4F07-85F6-54D6939F6706}" dt="2024-06-03T14:45:32.856" v="2172" actId="27636"/>
        <pc:sldMkLst>
          <pc:docMk/>
          <pc:sldMk cId="2645747492" sldId="299"/>
        </pc:sldMkLst>
        <pc:spChg chg="mod">
          <ac:chgData name="Prezerakos Georgios" userId="ea548587-b3cc-4d35-8e15-7608a7cc4b92" providerId="ADAL" clId="{7FF9C33A-63AB-4F07-85F6-54D6939F6706}" dt="2024-06-03T07:44:21.146" v="759"/>
          <ac:spMkLst>
            <pc:docMk/>
            <pc:sldMk cId="2645747492" sldId="299"/>
            <ac:spMk id="2" creationId="{0623E604-E79C-C5E1-D467-A7143C01CF28}"/>
          </ac:spMkLst>
        </pc:spChg>
        <pc:spChg chg="mod">
          <ac:chgData name="Prezerakos Georgios" userId="ea548587-b3cc-4d35-8e15-7608a7cc4b92" providerId="ADAL" clId="{7FF9C33A-63AB-4F07-85F6-54D6939F6706}" dt="2024-06-03T14:45:32.856" v="2172" actId="27636"/>
          <ac:spMkLst>
            <pc:docMk/>
            <pc:sldMk cId="2645747492" sldId="299"/>
            <ac:spMk id="3" creationId="{145E3954-62D6-B2F5-746F-A19380F06DA0}"/>
          </ac:spMkLst>
        </pc:spChg>
      </pc:sldChg>
      <pc:sldChg chg="modSp add mod">
        <pc:chgData name="Prezerakos Georgios" userId="ea548587-b3cc-4d35-8e15-7608a7cc4b92" providerId="ADAL" clId="{7FF9C33A-63AB-4F07-85F6-54D6939F6706}" dt="2024-06-03T14:45:49.556" v="2180" actId="27636"/>
        <pc:sldMkLst>
          <pc:docMk/>
          <pc:sldMk cId="87194799" sldId="300"/>
        </pc:sldMkLst>
        <pc:spChg chg="mod">
          <ac:chgData name="Prezerakos Georgios" userId="ea548587-b3cc-4d35-8e15-7608a7cc4b92" providerId="ADAL" clId="{7FF9C33A-63AB-4F07-85F6-54D6939F6706}" dt="2024-06-03T14:45:49.556" v="2180" actId="27636"/>
          <ac:spMkLst>
            <pc:docMk/>
            <pc:sldMk cId="87194799" sldId="300"/>
            <ac:spMk id="3" creationId="{145E3954-62D6-B2F5-746F-A19380F06DA0}"/>
          </ac:spMkLst>
        </pc:spChg>
      </pc:sldChg>
      <pc:sldChg chg="modSp add mod">
        <pc:chgData name="Prezerakos Georgios" userId="ea548587-b3cc-4d35-8e15-7608a7cc4b92" providerId="ADAL" clId="{7FF9C33A-63AB-4F07-85F6-54D6939F6706}" dt="2024-06-03T14:46:19.151" v="2182" actId="27636"/>
        <pc:sldMkLst>
          <pc:docMk/>
          <pc:sldMk cId="3139105522" sldId="301"/>
        </pc:sldMkLst>
        <pc:spChg chg="mod">
          <ac:chgData name="Prezerakos Georgios" userId="ea548587-b3cc-4d35-8e15-7608a7cc4b92" providerId="ADAL" clId="{7FF9C33A-63AB-4F07-85F6-54D6939F6706}" dt="2024-06-03T14:46:19.151" v="2182" actId="27636"/>
          <ac:spMkLst>
            <pc:docMk/>
            <pc:sldMk cId="3139105522" sldId="301"/>
            <ac:spMk id="3" creationId="{145E3954-62D6-B2F5-746F-A19380F06DA0}"/>
          </ac:spMkLst>
        </pc:spChg>
      </pc:sldChg>
      <pc:sldChg chg="modSp new mod">
        <pc:chgData name="Prezerakos Georgios" userId="ea548587-b3cc-4d35-8e15-7608a7cc4b92" providerId="ADAL" clId="{7FF9C33A-63AB-4F07-85F6-54D6939F6706}" dt="2024-06-03T14:56:11.062" v="2392" actId="404"/>
        <pc:sldMkLst>
          <pc:docMk/>
          <pc:sldMk cId="3921782546" sldId="302"/>
        </pc:sldMkLst>
        <pc:spChg chg="mod">
          <ac:chgData name="Prezerakos Georgios" userId="ea548587-b3cc-4d35-8e15-7608a7cc4b92" providerId="ADAL" clId="{7FF9C33A-63AB-4F07-85F6-54D6939F6706}" dt="2024-06-03T07:50:15.910" v="824" actId="20577"/>
          <ac:spMkLst>
            <pc:docMk/>
            <pc:sldMk cId="3921782546" sldId="302"/>
            <ac:spMk id="2" creationId="{48D0BA5A-261D-0A00-D29F-444B82648258}"/>
          </ac:spMkLst>
        </pc:spChg>
        <pc:spChg chg="mod">
          <ac:chgData name="Prezerakos Georgios" userId="ea548587-b3cc-4d35-8e15-7608a7cc4b92" providerId="ADAL" clId="{7FF9C33A-63AB-4F07-85F6-54D6939F6706}" dt="2024-06-03T14:56:11.062" v="2392" actId="404"/>
          <ac:spMkLst>
            <pc:docMk/>
            <pc:sldMk cId="3921782546" sldId="302"/>
            <ac:spMk id="3" creationId="{F76D5493-4C07-9E67-5755-BA75213911CB}"/>
          </ac:spMkLst>
        </pc:spChg>
      </pc:sldChg>
      <pc:sldChg chg="modSp add mod">
        <pc:chgData name="Prezerakos Georgios" userId="ea548587-b3cc-4d35-8e15-7608a7cc4b92" providerId="ADAL" clId="{7FF9C33A-63AB-4F07-85F6-54D6939F6706}" dt="2024-06-03T14:47:44.904" v="2210" actId="6549"/>
        <pc:sldMkLst>
          <pc:docMk/>
          <pc:sldMk cId="196387519" sldId="303"/>
        </pc:sldMkLst>
        <pc:spChg chg="mod">
          <ac:chgData name="Prezerakos Georgios" userId="ea548587-b3cc-4d35-8e15-7608a7cc4b92" providerId="ADAL" clId="{7FF9C33A-63AB-4F07-85F6-54D6939F6706}" dt="2024-06-03T07:50:32.559" v="862" actId="20577"/>
          <ac:spMkLst>
            <pc:docMk/>
            <pc:sldMk cId="196387519" sldId="303"/>
            <ac:spMk id="2" creationId="{48D0BA5A-261D-0A00-D29F-444B82648258}"/>
          </ac:spMkLst>
        </pc:spChg>
        <pc:spChg chg="mod">
          <ac:chgData name="Prezerakos Georgios" userId="ea548587-b3cc-4d35-8e15-7608a7cc4b92" providerId="ADAL" clId="{7FF9C33A-63AB-4F07-85F6-54D6939F6706}" dt="2024-06-03T14:47:44.904" v="2210" actId="6549"/>
          <ac:spMkLst>
            <pc:docMk/>
            <pc:sldMk cId="196387519" sldId="303"/>
            <ac:spMk id="3" creationId="{F76D5493-4C07-9E67-5755-BA75213911CB}"/>
          </ac:spMkLst>
        </pc:spChg>
      </pc:sldChg>
      <pc:sldChg chg="modSp add mod">
        <pc:chgData name="Prezerakos Georgios" userId="ea548587-b3cc-4d35-8e15-7608a7cc4b92" providerId="ADAL" clId="{7FF9C33A-63AB-4F07-85F6-54D6939F6706}" dt="2024-06-03T14:48:08.575" v="2221" actId="27636"/>
        <pc:sldMkLst>
          <pc:docMk/>
          <pc:sldMk cId="1278780206" sldId="304"/>
        </pc:sldMkLst>
        <pc:spChg chg="mod">
          <ac:chgData name="Prezerakos Georgios" userId="ea548587-b3cc-4d35-8e15-7608a7cc4b92" providerId="ADAL" clId="{7FF9C33A-63AB-4F07-85F6-54D6939F6706}" dt="2024-06-03T07:51:46.218" v="879" actId="20577"/>
          <ac:spMkLst>
            <pc:docMk/>
            <pc:sldMk cId="1278780206" sldId="304"/>
            <ac:spMk id="2" creationId="{48D0BA5A-261D-0A00-D29F-444B82648258}"/>
          </ac:spMkLst>
        </pc:spChg>
        <pc:spChg chg="mod">
          <ac:chgData name="Prezerakos Georgios" userId="ea548587-b3cc-4d35-8e15-7608a7cc4b92" providerId="ADAL" clId="{7FF9C33A-63AB-4F07-85F6-54D6939F6706}" dt="2024-06-03T14:48:08.575" v="2221" actId="27636"/>
          <ac:spMkLst>
            <pc:docMk/>
            <pc:sldMk cId="1278780206" sldId="304"/>
            <ac:spMk id="3" creationId="{F76D5493-4C07-9E67-5755-BA75213911CB}"/>
          </ac:spMkLst>
        </pc:spChg>
      </pc:sldChg>
      <pc:sldChg chg="new del">
        <pc:chgData name="Prezerakos Georgios" userId="ea548587-b3cc-4d35-8e15-7608a7cc4b92" providerId="ADAL" clId="{7FF9C33A-63AB-4F07-85F6-54D6939F6706}" dt="2024-06-03T14:52:59.200" v="2369" actId="2696"/>
        <pc:sldMkLst>
          <pc:docMk/>
          <pc:sldMk cId="1677935489" sldId="305"/>
        </pc:sldMkLst>
      </pc:sldChg>
      <pc:sldChg chg="modSp add mod">
        <pc:chgData name="Prezerakos Georgios" userId="ea548587-b3cc-4d35-8e15-7608a7cc4b92" providerId="ADAL" clId="{7FF9C33A-63AB-4F07-85F6-54D6939F6706}" dt="2024-06-03T14:48:46.890" v="2271" actId="20577"/>
        <pc:sldMkLst>
          <pc:docMk/>
          <pc:sldMk cId="2533647904" sldId="306"/>
        </pc:sldMkLst>
        <pc:spChg chg="mod">
          <ac:chgData name="Prezerakos Georgios" userId="ea548587-b3cc-4d35-8e15-7608a7cc4b92" providerId="ADAL" clId="{7FF9C33A-63AB-4F07-85F6-54D6939F6706}" dt="2024-06-03T08:00:59.676" v="897" actId="20577"/>
          <ac:spMkLst>
            <pc:docMk/>
            <pc:sldMk cId="2533647904" sldId="306"/>
            <ac:spMk id="2" creationId="{48D0BA5A-261D-0A00-D29F-444B82648258}"/>
          </ac:spMkLst>
        </pc:spChg>
        <pc:spChg chg="mod">
          <ac:chgData name="Prezerakos Georgios" userId="ea548587-b3cc-4d35-8e15-7608a7cc4b92" providerId="ADAL" clId="{7FF9C33A-63AB-4F07-85F6-54D6939F6706}" dt="2024-06-03T14:48:46.890" v="2271" actId="20577"/>
          <ac:spMkLst>
            <pc:docMk/>
            <pc:sldMk cId="2533647904" sldId="306"/>
            <ac:spMk id="3" creationId="{F76D5493-4C07-9E67-5755-BA75213911CB}"/>
          </ac:spMkLst>
        </pc:spChg>
      </pc:sldChg>
      <pc:sldChg chg="modSp add mod">
        <pc:chgData name="Prezerakos Georgios" userId="ea548587-b3cc-4d35-8e15-7608a7cc4b92" providerId="ADAL" clId="{7FF9C33A-63AB-4F07-85F6-54D6939F6706}" dt="2024-06-03T14:49:27.835" v="2280" actId="20577"/>
        <pc:sldMkLst>
          <pc:docMk/>
          <pc:sldMk cId="4131880166" sldId="307"/>
        </pc:sldMkLst>
        <pc:spChg chg="mod">
          <ac:chgData name="Prezerakos Georgios" userId="ea548587-b3cc-4d35-8e15-7608a7cc4b92" providerId="ADAL" clId="{7FF9C33A-63AB-4F07-85F6-54D6939F6706}" dt="2024-06-03T08:02:15.371" v="911" actId="20577"/>
          <ac:spMkLst>
            <pc:docMk/>
            <pc:sldMk cId="4131880166" sldId="307"/>
            <ac:spMk id="2" creationId="{48D0BA5A-261D-0A00-D29F-444B82648258}"/>
          </ac:spMkLst>
        </pc:spChg>
        <pc:spChg chg="mod">
          <ac:chgData name="Prezerakos Georgios" userId="ea548587-b3cc-4d35-8e15-7608a7cc4b92" providerId="ADAL" clId="{7FF9C33A-63AB-4F07-85F6-54D6939F6706}" dt="2024-06-03T14:49:27.835" v="2280" actId="20577"/>
          <ac:spMkLst>
            <pc:docMk/>
            <pc:sldMk cId="4131880166" sldId="307"/>
            <ac:spMk id="3" creationId="{F76D5493-4C07-9E67-5755-BA75213911CB}"/>
          </ac:spMkLst>
        </pc:spChg>
      </pc:sldChg>
      <pc:sldChg chg="modSp add mod">
        <pc:chgData name="Prezerakos Georgios" userId="ea548587-b3cc-4d35-8e15-7608a7cc4b92" providerId="ADAL" clId="{7FF9C33A-63AB-4F07-85F6-54D6939F6706}" dt="2024-06-03T14:49:49.146" v="2304" actId="15"/>
        <pc:sldMkLst>
          <pc:docMk/>
          <pc:sldMk cId="1897962775" sldId="308"/>
        </pc:sldMkLst>
        <pc:spChg chg="mod">
          <ac:chgData name="Prezerakos Georgios" userId="ea548587-b3cc-4d35-8e15-7608a7cc4b92" providerId="ADAL" clId="{7FF9C33A-63AB-4F07-85F6-54D6939F6706}" dt="2024-06-03T08:03:50.075" v="921" actId="20577"/>
          <ac:spMkLst>
            <pc:docMk/>
            <pc:sldMk cId="1897962775" sldId="308"/>
            <ac:spMk id="2" creationId="{48D0BA5A-261D-0A00-D29F-444B82648258}"/>
          </ac:spMkLst>
        </pc:spChg>
        <pc:spChg chg="mod">
          <ac:chgData name="Prezerakos Georgios" userId="ea548587-b3cc-4d35-8e15-7608a7cc4b92" providerId="ADAL" clId="{7FF9C33A-63AB-4F07-85F6-54D6939F6706}" dt="2024-06-03T14:49:49.146" v="2304" actId="15"/>
          <ac:spMkLst>
            <pc:docMk/>
            <pc:sldMk cId="1897962775" sldId="308"/>
            <ac:spMk id="3" creationId="{F76D5493-4C07-9E67-5755-BA75213911CB}"/>
          </ac:spMkLst>
        </pc:spChg>
      </pc:sldChg>
      <pc:sldChg chg="modSp add mod">
        <pc:chgData name="Prezerakos Georgios" userId="ea548587-b3cc-4d35-8e15-7608a7cc4b92" providerId="ADAL" clId="{7FF9C33A-63AB-4F07-85F6-54D6939F6706}" dt="2024-06-03T14:51:05.036" v="2344" actId="114"/>
        <pc:sldMkLst>
          <pc:docMk/>
          <pc:sldMk cId="2572025265" sldId="309"/>
        </pc:sldMkLst>
        <pc:spChg chg="mod">
          <ac:chgData name="Prezerakos Georgios" userId="ea548587-b3cc-4d35-8e15-7608a7cc4b92" providerId="ADAL" clId="{7FF9C33A-63AB-4F07-85F6-54D6939F6706}" dt="2024-06-03T14:51:05.036" v="2344" actId="114"/>
          <ac:spMkLst>
            <pc:docMk/>
            <pc:sldMk cId="2572025265" sldId="309"/>
            <ac:spMk id="3" creationId="{F76D5493-4C07-9E67-5755-BA75213911CB}"/>
          </ac:spMkLst>
        </pc:spChg>
      </pc:sldChg>
      <pc:sldChg chg="modSp new mod">
        <pc:chgData name="Prezerakos Georgios" userId="ea548587-b3cc-4d35-8e15-7608a7cc4b92" providerId="ADAL" clId="{7FF9C33A-63AB-4F07-85F6-54D6939F6706}" dt="2024-06-03T18:26:04.346" v="2401" actId="20577"/>
        <pc:sldMkLst>
          <pc:docMk/>
          <pc:sldMk cId="989003791" sldId="310"/>
        </pc:sldMkLst>
        <pc:spChg chg="mod">
          <ac:chgData name="Prezerakos Georgios" userId="ea548587-b3cc-4d35-8e15-7608a7cc4b92" providerId="ADAL" clId="{7FF9C33A-63AB-4F07-85F6-54D6939F6706}" dt="2024-06-03T08:07:26.267" v="958" actId="6549"/>
          <ac:spMkLst>
            <pc:docMk/>
            <pc:sldMk cId="989003791" sldId="310"/>
            <ac:spMk id="2" creationId="{67301023-EBBC-4BF3-490E-CF37348FAB6F}"/>
          </ac:spMkLst>
        </pc:spChg>
        <pc:spChg chg="mod">
          <ac:chgData name="Prezerakos Georgios" userId="ea548587-b3cc-4d35-8e15-7608a7cc4b92" providerId="ADAL" clId="{7FF9C33A-63AB-4F07-85F6-54D6939F6706}" dt="2024-06-03T18:26:04.346" v="2401" actId="20577"/>
          <ac:spMkLst>
            <pc:docMk/>
            <pc:sldMk cId="989003791" sldId="310"/>
            <ac:spMk id="3" creationId="{4344EF4B-E0E1-78A2-3AE5-D6A2755509BD}"/>
          </ac:spMkLst>
        </pc:spChg>
      </pc:sldChg>
      <pc:sldChg chg="addSp delSp modSp new mod">
        <pc:chgData name="Prezerakos Georgios" userId="ea548587-b3cc-4d35-8e15-7608a7cc4b92" providerId="ADAL" clId="{7FF9C33A-63AB-4F07-85F6-54D6939F6706}" dt="2024-06-03T14:20:44.376" v="1337" actId="20577"/>
        <pc:sldMkLst>
          <pc:docMk/>
          <pc:sldMk cId="345030598" sldId="311"/>
        </pc:sldMkLst>
        <pc:spChg chg="mod">
          <ac:chgData name="Prezerakos Georgios" userId="ea548587-b3cc-4d35-8e15-7608a7cc4b92" providerId="ADAL" clId="{7FF9C33A-63AB-4F07-85F6-54D6939F6706}" dt="2024-06-03T14:20:44.376" v="1337" actId="20577"/>
          <ac:spMkLst>
            <pc:docMk/>
            <pc:sldMk cId="345030598" sldId="311"/>
            <ac:spMk id="2" creationId="{DCF6F8C0-D791-9537-0C62-D3D7F9304053}"/>
          </ac:spMkLst>
        </pc:spChg>
        <pc:spChg chg="del">
          <ac:chgData name="Prezerakos Georgios" userId="ea548587-b3cc-4d35-8e15-7608a7cc4b92" providerId="ADAL" clId="{7FF9C33A-63AB-4F07-85F6-54D6939F6706}" dt="2024-06-03T14:20:28.345" v="1326" actId="478"/>
          <ac:spMkLst>
            <pc:docMk/>
            <pc:sldMk cId="345030598" sldId="311"/>
            <ac:spMk id="3" creationId="{EC1D3E45-8B65-085B-DB67-654311E2F723}"/>
          </ac:spMkLst>
        </pc:spChg>
        <pc:picChg chg="add mod">
          <ac:chgData name="Prezerakos Georgios" userId="ea548587-b3cc-4d35-8e15-7608a7cc4b92" providerId="ADAL" clId="{7FF9C33A-63AB-4F07-85F6-54D6939F6706}" dt="2024-06-03T14:20:39.445" v="1331" actId="14100"/>
          <ac:picMkLst>
            <pc:docMk/>
            <pc:sldMk cId="345030598" sldId="311"/>
            <ac:picMk id="5" creationId="{541D2D3A-C976-4EDE-8A49-DA45BE9B837D}"/>
          </ac:picMkLst>
        </pc:picChg>
      </pc:sldChg>
      <pc:sldChg chg="modSp add mod">
        <pc:chgData name="Prezerakos Georgios" userId="ea548587-b3cc-4d35-8e15-7608a7cc4b92" providerId="ADAL" clId="{7FF9C33A-63AB-4F07-85F6-54D6939F6706}" dt="2024-06-03T14:32:05.071" v="1666" actId="27636"/>
        <pc:sldMkLst>
          <pc:docMk/>
          <pc:sldMk cId="3402685686" sldId="312"/>
        </pc:sldMkLst>
        <pc:spChg chg="mod">
          <ac:chgData name="Prezerakos Georgios" userId="ea548587-b3cc-4d35-8e15-7608a7cc4b92" providerId="ADAL" clId="{7FF9C33A-63AB-4F07-85F6-54D6939F6706}" dt="2024-06-03T14:30:21.815" v="1664" actId="20577"/>
          <ac:spMkLst>
            <pc:docMk/>
            <pc:sldMk cId="3402685686" sldId="312"/>
            <ac:spMk id="2" creationId="{C7082EA1-362F-255E-D987-3DC0C4618C7E}"/>
          </ac:spMkLst>
        </pc:spChg>
        <pc:spChg chg="mod">
          <ac:chgData name="Prezerakos Georgios" userId="ea548587-b3cc-4d35-8e15-7608a7cc4b92" providerId="ADAL" clId="{7FF9C33A-63AB-4F07-85F6-54D6939F6706}" dt="2024-06-03T14:32:05.071" v="1666" actId="27636"/>
          <ac:spMkLst>
            <pc:docMk/>
            <pc:sldMk cId="3402685686" sldId="312"/>
            <ac:spMk id="3" creationId="{3028508E-32FE-6A3B-2F5C-374FEA655F3E}"/>
          </ac:spMkLst>
        </pc:spChg>
      </pc:sldChg>
      <pc:sldChg chg="addSp delSp modSp add mod">
        <pc:chgData name="Prezerakos Georgios" userId="ea548587-b3cc-4d35-8e15-7608a7cc4b92" providerId="ADAL" clId="{7FF9C33A-63AB-4F07-85F6-54D6939F6706}" dt="2024-06-03T14:33:02.218" v="1672" actId="14100"/>
        <pc:sldMkLst>
          <pc:docMk/>
          <pc:sldMk cId="3123002790" sldId="313"/>
        </pc:sldMkLst>
        <pc:spChg chg="del">
          <ac:chgData name="Prezerakos Georgios" userId="ea548587-b3cc-4d35-8e15-7608a7cc4b92" providerId="ADAL" clId="{7FF9C33A-63AB-4F07-85F6-54D6939F6706}" dt="2024-06-03T14:32:18.188" v="1668" actId="478"/>
          <ac:spMkLst>
            <pc:docMk/>
            <pc:sldMk cId="3123002790" sldId="313"/>
            <ac:spMk id="3" creationId="{3028508E-32FE-6A3B-2F5C-374FEA655F3E}"/>
          </ac:spMkLst>
        </pc:spChg>
        <pc:spChg chg="add del mod">
          <ac:chgData name="Prezerakos Georgios" userId="ea548587-b3cc-4d35-8e15-7608a7cc4b92" providerId="ADAL" clId="{7FF9C33A-63AB-4F07-85F6-54D6939F6706}" dt="2024-06-03T14:32:20.662" v="1669" actId="478"/>
          <ac:spMkLst>
            <pc:docMk/>
            <pc:sldMk cId="3123002790" sldId="313"/>
            <ac:spMk id="5" creationId="{D1F6FBDD-0135-7A51-0EF7-1FFCE8BFB2BA}"/>
          </ac:spMkLst>
        </pc:spChg>
        <pc:picChg chg="add mod">
          <ac:chgData name="Prezerakos Georgios" userId="ea548587-b3cc-4d35-8e15-7608a7cc4b92" providerId="ADAL" clId="{7FF9C33A-63AB-4F07-85F6-54D6939F6706}" dt="2024-06-03T14:33:02.218" v="1672" actId="14100"/>
          <ac:picMkLst>
            <pc:docMk/>
            <pc:sldMk cId="3123002790" sldId="313"/>
            <ac:picMk id="7" creationId="{C4DA577F-EFB4-4E7E-6C62-6B46B90092CE}"/>
          </ac:picMkLst>
        </pc:picChg>
      </pc:sldChg>
      <pc:sldChg chg="addSp delSp modSp add mod setBg">
        <pc:chgData name="Prezerakos Georgios" userId="ea548587-b3cc-4d35-8e15-7608a7cc4b92" providerId="ADAL" clId="{7FF9C33A-63AB-4F07-85F6-54D6939F6706}" dt="2024-06-03T14:57:25.910" v="2397" actId="26606"/>
        <pc:sldMkLst>
          <pc:docMk/>
          <pc:sldMk cId="2262027135" sldId="314"/>
        </pc:sldMkLst>
        <pc:spChg chg="mod">
          <ac:chgData name="Prezerakos Georgios" userId="ea548587-b3cc-4d35-8e15-7608a7cc4b92" providerId="ADAL" clId="{7FF9C33A-63AB-4F07-85F6-54D6939F6706}" dt="2024-06-03T14:57:25.910" v="2397" actId="26606"/>
          <ac:spMkLst>
            <pc:docMk/>
            <pc:sldMk cId="2262027135" sldId="314"/>
            <ac:spMk id="2" creationId="{48D0BA5A-261D-0A00-D29F-444B82648258}"/>
          </ac:spMkLst>
        </pc:spChg>
        <pc:spChg chg="del">
          <ac:chgData name="Prezerakos Georgios" userId="ea548587-b3cc-4d35-8e15-7608a7cc4b92" providerId="ADAL" clId="{7FF9C33A-63AB-4F07-85F6-54D6939F6706}" dt="2024-06-03T14:56:22.435" v="2394" actId="478"/>
          <ac:spMkLst>
            <pc:docMk/>
            <pc:sldMk cId="2262027135" sldId="314"/>
            <ac:spMk id="3" creationId="{F76D5493-4C07-9E67-5755-BA75213911CB}"/>
          </ac:spMkLst>
        </pc:spChg>
        <pc:spChg chg="add del mod">
          <ac:chgData name="Prezerakos Georgios" userId="ea548587-b3cc-4d35-8e15-7608a7cc4b92" providerId="ADAL" clId="{7FF9C33A-63AB-4F07-85F6-54D6939F6706}" dt="2024-06-03T14:57:18.120" v="2395" actId="478"/>
          <ac:spMkLst>
            <pc:docMk/>
            <pc:sldMk cId="2262027135" sldId="314"/>
            <ac:spMk id="5" creationId="{ED2B8D07-4CE4-6913-A383-9FC3241E54B2}"/>
          </ac:spMkLst>
        </pc:spChg>
        <pc:spChg chg="add">
          <ac:chgData name="Prezerakos Georgios" userId="ea548587-b3cc-4d35-8e15-7608a7cc4b92" providerId="ADAL" clId="{7FF9C33A-63AB-4F07-85F6-54D6939F6706}" dt="2024-06-03T14:57:25.910" v="2397" actId="26606"/>
          <ac:spMkLst>
            <pc:docMk/>
            <pc:sldMk cId="2262027135" sldId="314"/>
            <ac:spMk id="12" creationId="{D4771268-CB57-404A-9271-370EB28F6090}"/>
          </ac:spMkLst>
        </pc:spChg>
        <pc:picChg chg="add mod">
          <ac:chgData name="Prezerakos Georgios" userId="ea548587-b3cc-4d35-8e15-7608a7cc4b92" providerId="ADAL" clId="{7FF9C33A-63AB-4F07-85F6-54D6939F6706}" dt="2024-06-03T14:57:25.910" v="2397" actId="26606"/>
          <ac:picMkLst>
            <pc:docMk/>
            <pc:sldMk cId="2262027135" sldId="314"/>
            <ac:picMk id="7" creationId="{3AFBF0F4-E840-47E0-2B4E-3B4283ACC326}"/>
          </ac:picMkLst>
        </pc:picChg>
      </pc:sldChg>
      <pc:sldMasterChg chg="modSldLayout">
        <pc:chgData name="Prezerakos Georgios" userId="ea548587-b3cc-4d35-8e15-7608a7cc4b92" providerId="ADAL" clId="{7FF9C33A-63AB-4F07-85F6-54D6939F6706}" dt="2024-06-03T13:52:33.897" v="1074" actId="2710"/>
        <pc:sldMasterMkLst>
          <pc:docMk/>
          <pc:sldMasterMk cId="3544660637" sldId="2147483648"/>
        </pc:sldMasterMkLst>
        <pc:sldLayoutChg chg="modSp">
          <pc:chgData name="Prezerakos Georgios" userId="ea548587-b3cc-4d35-8e15-7608a7cc4b92" providerId="ADAL" clId="{7FF9C33A-63AB-4F07-85F6-54D6939F6706}" dt="2024-06-03T13:51:40.202" v="1033" actId="2710"/>
          <pc:sldLayoutMkLst>
            <pc:docMk/>
            <pc:sldMasterMk cId="3544660637" sldId="2147483648"/>
            <pc:sldLayoutMk cId="2072633987" sldId="2147483650"/>
          </pc:sldLayoutMkLst>
          <pc:spChg chg="mod">
            <ac:chgData name="Prezerakos Georgios" userId="ea548587-b3cc-4d35-8e15-7608a7cc4b92" providerId="ADAL" clId="{7FF9C33A-63AB-4F07-85F6-54D6939F6706}" dt="2024-06-03T13:51:40.202" v="1033" actId="2710"/>
            <ac:spMkLst>
              <pc:docMk/>
              <pc:sldMasterMk cId="3544660637" sldId="2147483648"/>
              <pc:sldLayoutMk cId="2072633987" sldId="2147483650"/>
              <ac:spMk id="3" creationId="{6C0BF98C-5C80-4491-1B1E-5B4A9B7D34A5}"/>
            </ac:spMkLst>
          </pc:spChg>
        </pc:sldLayoutChg>
        <pc:sldLayoutChg chg="modSp">
          <pc:chgData name="Prezerakos Georgios" userId="ea548587-b3cc-4d35-8e15-7608a7cc4b92" providerId="ADAL" clId="{7FF9C33A-63AB-4F07-85F6-54D6939F6706}" dt="2024-06-03T13:52:33.897" v="1074" actId="2710"/>
          <pc:sldLayoutMkLst>
            <pc:docMk/>
            <pc:sldMasterMk cId="3544660637" sldId="2147483648"/>
            <pc:sldLayoutMk cId="71639025" sldId="2147483652"/>
          </pc:sldLayoutMkLst>
          <pc:spChg chg="mod">
            <ac:chgData name="Prezerakos Georgios" userId="ea548587-b3cc-4d35-8e15-7608a7cc4b92" providerId="ADAL" clId="{7FF9C33A-63AB-4F07-85F6-54D6939F6706}" dt="2024-06-03T13:52:28.465" v="1071" actId="2710"/>
            <ac:spMkLst>
              <pc:docMk/>
              <pc:sldMasterMk cId="3544660637" sldId="2147483648"/>
              <pc:sldLayoutMk cId="71639025" sldId="2147483652"/>
              <ac:spMk id="3" creationId="{18A2922A-234A-3254-053D-D47486736362}"/>
            </ac:spMkLst>
          </pc:spChg>
          <pc:spChg chg="mod">
            <ac:chgData name="Prezerakos Georgios" userId="ea548587-b3cc-4d35-8e15-7608a7cc4b92" providerId="ADAL" clId="{7FF9C33A-63AB-4F07-85F6-54D6939F6706}" dt="2024-06-03T13:52:33.897" v="1074" actId="2710"/>
            <ac:spMkLst>
              <pc:docMk/>
              <pc:sldMasterMk cId="3544660637" sldId="2147483648"/>
              <pc:sldLayoutMk cId="71639025" sldId="2147483652"/>
              <ac:spMk id="4" creationId="{C8774C86-08BC-B519-D131-10F1593C7715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EA7-0EF7-E0E8-FBFC-60004ECEB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ACF9E-9503-1BEC-2A96-BF593CC63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E208C-F75E-D43E-B358-5B106FD8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9CF8-C6E6-41D5-B4C2-BEE07CFFAE8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89F6F-C0D2-F631-51E5-BE0C30427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C38D6-934B-58AE-7BD3-A280CE33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3587-645E-4450-9A80-37D290A8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2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30810-A754-FA79-3A8E-26CB08FC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C8C70-B6A2-4F4A-2010-4B86566A1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DF514-3277-B108-8530-F1A99B5C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9CF8-C6E6-41D5-B4C2-BEE07CFFAE8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FAA58-FE49-1D78-C4F4-F37C328C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73812-120A-B66D-875C-DEE9E0E0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3587-645E-4450-9A80-37D290A8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1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19C5BE-0F08-7DE4-998A-493C8D34F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440A3-3D27-259C-612B-B9AAD7C7C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11AD5-106D-A782-3EA3-8B370ED8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9CF8-C6E6-41D5-B4C2-BEE07CFFAE8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7201-80DA-1AEF-5B89-53ADD6E5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FA928-73FE-E8B1-B782-6AD36BE6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3587-645E-4450-9A80-37D290A8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9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AE127-D91C-31BF-0BBF-6775BD23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BF98C-5C80-4491-1B1E-5B4A9B7D3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12CBB-3FEC-C62C-B344-8E82D81F1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9CF8-C6E6-41D5-B4C2-BEE07CFFAE8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EAF81-B301-A0B8-F96F-176ECB0B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3D941-F0F7-5A3D-C3A4-32356B4B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3587-645E-4450-9A80-37D290A8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3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25EA-EA1D-CDE9-56AA-6B831BCA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A40A7-651C-B2DC-4776-C501A3056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664DF-0705-56C1-90A9-1EED0D66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9CF8-C6E6-41D5-B4C2-BEE07CFFAE8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961F7-8AA6-EAAD-FB10-E81EB16C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65121-D5B5-D306-6E5A-4F2976CE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3587-645E-4450-9A80-37D290A8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0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3987-DA4A-165A-80AB-DBBD1627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2922A-234A-3254-053D-D47486736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74C86-08BC-B519-D131-10F1593C7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F093E-70C8-35C6-917B-7E6A6E888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9CF8-C6E6-41D5-B4C2-BEE07CFFAE8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7BB59-CEF5-9A32-2397-A3C24B91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72F9E-2CE3-6FBE-7930-F0D8E9D6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3587-645E-4450-9A80-37D290A8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0ADC5-B033-814A-E375-FB0BB517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61FE6-A9B7-7002-8605-8C671554B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03D01-B570-A9EF-3BE4-069C75D34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D0892-3434-078A-262A-62C7EF85E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4A860-FB62-AB9F-C13B-A40FAB2C6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B8A03A-B3B6-E07F-B271-BAEF1C8B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9CF8-C6E6-41D5-B4C2-BEE07CFFAE8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63928B-671B-92C8-1137-71C7E906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E56-8FBC-0660-96F2-8EF90E49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3587-645E-4450-9A80-37D290A8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2669-A727-36FE-E82C-8E6D2638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6F661-ABB4-99ED-3012-26657101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9CF8-C6E6-41D5-B4C2-BEE07CFFAE8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5340C-CBF3-1C62-7F08-B00AA2E3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0D7D8-8F1F-9663-0829-8C525F86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3587-645E-4450-9A80-37D290A8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4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F7AF2-02E1-75C3-1004-701990E7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9CF8-C6E6-41D5-B4C2-BEE07CFFAE8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99F36-1324-690C-A8CD-C20C6AFF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05628-3A20-E4E0-5DCF-129C80B0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3587-645E-4450-9A80-37D290A8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9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346C-AE93-F3E1-D439-3B0503938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039AE-DCE3-42E8-E2DE-E7B30E991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9E2E6-6DDB-E10E-E163-B20857A80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F02F8-3322-C93E-9B0E-1719F831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9CF8-C6E6-41D5-B4C2-BEE07CFFAE8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C50F0-8FAD-8AEB-E28E-F0AB12D0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49916-A236-0210-F5EA-E17CDB39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3587-645E-4450-9A80-37D290A8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CBEE4-0127-62E7-FC30-CA6A0D70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ECB291-5CC3-54AD-2546-0704AA7CF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3F61D-39E5-9CAA-1783-C48E5D2F9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C405D-1C0F-7005-E1AA-754B25BA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9CF8-C6E6-41D5-B4C2-BEE07CFFAE8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D3AC8-6803-A413-06E4-D85B4701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7E185-581C-C169-F8C2-FB854F95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3587-645E-4450-9A80-37D290A8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3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DACBA-D0ED-E436-AAC9-E360B650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45357-6AFE-57E5-C68E-A56CC2C63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E193E-C0DE-B71D-FFEA-61DDF1AC5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4A9CF8-C6E6-41D5-B4C2-BEE07CFFAE8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EE173-AEA9-17E3-2950-CF498199E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C00E8-D4CA-D393-AFF5-CE898CD4A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953587-645E-4450-9A80-37D290A80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6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02D3F3-07EE-F33D-4287-15A39982D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0" r="-1" b="-1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2143B1-4B1C-573D-EDB8-DB37916C5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916" y="2852381"/>
            <a:ext cx="3161940" cy="2640247"/>
          </a:xfrm>
        </p:spPr>
        <p:txBody>
          <a:bodyPr>
            <a:normAutofit/>
          </a:bodyPr>
          <a:lstStyle/>
          <a:p>
            <a:pPr algn="l"/>
            <a:r>
              <a:rPr lang="el-G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Ασφάλεια λογισμικού και βάσεων δεδομένων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856A9A7-DAF0-4043-99A1-D4E934393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915" y="5676901"/>
            <a:ext cx="3306089" cy="665802"/>
          </a:xfrm>
        </p:spPr>
        <p:txBody>
          <a:bodyPr>
            <a:normAutofit/>
          </a:bodyPr>
          <a:lstStyle/>
          <a:p>
            <a:pPr algn="l"/>
            <a:r>
              <a:rPr lang="el-G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Διάλεξη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r>
              <a:rPr lang="el-G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η </a:t>
            </a:r>
          </a:p>
          <a:p>
            <a:pPr algn="l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M.Sc.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CyberSecurity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6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88913-619A-FDEE-0849-1C0C61A7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WebAssembly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BB6D4-630B-BD67-968F-FAD167ABA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359" y="1789413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Είναι μια γλώσσα εικονικής μηχανής βασισμένη σε στοίβα και στοχεύει κυρίως να εκτελείται με εγγενή ταχύτητα στους υπολογιστές των πελατών. </a:t>
            </a:r>
            <a:endParaRPr lang="en-US" dirty="0"/>
          </a:p>
          <a:p>
            <a:r>
              <a:rPr lang="el-GR" dirty="0"/>
              <a:t>Ο κώδικας γραμμένος σε </a:t>
            </a:r>
            <a:r>
              <a:rPr lang="el-GR" dirty="0" err="1"/>
              <a:t>WebAssembly</a:t>
            </a:r>
            <a:r>
              <a:rPr lang="el-GR" dirty="0"/>
              <a:t> είναι ασφαλής στη μνήμη και επωφελείται από όλα τα χαρακτηριστικά ασφαλείας που παρέχονται από τον κανονικό κώδικα που σχετίζεται με έναν </a:t>
            </a:r>
            <a:r>
              <a:rPr lang="el-GR" dirty="0" err="1"/>
              <a:t>ιστότοπο</a:t>
            </a:r>
            <a:r>
              <a:rPr lang="el-GR" dirty="0"/>
              <a:t>. </a:t>
            </a:r>
            <a:endParaRPr lang="en-US" dirty="0"/>
          </a:p>
          <a:p>
            <a:r>
              <a:rPr lang="el-GR" dirty="0"/>
              <a:t>Ο κώδικας </a:t>
            </a:r>
            <a:r>
              <a:rPr lang="el-GR" dirty="0" err="1"/>
              <a:t>WebAssembly</a:t>
            </a:r>
            <a:r>
              <a:rPr lang="el-GR" dirty="0"/>
              <a:t> είναι σε </a:t>
            </a:r>
            <a:r>
              <a:rPr lang="el-GR" dirty="0" err="1"/>
              <a:t>sandbox</a:t>
            </a:r>
            <a:r>
              <a:rPr lang="en-US" dirty="0"/>
              <a:t> </a:t>
            </a:r>
            <a:r>
              <a:rPr lang="el-GR" dirty="0"/>
              <a:t>το οποίο επιβάλλει πολιτική ίδιας προέλευσης.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8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58E1-310D-A8E5-480A-D6CDA4BC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Αλληλεπίδραση πελάτη - διακομιστή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DF86F-30C3-B8AF-0102-4AC2A3C6E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29681" cy="4351338"/>
          </a:xfrm>
        </p:spPr>
        <p:txBody>
          <a:bodyPr/>
          <a:lstStyle/>
          <a:p>
            <a:r>
              <a:rPr lang="el-GR" dirty="0"/>
              <a:t>Η βασική ροή μιας διαδικτυακής εφαρμογής είναι να στείλει ένα αίτημα HTTP σε έναν διακομιστή και αυτός θα απαντήσει με το αρχείο HTML.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E3BD7-45D5-2D68-7C00-AA121E1A5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24" y="1261480"/>
            <a:ext cx="4610818" cy="37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2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7A5F-6A54-D85D-E09E-3C9C3DE7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BED62-CF69-F57D-64A8-D1BAE2200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1451" cy="4351338"/>
          </a:xfrm>
        </p:spPr>
        <p:txBody>
          <a:bodyPr>
            <a:normAutofit fontScale="92500"/>
          </a:bodyPr>
          <a:lstStyle/>
          <a:p>
            <a:r>
              <a:rPr lang="el-GR" dirty="0"/>
              <a:t>Οι κινητές εφαρμογές ακολουθούν επίσης μια παρόμοια ροή με τις διαδικτυακές εφαρμογές, με την έννοια ότι η εφαρμογή είναι ο πελάτης αντί για τον </a:t>
            </a:r>
            <a:r>
              <a:rPr lang="el-GR" dirty="0" err="1"/>
              <a:t>φυλλομετρητή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88BF1-A3E0-7D05-702E-D1EBFA674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302" y="1690688"/>
            <a:ext cx="5449060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52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BBD5-6A7C-B172-8CF1-50EC9A31C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Stores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99341-9743-9457-4630-D3D6E8AC4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καταστήματα εφαρμογών είναι κεντρικές ψηφιακές πλατφόρμες διανομής που οργανώνουν τη διαχείριση και τη διανομή λογισμικού σε πολλά οικοσυστήματα ιστού και κινητών.</a:t>
            </a:r>
          </a:p>
          <a:p>
            <a:r>
              <a:rPr lang="el-GR" dirty="0"/>
              <a:t> Τα καταστήματα εφαρμογών επιτρέπουν στους </a:t>
            </a:r>
            <a:r>
              <a:rPr lang="el-GR" dirty="0" err="1"/>
              <a:t>παρόχους</a:t>
            </a:r>
            <a:r>
              <a:rPr lang="el-GR" dirty="0"/>
              <a:t> να ελέγχουν ποιες εφαρμογές είναι διαθέσιμες στα καταστήματά τους, επιτρέποντάς τους να απαγορεύουν εφαρμογές.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87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246F-2343-94EC-924D-6AE7E58DD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Stores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1D481-A63E-5B83-4D93-3A27A96FF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Οι τεχνικές αξιολόγησης ασφάλειας περιλαμβάνουν στατική και δυναμική ανάλυση που εφαρμόζεται σε δυαδικά αρχεία εφαρμογών και στις ενεργές εκτελέσεις των εφαρμογών. </a:t>
            </a:r>
          </a:p>
          <a:p>
            <a:r>
              <a:rPr lang="el-GR" dirty="0"/>
              <a:t>Εκτός από τις τεχνικές αξιολόγησης ασφαλείας, τα καταστήματα εφαρμογών απαιτούν οι εφαρμογές να είναι υπογεγραμμένες από τον προγραμματιστή ή/και με τα κλειδιά του καταστήματος εφαρμογών.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59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74CCB-3722-AC6F-BEEB-46B71D40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Sandboxing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0AC2A-34E1-90B5-3E07-CCAE5BACB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 οι σύγχρονες κινητές συσκευές και οι πλατφόρμες </a:t>
            </a:r>
            <a:r>
              <a:rPr lang="el-GR" dirty="0" err="1"/>
              <a:t>φυλλομετρητών</a:t>
            </a:r>
            <a:r>
              <a:rPr lang="el-GR" dirty="0"/>
              <a:t> χρησιμοποιούν διάφορες τεχνικές </a:t>
            </a:r>
            <a:r>
              <a:rPr lang="en-US" dirty="0"/>
              <a:t>sandboxing</a:t>
            </a:r>
            <a:r>
              <a:rPr lang="el-GR" dirty="0"/>
              <a:t> για να απομονώσουν τις εφαρμογές και τις ιστοσελίδες και το περιεχόμενό τους μεταξύ τους.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48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84A4-379E-D3B3-EA2B-DBCE030E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Απομόνωση Εφαρμογών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DEE5B-FEE5-AC85-1585-61393BAA3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Οι σύγχρονες κινητές πλατφόρμες παρέχουν σε κάθε εφαρμογή το δικό τους </a:t>
            </a:r>
            <a:r>
              <a:rPr lang="en-US" dirty="0"/>
              <a:t>sandbox</a:t>
            </a:r>
            <a:r>
              <a:rPr lang="el-GR" dirty="0"/>
              <a:t> και το δικό τους αποθηκευτικό σύστημα αρχείων. </a:t>
            </a:r>
            <a:endParaRPr lang="en-US" dirty="0"/>
          </a:p>
          <a:p>
            <a:r>
              <a:rPr lang="el-GR" dirty="0"/>
              <a:t>Οι κινητές πλατφόρμες εκμεταλλεύονται τους μηχανισμούς προστασίας διεργασιών του υποκείμενου λειτουργικού συστήματος για την αναγνώριση και απομόνωση πόρων εφαρμογών.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68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7E23-9E44-8EE9-3265-8111CEC9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Απομόνωση περιεχομένου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47BE-0EB9-8D8E-7549-3985C7529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Η απομόνωση περιεχομένου είναι μία από τις κύριες στρατηγικές ασφάλειας που παρέχουν οι σύγχρονοι </a:t>
            </a:r>
            <a:r>
              <a:rPr lang="el-GR" dirty="0" err="1"/>
              <a:t>φυλλομετρητές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 Η βασική ιδέα είναι να απομονώνονται τα έγγραφα βάσει της προέλευσής τους, έτσι ώστε να μην μπορούν να </a:t>
            </a:r>
            <a:r>
              <a:rPr lang="el-GR" dirty="0" err="1"/>
              <a:t>αλληλεπιδρούν</a:t>
            </a:r>
            <a:r>
              <a:rPr lang="el-GR" dirty="0"/>
              <a:t> μεταξύ τους.</a:t>
            </a:r>
          </a:p>
          <a:p>
            <a:r>
              <a:rPr lang="el-GR" dirty="0"/>
              <a:t>Η Πολιτική Ίδιας Προέλευσης (SOP) επηρεάζει τη </a:t>
            </a:r>
            <a:r>
              <a:rPr lang="el-GR" dirty="0" err="1"/>
              <a:t>JavaScript</a:t>
            </a:r>
            <a:r>
              <a:rPr lang="el-GR" dirty="0"/>
              <a:t> και την αλληλεπίδρασή της με το DOM ενός εγγράφου, τις αιτήσεις δικτύου και την τοπική αποθήκευση. </a:t>
            </a:r>
          </a:p>
          <a:p>
            <a:pPr lvl="1"/>
            <a:r>
              <a:rPr lang="el-GR" dirty="0"/>
              <a:t>Η βασική ιδέα πίσω από το SOP είναι ότι δύο ξεχωριστά περιβάλλοντα εκτέλεσης </a:t>
            </a:r>
            <a:r>
              <a:rPr lang="el-GR" dirty="0" err="1"/>
              <a:t>JavaScript</a:t>
            </a:r>
            <a:r>
              <a:rPr lang="el-GR" dirty="0"/>
              <a:t> μπορούν να διαχειριστούν το DOM ενός εγγράφου μόνο εάν υπάρχει ακριβής αντιστοιχία μεταξύ του κεντρικού οικοδεσπότη του εγγράφου και του πρωτοκόλλου, του DNS ονόματος και των αριθμών θύρας.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17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F8C0-D791-9537-0C62-D3D7F9304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 (SOP)</a:t>
            </a:r>
          </a:p>
        </p:txBody>
      </p:sp>
      <p:pic>
        <p:nvPicPr>
          <p:cNvPr id="5" name="Picture 4" descr="A diagram of a computer&#10;&#10;Description automatically generated">
            <a:extLst>
              <a:ext uri="{FF2B5EF4-FFF2-40B4-BE49-F238E27FC236}">
                <a16:creationId xmlns:a16="http://schemas.microsoft.com/office/drawing/2014/main" id="{541D2D3A-C976-4EDE-8A49-DA45BE9B8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33" y="1690688"/>
            <a:ext cx="6080073" cy="40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0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7699-5D83-B799-E5E4-CFCFB1EE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21270-E8CE-27DF-23E9-86C5B9510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Οι διακομιστές ιστού μπορούν να συσχετίζουν πληροφορίες με την κατάσταση ενός συγκεκριμένου πελάτη χρησιμοποιώντας HTTP </a:t>
            </a:r>
            <a:r>
              <a:rPr lang="el-GR" dirty="0" err="1"/>
              <a:t>cookies</a:t>
            </a:r>
            <a:r>
              <a:rPr lang="el-GR" dirty="0"/>
              <a:t>. </a:t>
            </a:r>
            <a:endParaRPr lang="en-US" dirty="0"/>
          </a:p>
          <a:p>
            <a:r>
              <a:rPr lang="el-GR" dirty="0"/>
              <a:t>Οι πληροφορίες </a:t>
            </a:r>
            <a:r>
              <a:rPr lang="el-GR" dirty="0" err="1"/>
              <a:t>cookie</a:t>
            </a:r>
            <a:r>
              <a:rPr lang="el-GR" dirty="0"/>
              <a:t> αποθηκεύονται από τον πελάτη</a:t>
            </a:r>
            <a:r>
              <a:rPr lang="en-US" dirty="0"/>
              <a:t> </a:t>
            </a:r>
            <a:r>
              <a:rPr lang="el-GR" dirty="0"/>
              <a:t>επιτρέποντας σε πελάτες και διακομιστές να περιλαμβάνουν τα μοναδικά αναγνωριστικά τους σε κάθε αίτημα-απάντηση HTTP.</a:t>
            </a:r>
          </a:p>
          <a:p>
            <a:pPr lvl="1"/>
            <a:r>
              <a:rPr lang="el-GR" dirty="0"/>
              <a:t>Αποφεύγεται η ανάγκη επαναλαμβανόμενης πιστοποίησης.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8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1D6660-AD84-25FA-0160-76279BD5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4300">
                <a:solidFill>
                  <a:schemeClr val="bg1"/>
                </a:solidFill>
              </a:rPr>
              <a:t>Ασφάλεια διαδικτυακών και κινητών εφαρμογών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D07AB-7D4E-FA35-C3DD-667AC69E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9713" y="4716472"/>
            <a:ext cx="3494088" cy="1017896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 descr="A colorful splattered paint&#10;&#10;Description automatically generated">
            <a:extLst>
              <a:ext uri="{FF2B5EF4-FFF2-40B4-BE49-F238E27FC236}">
                <a16:creationId xmlns:a16="http://schemas.microsoft.com/office/drawing/2014/main" id="{A2E65847-48FE-C206-1430-F288B9C07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14" b="22395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3457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C9D29-D12F-A0AF-6BE7-0BD6A548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8D775-D157-A113-2268-404C78416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Η πιστοποίηση είναι ένας μηχανισμός ασφαλείας σχεδιασμένος για να επιτρέπει στους χρήστες να επιβεβαιώσουν την ταυτότητά τους σε εφαρμογές.</a:t>
            </a:r>
          </a:p>
          <a:p>
            <a:r>
              <a:rPr lang="el-GR" dirty="0"/>
              <a:t>Τα πιο κοινά μέσα πιστοποίησης είναι:</a:t>
            </a:r>
          </a:p>
          <a:p>
            <a:pPr lvl="1"/>
            <a:r>
              <a:rPr lang="el-GR" dirty="0"/>
              <a:t>Κωδικοί πρόσβασης</a:t>
            </a:r>
          </a:p>
          <a:p>
            <a:pPr lvl="1"/>
            <a:r>
              <a:rPr lang="el-GR" dirty="0"/>
              <a:t>Διαπιστευτήρια (</a:t>
            </a:r>
            <a:r>
              <a:rPr lang="el-GR" dirty="0" err="1"/>
              <a:t>Tokens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PIN</a:t>
            </a:r>
          </a:p>
          <a:p>
            <a:pPr lvl="1"/>
            <a:r>
              <a:rPr lang="el-GR" dirty="0"/>
              <a:t>Συσκευές και βιομετρικά χαρακτηριστικά</a:t>
            </a:r>
          </a:p>
        </p:txBody>
      </p:sp>
    </p:spTree>
    <p:extLst>
      <p:ext uri="{BB962C8B-B14F-4D97-AF65-F5344CB8AC3E}">
        <p14:creationId xmlns:p14="http://schemas.microsoft.com/office/powerpoint/2010/main" val="3451759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78080-45A4-E86E-5CB7-45D750B7A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Βασικό </a:t>
            </a:r>
            <a:r>
              <a:rPr lang="en-US" dirty="0"/>
              <a:t>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274B3-43AB-051E-228F-E644E0D6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Ορίζεται στο RFC 7617 ένας απλός τρόπος πιστοποίησης του χρήστη αποστέλλοντας τα διαπιστευτήριά του μέσω παραμέτρων.</a:t>
            </a:r>
          </a:p>
          <a:p>
            <a:r>
              <a:rPr lang="el-GR" dirty="0"/>
              <a:t>Τα διαπιστευτήρια μεταδίδονται ως ζευγάρια </a:t>
            </a:r>
            <a:r>
              <a:rPr lang="el-GR" dirty="0" err="1"/>
              <a:t>user-id</a:t>
            </a:r>
            <a:r>
              <a:rPr lang="el-GR" dirty="0"/>
              <a:t>/κωδικός πρόσβασης, κωδικοποιημένα με το Base64.</a:t>
            </a:r>
          </a:p>
          <a:p>
            <a:r>
              <a:rPr lang="el-GR" dirty="0"/>
              <a:t>Η επικοινωνία πρέπει να είναι ασφαλής (κρυπτογραφημένη).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8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BF35-A7FD-26CD-C364-F5CEEBE8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Βασικό </a:t>
            </a:r>
            <a:r>
              <a:rPr lang="en-US" dirty="0"/>
              <a:t>authentication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91538-E383-41FC-6ED3-1BE794C7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30" y="1964164"/>
            <a:ext cx="6154009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90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F1E2-3153-026A-CE97-EB93F2BA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OAuth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4B785-3EBB-3639-BC88-808413C64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l-GR" dirty="0" err="1"/>
              <a:t>OAuth</a:t>
            </a:r>
            <a:r>
              <a:rPr lang="el-GR" dirty="0"/>
              <a:t> επιτρέπει σε εφαρμογές τρίτων να λάβουν πρόσβαση σε ένα υπηρεσία HTTP διαμεσολαβώντας μεταξύ του ιδιοκτήτη του πόρου και της υπηρεσίας HTTP. </a:t>
            </a:r>
          </a:p>
          <a:p>
            <a:pPr lvl="1"/>
            <a:r>
              <a:rPr lang="el-GR" dirty="0"/>
              <a:t>Χρησιμοποιείται </a:t>
            </a:r>
            <a:r>
              <a:rPr lang="en-US" dirty="0"/>
              <a:t>token </a:t>
            </a:r>
            <a:r>
              <a:rPr lang="el-GR" dirty="0"/>
              <a:t>αντί για διαπιστευτήρια σύνδεσης.</a:t>
            </a:r>
          </a:p>
          <a:p>
            <a:pPr lvl="1"/>
            <a:r>
              <a:rPr lang="el-GR" dirty="0"/>
              <a:t>Ορίζεται στο RFC 6749.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02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D20C9-1BC6-BA6A-38BB-A569349F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OAuth 2.0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F3780-2271-CF31-E2EE-081F28E74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1116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RFC 6749 ορίζει τους παρακάτω ρόλους: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4917D-FF08-E2EB-E73A-17FAD76F7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61678"/>
            <a:ext cx="8008542" cy="38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75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6DDA-FADD-4049-1013-2B5D2D78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Ροή </a:t>
            </a:r>
            <a:r>
              <a:rPr lang="en-US" dirty="0"/>
              <a:t>OAuth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CD754-3D1F-B83B-0305-12F9C4E13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Ο πελάτης ζητά έγκριση από τον ιδιοκτήτη του πόρου.</a:t>
            </a:r>
          </a:p>
          <a:p>
            <a:r>
              <a:rPr lang="el-GR" dirty="0"/>
              <a:t>Αυτό μπορεί να γίνει απευθείας στον ιδιοκτήτη του πόρου ή μέσω του διακομιστή έγκρισης.</a:t>
            </a:r>
          </a:p>
          <a:p>
            <a:r>
              <a:rPr lang="el-GR" dirty="0"/>
              <a:t> Στη συνέχεια, ο πελάτης λαμβάνει την αρχική έγκριση πιστοποίησης.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26F86-DF03-4A54-FF02-5880938C8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465" y="1825626"/>
            <a:ext cx="5690351" cy="31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29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6DDA-FADD-4049-1013-2B5D2D78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Ροή </a:t>
            </a:r>
            <a:r>
              <a:rPr lang="en-US" dirty="0"/>
              <a:t>OAuth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CD754-3D1F-B83B-0305-12F9C4E13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 πελάτης ζητά ένα τεκμήριο πρόσβασης επικυρώνοντας τον εαυτό του στον διακομιστή έγκρισης και παρουσιάζοντας την αρχική έγκριση πιστοποίησης.</a:t>
            </a:r>
          </a:p>
          <a:p>
            <a:r>
              <a:rPr lang="el-GR" dirty="0"/>
              <a:t>Εάν η έγκριση είναι έγκυρη, τότε ο πελάτης λαμβάνει ένα τεκμήριο πρόσβασης (</a:t>
            </a:r>
            <a:r>
              <a:rPr lang="en-US" dirty="0"/>
              <a:t>token)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C4455A-A749-25B4-E9FA-0063DEC76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734" y="1825625"/>
            <a:ext cx="5393153" cy="280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83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6DDA-FADD-4049-1013-2B5D2D78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Ροή </a:t>
            </a:r>
            <a:r>
              <a:rPr lang="en-US" dirty="0"/>
              <a:t>OAuth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CD754-3D1F-B83B-0305-12F9C4E13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 πελάτης ζητά το προστατευμένο πόρο από τον διακομιστή πόρων χρησιμοποιώντας το τεκμήριο.</a:t>
            </a:r>
          </a:p>
          <a:p>
            <a:r>
              <a:rPr lang="el-GR" dirty="0"/>
              <a:t>Εάν το τεκμήριο είναι έγκυρο, τότε ο διακομιστής επιστρέφει το περιεχόμενο.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231A8-809E-606A-3EC5-1E8758E10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508" y="1825625"/>
            <a:ext cx="5257800" cy="282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96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DD2A-1FAB-662E-FCDA-D47E5798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7C103-4D53-D45B-C0AC-E3FA23C0C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58077" cy="4351338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Επιθέσεις με παρουσίαση της δόλιας υπηρεσίας ως γνήσιας. </a:t>
            </a:r>
          </a:p>
          <a:p>
            <a:r>
              <a:rPr lang="el-GR" dirty="0"/>
              <a:t>Το τέχνασμα συνίσταται στο να κάνει το θύμα να πιστεύει ότι </a:t>
            </a:r>
            <a:r>
              <a:rPr lang="el-GR" dirty="0" err="1"/>
              <a:t>αλληλεπιδρά</a:t>
            </a:r>
            <a:r>
              <a:rPr lang="el-GR" dirty="0"/>
              <a:t> με τον γνήσιο </a:t>
            </a:r>
            <a:r>
              <a:rPr lang="el-GR" dirty="0" err="1"/>
              <a:t>ιστότοπο</a:t>
            </a:r>
            <a:r>
              <a:rPr lang="el-GR" dirty="0"/>
              <a:t> μέσω χειραγώγησης του email και των </a:t>
            </a:r>
            <a:r>
              <a:rPr lang="el-GR" dirty="0" err="1"/>
              <a:t>URLs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1810F3-8F83-1D11-4C3D-2632A04B2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03287"/>
            <a:ext cx="3961145" cy="488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92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2EA1-362F-255E-D987-3DC0C461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Clickjacking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8508E-32FE-6A3B-2F5C-374FEA655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Αυτή η επίθεση αποτελείται από την επεξεργασία της οπτικής εμφάνισης μιας ιστοσελίδας και την απάτη των χρηστών για να κάνουν κλικ σε μια διαφανή ή αδιαφανή στρώση πάνω από τις αρχικές ιστοσελίδες.</a:t>
            </a:r>
          </a:p>
          <a:p>
            <a:r>
              <a:rPr lang="el-GR" dirty="0"/>
              <a:t>• Μπορεί να χρησιμοποιηθεί για να εκκινήσει άλλες επιθέσεις, όπως η </a:t>
            </a:r>
            <a:r>
              <a:rPr lang="en-US" dirty="0"/>
              <a:t>CSRF</a:t>
            </a:r>
            <a:r>
              <a:rPr lang="el-GR" dirty="0"/>
              <a:t> (Cross-</a:t>
            </a:r>
            <a:r>
              <a:rPr lang="el-GR" dirty="0" err="1"/>
              <a:t>Site</a:t>
            </a:r>
            <a:r>
              <a:rPr lang="el-GR" dirty="0"/>
              <a:t> </a:t>
            </a:r>
            <a:r>
              <a:rPr lang="el-GR" dirty="0" err="1"/>
              <a:t>Request</a:t>
            </a:r>
            <a:r>
              <a:rPr lang="el-GR" dirty="0"/>
              <a:t> </a:t>
            </a:r>
            <a:r>
              <a:rPr lang="el-GR" dirty="0" err="1"/>
              <a:t>Forgery</a:t>
            </a:r>
            <a:r>
              <a:rPr lang="el-GR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6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EA70BB-925D-56DC-2C4F-6D410E98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B11A6C-DEC1-DF7D-E9E9-C1DC857EC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Πολλές από τις εφαρμογές δεν είναι εγγενείς εφαρμογές γραμμένες σε μεταγλωττισμένες γλώσσες προγραμματισμού όπως η </a:t>
            </a:r>
            <a:r>
              <a:rPr lang="en-US" dirty="0"/>
              <a:t>Java </a:t>
            </a:r>
            <a:r>
              <a:rPr lang="el-GR" dirty="0"/>
              <a:t>ή η </a:t>
            </a:r>
            <a:r>
              <a:rPr lang="en-US" dirty="0"/>
              <a:t>Kotlin </a:t>
            </a:r>
            <a:r>
              <a:rPr lang="el-GR" dirty="0"/>
              <a:t>και </a:t>
            </a:r>
            <a:r>
              <a:rPr lang="en-US" dirty="0"/>
              <a:t>C/C++. </a:t>
            </a:r>
            <a:endParaRPr lang="el-GR" dirty="0"/>
          </a:p>
          <a:p>
            <a:r>
              <a:rPr lang="el-GR" dirty="0"/>
              <a:t>Αντίθετα, βασίζονται σε τεχνολογίες </a:t>
            </a:r>
            <a:r>
              <a:rPr lang="en-US" dirty="0"/>
              <a:t>web, </a:t>
            </a:r>
            <a:r>
              <a:rPr lang="el-GR" dirty="0"/>
              <a:t>συμπεριλαμβανομένων των </a:t>
            </a:r>
            <a:r>
              <a:rPr lang="en-US" dirty="0"/>
              <a:t>server-side Python, Ruby, Java </a:t>
            </a:r>
            <a:r>
              <a:rPr lang="el-GR" dirty="0"/>
              <a:t>ή </a:t>
            </a:r>
            <a:r>
              <a:rPr lang="en-US" dirty="0"/>
              <a:t>JavaScript scripts </a:t>
            </a:r>
            <a:r>
              <a:rPr lang="el-GR" dirty="0"/>
              <a:t>και </a:t>
            </a:r>
            <a:r>
              <a:rPr lang="en-US" dirty="0"/>
              <a:t>client-side JavaScript.</a:t>
            </a:r>
          </a:p>
        </p:txBody>
      </p:sp>
    </p:spTree>
    <p:extLst>
      <p:ext uri="{BB962C8B-B14F-4D97-AF65-F5344CB8AC3E}">
        <p14:creationId xmlns:p14="http://schemas.microsoft.com/office/powerpoint/2010/main" val="875187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2EA1-362F-255E-D987-3DC0C461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Clickjacking – </a:t>
            </a:r>
            <a:r>
              <a:rPr lang="el-GR" dirty="0"/>
              <a:t>Παράδειγμα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8508E-32FE-6A3B-2F5C-374FEA655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/>
              <a:t>Ο επιτιθέμενος δημιουργεί μια ελκυστική σελίδα που υπόσχεται να προσφέρει στον χρήστη ένα δωρεάν ταξίδι στην Ταϊτή.</a:t>
            </a:r>
          </a:p>
          <a:p>
            <a:r>
              <a:rPr lang="el-GR" dirty="0"/>
              <a:t>Στο παρασκήνιο, ο επιτιθέμενος ελέγχει αν ο χρήστης είναι συνδεδεμένος στον τραπεζικό του </a:t>
            </a:r>
            <a:r>
              <a:rPr lang="el-GR" dirty="0" err="1"/>
              <a:t>ιστότοπο</a:t>
            </a:r>
            <a:r>
              <a:rPr lang="el-GR" dirty="0"/>
              <a:t> και αν ναι, φορτώνει την οθόνη που επιτρέπει τη μεταφορά χρημάτων, χρησιμοποιώντας παραμέτρους ερωτημάτων για να εισαγάγει τα τραπεζικά στοιχεία του επιτιθέμενου στη φόρμα.</a:t>
            </a:r>
          </a:p>
          <a:p>
            <a:r>
              <a:rPr lang="el-GR" dirty="0"/>
              <a:t>Η σελίδα μεταφοράς χρημάτων εμφανίζεται σε ένα αόρατο </a:t>
            </a:r>
            <a:r>
              <a:rPr lang="el-GR" dirty="0" err="1"/>
              <a:t>iframe</a:t>
            </a:r>
            <a:r>
              <a:rPr lang="el-GR" dirty="0"/>
              <a:t> πάνω από τη σελίδα του δωρεάν δώρου, με το κουμπί «Επιβεβαίωση Μεταφοράς» ακριβώς ευθυγραμμισμένο πάνω από το κουμπί «Λήψη Δώρου» που είναι ορατό στον χρήστη.</a:t>
            </a:r>
          </a:p>
          <a:p>
            <a:r>
              <a:rPr lang="el-GR" dirty="0"/>
              <a:t>Ο χρήστης επισκέπτεται τη σελίδα και κάνει κλικ στο κουμπί «Κράτηση του Δωρεάν Ταξιδιού μου».</a:t>
            </a:r>
          </a:p>
          <a:p>
            <a:r>
              <a:rPr lang="el-GR" dirty="0"/>
              <a:t>Στην πραγματικότητα, ο χρήστης κάνει κλικ στο αόρατο </a:t>
            </a:r>
            <a:r>
              <a:rPr lang="el-GR" dirty="0" err="1"/>
              <a:t>iframe</a:t>
            </a:r>
            <a:r>
              <a:rPr lang="el-GR" dirty="0"/>
              <a:t> και έχει κάνει κλικ στο κουμπί «Επιβεβαίωση Μεταφοράς». Τα χρήματα μεταφέρονται στον επιτιθέμενο.</a:t>
            </a:r>
          </a:p>
          <a:p>
            <a:r>
              <a:rPr lang="el-GR" dirty="0"/>
              <a:t>Ο χρήστης ανακατευθύνεται σε μια σελίδα με πληροφορίες για το δωρεάν δώρο (χωρίς να γνωρίζει τι συνέβη στο παρασκήνιο).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85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2EA1-362F-255E-D987-3DC0C461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Clickjacking – </a:t>
            </a:r>
            <a:r>
              <a:rPr lang="el-GR" dirty="0"/>
              <a:t>Παράδειγμα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A577F-EFB4-4E7E-6C62-6B46B9009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42" y="1690688"/>
            <a:ext cx="6638189" cy="45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02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3EB5-569C-60C7-234A-9473109A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Request Forgery (CSRF)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AA091-7B88-43D7-9BD1-D20B9238C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 Οι επιθέσεις CSRF παραπλανούν τα θύματα να υποβάλουν κακόβουλα αιτήματα HTTP σε απομακρυσμένους διακομιστές.</a:t>
            </a:r>
          </a:p>
          <a:p>
            <a:r>
              <a:rPr lang="el-GR" dirty="0"/>
              <a:t>Ο απομακρυσμένος διακομιστής θα νομίζει ότι ο ίδιος ο χρήστης κάνει ένα αίτημα μέσω γνήσιων μέσων και θα χρησιμοποιήσει οποιαδήποτε </a:t>
            </a:r>
            <a:r>
              <a:rPr lang="el-GR" dirty="0" err="1"/>
              <a:t>cookies</a:t>
            </a:r>
            <a:r>
              <a:rPr lang="el-GR" dirty="0"/>
              <a:t> είναι διαθέσιμα.</a:t>
            </a:r>
          </a:p>
          <a:p>
            <a:r>
              <a:rPr lang="el-GR" dirty="0"/>
              <a:t>Ο επιτιθέμενος μπορεί να χρησιμοποιήσει αυτό για να δημιουργήσει ένα αίτημα για δημοσίευση σε κοινωνικά μέσα ή για μεταφορά από τον τραπεζικό λογαριασμό ενός θύματος.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36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F3161-5959-6F27-BA12-5E71D1F80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Request Forgery (CSRF)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24F34-EC1D-EFC5-526D-B27D1DC27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06462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Παράδειγμα: Τραπεζικές υπηρεσίες. Υποθέστε ότι μετά την είσοδο στον τραπεζικό σας λογαριασμό, η ιστοσελίδα διατηρεί τη συνεδρία με την ταυτότητά σας.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A3BFA-06E4-BDC0-F87D-3C6CC796B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70593"/>
            <a:ext cx="6237491" cy="27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94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727F-0660-FA5E-483B-CD0F3F1B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Request Forgery (CSRF)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0FD378-A32A-4A1E-546D-DD53F3C86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7189"/>
            <a:ext cx="7878274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85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0120-D748-DAA6-AF29-652A3882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Request Forgery (CSRF)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44905-219D-E8AE-CEB2-98ADAC717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18811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Αυτό μπορεί να γίνει αντικείμενο εκμετάλλευσης από άλλες εφαρμογές: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3D488-C6DA-DD90-2D9B-266AE85D4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79373"/>
            <a:ext cx="9605185" cy="253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00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16AE-7E78-ED61-05F9-095792B0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Request Forgery</a:t>
            </a:r>
            <a:r>
              <a:rPr lang="el-GR" dirty="0"/>
              <a:t> </a:t>
            </a:r>
            <a:r>
              <a:rPr lang="en-US" dirty="0"/>
              <a:t>(CSRF)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C74B5-C874-937D-5ACC-C71288C93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να αποτραπούν οι επιθέσεις CSRF, συνιστάται να συμπεριληφθούν τυχαία τεκμήρια στο αίτημα που είναι μοναδικά ανά συνεδρίες και να χρησιμοποιηθεί ένας τυχαίος </a:t>
            </a:r>
            <a:r>
              <a:rPr lang="el-GR" dirty="0" err="1"/>
              <a:t>αριθμοπαραγωγός</a:t>
            </a:r>
            <a:r>
              <a:rPr lang="el-GR" dirty="0"/>
              <a:t> (RNG) για να αποτραπεί η πρόβλεψή τους από επιτιθέμενους.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74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6488-A3CE-9A41-6BB9-704A2F1B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D2447-7280-82C2-F5E7-C9A96FF9E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Πολλές διαδικτυακές εφαρμογές επιτρέπουν στους χρήστες να εισάγουν πληροφορίες μέσω φορμών, από τις οποίες ο προγραμματιστής μπορεί να χρησιμοποιήσει.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21A48-CA54-2E85-FD51-15E2A489A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311023"/>
            <a:ext cx="9482750" cy="15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28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1F9D2-4C15-99C6-5395-C49EE035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04976-4738-46F1-DD6B-4438C57F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06462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Αν ο προγραμματιστής δεν «εξυγιαίνει» τις πληροφορίες κατά τη δημιουργία της εντολής SQL, ο επιτιθέμενος μπορεί να προσθέσει εντολές.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953B2-A4EC-6551-43B2-4A7DE32E9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67024"/>
            <a:ext cx="9907383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076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B179-908E-37F3-7AC7-9BF59126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76548-5EF8-32E4-8864-93119467B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Για να αντιμετωπιστεί αυτή η αδυναμία, ο προγραμματιστής θα πρέπει να χρησιμοποιήσει προετοιμασμένες εντολές αντί να ενσωματώσει την είσοδο του χρήστη στις εντολές SQL.</a:t>
            </a:r>
            <a:endParaRPr lang="en-US" dirty="0"/>
          </a:p>
          <a:p>
            <a:pPr marL="914400" lvl="2" indent="0">
              <a:buNone/>
            </a:pPr>
            <a:r>
              <a:rPr lang="en-US" sz="1400" b="0" i="1" u="none" strike="noStrike" baseline="0" dirty="0">
                <a:solidFill>
                  <a:srgbClr val="CD0000"/>
                </a:solidFill>
                <a:latin typeface="Arial-ItalicMT"/>
              </a:rPr>
              <a:t>SELECT 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Arial-ItalicMT"/>
              </a:rPr>
              <a:t>* </a:t>
            </a:r>
            <a:r>
              <a:rPr lang="en-US" sz="1400" b="0" i="1" u="none" strike="noStrike" baseline="0" dirty="0">
                <a:solidFill>
                  <a:srgbClr val="CD0000"/>
                </a:solidFill>
                <a:latin typeface="Arial-ItalicMT"/>
              </a:rPr>
              <a:t>FROM 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Arial-ItalicMT"/>
              </a:rPr>
              <a:t>users </a:t>
            </a:r>
            <a:r>
              <a:rPr lang="en-US" sz="1400" b="0" i="1" u="none" strike="noStrike" baseline="0" dirty="0">
                <a:solidFill>
                  <a:srgbClr val="CD0000"/>
                </a:solidFill>
                <a:latin typeface="Arial-ItalicMT"/>
              </a:rPr>
              <a:t>WHERE 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Arial-ItalicMT"/>
              </a:rPr>
              <a:t>user = ? </a:t>
            </a:r>
            <a:r>
              <a:rPr lang="en-US" sz="1400" b="0" i="1" u="none" strike="noStrike" baseline="0" dirty="0">
                <a:solidFill>
                  <a:srgbClr val="CD0000"/>
                </a:solidFill>
                <a:latin typeface="Arial-ItalicMT"/>
              </a:rPr>
              <a:t>AND 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Arial-ItalicMT"/>
              </a:rPr>
              <a:t>password = ?</a:t>
            </a:r>
            <a:endParaRPr lang="el-GR" sz="3600" dirty="0"/>
          </a:p>
          <a:p>
            <a:r>
              <a:rPr lang="el-GR" dirty="0"/>
              <a:t>Ο προγραμματιστής πρέπει πάντα να «καθαρίζει» τις εισόδους χρήστη από μη αναμενόμενες εισόδους, σύμβολα και να χρησιμοποιεί εξειδικευμένες βιβλιοθήκες.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6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7C34-C78A-84F0-A223-F388C6A77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0F39E-D270-D642-6B21-D8BB5E52C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06632" cy="4351338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Το Πρωτόκολλο Μεταφοράς Υπερκειμένου (HTTP) είναι ένα πρωτόκολλο βασισμένο σε κείμενο που χρησιμοποιεί TCP/IP.</a:t>
            </a:r>
          </a:p>
          <a:p>
            <a:r>
              <a:rPr lang="el-GR" dirty="0"/>
              <a:t>§ Ένας πελάτης ξεκινά μια συνεδρία στέλνοντας ένα αίτημα HTTP σε έναν διακομιστή HTTP.</a:t>
            </a:r>
          </a:p>
          <a:p>
            <a:r>
              <a:rPr lang="el-GR" dirty="0"/>
              <a:t>§ Ο διακομιστής επιστρέφει μια απάντηση HTTP με το ζητούμενο αρχείο.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CFD1D-AD01-7AFD-66E3-D727C58D6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30" y="1825625"/>
            <a:ext cx="4631870" cy="423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95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DCFB0-5842-2C52-BF31-035813A3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DD75E-1AC6-CA44-B53D-66F20329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02343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Παρόμοια με την SQL</a:t>
            </a:r>
            <a:r>
              <a:rPr lang="en-US" dirty="0"/>
              <a:t> injection</a:t>
            </a:r>
            <a:r>
              <a:rPr lang="el-GR" dirty="0"/>
              <a:t>, εάν οι τιμές που περνάει ο χρήστης χρησιμοποιούνται απευθείας ως </a:t>
            </a:r>
            <a:r>
              <a:rPr lang="en-US" dirty="0"/>
              <a:t>script</a:t>
            </a:r>
            <a:r>
              <a:rPr lang="el-GR" dirty="0"/>
              <a:t>, ένας επιτιθέμενος μπορεί να περάσει κακόβουλο κώδικα που θα εκτελεστεί.</a:t>
            </a:r>
          </a:p>
          <a:p>
            <a:r>
              <a:rPr lang="el-GR" dirty="0"/>
              <a:t>• Παράδειγμα: μια υπηρεσία προγραμματιστή εργασιών για </a:t>
            </a:r>
            <a:r>
              <a:rPr lang="el-GR" dirty="0" err="1"/>
              <a:t>unix</a:t>
            </a:r>
            <a:r>
              <a:rPr lang="el-GR" dirty="0"/>
              <a:t> που επιστρέφει το αρχείο καταγραφής της εντολής.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4370B-FE1F-ED6F-CD30-2C633B9EF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34022"/>
            <a:ext cx="7466892" cy="228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897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AB59-A558-724E-904A-91C6259A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– Site Scripting (XSS)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2601A-6696-BFE6-87DB-1A1BF15B5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41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Το XSS επιτρέπει στους επιτιθέμενους να εισάγουν κακόβουλα </a:t>
            </a:r>
            <a:r>
              <a:rPr lang="en-US" dirty="0"/>
              <a:t>scripts</a:t>
            </a:r>
            <a:r>
              <a:rPr lang="el-GR" dirty="0"/>
              <a:t> (</a:t>
            </a:r>
            <a:r>
              <a:rPr lang="el-GR" dirty="0" err="1"/>
              <a:t>JavaScript</a:t>
            </a:r>
            <a:r>
              <a:rPr lang="el-GR" dirty="0"/>
              <a:t>) σε αθώες ιστοσελίδες.</a:t>
            </a:r>
          </a:p>
          <a:p>
            <a:r>
              <a:rPr lang="el-GR" dirty="0"/>
              <a:t>Αυτό συμβαίνει όταν οι χρήστες μπορούν να υποβάλουν </a:t>
            </a:r>
            <a:r>
              <a:rPr lang="en-US" dirty="0"/>
              <a:t>scripts</a:t>
            </a:r>
            <a:r>
              <a:rPr lang="el-GR" dirty="0"/>
              <a:t> που ενδέχεται να εκτελεστούν από άλλους τελικούς χρήστες.</a:t>
            </a:r>
          </a:p>
          <a:p>
            <a:pPr lvl="1"/>
            <a:r>
              <a:rPr lang="el-GR" dirty="0"/>
              <a:t>Όπως για παράδειγμα σε φόρουμ μηνυμάτων όπου οι χρήστες λαμβάνουν μηνύματα από άλλους χρήστες.</a:t>
            </a:r>
          </a:p>
          <a:p>
            <a:r>
              <a:rPr lang="el-GR" dirty="0"/>
              <a:t>Δεδομένου ότι η ίδια η ιστοσελίδα περιέχει το </a:t>
            </a:r>
            <a:r>
              <a:rPr lang="en-US" dirty="0"/>
              <a:t>script</a:t>
            </a:r>
            <a:r>
              <a:rPr lang="el-GR" dirty="0"/>
              <a:t>, ο πελάτης του προγράμματος περιήγησης δεν μπορεί να ανιχνεύσει το κακόβουλο κώδικα.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54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AB59-A558-724E-904A-91C6259A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– Site Scripting (XSS)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2601A-6696-BFE6-87DB-1A1BF15B5B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/>
              <a:t>Αποθηκευμένο</a:t>
            </a:r>
            <a:r>
              <a:rPr lang="el-GR" dirty="0"/>
              <a:t>: όταν η επίθεση XSS αποθηκεύεται μόνιμα στον στόχο διακομιστή.</a:t>
            </a:r>
          </a:p>
          <a:p>
            <a:r>
              <a:rPr lang="el-GR" dirty="0"/>
              <a:t>Επίσης ονομάζεται </a:t>
            </a:r>
            <a:r>
              <a:rPr lang="el-GR" dirty="0" err="1"/>
              <a:t>Type</a:t>
            </a:r>
            <a:r>
              <a:rPr lang="el-GR" dirty="0"/>
              <a:t>-I XSS.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F7258-FF8E-302B-6107-468FFB16E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70890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Reflected</a:t>
            </a:r>
            <a:r>
              <a:rPr lang="el-GR" dirty="0"/>
              <a:t>: το σενάριο δεν αποθηκεύεται μόνιμα στον διακομιστή, αλλά διακινείται από τον διακομιστή</a:t>
            </a:r>
          </a:p>
          <a:p>
            <a:pPr lvl="1"/>
            <a:r>
              <a:rPr lang="el-GR" dirty="0"/>
              <a:t>Πχ. ένας σύνδεσμος προς ένα κακόβουλο </a:t>
            </a:r>
            <a:r>
              <a:rPr lang="en-US" dirty="0"/>
              <a:t>script</a:t>
            </a:r>
            <a:r>
              <a:rPr lang="el-GR" dirty="0"/>
              <a:t>.</a:t>
            </a:r>
          </a:p>
          <a:p>
            <a:r>
              <a:rPr lang="el-GR" dirty="0"/>
              <a:t>Επίσης ονομάζεται </a:t>
            </a:r>
            <a:r>
              <a:rPr lang="el-GR" dirty="0" err="1"/>
              <a:t>Type</a:t>
            </a:r>
            <a:r>
              <a:rPr lang="el-GR" dirty="0"/>
              <a:t>-II XSS.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87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AB59-A558-724E-904A-91C6259A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– Site Scripting (XSS)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2601A-6696-BFE6-87DB-1A1BF15B5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fontScale="92500"/>
          </a:bodyPr>
          <a:lstStyle/>
          <a:p>
            <a:r>
              <a:rPr lang="el-GR" dirty="0"/>
              <a:t>Παράδειγμα: Ας υποθέσουμε ότι μια εφαρμογή δημιουργεί μια σελίδα χρησιμοποιώντας τα σχόλια των χρηστών που έχουν αποθηκευτεί: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9AFA78-230F-97B8-3C6C-C2C158BBC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87" y="3151187"/>
            <a:ext cx="5866874" cy="32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76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E465-E94B-9D40-6FC4-839F8821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– Site Scripting (XSS)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EE8C2-DFF3-5D26-5175-2707B67CA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80949"/>
          </a:xfrm>
        </p:spPr>
        <p:txBody>
          <a:bodyPr>
            <a:normAutofit fontScale="92500"/>
          </a:bodyPr>
          <a:lstStyle/>
          <a:p>
            <a:r>
              <a:rPr lang="el-GR" dirty="0"/>
              <a:t>Τι θα συμβεί αν ένας επιτιθέμενος προσθέσει ένα σενάριο στο σχόλιο;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8338E-0E97-3BC2-F4FF-0FE129889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41511"/>
            <a:ext cx="8759621" cy="31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589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3D02D-2035-5328-DA37-6056B328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A89F6-9FB7-019F-48D0-AFD7DA23A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Για την προστασία ενός διακομιστή ιστού, ένα τείχος προστασίας θα πρέπει να ρυθμιστεί ώστε να επιτρέπει την πρόσβαση από το εξωτερικό μόνο εκεί που χρειάζεται πρόσβαση. </a:t>
            </a:r>
          </a:p>
          <a:p>
            <a:r>
              <a:rPr lang="el-GR" dirty="0"/>
              <a:t>Η πρόσβαση θα πρέπει να περιορίζεται σε θύρες όπως οι 80 και 443 για τα HTTP αιτήματα μέσω του Διαδικτύου </a:t>
            </a:r>
          </a:p>
          <a:p>
            <a:pPr lvl="1"/>
            <a:r>
              <a:rPr lang="el-GR" dirty="0"/>
              <a:t>Ακόμα καλύτερα να μην χρησιμοποιούνται οι </a:t>
            </a:r>
            <a:r>
              <a:rPr lang="en-US" dirty="0"/>
              <a:t>default </a:t>
            </a:r>
            <a:r>
              <a:rPr lang="el-GR" dirty="0"/>
              <a:t>θύρες των υπηρεσιών αλλά διαφορετικές θύρες.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14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3E604-E79C-C5E1-D467-A7143C01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E3954-62D6-B2F5-746F-A19380F06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Οι </a:t>
            </a:r>
            <a:r>
              <a:rPr lang="el-GR" dirty="0" err="1"/>
              <a:t>ισορροπητές</a:t>
            </a:r>
            <a:r>
              <a:rPr lang="el-GR" dirty="0"/>
              <a:t> φορτίου ελέγχουν την κίνηση HTTP μεταξύ των διακομιστών και των πελατών και παρέχουν επιπλέον έλεγχο πρόσβασης στους πόρους της διαδικτυακής εφαρμογής. </a:t>
            </a:r>
          </a:p>
          <a:p>
            <a:r>
              <a:rPr lang="el-GR" dirty="0"/>
              <a:t>Μπορούν να χρησιμοποιηθούν για την κατεύθυνση αιτημάτων και απαντήσεων σε διαφορετικούς διακομιστές ή θύρες, την ισορρόπηση του φορτίου κίνησης μεταξύ πολλών διακομιστών και την προστασία περιοχών μιας ιστοσελίδας με επιπλέον μηχανισμούς ελέγχου πρόσβασης.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47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3E604-E79C-C5E1-D467-A7143C01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E3954-62D6-B2F5-746F-A19380F06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Οι </a:t>
            </a:r>
            <a:r>
              <a:rPr lang="el-GR" dirty="0" err="1"/>
              <a:t>ισορροπητές</a:t>
            </a:r>
            <a:r>
              <a:rPr lang="el-GR" dirty="0"/>
              <a:t> φορτίου μπορούν επίσης να χρησιμοποιηθούν για σκοπούς περιορισμού ρυθμού. </a:t>
            </a:r>
          </a:p>
          <a:p>
            <a:pPr lvl="1"/>
            <a:r>
              <a:rPr lang="el-GR" dirty="0"/>
              <a:t>Μπορούν να περιορίσουν το μέγεθος του αιτήματος, τις επιτρεπόμενες μεθόδους αιτήματος και τις διαδρομές ή να ορίσουν χρονικά όρια. </a:t>
            </a:r>
          </a:p>
          <a:p>
            <a:r>
              <a:rPr lang="el-GR" dirty="0"/>
              <a:t>Ο κύριος σκοπός του περιορισμού του ρυθμού είναι η μείωση των πιθανών αρνητικών επιπτώσεων των επιθέσεων </a:t>
            </a:r>
            <a:r>
              <a:rPr lang="el-GR" dirty="0" err="1"/>
              <a:t>αρνησης</a:t>
            </a:r>
            <a:r>
              <a:rPr lang="el-GR" dirty="0"/>
              <a:t> υπηρεσίας σε έναν διακομιστή ιστού και η αποτροπή των χρηστών από το να προκαλούν ενοχλήσεις στα συστήματα, καθώς και η περιορισμός και η αποτροπή απροσδόκητης συμπεριφοράς.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4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3E604-E79C-C5E1-D467-A7143C01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E3954-62D6-B2F5-746F-A19380F06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Επιπλέον, οι </a:t>
            </a:r>
            <a:r>
              <a:rPr lang="el-GR" dirty="0" err="1"/>
              <a:t>ισορροπητές</a:t>
            </a:r>
            <a:r>
              <a:rPr lang="el-GR" dirty="0"/>
              <a:t> φορτίου μπορούν να χρησιμοποιηθούν για την παροχή ασφαλών συνδέσεων TLS για διαδικτυακές εφαρμογές.</a:t>
            </a:r>
          </a:p>
          <a:p>
            <a:r>
              <a:rPr lang="el-GR" dirty="0"/>
              <a:t> Όταν διαχειρίζονται το TLS, οι </a:t>
            </a:r>
            <a:r>
              <a:rPr lang="el-GR" dirty="0" err="1"/>
              <a:t>ισορροπητές</a:t>
            </a:r>
            <a:r>
              <a:rPr lang="el-GR" dirty="0"/>
              <a:t> φορτίου λειτουργούν ως τελικό σημείο σύνδεσης για την κρυπτογράφηση TLS και είτε δημιουργούν νέες συνδέσεις TLS προς την υπηρεσία εφαρμογής είτε συνδέονται με το διακομιστή διαδικτυακής εφαρμογής χρησιμοποιώντας απλό HTTP.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055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BA5A-261D-0A00-D29F-444B8264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Android (</a:t>
            </a:r>
            <a:r>
              <a:rPr lang="el-GR" dirty="0"/>
              <a:t>στατιστικά)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D5493-4C07-9E67-5755-BA7521391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Ας οργανώσουμε τα δεδομένα σε μια λίστα:</a:t>
            </a:r>
          </a:p>
          <a:p>
            <a:pPr marL="457200" lvl="1" indent="0">
              <a:buNone/>
            </a:pPr>
            <a:r>
              <a:rPr lang="el-GR" dirty="0"/>
              <a:t>	1. Περίπου </a:t>
            </a:r>
            <a:r>
              <a:rPr lang="en-US" dirty="0"/>
              <a:t>3.9</a:t>
            </a:r>
            <a:r>
              <a:rPr lang="el-GR" dirty="0"/>
              <a:t> δισεκατομμύρια χρήστες</a:t>
            </a:r>
          </a:p>
          <a:p>
            <a:pPr marL="457200" lvl="1" indent="0">
              <a:buNone/>
            </a:pPr>
            <a:r>
              <a:rPr lang="el-GR" dirty="0"/>
              <a:t>	2. Το </a:t>
            </a:r>
            <a:r>
              <a:rPr lang="el-GR" dirty="0" err="1"/>
              <a:t>Android</a:t>
            </a:r>
            <a:r>
              <a:rPr lang="el-GR" dirty="0"/>
              <a:t> παράγει έσοδα ύψους </a:t>
            </a:r>
            <a:r>
              <a:rPr lang="en-US" dirty="0"/>
              <a:t>68</a:t>
            </a:r>
            <a:r>
              <a:rPr lang="el-GR" dirty="0"/>
              <a:t> δισεκατομμυρίων</a:t>
            </a:r>
            <a:r>
              <a:rPr lang="en-US" dirty="0"/>
              <a:t> </a:t>
            </a:r>
            <a:r>
              <a:rPr lang="el-GR" dirty="0"/>
              <a:t>δολαρίων</a:t>
            </a:r>
          </a:p>
          <a:p>
            <a:pPr marL="457200" lvl="1" indent="0">
              <a:buNone/>
            </a:pPr>
            <a:r>
              <a:rPr lang="el-GR" dirty="0"/>
              <a:t>	3. Πάνω από </a:t>
            </a:r>
            <a:r>
              <a:rPr lang="en-US" dirty="0"/>
              <a:t>2</a:t>
            </a:r>
            <a:r>
              <a:rPr lang="el-GR" dirty="0"/>
              <a:t>4,000 διαφορετικές 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392178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2BCB-6307-0A98-9A9F-086F4A6D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Request/Response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1E55D-A446-8AD0-321A-022873B15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Ένα αίτημα περιλαμβάνει την έκδοση </a:t>
            </a:r>
            <a:r>
              <a:rPr lang="el-GR" dirty="0" err="1"/>
              <a:t>http</a:t>
            </a:r>
            <a:r>
              <a:rPr lang="el-GR" dirty="0"/>
              <a:t> μαζί με μηδέν ή περισσότερα ζεύγη </a:t>
            </a:r>
            <a:r>
              <a:rPr lang="el-GR" dirty="0" err="1"/>
              <a:t>Όνομα:Τιμή</a:t>
            </a:r>
            <a:r>
              <a:rPr lang="el-GR" dirty="0"/>
              <a:t>.</a:t>
            </a:r>
          </a:p>
          <a:p>
            <a:r>
              <a:rPr lang="el-GR" dirty="0"/>
              <a:t>§ Αυτό το αίτημα μπορεί να περιέχει πληροφορίες σχετικά με τον πελάτη, όπως </a:t>
            </a:r>
            <a:r>
              <a:rPr lang="el-GR" dirty="0" err="1"/>
              <a:t>cookies</a:t>
            </a:r>
            <a:r>
              <a:rPr lang="el-GR" dirty="0"/>
              <a:t> και τον </a:t>
            </a:r>
            <a:r>
              <a:rPr lang="el-GR" dirty="0" err="1"/>
              <a:t>φυλλομετρητή</a:t>
            </a:r>
            <a:r>
              <a:rPr lang="el-GR" dirty="0"/>
              <a:t> του.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8A3339-7B5D-C3B3-3E0B-5567D7B13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056" y="1825625"/>
            <a:ext cx="5639442" cy="35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735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0BA5A-261D-0A00-D29F-444B8264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Android (στατιστικά)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FBF0F4-E840-47E0-2B4E-3B4283AC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027" y="643466"/>
            <a:ext cx="6475278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271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BA5A-261D-0A00-D29F-444B8264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Android </a:t>
            </a:r>
            <a:r>
              <a:rPr lang="el-GR" dirty="0"/>
              <a:t>– Στόχοι ασφαλείας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D5493-4C07-9E67-5755-BA7521391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Απομόνωση μεμονωμένων εφαρμογών</a:t>
            </a:r>
          </a:p>
          <a:p>
            <a:r>
              <a:rPr lang="el-GR" dirty="0"/>
              <a:t>Προστασία των πόρων του συστήματος από τις εφαρμογές</a:t>
            </a:r>
          </a:p>
          <a:p>
            <a:r>
              <a:rPr lang="el-GR" dirty="0"/>
              <a:t>Επιθεώρηση εφαρμογών "σε πραγματικό χρόνο"</a:t>
            </a:r>
          </a:p>
          <a:p>
            <a:r>
              <a:rPr lang="el-GR" dirty="0"/>
              <a:t>Προστασία δεδομένων του χρήστη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75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BA5A-261D-0A00-D29F-444B8264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Android </a:t>
            </a:r>
            <a:r>
              <a:rPr lang="el-GR" dirty="0"/>
              <a:t>– Αρχιτεκτονική ασφαλείας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D5493-4C07-9E67-5755-BA7521391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Οι εφαρμογές ελέγχονται προσεκτικά στην πλευρά του διακομιστή και μόνο εγκεκριμένες εφαρμογές μπορούν να εγκατασταθούν από την "αγορά".</a:t>
            </a:r>
          </a:p>
          <a:p>
            <a:r>
              <a:rPr lang="el-GR" dirty="0"/>
              <a:t>Κάθε εφαρμογή λειτουργεί σε ένα </a:t>
            </a:r>
            <a:r>
              <a:rPr lang="en-US" dirty="0"/>
              <a:t>sandbox</a:t>
            </a:r>
            <a:r>
              <a:rPr lang="el-GR" dirty="0"/>
              <a:t> παρόμοιο με την </a:t>
            </a:r>
            <a:r>
              <a:rPr lang="el-GR" dirty="0" err="1"/>
              <a:t>Java</a:t>
            </a:r>
            <a:r>
              <a:rPr lang="el-GR" dirty="0"/>
              <a:t> και περιορίζεται στις άδειες που έχουν χορηγηθεί από τον χρήστη και επομένως μπορεί να επικοινωνεί μόνο μέσω καλά ορισμένων καναλιών API με άλλες εφαρμογές.</a:t>
            </a:r>
          </a:p>
        </p:txBody>
      </p:sp>
    </p:spTree>
    <p:extLst>
      <p:ext uri="{BB962C8B-B14F-4D97-AF65-F5344CB8AC3E}">
        <p14:creationId xmlns:p14="http://schemas.microsoft.com/office/powerpoint/2010/main" val="12787802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BA5A-261D-0A00-D29F-444B8264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Android </a:t>
            </a:r>
            <a:r>
              <a:rPr lang="el-GR" dirty="0"/>
              <a:t>– Αρχιτεκτονική ασφαλείας εφαρμογών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D5493-4C07-9E67-5755-BA7521391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Κάθε εφαρμογή λειτουργεί σε ένα δικό της ασφαλές πλαίσιο</a:t>
            </a:r>
            <a:r>
              <a:rPr lang="en-US" dirty="0"/>
              <a:t> (sandbox)</a:t>
            </a:r>
            <a:r>
              <a:rPr lang="el-GR" dirty="0"/>
              <a:t>.</a:t>
            </a:r>
          </a:p>
          <a:p>
            <a:r>
              <a:rPr lang="el-GR" dirty="0"/>
              <a:t>Οι αλληλεπιδράσεις μεταξύ των εφαρμογών περιορίζονται μέσω του API.</a:t>
            </a:r>
          </a:p>
          <a:p>
            <a:r>
              <a:rPr lang="el-GR" dirty="0"/>
              <a:t>Κάθε εφαρμογή έχει μια σχετική πολιτική που κωδικοποιεί τις άδειες.</a:t>
            </a:r>
          </a:p>
          <a:p>
            <a:r>
              <a:rPr lang="el-GR" dirty="0"/>
              <a:t>Οι εφαρμογές υπογράφονται από τον προγραμματιστή, ελέγχονται και εγκαθίστανται από ένα κεντρικό </a:t>
            </a:r>
            <a:r>
              <a:rPr lang="en-US" dirty="0"/>
              <a:t>app store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479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BA5A-261D-0A00-D29F-444B8264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Android </a:t>
            </a:r>
            <a:r>
              <a:rPr lang="el-GR" dirty="0"/>
              <a:t>– Αρχιτεκτονική ασφαλείας συστήματος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D5493-4C07-9E67-5755-BA7521391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</a:t>
            </a:r>
            <a:r>
              <a:rPr lang="el-GR" dirty="0" err="1"/>
              <a:t>νισχυμένος</a:t>
            </a:r>
            <a:r>
              <a:rPr lang="el-GR" dirty="0"/>
              <a:t> πυρήνας </a:t>
            </a:r>
            <a:r>
              <a:rPr lang="el-GR" dirty="0" err="1"/>
              <a:t>Linux</a:t>
            </a:r>
            <a:r>
              <a:rPr lang="el-GR" dirty="0"/>
              <a:t>.</a:t>
            </a:r>
          </a:p>
          <a:p>
            <a:r>
              <a:rPr lang="el-GR" dirty="0"/>
              <a:t>Κάθε εφαρμογή λειτουργεί ως ανεξάρτητος χρήστης.</a:t>
            </a:r>
          </a:p>
          <a:p>
            <a:r>
              <a:rPr lang="el-GR" dirty="0"/>
              <a:t>Αυστηρές άδειες στα συστήματα αρχείων (εκτός από την κάρτα </a:t>
            </a:r>
            <a:r>
              <a:rPr lang="el-GR" dirty="0" err="1"/>
              <a:t>sd</a:t>
            </a:r>
            <a:r>
              <a:rPr lang="el-GR" dirty="0"/>
              <a:t>).</a:t>
            </a:r>
          </a:p>
          <a:p>
            <a:r>
              <a:rPr lang="el-GR" dirty="0"/>
              <a:t>Κρυπτογράφηση του συστήματος αρχείων.</a:t>
            </a:r>
          </a:p>
          <a:p>
            <a:r>
              <a:rPr lang="el-GR" dirty="0"/>
              <a:t>Χώρος χρήστη: </a:t>
            </a:r>
            <a:r>
              <a:rPr lang="el-GR" dirty="0" err="1"/>
              <a:t>stack</a:t>
            </a:r>
            <a:r>
              <a:rPr lang="el-GR" dirty="0"/>
              <a:t> </a:t>
            </a:r>
            <a:r>
              <a:rPr lang="el-GR" dirty="0" err="1"/>
              <a:t>canaries</a:t>
            </a:r>
            <a:r>
              <a:rPr lang="el-GR" dirty="0"/>
              <a:t>, μείωση υπερχείλισης ακεραίων, προστασία από διπλές ελεύθερες (μέσω του αναθέτη), ενίσχυση πηγής, NX, </a:t>
            </a:r>
            <a:r>
              <a:rPr lang="el-GR" dirty="0" err="1"/>
              <a:t>mmap_min_addr</a:t>
            </a:r>
            <a:r>
              <a:rPr lang="el-GR" dirty="0"/>
              <a:t>, ASLR, PIE, </a:t>
            </a:r>
            <a:r>
              <a:rPr lang="el-GR" dirty="0" err="1"/>
              <a:t>relro</a:t>
            </a:r>
            <a:r>
              <a:rPr lang="el-GR" dirty="0"/>
              <a:t>, </a:t>
            </a:r>
            <a:r>
              <a:rPr lang="el-GR" dirty="0" err="1"/>
              <a:t>immediate</a:t>
            </a:r>
            <a:r>
              <a:rPr lang="el-GR" dirty="0"/>
              <a:t> </a:t>
            </a:r>
            <a:r>
              <a:rPr lang="el-GR" dirty="0" err="1"/>
              <a:t>binding</a:t>
            </a:r>
            <a:r>
              <a:rPr lang="el-GR" dirty="0"/>
              <a:t>.</a:t>
            </a:r>
          </a:p>
          <a:p>
            <a:r>
              <a:rPr lang="el-GR" dirty="0"/>
              <a:t>Σε κάθε έκδοση: ενημερώσεις ασφαλείας, επιδιορθώσεις, ενημερώσεις εργαλείων, πιο αυστηρές προεπιλογές ασφάλειας.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801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BA5A-261D-0A00-D29F-444B8264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Android </a:t>
            </a:r>
            <a:r>
              <a:rPr lang="el-GR" dirty="0"/>
              <a:t>– Άδειες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D5493-4C07-9E67-5755-BA7521391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Σύστημα πολύπλοκων δικαιωμάτων με βάση την εφαρμογή:</a:t>
            </a:r>
          </a:p>
          <a:p>
            <a:pPr lvl="1"/>
            <a:r>
              <a:rPr lang="el-GR" dirty="0"/>
              <a:t>Κάμερα</a:t>
            </a:r>
          </a:p>
          <a:p>
            <a:pPr lvl="1"/>
            <a:r>
              <a:rPr lang="el-GR" dirty="0"/>
              <a:t>Τοποθεσία</a:t>
            </a:r>
          </a:p>
          <a:p>
            <a:pPr lvl="1"/>
            <a:r>
              <a:rPr lang="el-GR" dirty="0" err="1"/>
              <a:t>Bluetooth</a:t>
            </a:r>
            <a:endParaRPr lang="el-GR" dirty="0"/>
          </a:p>
          <a:p>
            <a:pPr lvl="1"/>
            <a:r>
              <a:rPr lang="el-GR" dirty="0"/>
              <a:t>Τηλεφωνία</a:t>
            </a:r>
          </a:p>
          <a:p>
            <a:pPr lvl="1"/>
            <a:r>
              <a:rPr lang="el-GR" dirty="0"/>
              <a:t>Λειτουργία SMS/MMS</a:t>
            </a:r>
          </a:p>
          <a:p>
            <a:pPr lvl="1"/>
            <a:r>
              <a:rPr lang="el-GR" dirty="0"/>
              <a:t>Δικτυακές συνδέσεις/δεδομένα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627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BA5A-261D-0A00-D29F-444B8264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Android </a:t>
            </a:r>
            <a:r>
              <a:rPr lang="el-GR" dirty="0"/>
              <a:t>– Άδειες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D5493-4C07-9E67-5755-BA7521391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Η ιδέα της διαδικασίας αλληλεπίδρασης</a:t>
            </a:r>
            <a:r>
              <a:rPr lang="en-US" dirty="0"/>
              <a:t> </a:t>
            </a:r>
            <a:r>
              <a:rPr lang="el-GR" dirty="0"/>
              <a:t>διεργασιών (IPC) της </a:t>
            </a:r>
            <a:r>
              <a:rPr lang="el-GR" dirty="0" err="1"/>
              <a:t>Google</a:t>
            </a:r>
            <a:endParaRPr lang="el-GR" dirty="0"/>
          </a:p>
          <a:p>
            <a:pPr lvl="1"/>
            <a:r>
              <a:rPr lang="el-GR" i="1" dirty="0"/>
              <a:t>Ένα </a:t>
            </a:r>
            <a:r>
              <a:rPr lang="el-GR" i="1" dirty="0" err="1"/>
              <a:t>Intent</a:t>
            </a:r>
            <a:r>
              <a:rPr lang="el-GR" i="1" dirty="0"/>
              <a:t> είναι ένα απλό αντικείμενο μηνύματος που αντιπροσωπεύει μια "πρόθεση" να κάνει κάτι. Για παράδειγμα, αν η εφαρμογή σας θέλει να εμφανίσει μια ιστοσελίδα, εκφράζει την "πρόθεσή" της να δείξει το URL δημιουργώντας ένα αντικείμενο </a:t>
            </a:r>
            <a:r>
              <a:rPr lang="el-GR" i="1" dirty="0" err="1"/>
              <a:t>Intent</a:t>
            </a:r>
            <a:r>
              <a:rPr lang="el-GR" i="1" dirty="0"/>
              <a:t> και το παραδίδει στο σύστημα. Το σύστημα εντοπίζει κάποιο άλλο κομμάτι κώδικα (σε αυτή την περίπτωση, τον περιηγητή) που ξέρει πώς να χειριστεί αυτό το </a:t>
            </a:r>
            <a:r>
              <a:rPr lang="el-GR" i="1" dirty="0" err="1"/>
              <a:t>Intent</a:t>
            </a:r>
            <a:r>
              <a:rPr lang="el-GR" i="1" dirty="0"/>
              <a:t> και το εκτελεί. Τα </a:t>
            </a:r>
            <a:r>
              <a:rPr lang="el-GR" i="1" dirty="0" err="1"/>
              <a:t>Intents</a:t>
            </a:r>
            <a:r>
              <a:rPr lang="el-GR" i="1" dirty="0"/>
              <a:t> μπορούν επίσης να χρησιμοποιηθούν για την μετάδοση </a:t>
            </a:r>
            <a:r>
              <a:rPr lang="el-GR" i="1" dirty="0" err="1"/>
              <a:t>ενδιαφέροντων</a:t>
            </a:r>
            <a:r>
              <a:rPr lang="el-GR" i="1" dirty="0"/>
              <a:t> συμβάντων (όπως μια ειδοποίηση) σε όλο το σύστημα.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720252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01023-EBBC-4BF3-490E-CF37348FA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Attack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4EF4B-E0E1-78A2-3AE5-D6A275550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/>
              <a:t>Μη εξουσιοδοτημένη λήψη προθέσεων: Ο επιτιθέμενος δημιουργεί ένα φίλτρο προθέσεων, λαμβάνει προθέσεις άλλων εφαρμογών που περιέχουν προνομιούχες πληροφορίες (π.χ., φίλτρο προθέσεων για υπηρεσία </a:t>
            </a:r>
            <a:r>
              <a:rPr lang="el-GR" dirty="0" err="1"/>
              <a:t>web</a:t>
            </a:r>
            <a:r>
              <a:rPr lang="el-GR" dirty="0"/>
              <a:t> παρεμβολής στη διαδικασία </a:t>
            </a:r>
            <a:r>
              <a:rPr lang="el-GR" dirty="0" err="1"/>
              <a:t>online</a:t>
            </a:r>
            <a:r>
              <a:rPr lang="el-GR" dirty="0"/>
              <a:t> πληρωμής).</a:t>
            </a:r>
          </a:p>
          <a:p>
            <a:r>
              <a:rPr lang="el-GR" dirty="0"/>
              <a:t>Παραπλανητική δημιουργία προθέσεων: Ο επιτιθέμενος στέλνει μια κακόβουλη πρόθεση σε ένα επεξεργαστή προθέσεων (π.χ., πλημμύρα του δικτύου με κακόβουλα μηνύματα).</a:t>
            </a:r>
          </a:p>
          <a:p>
            <a:r>
              <a:rPr lang="el-GR" dirty="0"/>
              <a:t>Ανασφαλής αποθήκευση: Δεν υπάρχουν περιορισμοί πρόσβασης στην κάρτα SD (γιατί;), ένας επιτιθέμενος μπορεί να διαβάσει/γράψει οποιαδήποτε δεδομένα στην κάρτα SD.</a:t>
            </a:r>
          </a:p>
          <a:p>
            <a:r>
              <a:rPr lang="el-GR" dirty="0"/>
              <a:t>Ανασφαλής επικοινωνία: Τρέξτε το </a:t>
            </a:r>
            <a:r>
              <a:rPr lang="el-GR" dirty="0" err="1"/>
              <a:t>Wireshark</a:t>
            </a:r>
            <a:r>
              <a:rPr lang="el-GR" dirty="0"/>
              <a:t> για να αντιληφθείτε την κυκλοφορία.</a:t>
            </a:r>
          </a:p>
          <a:p>
            <a:r>
              <a:rPr lang="el-GR" dirty="0"/>
              <a:t>Εφαρμογή με υπερβολικά προνόμια: ελαττώματα στην εφαρμογή μπορούν </a:t>
            </a:r>
            <a:r>
              <a:rPr lang="el-GR"/>
              <a:t>να χρησιμοποιηθούν </a:t>
            </a:r>
            <a:r>
              <a:rPr lang="el-GR" dirty="0"/>
              <a:t>από τον επιτιθέμενο για την απόκτηση προνομίων.</a:t>
            </a:r>
          </a:p>
          <a:p>
            <a:r>
              <a:rPr lang="el-GR" dirty="0"/>
              <a:t>Ανασφαλή προνόμια: Υπάρχει μόνο ένα προνόμιο </a:t>
            </a:r>
            <a:r>
              <a:rPr lang="el-GR" dirty="0" err="1"/>
              <a:t>Bluetooth</a:t>
            </a:r>
            <a:r>
              <a:rPr lang="el-GR" dirty="0"/>
              <a:t>, τα προνόμια είναι ανά εφαρμογή, όχι ανά συνδεδεμένη συσκευή.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0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9A41-AC36-0266-59E6-30131278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development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13351-6C3E-BB60-65C7-D24F62CED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59" y="1690688"/>
            <a:ext cx="6765702" cy="45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9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7D0EC8-03FE-6BE5-3B4D-53A06AB1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E7F089-B3AD-6EAE-5C7F-A60FCEBEF6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Ένα αίτημα περιλαμβάνει την έκδοση </a:t>
            </a:r>
            <a:r>
              <a:rPr lang="el-GR" dirty="0" err="1"/>
              <a:t>http</a:t>
            </a:r>
            <a:r>
              <a:rPr lang="el-GR" dirty="0"/>
              <a:t> μαζί με μηδέν ή περισσότερα ζεύγη &lt;</a:t>
            </a:r>
            <a:r>
              <a:rPr lang="el-GR" dirty="0" err="1"/>
              <a:t>Όνομα:Τιμή</a:t>
            </a:r>
            <a:r>
              <a:rPr lang="el-GR" dirty="0"/>
              <a:t>&gt;.</a:t>
            </a:r>
          </a:p>
          <a:p>
            <a:r>
              <a:rPr lang="el-GR" dirty="0"/>
              <a:t> Αυτό το αίτημα μπορεί να περιέχει πληροφορίες σχετικά με τον πελάτη, όπως </a:t>
            </a:r>
            <a:r>
              <a:rPr lang="el-GR" dirty="0" err="1"/>
              <a:t>cookies</a:t>
            </a:r>
            <a:r>
              <a:rPr lang="el-GR" dirty="0"/>
              <a:t> και τον </a:t>
            </a:r>
            <a:r>
              <a:rPr lang="el-GR" dirty="0" err="1"/>
              <a:t>φυλλομετρητή</a:t>
            </a:r>
            <a:r>
              <a:rPr lang="el-GR" dirty="0"/>
              <a:t> του.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EDED22-13B5-90D4-8F75-2AC63D3437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Η πλευρά του διακομιστή αποτελείται από τις αλληλεπιδράσεις που συμβαίνουν στον διακομιστή.</a:t>
            </a:r>
          </a:p>
          <a:p>
            <a:r>
              <a:rPr lang="el-GR" dirty="0"/>
              <a:t>Στο διαδίκτυο, αυτό υλοποιείται χρησιμοποιώντας έναν διακομιστή ιστού σε συνδυασμό με ένα </a:t>
            </a:r>
            <a:r>
              <a:rPr lang="en-US" dirty="0"/>
              <a:t>framework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38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1C6A94-E20C-9A46-FAAD-7A02F888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side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C53E7-0792-288D-7842-228F0FF8A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914"/>
            <a:ext cx="10515600" cy="936236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Για τους πελάτες ιστού, ο </a:t>
            </a:r>
            <a:r>
              <a:rPr lang="el-GR" dirty="0" err="1"/>
              <a:t>φυλλομετρητής</a:t>
            </a:r>
            <a:r>
              <a:rPr lang="el-GR" dirty="0"/>
              <a:t> αποδίδει τη διάταξη της σελίδας (HTML), τη λογική της σελίδας (</a:t>
            </a:r>
            <a:r>
              <a:rPr lang="el-GR" dirty="0" err="1"/>
              <a:t>JavaScript</a:t>
            </a:r>
            <a:r>
              <a:rPr lang="el-GR" dirty="0"/>
              <a:t>) και το στυλ της σελίδας (CSS).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F359EA-BC09-A7D5-D44F-33DF55AE4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795" y="2697621"/>
            <a:ext cx="5257800" cy="35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8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C1A94-A85A-FFB8-1B20-AB69D3A2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Hypertext Markup Language (HTML)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9750-F0DC-B04E-F7B7-3F56402A3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51495" cy="4351338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latin typeface="ArialMT"/>
              </a:rPr>
              <a:t>HTML is a hierarchical</a:t>
            </a:r>
            <a:r>
              <a:rPr lang="en-US" sz="1800" dirty="0">
                <a:latin typeface="ArialMT"/>
              </a:rPr>
              <a:t> </a:t>
            </a:r>
            <a:r>
              <a:rPr lang="en-US" sz="1800" b="0" i="0" u="none" strike="noStrike" baseline="0" dirty="0">
                <a:latin typeface="ArialMT"/>
              </a:rPr>
              <a:t>tree structure of tags, attributes and text.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• The </a:t>
            </a:r>
            <a:r>
              <a:rPr lang="en-US" sz="1800" b="1" i="0" u="none" strike="noStrike" baseline="0" dirty="0">
                <a:latin typeface="Arial-BoldMT"/>
              </a:rPr>
              <a:t>Domain Object Model (DOM) </a:t>
            </a:r>
            <a:r>
              <a:rPr lang="en-US" sz="1800" b="0" i="0" u="none" strike="noStrike" baseline="0" dirty="0">
                <a:latin typeface="ArialMT"/>
              </a:rPr>
              <a:t>defines the logical structure of a HTML document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37A8E-6A15-DE05-17C9-CD5B4B41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719" y="1690688"/>
            <a:ext cx="4688481" cy="37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85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2573</Words>
  <Application>Microsoft Office PowerPoint</Application>
  <PresentationFormat>Widescreen</PresentationFormat>
  <Paragraphs>191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Aptos</vt:lpstr>
      <vt:lpstr>Aptos Display</vt:lpstr>
      <vt:lpstr>Arial</vt:lpstr>
      <vt:lpstr>Arial-BoldMT</vt:lpstr>
      <vt:lpstr>Arial-ItalicMT</vt:lpstr>
      <vt:lpstr>ArialMT</vt:lpstr>
      <vt:lpstr>Office Theme</vt:lpstr>
      <vt:lpstr>Ασφάλεια λογισμικού και βάσεων δεδομένων</vt:lpstr>
      <vt:lpstr>Ασφάλεια διαδικτυακών και κινητών εφαρμογών</vt:lpstr>
      <vt:lpstr>Εισαγωγή</vt:lpstr>
      <vt:lpstr>HTTP</vt:lpstr>
      <vt:lpstr>HTTP Request/Response</vt:lpstr>
      <vt:lpstr>Web development</vt:lpstr>
      <vt:lpstr>Web Development</vt:lpstr>
      <vt:lpstr>Client side</vt:lpstr>
      <vt:lpstr>Hypertext Markup Language (HTML)</vt:lpstr>
      <vt:lpstr>WebAssembly</vt:lpstr>
      <vt:lpstr>Αλληλεπίδραση πελάτη - διακομιστή</vt:lpstr>
      <vt:lpstr>Mobile development</vt:lpstr>
      <vt:lpstr>Application Stores</vt:lpstr>
      <vt:lpstr>Application Stores</vt:lpstr>
      <vt:lpstr>Sandboxing</vt:lpstr>
      <vt:lpstr>Απομόνωση Εφαρμογών</vt:lpstr>
      <vt:lpstr>Απομόνωση περιεχομένου</vt:lpstr>
      <vt:lpstr>Same Origin Policy (SOP)</vt:lpstr>
      <vt:lpstr>Cookies</vt:lpstr>
      <vt:lpstr>Authentication</vt:lpstr>
      <vt:lpstr>Βασικό authentication</vt:lpstr>
      <vt:lpstr>Βασικό authentication</vt:lpstr>
      <vt:lpstr>HTTP OAuth 2.0</vt:lpstr>
      <vt:lpstr>OAuth 2.0 Roles</vt:lpstr>
      <vt:lpstr>Ροή OAuth 2.0</vt:lpstr>
      <vt:lpstr>Ροή OAuth 2.0</vt:lpstr>
      <vt:lpstr>Ροή OAuth 2.0</vt:lpstr>
      <vt:lpstr>Phishing</vt:lpstr>
      <vt:lpstr>Clickjacking</vt:lpstr>
      <vt:lpstr>Clickjacking – Παράδειγμα</vt:lpstr>
      <vt:lpstr>Clickjacking – Παράδειγμα</vt:lpstr>
      <vt:lpstr>Cross-Site Request Forgery (CSRF)</vt:lpstr>
      <vt:lpstr>Cross-Site Request Forgery (CSRF)</vt:lpstr>
      <vt:lpstr>Cross-Site Request Forgery (CSRF)</vt:lpstr>
      <vt:lpstr>Cross-Site Request Forgery (CSRF)</vt:lpstr>
      <vt:lpstr>Cross-Site Request Forgery (CSRF)</vt:lpstr>
      <vt:lpstr>SQL injection</vt:lpstr>
      <vt:lpstr>SQL injection</vt:lpstr>
      <vt:lpstr>SQL injection</vt:lpstr>
      <vt:lpstr>Command injection</vt:lpstr>
      <vt:lpstr>Cross – Site Scripting (XSS)</vt:lpstr>
      <vt:lpstr>Cross – Site Scripting (XSS)</vt:lpstr>
      <vt:lpstr>Cross – Site Scripting (XSS)</vt:lpstr>
      <vt:lpstr>Cross – Site Scripting (XSS)</vt:lpstr>
      <vt:lpstr>Firewall</vt:lpstr>
      <vt:lpstr>Load Balancers</vt:lpstr>
      <vt:lpstr>Load Balancers</vt:lpstr>
      <vt:lpstr>Load Balancers</vt:lpstr>
      <vt:lpstr> Android (στατιστικά)</vt:lpstr>
      <vt:lpstr> Android (στατιστικά)</vt:lpstr>
      <vt:lpstr> Android – Στόχοι ασφαλείας</vt:lpstr>
      <vt:lpstr> Android – Αρχιτεκτονική ασφαλείας</vt:lpstr>
      <vt:lpstr> Android – Αρχιτεκτονική ασφαλείας εφαρμογών</vt:lpstr>
      <vt:lpstr> Android – Αρχιτεκτονική ασφαλείας συστήματος</vt:lpstr>
      <vt:lpstr> Android – Άδειες</vt:lpstr>
      <vt:lpstr> Android – Άδειες</vt:lpstr>
      <vt:lpstr>Android – Attack vectors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george</dc:creator>
  <cp:lastModifiedBy>george</cp:lastModifiedBy>
  <cp:revision>1</cp:revision>
  <dcterms:created xsi:type="dcterms:W3CDTF">2024-06-03T06:26:38Z</dcterms:created>
  <dcterms:modified xsi:type="dcterms:W3CDTF">2024-07-05T14:15:59Z</dcterms:modified>
</cp:coreProperties>
</file>