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diagrams/colors102.xml" ContentType="application/vnd.openxmlformats-officedocument.drawingml.diagramColors+xml"/>
  <Override PartName="/ppt/diagrams/colors11.xml" ContentType="application/vnd.openxmlformats-officedocument.drawingml.diagramColors+xml"/>
  <Override PartName="/ppt/diagrams/data24.xml" ContentType="application/vnd.openxmlformats-officedocument.drawingml.diagramData+xml"/>
  <Override PartName="/ppt/diagrams/quickStyle97.xml" ContentType="application/vnd.openxmlformats-officedocument.drawingml.diagramStyle+xml"/>
  <Override PartName="/ppt/diagrams/drawing98.xml" ContentType="application/vnd.ms-office.drawingml.diagramDrawing+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Override PartName="/ppt/diagrams/data100.xml" ContentType="application/vnd.openxmlformats-officedocument.drawingml.diagramData+xml"/>
  <Default Extension="xml" ContentType="application/xml"/>
  <Override PartName="/ppt/slides/slide50.xml" ContentType="application/vnd.openxmlformats-officedocument.presentationml.slide+xml"/>
  <Override PartName="/ppt/diagrams/layout86.xml" ContentType="application/vnd.openxmlformats-officedocument.drawingml.diagramLayout+xml"/>
  <Override PartName="/ppt/diagrams/layout17.xml" ContentType="application/vnd.openxmlformats-officedocument.drawingml.diagramLayout+xml"/>
  <Override PartName="/ppt/diagrams/quickStyle53.xml" ContentType="application/vnd.openxmlformats-officedocument.drawingml.diagramStyle+xml"/>
  <Override PartName="/ppt/diagrams/drawing54.xml" ContentType="application/vnd.ms-office.drawingml.diagramDrawing+xml"/>
  <Override PartName="/ppt/diagrams/colors96.xml" ContentType="application/vnd.openxmlformats-officedocument.drawingml.diagramColors+xml"/>
  <Override PartName="/ppt/slides/slide158.xml" ContentType="application/vnd.openxmlformats-officedocument.presentationml.slide+xml"/>
  <Override PartName="/ppt/diagrams/quickStyle31.xml" ContentType="application/vnd.openxmlformats-officedocument.drawingml.diagramStyle+xml"/>
  <Override PartName="/ppt/diagrams/drawing32.xml" ContentType="application/vnd.ms-office.drawingml.diagramDrawing+xml"/>
  <Override PartName="/ppt/slides/slide136.xml" ContentType="application/vnd.openxmlformats-officedocument.presentationml.slide+xml"/>
  <Override PartName="/ppt/slides/slide183.xml" ContentType="application/vnd.openxmlformats-officedocument.presentationml.slide+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diagrams/colors74.xml" ContentType="application/vnd.openxmlformats-officedocument.drawingml.diagramColors+xml"/>
  <Override PartName="/ppt/diagrams/data87.xml" ContentType="application/vnd.openxmlformats-officedocument.drawingml.diagramData+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diagrams/colors52.xml" ContentType="application/vnd.openxmlformats-officedocument.drawingml.diagramColors+xml"/>
  <Override PartName="/ppt/diagrams/data65.xml" ContentType="application/vnd.openxmlformats-officedocument.drawingml.diagramData+xml"/>
  <Override PartName="/ppt/diagrams/quickStyle102.xml" ContentType="application/vnd.openxmlformats-officedocument.drawingml.diagramStyl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diagrams/layout20.xml" ContentType="application/vnd.openxmlformats-officedocument.drawingml.diagramLayout+xml"/>
  <Override PartName="/ppt/diagrams/drawing106.xml" ContentType="application/vnd.ms-office.drawingml.diagramDrawing+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43.xml" ContentType="application/vnd.openxmlformats-officedocument.drawingml.diagramData+xml"/>
  <Override PartName="/ppt/diagrams/quickStyle69.xml" ContentType="application/vnd.openxmlformats-officedocument.drawingml.diagramStyle+xml"/>
  <Override PartName="/ppt/diagrams/data90.xml" ContentType="application/vnd.openxmlformats-officedocument.drawingml.diagramData+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diagrams/quickStyle94.xml" ContentType="application/vnd.openxmlformats-officedocument.drawingml.diagramStyle+xml"/>
  <Override PartName="/ppt/diagrams/drawing95.xml" ContentType="application/vnd.ms-office.drawingml.diagramDrawing+xml"/>
  <Override PartName="/ppt/slides/slide22.xml" ContentType="application/vnd.openxmlformats-officedocument.presentationml.slide+xml"/>
  <Override PartName="/ppt/slides/slide199.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diagrams/colors68.xml" ContentType="application/vnd.openxmlformats-officedocument.drawingml.diagramColors+xml"/>
  <Override PartName="/ppt/diagrams/quickStyle72.xml" ContentType="application/vnd.openxmlformats-officedocument.drawingml.diagramStyle+xml"/>
  <Override PartName="/ppt/diagrams/drawing73.xml" ContentType="application/vnd.ms-office.drawingml.diagramDrawing+xml"/>
  <Override PartName="/ppt/diagrams/layout83.xml" ContentType="application/vnd.openxmlformats-officedocument.drawingml.diagramLayout+xml"/>
  <Override PartName="/ppt/slides/slide177.xml" ContentType="application/vnd.openxmlformats-officedocument.presentationml.slide+xml"/>
  <Override PartName="/ppt/diagrams/drawing8.xml" ContentType="application/vnd.ms-office.drawingml.diagramDrawing+xml"/>
  <Override PartName="/ppt/diagrams/quickStyle50.xml" ContentType="application/vnd.openxmlformats-officedocument.drawingml.diagramStyle+xml"/>
  <Override PartName="/ppt/diagrams/drawing51.xml" ContentType="application/vnd.ms-office.drawingml.diagramDrawing+xml"/>
  <Override PartName="/ppt/diagrams/layout100.xml" ContentType="application/vnd.openxmlformats-officedocument.drawingml.diagramLayout+xml"/>
  <Override PartName="/ppt/slides/slide108.xml" ContentType="application/vnd.openxmlformats-officedocument.presentationml.slide+xml"/>
  <Override PartName="/ppt/slides/slide155.xml" ContentType="application/vnd.openxmlformats-officedocument.presentationml.slide+xml"/>
  <Override PartName="/ppt/diagrams/layout14.xml" ContentType="application/vnd.openxmlformats-officedocument.drawingml.diagramLayout+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diagrams/colors93.xml" ContentType="application/vnd.openxmlformats-officedocument.drawingml.diagramColors+xml"/>
  <Override PartName="/ppt/diagrams/colors24.xml" ContentType="application/vnd.openxmlformats-officedocument.drawingml.diagramColors+xml"/>
  <Override PartName="/ppt/diagrams/data37.xml" ContentType="application/vnd.openxmlformats-officedocument.drawingml.diagramData+xml"/>
  <Override PartName="/ppt/diagrams/colors71.xml" ContentType="application/vnd.openxmlformats-officedocument.drawingml.diagramColors+xml"/>
  <Override PartName="/ppt/diagrams/data84.xml" ContentType="application/vnd.openxmlformats-officedocument.drawingml.diagramData+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diagrams/drawing89.xml" ContentType="application/vnd.ms-office.drawingml.diagramDrawing+xml"/>
  <Override PartName="/ppt/slides/slide111.xml" ContentType="application/vnd.openxmlformats-officedocument.presentationml.slide+xml"/>
  <Override PartName="/ppt/slides/slide209.xml" ContentType="application/vnd.openxmlformats-officedocument.presentationml.slide+xml"/>
  <Override PartName="/ppt/diagrams/data15.xml" ContentType="application/vnd.openxmlformats-officedocument.drawingml.diagramData+xml"/>
  <Override PartName="/ppt/diagrams/data62.xml" ContentType="application/vnd.openxmlformats-officedocument.drawingml.diagramData+xml"/>
  <Override PartName="/ppt/diagrams/quickStyle88.xml" ContentType="application/vnd.openxmlformats-officedocument.drawingml.diagramStyle+xml"/>
  <Override PartName="/ppt/diagrams/layout99.xml" ContentType="application/vnd.openxmlformats-officedocument.drawingml.diagramLayout+xml"/>
  <Override PartName="/ppt/diagrams/drawing103.xml" ContentType="application/vnd.ms-office.drawingml.diagramDrawing+xml"/>
  <Override PartName="/ppt/slides/slide16.xml" ContentType="application/vnd.openxmlformats-officedocument.presentationml.slide+xml"/>
  <Override PartName="/ppt/slides/slide63.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diagrams/quickStyle66.xml" ContentType="application/vnd.openxmlformats-officedocument.drawingml.diagramStyle+xml"/>
  <Override PartName="/ppt/diagrams/drawing67.xml" ContentType="application/vnd.ms-office.drawingml.diagramDrawing+xml"/>
  <Override PartName="/ppt/slides/slide41.xml" ContentType="application/vnd.openxmlformats-officedocument.presentationml.slide+xml"/>
  <Override PartName="/ppt/diagrams/layout77.xml" ContentType="application/vnd.openxmlformats-officedocument.drawingml.diagramLayout+xml"/>
  <Override PartName="/ppt/slides/slide149.xml" ContentType="application/vnd.openxmlformats-officedocument.presentationml.slide+xml"/>
  <Override PartName="/ppt/slides/slide196.xml" ContentType="application/vnd.openxmlformats-officedocument.presentationml.slide+xml"/>
  <Override PartName="/ppt/diagrams/quickStyle44.xml" ContentType="application/vnd.openxmlformats-officedocument.drawingml.diagramStyle+xml"/>
  <Override PartName="/ppt/diagrams/drawing45.xml" ContentType="application/vnd.ms-office.drawingml.diagramDrawing+xml"/>
  <Override PartName="/ppt/diagrams/layout55.xml" ContentType="application/vnd.openxmlformats-officedocument.drawingml.diagramLayout+xml"/>
  <Override PartName="/ppt/diagrams/colors87.xml" ContentType="application/vnd.openxmlformats-officedocument.drawingml.diagramColors+xml"/>
  <Override PartName="/ppt/diagrams/quickStyle91.xml" ContentType="application/vnd.openxmlformats-officedocument.drawingml.diagramStyle+xml"/>
  <Override PartName="/ppt/diagrams/drawing92.xml" ContentType="application/vnd.ms-office.drawingml.diagramDrawing+xml"/>
  <Override PartName="/ppt/diagrams/colors109.xml" ContentType="application/vnd.openxmlformats-officedocument.drawingml.diagramColors+xml"/>
  <Override PartName="/ppt/diagrams/layout3.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drawing70.xml" ContentType="application/vnd.ms-office.drawingml.diagramDrawing+xml"/>
  <Override PartName="/ppt/diagrams/data78.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diagrams/colors18.xml" ContentType="application/vnd.openxmlformats-officedocument.drawingml.diagramColors+xml"/>
  <Override PartName="/ppt/diagrams/layout33.xml" ContentType="application/vnd.openxmlformats-officedocument.drawingml.diagramLayout+xml"/>
  <Override PartName="/ppt/diagrams/colors65.xml" ContentType="application/vnd.openxmlformats-officedocument.drawingml.diagramColors+xml"/>
  <Override PartName="/ppt/diagrams/layout80.xml" ContentType="application/vnd.openxmlformats-officedocument.drawingml.diagramLayout+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diagrams/colors90.xml" ContentType="application/vnd.openxmlformats-officedocument.drawingml.diagramColors+xml"/>
  <Override PartName="/ppt/diagrams/data107.xml" ContentType="application/vnd.openxmlformats-officedocument.drawingml.diagramData+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diagrams/data34.xml" ContentType="application/vnd.openxmlformats-officedocument.drawingml.diagramData+xml"/>
  <Override PartName="/ppt/notesSlides/notesSlide1.xml" ContentType="application/vnd.openxmlformats-officedocument.presentationml.notesSlide+xml"/>
  <Override PartName="/ppt/diagrams/data81.xml" ContentType="application/vnd.openxmlformats-officedocument.drawingml.diagramData+xml"/>
  <Override PartName="/ppt/slides/slide130.xml" ContentType="application/vnd.openxmlformats-officedocument.presentationml.slide+xml"/>
  <Override PartName="/ppt/diagrams/colors21.xml" ContentType="application/vnd.openxmlformats-officedocument.drawingml.diagramColors+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diagrams/quickStyle85.xml" ContentType="application/vnd.openxmlformats-officedocument.drawingml.diagramStyle+xml"/>
  <Override PartName="/ppt/diagrams/drawing86.xml" ContentType="application/vnd.ms-office.drawingml.diagramDrawing+xml"/>
  <Override PartName="/ppt/diagrams/data110.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layout49.xml" ContentType="application/vnd.openxmlformats-officedocument.drawingml.diagramLayout+xml"/>
  <Override PartName="/ppt/diagrams/drawing64.xml" ContentType="application/vnd.ms-office.drawingml.diagramDrawing+xml"/>
  <Override PartName="/ppt/diagrams/layout96.xml" ContentType="application/vnd.openxmlformats-officedocument.drawingml.diagramLayout+xml"/>
  <Override PartName="/ppt/diagrams/drawing100.xml" ContentType="application/vnd.ms-office.drawingml.diagramDrawing+xml"/>
  <Override PartName="/ppt/slides/slide168.xml" ContentType="application/vnd.openxmlformats-officedocument.presentationml.slide+xml"/>
  <Override PartName="/ppt/slideLayouts/slideLayout12.xml" ContentType="application/vnd.openxmlformats-officedocument.presentationml.slideLayout+xml"/>
  <Override PartName="/ppt/diagrams/layout27.xml" ContentType="application/vnd.openxmlformats-officedocument.drawingml.diagramLayout+xml"/>
  <Override PartName="/ppt/diagrams/colors59.xml" ContentType="application/vnd.openxmlformats-officedocument.drawingml.diagramColors+xml"/>
  <Override PartName="/ppt/diagrams/quickStyle63.xml" ContentType="application/vnd.openxmlformats-officedocument.drawingml.diagramStyle+xml"/>
  <Override PartName="/ppt/diagrams/layout74.xml" ContentType="application/vnd.openxmlformats-officedocument.drawingml.diagramLayout+xml"/>
  <Override PartName="/ppt/diagrams/quickStyle109.xml" ContentType="application/vnd.openxmlformats-officedocument.drawingml.diagramStyle+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diagrams/colors84.xml" ContentType="application/vnd.openxmlformats-officedocument.drawingml.diagramColors+xml"/>
  <Override PartName="/ppt/diagrams/data97.xml" ContentType="application/vnd.openxmlformats-officedocument.drawingml.diagramData+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diagrams/drawing20.xml" ContentType="application/vnd.ms-office.drawingml.diagramDrawing+xml"/>
  <Override PartName="/ppt/diagrams/layout52.xml" ContentType="application/vnd.openxmlformats-officedocument.drawingml.diagramLayout+xml"/>
  <Override PartName="/ppt/diagrams/colors106.xml" ContentType="application/vnd.openxmlformats-officedocument.drawingml.diagramColors+xml"/>
  <Override PartName="/ppt/slides/slide124.xml" ContentType="application/vnd.openxmlformats-officedocument.presentationml.slide+xml"/>
  <Override PartName="/ppt/slides/slide171.xml" ContentType="application/vnd.openxmlformats-officedocument.presentationml.slide+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62.xml" ContentType="application/vnd.openxmlformats-officedocument.drawingml.diagramColors+xml"/>
  <Override PartName="/ppt/diagrams/data75.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53.xml" ContentType="application/vnd.openxmlformats-officedocument.drawingml.diagramData+xml"/>
  <Override PartName="/ppt/diagrams/quickStyle79.xml" ContentType="application/vnd.openxmlformats-officedocument.drawingml.diagramStyle+xml"/>
  <Override PartName="/ppt/diagrams/data104.xml" ContentType="application/vnd.openxmlformats-officedocument.drawingml.diagramData+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colors40.xml" ContentType="application/vnd.openxmlformats-officedocument.drawingml.diagramColors+xml"/>
  <Override PartName="/ppt/diagrams/layout107.xml" ContentType="application/vnd.openxmlformats-officedocument.drawingml.diagramLayout+xml"/>
  <Override PartName="/ppt/diagrams/data31.xml" ContentType="application/vnd.openxmlformats-officedocument.drawingml.diagramData+xml"/>
  <Override PartName="/ppt/diagrams/quickStyle57.xml" ContentType="application/vnd.openxmlformats-officedocument.drawingml.diagramStyle+xml"/>
  <Override PartName="/ppt/diagrams/drawing58.xml" ContentType="application/vnd.ms-office.drawingml.diagramDrawing+xml"/>
  <Override PartName="/ppt/slides/slide32.xml" ContentType="application/vnd.openxmlformats-officedocument.presentationml.slide+xml"/>
  <Override PartName="/ppt/diagrams/quickStyle35.xml" ContentType="application/vnd.openxmlformats-officedocument.drawingml.diagramStyle+xml"/>
  <Override PartName="/ppt/diagrams/drawing36.xml" ContentType="application/vnd.ms-office.drawingml.diagramDrawing+xml"/>
  <Override PartName="/ppt/diagrams/layout68.xml" ContentType="application/vnd.openxmlformats-officedocument.drawingml.diagramLayout+xml"/>
  <Override PartName="/ppt/diagrams/quickStyle82.xml" ContentType="application/vnd.openxmlformats-officedocument.drawingml.diagramStyle+xml"/>
  <Override PartName="/ppt/diagrams/drawing83.xml" ContentType="application/vnd.ms-office.drawingml.diagramDrawing+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diagrams/data6.xml" ContentType="application/vnd.openxmlformats-officedocument.drawingml.diagramData+xml"/>
  <Override PartName="/ppt/diagrams/layout46.xml" ContentType="application/vnd.openxmlformats-officedocument.drawingml.diagramLayout+xml"/>
  <Override PartName="/ppt/diagrams/colors78.xml" ContentType="application/vnd.openxmlformats-officedocument.drawingml.diagramColors+xml"/>
  <Override PartName="/ppt/diagrams/layout93.xml" ContentType="application/vnd.openxmlformats-officedocument.drawingml.diagramLayout+xml"/>
  <Override PartName="/ppt/diagrams/layout110.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colors56.xml" ContentType="application/vnd.openxmlformats-officedocument.drawingml.diagramColors+xml"/>
  <Override PartName="/ppt/diagrams/quickStyle60.xml" ContentType="application/vnd.openxmlformats-officedocument.drawingml.diagramStyle+xml"/>
  <Override PartName="/ppt/diagrams/drawing61.xml" ContentType="application/vnd.ms-office.drawingml.diagramDrawing+xml"/>
  <Override PartName="/ppt/diagrams/data69.xml" ContentType="application/vnd.openxmlformats-officedocument.drawingml.diagramData+xml"/>
  <Override PartName="/ppt/slides/slide118.xml" ContentType="application/vnd.openxmlformats-officedocument.presentationml.slide+xml"/>
  <Override PartName="/ppt/slides/slide165.xml" ContentType="application/vnd.openxmlformats-officedocument.presentationml.slide+xml"/>
  <Override PartName="/ppt/diagrams/layout24.xml" ContentType="application/vnd.openxmlformats-officedocument.drawingml.diagramLayout+xml"/>
  <Override PartName="/ppt/diagrams/layout71.xml" ContentType="application/vnd.openxmlformats-officedocument.drawingml.diagramLayout+xml"/>
  <Override PartName="/ppt/diagrams/quickStyle106.xml" ContentType="application/vnd.openxmlformats-officedocument.drawingml.diagramStyle+xml"/>
  <Override PartName="/ppt/slides/slide143.xml" ContentType="application/vnd.openxmlformats-officedocument.presentationml.slide+xml"/>
  <Override PartName="/ppt/slides/slide190.xml" ContentType="application/vnd.openxmlformats-officedocument.presentationml.slide+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diagrams/colors81.xml" ContentType="application/vnd.openxmlformats-officedocument.drawingml.diagramColors+xml"/>
  <Override PartName="/ppt/diagrams/data94.xml" ContentType="application/vnd.openxmlformats-officedocument.drawingml.diagramData+xml"/>
  <Override PartName="/ppt/diagrams/colors103.xml" ContentType="application/vnd.openxmlformats-officedocument.drawingml.diagramColors+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diagrams/data25.xml" ContentType="application/vnd.openxmlformats-officedocument.drawingml.diagramData+xml"/>
  <Override PartName="/ppt/diagrams/data72.xml" ContentType="application/vnd.openxmlformats-officedocument.drawingml.diagramData+xml"/>
  <Override PartName="/ppt/diagrams/quickStyle98.xml" ContentType="application/vnd.openxmlformats-officedocument.drawingml.diagramStyle+xml"/>
  <Override PartName="/ppt/diagrams/drawing99.xml" ContentType="application/vnd.ms-office.drawingml.diagramDrawing+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diagrams/data50.xml" ContentType="application/vnd.openxmlformats-officedocument.drawingml.diagramData+xml"/>
  <Override PartName="/ppt/diagrams/quickStyle76.xml" ContentType="application/vnd.openxmlformats-officedocument.drawingml.diagramStyle+xml"/>
  <Override PartName="/ppt/diagrams/drawing77.xml" ContentType="application/vnd.ms-office.drawingml.diagramDrawing+xml"/>
  <Override PartName="/ppt/diagrams/layout87.xml" ContentType="application/vnd.openxmlformats-officedocument.drawingml.diagramLayout+xml"/>
  <Override PartName="/ppt/diagrams/data101.xml" ContentType="application/vnd.openxmlformats-officedocument.drawingml.diagramData+xml"/>
  <Override PartName="/ppt/slides/slide51.xml" ContentType="application/vnd.openxmlformats-officedocument.presentationml.slide+xml"/>
  <Override PartName="/ppt/diagrams/quickStyle54.xml" ContentType="application/vnd.openxmlformats-officedocument.drawingml.diagramStyle+xml"/>
  <Override PartName="/ppt/diagrams/drawing55.xml" ContentType="application/vnd.ms-office.drawingml.diagramDrawing+xml"/>
  <Override PartName="/ppt/diagrams/layout104.xml" ContentType="application/vnd.openxmlformats-officedocument.drawingml.diagramLayout+xml"/>
  <Override PartName="/ppt/slides/slide159.xml" ContentType="application/vnd.openxmlformats-officedocument.presentationml.slide+xml"/>
  <Override PartName="/ppt/diagrams/layout18.xml" ContentType="application/vnd.openxmlformats-officedocument.drawingml.diagramLayout+xml"/>
  <Override PartName="/ppt/diagrams/layout65.xml" ContentType="application/vnd.openxmlformats-officedocument.drawingml.diagramLayout+xml"/>
  <Override PartName="/ppt/diagrams/colors97.xml" ContentType="application/vnd.openxmlformats-officedocument.drawingml.diagramColors+xml"/>
  <Override PartName="/ppt/slides/slide200.xml" ContentType="application/vnd.openxmlformats-officedocument.presentationml.slide+xml"/>
  <Default Extension="gif" ContentType="image/gif"/>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75.xml" ContentType="application/vnd.openxmlformats-officedocument.drawingml.diagramColors+xml"/>
  <Override PartName="/ppt/diagrams/drawing80.xml" ContentType="application/vnd.ms-office.drawingml.diagramDrawing+xml"/>
  <Override PartName="/ppt/diagrams/data88.xml" ContentType="application/vnd.openxmlformats-officedocument.drawingml.diagramData+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layout43.xml" ContentType="application/vnd.openxmlformats-officedocument.drawingml.diagramLayout+xml"/>
  <Override PartName="/ppt/diagrams/layout90.xml" ContentType="application/vnd.openxmlformats-officedocument.drawingml.diagramLayout+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66.xml" ContentType="application/vnd.openxmlformats-officedocument.drawingml.diagramData+xml"/>
  <Override PartName="/ppt/diagrams/quickStyle103.xml" ContentType="application/vnd.openxmlformats-officedocument.drawingml.diagramStyle+xml"/>
  <Override PartName="/ppt/diagrams/drawing107.xml" ContentType="application/vnd.ms-office.drawingml.diagramDrawing+xml"/>
  <Override PartName="/ppt/slides/slide67.xml" ContentType="application/vnd.openxmlformats-officedocument.presentationml.slide+xml"/>
  <Override PartName="/ppt/diagrams/quickStyle4.xml" ContentType="application/vnd.openxmlformats-officedocument.drawingml.diagramStyle+xml"/>
  <Override PartName="/ppt/diagrams/colors31.xml" ContentType="application/vnd.openxmlformats-officedocument.drawingml.diagramColors+xml"/>
  <Override PartName="/ppt/diagrams/data44.xml" ContentType="application/vnd.openxmlformats-officedocument.drawingml.diagramData+xml"/>
  <Override PartName="/ppt/diagrams/data91.xml" ContentType="application/vnd.openxmlformats-officedocument.drawingml.diagramData+xml"/>
  <Override PartName="/ppt/diagrams/colors100.xml" ContentType="application/vnd.openxmlformats-officedocument.drawingml.diagramColors+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diagrams/data22.xml" ContentType="application/vnd.openxmlformats-officedocument.drawingml.diagramData+xml"/>
  <Override PartName="/ppt/diagrams/quickStyle48.xml" ContentType="application/vnd.openxmlformats-officedocument.drawingml.diagramStyle+xml"/>
  <Override PartName="/ppt/diagrams/drawing49.xml" ContentType="application/vnd.ms-office.drawingml.diagramDrawing+xml"/>
  <Override PartName="/ppt/diagrams/layout59.xml" ContentType="application/vnd.openxmlformats-officedocument.drawingml.diagramLayout+xml"/>
  <Override PartName="/ppt/diagrams/quickStyle95.xml" ContentType="application/vnd.openxmlformats-officedocument.drawingml.diagramStyle+xml"/>
  <Override PartName="/ppt/diagrams/drawing96.xml" ContentType="application/vnd.ms-office.drawingml.diagramDrawing+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quickStyle26.xml" ContentType="application/vnd.openxmlformats-officedocument.drawingml.diagramStyle+xml"/>
  <Override PartName="/ppt/diagrams/drawing27.xml" ContentType="application/vnd.ms-office.drawingml.diagramDrawing+xml"/>
  <Override PartName="/ppt/diagrams/quickStyle73.xml" ContentType="application/vnd.openxmlformats-officedocument.drawingml.diagramStyle+xml"/>
  <Override PartName="/ppt/diagrams/drawing74.xml" ContentType="application/vnd.ms-office.drawingml.diagramDrawing+xml"/>
  <Override PartName="/ppt/diagrams/drawing110.xml" ContentType="application/vnd.ms-office.drawingml.diagramDrawing+xml"/>
  <Override PartName="/ppt/slides/slide178.xml" ContentType="application/vnd.openxmlformats-officedocument.presentationml.slide+xml"/>
  <Override PartName="/ppt/diagrams/layout37.xml" ContentType="application/vnd.openxmlformats-officedocument.drawingml.diagramLayout+xml"/>
  <Override PartName="/ppt/diagrams/colors69.xml" ContentType="application/vnd.openxmlformats-officedocument.drawingml.diagramColors+xml"/>
  <Override PartName="/ppt/diagrams/layout84.xml" ContentType="application/vnd.openxmlformats-officedocument.drawingml.diagramLayout+xml"/>
  <Override PartName="/ppt/diagrams/layout101.xml" ContentType="application/vnd.openxmlformats-officedocument.drawingml.diagramLayout+xml"/>
  <Override PartName="/ppt/diagrams/drawing9.xml" ContentType="application/vnd.ms-office.drawingml.diagramDrawing+xml"/>
  <Override PartName="/ppt/diagrams/layout15.xml" ContentType="application/vnd.openxmlformats-officedocument.drawingml.diagramLayout+xml"/>
  <Override PartName="/ppt/diagrams/colors47.xml" ContentType="application/vnd.openxmlformats-officedocument.drawingml.diagramColors+xml"/>
  <Override PartName="/ppt/diagrams/quickStyle51.xml" ContentType="application/vnd.openxmlformats-officedocument.drawingml.diagramStyle+xml"/>
  <Override PartName="/ppt/diagrams/drawing52.xml" ContentType="application/vnd.ms-office.drawingml.diagramDrawing+xml"/>
  <Override PartName="/ppt/diagrams/layout62.xml" ContentType="application/vnd.openxmlformats-officedocument.drawingml.diagramLayout+xml"/>
  <Override PartName="/ppt/diagrams/colors94.xml" ContentType="application/vnd.openxmlformats-officedocument.drawingml.diagramColors+xml"/>
  <Override PartName="/ppt/slides/slide109.xml" ContentType="application/vnd.openxmlformats-officedocument.presentationml.slide+xml"/>
  <Override PartName="/ppt/slides/slide156.xml" ContentType="application/vnd.openxmlformats-officedocument.presentationml.slide+xml"/>
  <Override PartName="/ppt/diagrams/drawing30.xml" ContentType="application/vnd.ms-office.drawingml.diagramDrawing+xml"/>
  <Override PartName="/ppt/slides/slide134.xml" ContentType="application/vnd.openxmlformats-officedocument.presentationml.slide+xml"/>
  <Override PartName="/ppt/slides/slide181.xml" ContentType="application/vnd.openxmlformats-officedocument.presentationml.slide+xml"/>
  <Override PartName="/ppt/diagrams/colors25.xml" ContentType="application/vnd.openxmlformats-officedocument.drawingml.diagramColors+xml"/>
  <Override PartName="/ppt/diagrams/data38.xml" ContentType="application/vnd.openxmlformats-officedocument.drawingml.diagramData+xml"/>
  <Override PartName="/ppt/diagrams/layout40.xml" ContentType="application/vnd.openxmlformats-officedocument.drawingml.diagramLayout+xml"/>
  <Override PartName="/ppt/diagrams/colors72.xml" ContentType="application/vnd.openxmlformats-officedocument.drawingml.diagramColors+xml"/>
  <Override PartName="/ppt/diagrams/data85.xml" ContentType="application/vnd.openxmlformats-officedocument.drawingml.diagramData+xml"/>
  <Override PartName="/ppt/slides/slide39.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diagrams/data63.xml" ContentType="application/vnd.openxmlformats-officedocument.drawingml.diagramData+xml"/>
  <Override PartName="/ppt/diagrams/quickStyle89.xml" ContentType="application/vnd.openxmlformats-officedocument.drawingml.diagramStyle+xml"/>
  <Override PartName="/ppt/diagrams/quickStyle100.xml" ContentType="application/vnd.openxmlformats-officedocument.drawingml.diagramStyl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diagrams/drawing104.xml" ContentType="application/vnd.ms-office.drawingml.diagramDrawing+xml"/>
  <Override PartName="/ppt/diagrams/quickStyle1.xml" ContentType="application/vnd.openxmlformats-officedocument.drawingml.diagramStyle+xml"/>
  <Override PartName="/ppt/diagrams/data41.xml" ContentType="application/vnd.openxmlformats-officedocument.drawingml.diagramData+xml"/>
  <Override PartName="/ppt/diagrams/quickStyle67.xml" ContentType="application/vnd.openxmlformats-officedocument.drawingml.diagramStyle+xml"/>
  <Override PartName="/ppt/diagrams/drawing68.xml" ContentType="application/vnd.ms-office.drawingml.diagramDrawing+xml"/>
  <Override PartName="/ppt/diagrams/layout78.xml" ContentType="application/vnd.openxmlformats-officedocument.drawingml.diagramLayout+xml"/>
  <Override PartName="/ppt/slides/slide42.xml" ContentType="application/vnd.openxmlformats-officedocument.presentationml.slide+xml"/>
  <Override PartName="/ppt/diagrams/quickStyle45.xml" ContentType="application/vnd.openxmlformats-officedocument.drawingml.diagramStyle+xml"/>
  <Override PartName="/ppt/diagrams/drawing46.xml" ContentType="application/vnd.ms-office.drawingml.diagramDrawing+xml"/>
  <Override PartName="/ppt/diagrams/quickStyle92.xml" ContentType="application/vnd.openxmlformats-officedocument.drawingml.diagramStyle+xml"/>
  <Override PartName="/ppt/diagrams/drawing93.xml" ContentType="application/vnd.ms-office.drawingml.diagramDrawing+xml"/>
  <Override PartName="/ppt/slides/slide20.xml" ContentType="application/vnd.openxmlformats-officedocument.presentationml.slide+xml"/>
  <Override PartName="/ppt/slides/slide197.xml" ContentType="application/vnd.openxmlformats-officedocument.presentationml.slide+xml"/>
  <Override PartName="/ppt/diagrams/layout4.xml" ContentType="application/vnd.openxmlformats-officedocument.drawingml.diagramLayout+xml"/>
  <Override PartName="/ppt/diagrams/layout56.xml" ContentType="application/vnd.openxmlformats-officedocument.drawingml.diagramLayout+xml"/>
  <Override PartName="/ppt/diagrams/colors88.xml" ContentType="application/vnd.openxmlformats-officedocument.drawingml.diagramColors+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colors66.xml" ContentType="application/vnd.openxmlformats-officedocument.drawingml.diagramColors+xml"/>
  <Override PartName="/ppt/diagrams/quickStyle70.xml" ContentType="application/vnd.openxmlformats-officedocument.drawingml.diagramStyle+xml"/>
  <Override PartName="/ppt/diagrams/drawing71.xml" ContentType="application/vnd.ms-office.drawingml.diagramDrawing+xml"/>
  <Override PartName="/ppt/diagrams/data79.xml" ContentType="application/vnd.openxmlformats-officedocument.drawingml.diagramData+xml"/>
  <Override PartName="/ppt/diagrams/layout81.xml" ContentType="application/vnd.openxmlformats-officedocument.drawingml.diagramLayout+xml"/>
  <Override PartName="/ppt/slides/slide128.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diagrams/data57.xml" ContentType="application/vnd.openxmlformats-officedocument.drawingml.diagramData+xml"/>
  <Override PartName="/ppt/diagrams/data108.xml" ContentType="application/vnd.openxmlformats-officedocument.drawingml.diagramData+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layout12.xml" ContentType="application/vnd.openxmlformats-officedocument.drawingml.diagramLayout+xml"/>
  <Override PartName="/ppt/diagrams/colors44.xml" ContentType="application/vnd.openxmlformats-officedocument.drawingml.diagramColors+xml"/>
  <Override PartName="/ppt/diagrams/colors91.xml" ContentType="application/vnd.openxmlformats-officedocument.drawingml.diagramColors+xml"/>
  <Override PartName="/ppt/slides/slide58.xml" ContentType="application/vnd.openxmlformats-officedocument.presentationml.slide+xml"/>
  <Override PartName="/ppt/diagrams/colors22.xml" ContentType="application/vnd.openxmlformats-officedocument.drawingml.diagramColors+xml"/>
  <Override PartName="/ppt/diagrams/data35.xml" ContentType="application/vnd.openxmlformats-officedocument.drawingml.diagramData+xml"/>
  <Override PartName="/ppt/notesSlides/notesSlide2.xml" ContentType="application/vnd.openxmlformats-officedocument.presentationml.notesSlide+xml"/>
  <Override PartName="/ppt/diagrams/data82.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diagrams/quickStyle39.xml" ContentType="application/vnd.openxmlformats-officedocument.drawingml.diagramStyle+xml"/>
  <Override PartName="/ppt/diagrams/quickStyle86.xml" ContentType="application/vnd.openxmlformats-officedocument.drawingml.diagramStyle+xml"/>
  <Override PartName="/ppt/diagrams/drawing87.xml" ContentType="application/vnd.ms-office.drawingml.diagramDrawing+xml"/>
  <Override PartName="/ppt/diagrams/data111.xml" ContentType="application/vnd.openxmlformats-officedocument.drawingml.diagramData+xml"/>
  <Override PartName="/ppt/slides/slide207.xml" ContentType="application/vnd.openxmlformats-officedocument.presentationml.slide+xml"/>
  <Override PartName="/ppt/diagrams/data13.xml" ContentType="application/vnd.openxmlformats-officedocument.drawingml.diagramData+xml"/>
  <Override PartName="/ppt/diagrams/data60.xml" ContentType="application/vnd.openxmlformats-officedocument.drawingml.diagramData+xml"/>
  <Override PartName="/ppt/diagrams/layout97.xml" ContentType="application/vnd.openxmlformats-officedocument.drawingml.diagramLayout+xml"/>
  <Override PartName="/ppt/diagrams/drawing101.xml" ContentType="application/vnd.ms-office.drawingml.diagramDrawing+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diagrams/quickStyle64.xml" ContentType="application/vnd.openxmlformats-officedocument.drawingml.diagramStyle+xml"/>
  <Override PartName="/ppt/diagrams/drawing65.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diagrams/layout28.xml" ContentType="application/vnd.openxmlformats-officedocument.drawingml.diagramLayout+xml"/>
  <Override PartName="/ppt/diagrams/drawing43.xml" ContentType="application/vnd.ms-office.drawingml.diagramDrawing+xml"/>
  <Override PartName="/ppt/diagrams/layout75.xml" ContentType="application/vnd.openxmlformats-officedocument.drawingml.diagramLayout+xml"/>
  <Override PartName="/ppt/slides/slide147.xml" ContentType="application/vnd.openxmlformats-officedocument.presentationml.slide+xml"/>
  <Override PartName="/ppt/slides/slide194.xml" ContentType="application/vnd.openxmlformats-officedocument.presentationml.slide+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diagrams/colors85.xml" ContentType="application/vnd.openxmlformats-officedocument.drawingml.diagramColors+xml"/>
  <Override PartName="/ppt/diagrams/drawing90.xml" ContentType="application/vnd.ms-office.drawingml.diagramDrawing+xml"/>
  <Override PartName="/ppt/diagrams/data98.xml" ContentType="application/vnd.openxmlformats-officedocument.drawingml.diagramData+xml"/>
  <Override PartName="/ppt/diagrams/colors107.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diagrams/data76.xml" ContentType="application/vnd.openxmlformats-officedocument.drawingml.diagramData+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diagrams/colors41.xml" ContentType="application/vnd.openxmlformats-officedocument.drawingml.diagramColors+xml"/>
  <Override PartName="/ppt/diagrams/data54.xml" ContentType="application/vnd.openxmlformats-officedocument.drawingml.diagramData+xml"/>
  <Override PartName="/ppt/diagrams/data105.xml" ContentType="application/vnd.openxmlformats-officedocument.drawingml.diagramData+xml"/>
  <Override PartName="/ppt/diagrams/colors110.xml" ContentType="application/vnd.openxmlformats-officedocument.drawingml.diagramColors+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drawing59.xml" ContentType="application/vnd.ms-office.drawingml.diagramDrawing+xml"/>
  <Override PartName="/ppt/diagrams/layout108.xml" ContentType="application/vnd.openxmlformats-officedocument.drawingml.diagramLayout+xml"/>
  <Override PartName="/ppt/slides/slide33.xml" ContentType="application/vnd.openxmlformats-officedocument.presentationml.slide+xml"/>
  <Override PartName="/ppt/slides/slide80.xml" ContentType="application/vnd.openxmlformats-officedocument.presentationml.slide+xml"/>
  <Override PartName="/ppt/diagrams/layout69.xml" ContentType="application/vnd.openxmlformats-officedocument.drawingml.diagramLayout+xml"/>
  <Override PartName="/ppt/presentation.xml" ContentType="application/vnd.openxmlformats-officedocument.presentationml.presentation.main+xml"/>
  <Override PartName="/ppt/slides/slide204.xml" ContentType="application/vnd.openxmlformats-officedocument.presentationml.slide+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ppt/diagrams/colors79.xml" ContentType="application/vnd.openxmlformats-officedocument.drawingml.diagramColors+xml"/>
  <Override PartName="/ppt/diagrams/quickStyle83.xml" ContentType="application/vnd.openxmlformats-officedocument.drawingml.diagramStyle+xml"/>
  <Override PartName="/ppt/diagrams/drawing84.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diagrams/quickStyle61.xml" ContentType="application/vnd.openxmlformats-officedocument.drawingml.diagramStyle+xml"/>
  <Override PartName="/ppt/diagrams/drawing62.xml" ContentType="application/vnd.ms-office.drawingml.diagramDrawing+xml"/>
  <Override PartName="/ppt/diagrams/layout94.xml" ContentType="application/vnd.openxmlformats-officedocument.drawingml.diagramLayout+xml"/>
  <Override PartName="/ppt/diagrams/layout111.xml" ContentType="application/vnd.openxmlformats-officedocument.drawingml.diagram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layout72.xml" ContentType="application/vnd.openxmlformats-officedocument.drawingml.diagramLayout+xml"/>
  <Override PartName="/ppt/diagrams/quickStyle107.xml" ContentType="application/vnd.openxmlformats-officedocument.drawingml.diagramStyle+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diagrams/colors82.xml" ContentType="application/vnd.openxmlformats-officedocument.drawingml.diagramColors+xml"/>
  <Override PartName="/ppt/diagrams/data95.xml" ContentType="application/vnd.openxmlformats-officedocument.drawingml.diagramData+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diagrams/layout50.xml" ContentType="application/vnd.openxmlformats-officedocument.drawingml.diagramLayout+xml"/>
  <Override PartName="/ppt/diagrams/colors104.xml" ContentType="application/vnd.openxmlformats-officedocument.drawingml.diagramColors+xml"/>
  <Override PartName="/ppt/slides/slide122.xml" ContentType="application/vnd.openxmlformats-officedocument.presentationml.slide+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diagrams/data73.xml" ContentType="application/vnd.openxmlformats-officedocument.drawingml.diagramData+xml"/>
  <Override PartName="/ppt/diagrams/quickStyle99.xml" ContentType="application/vnd.openxmlformats-officedocument.drawingml.diagramStyle+xml"/>
  <Override PartName="/ppt/diagrams/quickStyle110.xml" ContentType="application/vnd.openxmlformats-officedocument.drawingml.diagramStyl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Override PartName="/ppt/diagrams/quickStyle77.xml" ContentType="application/vnd.openxmlformats-officedocument.drawingml.diagramStyle+xml"/>
  <Override PartName="/ppt/diagrams/drawing78.xml" ContentType="application/vnd.ms-office.drawingml.diagramDrawing+xml"/>
  <Override PartName="/ppt/diagrams/data102.xml" ContentType="application/vnd.openxmlformats-officedocument.drawingml.diagramData+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diagrams/layout88.xml" ContentType="application/vnd.openxmlformats-officedocument.drawingml.diagramLayout+xml"/>
  <Override PartName="/ppt/diagrams/layout105.xml" ContentType="application/vnd.openxmlformats-officedocument.drawingml.diagramLayout+xml"/>
  <Override PartName="/ppt/diagrams/quickStyle55.xml" ContentType="application/vnd.openxmlformats-officedocument.drawingml.diagramStyle+xml"/>
  <Override PartName="/ppt/diagrams/drawing56.xml" ContentType="application/vnd.ms-office.drawingml.diagramDrawing+xml"/>
  <Override PartName="/ppt/diagrams/colors98.xml" ContentType="application/vnd.openxmlformats-officedocument.drawingml.diagramColors+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layout66.xml" ContentType="application/vnd.openxmlformats-officedocument.drawingml.diagramLayout+xml"/>
  <Override PartName="/ppt/diagrams/quickStyle80.xml" ContentType="application/vnd.openxmlformats-officedocument.drawingml.diagramStyle+xml"/>
  <Override PartName="/ppt/diagrams/drawing81.xml" ContentType="application/vnd.ms-office.drawingml.diagramDrawing+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data4.xml" ContentType="application/vnd.openxmlformats-officedocument.drawingml.diagramData+xml"/>
  <Override PartName="/ppt/diagrams/colors29.xml" ContentType="application/vnd.openxmlformats-officedocument.drawingml.diagramColors+xml"/>
  <Override PartName="/ppt/diagrams/layout44.xml" ContentType="application/vnd.openxmlformats-officedocument.drawingml.diagramLayout+xml"/>
  <Override PartName="/ppt/diagrams/colors76.xml" ContentType="application/vnd.openxmlformats-officedocument.drawingml.diagramColors+xml"/>
  <Override PartName="/ppt/diagrams/data89.xml" ContentType="application/vnd.openxmlformats-officedocument.drawingml.diagramData+xml"/>
  <Override PartName="/ppt/diagrams/layout91.xml" ContentType="application/vnd.openxmlformats-officedocument.drawingml.diagramLayout+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54.xml" ContentType="application/vnd.openxmlformats-officedocument.drawingml.diagramColors+xml"/>
  <Override PartName="/ppt/diagrams/data67.xml" ContentType="application/vnd.openxmlformats-officedocument.drawingml.diagramData+xml"/>
  <Override PartName="/ppt/diagrams/quickStyle104.xml" ContentType="application/vnd.openxmlformats-officedocument.drawingml.diagramStyl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diagrams/layout22.xml" ContentType="application/vnd.openxmlformats-officedocument.drawingml.diagramLayout+xml"/>
  <Override PartName="/ppt/diagrams/drawing108.xml" ContentType="application/vnd.ms-office.drawingml.diagramDrawing+xml"/>
  <Override PartName="/ppt/slides/slide141.xml" ContentType="application/vnd.openxmlformats-officedocument.presentationml.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45.xml" ContentType="application/vnd.openxmlformats-officedocument.drawingml.diagramData+xml"/>
  <Override PartName="/ppt/diagrams/data92.xml" ContentType="application/vnd.openxmlformats-officedocument.drawingml.diagramData+xml"/>
  <Override PartName="/ppt/diagrams/colors101.xml" ContentType="application/vnd.openxmlformats-officedocument.drawingml.diagramColors+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diagrams/data70.xml" ContentType="application/vnd.openxmlformats-officedocument.drawingml.diagramData+xml"/>
  <Override PartName="/ppt/diagrams/quickStyle96.xml" ContentType="application/vnd.openxmlformats-officedocument.drawingml.diagramStyle+xml"/>
  <Override PartName="/ppt/diagrams/drawing97.xml" ContentType="application/vnd.ms-office.drawingml.diagramDrawing+xml"/>
  <Override PartName="/ppt/slides/slide24.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Override PartName="/ppt/diagrams/drawing111.xml" ContentType="application/vnd.ms-office.drawingml.diagramDrawing+xml"/>
  <Override PartName="/ppt/slideLayouts/slideLayout1.xml" ContentType="application/vnd.openxmlformats-officedocument.presentationml.slideLayout+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quickStyle74.xml" ContentType="application/vnd.openxmlformats-officedocument.drawingml.diagramStyle+xml"/>
  <Override PartName="/ppt/diagrams/drawing75.xml" ContentType="application/vnd.ms-office.drawingml.diagramDrawing+xml"/>
  <Override PartName="/ppt/diagrams/layout85.xml" ContentType="application/vnd.openxmlformats-officedocument.drawingml.diagramLayout+xml"/>
  <Override PartName="/ppt/slides/slide179.xml" ContentType="application/vnd.openxmlformats-officedocument.presentationml.slide+xml"/>
  <Override PartName="/ppt/diagrams/quickStyle52.xml" ContentType="application/vnd.openxmlformats-officedocument.drawingml.diagramStyle+xml"/>
  <Override PartName="/ppt/diagrams/drawing53.xml" ContentType="application/vnd.ms-office.drawingml.diagramDrawing+xml"/>
  <Override PartName="/ppt/diagrams/layout102.xml" ContentType="application/vnd.openxmlformats-officedocument.drawingml.diagramLayout+xml"/>
  <Override PartName="/ppt/slides/slide157.xml" ContentType="application/vnd.openxmlformats-officedocument.presentationml.slide+xml"/>
  <Override PartName="/ppt/diagrams/layout16.xml" ContentType="application/vnd.openxmlformats-officedocument.drawingml.diagramLayout+xml"/>
  <Override PartName="/ppt/diagrams/colors48.xml" ContentType="application/vnd.openxmlformats-officedocument.drawingml.diagramColors+xml"/>
  <Override PartName="/ppt/diagrams/layout63.xml" ContentType="application/vnd.openxmlformats-officedocument.drawingml.diagramLayout+xml"/>
  <Override PartName="/ppt/diagrams/colors95.xml" ContentType="application/vnd.openxmlformats-officedocument.drawingml.diagramColors+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diagrams/colors73.xml" ContentType="application/vnd.openxmlformats-officedocument.drawingml.diagramColors+xml"/>
  <Override PartName="/ppt/diagrams/data86.xml" ContentType="application/vnd.openxmlformats-officedocument.drawingml.diagramData+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113.xml" ContentType="application/vnd.openxmlformats-officedocument.presentationml.slide+xml"/>
  <Override PartName="/ppt/slides/slide160.xml" ContentType="application/vnd.openxmlformats-officedocument.presentationml.slide+xml"/>
  <Override PartName="/ppt/diagrams/data17.xml" ContentType="application/vnd.openxmlformats-officedocument.drawingml.diagramData+xml"/>
  <Override PartName="/ppt/diagrams/colors51.xml" ContentType="application/vnd.openxmlformats-officedocument.drawingml.diagramColors+xml"/>
  <Override PartName="/ppt/diagrams/data64.xml" ContentType="application/vnd.openxmlformats-officedocument.drawingml.diagramData+xml"/>
  <Override PartName="/ppt/diagrams/quickStyle101.xml" ContentType="application/vnd.openxmlformats-officedocument.drawingml.diagramStyle+xml"/>
  <Override PartName="/ppt/diagrams/drawing105.xml" ContentType="application/vnd.ms-office.drawingml.diagramDrawing+xml"/>
  <Override PartName="/ppt/slides/slide18.xml" ContentType="application/vnd.openxmlformats-officedocument.presentationml.slide+xml"/>
  <Override PartName="/ppt/slides/slide65.xml" ContentType="application/vnd.openxmlformats-officedocument.presentationml.slide+xml"/>
  <Override PartName="/ppt/diagrams/quickStyle2.xml" ContentType="application/vnd.openxmlformats-officedocument.drawingml.diagramStyle+xml"/>
  <Override PartName="/ppt/diagrams/data42.xml" ContentType="application/vnd.openxmlformats-officedocument.drawingml.diagramData+xml"/>
  <Override PartName="/ppt/diagrams/quickStyle68.xml" ContentType="application/vnd.openxmlformats-officedocument.drawingml.diagramStyle+xml"/>
  <Override PartName="/ppt/diagrams/drawing69.xml" ContentType="application/vnd.ms-office.drawingml.diagramDrawing+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layout79.xml" ContentType="application/vnd.openxmlformats-officedocument.drawingml.diagramLayout+xml"/>
  <Override PartName="/ppt/diagrams/data20.xml" ContentType="application/vnd.openxmlformats-officedocument.drawingml.diagramData+xml"/>
  <Override PartName="/ppt/diagrams/quickStyle46.xml" ContentType="application/vnd.openxmlformats-officedocument.drawingml.diagramStyle+xml"/>
  <Override PartName="/ppt/diagrams/drawing47.xml" ContentType="application/vnd.ms-office.drawingml.diagramDrawing+xml"/>
  <Override PartName="/ppt/diagrams/layout57.xml" ContentType="application/vnd.openxmlformats-officedocument.drawingml.diagramLayout+xml"/>
  <Override PartName="/ppt/diagrams/colors89.xml" ContentType="application/vnd.openxmlformats-officedocument.drawingml.diagramColors+xml"/>
  <Override PartName="/ppt/diagrams/quickStyle93.xml" ContentType="application/vnd.openxmlformats-officedocument.drawingml.diagramStyle+xml"/>
  <Override PartName="/ppt/diagrams/drawing94.xml" ContentType="application/vnd.ms-office.drawingml.diagramDrawing+xml"/>
  <Override PartName="/ppt/slides/slide21.xml" ContentType="application/vnd.openxmlformats-officedocument.presentationml.slide+xml"/>
  <Override PartName="/ppt/slides/slide198.xml" ContentType="application/vnd.openxmlformats-officedocument.presentationml.slide+xml"/>
  <Override PartName="/ppt/diagrams/layout5.xml" ContentType="application/vnd.openxmlformats-officedocument.drawingml.diagramLayout+xml"/>
  <Override PartName="/ppt/diagrams/quickStyle24.xml" ContentType="application/vnd.openxmlformats-officedocument.drawingml.diagramStyle+xml"/>
  <Override PartName="/ppt/diagrams/drawing25.xml" ContentType="application/vnd.ms-office.drawingml.diagramDrawing+xml"/>
  <Override PartName="/ppt/diagrams/quickStyle71.xml" ContentType="application/vnd.openxmlformats-officedocument.drawingml.diagramStyle+xml"/>
  <Override PartName="/ppt/diagrams/drawing72.xml" ContentType="application/vnd.ms-office.drawingml.diagramDrawing+xml"/>
  <Override PartName="/ppt/slides/slide129.xml" ContentType="application/vnd.openxmlformats-officedocument.presentationml.slide+xml"/>
  <Override PartName="/ppt/slides/slide176.xml" ContentType="application/vnd.openxmlformats-officedocument.presentationml.slide+xml"/>
  <Override PartName="/ppt/diagrams/layout35.xml" ContentType="application/vnd.openxmlformats-officedocument.drawingml.diagramLayout+xml"/>
  <Override PartName="/ppt/diagrams/colors67.xml" ContentType="application/vnd.openxmlformats-officedocument.drawingml.diagramColors+xml"/>
  <Override PartName="/ppt/diagrams/layout82.xml" ContentType="application/vnd.openxmlformats-officedocument.drawingml.diagramLayout+xml"/>
  <Override PartName="/ppt/diagrams/drawing7.xml" ContentType="application/vnd.ms-office.drawingml.diagramDrawing+xml"/>
  <Override PartName="/ppt/diagrams/layout13.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diagrams/data58.xml" ContentType="application/vnd.openxmlformats-officedocument.drawingml.diagramData+xml"/>
  <Override PartName="/ppt/diagrams/layout60.xml" ContentType="application/vnd.openxmlformats-officedocument.drawingml.diagramLayout+xml"/>
  <Override PartName="/ppt/diagrams/colors92.xml" ContentType="application/vnd.openxmlformats-officedocument.drawingml.diagramColors+xml"/>
  <Override PartName="/ppt/diagrams/data109.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132.xml" ContentType="application/vnd.openxmlformats-officedocument.presentationml.slide+xml"/>
  <Override PartName="/ppt/diagrams/colors23.xml" ContentType="application/vnd.openxmlformats-officedocument.drawingml.diagramColors+xml"/>
  <Override PartName="/ppt/diagrams/data36.xml" ContentType="application/vnd.openxmlformats-officedocument.drawingml.diagramData+xml"/>
  <Override PartName="/ppt/diagrams/colors70.xml" ContentType="application/vnd.openxmlformats-officedocument.drawingml.diagramColors+xml"/>
  <Override PartName="/ppt/notesSlides/notesSlide3.xml" ContentType="application/vnd.openxmlformats-officedocument.presentationml.notesSlide+xml"/>
  <Override PartName="/ppt/diagrams/data83.xml" ContentType="application/vnd.openxmlformats-officedocument.drawingml.diagramData+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diagrams/quickStyle87.xml" ContentType="application/vnd.openxmlformats-officedocument.drawingml.diagramStyle+xml"/>
  <Override PartName="/ppt/diagrams/drawing88.xml" ContentType="application/vnd.ms-office.drawingml.diagramDrawing+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diagrams/drawing19.xml" ContentType="application/vnd.ms-office.drawingml.diagramDrawing+xml"/>
  <Override PartName="/ppt/diagrams/drawing66.xml" ContentType="application/vnd.ms-office.drawingml.diagramDrawing+xml"/>
  <Override PartName="/ppt/diagrams/layout98.xml" ContentType="application/vnd.openxmlformats-officedocument.drawingml.diagramLayout+xml"/>
  <Override PartName="/ppt/diagrams/drawing102.xml" ContentType="application/vnd.ms-office.drawingml.diagramDrawing+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65.xml" ContentType="application/vnd.openxmlformats-officedocument.drawingml.diagramStyle+xml"/>
  <Override PartName="/ppt/diagrams/layout76.xml" ContentType="application/vnd.openxmlformats-officedocument.drawingml.diagramLayout+xml"/>
  <Override PartName="/ppt/slides/slide40.xml" ContentType="application/vnd.openxmlformats-officedocument.presentationml.slide+xml"/>
  <Override PartName="/ppt/diagrams/quickStyle43.xml" ContentType="application/vnd.openxmlformats-officedocument.drawingml.diagramStyle+xml"/>
  <Override PartName="/ppt/diagrams/drawing44.xml" ContentType="application/vnd.ms-office.drawingml.diagramDrawing+xml"/>
  <Override PartName="/ppt/diagrams/quickStyle90.xml" ContentType="application/vnd.openxmlformats-officedocument.drawingml.diagramStyle+xml"/>
  <Override PartName="/ppt/diagrams/drawing91.xml" ContentType="application/vnd.ms-office.drawingml.diagramDrawing+xml"/>
  <Override PartName="/ppt/diagrams/data99.xml" ContentType="application/vnd.openxmlformats-officedocument.drawingml.diagramData+xml"/>
  <Override PartName="/ppt/slides/slide148.xml" ContentType="application/vnd.openxmlformats-officedocument.presentationml.slide+xml"/>
  <Override PartName="/ppt/slides/slide195.xml" ContentType="application/vnd.openxmlformats-officedocument.presentationml.slide+xml"/>
  <Override PartName="/ppt/diagrams/layout2.xml" ContentType="application/vnd.openxmlformats-officedocument.drawingml.diagramLayout+xml"/>
  <Override PartName="/ppt/diagrams/colors39.xml" ContentType="application/vnd.openxmlformats-officedocument.drawingml.diagramColors+xml"/>
  <Override PartName="/ppt/diagrams/layout54.xml" ContentType="application/vnd.openxmlformats-officedocument.drawingml.diagramLayout+xml"/>
  <Override PartName="/ppt/diagrams/colors86.xml" ContentType="application/vnd.openxmlformats-officedocument.drawingml.diagramColors+xml"/>
  <Override PartName="/ppt/diagrams/colors108.xml" ContentType="application/vnd.openxmlformats-officedocument.drawingml.diagramColors+xml"/>
  <Override PartName="/ppt/slides/slide126.xml" ContentType="application/vnd.openxmlformats-officedocument.presentationml.slide+xml"/>
  <Override PartName="/ppt/slides/slide173.xml" ContentType="application/vnd.openxmlformats-officedocument.presentationml.slide+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colors64.xml" ContentType="application/vnd.openxmlformats-officedocument.drawingml.diagramColors+xml"/>
  <Override PartName="/ppt/diagrams/data77.xml" ContentType="application/vnd.openxmlformats-officedocument.drawingml.diagramData+xml"/>
  <Override PartName="/ppt/slides/slide78.xml" ContentType="application/vnd.openxmlformats-officedocument.presentationml.slide+xml"/>
  <Override PartName="/ppt/diagrams/drawing4.xml" ContentType="application/vnd.ms-office.drawingml.diagramDrawing+xml"/>
  <Override PartName="/ppt/diagrams/data55.xml" ContentType="application/vnd.openxmlformats-officedocument.drawingml.diagramData+xml"/>
  <Override PartName="/ppt/diagrams/data106.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layout10.xml" ContentType="application/vnd.openxmlformats-officedocument.drawingml.diagramLayout+xml"/>
  <Override PartName="/ppt/diagrams/colors42.xml" ContentType="application/vnd.openxmlformats-officedocument.drawingml.diagramColors+xml"/>
  <Override PartName="/ppt/diagrams/layout109.xml" ContentType="application/vnd.openxmlformats-officedocument.drawingml.diagramLayout+xml"/>
  <Override PartName="/ppt/diagrams/colors111.xml" ContentType="application/vnd.openxmlformats-officedocument.drawingml.diagramColors+xml"/>
  <Override PartName="/ppt/slideMasters/slideMaster1.xml" ContentType="application/vnd.openxmlformats-officedocument.presentationml.slideMaster+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diagrams/data80.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quickStyle84.xml" ContentType="application/vnd.openxmlformats-officedocument.drawingml.diagramStyle+xml"/>
  <Override PartName="/ppt/diagrams/drawing85.xml" ContentType="application/vnd.ms-office.drawingml.diagramDrawing+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diagrams/data8.xml" ContentType="application/vnd.openxmlformats-officedocument.drawingml.diagramData+xml"/>
  <Override PartName="/ppt/diagrams/layout48.xml" ContentType="application/vnd.openxmlformats-officedocument.drawingml.diagramLayout+xml"/>
  <Override PartName="/ppt/diagrams/layout95.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colors58.xml" ContentType="application/vnd.openxmlformats-officedocument.drawingml.diagramColors+xml"/>
  <Override PartName="/ppt/diagrams/quickStyle62.xml" ContentType="application/vnd.openxmlformats-officedocument.drawingml.diagramStyle+xml"/>
  <Override PartName="/ppt/diagrams/drawing63.xml" ContentType="application/vnd.ms-office.drawingml.diagramDrawing+xml"/>
  <Override PartName="/ppt/slides/slide167.xml" ContentType="application/vnd.openxmlformats-officedocument.presentationml.slide+xml"/>
  <Override PartName="/ppt/diagrams/layout26.xml" ContentType="application/vnd.openxmlformats-officedocument.drawingml.diagramLayout+xml"/>
  <Override PartName="/ppt/diagrams/drawing41.xml" ContentType="application/vnd.ms-office.drawingml.diagramDrawing+xml"/>
  <Override PartName="/ppt/diagrams/layout73.xml" ContentType="application/vnd.openxmlformats-officedocument.drawingml.diagramLayout+xml"/>
  <Override PartName="/ppt/diagrams/quickStyle108.xml" ContentType="application/vnd.openxmlformats-officedocument.drawingml.diagramStyle+xml"/>
  <Override PartName="/ppt/slides/slide145.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diagrams/colors83.xml" ContentType="application/vnd.openxmlformats-officedocument.drawingml.diagramColors+xml"/>
  <Override PartName="/ppt/diagrams/data96.xml" ContentType="application/vnd.openxmlformats-officedocument.drawingml.diagramData+xml"/>
  <Override PartName="/ppt/diagrams/colors105.xml" ContentType="application/vnd.openxmlformats-officedocument.drawingml.diagramColors+xml"/>
  <Override PartName="/ppt/slides/slide97.xml" ContentType="application/vnd.openxmlformats-officedocument.presentationml.slide+xml"/>
  <Override PartName="/ppt/diagrams/colors14.xml" ContentType="application/vnd.openxmlformats-officedocument.drawingml.diagramColors+xml"/>
  <Override PartName="/ppt/diagrams/data27.xml" ContentType="application/vnd.openxmlformats-officedocument.drawingml.diagramData+xml"/>
  <Override PartName="/ppt/diagrams/colors61.xml" ContentType="application/vnd.openxmlformats-officedocument.drawingml.diagramColors+xml"/>
  <Override PartName="/ppt/diagrams/data74.xml" ContentType="application/vnd.openxmlformats-officedocument.drawingml.diagramData+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quickStyle111.xml" ContentType="application/vnd.openxmlformats-officedocument.drawingml.diagramStyle+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data52.xml" ContentType="application/vnd.openxmlformats-officedocument.drawingml.diagramData+xml"/>
  <Override PartName="/ppt/diagrams/quickStyle78.xml" ContentType="application/vnd.openxmlformats-officedocument.drawingml.diagramStyle+xml"/>
  <Override PartName="/ppt/diagrams/drawing79.xml" ContentType="application/vnd.ms-office.drawingml.diagramDrawing+xml"/>
  <Override PartName="/ppt/diagrams/data103.xml" ContentType="application/vnd.openxmlformats-officedocument.drawingml.diagramData+xml"/>
  <Override PartName="/ppt/slides/slide53.xml" ContentType="application/vnd.openxmlformats-officedocument.presentationml.slide+xml"/>
  <Default Extension="jpeg" ContentType="image/jpeg"/>
  <Override PartName="/ppt/diagrams/data30.xml" ContentType="application/vnd.openxmlformats-officedocument.drawingml.diagramData+xml"/>
  <Override PartName="/ppt/diagrams/quickStyle56.xml" ContentType="application/vnd.openxmlformats-officedocument.drawingml.diagramStyle+xml"/>
  <Override PartName="/ppt/diagrams/drawing57.xml" ContentType="application/vnd.ms-office.drawingml.diagramDrawing+xml"/>
  <Override PartName="/ppt/diagrams/layout89.xml" ContentType="application/vnd.openxmlformats-officedocument.drawingml.diagramLayout+xml"/>
  <Override PartName="/ppt/diagrams/layout106.xml" ContentType="application/vnd.openxmlformats-officedocument.drawingml.diagramLayout+xml"/>
  <Override PartName="/ppt/slides/slide31.xml" ContentType="application/vnd.openxmlformats-officedocument.presentationml.slide+xml"/>
  <Override PartName="/ppt/diagrams/layout67.xml" ContentType="application/vnd.openxmlformats-officedocument.drawingml.diagramLayout+xml"/>
  <Override PartName="/ppt/diagrams/colors99.xml" ContentType="application/vnd.openxmlformats-officedocument.drawingml.diagramColors+xml"/>
  <Override PartName="/ppt/slides/slide202.xml" ContentType="application/vnd.openxmlformats-officedocument.presentationml.slide+xml"/>
  <Override PartName="/ppt/diagrams/quickStyle34.xml" ContentType="application/vnd.openxmlformats-officedocument.drawingml.diagramStyle+xml"/>
  <Override PartName="/ppt/diagrams/drawing35.xml" ContentType="application/vnd.ms-office.drawingml.diagramDrawing+xml"/>
  <Override PartName="/ppt/diagrams/colors77.xml" ContentType="application/vnd.openxmlformats-officedocument.drawingml.diagramColors+xml"/>
  <Override PartName="/ppt/diagrams/quickStyle81.xml" ContentType="application/vnd.openxmlformats-officedocument.drawingml.diagramStyle+xml"/>
  <Override PartName="/ppt/diagrams/drawing82.xml" ContentType="application/vnd.ms-office.drawingml.diagramDrawing+xml"/>
  <Override PartName="/ppt/slides/slide139.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45.xml" ContentType="application/vnd.openxmlformats-officedocument.drawingml.diagramLayout+xml"/>
  <Override PartName="/ppt/diagrams/drawing60.xml" ContentType="application/vnd.ms-office.drawingml.diagramDrawing+xml"/>
  <Override PartName="/ppt/diagrams/layout92.xml" ContentType="application/vnd.openxmlformats-officedocument.drawingml.diagramLayout+xml"/>
  <Override PartName="/ppt/slides/slide117.xml" ContentType="application/vnd.openxmlformats-officedocument.presentationml.slide+xml"/>
  <Override PartName="/ppt/slides/slide164.xml" ContentType="application/vnd.openxmlformats-officedocument.presentationml.slide+xml"/>
  <Override PartName="/ppt/diagrams/layout23.xml" ContentType="application/vnd.openxmlformats-officedocument.drawingml.diagramLayout+xml"/>
  <Override PartName="/ppt/diagrams/colors55.xml" ContentType="application/vnd.openxmlformats-officedocument.drawingml.diagramColors+xml"/>
  <Override PartName="/ppt/diagrams/data68.xml" ContentType="application/vnd.openxmlformats-officedocument.drawingml.diagramData+xml"/>
  <Override PartName="/ppt/diagrams/layout70.xml" ContentType="application/vnd.openxmlformats-officedocument.drawingml.diagramLayout+xml"/>
  <Override PartName="/ppt/diagrams/quickStyle105.xml" ContentType="application/vnd.openxmlformats-officedocument.drawingml.diagramStyle+xml"/>
  <Override PartName="/ppt/slides/slide69.xml" ContentType="application/vnd.openxmlformats-officedocument.presentationml.slide+xml"/>
  <Override PartName="/ppt/diagrams/quickStyle6.xml" ContentType="application/vnd.openxmlformats-officedocument.drawingml.diagramStyle+xml"/>
  <Override PartName="/ppt/diagrams/colors33.xml" ContentType="application/vnd.openxmlformats-officedocument.drawingml.diagramColors+xml"/>
  <Override PartName="/ppt/diagrams/data46.xml" ContentType="application/vnd.openxmlformats-officedocument.drawingml.diagramData+xml"/>
  <Override PartName="/ppt/diagrams/colors80.xml" ContentType="application/vnd.openxmlformats-officedocument.drawingml.diagramColors+xml"/>
  <Override PartName="/ppt/diagrams/data93.xml" ContentType="application/vnd.openxmlformats-officedocument.drawingml.diagramData+xml"/>
  <Override PartName="/ppt/diagrams/drawing109.xml" ContentType="application/vnd.ms-office.drawingml.diagramDrawing+xml"/>
  <Override PartName="/ppt/slides/slide47.xml" ContentType="application/vnd.openxmlformats-officedocument.presentationml.slide+xml"/>
  <Override PartName="/ppt/slides/slide120.xml" ContentType="application/vnd.openxmlformats-officedocument.presentationml.slide+xml"/>
  <Override PartName="/ppt/diagrams/data71.xml" ContentType="application/vnd.openxmlformats-officedocument.drawingml.diagramData+xml"/>
  <Override PartName="/ppt/slides/slide72.xml" ContentType="application/vnd.openxmlformats-officedocument.presentationml.slide+xml"/>
  <Override PartName="/ppt/diagrams/quickStyle75.xml" ContentType="application/vnd.openxmlformats-officedocument.drawingml.diagramStyle+xml"/>
  <Override PartName="/ppt/diagrams/drawing76.xml" ContentType="application/vnd.ms-office.drawingml.diagramDrawing+xml"/>
  <Override PartName="/ppt/diagrams/layout39.xml" ContentType="application/vnd.openxmlformats-officedocument.drawingml.diagramLayout+xml"/>
  <Override PartName="/ppt/diagrams/layout103.xml" ContentType="application/vnd.openxmlformats-officedocument.drawingml.diagramLayout+xml"/>
  <Override PartName="/ppt/diagrams/colors49.xml" ContentType="application/vnd.openxmlformats-officedocument.drawingml.diagramColors+xml"/>
  <Override PartName="/ppt/diagrams/layout6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1"/>
  </p:notesMasterIdLst>
  <p:handoutMasterIdLst>
    <p:handoutMasterId r:id="rId212"/>
  </p:handoutMasterIdLst>
  <p:sldIdLst>
    <p:sldId id="544" r:id="rId2"/>
    <p:sldId id="529" r:id="rId3"/>
    <p:sldId id="527" r:id="rId4"/>
    <p:sldId id="528" r:id="rId5"/>
    <p:sldId id="275" r:id="rId6"/>
    <p:sldId id="530" r:id="rId7"/>
    <p:sldId id="364" r:id="rId8"/>
    <p:sldId id="531" r:id="rId9"/>
    <p:sldId id="283" r:id="rId10"/>
    <p:sldId id="284" r:id="rId11"/>
    <p:sldId id="285" r:id="rId12"/>
    <p:sldId id="534" r:id="rId13"/>
    <p:sldId id="286" r:id="rId14"/>
    <p:sldId id="538" r:id="rId15"/>
    <p:sldId id="287" r:id="rId16"/>
    <p:sldId id="539" r:id="rId17"/>
    <p:sldId id="288" r:id="rId18"/>
    <p:sldId id="374" r:id="rId19"/>
    <p:sldId id="289" r:id="rId20"/>
    <p:sldId id="295" r:id="rId21"/>
    <p:sldId id="296" r:id="rId22"/>
    <p:sldId id="291" r:id="rId23"/>
    <p:sldId id="375" r:id="rId24"/>
    <p:sldId id="366" r:id="rId25"/>
    <p:sldId id="540" r:id="rId26"/>
    <p:sldId id="549" r:id="rId27"/>
    <p:sldId id="541" r:id="rId28"/>
    <p:sldId id="542" r:id="rId29"/>
    <p:sldId id="376" r:id="rId30"/>
    <p:sldId id="372" r:id="rId31"/>
    <p:sldId id="377" r:id="rId32"/>
    <p:sldId id="370" r:id="rId33"/>
    <p:sldId id="378" r:id="rId34"/>
    <p:sldId id="371" r:id="rId35"/>
    <p:sldId id="379" r:id="rId36"/>
    <p:sldId id="545" r:id="rId37"/>
    <p:sldId id="373" r:id="rId38"/>
    <p:sldId id="380" r:id="rId39"/>
    <p:sldId id="297" r:id="rId40"/>
    <p:sldId id="298" r:id="rId41"/>
    <p:sldId id="550" r:id="rId42"/>
    <p:sldId id="299" r:id="rId43"/>
    <p:sldId id="309" r:id="rId44"/>
    <p:sldId id="383" r:id="rId45"/>
    <p:sldId id="384" r:id="rId46"/>
    <p:sldId id="381" r:id="rId47"/>
    <p:sldId id="382" r:id="rId48"/>
    <p:sldId id="546" r:id="rId49"/>
    <p:sldId id="328" r:id="rId50"/>
    <p:sldId id="547" r:id="rId51"/>
    <p:sldId id="304" r:id="rId52"/>
    <p:sldId id="548" r:id="rId53"/>
    <p:sldId id="551" r:id="rId54"/>
    <p:sldId id="305" r:id="rId55"/>
    <p:sldId id="410" r:id="rId56"/>
    <p:sldId id="310" r:id="rId57"/>
    <p:sldId id="412" r:id="rId58"/>
    <p:sldId id="415" r:id="rId59"/>
    <p:sldId id="405" r:id="rId60"/>
    <p:sldId id="552" r:id="rId61"/>
    <p:sldId id="553" r:id="rId62"/>
    <p:sldId id="416" r:id="rId63"/>
    <p:sldId id="554" r:id="rId64"/>
    <p:sldId id="555" r:id="rId65"/>
    <p:sldId id="417" r:id="rId66"/>
    <p:sldId id="418" r:id="rId67"/>
    <p:sldId id="312" r:id="rId68"/>
    <p:sldId id="556" r:id="rId69"/>
    <p:sldId id="557" r:id="rId70"/>
    <p:sldId id="558" r:id="rId71"/>
    <p:sldId id="419" r:id="rId72"/>
    <p:sldId id="421" r:id="rId73"/>
    <p:sldId id="562" r:id="rId74"/>
    <p:sldId id="322" r:id="rId75"/>
    <p:sldId id="559" r:id="rId76"/>
    <p:sldId id="560" r:id="rId77"/>
    <p:sldId id="422" r:id="rId78"/>
    <p:sldId id="424" r:id="rId79"/>
    <p:sldId id="313" r:id="rId80"/>
    <p:sldId id="314" r:id="rId81"/>
    <p:sldId id="563" r:id="rId82"/>
    <p:sldId id="567" r:id="rId83"/>
    <p:sldId id="568" r:id="rId84"/>
    <p:sldId id="564" r:id="rId85"/>
    <p:sldId id="565" r:id="rId86"/>
    <p:sldId id="566" r:id="rId87"/>
    <p:sldId id="425" r:id="rId88"/>
    <p:sldId id="414" r:id="rId89"/>
    <p:sldId id="570" r:id="rId90"/>
    <p:sldId id="571" r:id="rId91"/>
    <p:sldId id="572" r:id="rId92"/>
    <p:sldId id="569" r:id="rId93"/>
    <p:sldId id="573" r:id="rId94"/>
    <p:sldId id="427" r:id="rId95"/>
    <p:sldId id="428" r:id="rId96"/>
    <p:sldId id="574" r:id="rId97"/>
    <p:sldId id="576" r:id="rId98"/>
    <p:sldId id="575" r:id="rId99"/>
    <p:sldId id="577" r:id="rId100"/>
    <p:sldId id="580" r:id="rId101"/>
    <p:sldId id="579" r:id="rId102"/>
    <p:sldId id="581" r:id="rId103"/>
    <p:sldId id="582" r:id="rId104"/>
    <p:sldId id="430" r:id="rId105"/>
    <p:sldId id="431" r:id="rId106"/>
    <p:sldId id="432" r:id="rId107"/>
    <p:sldId id="386" r:id="rId108"/>
    <p:sldId id="387" r:id="rId109"/>
    <p:sldId id="388" r:id="rId110"/>
    <p:sldId id="390" r:id="rId111"/>
    <p:sldId id="433" r:id="rId112"/>
    <p:sldId id="434" r:id="rId113"/>
    <p:sldId id="391" r:id="rId114"/>
    <p:sldId id="392" r:id="rId115"/>
    <p:sldId id="393" r:id="rId116"/>
    <p:sldId id="435" r:id="rId117"/>
    <p:sldId id="437" r:id="rId118"/>
    <p:sldId id="436" r:id="rId119"/>
    <p:sldId id="448" r:id="rId120"/>
    <p:sldId id="396" r:id="rId121"/>
    <p:sldId id="445" r:id="rId122"/>
    <p:sldId id="397" r:id="rId123"/>
    <p:sldId id="398" r:id="rId124"/>
    <p:sldId id="399" r:id="rId125"/>
    <p:sldId id="441" r:id="rId126"/>
    <p:sldId id="444" r:id="rId127"/>
    <p:sldId id="585" r:id="rId128"/>
    <p:sldId id="447" r:id="rId129"/>
    <p:sldId id="586" r:id="rId130"/>
    <p:sldId id="588" r:id="rId131"/>
    <p:sldId id="583" r:id="rId132"/>
    <p:sldId id="584" r:id="rId133"/>
    <p:sldId id="400" r:id="rId134"/>
    <p:sldId id="469" r:id="rId135"/>
    <p:sldId id="401" r:id="rId136"/>
    <p:sldId id="332" r:id="rId137"/>
    <p:sldId id="456" r:id="rId138"/>
    <p:sldId id="331" r:id="rId139"/>
    <p:sldId id="333" r:id="rId140"/>
    <p:sldId id="335" r:id="rId141"/>
    <p:sldId id="457" r:id="rId142"/>
    <p:sldId id="458" r:id="rId143"/>
    <p:sldId id="473" r:id="rId144"/>
    <p:sldId id="590" r:id="rId145"/>
    <p:sldId id="449" r:id="rId146"/>
    <p:sldId id="589" r:id="rId147"/>
    <p:sldId id="460" r:id="rId148"/>
    <p:sldId id="484" r:id="rId149"/>
    <p:sldId id="474" r:id="rId150"/>
    <p:sldId id="475" r:id="rId151"/>
    <p:sldId id="462" r:id="rId152"/>
    <p:sldId id="492" r:id="rId153"/>
    <p:sldId id="591" r:id="rId154"/>
    <p:sldId id="497" r:id="rId155"/>
    <p:sldId id="498" r:id="rId156"/>
    <p:sldId id="493" r:id="rId157"/>
    <p:sldId id="495" r:id="rId158"/>
    <p:sldId id="463" r:id="rId159"/>
    <p:sldId id="481" r:id="rId160"/>
    <p:sldId id="494" r:id="rId161"/>
    <p:sldId id="491" r:id="rId162"/>
    <p:sldId id="592" r:id="rId163"/>
    <p:sldId id="593" r:id="rId164"/>
    <p:sldId id="594" r:id="rId165"/>
    <p:sldId id="499" r:id="rId166"/>
    <p:sldId id="500" r:id="rId167"/>
    <p:sldId id="465" r:id="rId168"/>
    <p:sldId id="501" r:id="rId169"/>
    <p:sldId id="502" r:id="rId170"/>
    <p:sldId id="503" r:id="rId171"/>
    <p:sldId id="504" r:id="rId172"/>
    <p:sldId id="505" r:id="rId173"/>
    <p:sldId id="342" r:id="rId174"/>
    <p:sldId id="506" r:id="rId175"/>
    <p:sldId id="507" r:id="rId176"/>
    <p:sldId id="343" r:id="rId177"/>
    <p:sldId id="344" r:id="rId178"/>
    <p:sldId id="595" r:id="rId179"/>
    <p:sldId id="596" r:id="rId180"/>
    <p:sldId id="345" r:id="rId181"/>
    <p:sldId id="346" r:id="rId182"/>
    <p:sldId id="349" r:id="rId183"/>
    <p:sldId id="350" r:id="rId184"/>
    <p:sldId id="353" r:id="rId185"/>
    <p:sldId id="362" r:id="rId186"/>
    <p:sldId id="508" r:id="rId187"/>
    <p:sldId id="509" r:id="rId188"/>
    <p:sldId id="522" r:id="rId189"/>
    <p:sldId id="520" r:id="rId190"/>
    <p:sldId id="523" r:id="rId191"/>
    <p:sldId id="453" r:id="rId192"/>
    <p:sldId id="454" r:id="rId193"/>
    <p:sldId id="455" r:id="rId194"/>
    <p:sldId id="524" r:id="rId195"/>
    <p:sldId id="485" r:id="rId196"/>
    <p:sldId id="486" r:id="rId197"/>
    <p:sldId id="487" r:id="rId198"/>
    <p:sldId id="488" r:id="rId199"/>
    <p:sldId id="489" r:id="rId200"/>
    <p:sldId id="510" r:id="rId201"/>
    <p:sldId id="514" r:id="rId202"/>
    <p:sldId id="515" r:id="rId203"/>
    <p:sldId id="511" r:id="rId204"/>
    <p:sldId id="517" r:id="rId205"/>
    <p:sldId id="516" r:id="rId206"/>
    <p:sldId id="518" r:id="rId207"/>
    <p:sldId id="512" r:id="rId208"/>
    <p:sldId id="519" r:id="rId209"/>
    <p:sldId id="490" r:id="rId21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a:srgbClr val="FFFFC1"/>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7" autoAdjust="0"/>
  </p:normalViewPr>
  <p:slideViewPr>
    <p:cSldViewPr showGuides="1">
      <p:cViewPr>
        <p:scale>
          <a:sx n="66" d="100"/>
          <a:sy n="66" d="100"/>
        </p:scale>
        <p:origin x="-552" y="-62"/>
      </p:cViewPr>
      <p:guideLst>
        <p:guide orient="horz" pos="2160"/>
        <p:guide pos="2744"/>
      </p:guideLst>
    </p:cSldViewPr>
  </p:slideViewPr>
  <p:outlineViewPr>
    <p:cViewPr>
      <p:scale>
        <a:sx n="33" d="100"/>
        <a:sy n="33" d="100"/>
      </p:scale>
      <p:origin x="0" y="60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ableStyles" Target="tableStyles.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iagrams/_rels/data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_rels/data72.xml.rels><?xml version="1.0" encoding="UTF-8" standalone="yes"?>
<Relationships xmlns="http://schemas.openxmlformats.org/package/2006/relationships"><Relationship Id="rId1" Type="http://schemas.openxmlformats.org/officeDocument/2006/relationships/image" Target="../media/image83.png"/></Relationships>
</file>

<file path=ppt/diagrams/_rels/data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 Id="rId4" Type="http://schemas.openxmlformats.org/officeDocument/2006/relationships/image" Target="../media/image112.png"/></Relationships>
</file>

<file path=ppt/diagrams/_rels/data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s>
</file>

<file path=ppt/diagrams/_rels/data95.xml.rels><?xml version="1.0" encoding="UTF-8" standalone="yes"?>
<Relationships xmlns="http://schemas.openxmlformats.org/package/2006/relationships"><Relationship Id="rId1" Type="http://schemas.openxmlformats.org/officeDocument/2006/relationships/image" Target="../media/image130.png"/></Relationships>
</file>

<file path=ppt/diagrams/_rels/data96.xml.rels><?xml version="1.0" encoding="UTF-8" standalone="yes"?>
<Relationships xmlns="http://schemas.openxmlformats.org/package/2006/relationships"><Relationship Id="rId1" Type="http://schemas.openxmlformats.org/officeDocument/2006/relationships/image" Target="../media/image131.png"/></Relationships>
</file>

<file path=ppt/diagrams/_rels/data97.xml.rels><?xml version="1.0" encoding="UTF-8" standalone="yes"?>
<Relationships xmlns="http://schemas.openxmlformats.org/package/2006/relationships"><Relationship Id="rId1" Type="http://schemas.openxmlformats.org/officeDocument/2006/relationships/image" Target="../media/image132.png"/></Relationships>
</file>

<file path=ppt/diagrams/_rels/data98.xml.rels><?xml version="1.0" encoding="UTF-8" standalone="yes"?>
<Relationships xmlns="http://schemas.openxmlformats.org/package/2006/relationships"><Relationship Id="rId1" Type="http://schemas.openxmlformats.org/officeDocument/2006/relationships/image" Target="../media/image133.png"/></Relationships>
</file>

<file path=ppt/diagrams/_rels/data99.xml.rels><?xml version="1.0" encoding="UTF-8" standalone="yes"?>
<Relationships xmlns="http://schemas.openxmlformats.org/package/2006/relationships"><Relationship Id="rId1" Type="http://schemas.openxmlformats.org/officeDocument/2006/relationships/image" Target="../media/image134.png"/></Relationships>
</file>

<file path=ppt/diagrams/_rels/drawing95.xml.rels><?xml version="1.0" encoding="UTF-8" standalone="yes"?>
<Relationships xmlns="http://schemas.openxmlformats.org/package/2006/relationships"><Relationship Id="rId1" Type="http://schemas.openxmlformats.org/officeDocument/2006/relationships/image" Target="../media/image130.png"/></Relationships>
</file>

<file path=ppt/diagrams/_rels/drawing96.xml.rels><?xml version="1.0" encoding="UTF-8" standalone="yes"?>
<Relationships xmlns="http://schemas.openxmlformats.org/package/2006/relationships"><Relationship Id="rId1" Type="http://schemas.openxmlformats.org/officeDocument/2006/relationships/image" Target="../media/image131.png"/></Relationships>
</file>

<file path=ppt/diagrams/_rels/drawing97.xml.rels><?xml version="1.0" encoding="UTF-8" standalone="yes"?>
<Relationships xmlns="http://schemas.openxmlformats.org/package/2006/relationships"><Relationship Id="rId1" Type="http://schemas.openxmlformats.org/officeDocument/2006/relationships/image" Target="../media/image132.png"/></Relationships>
</file>

<file path=ppt/diagrams/_rels/drawing98.xml.rels><?xml version="1.0" encoding="UTF-8" standalone="yes"?>
<Relationships xmlns="http://schemas.openxmlformats.org/package/2006/relationships"><Relationship Id="rId1" Type="http://schemas.openxmlformats.org/officeDocument/2006/relationships/image" Target="../media/image133.png"/></Relationships>
</file>

<file path=ppt/diagrams/_rels/drawing99.xml.rels><?xml version="1.0" encoding="UTF-8" standalone="yes"?>
<Relationships xmlns="http://schemas.openxmlformats.org/package/2006/relationships"><Relationship Id="rId1" Type="http://schemas.openxmlformats.org/officeDocument/2006/relationships/image" Target="../media/image1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919CA-1C43-4075-ABBD-B65D0A93E931}" type="doc">
      <dgm:prSet loTypeId="urn:microsoft.com/office/officeart/2005/8/layout/pyramid2" loCatId="pyramid" qsTypeId="urn:microsoft.com/office/officeart/2005/8/quickstyle/simple1" qsCatId="simple" csTypeId="urn:microsoft.com/office/officeart/2005/8/colors/accent1_2" csCatId="accent1" phldr="1"/>
      <dgm:spPr/>
    </dgm:pt>
    <dgm:pt modelId="{C63F29CE-2D86-4580-A222-50D0A7CD7F39}">
      <dgm:prSet phldrT="[Κείμενο]" custT="1"/>
      <dgm:spPr/>
      <dgm:t>
        <a:bodyPr/>
        <a:lstStyle/>
        <a:p>
          <a:r>
            <a:rPr lang="el-GR" sz="1600" dirty="0" smtClean="0"/>
            <a:t>Μασητικές επιφάνειες (σχισμές, κοιλότητες αύλακες)</a:t>
          </a:r>
          <a:endParaRPr lang="el-GR" sz="1600" dirty="0"/>
        </a:p>
      </dgm:t>
    </dgm:pt>
    <dgm:pt modelId="{39386DD4-40ED-4C8D-BB31-D5F06CEE22E2}" type="parTrans" cxnId="{89B8071C-8CA7-44AC-A5B2-457957B9AEC7}">
      <dgm:prSet/>
      <dgm:spPr/>
      <dgm:t>
        <a:bodyPr/>
        <a:lstStyle/>
        <a:p>
          <a:endParaRPr lang="el-GR" sz="1600"/>
        </a:p>
      </dgm:t>
    </dgm:pt>
    <dgm:pt modelId="{24160C1F-A482-4AE2-A0D8-35CFF598C436}" type="sibTrans" cxnId="{89B8071C-8CA7-44AC-A5B2-457957B9AEC7}">
      <dgm:prSet/>
      <dgm:spPr/>
      <dgm:t>
        <a:bodyPr/>
        <a:lstStyle/>
        <a:p>
          <a:endParaRPr lang="el-GR" sz="1600"/>
        </a:p>
      </dgm:t>
    </dgm:pt>
    <dgm:pt modelId="{0223020D-3A95-450C-AB46-A0D46640B8C7}">
      <dgm:prSet phldrT="[Κείμενο]" custT="1"/>
      <dgm:spPr/>
      <dgm:t>
        <a:bodyPr/>
        <a:lstStyle/>
        <a:p>
          <a:r>
            <a:rPr lang="el-GR" sz="1600" dirty="0" smtClean="0"/>
            <a:t>Όμορες επιφάνειες δοντιών </a:t>
          </a:r>
          <a:endParaRPr lang="el-GR" sz="1600" dirty="0"/>
        </a:p>
      </dgm:t>
    </dgm:pt>
    <dgm:pt modelId="{D6CE41C4-3E75-45A3-995C-9F41E98FBD07}" type="parTrans" cxnId="{7BC7704F-7C27-4A9B-A98A-97709621DAF7}">
      <dgm:prSet/>
      <dgm:spPr/>
      <dgm:t>
        <a:bodyPr/>
        <a:lstStyle/>
        <a:p>
          <a:endParaRPr lang="el-GR" sz="1600"/>
        </a:p>
      </dgm:t>
    </dgm:pt>
    <dgm:pt modelId="{D79B6481-F794-4F67-B460-7B1245B74D09}" type="sibTrans" cxnId="{7BC7704F-7C27-4A9B-A98A-97709621DAF7}">
      <dgm:prSet/>
      <dgm:spPr/>
      <dgm:t>
        <a:bodyPr/>
        <a:lstStyle/>
        <a:p>
          <a:endParaRPr lang="el-GR" sz="1600"/>
        </a:p>
      </dgm:t>
    </dgm:pt>
    <dgm:pt modelId="{F9110DC8-E12F-4A77-9D09-4A7A91A5E82E}">
      <dgm:prSet phldrT="[Κείμενο]" custT="1"/>
      <dgm:spPr/>
      <dgm:t>
        <a:bodyPr/>
        <a:lstStyle/>
        <a:p>
          <a:r>
            <a:rPr lang="el-GR" sz="1600" dirty="0" smtClean="0"/>
            <a:t>Αυχενική μοίρα </a:t>
          </a:r>
          <a:r>
            <a:rPr lang="en-US" sz="1600" dirty="0" smtClean="0"/>
            <a:t>(</a:t>
          </a:r>
          <a:r>
            <a:rPr lang="el-GR" sz="1600" dirty="0" smtClean="0"/>
            <a:t>χειλική, γλωσσική, παρειακή επιφάνεια</a:t>
          </a:r>
          <a:r>
            <a:rPr lang="en-US" sz="1600" dirty="0" smtClean="0"/>
            <a:t>)</a:t>
          </a:r>
          <a:endParaRPr lang="el-GR" sz="1600" dirty="0"/>
        </a:p>
      </dgm:t>
    </dgm:pt>
    <dgm:pt modelId="{C82D96A6-996D-4581-9C1D-EC7815517507}" type="parTrans" cxnId="{6C573C62-8EBF-4E27-8D41-7BB8CFF45BAE}">
      <dgm:prSet/>
      <dgm:spPr/>
      <dgm:t>
        <a:bodyPr/>
        <a:lstStyle/>
        <a:p>
          <a:endParaRPr lang="el-GR" sz="1600"/>
        </a:p>
      </dgm:t>
    </dgm:pt>
    <dgm:pt modelId="{1E77CCB2-1093-4E0C-96C4-D661C7221F06}" type="sibTrans" cxnId="{6C573C62-8EBF-4E27-8D41-7BB8CFF45BAE}">
      <dgm:prSet/>
      <dgm:spPr/>
      <dgm:t>
        <a:bodyPr/>
        <a:lstStyle/>
        <a:p>
          <a:endParaRPr lang="el-GR" sz="1600"/>
        </a:p>
      </dgm:t>
    </dgm:pt>
    <dgm:pt modelId="{D9536683-BFDC-4642-9654-B74692FF363A}">
      <dgm:prSet custT="1"/>
      <dgm:spPr/>
      <dgm:t>
        <a:bodyPr/>
        <a:lstStyle/>
        <a:p>
          <a:r>
            <a:rPr lang="el-GR" sz="1600" dirty="0" smtClean="0"/>
            <a:t>Οστέινη ουσία (σε περιπτώσεις υφίζησης των ούλων)</a:t>
          </a:r>
          <a:endParaRPr lang="el-GR" sz="1600" dirty="0"/>
        </a:p>
      </dgm:t>
    </dgm:pt>
    <dgm:pt modelId="{C2359A9F-F86E-4C73-BCCF-71940DCBB16E}" type="parTrans" cxnId="{3BAFF19F-C8CB-4D77-A0ED-C20992DEC777}">
      <dgm:prSet/>
      <dgm:spPr/>
      <dgm:t>
        <a:bodyPr/>
        <a:lstStyle/>
        <a:p>
          <a:endParaRPr lang="el-GR"/>
        </a:p>
      </dgm:t>
    </dgm:pt>
    <dgm:pt modelId="{A77AEBDD-7609-44C9-A951-2D9CF1BEACF6}" type="sibTrans" cxnId="{3BAFF19F-C8CB-4D77-A0ED-C20992DEC777}">
      <dgm:prSet/>
      <dgm:spPr/>
      <dgm:t>
        <a:bodyPr/>
        <a:lstStyle/>
        <a:p>
          <a:endParaRPr lang="el-GR"/>
        </a:p>
      </dgm:t>
    </dgm:pt>
    <dgm:pt modelId="{C9E3D31D-EE6E-4375-AB93-D7A87C3E6913}" type="pres">
      <dgm:prSet presAssocID="{035919CA-1C43-4075-ABBD-B65D0A93E931}" presName="compositeShape" presStyleCnt="0">
        <dgm:presLayoutVars>
          <dgm:dir/>
          <dgm:resizeHandles/>
        </dgm:presLayoutVars>
      </dgm:prSet>
      <dgm:spPr/>
    </dgm:pt>
    <dgm:pt modelId="{CEAF27DF-B647-4A27-8714-DF054B933270}" type="pres">
      <dgm:prSet presAssocID="{035919CA-1C43-4075-ABBD-B65D0A93E931}" presName="pyramid" presStyleLbl="node1" presStyleIdx="0" presStyleCnt="1" custLinFactNeighborX="3568"/>
      <dgm:spPr/>
    </dgm:pt>
    <dgm:pt modelId="{36BD56FA-E1DF-4178-9A88-E21B0C4CEB87}" type="pres">
      <dgm:prSet presAssocID="{035919CA-1C43-4075-ABBD-B65D0A93E931}" presName="theList" presStyleCnt="0"/>
      <dgm:spPr/>
    </dgm:pt>
    <dgm:pt modelId="{D65C3FC7-EBEA-4D3A-925B-27BD5686D7FB}" type="pres">
      <dgm:prSet presAssocID="{C63F29CE-2D86-4580-A222-50D0A7CD7F39}" presName="aNode" presStyleLbl="fgAcc1" presStyleIdx="0" presStyleCnt="4" custLinFactNeighborX="635" custLinFactNeighborY="32633">
        <dgm:presLayoutVars>
          <dgm:bulletEnabled val="1"/>
        </dgm:presLayoutVars>
      </dgm:prSet>
      <dgm:spPr/>
      <dgm:t>
        <a:bodyPr/>
        <a:lstStyle/>
        <a:p>
          <a:endParaRPr lang="el-GR"/>
        </a:p>
      </dgm:t>
    </dgm:pt>
    <dgm:pt modelId="{5D178352-26B1-4569-9162-0429A337125E}" type="pres">
      <dgm:prSet presAssocID="{C63F29CE-2D86-4580-A222-50D0A7CD7F39}" presName="aSpace" presStyleCnt="0"/>
      <dgm:spPr/>
    </dgm:pt>
    <dgm:pt modelId="{62A92E91-5BBE-4BA2-B1F8-B8DEAED0BD97}" type="pres">
      <dgm:prSet presAssocID="{0223020D-3A95-450C-AB46-A0D46640B8C7}" presName="aNode" presStyleLbl="fgAcc1" presStyleIdx="1" presStyleCnt="4">
        <dgm:presLayoutVars>
          <dgm:bulletEnabled val="1"/>
        </dgm:presLayoutVars>
      </dgm:prSet>
      <dgm:spPr/>
      <dgm:t>
        <a:bodyPr/>
        <a:lstStyle/>
        <a:p>
          <a:endParaRPr lang="el-GR"/>
        </a:p>
      </dgm:t>
    </dgm:pt>
    <dgm:pt modelId="{62F8BABA-AE88-40BA-99FB-84B0C0D67032}" type="pres">
      <dgm:prSet presAssocID="{0223020D-3A95-450C-AB46-A0D46640B8C7}" presName="aSpace" presStyleCnt="0"/>
      <dgm:spPr/>
    </dgm:pt>
    <dgm:pt modelId="{5DCD7F4B-27BB-4103-BBF7-0D69C961D165}" type="pres">
      <dgm:prSet presAssocID="{F9110DC8-E12F-4A77-9D09-4A7A91A5E82E}" presName="aNode" presStyleLbl="fgAcc1" presStyleIdx="2" presStyleCnt="4">
        <dgm:presLayoutVars>
          <dgm:bulletEnabled val="1"/>
        </dgm:presLayoutVars>
      </dgm:prSet>
      <dgm:spPr/>
      <dgm:t>
        <a:bodyPr/>
        <a:lstStyle/>
        <a:p>
          <a:endParaRPr lang="el-GR"/>
        </a:p>
      </dgm:t>
    </dgm:pt>
    <dgm:pt modelId="{54039FFB-06BE-438E-AA54-58931F1A2B0A}" type="pres">
      <dgm:prSet presAssocID="{F9110DC8-E12F-4A77-9D09-4A7A91A5E82E}" presName="aSpace" presStyleCnt="0"/>
      <dgm:spPr/>
    </dgm:pt>
    <dgm:pt modelId="{F622D4DF-8AE7-43BC-9985-28BE8C0B03CC}" type="pres">
      <dgm:prSet presAssocID="{D9536683-BFDC-4642-9654-B74692FF363A}" presName="aNode" presStyleLbl="fgAcc1" presStyleIdx="3" presStyleCnt="4">
        <dgm:presLayoutVars>
          <dgm:bulletEnabled val="1"/>
        </dgm:presLayoutVars>
      </dgm:prSet>
      <dgm:spPr/>
      <dgm:t>
        <a:bodyPr/>
        <a:lstStyle/>
        <a:p>
          <a:endParaRPr lang="el-GR"/>
        </a:p>
      </dgm:t>
    </dgm:pt>
    <dgm:pt modelId="{63DBDF00-7326-4D0C-B22B-E0F5755EA142}" type="pres">
      <dgm:prSet presAssocID="{D9536683-BFDC-4642-9654-B74692FF363A}" presName="aSpace" presStyleCnt="0"/>
      <dgm:spPr/>
    </dgm:pt>
  </dgm:ptLst>
  <dgm:cxnLst>
    <dgm:cxn modelId="{3BAFF19F-C8CB-4D77-A0ED-C20992DEC777}" srcId="{035919CA-1C43-4075-ABBD-B65D0A93E931}" destId="{D9536683-BFDC-4642-9654-B74692FF363A}" srcOrd="3" destOrd="0" parTransId="{C2359A9F-F86E-4C73-BCCF-71940DCBB16E}" sibTransId="{A77AEBDD-7609-44C9-A951-2D9CF1BEACF6}"/>
    <dgm:cxn modelId="{DAD9C2D1-D475-4720-B573-A1A4A05C8D8E}" type="presOf" srcId="{035919CA-1C43-4075-ABBD-B65D0A93E931}" destId="{C9E3D31D-EE6E-4375-AB93-D7A87C3E6913}" srcOrd="0" destOrd="0" presId="urn:microsoft.com/office/officeart/2005/8/layout/pyramid2"/>
    <dgm:cxn modelId="{0645E5D7-08FE-422A-98EF-43548F653C8E}" type="presOf" srcId="{C63F29CE-2D86-4580-A222-50D0A7CD7F39}" destId="{D65C3FC7-EBEA-4D3A-925B-27BD5686D7FB}" srcOrd="0" destOrd="0" presId="urn:microsoft.com/office/officeart/2005/8/layout/pyramid2"/>
    <dgm:cxn modelId="{72003C99-BB5F-41A7-A631-4A3C0C363E21}" type="presOf" srcId="{D9536683-BFDC-4642-9654-B74692FF363A}" destId="{F622D4DF-8AE7-43BC-9985-28BE8C0B03CC}" srcOrd="0" destOrd="0" presId="urn:microsoft.com/office/officeart/2005/8/layout/pyramid2"/>
    <dgm:cxn modelId="{7BC7704F-7C27-4A9B-A98A-97709621DAF7}" srcId="{035919CA-1C43-4075-ABBD-B65D0A93E931}" destId="{0223020D-3A95-450C-AB46-A0D46640B8C7}" srcOrd="1" destOrd="0" parTransId="{D6CE41C4-3E75-45A3-995C-9F41E98FBD07}" sibTransId="{D79B6481-F794-4F67-B460-7B1245B74D09}"/>
    <dgm:cxn modelId="{19137C9C-0D81-4906-96A6-C7B7F6D34FF1}" type="presOf" srcId="{F9110DC8-E12F-4A77-9D09-4A7A91A5E82E}" destId="{5DCD7F4B-27BB-4103-BBF7-0D69C961D165}" srcOrd="0" destOrd="0" presId="urn:microsoft.com/office/officeart/2005/8/layout/pyramid2"/>
    <dgm:cxn modelId="{A393877C-7331-46ED-A28A-78E2F4C67FD9}" type="presOf" srcId="{0223020D-3A95-450C-AB46-A0D46640B8C7}" destId="{62A92E91-5BBE-4BA2-B1F8-B8DEAED0BD97}" srcOrd="0" destOrd="0" presId="urn:microsoft.com/office/officeart/2005/8/layout/pyramid2"/>
    <dgm:cxn modelId="{6C573C62-8EBF-4E27-8D41-7BB8CFF45BAE}" srcId="{035919CA-1C43-4075-ABBD-B65D0A93E931}" destId="{F9110DC8-E12F-4A77-9D09-4A7A91A5E82E}" srcOrd="2" destOrd="0" parTransId="{C82D96A6-996D-4581-9C1D-EC7815517507}" sibTransId="{1E77CCB2-1093-4E0C-96C4-D661C7221F06}"/>
    <dgm:cxn modelId="{89B8071C-8CA7-44AC-A5B2-457957B9AEC7}" srcId="{035919CA-1C43-4075-ABBD-B65D0A93E931}" destId="{C63F29CE-2D86-4580-A222-50D0A7CD7F39}" srcOrd="0" destOrd="0" parTransId="{39386DD4-40ED-4C8D-BB31-D5F06CEE22E2}" sibTransId="{24160C1F-A482-4AE2-A0D8-35CFF598C436}"/>
    <dgm:cxn modelId="{BFF55E2E-C7B9-4747-800D-78500EFBBF8A}" type="presParOf" srcId="{C9E3D31D-EE6E-4375-AB93-D7A87C3E6913}" destId="{CEAF27DF-B647-4A27-8714-DF054B933270}" srcOrd="0" destOrd="0" presId="urn:microsoft.com/office/officeart/2005/8/layout/pyramid2"/>
    <dgm:cxn modelId="{6A3754AD-45B2-4A85-8597-8B4604C78EAE}" type="presParOf" srcId="{C9E3D31D-EE6E-4375-AB93-D7A87C3E6913}" destId="{36BD56FA-E1DF-4178-9A88-E21B0C4CEB87}" srcOrd="1" destOrd="0" presId="urn:microsoft.com/office/officeart/2005/8/layout/pyramid2"/>
    <dgm:cxn modelId="{A549F3F2-FB70-4024-823C-96690D6B5E31}" type="presParOf" srcId="{36BD56FA-E1DF-4178-9A88-E21B0C4CEB87}" destId="{D65C3FC7-EBEA-4D3A-925B-27BD5686D7FB}" srcOrd="0" destOrd="0" presId="urn:microsoft.com/office/officeart/2005/8/layout/pyramid2"/>
    <dgm:cxn modelId="{2DC08FFC-6DBA-4933-916A-934330AF3B55}" type="presParOf" srcId="{36BD56FA-E1DF-4178-9A88-E21B0C4CEB87}" destId="{5D178352-26B1-4569-9162-0429A337125E}" srcOrd="1" destOrd="0" presId="urn:microsoft.com/office/officeart/2005/8/layout/pyramid2"/>
    <dgm:cxn modelId="{E9C8147B-62ED-414E-BE88-64DCF2BD1C59}" type="presParOf" srcId="{36BD56FA-E1DF-4178-9A88-E21B0C4CEB87}" destId="{62A92E91-5BBE-4BA2-B1F8-B8DEAED0BD97}" srcOrd="2" destOrd="0" presId="urn:microsoft.com/office/officeart/2005/8/layout/pyramid2"/>
    <dgm:cxn modelId="{ADF1FC04-7221-4ECA-BD9F-4E2E0C422544}" type="presParOf" srcId="{36BD56FA-E1DF-4178-9A88-E21B0C4CEB87}" destId="{62F8BABA-AE88-40BA-99FB-84B0C0D67032}" srcOrd="3" destOrd="0" presId="urn:microsoft.com/office/officeart/2005/8/layout/pyramid2"/>
    <dgm:cxn modelId="{D0EF7275-474F-4325-B08A-E424C017F958}" type="presParOf" srcId="{36BD56FA-E1DF-4178-9A88-E21B0C4CEB87}" destId="{5DCD7F4B-27BB-4103-BBF7-0D69C961D165}" srcOrd="4" destOrd="0" presId="urn:microsoft.com/office/officeart/2005/8/layout/pyramid2"/>
    <dgm:cxn modelId="{2A74C650-0050-41B2-BDB3-803795D8C0E3}" type="presParOf" srcId="{36BD56FA-E1DF-4178-9A88-E21B0C4CEB87}" destId="{54039FFB-06BE-438E-AA54-58931F1A2B0A}" srcOrd="5" destOrd="0" presId="urn:microsoft.com/office/officeart/2005/8/layout/pyramid2"/>
    <dgm:cxn modelId="{4C6826CE-71E2-4B40-92F7-08F0C257EA3B}" type="presParOf" srcId="{36BD56FA-E1DF-4178-9A88-E21B0C4CEB87}" destId="{F622D4DF-8AE7-43BC-9985-28BE8C0B03CC}" srcOrd="6" destOrd="0" presId="urn:microsoft.com/office/officeart/2005/8/layout/pyramid2"/>
    <dgm:cxn modelId="{5A81880B-AE0C-4D8E-9945-E4F3D1934272}" type="presParOf" srcId="{36BD56FA-E1DF-4178-9A88-E21B0C4CEB87}" destId="{63DBDF00-7326-4D0C-B22B-E0F5755EA142}" srcOrd="7"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0CC8EA-AEDD-4E00-B44C-F7141EC3D1B5}"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l-GR"/>
        </a:p>
      </dgm:t>
    </dgm:pt>
    <dgm:pt modelId="{440B9E2C-1FC3-4316-B567-CDE9DDACDFB0}">
      <dgm:prSet phldrT="[Κείμενο]" custT="1"/>
      <dgm:spPr/>
      <dgm:t>
        <a:bodyPr/>
        <a:lstStyle/>
        <a:p>
          <a:r>
            <a:rPr lang="el-GR" sz="1600" b="1" dirty="0" smtClean="0">
              <a:solidFill>
                <a:schemeClr val="accent6">
                  <a:lumMod val="50000"/>
                </a:schemeClr>
              </a:solidFill>
            </a:rPr>
            <a:t>Ευαισθησία του ατόμου</a:t>
          </a:r>
          <a:endParaRPr lang="el-GR" sz="1600" b="1" dirty="0">
            <a:solidFill>
              <a:schemeClr val="accent6">
                <a:lumMod val="50000"/>
              </a:schemeClr>
            </a:solidFill>
          </a:endParaRPr>
        </a:p>
      </dgm:t>
    </dgm:pt>
    <dgm:pt modelId="{496FB1A6-9735-453A-A17D-E57E7352601F}" type="parTrans" cxnId="{C89F6915-5CF4-4DE4-AD5E-FDDFF68BCA3C}">
      <dgm:prSet/>
      <dgm:spPr/>
      <dgm:t>
        <a:bodyPr/>
        <a:lstStyle/>
        <a:p>
          <a:endParaRPr lang="el-GR"/>
        </a:p>
      </dgm:t>
    </dgm:pt>
    <dgm:pt modelId="{FF013593-80A1-4384-8ACE-6F1F2956DC4B}" type="sibTrans" cxnId="{C89F6915-5CF4-4DE4-AD5E-FDDFF68BCA3C}">
      <dgm:prSet/>
      <dgm:spPr/>
      <dgm:t>
        <a:bodyPr/>
        <a:lstStyle/>
        <a:p>
          <a:endParaRPr lang="el-GR"/>
        </a:p>
      </dgm:t>
    </dgm:pt>
    <dgm:pt modelId="{376791A4-0F0C-4D8D-B24D-AB2D5E740AB4}">
      <dgm:prSet phldrT="[Κείμενο]" custT="1"/>
      <dgm:spPr/>
      <dgm:t>
        <a:bodyPr/>
        <a:lstStyle/>
        <a:p>
          <a:r>
            <a:rPr lang="el-GR" sz="1400" dirty="0" smtClean="0"/>
            <a:t>Γενετικοί παράγοντες</a:t>
          </a:r>
          <a:endParaRPr lang="el-GR" sz="1400" dirty="0"/>
        </a:p>
      </dgm:t>
    </dgm:pt>
    <dgm:pt modelId="{0488C353-FEEF-461B-B457-0826F1634061}" type="parTrans" cxnId="{F9023312-C45A-491D-9CF2-2D47DDED53B8}">
      <dgm:prSet/>
      <dgm:spPr/>
      <dgm:t>
        <a:bodyPr/>
        <a:lstStyle/>
        <a:p>
          <a:endParaRPr lang="el-GR"/>
        </a:p>
      </dgm:t>
    </dgm:pt>
    <dgm:pt modelId="{F7F2C0CD-AFB5-4D60-97C5-D93CF7FC796E}" type="sibTrans" cxnId="{F9023312-C45A-491D-9CF2-2D47DDED53B8}">
      <dgm:prSet/>
      <dgm:spPr/>
      <dgm:t>
        <a:bodyPr/>
        <a:lstStyle/>
        <a:p>
          <a:endParaRPr lang="el-GR"/>
        </a:p>
      </dgm:t>
    </dgm:pt>
    <dgm:pt modelId="{38C743B5-4AC9-46E6-AE27-F7242DE9CC1D}">
      <dgm:prSet phldrT="[Κείμενο]" custT="1"/>
      <dgm:spPr/>
      <dgm:t>
        <a:bodyPr/>
        <a:lstStyle/>
        <a:p>
          <a:pPr algn="l"/>
          <a:endParaRPr lang="el-GR" sz="1400" dirty="0" smtClean="0"/>
        </a:p>
        <a:p>
          <a:pPr algn="ctr"/>
          <a:r>
            <a:rPr lang="el-GR" sz="1400" dirty="0" smtClean="0"/>
            <a:t>Μορφολογία δοντιών</a:t>
          </a:r>
        </a:p>
        <a:p>
          <a:pPr algn="ctr"/>
          <a:r>
            <a:rPr lang="el-GR" sz="1400" dirty="0" smtClean="0"/>
            <a:t>Θέση δοντιών</a:t>
          </a:r>
        </a:p>
        <a:p>
          <a:pPr algn="ctr"/>
          <a:r>
            <a:rPr lang="el-GR" sz="1400" dirty="0" smtClean="0"/>
            <a:t>Χημική σύνθεση δοντιών</a:t>
          </a:r>
        </a:p>
        <a:p>
          <a:pPr algn="ctr"/>
          <a:r>
            <a:rPr lang="el-GR" sz="1400" dirty="0" smtClean="0"/>
            <a:t>Χημική σύνθεση, </a:t>
          </a:r>
          <a:r>
            <a:rPr lang="en-US" sz="1400" dirty="0" smtClean="0"/>
            <a:t>pH</a:t>
          </a:r>
          <a:r>
            <a:rPr lang="el-GR" sz="1400" dirty="0" smtClean="0"/>
            <a:t> και ποσότητα σάλιου</a:t>
          </a:r>
        </a:p>
        <a:p>
          <a:pPr algn="ctr"/>
          <a:r>
            <a:rPr lang="el-GR" sz="1400" dirty="0" smtClean="0"/>
            <a:t>Σύσταση αίματος</a:t>
          </a:r>
        </a:p>
        <a:p>
          <a:pPr algn="ctr"/>
          <a:endParaRPr lang="el-GR" sz="1400" dirty="0"/>
        </a:p>
      </dgm:t>
    </dgm:pt>
    <dgm:pt modelId="{6DF321A5-3726-4468-9D2B-F8E53DCF2A4B}" type="parTrans" cxnId="{BD653A8C-45A0-4579-B92E-ADD7056FA63F}">
      <dgm:prSet/>
      <dgm:spPr/>
      <dgm:t>
        <a:bodyPr/>
        <a:lstStyle/>
        <a:p>
          <a:endParaRPr lang="el-GR"/>
        </a:p>
      </dgm:t>
    </dgm:pt>
    <dgm:pt modelId="{2CE53F51-ED9B-4568-ACED-AA3232516F65}" type="sibTrans" cxnId="{BD653A8C-45A0-4579-B92E-ADD7056FA63F}">
      <dgm:prSet/>
      <dgm:spPr/>
      <dgm:t>
        <a:bodyPr/>
        <a:lstStyle/>
        <a:p>
          <a:endParaRPr lang="el-GR"/>
        </a:p>
      </dgm:t>
    </dgm:pt>
    <dgm:pt modelId="{45DE7D40-2FD4-4CC1-A9A4-65362F0451DA}">
      <dgm:prSet phldrT="[Κείμενο]" custT="1"/>
      <dgm:spPr/>
      <dgm:t>
        <a:bodyPr/>
        <a:lstStyle/>
        <a:p>
          <a:r>
            <a:rPr lang="el-GR" sz="1400" dirty="0" smtClean="0"/>
            <a:t>Επίκτητοι παράγοντες</a:t>
          </a:r>
          <a:endParaRPr lang="el-GR" sz="1400" dirty="0"/>
        </a:p>
      </dgm:t>
    </dgm:pt>
    <dgm:pt modelId="{2E318296-394B-472A-AF71-8F93824112A8}" type="parTrans" cxnId="{4BC2FBCA-2A50-43DD-81AA-80E8D05DE297}">
      <dgm:prSet/>
      <dgm:spPr/>
      <dgm:t>
        <a:bodyPr/>
        <a:lstStyle/>
        <a:p>
          <a:endParaRPr lang="el-GR"/>
        </a:p>
      </dgm:t>
    </dgm:pt>
    <dgm:pt modelId="{22D89F46-0085-4286-B1AF-866CF6C1FF2A}" type="sibTrans" cxnId="{4BC2FBCA-2A50-43DD-81AA-80E8D05DE297}">
      <dgm:prSet/>
      <dgm:spPr/>
      <dgm:t>
        <a:bodyPr/>
        <a:lstStyle/>
        <a:p>
          <a:endParaRPr lang="el-GR"/>
        </a:p>
      </dgm:t>
    </dgm:pt>
    <dgm:pt modelId="{4CE5911D-D73E-4000-9BEF-D28741837BCD}">
      <dgm:prSet phldrT="[Κείμενο]" custT="1"/>
      <dgm:spPr/>
      <dgm:t>
        <a:bodyPr/>
        <a:lstStyle/>
        <a:p>
          <a:r>
            <a:rPr lang="el-GR" sz="1400" dirty="0" smtClean="0"/>
            <a:t>Διατροφικές συνήθειες</a:t>
          </a:r>
        </a:p>
        <a:p>
          <a:r>
            <a:rPr lang="el-GR" sz="1400" dirty="0" smtClean="0"/>
            <a:t>Συνθήκες υγιεινής</a:t>
          </a:r>
        </a:p>
        <a:p>
          <a:r>
            <a:rPr lang="el-GR" sz="1400" dirty="0" smtClean="0"/>
            <a:t>Χρήση φαρμάκων</a:t>
          </a:r>
        </a:p>
        <a:p>
          <a:r>
            <a:rPr lang="el-GR" sz="1400" dirty="0" smtClean="0"/>
            <a:t> ιστορικό τερηδόνας,</a:t>
          </a:r>
        </a:p>
        <a:p>
          <a:r>
            <a:rPr lang="el-GR" sz="1400" dirty="0" smtClean="0"/>
            <a:t>Ξηροστομία</a:t>
          </a:r>
          <a:endParaRPr lang="el-GR" sz="1400" dirty="0"/>
        </a:p>
      </dgm:t>
    </dgm:pt>
    <dgm:pt modelId="{07892E40-9D0A-473E-B786-944F957A43C2}" type="parTrans" cxnId="{BADA9868-B672-4F14-B98A-C67E23D3CC58}">
      <dgm:prSet/>
      <dgm:spPr/>
      <dgm:t>
        <a:bodyPr/>
        <a:lstStyle/>
        <a:p>
          <a:endParaRPr lang="el-GR"/>
        </a:p>
      </dgm:t>
    </dgm:pt>
    <dgm:pt modelId="{266D349C-9A75-4A90-8A8C-63D65F8706AC}" type="sibTrans" cxnId="{BADA9868-B672-4F14-B98A-C67E23D3CC58}">
      <dgm:prSet/>
      <dgm:spPr/>
      <dgm:t>
        <a:bodyPr/>
        <a:lstStyle/>
        <a:p>
          <a:endParaRPr lang="el-GR"/>
        </a:p>
      </dgm:t>
    </dgm:pt>
    <dgm:pt modelId="{B1016916-B251-4250-B550-87B3E9E3C7A9}" type="pres">
      <dgm:prSet presAssocID="{130CC8EA-AEDD-4E00-B44C-F7141EC3D1B5}" presName="hierChild1" presStyleCnt="0">
        <dgm:presLayoutVars>
          <dgm:chPref val="1"/>
          <dgm:dir/>
          <dgm:animOne val="branch"/>
          <dgm:animLvl val="lvl"/>
          <dgm:resizeHandles/>
        </dgm:presLayoutVars>
      </dgm:prSet>
      <dgm:spPr/>
      <dgm:t>
        <a:bodyPr/>
        <a:lstStyle/>
        <a:p>
          <a:endParaRPr lang="el-GR"/>
        </a:p>
      </dgm:t>
    </dgm:pt>
    <dgm:pt modelId="{B5B20691-CE79-4C57-8CD0-A179E686BFB5}" type="pres">
      <dgm:prSet presAssocID="{440B9E2C-1FC3-4316-B567-CDE9DDACDFB0}" presName="hierRoot1" presStyleCnt="0"/>
      <dgm:spPr/>
    </dgm:pt>
    <dgm:pt modelId="{FF61A7C8-A3BA-40C6-ADD0-A702277DB2AD}" type="pres">
      <dgm:prSet presAssocID="{440B9E2C-1FC3-4316-B567-CDE9DDACDFB0}" presName="composite" presStyleCnt="0"/>
      <dgm:spPr/>
    </dgm:pt>
    <dgm:pt modelId="{5A71ACF3-D556-40D3-8006-512B3D1F0F77}" type="pres">
      <dgm:prSet presAssocID="{440B9E2C-1FC3-4316-B567-CDE9DDACDFB0}" presName="background" presStyleLbl="node0" presStyleIdx="0" presStyleCnt="1"/>
      <dgm:spPr/>
    </dgm:pt>
    <dgm:pt modelId="{08CE8124-69B0-4F51-9784-B921F90BECA5}" type="pres">
      <dgm:prSet presAssocID="{440B9E2C-1FC3-4316-B567-CDE9DDACDFB0}" presName="text" presStyleLbl="fgAcc0" presStyleIdx="0" presStyleCnt="1">
        <dgm:presLayoutVars>
          <dgm:chPref val="3"/>
        </dgm:presLayoutVars>
      </dgm:prSet>
      <dgm:spPr/>
      <dgm:t>
        <a:bodyPr/>
        <a:lstStyle/>
        <a:p>
          <a:endParaRPr lang="el-GR"/>
        </a:p>
      </dgm:t>
    </dgm:pt>
    <dgm:pt modelId="{314A635F-84C1-4637-A6F0-FA6BA75F0688}" type="pres">
      <dgm:prSet presAssocID="{440B9E2C-1FC3-4316-B567-CDE9DDACDFB0}" presName="hierChild2" presStyleCnt="0"/>
      <dgm:spPr/>
    </dgm:pt>
    <dgm:pt modelId="{C3C769D9-937B-4D5A-BAE7-CF7DAFFAEBCF}" type="pres">
      <dgm:prSet presAssocID="{0488C353-FEEF-461B-B457-0826F1634061}" presName="Name10" presStyleLbl="parChTrans1D2" presStyleIdx="0" presStyleCnt="2"/>
      <dgm:spPr/>
      <dgm:t>
        <a:bodyPr/>
        <a:lstStyle/>
        <a:p>
          <a:endParaRPr lang="el-GR"/>
        </a:p>
      </dgm:t>
    </dgm:pt>
    <dgm:pt modelId="{0293B53B-7811-4DD2-9965-EA6303449BA8}" type="pres">
      <dgm:prSet presAssocID="{376791A4-0F0C-4D8D-B24D-AB2D5E740AB4}" presName="hierRoot2" presStyleCnt="0"/>
      <dgm:spPr/>
    </dgm:pt>
    <dgm:pt modelId="{D6679F98-A890-49FB-80C0-19C9D22290F0}" type="pres">
      <dgm:prSet presAssocID="{376791A4-0F0C-4D8D-B24D-AB2D5E740AB4}" presName="composite2" presStyleCnt="0"/>
      <dgm:spPr/>
    </dgm:pt>
    <dgm:pt modelId="{5CE335BF-E0A5-4665-A310-2E7039760FBB}" type="pres">
      <dgm:prSet presAssocID="{376791A4-0F0C-4D8D-B24D-AB2D5E740AB4}" presName="background2" presStyleLbl="node2" presStyleIdx="0" presStyleCnt="2"/>
      <dgm:spPr/>
    </dgm:pt>
    <dgm:pt modelId="{29D2FDEA-027E-4A21-AF58-33E525F69B83}" type="pres">
      <dgm:prSet presAssocID="{376791A4-0F0C-4D8D-B24D-AB2D5E740AB4}" presName="text2" presStyleLbl="fgAcc2" presStyleIdx="0" presStyleCnt="2">
        <dgm:presLayoutVars>
          <dgm:chPref val="3"/>
        </dgm:presLayoutVars>
      </dgm:prSet>
      <dgm:spPr/>
      <dgm:t>
        <a:bodyPr/>
        <a:lstStyle/>
        <a:p>
          <a:endParaRPr lang="el-GR"/>
        </a:p>
      </dgm:t>
    </dgm:pt>
    <dgm:pt modelId="{5BCD3161-0FA3-4820-8C4C-D354D0F7FD99}" type="pres">
      <dgm:prSet presAssocID="{376791A4-0F0C-4D8D-B24D-AB2D5E740AB4}" presName="hierChild3" presStyleCnt="0"/>
      <dgm:spPr/>
    </dgm:pt>
    <dgm:pt modelId="{4D5BADEF-5E5E-4D62-85E0-1ED3D907809A}" type="pres">
      <dgm:prSet presAssocID="{6DF321A5-3726-4468-9D2B-F8E53DCF2A4B}" presName="Name17" presStyleLbl="parChTrans1D3" presStyleIdx="0" presStyleCnt="2"/>
      <dgm:spPr/>
      <dgm:t>
        <a:bodyPr/>
        <a:lstStyle/>
        <a:p>
          <a:endParaRPr lang="el-GR"/>
        </a:p>
      </dgm:t>
    </dgm:pt>
    <dgm:pt modelId="{C5B103E7-C026-466D-9A6F-38BBBCE2D39C}" type="pres">
      <dgm:prSet presAssocID="{38C743B5-4AC9-46E6-AE27-F7242DE9CC1D}" presName="hierRoot3" presStyleCnt="0"/>
      <dgm:spPr/>
    </dgm:pt>
    <dgm:pt modelId="{620F48BE-73FC-45C9-A520-5B6A0FC0327B}" type="pres">
      <dgm:prSet presAssocID="{38C743B5-4AC9-46E6-AE27-F7242DE9CC1D}" presName="composite3" presStyleCnt="0"/>
      <dgm:spPr/>
    </dgm:pt>
    <dgm:pt modelId="{6314271A-3F98-457F-89EB-208E63B56F6B}" type="pres">
      <dgm:prSet presAssocID="{38C743B5-4AC9-46E6-AE27-F7242DE9CC1D}" presName="background3" presStyleLbl="node3" presStyleIdx="0" presStyleCnt="2"/>
      <dgm:spPr/>
    </dgm:pt>
    <dgm:pt modelId="{5BC4ED77-280B-46EC-86C1-5BD7E6293F2D}" type="pres">
      <dgm:prSet presAssocID="{38C743B5-4AC9-46E6-AE27-F7242DE9CC1D}" presName="text3" presStyleLbl="fgAcc3" presStyleIdx="0" presStyleCnt="2" custScaleX="136872" custScaleY="132317">
        <dgm:presLayoutVars>
          <dgm:chPref val="3"/>
        </dgm:presLayoutVars>
      </dgm:prSet>
      <dgm:spPr/>
      <dgm:t>
        <a:bodyPr/>
        <a:lstStyle/>
        <a:p>
          <a:endParaRPr lang="el-GR"/>
        </a:p>
      </dgm:t>
    </dgm:pt>
    <dgm:pt modelId="{DCA9DA02-59C8-4045-88FA-545B65E41EE4}" type="pres">
      <dgm:prSet presAssocID="{38C743B5-4AC9-46E6-AE27-F7242DE9CC1D}" presName="hierChild4" presStyleCnt="0"/>
      <dgm:spPr/>
    </dgm:pt>
    <dgm:pt modelId="{D76F66E8-755E-4BF6-8E93-4397246886C6}" type="pres">
      <dgm:prSet presAssocID="{2E318296-394B-472A-AF71-8F93824112A8}" presName="Name10" presStyleLbl="parChTrans1D2" presStyleIdx="1" presStyleCnt="2"/>
      <dgm:spPr/>
      <dgm:t>
        <a:bodyPr/>
        <a:lstStyle/>
        <a:p>
          <a:endParaRPr lang="el-GR"/>
        </a:p>
      </dgm:t>
    </dgm:pt>
    <dgm:pt modelId="{F4703CB1-B8A4-4683-B82B-4922842BF4DC}" type="pres">
      <dgm:prSet presAssocID="{45DE7D40-2FD4-4CC1-A9A4-65362F0451DA}" presName="hierRoot2" presStyleCnt="0"/>
      <dgm:spPr/>
    </dgm:pt>
    <dgm:pt modelId="{256668E5-6266-40A4-9EC2-ECF59E524B31}" type="pres">
      <dgm:prSet presAssocID="{45DE7D40-2FD4-4CC1-A9A4-65362F0451DA}" presName="composite2" presStyleCnt="0"/>
      <dgm:spPr/>
    </dgm:pt>
    <dgm:pt modelId="{AD7ACF68-5F0C-4DE8-A84D-B56B56159D19}" type="pres">
      <dgm:prSet presAssocID="{45DE7D40-2FD4-4CC1-A9A4-65362F0451DA}" presName="background2" presStyleLbl="node2" presStyleIdx="1" presStyleCnt="2"/>
      <dgm:spPr/>
    </dgm:pt>
    <dgm:pt modelId="{C7112A93-831B-4C47-8705-FE5DA00C8695}" type="pres">
      <dgm:prSet presAssocID="{45DE7D40-2FD4-4CC1-A9A4-65362F0451DA}" presName="text2" presStyleLbl="fgAcc2" presStyleIdx="1" presStyleCnt="2">
        <dgm:presLayoutVars>
          <dgm:chPref val="3"/>
        </dgm:presLayoutVars>
      </dgm:prSet>
      <dgm:spPr/>
      <dgm:t>
        <a:bodyPr/>
        <a:lstStyle/>
        <a:p>
          <a:endParaRPr lang="el-GR"/>
        </a:p>
      </dgm:t>
    </dgm:pt>
    <dgm:pt modelId="{2C84B7D5-32C5-4412-A8AA-4CBCD7E97C09}" type="pres">
      <dgm:prSet presAssocID="{45DE7D40-2FD4-4CC1-A9A4-65362F0451DA}" presName="hierChild3" presStyleCnt="0"/>
      <dgm:spPr/>
    </dgm:pt>
    <dgm:pt modelId="{9185A6C9-6A50-4A4D-8DF1-6412B0A16E9D}" type="pres">
      <dgm:prSet presAssocID="{07892E40-9D0A-473E-B786-944F957A43C2}" presName="Name17" presStyleLbl="parChTrans1D3" presStyleIdx="1" presStyleCnt="2"/>
      <dgm:spPr/>
      <dgm:t>
        <a:bodyPr/>
        <a:lstStyle/>
        <a:p>
          <a:endParaRPr lang="el-GR"/>
        </a:p>
      </dgm:t>
    </dgm:pt>
    <dgm:pt modelId="{D89A4FFA-06C0-46B3-B142-CA5FBDDDD78D}" type="pres">
      <dgm:prSet presAssocID="{4CE5911D-D73E-4000-9BEF-D28741837BCD}" presName="hierRoot3" presStyleCnt="0"/>
      <dgm:spPr/>
    </dgm:pt>
    <dgm:pt modelId="{559A9DEE-1CA3-4A2B-B39B-DDA0C67D0FD9}" type="pres">
      <dgm:prSet presAssocID="{4CE5911D-D73E-4000-9BEF-D28741837BCD}" presName="composite3" presStyleCnt="0"/>
      <dgm:spPr/>
    </dgm:pt>
    <dgm:pt modelId="{C5661B3D-EE28-43BF-9B25-6B402DEBBBE1}" type="pres">
      <dgm:prSet presAssocID="{4CE5911D-D73E-4000-9BEF-D28741837BCD}" presName="background3" presStyleLbl="node3" presStyleIdx="1" presStyleCnt="2"/>
      <dgm:spPr/>
    </dgm:pt>
    <dgm:pt modelId="{CD035E7E-7ADE-4477-8EBA-383345F1C9C8}" type="pres">
      <dgm:prSet presAssocID="{4CE5911D-D73E-4000-9BEF-D28741837BCD}" presName="text3" presStyleLbl="fgAcc3" presStyleIdx="1" presStyleCnt="2" custScaleX="139774" custScaleY="133849">
        <dgm:presLayoutVars>
          <dgm:chPref val="3"/>
        </dgm:presLayoutVars>
      </dgm:prSet>
      <dgm:spPr/>
      <dgm:t>
        <a:bodyPr/>
        <a:lstStyle/>
        <a:p>
          <a:endParaRPr lang="el-GR"/>
        </a:p>
      </dgm:t>
    </dgm:pt>
    <dgm:pt modelId="{47978E53-ADFF-4B39-B2FA-C177B85F59E8}" type="pres">
      <dgm:prSet presAssocID="{4CE5911D-D73E-4000-9BEF-D28741837BCD}" presName="hierChild4" presStyleCnt="0"/>
      <dgm:spPr/>
    </dgm:pt>
  </dgm:ptLst>
  <dgm:cxnLst>
    <dgm:cxn modelId="{22746411-0521-46E0-A50F-DF7ED51D287A}" type="presOf" srcId="{376791A4-0F0C-4D8D-B24D-AB2D5E740AB4}" destId="{29D2FDEA-027E-4A21-AF58-33E525F69B83}" srcOrd="0" destOrd="0" presId="urn:microsoft.com/office/officeart/2005/8/layout/hierarchy1"/>
    <dgm:cxn modelId="{50C589CB-50E0-4787-9B20-1095E85EA830}" type="presOf" srcId="{07892E40-9D0A-473E-B786-944F957A43C2}" destId="{9185A6C9-6A50-4A4D-8DF1-6412B0A16E9D}" srcOrd="0" destOrd="0" presId="urn:microsoft.com/office/officeart/2005/8/layout/hierarchy1"/>
    <dgm:cxn modelId="{2F858C5E-E53A-4E62-BF7A-7D8220E5698D}" type="presOf" srcId="{4CE5911D-D73E-4000-9BEF-D28741837BCD}" destId="{CD035E7E-7ADE-4477-8EBA-383345F1C9C8}" srcOrd="0" destOrd="0" presId="urn:microsoft.com/office/officeart/2005/8/layout/hierarchy1"/>
    <dgm:cxn modelId="{ADE0B770-9065-46DB-BFDB-124833D6081A}" type="presOf" srcId="{440B9E2C-1FC3-4316-B567-CDE9DDACDFB0}" destId="{08CE8124-69B0-4F51-9784-B921F90BECA5}" srcOrd="0" destOrd="0" presId="urn:microsoft.com/office/officeart/2005/8/layout/hierarchy1"/>
    <dgm:cxn modelId="{9CD192FF-E854-4727-BCB0-B0E46387C722}" type="presOf" srcId="{130CC8EA-AEDD-4E00-B44C-F7141EC3D1B5}" destId="{B1016916-B251-4250-B550-87B3E9E3C7A9}" srcOrd="0" destOrd="0" presId="urn:microsoft.com/office/officeart/2005/8/layout/hierarchy1"/>
    <dgm:cxn modelId="{4BC2FBCA-2A50-43DD-81AA-80E8D05DE297}" srcId="{440B9E2C-1FC3-4316-B567-CDE9DDACDFB0}" destId="{45DE7D40-2FD4-4CC1-A9A4-65362F0451DA}" srcOrd="1" destOrd="0" parTransId="{2E318296-394B-472A-AF71-8F93824112A8}" sibTransId="{22D89F46-0085-4286-B1AF-866CF6C1FF2A}"/>
    <dgm:cxn modelId="{6069D956-0E3D-4559-AF9F-4C6184F84F46}" type="presOf" srcId="{0488C353-FEEF-461B-B457-0826F1634061}" destId="{C3C769D9-937B-4D5A-BAE7-CF7DAFFAEBCF}" srcOrd="0" destOrd="0" presId="urn:microsoft.com/office/officeart/2005/8/layout/hierarchy1"/>
    <dgm:cxn modelId="{BD653A8C-45A0-4579-B92E-ADD7056FA63F}" srcId="{376791A4-0F0C-4D8D-B24D-AB2D5E740AB4}" destId="{38C743B5-4AC9-46E6-AE27-F7242DE9CC1D}" srcOrd="0" destOrd="0" parTransId="{6DF321A5-3726-4468-9D2B-F8E53DCF2A4B}" sibTransId="{2CE53F51-ED9B-4568-ACED-AA3232516F65}"/>
    <dgm:cxn modelId="{E527097F-FB17-45C5-B008-3ADBDE80FFDA}" type="presOf" srcId="{45DE7D40-2FD4-4CC1-A9A4-65362F0451DA}" destId="{C7112A93-831B-4C47-8705-FE5DA00C8695}" srcOrd="0" destOrd="0" presId="urn:microsoft.com/office/officeart/2005/8/layout/hierarchy1"/>
    <dgm:cxn modelId="{CD4DB47F-E5BC-4230-952C-DF86C4A490B8}" type="presOf" srcId="{38C743B5-4AC9-46E6-AE27-F7242DE9CC1D}" destId="{5BC4ED77-280B-46EC-86C1-5BD7E6293F2D}" srcOrd="0" destOrd="0" presId="urn:microsoft.com/office/officeart/2005/8/layout/hierarchy1"/>
    <dgm:cxn modelId="{F9F7FCC4-E799-40E6-A13C-8F3E639F7553}" type="presOf" srcId="{6DF321A5-3726-4468-9D2B-F8E53DCF2A4B}" destId="{4D5BADEF-5E5E-4D62-85E0-1ED3D907809A}" srcOrd="0" destOrd="0" presId="urn:microsoft.com/office/officeart/2005/8/layout/hierarchy1"/>
    <dgm:cxn modelId="{BADA9868-B672-4F14-B98A-C67E23D3CC58}" srcId="{45DE7D40-2FD4-4CC1-A9A4-65362F0451DA}" destId="{4CE5911D-D73E-4000-9BEF-D28741837BCD}" srcOrd="0" destOrd="0" parTransId="{07892E40-9D0A-473E-B786-944F957A43C2}" sibTransId="{266D349C-9A75-4A90-8A8C-63D65F8706AC}"/>
    <dgm:cxn modelId="{F9023312-C45A-491D-9CF2-2D47DDED53B8}" srcId="{440B9E2C-1FC3-4316-B567-CDE9DDACDFB0}" destId="{376791A4-0F0C-4D8D-B24D-AB2D5E740AB4}" srcOrd="0" destOrd="0" parTransId="{0488C353-FEEF-461B-B457-0826F1634061}" sibTransId="{F7F2C0CD-AFB5-4D60-97C5-D93CF7FC796E}"/>
    <dgm:cxn modelId="{C89F6915-5CF4-4DE4-AD5E-FDDFF68BCA3C}" srcId="{130CC8EA-AEDD-4E00-B44C-F7141EC3D1B5}" destId="{440B9E2C-1FC3-4316-B567-CDE9DDACDFB0}" srcOrd="0" destOrd="0" parTransId="{496FB1A6-9735-453A-A17D-E57E7352601F}" sibTransId="{FF013593-80A1-4384-8ACE-6F1F2956DC4B}"/>
    <dgm:cxn modelId="{C17138B4-F2FE-450E-BBA9-BF48488DA2B9}" type="presOf" srcId="{2E318296-394B-472A-AF71-8F93824112A8}" destId="{D76F66E8-755E-4BF6-8E93-4397246886C6}" srcOrd="0" destOrd="0" presId="urn:microsoft.com/office/officeart/2005/8/layout/hierarchy1"/>
    <dgm:cxn modelId="{2C9AD71B-CA83-476D-BE36-B9583DC38FA8}" type="presParOf" srcId="{B1016916-B251-4250-B550-87B3E9E3C7A9}" destId="{B5B20691-CE79-4C57-8CD0-A179E686BFB5}" srcOrd="0" destOrd="0" presId="urn:microsoft.com/office/officeart/2005/8/layout/hierarchy1"/>
    <dgm:cxn modelId="{3D8F565E-058A-4C06-B0D3-2E3D12084AFF}" type="presParOf" srcId="{B5B20691-CE79-4C57-8CD0-A179E686BFB5}" destId="{FF61A7C8-A3BA-40C6-ADD0-A702277DB2AD}" srcOrd="0" destOrd="0" presId="urn:microsoft.com/office/officeart/2005/8/layout/hierarchy1"/>
    <dgm:cxn modelId="{3910923C-9CEC-40DB-95F4-C3757B1FD4FF}" type="presParOf" srcId="{FF61A7C8-A3BA-40C6-ADD0-A702277DB2AD}" destId="{5A71ACF3-D556-40D3-8006-512B3D1F0F77}" srcOrd="0" destOrd="0" presId="urn:microsoft.com/office/officeart/2005/8/layout/hierarchy1"/>
    <dgm:cxn modelId="{BC5063BE-8801-47EF-A4E1-3718CC5DDF56}" type="presParOf" srcId="{FF61A7C8-A3BA-40C6-ADD0-A702277DB2AD}" destId="{08CE8124-69B0-4F51-9784-B921F90BECA5}" srcOrd="1" destOrd="0" presId="urn:microsoft.com/office/officeart/2005/8/layout/hierarchy1"/>
    <dgm:cxn modelId="{0011D899-72D5-41D4-A008-6FE9A16992AC}" type="presParOf" srcId="{B5B20691-CE79-4C57-8CD0-A179E686BFB5}" destId="{314A635F-84C1-4637-A6F0-FA6BA75F0688}" srcOrd="1" destOrd="0" presId="urn:microsoft.com/office/officeart/2005/8/layout/hierarchy1"/>
    <dgm:cxn modelId="{D9BDAAB8-33D1-4CD8-83A4-D14B519EF9D6}" type="presParOf" srcId="{314A635F-84C1-4637-A6F0-FA6BA75F0688}" destId="{C3C769D9-937B-4D5A-BAE7-CF7DAFFAEBCF}" srcOrd="0" destOrd="0" presId="urn:microsoft.com/office/officeart/2005/8/layout/hierarchy1"/>
    <dgm:cxn modelId="{CB02FC29-BB48-4E9D-8856-04AF68C9C8B0}" type="presParOf" srcId="{314A635F-84C1-4637-A6F0-FA6BA75F0688}" destId="{0293B53B-7811-4DD2-9965-EA6303449BA8}" srcOrd="1" destOrd="0" presId="urn:microsoft.com/office/officeart/2005/8/layout/hierarchy1"/>
    <dgm:cxn modelId="{D13973BA-0B71-471F-91A2-61AF91893447}" type="presParOf" srcId="{0293B53B-7811-4DD2-9965-EA6303449BA8}" destId="{D6679F98-A890-49FB-80C0-19C9D22290F0}" srcOrd="0" destOrd="0" presId="urn:microsoft.com/office/officeart/2005/8/layout/hierarchy1"/>
    <dgm:cxn modelId="{1C13C852-8377-409E-BC36-4BBCC7E87AF2}" type="presParOf" srcId="{D6679F98-A890-49FB-80C0-19C9D22290F0}" destId="{5CE335BF-E0A5-4665-A310-2E7039760FBB}" srcOrd="0" destOrd="0" presId="urn:microsoft.com/office/officeart/2005/8/layout/hierarchy1"/>
    <dgm:cxn modelId="{538136B9-9A9A-4F2D-8387-970C3C4D3955}" type="presParOf" srcId="{D6679F98-A890-49FB-80C0-19C9D22290F0}" destId="{29D2FDEA-027E-4A21-AF58-33E525F69B83}" srcOrd="1" destOrd="0" presId="urn:microsoft.com/office/officeart/2005/8/layout/hierarchy1"/>
    <dgm:cxn modelId="{411B1EF6-F3E4-47CF-B5C7-675A6D8F40B4}" type="presParOf" srcId="{0293B53B-7811-4DD2-9965-EA6303449BA8}" destId="{5BCD3161-0FA3-4820-8C4C-D354D0F7FD99}" srcOrd="1" destOrd="0" presId="urn:microsoft.com/office/officeart/2005/8/layout/hierarchy1"/>
    <dgm:cxn modelId="{2CA81805-88F3-41A9-B832-96F044780EC1}" type="presParOf" srcId="{5BCD3161-0FA3-4820-8C4C-D354D0F7FD99}" destId="{4D5BADEF-5E5E-4D62-85E0-1ED3D907809A}" srcOrd="0" destOrd="0" presId="urn:microsoft.com/office/officeart/2005/8/layout/hierarchy1"/>
    <dgm:cxn modelId="{D45C94F5-3CF3-40D8-AEDD-192D9BA27113}" type="presParOf" srcId="{5BCD3161-0FA3-4820-8C4C-D354D0F7FD99}" destId="{C5B103E7-C026-466D-9A6F-38BBBCE2D39C}" srcOrd="1" destOrd="0" presId="urn:microsoft.com/office/officeart/2005/8/layout/hierarchy1"/>
    <dgm:cxn modelId="{63E2AF7A-5A04-40B5-A631-F2AE4E019208}" type="presParOf" srcId="{C5B103E7-C026-466D-9A6F-38BBBCE2D39C}" destId="{620F48BE-73FC-45C9-A520-5B6A0FC0327B}" srcOrd="0" destOrd="0" presId="urn:microsoft.com/office/officeart/2005/8/layout/hierarchy1"/>
    <dgm:cxn modelId="{CC2E9044-C95E-4BF9-9D94-011F1294FCFC}" type="presParOf" srcId="{620F48BE-73FC-45C9-A520-5B6A0FC0327B}" destId="{6314271A-3F98-457F-89EB-208E63B56F6B}" srcOrd="0" destOrd="0" presId="urn:microsoft.com/office/officeart/2005/8/layout/hierarchy1"/>
    <dgm:cxn modelId="{31C8420A-D908-46AF-B744-7FE4F858B8F6}" type="presParOf" srcId="{620F48BE-73FC-45C9-A520-5B6A0FC0327B}" destId="{5BC4ED77-280B-46EC-86C1-5BD7E6293F2D}" srcOrd="1" destOrd="0" presId="urn:microsoft.com/office/officeart/2005/8/layout/hierarchy1"/>
    <dgm:cxn modelId="{CC111F02-B833-4B88-AC46-B66CAB3F2D02}" type="presParOf" srcId="{C5B103E7-C026-466D-9A6F-38BBBCE2D39C}" destId="{DCA9DA02-59C8-4045-88FA-545B65E41EE4}" srcOrd="1" destOrd="0" presId="urn:microsoft.com/office/officeart/2005/8/layout/hierarchy1"/>
    <dgm:cxn modelId="{1583A9E9-937E-499B-98C6-5AD4A8869BCB}" type="presParOf" srcId="{314A635F-84C1-4637-A6F0-FA6BA75F0688}" destId="{D76F66E8-755E-4BF6-8E93-4397246886C6}" srcOrd="2" destOrd="0" presId="urn:microsoft.com/office/officeart/2005/8/layout/hierarchy1"/>
    <dgm:cxn modelId="{581457EF-D294-415D-8ADE-1C3622AB014A}" type="presParOf" srcId="{314A635F-84C1-4637-A6F0-FA6BA75F0688}" destId="{F4703CB1-B8A4-4683-B82B-4922842BF4DC}" srcOrd="3" destOrd="0" presId="urn:microsoft.com/office/officeart/2005/8/layout/hierarchy1"/>
    <dgm:cxn modelId="{A9720443-4C27-43B3-8D3D-B22A9EED3752}" type="presParOf" srcId="{F4703CB1-B8A4-4683-B82B-4922842BF4DC}" destId="{256668E5-6266-40A4-9EC2-ECF59E524B31}" srcOrd="0" destOrd="0" presId="urn:microsoft.com/office/officeart/2005/8/layout/hierarchy1"/>
    <dgm:cxn modelId="{96847BC4-2FB7-4A8C-9BFD-23FDE0803F41}" type="presParOf" srcId="{256668E5-6266-40A4-9EC2-ECF59E524B31}" destId="{AD7ACF68-5F0C-4DE8-A84D-B56B56159D19}" srcOrd="0" destOrd="0" presId="urn:microsoft.com/office/officeart/2005/8/layout/hierarchy1"/>
    <dgm:cxn modelId="{1F967A1A-A018-4962-AA2A-DF2CE2CF9E37}" type="presParOf" srcId="{256668E5-6266-40A4-9EC2-ECF59E524B31}" destId="{C7112A93-831B-4C47-8705-FE5DA00C8695}" srcOrd="1" destOrd="0" presId="urn:microsoft.com/office/officeart/2005/8/layout/hierarchy1"/>
    <dgm:cxn modelId="{67F08B00-A610-459A-8EAB-5F7576733081}" type="presParOf" srcId="{F4703CB1-B8A4-4683-B82B-4922842BF4DC}" destId="{2C84B7D5-32C5-4412-A8AA-4CBCD7E97C09}" srcOrd="1" destOrd="0" presId="urn:microsoft.com/office/officeart/2005/8/layout/hierarchy1"/>
    <dgm:cxn modelId="{9DF04A00-B69E-4CBC-88D7-8E2BC7A8FD1E}" type="presParOf" srcId="{2C84B7D5-32C5-4412-A8AA-4CBCD7E97C09}" destId="{9185A6C9-6A50-4A4D-8DF1-6412B0A16E9D}" srcOrd="0" destOrd="0" presId="urn:microsoft.com/office/officeart/2005/8/layout/hierarchy1"/>
    <dgm:cxn modelId="{04694F9F-83D1-4FE9-90AF-54EED6C2AEEE}" type="presParOf" srcId="{2C84B7D5-32C5-4412-A8AA-4CBCD7E97C09}" destId="{D89A4FFA-06C0-46B3-B142-CA5FBDDDD78D}" srcOrd="1" destOrd="0" presId="urn:microsoft.com/office/officeart/2005/8/layout/hierarchy1"/>
    <dgm:cxn modelId="{FB2582B8-6307-4EE4-AA2A-C82E53C5FFE5}" type="presParOf" srcId="{D89A4FFA-06C0-46B3-B142-CA5FBDDDD78D}" destId="{559A9DEE-1CA3-4A2B-B39B-DDA0C67D0FD9}" srcOrd="0" destOrd="0" presId="urn:microsoft.com/office/officeart/2005/8/layout/hierarchy1"/>
    <dgm:cxn modelId="{62600F7F-8D38-4442-B626-27CE84C99A89}" type="presParOf" srcId="{559A9DEE-1CA3-4A2B-B39B-DDA0C67D0FD9}" destId="{C5661B3D-EE28-43BF-9B25-6B402DEBBBE1}" srcOrd="0" destOrd="0" presId="urn:microsoft.com/office/officeart/2005/8/layout/hierarchy1"/>
    <dgm:cxn modelId="{423B2CDC-9482-469F-8CB2-7358D3498F92}" type="presParOf" srcId="{559A9DEE-1CA3-4A2B-B39B-DDA0C67D0FD9}" destId="{CD035E7E-7ADE-4477-8EBA-383345F1C9C8}" srcOrd="1" destOrd="0" presId="urn:microsoft.com/office/officeart/2005/8/layout/hierarchy1"/>
    <dgm:cxn modelId="{F7A3912B-3CB9-4A1D-A0E0-5BAA197C1847}" type="presParOf" srcId="{D89A4FFA-06C0-46B3-B142-CA5FBDDDD78D}" destId="{47978E53-ADFF-4B39-B2FA-C177B85F59E8}"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52D364DC-5AF5-473F-BC47-1A7DED22933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1CFDC83D-39E1-43A1-B33E-6883B2A00E2C}">
      <dgm:prSet phldrT="[Κείμενο]" custT="1"/>
      <dgm:spPr/>
      <dgm:t>
        <a:bodyPr/>
        <a:lstStyle/>
        <a:p>
          <a:r>
            <a:rPr lang="el-GR" sz="2800" dirty="0" smtClean="0"/>
            <a:t>ΣΤΟΜΑΤΙΚΗ ΥΓΙΕΙΝΗ</a:t>
          </a:r>
          <a:endParaRPr lang="el-GR" sz="2800" dirty="0"/>
        </a:p>
      </dgm:t>
    </dgm:pt>
    <dgm:pt modelId="{6891BCBB-A921-4CF4-BE74-B6B4B15C50E3}" type="parTrans" cxnId="{C5C11414-D037-4239-90B5-05EE3A72E2CD}">
      <dgm:prSet/>
      <dgm:spPr/>
      <dgm:t>
        <a:bodyPr/>
        <a:lstStyle/>
        <a:p>
          <a:endParaRPr lang="el-GR"/>
        </a:p>
      </dgm:t>
    </dgm:pt>
    <dgm:pt modelId="{E48E25F5-B063-4271-9585-96AD4F29A2EA}" type="sibTrans" cxnId="{C5C11414-D037-4239-90B5-05EE3A72E2CD}">
      <dgm:prSet/>
      <dgm:spPr/>
      <dgm:t>
        <a:bodyPr/>
        <a:lstStyle/>
        <a:p>
          <a:endParaRPr lang="el-GR"/>
        </a:p>
      </dgm:t>
    </dgm:pt>
    <dgm:pt modelId="{2B48C951-CD80-4140-9FEC-827BAD6A8E3F}">
      <dgm:prSet phldrT="[Κείμενο]" custT="1"/>
      <dgm:spPr/>
      <dgm:t>
        <a:bodyPr/>
        <a:lstStyle/>
        <a:p>
          <a:r>
            <a:rPr lang="el-GR" sz="1600" dirty="0" smtClean="0"/>
            <a:t>Η σωστή στοματική υγιεινή περιορίζει τα μικρόβια της χλωρίδας του στόματος</a:t>
          </a:r>
          <a:endParaRPr lang="el-GR" sz="1600" dirty="0"/>
        </a:p>
      </dgm:t>
    </dgm:pt>
    <dgm:pt modelId="{39E69C3E-1FDE-4565-8BA4-3F38BDA90064}" type="parTrans" cxnId="{4460A5EB-ADA7-4FBA-9B62-26D16D1C5CFB}">
      <dgm:prSet/>
      <dgm:spPr/>
      <dgm:t>
        <a:bodyPr/>
        <a:lstStyle/>
        <a:p>
          <a:endParaRPr lang="el-GR"/>
        </a:p>
      </dgm:t>
    </dgm:pt>
    <dgm:pt modelId="{0B1F6EC1-47C5-4796-9A0F-C0046EB3DB0D}" type="sibTrans" cxnId="{4460A5EB-ADA7-4FBA-9B62-26D16D1C5CFB}">
      <dgm:prSet/>
      <dgm:spPr/>
      <dgm:t>
        <a:bodyPr/>
        <a:lstStyle/>
        <a:p>
          <a:endParaRPr lang="el-GR"/>
        </a:p>
      </dgm:t>
    </dgm:pt>
    <dgm:pt modelId="{0DF9A80A-79F6-4639-B06E-AB08C46F92E9}">
      <dgm:prSet phldrT="[Κείμενο]" custT="1"/>
      <dgm:spPr/>
      <dgm:t>
        <a:bodyPr/>
        <a:lstStyle/>
        <a:p>
          <a:r>
            <a:rPr lang="el-GR" sz="1600" dirty="0" smtClean="0"/>
            <a:t>Τα μικρόβια της χλωρίδας:</a:t>
          </a:r>
        </a:p>
        <a:p>
          <a:r>
            <a:rPr lang="el-GR" sz="1600" dirty="0" smtClean="0"/>
            <a:t>- Δεν μπορούν να εξαλειφθούν</a:t>
          </a:r>
        </a:p>
        <a:p>
          <a:r>
            <a:rPr lang="el-GR" sz="1600" dirty="0" smtClean="0"/>
            <a:t>- Είναι απαραίτητα στη φυσιολογική λειτουργία του οργανισμού</a:t>
          </a:r>
          <a:endParaRPr lang="el-GR" sz="1600" dirty="0"/>
        </a:p>
      </dgm:t>
    </dgm:pt>
    <dgm:pt modelId="{09075AD3-25E4-4123-9B9C-356A7A597A32}" type="parTrans" cxnId="{A537EB64-E0C5-42C1-B4F8-64FFFD03CB81}">
      <dgm:prSet/>
      <dgm:spPr/>
      <dgm:t>
        <a:bodyPr/>
        <a:lstStyle/>
        <a:p>
          <a:endParaRPr lang="el-GR"/>
        </a:p>
      </dgm:t>
    </dgm:pt>
    <dgm:pt modelId="{FAB7B9AE-5A84-4CD2-B40C-57CB0B40C213}" type="sibTrans" cxnId="{A537EB64-E0C5-42C1-B4F8-64FFFD03CB81}">
      <dgm:prSet/>
      <dgm:spPr/>
      <dgm:t>
        <a:bodyPr/>
        <a:lstStyle/>
        <a:p>
          <a:endParaRPr lang="el-GR"/>
        </a:p>
      </dgm:t>
    </dgm:pt>
    <dgm:pt modelId="{A2032285-D9F6-48A5-834C-B97A04674736}">
      <dgm:prSet phldrT="[Κείμενο]" custT="1"/>
      <dgm:spPr/>
      <dgm:t>
        <a:bodyPr/>
        <a:lstStyle/>
        <a:p>
          <a:r>
            <a:rPr lang="el-GR" sz="1600" dirty="0" smtClean="0"/>
            <a:t>Όταν η στοματική υγιεινή δε γίνεται σωστά τα μικρόβια της χλωρίδας υπεραυξάνουν με αποτέλεσμα την εκδήλωση ασθενειών</a:t>
          </a:r>
          <a:endParaRPr lang="el-GR" sz="1600" dirty="0"/>
        </a:p>
      </dgm:t>
    </dgm:pt>
    <dgm:pt modelId="{27FD0588-4F74-4A51-807E-C9430FC777C3}" type="parTrans" cxnId="{D8D4C3F3-CA6B-4737-B74E-51C53DCB3793}">
      <dgm:prSet/>
      <dgm:spPr/>
      <dgm:t>
        <a:bodyPr/>
        <a:lstStyle/>
        <a:p>
          <a:endParaRPr lang="el-GR"/>
        </a:p>
      </dgm:t>
    </dgm:pt>
    <dgm:pt modelId="{41164769-6AB8-4510-B1BA-A1D13C81308A}" type="sibTrans" cxnId="{D8D4C3F3-CA6B-4737-B74E-51C53DCB3793}">
      <dgm:prSet/>
      <dgm:spPr/>
      <dgm:t>
        <a:bodyPr/>
        <a:lstStyle/>
        <a:p>
          <a:endParaRPr lang="el-GR"/>
        </a:p>
      </dgm:t>
    </dgm:pt>
    <dgm:pt modelId="{6B34C7CA-9942-4F80-B4B7-50CED03F71AF}" type="pres">
      <dgm:prSet presAssocID="{52D364DC-5AF5-473F-BC47-1A7DED229338}" presName="composite" presStyleCnt="0">
        <dgm:presLayoutVars>
          <dgm:chMax val="1"/>
          <dgm:dir/>
          <dgm:resizeHandles val="exact"/>
        </dgm:presLayoutVars>
      </dgm:prSet>
      <dgm:spPr/>
      <dgm:t>
        <a:bodyPr/>
        <a:lstStyle/>
        <a:p>
          <a:endParaRPr lang="el-GR"/>
        </a:p>
      </dgm:t>
    </dgm:pt>
    <dgm:pt modelId="{8F9CEC54-A137-4DFD-BB9D-EC435A056419}" type="pres">
      <dgm:prSet presAssocID="{1CFDC83D-39E1-43A1-B33E-6883B2A00E2C}" presName="roof" presStyleLbl="dkBgShp" presStyleIdx="0" presStyleCnt="2"/>
      <dgm:spPr/>
      <dgm:t>
        <a:bodyPr/>
        <a:lstStyle/>
        <a:p>
          <a:endParaRPr lang="el-GR"/>
        </a:p>
      </dgm:t>
    </dgm:pt>
    <dgm:pt modelId="{82076820-F55D-41C3-82C5-3EAFA6C4C51C}" type="pres">
      <dgm:prSet presAssocID="{1CFDC83D-39E1-43A1-B33E-6883B2A00E2C}" presName="pillars" presStyleCnt="0"/>
      <dgm:spPr/>
    </dgm:pt>
    <dgm:pt modelId="{484288BC-BFAE-4FBC-A674-4A999CE134DF}" type="pres">
      <dgm:prSet presAssocID="{1CFDC83D-39E1-43A1-B33E-6883B2A00E2C}" presName="pillar1" presStyleLbl="node1" presStyleIdx="0" presStyleCnt="3">
        <dgm:presLayoutVars>
          <dgm:bulletEnabled val="1"/>
        </dgm:presLayoutVars>
      </dgm:prSet>
      <dgm:spPr/>
      <dgm:t>
        <a:bodyPr/>
        <a:lstStyle/>
        <a:p>
          <a:endParaRPr lang="el-GR"/>
        </a:p>
      </dgm:t>
    </dgm:pt>
    <dgm:pt modelId="{F5526841-1652-4A13-84FA-441EEFA8A748}" type="pres">
      <dgm:prSet presAssocID="{0DF9A80A-79F6-4639-B06E-AB08C46F92E9}" presName="pillarX" presStyleLbl="node1" presStyleIdx="1" presStyleCnt="3">
        <dgm:presLayoutVars>
          <dgm:bulletEnabled val="1"/>
        </dgm:presLayoutVars>
      </dgm:prSet>
      <dgm:spPr/>
      <dgm:t>
        <a:bodyPr/>
        <a:lstStyle/>
        <a:p>
          <a:endParaRPr lang="el-GR"/>
        </a:p>
      </dgm:t>
    </dgm:pt>
    <dgm:pt modelId="{64DFB73A-58EA-4654-818A-4BF071B9C486}" type="pres">
      <dgm:prSet presAssocID="{A2032285-D9F6-48A5-834C-B97A04674736}" presName="pillarX" presStyleLbl="node1" presStyleIdx="2" presStyleCnt="3">
        <dgm:presLayoutVars>
          <dgm:bulletEnabled val="1"/>
        </dgm:presLayoutVars>
      </dgm:prSet>
      <dgm:spPr/>
      <dgm:t>
        <a:bodyPr/>
        <a:lstStyle/>
        <a:p>
          <a:endParaRPr lang="el-GR"/>
        </a:p>
      </dgm:t>
    </dgm:pt>
    <dgm:pt modelId="{D1837984-A19B-448C-AB32-F6722528DDD9}" type="pres">
      <dgm:prSet presAssocID="{1CFDC83D-39E1-43A1-B33E-6883B2A00E2C}" presName="base" presStyleLbl="dkBgShp" presStyleIdx="1" presStyleCnt="2"/>
      <dgm:spPr/>
    </dgm:pt>
  </dgm:ptLst>
  <dgm:cxnLst>
    <dgm:cxn modelId="{4460A5EB-ADA7-4FBA-9B62-26D16D1C5CFB}" srcId="{1CFDC83D-39E1-43A1-B33E-6883B2A00E2C}" destId="{2B48C951-CD80-4140-9FEC-827BAD6A8E3F}" srcOrd="0" destOrd="0" parTransId="{39E69C3E-1FDE-4565-8BA4-3F38BDA90064}" sibTransId="{0B1F6EC1-47C5-4796-9A0F-C0046EB3DB0D}"/>
    <dgm:cxn modelId="{F003B3E4-19EC-49F0-80DE-DE05C4B41B77}" type="presOf" srcId="{0DF9A80A-79F6-4639-B06E-AB08C46F92E9}" destId="{F5526841-1652-4A13-84FA-441EEFA8A748}" srcOrd="0" destOrd="0" presId="urn:microsoft.com/office/officeart/2005/8/layout/hList3"/>
    <dgm:cxn modelId="{A537EB64-E0C5-42C1-B4F8-64FFFD03CB81}" srcId="{1CFDC83D-39E1-43A1-B33E-6883B2A00E2C}" destId="{0DF9A80A-79F6-4639-B06E-AB08C46F92E9}" srcOrd="1" destOrd="0" parTransId="{09075AD3-25E4-4123-9B9C-356A7A597A32}" sibTransId="{FAB7B9AE-5A84-4CD2-B40C-57CB0B40C213}"/>
    <dgm:cxn modelId="{C5C11414-D037-4239-90B5-05EE3A72E2CD}" srcId="{52D364DC-5AF5-473F-BC47-1A7DED229338}" destId="{1CFDC83D-39E1-43A1-B33E-6883B2A00E2C}" srcOrd="0" destOrd="0" parTransId="{6891BCBB-A921-4CF4-BE74-B6B4B15C50E3}" sibTransId="{E48E25F5-B063-4271-9585-96AD4F29A2EA}"/>
    <dgm:cxn modelId="{DF57D1A5-300E-43C9-9E0B-A82513FADA9F}" type="presOf" srcId="{52D364DC-5AF5-473F-BC47-1A7DED229338}" destId="{6B34C7CA-9942-4F80-B4B7-50CED03F71AF}" srcOrd="0" destOrd="0" presId="urn:microsoft.com/office/officeart/2005/8/layout/hList3"/>
    <dgm:cxn modelId="{B7AA691F-D71F-401B-9ACF-7C3B06ADCBF0}" type="presOf" srcId="{A2032285-D9F6-48A5-834C-B97A04674736}" destId="{64DFB73A-58EA-4654-818A-4BF071B9C486}" srcOrd="0" destOrd="0" presId="urn:microsoft.com/office/officeart/2005/8/layout/hList3"/>
    <dgm:cxn modelId="{D8D4C3F3-CA6B-4737-B74E-51C53DCB3793}" srcId="{1CFDC83D-39E1-43A1-B33E-6883B2A00E2C}" destId="{A2032285-D9F6-48A5-834C-B97A04674736}" srcOrd="2" destOrd="0" parTransId="{27FD0588-4F74-4A51-807E-C9430FC777C3}" sibTransId="{41164769-6AB8-4510-B1BA-A1D13C81308A}"/>
    <dgm:cxn modelId="{84597CB2-FE97-44AC-B827-728BD7415D0A}" type="presOf" srcId="{2B48C951-CD80-4140-9FEC-827BAD6A8E3F}" destId="{484288BC-BFAE-4FBC-A674-4A999CE134DF}" srcOrd="0" destOrd="0" presId="urn:microsoft.com/office/officeart/2005/8/layout/hList3"/>
    <dgm:cxn modelId="{987DBB03-1C16-4BC6-8CC9-41E9202D4694}" type="presOf" srcId="{1CFDC83D-39E1-43A1-B33E-6883B2A00E2C}" destId="{8F9CEC54-A137-4DFD-BB9D-EC435A056419}" srcOrd="0" destOrd="0" presId="urn:microsoft.com/office/officeart/2005/8/layout/hList3"/>
    <dgm:cxn modelId="{379F6133-9045-4AB2-9A95-B3D94EA7BA87}" type="presParOf" srcId="{6B34C7CA-9942-4F80-B4B7-50CED03F71AF}" destId="{8F9CEC54-A137-4DFD-BB9D-EC435A056419}" srcOrd="0" destOrd="0" presId="urn:microsoft.com/office/officeart/2005/8/layout/hList3"/>
    <dgm:cxn modelId="{1F4628F1-6F38-42DD-B280-1EB7A1434D85}" type="presParOf" srcId="{6B34C7CA-9942-4F80-B4B7-50CED03F71AF}" destId="{82076820-F55D-41C3-82C5-3EAFA6C4C51C}" srcOrd="1" destOrd="0" presId="urn:microsoft.com/office/officeart/2005/8/layout/hList3"/>
    <dgm:cxn modelId="{08153CC1-6366-40FB-A68A-2BAC772DC25A}" type="presParOf" srcId="{82076820-F55D-41C3-82C5-3EAFA6C4C51C}" destId="{484288BC-BFAE-4FBC-A674-4A999CE134DF}" srcOrd="0" destOrd="0" presId="urn:microsoft.com/office/officeart/2005/8/layout/hList3"/>
    <dgm:cxn modelId="{FD1758BA-7A71-4131-AF2F-DD6E074D9323}" type="presParOf" srcId="{82076820-F55D-41C3-82C5-3EAFA6C4C51C}" destId="{F5526841-1652-4A13-84FA-441EEFA8A748}" srcOrd="1" destOrd="0" presId="urn:microsoft.com/office/officeart/2005/8/layout/hList3"/>
    <dgm:cxn modelId="{300172F2-D301-4947-B685-402396A8AB12}" type="presParOf" srcId="{82076820-F55D-41C3-82C5-3EAFA6C4C51C}" destId="{64DFB73A-58EA-4654-818A-4BF071B9C486}" srcOrd="2" destOrd="0" presId="urn:microsoft.com/office/officeart/2005/8/layout/hList3"/>
    <dgm:cxn modelId="{ABF16E60-5C34-4327-A1B3-5483C9F39EC9}" type="presParOf" srcId="{6B34C7CA-9942-4F80-B4B7-50CED03F71AF}" destId="{D1837984-A19B-448C-AB32-F6722528DDD9}"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C918F556-3B61-475E-9622-420F3379A44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1D628A01-DE93-4FDB-B2DB-3EB30C93C020}">
      <dgm:prSet phldrT="[Κείμενο]"/>
      <dgm:spPr/>
      <dgm:t>
        <a:bodyPr/>
        <a:lstStyle/>
        <a:p>
          <a:r>
            <a:rPr lang="el-GR" dirty="0" smtClean="0"/>
            <a:t>Εμφάνισης ασθενειών όπως:</a:t>
          </a:r>
        </a:p>
        <a:p>
          <a:r>
            <a:rPr lang="el-GR" dirty="0" smtClean="0"/>
            <a:t>Τερηδόνα</a:t>
          </a:r>
        </a:p>
        <a:p>
          <a:r>
            <a:rPr lang="el-GR" dirty="0" smtClean="0"/>
            <a:t>Ουλίτιδα </a:t>
          </a:r>
        </a:p>
        <a:p>
          <a:r>
            <a:rPr lang="el-GR" dirty="0" smtClean="0"/>
            <a:t>Περιοδοντίτιδα </a:t>
          </a:r>
          <a:endParaRPr lang="el-GR" dirty="0"/>
        </a:p>
      </dgm:t>
    </dgm:pt>
    <dgm:pt modelId="{F093B086-0A68-41A1-9294-FE6C0FAFBDC6}" type="parTrans" cxnId="{5041DC27-0291-406A-8593-F635334397BD}">
      <dgm:prSet/>
      <dgm:spPr/>
      <dgm:t>
        <a:bodyPr/>
        <a:lstStyle/>
        <a:p>
          <a:endParaRPr lang="el-GR"/>
        </a:p>
      </dgm:t>
    </dgm:pt>
    <dgm:pt modelId="{E5414592-A62E-4311-967F-3DFB6512B877}" type="sibTrans" cxnId="{5041DC27-0291-406A-8593-F635334397BD}">
      <dgm:prSet/>
      <dgm:spPr/>
      <dgm:t>
        <a:bodyPr/>
        <a:lstStyle/>
        <a:p>
          <a:endParaRPr lang="el-GR"/>
        </a:p>
      </dgm:t>
    </dgm:pt>
    <dgm:pt modelId="{DBEBA81E-E35F-4AE7-B528-12DBD7563352}">
      <dgm:prSet phldrT="[Κείμενο]"/>
      <dgm:spPr/>
      <dgm:t>
        <a:bodyPr/>
        <a:lstStyle/>
        <a:p>
          <a:r>
            <a:rPr lang="el-GR" dirty="0" smtClean="0"/>
            <a:t>Σε γυναίκες κατά την κύηση προκαλούνται προβλήματα στο έμβρυο με αποτέλεσμα</a:t>
          </a:r>
          <a:endParaRPr lang="el-GR" dirty="0"/>
        </a:p>
      </dgm:t>
    </dgm:pt>
    <dgm:pt modelId="{399E08EC-2DD4-4EE2-AA52-9A57713430B9}" type="parTrans" cxnId="{DA48E1FF-EC1A-44EB-A852-F6A01A828F3C}">
      <dgm:prSet/>
      <dgm:spPr/>
      <dgm:t>
        <a:bodyPr/>
        <a:lstStyle/>
        <a:p>
          <a:endParaRPr lang="el-GR"/>
        </a:p>
      </dgm:t>
    </dgm:pt>
    <dgm:pt modelId="{0139AD29-976D-42D8-811A-BF026A29ED27}" type="sibTrans" cxnId="{DA48E1FF-EC1A-44EB-A852-F6A01A828F3C}">
      <dgm:prSet/>
      <dgm:spPr/>
      <dgm:t>
        <a:bodyPr/>
        <a:lstStyle/>
        <a:p>
          <a:endParaRPr lang="el-GR"/>
        </a:p>
      </dgm:t>
    </dgm:pt>
    <dgm:pt modelId="{D4F186B1-28B8-4D1F-824D-5087F6263367}">
      <dgm:prSet phldrT="[Κείμενο]"/>
      <dgm:spPr/>
      <dgm:t>
        <a:bodyPr/>
        <a:lstStyle/>
        <a:p>
          <a:r>
            <a:rPr lang="el-GR" dirty="0" smtClean="0"/>
            <a:t>Σε άτομα με σακχαρώδη διαβήτη η ουλίτιδα έχει αποτέλεσμα</a:t>
          </a:r>
          <a:endParaRPr lang="el-GR" dirty="0"/>
        </a:p>
      </dgm:t>
    </dgm:pt>
    <dgm:pt modelId="{138D7A51-9E30-4DE8-B851-7603C3D9560D}" type="parTrans" cxnId="{2A696879-6CB0-463F-93AC-1AC5E66F7D6C}">
      <dgm:prSet/>
      <dgm:spPr/>
      <dgm:t>
        <a:bodyPr/>
        <a:lstStyle/>
        <a:p>
          <a:endParaRPr lang="el-GR"/>
        </a:p>
      </dgm:t>
    </dgm:pt>
    <dgm:pt modelId="{C71EB559-7B5C-4C60-A225-EF0BAFEF0D08}" type="sibTrans" cxnId="{2A696879-6CB0-463F-93AC-1AC5E66F7D6C}">
      <dgm:prSet/>
      <dgm:spPr/>
      <dgm:t>
        <a:bodyPr/>
        <a:lstStyle/>
        <a:p>
          <a:endParaRPr lang="el-GR"/>
        </a:p>
      </dgm:t>
    </dgm:pt>
    <dgm:pt modelId="{A11DADEC-151D-495D-A4FB-D48631BE63AF}">
      <dgm:prSet custT="1"/>
      <dgm:spPr/>
      <dgm:t>
        <a:bodyPr/>
        <a:lstStyle/>
        <a:p>
          <a:r>
            <a:rPr lang="el-GR" sz="1600" dirty="0" smtClean="0"/>
            <a:t>Η περιοδοντίτιδα σχετίζεται με καρδιαγγειακά και αναπνευστικά προβλήματα</a:t>
          </a:r>
          <a:endParaRPr lang="el-GR" sz="1600" dirty="0"/>
        </a:p>
      </dgm:t>
    </dgm:pt>
    <dgm:pt modelId="{5DE5A532-1C92-4CBC-A38E-87FC7C7BA925}" type="parTrans" cxnId="{6F25AEF9-B5E2-402F-8341-31FF0982051D}">
      <dgm:prSet/>
      <dgm:spPr/>
      <dgm:t>
        <a:bodyPr/>
        <a:lstStyle/>
        <a:p>
          <a:endParaRPr lang="el-GR"/>
        </a:p>
      </dgm:t>
    </dgm:pt>
    <dgm:pt modelId="{08940509-526D-4B3D-B054-BDCB080DCDB8}" type="sibTrans" cxnId="{6F25AEF9-B5E2-402F-8341-31FF0982051D}">
      <dgm:prSet/>
      <dgm:spPr/>
      <dgm:t>
        <a:bodyPr/>
        <a:lstStyle/>
        <a:p>
          <a:endParaRPr lang="el-GR"/>
        </a:p>
      </dgm:t>
    </dgm:pt>
    <dgm:pt modelId="{768B1819-9217-4B0A-94CC-1DE4A37A8929}">
      <dgm:prSet custT="1"/>
      <dgm:spPr/>
      <dgm:t>
        <a:bodyPr/>
        <a:lstStyle/>
        <a:p>
          <a:r>
            <a:rPr lang="el-GR" sz="1600" dirty="0" smtClean="0"/>
            <a:t>Αποβολή του εμβρύου</a:t>
          </a:r>
          <a:endParaRPr lang="el-GR" sz="1600" dirty="0"/>
        </a:p>
      </dgm:t>
    </dgm:pt>
    <dgm:pt modelId="{AEFCD4A7-4D98-46CC-9937-3B5ACC7A8DE0}" type="parTrans" cxnId="{48B49E88-EAF8-4331-B89E-74990E41060D}">
      <dgm:prSet/>
      <dgm:spPr/>
      <dgm:t>
        <a:bodyPr/>
        <a:lstStyle/>
        <a:p>
          <a:endParaRPr lang="el-GR"/>
        </a:p>
      </dgm:t>
    </dgm:pt>
    <dgm:pt modelId="{BAED4014-5491-44A1-8194-DA9485886D92}" type="sibTrans" cxnId="{48B49E88-EAF8-4331-B89E-74990E41060D}">
      <dgm:prSet/>
      <dgm:spPr/>
      <dgm:t>
        <a:bodyPr/>
        <a:lstStyle/>
        <a:p>
          <a:endParaRPr lang="el-GR"/>
        </a:p>
      </dgm:t>
    </dgm:pt>
    <dgm:pt modelId="{C0B274F0-E834-4C1B-8459-39A0E8F2915B}">
      <dgm:prSet custT="1"/>
      <dgm:spPr/>
      <dgm:t>
        <a:bodyPr/>
        <a:lstStyle/>
        <a:p>
          <a:r>
            <a:rPr lang="el-GR" sz="1600" dirty="0" smtClean="0"/>
            <a:t>Πρόωρο τοκετό</a:t>
          </a:r>
          <a:endParaRPr lang="el-GR" sz="1600" dirty="0"/>
        </a:p>
      </dgm:t>
    </dgm:pt>
    <dgm:pt modelId="{24C461E3-5414-4D18-B737-304568543480}" type="parTrans" cxnId="{E376A613-B5ED-441A-A8A7-C70420C2D9D4}">
      <dgm:prSet/>
      <dgm:spPr/>
      <dgm:t>
        <a:bodyPr/>
        <a:lstStyle/>
        <a:p>
          <a:endParaRPr lang="el-GR"/>
        </a:p>
      </dgm:t>
    </dgm:pt>
    <dgm:pt modelId="{210EB5DD-6BF3-4F92-98F7-024874482693}" type="sibTrans" cxnId="{E376A613-B5ED-441A-A8A7-C70420C2D9D4}">
      <dgm:prSet/>
      <dgm:spPr/>
      <dgm:t>
        <a:bodyPr/>
        <a:lstStyle/>
        <a:p>
          <a:endParaRPr lang="el-GR"/>
        </a:p>
      </dgm:t>
    </dgm:pt>
    <dgm:pt modelId="{311E56CE-A60E-459E-BAED-CDCC3A3A96B7}">
      <dgm:prSet custT="1"/>
      <dgm:spPr/>
      <dgm:t>
        <a:bodyPr/>
        <a:lstStyle/>
        <a:p>
          <a:r>
            <a:rPr lang="el-GR" sz="1600" dirty="0" smtClean="0"/>
            <a:t>Γέννηση ελλειποβαρών βρεφών</a:t>
          </a:r>
          <a:endParaRPr lang="el-GR" sz="1600" dirty="0"/>
        </a:p>
      </dgm:t>
    </dgm:pt>
    <dgm:pt modelId="{17BAA3C9-5D5F-4512-9B6A-CE25FAABC88E}" type="parTrans" cxnId="{71BED519-41BA-4B91-85AE-9F9B24370D65}">
      <dgm:prSet/>
      <dgm:spPr/>
      <dgm:t>
        <a:bodyPr/>
        <a:lstStyle/>
        <a:p>
          <a:endParaRPr lang="el-GR"/>
        </a:p>
      </dgm:t>
    </dgm:pt>
    <dgm:pt modelId="{8DE061E3-0148-45C9-AA34-4D113155092B}" type="sibTrans" cxnId="{71BED519-41BA-4B91-85AE-9F9B24370D65}">
      <dgm:prSet/>
      <dgm:spPr/>
      <dgm:t>
        <a:bodyPr/>
        <a:lstStyle/>
        <a:p>
          <a:endParaRPr lang="el-GR"/>
        </a:p>
      </dgm:t>
    </dgm:pt>
    <dgm:pt modelId="{759B7FC1-365A-4694-A107-75BAA28EDDEC}">
      <dgm:prSet custT="1"/>
      <dgm:spPr/>
      <dgm:t>
        <a:bodyPr/>
        <a:lstStyle/>
        <a:p>
          <a:r>
            <a:rPr lang="el-GR" sz="1600" dirty="0" smtClean="0"/>
            <a:t>Τη δυσκολία ρύθμισης του σακχάρου</a:t>
          </a:r>
          <a:endParaRPr lang="el-GR" sz="1600" dirty="0"/>
        </a:p>
      </dgm:t>
    </dgm:pt>
    <dgm:pt modelId="{01A2C2E7-C090-439A-A9B9-C1DD2F5872D3}" type="parTrans" cxnId="{C47E045F-7216-421C-9C63-2BAB32DDCF08}">
      <dgm:prSet/>
      <dgm:spPr/>
      <dgm:t>
        <a:bodyPr/>
        <a:lstStyle/>
        <a:p>
          <a:endParaRPr lang="el-GR"/>
        </a:p>
      </dgm:t>
    </dgm:pt>
    <dgm:pt modelId="{6DA69098-D7CF-4150-A447-EDA60FE6C5B1}" type="sibTrans" cxnId="{C47E045F-7216-421C-9C63-2BAB32DDCF08}">
      <dgm:prSet/>
      <dgm:spPr/>
      <dgm:t>
        <a:bodyPr/>
        <a:lstStyle/>
        <a:p>
          <a:endParaRPr lang="el-GR"/>
        </a:p>
      </dgm:t>
    </dgm:pt>
    <dgm:pt modelId="{398344CA-6641-42E1-A9D2-BE6AD0D28164}">
      <dgm:prSet/>
      <dgm:spPr/>
      <dgm:t>
        <a:bodyPr/>
        <a:lstStyle/>
        <a:p>
          <a:r>
            <a:rPr lang="el-GR" dirty="0" smtClean="0"/>
            <a:t>Σε ηλικιωμένα άτομα η κακή κατάσταση της στοματικής κοιλότητας σχετίζεται με </a:t>
          </a:r>
          <a:endParaRPr lang="el-GR" dirty="0"/>
        </a:p>
      </dgm:t>
    </dgm:pt>
    <dgm:pt modelId="{C414BFEF-7323-444B-8903-B8A384E0BE41}" type="parTrans" cxnId="{1969061E-0A4F-4F64-8605-9F31DE4CF1AC}">
      <dgm:prSet/>
      <dgm:spPr/>
      <dgm:t>
        <a:bodyPr/>
        <a:lstStyle/>
        <a:p>
          <a:endParaRPr lang="el-GR"/>
        </a:p>
      </dgm:t>
    </dgm:pt>
    <dgm:pt modelId="{81DBE4D9-53BA-41A6-9E86-C3E5C803F4B2}" type="sibTrans" cxnId="{1969061E-0A4F-4F64-8605-9F31DE4CF1AC}">
      <dgm:prSet/>
      <dgm:spPr/>
      <dgm:t>
        <a:bodyPr/>
        <a:lstStyle/>
        <a:p>
          <a:endParaRPr lang="el-GR"/>
        </a:p>
      </dgm:t>
    </dgm:pt>
    <dgm:pt modelId="{6B1D723D-4CF5-4070-AF5C-CBA782AA05B7}">
      <dgm:prSet custT="1"/>
      <dgm:spPr/>
      <dgm:t>
        <a:bodyPr/>
        <a:lstStyle/>
        <a:p>
          <a:r>
            <a:rPr lang="el-GR" sz="1600" dirty="0" smtClean="0"/>
            <a:t>Απώλεια μνήμης</a:t>
          </a:r>
          <a:endParaRPr lang="el-GR" sz="1600" dirty="0"/>
        </a:p>
      </dgm:t>
    </dgm:pt>
    <dgm:pt modelId="{5FDE3D5D-1D31-4FAF-BF2F-2D1AC8E3F63E}" type="parTrans" cxnId="{D09E6DE2-3633-43F8-8EB2-8289EA8F3603}">
      <dgm:prSet/>
      <dgm:spPr/>
      <dgm:t>
        <a:bodyPr/>
        <a:lstStyle/>
        <a:p>
          <a:endParaRPr lang="el-GR"/>
        </a:p>
      </dgm:t>
    </dgm:pt>
    <dgm:pt modelId="{E45754AF-4ACB-4128-9829-FBE42B8B55DF}" type="sibTrans" cxnId="{D09E6DE2-3633-43F8-8EB2-8289EA8F3603}">
      <dgm:prSet/>
      <dgm:spPr/>
      <dgm:t>
        <a:bodyPr/>
        <a:lstStyle/>
        <a:p>
          <a:endParaRPr lang="el-GR"/>
        </a:p>
      </dgm:t>
    </dgm:pt>
    <dgm:pt modelId="{77566B23-261E-4522-B6B2-6C23DF88C769}">
      <dgm:prSet custT="1"/>
      <dgm:spPr/>
      <dgm:t>
        <a:bodyPr/>
        <a:lstStyle/>
        <a:p>
          <a:r>
            <a:rPr lang="el-GR" sz="1600" dirty="0" smtClean="0"/>
            <a:t>Εμφάνιση ρευματοειδούς αρθρίτιδας</a:t>
          </a:r>
          <a:endParaRPr lang="el-GR" sz="1600" dirty="0"/>
        </a:p>
      </dgm:t>
    </dgm:pt>
    <dgm:pt modelId="{DCBD1DB9-3DCE-437A-99EA-91DF3E6D7970}" type="parTrans" cxnId="{4B525E15-C79E-4001-A236-4EC9D674487F}">
      <dgm:prSet/>
      <dgm:spPr/>
      <dgm:t>
        <a:bodyPr/>
        <a:lstStyle/>
        <a:p>
          <a:endParaRPr lang="el-GR"/>
        </a:p>
      </dgm:t>
    </dgm:pt>
    <dgm:pt modelId="{049DC849-4D68-4E3D-A87D-064F5E6F5C51}" type="sibTrans" cxnId="{4B525E15-C79E-4001-A236-4EC9D674487F}">
      <dgm:prSet/>
      <dgm:spPr/>
      <dgm:t>
        <a:bodyPr/>
        <a:lstStyle/>
        <a:p>
          <a:endParaRPr lang="el-GR"/>
        </a:p>
      </dgm:t>
    </dgm:pt>
    <dgm:pt modelId="{B6A34EDB-D67C-47DA-B83D-A6A2655672F9}" type="pres">
      <dgm:prSet presAssocID="{C918F556-3B61-475E-9622-420F3379A446}" presName="Name0" presStyleCnt="0">
        <dgm:presLayoutVars>
          <dgm:dir/>
          <dgm:animLvl val="lvl"/>
          <dgm:resizeHandles/>
        </dgm:presLayoutVars>
      </dgm:prSet>
      <dgm:spPr/>
      <dgm:t>
        <a:bodyPr/>
        <a:lstStyle/>
        <a:p>
          <a:endParaRPr lang="el-GR"/>
        </a:p>
      </dgm:t>
    </dgm:pt>
    <dgm:pt modelId="{B03AF49F-D4DA-4EAF-AB8A-1E2303EEE3B5}" type="pres">
      <dgm:prSet presAssocID="{1D628A01-DE93-4FDB-B2DB-3EB30C93C020}" presName="linNode" presStyleCnt="0"/>
      <dgm:spPr/>
    </dgm:pt>
    <dgm:pt modelId="{AB94626E-F2F2-4F12-B306-A4423ADC835C}" type="pres">
      <dgm:prSet presAssocID="{1D628A01-DE93-4FDB-B2DB-3EB30C93C020}" presName="parentShp" presStyleLbl="node1" presStyleIdx="0" presStyleCnt="4">
        <dgm:presLayoutVars>
          <dgm:bulletEnabled val="1"/>
        </dgm:presLayoutVars>
      </dgm:prSet>
      <dgm:spPr/>
      <dgm:t>
        <a:bodyPr/>
        <a:lstStyle/>
        <a:p>
          <a:endParaRPr lang="el-GR"/>
        </a:p>
      </dgm:t>
    </dgm:pt>
    <dgm:pt modelId="{12CBAB35-ECB9-4219-8286-845F1B6A0925}" type="pres">
      <dgm:prSet presAssocID="{1D628A01-DE93-4FDB-B2DB-3EB30C93C020}" presName="childShp" presStyleLbl="bgAccFollowNode1" presStyleIdx="0" presStyleCnt="4">
        <dgm:presLayoutVars>
          <dgm:bulletEnabled val="1"/>
        </dgm:presLayoutVars>
      </dgm:prSet>
      <dgm:spPr/>
      <dgm:t>
        <a:bodyPr/>
        <a:lstStyle/>
        <a:p>
          <a:endParaRPr lang="el-GR"/>
        </a:p>
      </dgm:t>
    </dgm:pt>
    <dgm:pt modelId="{FF8CD1BA-9880-4691-882B-5D10CF5ED895}" type="pres">
      <dgm:prSet presAssocID="{E5414592-A62E-4311-967F-3DFB6512B877}" presName="spacing" presStyleCnt="0"/>
      <dgm:spPr/>
    </dgm:pt>
    <dgm:pt modelId="{5BF59F20-0060-4503-8B74-E3B43F7AFEDE}" type="pres">
      <dgm:prSet presAssocID="{DBEBA81E-E35F-4AE7-B528-12DBD7563352}" presName="linNode" presStyleCnt="0"/>
      <dgm:spPr/>
    </dgm:pt>
    <dgm:pt modelId="{85DC8E2E-D08C-463E-9654-DCB57E89A453}" type="pres">
      <dgm:prSet presAssocID="{DBEBA81E-E35F-4AE7-B528-12DBD7563352}" presName="parentShp" presStyleLbl="node1" presStyleIdx="1" presStyleCnt="4">
        <dgm:presLayoutVars>
          <dgm:bulletEnabled val="1"/>
        </dgm:presLayoutVars>
      </dgm:prSet>
      <dgm:spPr/>
      <dgm:t>
        <a:bodyPr/>
        <a:lstStyle/>
        <a:p>
          <a:endParaRPr lang="el-GR"/>
        </a:p>
      </dgm:t>
    </dgm:pt>
    <dgm:pt modelId="{08030381-273A-470E-9E02-895528C78F02}" type="pres">
      <dgm:prSet presAssocID="{DBEBA81E-E35F-4AE7-B528-12DBD7563352}" presName="childShp" presStyleLbl="bgAccFollowNode1" presStyleIdx="1" presStyleCnt="4">
        <dgm:presLayoutVars>
          <dgm:bulletEnabled val="1"/>
        </dgm:presLayoutVars>
      </dgm:prSet>
      <dgm:spPr/>
      <dgm:t>
        <a:bodyPr/>
        <a:lstStyle/>
        <a:p>
          <a:endParaRPr lang="el-GR"/>
        </a:p>
      </dgm:t>
    </dgm:pt>
    <dgm:pt modelId="{7D6719D8-229F-4509-A768-C08DC99B4D89}" type="pres">
      <dgm:prSet presAssocID="{0139AD29-976D-42D8-811A-BF026A29ED27}" presName="spacing" presStyleCnt="0"/>
      <dgm:spPr/>
    </dgm:pt>
    <dgm:pt modelId="{19E7DCCB-EEF4-4BCE-900B-E920F2880610}" type="pres">
      <dgm:prSet presAssocID="{D4F186B1-28B8-4D1F-824D-5087F6263367}" presName="linNode" presStyleCnt="0"/>
      <dgm:spPr/>
    </dgm:pt>
    <dgm:pt modelId="{6EDB6A13-4EF1-4319-AA86-3EFD4E9C4721}" type="pres">
      <dgm:prSet presAssocID="{D4F186B1-28B8-4D1F-824D-5087F6263367}" presName="parentShp" presStyleLbl="node1" presStyleIdx="2" presStyleCnt="4">
        <dgm:presLayoutVars>
          <dgm:bulletEnabled val="1"/>
        </dgm:presLayoutVars>
      </dgm:prSet>
      <dgm:spPr/>
      <dgm:t>
        <a:bodyPr/>
        <a:lstStyle/>
        <a:p>
          <a:endParaRPr lang="el-GR"/>
        </a:p>
      </dgm:t>
    </dgm:pt>
    <dgm:pt modelId="{83171B08-4700-4610-A592-5D4B433D037F}" type="pres">
      <dgm:prSet presAssocID="{D4F186B1-28B8-4D1F-824D-5087F6263367}" presName="childShp" presStyleLbl="bgAccFollowNode1" presStyleIdx="2" presStyleCnt="4">
        <dgm:presLayoutVars>
          <dgm:bulletEnabled val="1"/>
        </dgm:presLayoutVars>
      </dgm:prSet>
      <dgm:spPr/>
      <dgm:t>
        <a:bodyPr/>
        <a:lstStyle/>
        <a:p>
          <a:endParaRPr lang="el-GR"/>
        </a:p>
      </dgm:t>
    </dgm:pt>
    <dgm:pt modelId="{8DBC2CCA-D3F6-4DB9-8ADC-78D493358EE0}" type="pres">
      <dgm:prSet presAssocID="{C71EB559-7B5C-4C60-A225-EF0BAFEF0D08}" presName="spacing" presStyleCnt="0"/>
      <dgm:spPr/>
    </dgm:pt>
    <dgm:pt modelId="{86EBD59C-DD61-47DC-ACE6-1BFA68495559}" type="pres">
      <dgm:prSet presAssocID="{398344CA-6641-42E1-A9D2-BE6AD0D28164}" presName="linNode" presStyleCnt="0"/>
      <dgm:spPr/>
    </dgm:pt>
    <dgm:pt modelId="{B04F906A-2BEB-463E-B7AC-8764995E30A6}" type="pres">
      <dgm:prSet presAssocID="{398344CA-6641-42E1-A9D2-BE6AD0D28164}" presName="parentShp" presStyleLbl="node1" presStyleIdx="3" presStyleCnt="4">
        <dgm:presLayoutVars>
          <dgm:bulletEnabled val="1"/>
        </dgm:presLayoutVars>
      </dgm:prSet>
      <dgm:spPr/>
      <dgm:t>
        <a:bodyPr/>
        <a:lstStyle/>
        <a:p>
          <a:endParaRPr lang="el-GR"/>
        </a:p>
      </dgm:t>
    </dgm:pt>
    <dgm:pt modelId="{A854DF1C-D4B6-4E4E-BF95-4505BCE0458A}" type="pres">
      <dgm:prSet presAssocID="{398344CA-6641-42E1-A9D2-BE6AD0D28164}" presName="childShp" presStyleLbl="bgAccFollowNode1" presStyleIdx="3" presStyleCnt="4">
        <dgm:presLayoutVars>
          <dgm:bulletEnabled val="1"/>
        </dgm:presLayoutVars>
      </dgm:prSet>
      <dgm:spPr/>
      <dgm:t>
        <a:bodyPr/>
        <a:lstStyle/>
        <a:p>
          <a:endParaRPr lang="el-GR"/>
        </a:p>
      </dgm:t>
    </dgm:pt>
  </dgm:ptLst>
  <dgm:cxnLst>
    <dgm:cxn modelId="{1969061E-0A4F-4F64-8605-9F31DE4CF1AC}" srcId="{C918F556-3B61-475E-9622-420F3379A446}" destId="{398344CA-6641-42E1-A9D2-BE6AD0D28164}" srcOrd="3" destOrd="0" parTransId="{C414BFEF-7323-444B-8903-B8A384E0BE41}" sibTransId="{81DBE4D9-53BA-41A6-9E86-C3E5C803F4B2}"/>
    <dgm:cxn modelId="{6F25AEF9-B5E2-402F-8341-31FF0982051D}" srcId="{1D628A01-DE93-4FDB-B2DB-3EB30C93C020}" destId="{A11DADEC-151D-495D-A4FB-D48631BE63AF}" srcOrd="0" destOrd="0" parTransId="{5DE5A532-1C92-4CBC-A38E-87FC7C7BA925}" sibTransId="{08940509-526D-4B3D-B054-BDCB080DCDB8}"/>
    <dgm:cxn modelId="{71BED519-41BA-4B91-85AE-9F9B24370D65}" srcId="{DBEBA81E-E35F-4AE7-B528-12DBD7563352}" destId="{311E56CE-A60E-459E-BAED-CDCC3A3A96B7}" srcOrd="2" destOrd="0" parTransId="{17BAA3C9-5D5F-4512-9B6A-CE25FAABC88E}" sibTransId="{8DE061E3-0148-45C9-AA34-4D113155092B}"/>
    <dgm:cxn modelId="{C47E045F-7216-421C-9C63-2BAB32DDCF08}" srcId="{D4F186B1-28B8-4D1F-824D-5087F6263367}" destId="{759B7FC1-365A-4694-A107-75BAA28EDDEC}" srcOrd="0" destOrd="0" parTransId="{01A2C2E7-C090-439A-A9B9-C1DD2F5872D3}" sibTransId="{6DA69098-D7CF-4150-A447-EDA60FE6C5B1}"/>
    <dgm:cxn modelId="{CEC5FE64-1630-47FD-BB69-BD8A12B0A6EA}" type="presOf" srcId="{1D628A01-DE93-4FDB-B2DB-3EB30C93C020}" destId="{AB94626E-F2F2-4F12-B306-A4423ADC835C}" srcOrd="0" destOrd="0" presId="urn:microsoft.com/office/officeart/2005/8/layout/vList6"/>
    <dgm:cxn modelId="{63C15BC2-B026-4627-9B67-F7CFF2940E6C}" type="presOf" srcId="{768B1819-9217-4B0A-94CC-1DE4A37A8929}" destId="{08030381-273A-470E-9E02-895528C78F02}" srcOrd="0" destOrd="0" presId="urn:microsoft.com/office/officeart/2005/8/layout/vList6"/>
    <dgm:cxn modelId="{E376A613-B5ED-441A-A8A7-C70420C2D9D4}" srcId="{DBEBA81E-E35F-4AE7-B528-12DBD7563352}" destId="{C0B274F0-E834-4C1B-8459-39A0E8F2915B}" srcOrd="1" destOrd="0" parTransId="{24C461E3-5414-4D18-B737-304568543480}" sibTransId="{210EB5DD-6BF3-4F92-98F7-024874482693}"/>
    <dgm:cxn modelId="{5041DC27-0291-406A-8593-F635334397BD}" srcId="{C918F556-3B61-475E-9622-420F3379A446}" destId="{1D628A01-DE93-4FDB-B2DB-3EB30C93C020}" srcOrd="0" destOrd="0" parTransId="{F093B086-0A68-41A1-9294-FE6C0FAFBDC6}" sibTransId="{E5414592-A62E-4311-967F-3DFB6512B877}"/>
    <dgm:cxn modelId="{667203C9-B026-4046-AD8A-B4F2170F101B}" type="presOf" srcId="{759B7FC1-365A-4694-A107-75BAA28EDDEC}" destId="{83171B08-4700-4610-A592-5D4B433D037F}" srcOrd="0" destOrd="0" presId="urn:microsoft.com/office/officeart/2005/8/layout/vList6"/>
    <dgm:cxn modelId="{45ABF91F-C409-44F2-AD38-74E39A4ABAD8}" type="presOf" srcId="{6B1D723D-4CF5-4070-AF5C-CBA782AA05B7}" destId="{A854DF1C-D4B6-4E4E-BF95-4505BCE0458A}" srcOrd="0" destOrd="0" presId="urn:microsoft.com/office/officeart/2005/8/layout/vList6"/>
    <dgm:cxn modelId="{F1FAC8CB-8ECC-4643-8D3E-0AA6FB5B8D50}" type="presOf" srcId="{C0B274F0-E834-4C1B-8459-39A0E8F2915B}" destId="{08030381-273A-470E-9E02-895528C78F02}" srcOrd="0" destOrd="1" presId="urn:microsoft.com/office/officeart/2005/8/layout/vList6"/>
    <dgm:cxn modelId="{FE320CBD-E3F1-4FD5-9810-3D42B3CBBC79}" type="presOf" srcId="{311E56CE-A60E-459E-BAED-CDCC3A3A96B7}" destId="{08030381-273A-470E-9E02-895528C78F02}" srcOrd="0" destOrd="2" presId="urn:microsoft.com/office/officeart/2005/8/layout/vList6"/>
    <dgm:cxn modelId="{D09E6DE2-3633-43F8-8EB2-8289EA8F3603}" srcId="{398344CA-6641-42E1-A9D2-BE6AD0D28164}" destId="{6B1D723D-4CF5-4070-AF5C-CBA782AA05B7}" srcOrd="0" destOrd="0" parTransId="{5FDE3D5D-1D31-4FAF-BF2F-2D1AC8E3F63E}" sibTransId="{E45754AF-4ACB-4128-9829-FBE42B8B55DF}"/>
    <dgm:cxn modelId="{D57F2C02-2092-4802-AA93-DFE54B15E63B}" type="presOf" srcId="{77566B23-261E-4522-B6B2-6C23DF88C769}" destId="{A854DF1C-D4B6-4E4E-BF95-4505BCE0458A}" srcOrd="0" destOrd="1" presId="urn:microsoft.com/office/officeart/2005/8/layout/vList6"/>
    <dgm:cxn modelId="{06C8C1E0-77C6-41A1-B9FF-BDD66348A497}" type="presOf" srcId="{DBEBA81E-E35F-4AE7-B528-12DBD7563352}" destId="{85DC8E2E-D08C-463E-9654-DCB57E89A453}" srcOrd="0" destOrd="0" presId="urn:microsoft.com/office/officeart/2005/8/layout/vList6"/>
    <dgm:cxn modelId="{C23BB5A1-6307-4F30-A4E5-C68591A53D25}" type="presOf" srcId="{398344CA-6641-42E1-A9D2-BE6AD0D28164}" destId="{B04F906A-2BEB-463E-B7AC-8764995E30A6}" srcOrd="0" destOrd="0" presId="urn:microsoft.com/office/officeart/2005/8/layout/vList6"/>
    <dgm:cxn modelId="{4B525E15-C79E-4001-A236-4EC9D674487F}" srcId="{398344CA-6641-42E1-A9D2-BE6AD0D28164}" destId="{77566B23-261E-4522-B6B2-6C23DF88C769}" srcOrd="1" destOrd="0" parTransId="{DCBD1DB9-3DCE-437A-99EA-91DF3E6D7970}" sibTransId="{049DC849-4D68-4E3D-A87D-064F5E6F5C51}"/>
    <dgm:cxn modelId="{7C140939-7CEA-4518-8433-A6464D97FB50}" type="presOf" srcId="{C918F556-3B61-475E-9622-420F3379A446}" destId="{B6A34EDB-D67C-47DA-B83D-A6A2655672F9}" srcOrd="0" destOrd="0" presId="urn:microsoft.com/office/officeart/2005/8/layout/vList6"/>
    <dgm:cxn modelId="{E2F5ED5B-D7B4-4138-83D6-C6C8348DE4CE}" type="presOf" srcId="{A11DADEC-151D-495D-A4FB-D48631BE63AF}" destId="{12CBAB35-ECB9-4219-8286-845F1B6A0925}" srcOrd="0" destOrd="0" presId="urn:microsoft.com/office/officeart/2005/8/layout/vList6"/>
    <dgm:cxn modelId="{DA48E1FF-EC1A-44EB-A852-F6A01A828F3C}" srcId="{C918F556-3B61-475E-9622-420F3379A446}" destId="{DBEBA81E-E35F-4AE7-B528-12DBD7563352}" srcOrd="1" destOrd="0" parTransId="{399E08EC-2DD4-4EE2-AA52-9A57713430B9}" sibTransId="{0139AD29-976D-42D8-811A-BF026A29ED27}"/>
    <dgm:cxn modelId="{2A696879-6CB0-463F-93AC-1AC5E66F7D6C}" srcId="{C918F556-3B61-475E-9622-420F3379A446}" destId="{D4F186B1-28B8-4D1F-824D-5087F6263367}" srcOrd="2" destOrd="0" parTransId="{138D7A51-9E30-4DE8-B851-7603C3D9560D}" sibTransId="{C71EB559-7B5C-4C60-A225-EF0BAFEF0D08}"/>
    <dgm:cxn modelId="{B37DD1D2-FC52-4875-8045-A0822CA905C7}" type="presOf" srcId="{D4F186B1-28B8-4D1F-824D-5087F6263367}" destId="{6EDB6A13-4EF1-4319-AA86-3EFD4E9C4721}" srcOrd="0" destOrd="0" presId="urn:microsoft.com/office/officeart/2005/8/layout/vList6"/>
    <dgm:cxn modelId="{48B49E88-EAF8-4331-B89E-74990E41060D}" srcId="{DBEBA81E-E35F-4AE7-B528-12DBD7563352}" destId="{768B1819-9217-4B0A-94CC-1DE4A37A8929}" srcOrd="0" destOrd="0" parTransId="{AEFCD4A7-4D98-46CC-9937-3B5ACC7A8DE0}" sibTransId="{BAED4014-5491-44A1-8194-DA9485886D92}"/>
    <dgm:cxn modelId="{72238A82-C192-4136-A480-A7783F15B522}" type="presParOf" srcId="{B6A34EDB-D67C-47DA-B83D-A6A2655672F9}" destId="{B03AF49F-D4DA-4EAF-AB8A-1E2303EEE3B5}" srcOrd="0" destOrd="0" presId="urn:microsoft.com/office/officeart/2005/8/layout/vList6"/>
    <dgm:cxn modelId="{70BC1996-62D0-44DD-8507-31EC806A5B14}" type="presParOf" srcId="{B03AF49F-D4DA-4EAF-AB8A-1E2303EEE3B5}" destId="{AB94626E-F2F2-4F12-B306-A4423ADC835C}" srcOrd="0" destOrd="0" presId="urn:microsoft.com/office/officeart/2005/8/layout/vList6"/>
    <dgm:cxn modelId="{8A98C5A8-5D0F-4BDF-A44D-C92D11F056E8}" type="presParOf" srcId="{B03AF49F-D4DA-4EAF-AB8A-1E2303EEE3B5}" destId="{12CBAB35-ECB9-4219-8286-845F1B6A0925}" srcOrd="1" destOrd="0" presId="urn:microsoft.com/office/officeart/2005/8/layout/vList6"/>
    <dgm:cxn modelId="{5E40EAA8-4EBF-401E-AD69-BC80F54F8E7A}" type="presParOf" srcId="{B6A34EDB-D67C-47DA-B83D-A6A2655672F9}" destId="{FF8CD1BA-9880-4691-882B-5D10CF5ED895}" srcOrd="1" destOrd="0" presId="urn:microsoft.com/office/officeart/2005/8/layout/vList6"/>
    <dgm:cxn modelId="{5D070788-8AD6-4FE4-8FC4-228ECBE7372B}" type="presParOf" srcId="{B6A34EDB-D67C-47DA-B83D-A6A2655672F9}" destId="{5BF59F20-0060-4503-8B74-E3B43F7AFEDE}" srcOrd="2" destOrd="0" presId="urn:microsoft.com/office/officeart/2005/8/layout/vList6"/>
    <dgm:cxn modelId="{25A9B959-7582-4C7D-A9AB-4879955DDAC5}" type="presParOf" srcId="{5BF59F20-0060-4503-8B74-E3B43F7AFEDE}" destId="{85DC8E2E-D08C-463E-9654-DCB57E89A453}" srcOrd="0" destOrd="0" presId="urn:microsoft.com/office/officeart/2005/8/layout/vList6"/>
    <dgm:cxn modelId="{A1D9BAFB-09FA-4409-9AF0-BEF907A77482}" type="presParOf" srcId="{5BF59F20-0060-4503-8B74-E3B43F7AFEDE}" destId="{08030381-273A-470E-9E02-895528C78F02}" srcOrd="1" destOrd="0" presId="urn:microsoft.com/office/officeart/2005/8/layout/vList6"/>
    <dgm:cxn modelId="{9EECD1B5-A4E6-4885-95C1-64ABACBB7B6B}" type="presParOf" srcId="{B6A34EDB-D67C-47DA-B83D-A6A2655672F9}" destId="{7D6719D8-229F-4509-A768-C08DC99B4D89}" srcOrd="3" destOrd="0" presId="urn:microsoft.com/office/officeart/2005/8/layout/vList6"/>
    <dgm:cxn modelId="{323B7FF0-159C-47CA-99E5-E4DB04A366BD}" type="presParOf" srcId="{B6A34EDB-D67C-47DA-B83D-A6A2655672F9}" destId="{19E7DCCB-EEF4-4BCE-900B-E920F2880610}" srcOrd="4" destOrd="0" presId="urn:microsoft.com/office/officeart/2005/8/layout/vList6"/>
    <dgm:cxn modelId="{E1DF9F1D-3C34-4BC1-9A0A-4A0E34CEBF0F}" type="presParOf" srcId="{19E7DCCB-EEF4-4BCE-900B-E920F2880610}" destId="{6EDB6A13-4EF1-4319-AA86-3EFD4E9C4721}" srcOrd="0" destOrd="0" presId="urn:microsoft.com/office/officeart/2005/8/layout/vList6"/>
    <dgm:cxn modelId="{516DDB2A-908B-4035-BFF2-68B35F81686C}" type="presParOf" srcId="{19E7DCCB-EEF4-4BCE-900B-E920F2880610}" destId="{83171B08-4700-4610-A592-5D4B433D037F}" srcOrd="1" destOrd="0" presId="urn:microsoft.com/office/officeart/2005/8/layout/vList6"/>
    <dgm:cxn modelId="{276D98A4-D27E-45B3-98CA-972C7FA0FC64}" type="presParOf" srcId="{B6A34EDB-D67C-47DA-B83D-A6A2655672F9}" destId="{8DBC2CCA-D3F6-4DB9-8ADC-78D493358EE0}" srcOrd="5" destOrd="0" presId="urn:microsoft.com/office/officeart/2005/8/layout/vList6"/>
    <dgm:cxn modelId="{3E8307A0-AF36-4FD6-9EC4-7FB6F5CD2ABE}" type="presParOf" srcId="{B6A34EDB-D67C-47DA-B83D-A6A2655672F9}" destId="{86EBD59C-DD61-47DC-ACE6-1BFA68495559}" srcOrd="6" destOrd="0" presId="urn:microsoft.com/office/officeart/2005/8/layout/vList6"/>
    <dgm:cxn modelId="{E8F321D8-925B-41CC-84A7-1E89DE100842}" type="presParOf" srcId="{86EBD59C-DD61-47DC-ACE6-1BFA68495559}" destId="{B04F906A-2BEB-463E-B7AC-8764995E30A6}" srcOrd="0" destOrd="0" presId="urn:microsoft.com/office/officeart/2005/8/layout/vList6"/>
    <dgm:cxn modelId="{5D271A4F-6AE3-4A6D-A0E3-3B8B6579F57E}" type="presParOf" srcId="{86EBD59C-DD61-47DC-ACE6-1BFA68495559}" destId="{A854DF1C-D4B6-4E4E-BF95-4505BCE0458A}"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58C5334D-D716-4F8D-B25E-B14DE081D5B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52D272EB-50FA-4ABB-8EAE-916DEC273819}">
      <dgm:prSet phldrT="[Κείμενο]"/>
      <dgm:spPr/>
      <dgm:t>
        <a:bodyPr/>
        <a:lstStyle/>
        <a:p>
          <a:r>
            <a:rPr lang="el-GR" b="1" dirty="0" smtClean="0"/>
            <a:t>Προέλευση Κακοσμίας στόματος</a:t>
          </a:r>
          <a:endParaRPr lang="el-GR" b="1" dirty="0"/>
        </a:p>
      </dgm:t>
    </dgm:pt>
    <dgm:pt modelId="{C28B1C17-A757-4C8F-81EC-92384A4A6371}" type="parTrans" cxnId="{41518D31-709F-4519-A042-1E999B1E34AC}">
      <dgm:prSet/>
      <dgm:spPr/>
      <dgm:t>
        <a:bodyPr/>
        <a:lstStyle/>
        <a:p>
          <a:endParaRPr lang="el-GR"/>
        </a:p>
      </dgm:t>
    </dgm:pt>
    <dgm:pt modelId="{4213DB10-ADD0-4888-B6CA-363824FD7280}" type="sibTrans" cxnId="{41518D31-709F-4519-A042-1E999B1E34AC}">
      <dgm:prSet/>
      <dgm:spPr/>
      <dgm:t>
        <a:bodyPr/>
        <a:lstStyle/>
        <a:p>
          <a:endParaRPr lang="el-GR"/>
        </a:p>
      </dgm:t>
    </dgm:pt>
    <dgm:pt modelId="{A0585B6B-700E-4CD9-89A3-8D1650580D63}">
      <dgm:prSet phldrT="[Κείμενο]"/>
      <dgm:spPr/>
      <dgm:t>
        <a:bodyPr/>
        <a:lstStyle/>
        <a:p>
          <a:r>
            <a:rPr lang="el-GR" dirty="0" smtClean="0"/>
            <a:t>85% από τη στοματική κοιλότητα </a:t>
          </a:r>
          <a:endParaRPr lang="el-GR" dirty="0"/>
        </a:p>
      </dgm:t>
    </dgm:pt>
    <dgm:pt modelId="{ECBBBCC1-03B2-402C-AEBB-092663D25047}" type="parTrans" cxnId="{BF859841-9DE5-4D63-BCC1-DDCF78698C23}">
      <dgm:prSet/>
      <dgm:spPr/>
      <dgm:t>
        <a:bodyPr/>
        <a:lstStyle/>
        <a:p>
          <a:endParaRPr lang="el-GR"/>
        </a:p>
      </dgm:t>
    </dgm:pt>
    <dgm:pt modelId="{8E52D668-79F0-4696-83F5-4C3FA930894A}" type="sibTrans" cxnId="{BF859841-9DE5-4D63-BCC1-DDCF78698C23}">
      <dgm:prSet/>
      <dgm:spPr/>
      <dgm:t>
        <a:bodyPr/>
        <a:lstStyle/>
        <a:p>
          <a:endParaRPr lang="el-GR"/>
        </a:p>
      </dgm:t>
    </dgm:pt>
    <dgm:pt modelId="{D85DCDFA-A14B-4DE8-BEC6-845897231443}">
      <dgm:prSet phldrT="[Κείμενο]"/>
      <dgm:spPr/>
      <dgm:t>
        <a:bodyPr/>
        <a:lstStyle/>
        <a:p>
          <a:r>
            <a:rPr lang="el-GR" dirty="0" smtClean="0"/>
            <a:t>Κακή στοματική υγιεινή</a:t>
          </a:r>
          <a:endParaRPr lang="el-GR" dirty="0"/>
        </a:p>
      </dgm:t>
    </dgm:pt>
    <dgm:pt modelId="{C616E81D-F3E3-430E-A7B0-1981D3B0C340}" type="parTrans" cxnId="{2876EE7B-3A31-4255-A535-CB5F741B80AA}">
      <dgm:prSet/>
      <dgm:spPr/>
      <dgm:t>
        <a:bodyPr/>
        <a:lstStyle/>
        <a:p>
          <a:endParaRPr lang="el-GR"/>
        </a:p>
      </dgm:t>
    </dgm:pt>
    <dgm:pt modelId="{53BFB8CA-CB57-482B-B76D-AF715EFE59A6}" type="sibTrans" cxnId="{2876EE7B-3A31-4255-A535-CB5F741B80AA}">
      <dgm:prSet/>
      <dgm:spPr/>
      <dgm:t>
        <a:bodyPr/>
        <a:lstStyle/>
        <a:p>
          <a:endParaRPr lang="el-GR"/>
        </a:p>
      </dgm:t>
    </dgm:pt>
    <dgm:pt modelId="{5CFEC8AF-E262-46CD-B60E-5A51E4F1EA21}">
      <dgm:prSet phldrT="[Κείμενο]"/>
      <dgm:spPr/>
      <dgm:t>
        <a:bodyPr/>
        <a:lstStyle/>
        <a:p>
          <a:r>
            <a:rPr lang="el-GR" dirty="0" smtClean="0"/>
            <a:t>Οδοντοστοιχίες που δεν καθαρίζονται σωστά</a:t>
          </a:r>
          <a:endParaRPr lang="el-GR" dirty="0"/>
        </a:p>
      </dgm:t>
    </dgm:pt>
    <dgm:pt modelId="{633399CD-AD5E-4657-B081-74441EDD6CBC}" type="parTrans" cxnId="{6DFE4B28-D861-402D-8D0D-D478C679A8D6}">
      <dgm:prSet/>
      <dgm:spPr/>
      <dgm:t>
        <a:bodyPr/>
        <a:lstStyle/>
        <a:p>
          <a:endParaRPr lang="el-GR"/>
        </a:p>
      </dgm:t>
    </dgm:pt>
    <dgm:pt modelId="{0E6FED79-33B6-4F57-AC30-97F3429093F0}" type="sibTrans" cxnId="{6DFE4B28-D861-402D-8D0D-D478C679A8D6}">
      <dgm:prSet/>
      <dgm:spPr/>
      <dgm:t>
        <a:bodyPr/>
        <a:lstStyle/>
        <a:p>
          <a:endParaRPr lang="el-GR"/>
        </a:p>
      </dgm:t>
    </dgm:pt>
    <dgm:pt modelId="{978F925E-EE33-48F7-BA5C-15E545A2E3DD}">
      <dgm:prSet phldrT="[Κείμενο]"/>
      <dgm:spPr/>
      <dgm:t>
        <a:bodyPr/>
        <a:lstStyle/>
        <a:p>
          <a:r>
            <a:rPr lang="el-GR" dirty="0" smtClean="0"/>
            <a:t>8% από το στομάχι, τους πνεύμονες και τα ιγμόρεια</a:t>
          </a:r>
          <a:endParaRPr lang="el-GR" dirty="0"/>
        </a:p>
      </dgm:t>
    </dgm:pt>
    <dgm:pt modelId="{E92C9712-DF3C-46F3-8A3C-87DF6BE3F57B}" type="parTrans" cxnId="{AE5EF237-D230-4D42-A9CC-D78FEA351DB3}">
      <dgm:prSet/>
      <dgm:spPr/>
      <dgm:t>
        <a:bodyPr/>
        <a:lstStyle/>
        <a:p>
          <a:endParaRPr lang="el-GR"/>
        </a:p>
      </dgm:t>
    </dgm:pt>
    <dgm:pt modelId="{03805949-31C4-4099-AED7-E063B6F7CE38}" type="sibTrans" cxnId="{AE5EF237-D230-4D42-A9CC-D78FEA351DB3}">
      <dgm:prSet/>
      <dgm:spPr/>
      <dgm:t>
        <a:bodyPr/>
        <a:lstStyle/>
        <a:p>
          <a:endParaRPr lang="el-GR"/>
        </a:p>
      </dgm:t>
    </dgm:pt>
    <dgm:pt modelId="{C4675FF1-9C78-401F-8179-0E1CEBCD1B96}">
      <dgm:prSet/>
      <dgm:spPr/>
      <dgm:t>
        <a:bodyPr/>
        <a:lstStyle/>
        <a:p>
          <a:r>
            <a:rPr lang="el-GR" dirty="0" smtClean="0"/>
            <a:t>Άλλες αιτίες</a:t>
          </a:r>
        </a:p>
        <a:p>
          <a:r>
            <a:rPr lang="el-GR" dirty="0" smtClean="0"/>
            <a:t>(κάπνισμα, μεταβολισμός, ασθένειες) </a:t>
          </a:r>
          <a:endParaRPr lang="el-GR" dirty="0"/>
        </a:p>
      </dgm:t>
    </dgm:pt>
    <dgm:pt modelId="{363D9491-B2E9-40F5-9F7C-54F1A475D114}" type="parTrans" cxnId="{2B227505-0EE5-4271-940E-CF859CCCE749}">
      <dgm:prSet/>
      <dgm:spPr/>
      <dgm:t>
        <a:bodyPr/>
        <a:lstStyle/>
        <a:p>
          <a:endParaRPr lang="el-GR"/>
        </a:p>
      </dgm:t>
    </dgm:pt>
    <dgm:pt modelId="{6D244848-129D-4897-90AD-32BA024654BE}" type="sibTrans" cxnId="{2B227505-0EE5-4271-940E-CF859CCCE749}">
      <dgm:prSet/>
      <dgm:spPr/>
      <dgm:t>
        <a:bodyPr/>
        <a:lstStyle/>
        <a:p>
          <a:endParaRPr lang="el-GR"/>
        </a:p>
      </dgm:t>
    </dgm:pt>
    <dgm:pt modelId="{6BA72DEB-EAEB-422F-8BA9-C836DDB439E0}">
      <dgm:prSet/>
      <dgm:spPr/>
      <dgm:t>
        <a:bodyPr/>
        <a:lstStyle/>
        <a:p>
          <a:r>
            <a:rPr lang="el-GR" dirty="0" smtClean="0"/>
            <a:t>Τερηδόνα, ουλίτιδα, αποστήματα, έλκη κ.α.</a:t>
          </a:r>
          <a:endParaRPr lang="el-GR" dirty="0"/>
        </a:p>
      </dgm:t>
    </dgm:pt>
    <dgm:pt modelId="{5DAE329D-FF78-4B01-88CA-26BDABA02997}" type="parTrans" cxnId="{80566EE6-5CDC-4100-8D41-DB3CC4F901FA}">
      <dgm:prSet/>
      <dgm:spPr/>
      <dgm:t>
        <a:bodyPr/>
        <a:lstStyle/>
        <a:p>
          <a:endParaRPr lang="el-GR"/>
        </a:p>
      </dgm:t>
    </dgm:pt>
    <dgm:pt modelId="{7F41C5EA-C3B9-4571-814E-FB08C52F9A82}" type="sibTrans" cxnId="{80566EE6-5CDC-4100-8D41-DB3CC4F901FA}">
      <dgm:prSet/>
      <dgm:spPr/>
      <dgm:t>
        <a:bodyPr/>
        <a:lstStyle/>
        <a:p>
          <a:endParaRPr lang="el-GR"/>
        </a:p>
      </dgm:t>
    </dgm:pt>
    <dgm:pt modelId="{4A58D8DE-C6C3-42E5-8EC6-D395EDC9AC53}" type="pres">
      <dgm:prSet presAssocID="{58C5334D-D716-4F8D-B25E-B14DE081D5BB}" presName="hierChild1" presStyleCnt="0">
        <dgm:presLayoutVars>
          <dgm:chPref val="1"/>
          <dgm:dir/>
          <dgm:animOne val="branch"/>
          <dgm:animLvl val="lvl"/>
          <dgm:resizeHandles/>
        </dgm:presLayoutVars>
      </dgm:prSet>
      <dgm:spPr/>
      <dgm:t>
        <a:bodyPr/>
        <a:lstStyle/>
        <a:p>
          <a:endParaRPr lang="el-GR"/>
        </a:p>
      </dgm:t>
    </dgm:pt>
    <dgm:pt modelId="{33891EAB-0EB2-47A5-A21D-E50E0AFC5C5E}" type="pres">
      <dgm:prSet presAssocID="{52D272EB-50FA-4ABB-8EAE-916DEC273819}" presName="hierRoot1" presStyleCnt="0"/>
      <dgm:spPr/>
    </dgm:pt>
    <dgm:pt modelId="{B00AD3AF-B697-4D50-BFEA-8497B23F6CFA}" type="pres">
      <dgm:prSet presAssocID="{52D272EB-50FA-4ABB-8EAE-916DEC273819}" presName="composite" presStyleCnt="0"/>
      <dgm:spPr/>
    </dgm:pt>
    <dgm:pt modelId="{D1427AC4-73D9-4159-A2F0-A484683B0ECA}" type="pres">
      <dgm:prSet presAssocID="{52D272EB-50FA-4ABB-8EAE-916DEC273819}" presName="background" presStyleLbl="node0" presStyleIdx="0" presStyleCnt="1"/>
      <dgm:spPr/>
    </dgm:pt>
    <dgm:pt modelId="{62CCD825-EB9B-4804-9623-B04EC80D4C40}" type="pres">
      <dgm:prSet presAssocID="{52D272EB-50FA-4ABB-8EAE-916DEC273819}" presName="text" presStyleLbl="fgAcc0" presStyleIdx="0" presStyleCnt="1">
        <dgm:presLayoutVars>
          <dgm:chPref val="3"/>
        </dgm:presLayoutVars>
      </dgm:prSet>
      <dgm:spPr/>
      <dgm:t>
        <a:bodyPr/>
        <a:lstStyle/>
        <a:p>
          <a:endParaRPr lang="el-GR"/>
        </a:p>
      </dgm:t>
    </dgm:pt>
    <dgm:pt modelId="{901BDF2E-37AC-43DA-AD7F-8ABDE052370A}" type="pres">
      <dgm:prSet presAssocID="{52D272EB-50FA-4ABB-8EAE-916DEC273819}" presName="hierChild2" presStyleCnt="0"/>
      <dgm:spPr/>
    </dgm:pt>
    <dgm:pt modelId="{4DE399DE-79DB-4378-B098-007AC5158AC9}" type="pres">
      <dgm:prSet presAssocID="{ECBBBCC1-03B2-402C-AEBB-092663D25047}" presName="Name10" presStyleLbl="parChTrans1D2" presStyleIdx="0" presStyleCnt="3"/>
      <dgm:spPr/>
      <dgm:t>
        <a:bodyPr/>
        <a:lstStyle/>
        <a:p>
          <a:endParaRPr lang="el-GR"/>
        </a:p>
      </dgm:t>
    </dgm:pt>
    <dgm:pt modelId="{38BA2ECA-FB49-47FE-8283-65666E17CFAC}" type="pres">
      <dgm:prSet presAssocID="{A0585B6B-700E-4CD9-89A3-8D1650580D63}" presName="hierRoot2" presStyleCnt="0"/>
      <dgm:spPr/>
    </dgm:pt>
    <dgm:pt modelId="{D1497A00-9164-4BFA-A508-3893BA09FDB8}" type="pres">
      <dgm:prSet presAssocID="{A0585B6B-700E-4CD9-89A3-8D1650580D63}" presName="composite2" presStyleCnt="0"/>
      <dgm:spPr/>
    </dgm:pt>
    <dgm:pt modelId="{8B285A77-ED60-476F-9707-BBD6FE618AF4}" type="pres">
      <dgm:prSet presAssocID="{A0585B6B-700E-4CD9-89A3-8D1650580D63}" presName="background2" presStyleLbl="node2" presStyleIdx="0" presStyleCnt="3"/>
      <dgm:spPr/>
    </dgm:pt>
    <dgm:pt modelId="{0A2F1911-9AA0-4CE6-9034-09783071CFDD}" type="pres">
      <dgm:prSet presAssocID="{A0585B6B-700E-4CD9-89A3-8D1650580D63}" presName="text2" presStyleLbl="fgAcc2" presStyleIdx="0" presStyleCnt="3">
        <dgm:presLayoutVars>
          <dgm:chPref val="3"/>
        </dgm:presLayoutVars>
      </dgm:prSet>
      <dgm:spPr/>
      <dgm:t>
        <a:bodyPr/>
        <a:lstStyle/>
        <a:p>
          <a:endParaRPr lang="el-GR"/>
        </a:p>
      </dgm:t>
    </dgm:pt>
    <dgm:pt modelId="{B16169D6-C775-4BE5-9924-70161B729F9A}" type="pres">
      <dgm:prSet presAssocID="{A0585B6B-700E-4CD9-89A3-8D1650580D63}" presName="hierChild3" presStyleCnt="0"/>
      <dgm:spPr/>
    </dgm:pt>
    <dgm:pt modelId="{AC058123-3EEE-4A8D-AF49-1084258A7F43}" type="pres">
      <dgm:prSet presAssocID="{C616E81D-F3E3-430E-A7B0-1981D3B0C340}" presName="Name17" presStyleLbl="parChTrans1D3" presStyleIdx="0" presStyleCnt="3"/>
      <dgm:spPr/>
      <dgm:t>
        <a:bodyPr/>
        <a:lstStyle/>
        <a:p>
          <a:endParaRPr lang="el-GR"/>
        </a:p>
      </dgm:t>
    </dgm:pt>
    <dgm:pt modelId="{BDC9C946-FD07-4730-9113-AE2E02107AF6}" type="pres">
      <dgm:prSet presAssocID="{D85DCDFA-A14B-4DE8-BEC6-845897231443}" presName="hierRoot3" presStyleCnt="0"/>
      <dgm:spPr/>
    </dgm:pt>
    <dgm:pt modelId="{8F4964E2-7C57-4D69-A233-D4057F9F35F8}" type="pres">
      <dgm:prSet presAssocID="{D85DCDFA-A14B-4DE8-BEC6-845897231443}" presName="composite3" presStyleCnt="0"/>
      <dgm:spPr/>
    </dgm:pt>
    <dgm:pt modelId="{13081EA8-6A08-4474-A04D-ED59C77BD18D}" type="pres">
      <dgm:prSet presAssocID="{D85DCDFA-A14B-4DE8-BEC6-845897231443}" presName="background3" presStyleLbl="node3" presStyleIdx="0" presStyleCnt="3"/>
      <dgm:spPr/>
    </dgm:pt>
    <dgm:pt modelId="{6D31FF5F-14E5-4879-B3D6-E462124A3B6D}" type="pres">
      <dgm:prSet presAssocID="{D85DCDFA-A14B-4DE8-BEC6-845897231443}" presName="text3" presStyleLbl="fgAcc3" presStyleIdx="0" presStyleCnt="3">
        <dgm:presLayoutVars>
          <dgm:chPref val="3"/>
        </dgm:presLayoutVars>
      </dgm:prSet>
      <dgm:spPr/>
      <dgm:t>
        <a:bodyPr/>
        <a:lstStyle/>
        <a:p>
          <a:endParaRPr lang="el-GR"/>
        </a:p>
      </dgm:t>
    </dgm:pt>
    <dgm:pt modelId="{B3287358-0CD5-45D8-A63D-EE7B159C4091}" type="pres">
      <dgm:prSet presAssocID="{D85DCDFA-A14B-4DE8-BEC6-845897231443}" presName="hierChild4" presStyleCnt="0"/>
      <dgm:spPr/>
    </dgm:pt>
    <dgm:pt modelId="{CF57F40A-5920-4C4E-AEFB-582D8B02EFCC}" type="pres">
      <dgm:prSet presAssocID="{633399CD-AD5E-4657-B081-74441EDD6CBC}" presName="Name17" presStyleLbl="parChTrans1D3" presStyleIdx="1" presStyleCnt="3"/>
      <dgm:spPr/>
      <dgm:t>
        <a:bodyPr/>
        <a:lstStyle/>
        <a:p>
          <a:endParaRPr lang="el-GR"/>
        </a:p>
      </dgm:t>
    </dgm:pt>
    <dgm:pt modelId="{ACDA9791-4FDF-4836-A63E-2E8D4F67FCA6}" type="pres">
      <dgm:prSet presAssocID="{5CFEC8AF-E262-46CD-B60E-5A51E4F1EA21}" presName="hierRoot3" presStyleCnt="0"/>
      <dgm:spPr/>
    </dgm:pt>
    <dgm:pt modelId="{031146DD-2933-4AE2-A718-FFF136FBA79D}" type="pres">
      <dgm:prSet presAssocID="{5CFEC8AF-E262-46CD-B60E-5A51E4F1EA21}" presName="composite3" presStyleCnt="0"/>
      <dgm:spPr/>
    </dgm:pt>
    <dgm:pt modelId="{28367CC0-5B83-4A6A-A901-714A7626E32C}" type="pres">
      <dgm:prSet presAssocID="{5CFEC8AF-E262-46CD-B60E-5A51E4F1EA21}" presName="background3" presStyleLbl="node3" presStyleIdx="1" presStyleCnt="3"/>
      <dgm:spPr/>
    </dgm:pt>
    <dgm:pt modelId="{29FAB3AC-45DA-4092-BFC2-A9F27AC63680}" type="pres">
      <dgm:prSet presAssocID="{5CFEC8AF-E262-46CD-B60E-5A51E4F1EA21}" presName="text3" presStyleLbl="fgAcc3" presStyleIdx="1" presStyleCnt="3">
        <dgm:presLayoutVars>
          <dgm:chPref val="3"/>
        </dgm:presLayoutVars>
      </dgm:prSet>
      <dgm:spPr/>
      <dgm:t>
        <a:bodyPr/>
        <a:lstStyle/>
        <a:p>
          <a:endParaRPr lang="el-GR"/>
        </a:p>
      </dgm:t>
    </dgm:pt>
    <dgm:pt modelId="{ED7A7EC5-AA50-406F-B2B2-02DE73C60DB2}" type="pres">
      <dgm:prSet presAssocID="{5CFEC8AF-E262-46CD-B60E-5A51E4F1EA21}" presName="hierChild4" presStyleCnt="0"/>
      <dgm:spPr/>
    </dgm:pt>
    <dgm:pt modelId="{B467D8AF-83D3-4788-BDF3-E1D84C325EC0}" type="pres">
      <dgm:prSet presAssocID="{5DAE329D-FF78-4B01-88CA-26BDABA02997}" presName="Name17" presStyleLbl="parChTrans1D3" presStyleIdx="2" presStyleCnt="3"/>
      <dgm:spPr/>
      <dgm:t>
        <a:bodyPr/>
        <a:lstStyle/>
        <a:p>
          <a:endParaRPr lang="el-GR"/>
        </a:p>
      </dgm:t>
    </dgm:pt>
    <dgm:pt modelId="{48F7938A-274B-47A0-95C2-4A55FF1D1D39}" type="pres">
      <dgm:prSet presAssocID="{6BA72DEB-EAEB-422F-8BA9-C836DDB439E0}" presName="hierRoot3" presStyleCnt="0"/>
      <dgm:spPr/>
    </dgm:pt>
    <dgm:pt modelId="{0F66840F-8A62-4283-A92D-6064174929A7}" type="pres">
      <dgm:prSet presAssocID="{6BA72DEB-EAEB-422F-8BA9-C836DDB439E0}" presName="composite3" presStyleCnt="0"/>
      <dgm:spPr/>
    </dgm:pt>
    <dgm:pt modelId="{9C49CB7C-7129-44A1-87AC-C5181E9CA5C7}" type="pres">
      <dgm:prSet presAssocID="{6BA72DEB-EAEB-422F-8BA9-C836DDB439E0}" presName="background3" presStyleLbl="node3" presStyleIdx="2" presStyleCnt="3"/>
      <dgm:spPr/>
    </dgm:pt>
    <dgm:pt modelId="{63E1C2B3-29FD-45E8-B125-8E6B307BB489}" type="pres">
      <dgm:prSet presAssocID="{6BA72DEB-EAEB-422F-8BA9-C836DDB439E0}" presName="text3" presStyleLbl="fgAcc3" presStyleIdx="2" presStyleCnt="3">
        <dgm:presLayoutVars>
          <dgm:chPref val="3"/>
        </dgm:presLayoutVars>
      </dgm:prSet>
      <dgm:spPr/>
      <dgm:t>
        <a:bodyPr/>
        <a:lstStyle/>
        <a:p>
          <a:endParaRPr lang="el-GR"/>
        </a:p>
      </dgm:t>
    </dgm:pt>
    <dgm:pt modelId="{D9E18D3E-C146-4D4C-9FE9-92028BA1DF9A}" type="pres">
      <dgm:prSet presAssocID="{6BA72DEB-EAEB-422F-8BA9-C836DDB439E0}" presName="hierChild4" presStyleCnt="0"/>
      <dgm:spPr/>
    </dgm:pt>
    <dgm:pt modelId="{0840C494-4CB0-4EA8-9AA7-F2499DDC874B}" type="pres">
      <dgm:prSet presAssocID="{E92C9712-DF3C-46F3-8A3C-87DF6BE3F57B}" presName="Name10" presStyleLbl="parChTrans1D2" presStyleIdx="1" presStyleCnt="3"/>
      <dgm:spPr/>
      <dgm:t>
        <a:bodyPr/>
        <a:lstStyle/>
        <a:p>
          <a:endParaRPr lang="el-GR"/>
        </a:p>
      </dgm:t>
    </dgm:pt>
    <dgm:pt modelId="{61AA94A8-8AE7-4EB1-8E15-91BC21951724}" type="pres">
      <dgm:prSet presAssocID="{978F925E-EE33-48F7-BA5C-15E545A2E3DD}" presName="hierRoot2" presStyleCnt="0"/>
      <dgm:spPr/>
    </dgm:pt>
    <dgm:pt modelId="{CE9B2565-49F8-45BD-A41E-A63CF881069C}" type="pres">
      <dgm:prSet presAssocID="{978F925E-EE33-48F7-BA5C-15E545A2E3DD}" presName="composite2" presStyleCnt="0"/>
      <dgm:spPr/>
    </dgm:pt>
    <dgm:pt modelId="{996C47FB-B71C-4685-B517-68A4D5A5D822}" type="pres">
      <dgm:prSet presAssocID="{978F925E-EE33-48F7-BA5C-15E545A2E3DD}" presName="background2" presStyleLbl="node2" presStyleIdx="1" presStyleCnt="3"/>
      <dgm:spPr/>
    </dgm:pt>
    <dgm:pt modelId="{A4C83135-608B-402E-A07B-DCFBF4A8E10F}" type="pres">
      <dgm:prSet presAssocID="{978F925E-EE33-48F7-BA5C-15E545A2E3DD}" presName="text2" presStyleLbl="fgAcc2" presStyleIdx="1" presStyleCnt="3">
        <dgm:presLayoutVars>
          <dgm:chPref val="3"/>
        </dgm:presLayoutVars>
      </dgm:prSet>
      <dgm:spPr/>
      <dgm:t>
        <a:bodyPr/>
        <a:lstStyle/>
        <a:p>
          <a:endParaRPr lang="el-GR"/>
        </a:p>
      </dgm:t>
    </dgm:pt>
    <dgm:pt modelId="{9A744F39-B99F-4DAB-AB0B-FD53846607D7}" type="pres">
      <dgm:prSet presAssocID="{978F925E-EE33-48F7-BA5C-15E545A2E3DD}" presName="hierChild3" presStyleCnt="0"/>
      <dgm:spPr/>
    </dgm:pt>
    <dgm:pt modelId="{84A52524-4025-47C9-9FC6-9C4ED167B762}" type="pres">
      <dgm:prSet presAssocID="{363D9491-B2E9-40F5-9F7C-54F1A475D114}" presName="Name10" presStyleLbl="parChTrans1D2" presStyleIdx="2" presStyleCnt="3"/>
      <dgm:spPr/>
      <dgm:t>
        <a:bodyPr/>
        <a:lstStyle/>
        <a:p>
          <a:endParaRPr lang="el-GR"/>
        </a:p>
      </dgm:t>
    </dgm:pt>
    <dgm:pt modelId="{528CEFDD-83D0-40E5-866F-B8491A191444}" type="pres">
      <dgm:prSet presAssocID="{C4675FF1-9C78-401F-8179-0E1CEBCD1B96}" presName="hierRoot2" presStyleCnt="0"/>
      <dgm:spPr/>
    </dgm:pt>
    <dgm:pt modelId="{DF9DB8A1-8692-44FC-AA7F-5BC91624F4B0}" type="pres">
      <dgm:prSet presAssocID="{C4675FF1-9C78-401F-8179-0E1CEBCD1B96}" presName="composite2" presStyleCnt="0"/>
      <dgm:spPr/>
    </dgm:pt>
    <dgm:pt modelId="{9CDD190E-9A11-45CE-AB46-1C3A67CA0BCE}" type="pres">
      <dgm:prSet presAssocID="{C4675FF1-9C78-401F-8179-0E1CEBCD1B96}" presName="background2" presStyleLbl="node2" presStyleIdx="2" presStyleCnt="3"/>
      <dgm:spPr/>
    </dgm:pt>
    <dgm:pt modelId="{9F147728-CC4F-4994-80F7-4D27D8868B59}" type="pres">
      <dgm:prSet presAssocID="{C4675FF1-9C78-401F-8179-0E1CEBCD1B96}" presName="text2" presStyleLbl="fgAcc2" presStyleIdx="2" presStyleCnt="3">
        <dgm:presLayoutVars>
          <dgm:chPref val="3"/>
        </dgm:presLayoutVars>
      </dgm:prSet>
      <dgm:spPr/>
      <dgm:t>
        <a:bodyPr/>
        <a:lstStyle/>
        <a:p>
          <a:endParaRPr lang="el-GR"/>
        </a:p>
      </dgm:t>
    </dgm:pt>
    <dgm:pt modelId="{AFC526D0-4B04-422F-903F-6DFD77DBF0BC}" type="pres">
      <dgm:prSet presAssocID="{C4675FF1-9C78-401F-8179-0E1CEBCD1B96}" presName="hierChild3" presStyleCnt="0"/>
      <dgm:spPr/>
    </dgm:pt>
  </dgm:ptLst>
  <dgm:cxnLst>
    <dgm:cxn modelId="{71C81A10-6328-494D-A286-9E77CEEF725F}" type="presOf" srcId="{978F925E-EE33-48F7-BA5C-15E545A2E3DD}" destId="{A4C83135-608B-402E-A07B-DCFBF4A8E10F}" srcOrd="0" destOrd="0" presId="urn:microsoft.com/office/officeart/2005/8/layout/hierarchy1"/>
    <dgm:cxn modelId="{479FBBD4-26F8-4AE7-8BA7-20C974E765BA}" type="presOf" srcId="{ECBBBCC1-03B2-402C-AEBB-092663D25047}" destId="{4DE399DE-79DB-4378-B098-007AC5158AC9}" srcOrd="0" destOrd="0" presId="urn:microsoft.com/office/officeart/2005/8/layout/hierarchy1"/>
    <dgm:cxn modelId="{4354BC07-D98A-4223-8306-E4B3237D34FF}" type="presOf" srcId="{633399CD-AD5E-4657-B081-74441EDD6CBC}" destId="{CF57F40A-5920-4C4E-AEFB-582D8B02EFCC}" srcOrd="0" destOrd="0" presId="urn:microsoft.com/office/officeart/2005/8/layout/hierarchy1"/>
    <dgm:cxn modelId="{80566EE6-5CDC-4100-8D41-DB3CC4F901FA}" srcId="{A0585B6B-700E-4CD9-89A3-8D1650580D63}" destId="{6BA72DEB-EAEB-422F-8BA9-C836DDB439E0}" srcOrd="2" destOrd="0" parTransId="{5DAE329D-FF78-4B01-88CA-26BDABA02997}" sibTransId="{7F41C5EA-C3B9-4571-814E-FB08C52F9A82}"/>
    <dgm:cxn modelId="{4AE20DE0-319C-4495-9421-20A84E4E5FEB}" type="presOf" srcId="{58C5334D-D716-4F8D-B25E-B14DE081D5BB}" destId="{4A58D8DE-C6C3-42E5-8EC6-D395EDC9AC53}" srcOrd="0" destOrd="0" presId="urn:microsoft.com/office/officeart/2005/8/layout/hierarchy1"/>
    <dgm:cxn modelId="{41518D31-709F-4519-A042-1E999B1E34AC}" srcId="{58C5334D-D716-4F8D-B25E-B14DE081D5BB}" destId="{52D272EB-50FA-4ABB-8EAE-916DEC273819}" srcOrd="0" destOrd="0" parTransId="{C28B1C17-A757-4C8F-81EC-92384A4A6371}" sibTransId="{4213DB10-ADD0-4888-B6CA-363824FD7280}"/>
    <dgm:cxn modelId="{AE5EF237-D230-4D42-A9CC-D78FEA351DB3}" srcId="{52D272EB-50FA-4ABB-8EAE-916DEC273819}" destId="{978F925E-EE33-48F7-BA5C-15E545A2E3DD}" srcOrd="1" destOrd="0" parTransId="{E92C9712-DF3C-46F3-8A3C-87DF6BE3F57B}" sibTransId="{03805949-31C4-4099-AED7-E063B6F7CE38}"/>
    <dgm:cxn modelId="{2876EE7B-3A31-4255-A535-CB5F741B80AA}" srcId="{A0585B6B-700E-4CD9-89A3-8D1650580D63}" destId="{D85DCDFA-A14B-4DE8-BEC6-845897231443}" srcOrd="0" destOrd="0" parTransId="{C616E81D-F3E3-430E-A7B0-1981D3B0C340}" sibTransId="{53BFB8CA-CB57-482B-B76D-AF715EFE59A6}"/>
    <dgm:cxn modelId="{E89CA3EB-9D46-4A2D-A4C2-2398F115D86D}" type="presOf" srcId="{52D272EB-50FA-4ABB-8EAE-916DEC273819}" destId="{62CCD825-EB9B-4804-9623-B04EC80D4C40}" srcOrd="0" destOrd="0" presId="urn:microsoft.com/office/officeart/2005/8/layout/hierarchy1"/>
    <dgm:cxn modelId="{A9862813-0589-4411-9814-56220792C6E5}" type="presOf" srcId="{C4675FF1-9C78-401F-8179-0E1CEBCD1B96}" destId="{9F147728-CC4F-4994-80F7-4D27D8868B59}" srcOrd="0" destOrd="0" presId="urn:microsoft.com/office/officeart/2005/8/layout/hierarchy1"/>
    <dgm:cxn modelId="{23643B35-6205-4FA9-A5CA-514C5AFA4B8C}" type="presOf" srcId="{5DAE329D-FF78-4B01-88CA-26BDABA02997}" destId="{B467D8AF-83D3-4788-BDF3-E1D84C325EC0}" srcOrd="0" destOrd="0" presId="urn:microsoft.com/office/officeart/2005/8/layout/hierarchy1"/>
    <dgm:cxn modelId="{BF859841-9DE5-4D63-BCC1-DDCF78698C23}" srcId="{52D272EB-50FA-4ABB-8EAE-916DEC273819}" destId="{A0585B6B-700E-4CD9-89A3-8D1650580D63}" srcOrd="0" destOrd="0" parTransId="{ECBBBCC1-03B2-402C-AEBB-092663D25047}" sibTransId="{8E52D668-79F0-4696-83F5-4C3FA930894A}"/>
    <dgm:cxn modelId="{9AB8C5B3-8758-4BC3-AC58-0618BC6F89E3}" type="presOf" srcId="{5CFEC8AF-E262-46CD-B60E-5A51E4F1EA21}" destId="{29FAB3AC-45DA-4092-BFC2-A9F27AC63680}" srcOrd="0" destOrd="0" presId="urn:microsoft.com/office/officeart/2005/8/layout/hierarchy1"/>
    <dgm:cxn modelId="{E9A1E3EA-55AB-430E-B513-CAEF8C49916F}" type="presOf" srcId="{C616E81D-F3E3-430E-A7B0-1981D3B0C340}" destId="{AC058123-3EEE-4A8D-AF49-1084258A7F43}" srcOrd="0" destOrd="0" presId="urn:microsoft.com/office/officeart/2005/8/layout/hierarchy1"/>
    <dgm:cxn modelId="{2B227505-0EE5-4271-940E-CF859CCCE749}" srcId="{52D272EB-50FA-4ABB-8EAE-916DEC273819}" destId="{C4675FF1-9C78-401F-8179-0E1CEBCD1B96}" srcOrd="2" destOrd="0" parTransId="{363D9491-B2E9-40F5-9F7C-54F1A475D114}" sibTransId="{6D244848-129D-4897-90AD-32BA024654BE}"/>
    <dgm:cxn modelId="{AA6FA0F6-EAE8-44A4-B233-AA122BF723CE}" type="presOf" srcId="{6BA72DEB-EAEB-422F-8BA9-C836DDB439E0}" destId="{63E1C2B3-29FD-45E8-B125-8E6B307BB489}" srcOrd="0" destOrd="0" presId="urn:microsoft.com/office/officeart/2005/8/layout/hierarchy1"/>
    <dgm:cxn modelId="{6DFE4B28-D861-402D-8D0D-D478C679A8D6}" srcId="{A0585B6B-700E-4CD9-89A3-8D1650580D63}" destId="{5CFEC8AF-E262-46CD-B60E-5A51E4F1EA21}" srcOrd="1" destOrd="0" parTransId="{633399CD-AD5E-4657-B081-74441EDD6CBC}" sibTransId="{0E6FED79-33B6-4F57-AC30-97F3429093F0}"/>
    <dgm:cxn modelId="{DF4011AE-C748-4CCC-AD8C-19B42BD3A8BC}" type="presOf" srcId="{363D9491-B2E9-40F5-9F7C-54F1A475D114}" destId="{84A52524-4025-47C9-9FC6-9C4ED167B762}" srcOrd="0" destOrd="0" presId="urn:microsoft.com/office/officeart/2005/8/layout/hierarchy1"/>
    <dgm:cxn modelId="{94187DEF-F378-4E7C-B13B-9857E6CB6785}" type="presOf" srcId="{A0585B6B-700E-4CD9-89A3-8D1650580D63}" destId="{0A2F1911-9AA0-4CE6-9034-09783071CFDD}" srcOrd="0" destOrd="0" presId="urn:microsoft.com/office/officeart/2005/8/layout/hierarchy1"/>
    <dgm:cxn modelId="{332D4DCF-D84B-4495-9EC7-1C79D8FCDBC0}" type="presOf" srcId="{D85DCDFA-A14B-4DE8-BEC6-845897231443}" destId="{6D31FF5F-14E5-4879-B3D6-E462124A3B6D}" srcOrd="0" destOrd="0" presId="urn:microsoft.com/office/officeart/2005/8/layout/hierarchy1"/>
    <dgm:cxn modelId="{CA5881E0-C768-4E71-B135-2102B9566ED3}" type="presOf" srcId="{E92C9712-DF3C-46F3-8A3C-87DF6BE3F57B}" destId="{0840C494-4CB0-4EA8-9AA7-F2499DDC874B}" srcOrd="0" destOrd="0" presId="urn:microsoft.com/office/officeart/2005/8/layout/hierarchy1"/>
    <dgm:cxn modelId="{0CAE5DC1-8003-4C18-BC91-CE77A056933B}" type="presParOf" srcId="{4A58D8DE-C6C3-42E5-8EC6-D395EDC9AC53}" destId="{33891EAB-0EB2-47A5-A21D-E50E0AFC5C5E}" srcOrd="0" destOrd="0" presId="urn:microsoft.com/office/officeart/2005/8/layout/hierarchy1"/>
    <dgm:cxn modelId="{80B27FA7-7B0D-4A00-B271-B89AF36B3FF9}" type="presParOf" srcId="{33891EAB-0EB2-47A5-A21D-E50E0AFC5C5E}" destId="{B00AD3AF-B697-4D50-BFEA-8497B23F6CFA}" srcOrd="0" destOrd="0" presId="urn:microsoft.com/office/officeart/2005/8/layout/hierarchy1"/>
    <dgm:cxn modelId="{898C9ABF-276E-4005-A7DE-2210D7317F91}" type="presParOf" srcId="{B00AD3AF-B697-4D50-BFEA-8497B23F6CFA}" destId="{D1427AC4-73D9-4159-A2F0-A484683B0ECA}" srcOrd="0" destOrd="0" presId="urn:microsoft.com/office/officeart/2005/8/layout/hierarchy1"/>
    <dgm:cxn modelId="{CFC48BB4-402B-460E-BD5E-B1DA51CE2D8B}" type="presParOf" srcId="{B00AD3AF-B697-4D50-BFEA-8497B23F6CFA}" destId="{62CCD825-EB9B-4804-9623-B04EC80D4C40}" srcOrd="1" destOrd="0" presId="urn:microsoft.com/office/officeart/2005/8/layout/hierarchy1"/>
    <dgm:cxn modelId="{6D5309AF-967B-4129-A606-E4CE07F11E1B}" type="presParOf" srcId="{33891EAB-0EB2-47A5-A21D-E50E0AFC5C5E}" destId="{901BDF2E-37AC-43DA-AD7F-8ABDE052370A}" srcOrd="1" destOrd="0" presId="urn:microsoft.com/office/officeart/2005/8/layout/hierarchy1"/>
    <dgm:cxn modelId="{BFBF116D-1484-4901-B17A-99D2053BBA67}" type="presParOf" srcId="{901BDF2E-37AC-43DA-AD7F-8ABDE052370A}" destId="{4DE399DE-79DB-4378-B098-007AC5158AC9}" srcOrd="0" destOrd="0" presId="urn:microsoft.com/office/officeart/2005/8/layout/hierarchy1"/>
    <dgm:cxn modelId="{BD4DCCDD-1577-4777-B0A2-DD5C80345CF9}" type="presParOf" srcId="{901BDF2E-37AC-43DA-AD7F-8ABDE052370A}" destId="{38BA2ECA-FB49-47FE-8283-65666E17CFAC}" srcOrd="1" destOrd="0" presId="urn:microsoft.com/office/officeart/2005/8/layout/hierarchy1"/>
    <dgm:cxn modelId="{CE1ABD8A-F203-41EC-BB13-DA0EE4CC0D46}" type="presParOf" srcId="{38BA2ECA-FB49-47FE-8283-65666E17CFAC}" destId="{D1497A00-9164-4BFA-A508-3893BA09FDB8}" srcOrd="0" destOrd="0" presId="urn:microsoft.com/office/officeart/2005/8/layout/hierarchy1"/>
    <dgm:cxn modelId="{436762CA-2375-461F-AA7B-3A85794301D1}" type="presParOf" srcId="{D1497A00-9164-4BFA-A508-3893BA09FDB8}" destId="{8B285A77-ED60-476F-9707-BBD6FE618AF4}" srcOrd="0" destOrd="0" presId="urn:microsoft.com/office/officeart/2005/8/layout/hierarchy1"/>
    <dgm:cxn modelId="{CFBE50BF-7F47-4B89-B76F-7DA9A383788E}" type="presParOf" srcId="{D1497A00-9164-4BFA-A508-3893BA09FDB8}" destId="{0A2F1911-9AA0-4CE6-9034-09783071CFDD}" srcOrd="1" destOrd="0" presId="urn:microsoft.com/office/officeart/2005/8/layout/hierarchy1"/>
    <dgm:cxn modelId="{8C27A7C0-16B1-4379-BA65-641B4F9297A2}" type="presParOf" srcId="{38BA2ECA-FB49-47FE-8283-65666E17CFAC}" destId="{B16169D6-C775-4BE5-9924-70161B729F9A}" srcOrd="1" destOrd="0" presId="urn:microsoft.com/office/officeart/2005/8/layout/hierarchy1"/>
    <dgm:cxn modelId="{BF2F06B1-F51D-41B3-9736-009600C367B5}" type="presParOf" srcId="{B16169D6-C775-4BE5-9924-70161B729F9A}" destId="{AC058123-3EEE-4A8D-AF49-1084258A7F43}" srcOrd="0" destOrd="0" presId="urn:microsoft.com/office/officeart/2005/8/layout/hierarchy1"/>
    <dgm:cxn modelId="{2CBF8691-86F5-48C2-9E9C-F6930B9678F3}" type="presParOf" srcId="{B16169D6-C775-4BE5-9924-70161B729F9A}" destId="{BDC9C946-FD07-4730-9113-AE2E02107AF6}" srcOrd="1" destOrd="0" presId="urn:microsoft.com/office/officeart/2005/8/layout/hierarchy1"/>
    <dgm:cxn modelId="{384DFDCC-9D08-454C-A09C-0B49E03D4378}" type="presParOf" srcId="{BDC9C946-FD07-4730-9113-AE2E02107AF6}" destId="{8F4964E2-7C57-4D69-A233-D4057F9F35F8}" srcOrd="0" destOrd="0" presId="urn:microsoft.com/office/officeart/2005/8/layout/hierarchy1"/>
    <dgm:cxn modelId="{F5848FD5-0056-4801-B7FA-0E1FFB58F205}" type="presParOf" srcId="{8F4964E2-7C57-4D69-A233-D4057F9F35F8}" destId="{13081EA8-6A08-4474-A04D-ED59C77BD18D}" srcOrd="0" destOrd="0" presId="urn:microsoft.com/office/officeart/2005/8/layout/hierarchy1"/>
    <dgm:cxn modelId="{9D64A1E6-1ED5-4A9C-9011-90EF6A7FC92F}" type="presParOf" srcId="{8F4964E2-7C57-4D69-A233-D4057F9F35F8}" destId="{6D31FF5F-14E5-4879-B3D6-E462124A3B6D}" srcOrd="1" destOrd="0" presId="urn:microsoft.com/office/officeart/2005/8/layout/hierarchy1"/>
    <dgm:cxn modelId="{B2844962-B3BC-4090-8A95-84B50686A47B}" type="presParOf" srcId="{BDC9C946-FD07-4730-9113-AE2E02107AF6}" destId="{B3287358-0CD5-45D8-A63D-EE7B159C4091}" srcOrd="1" destOrd="0" presId="urn:microsoft.com/office/officeart/2005/8/layout/hierarchy1"/>
    <dgm:cxn modelId="{F21C5B5A-0496-434B-ABFA-0766E4DA59AC}" type="presParOf" srcId="{B16169D6-C775-4BE5-9924-70161B729F9A}" destId="{CF57F40A-5920-4C4E-AEFB-582D8B02EFCC}" srcOrd="2" destOrd="0" presId="urn:microsoft.com/office/officeart/2005/8/layout/hierarchy1"/>
    <dgm:cxn modelId="{1F42146F-3745-4072-94BD-C5E915002739}" type="presParOf" srcId="{B16169D6-C775-4BE5-9924-70161B729F9A}" destId="{ACDA9791-4FDF-4836-A63E-2E8D4F67FCA6}" srcOrd="3" destOrd="0" presId="urn:microsoft.com/office/officeart/2005/8/layout/hierarchy1"/>
    <dgm:cxn modelId="{5E0B9A71-1CF1-4347-8E12-9088243EC4B6}" type="presParOf" srcId="{ACDA9791-4FDF-4836-A63E-2E8D4F67FCA6}" destId="{031146DD-2933-4AE2-A718-FFF136FBA79D}" srcOrd="0" destOrd="0" presId="urn:microsoft.com/office/officeart/2005/8/layout/hierarchy1"/>
    <dgm:cxn modelId="{CDFAAA0D-0DA4-4BF8-B2DA-56217E4D4061}" type="presParOf" srcId="{031146DD-2933-4AE2-A718-FFF136FBA79D}" destId="{28367CC0-5B83-4A6A-A901-714A7626E32C}" srcOrd="0" destOrd="0" presId="urn:microsoft.com/office/officeart/2005/8/layout/hierarchy1"/>
    <dgm:cxn modelId="{B434CFA7-11E0-41F0-B925-8C48FDD8E65A}" type="presParOf" srcId="{031146DD-2933-4AE2-A718-FFF136FBA79D}" destId="{29FAB3AC-45DA-4092-BFC2-A9F27AC63680}" srcOrd="1" destOrd="0" presId="urn:microsoft.com/office/officeart/2005/8/layout/hierarchy1"/>
    <dgm:cxn modelId="{E5A14201-752A-4258-A8B1-B6D590CAB4A2}" type="presParOf" srcId="{ACDA9791-4FDF-4836-A63E-2E8D4F67FCA6}" destId="{ED7A7EC5-AA50-406F-B2B2-02DE73C60DB2}" srcOrd="1" destOrd="0" presId="urn:microsoft.com/office/officeart/2005/8/layout/hierarchy1"/>
    <dgm:cxn modelId="{4D490C51-5838-47B9-ABD1-91597CDB592A}" type="presParOf" srcId="{B16169D6-C775-4BE5-9924-70161B729F9A}" destId="{B467D8AF-83D3-4788-BDF3-E1D84C325EC0}" srcOrd="4" destOrd="0" presId="urn:microsoft.com/office/officeart/2005/8/layout/hierarchy1"/>
    <dgm:cxn modelId="{FE5EBC4D-0C5A-49F1-AEC0-A5E0AFF09187}" type="presParOf" srcId="{B16169D6-C775-4BE5-9924-70161B729F9A}" destId="{48F7938A-274B-47A0-95C2-4A55FF1D1D39}" srcOrd="5" destOrd="0" presId="urn:microsoft.com/office/officeart/2005/8/layout/hierarchy1"/>
    <dgm:cxn modelId="{297B9CDE-62C4-4134-9CB6-AD79DD2F995D}" type="presParOf" srcId="{48F7938A-274B-47A0-95C2-4A55FF1D1D39}" destId="{0F66840F-8A62-4283-A92D-6064174929A7}" srcOrd="0" destOrd="0" presId="urn:microsoft.com/office/officeart/2005/8/layout/hierarchy1"/>
    <dgm:cxn modelId="{2122A244-6E2F-4022-8C3E-2D552F0663C7}" type="presParOf" srcId="{0F66840F-8A62-4283-A92D-6064174929A7}" destId="{9C49CB7C-7129-44A1-87AC-C5181E9CA5C7}" srcOrd="0" destOrd="0" presId="urn:microsoft.com/office/officeart/2005/8/layout/hierarchy1"/>
    <dgm:cxn modelId="{BEC8CDD0-5B46-4FAC-A92A-8A91056B9BF4}" type="presParOf" srcId="{0F66840F-8A62-4283-A92D-6064174929A7}" destId="{63E1C2B3-29FD-45E8-B125-8E6B307BB489}" srcOrd="1" destOrd="0" presId="urn:microsoft.com/office/officeart/2005/8/layout/hierarchy1"/>
    <dgm:cxn modelId="{9789C71F-A218-45C6-BE44-9D8D23F171DF}" type="presParOf" srcId="{48F7938A-274B-47A0-95C2-4A55FF1D1D39}" destId="{D9E18D3E-C146-4D4C-9FE9-92028BA1DF9A}" srcOrd="1" destOrd="0" presId="urn:microsoft.com/office/officeart/2005/8/layout/hierarchy1"/>
    <dgm:cxn modelId="{D52D6196-81FA-426B-A14E-C345342F92C0}" type="presParOf" srcId="{901BDF2E-37AC-43DA-AD7F-8ABDE052370A}" destId="{0840C494-4CB0-4EA8-9AA7-F2499DDC874B}" srcOrd="2" destOrd="0" presId="urn:microsoft.com/office/officeart/2005/8/layout/hierarchy1"/>
    <dgm:cxn modelId="{39CDBE1C-1806-40A1-B8B7-1BB29125D299}" type="presParOf" srcId="{901BDF2E-37AC-43DA-AD7F-8ABDE052370A}" destId="{61AA94A8-8AE7-4EB1-8E15-91BC21951724}" srcOrd="3" destOrd="0" presId="urn:microsoft.com/office/officeart/2005/8/layout/hierarchy1"/>
    <dgm:cxn modelId="{D07D5EDE-5439-4874-A043-89B0B5FC65A1}" type="presParOf" srcId="{61AA94A8-8AE7-4EB1-8E15-91BC21951724}" destId="{CE9B2565-49F8-45BD-A41E-A63CF881069C}" srcOrd="0" destOrd="0" presId="urn:microsoft.com/office/officeart/2005/8/layout/hierarchy1"/>
    <dgm:cxn modelId="{AD1582C2-DF03-4909-BED3-FC1DBC549E9A}" type="presParOf" srcId="{CE9B2565-49F8-45BD-A41E-A63CF881069C}" destId="{996C47FB-B71C-4685-B517-68A4D5A5D822}" srcOrd="0" destOrd="0" presId="urn:microsoft.com/office/officeart/2005/8/layout/hierarchy1"/>
    <dgm:cxn modelId="{BE488DAC-6DD8-4D08-8E31-3E94066A2D2E}" type="presParOf" srcId="{CE9B2565-49F8-45BD-A41E-A63CF881069C}" destId="{A4C83135-608B-402E-A07B-DCFBF4A8E10F}" srcOrd="1" destOrd="0" presId="urn:microsoft.com/office/officeart/2005/8/layout/hierarchy1"/>
    <dgm:cxn modelId="{CA35A344-5A16-4C84-9BC8-0812E2F5F785}" type="presParOf" srcId="{61AA94A8-8AE7-4EB1-8E15-91BC21951724}" destId="{9A744F39-B99F-4DAB-AB0B-FD53846607D7}" srcOrd="1" destOrd="0" presId="urn:microsoft.com/office/officeart/2005/8/layout/hierarchy1"/>
    <dgm:cxn modelId="{D376B6D2-C0BE-4CA2-A0CE-4CB6B2A950F9}" type="presParOf" srcId="{901BDF2E-37AC-43DA-AD7F-8ABDE052370A}" destId="{84A52524-4025-47C9-9FC6-9C4ED167B762}" srcOrd="4" destOrd="0" presId="urn:microsoft.com/office/officeart/2005/8/layout/hierarchy1"/>
    <dgm:cxn modelId="{ABEED392-8248-46A4-9899-C2EAF7D1F464}" type="presParOf" srcId="{901BDF2E-37AC-43DA-AD7F-8ABDE052370A}" destId="{528CEFDD-83D0-40E5-866F-B8491A191444}" srcOrd="5" destOrd="0" presId="urn:microsoft.com/office/officeart/2005/8/layout/hierarchy1"/>
    <dgm:cxn modelId="{2007042A-3A94-4BCB-9B61-E075C5EAE575}" type="presParOf" srcId="{528CEFDD-83D0-40E5-866F-B8491A191444}" destId="{DF9DB8A1-8692-44FC-AA7F-5BC91624F4B0}" srcOrd="0" destOrd="0" presId="urn:microsoft.com/office/officeart/2005/8/layout/hierarchy1"/>
    <dgm:cxn modelId="{2DF87D49-C6E1-4CCE-A2F9-14B9A8372132}" type="presParOf" srcId="{DF9DB8A1-8692-44FC-AA7F-5BC91624F4B0}" destId="{9CDD190E-9A11-45CE-AB46-1C3A67CA0BCE}" srcOrd="0" destOrd="0" presId="urn:microsoft.com/office/officeart/2005/8/layout/hierarchy1"/>
    <dgm:cxn modelId="{C996C93E-4705-4C18-AF08-02E9A3E5DACD}" type="presParOf" srcId="{DF9DB8A1-8692-44FC-AA7F-5BC91624F4B0}" destId="{9F147728-CC4F-4994-80F7-4D27D8868B59}" srcOrd="1" destOrd="0" presId="urn:microsoft.com/office/officeart/2005/8/layout/hierarchy1"/>
    <dgm:cxn modelId="{358E3881-13F0-4DE0-A398-C96FCFAC2F23}" type="presParOf" srcId="{528CEFDD-83D0-40E5-866F-B8491A191444}" destId="{AFC526D0-4B04-422F-903F-6DFD77DBF0BC}"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F84C96E5-416E-4BE1-8A26-ECC16DA0078C}"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l-GR"/>
        </a:p>
      </dgm:t>
    </dgm:pt>
    <dgm:pt modelId="{573F45AA-14D8-4050-BD1E-96DABE564A38}">
      <dgm:prSet phldrT="[Κείμενο]" phldr="1"/>
      <dgm:spPr/>
      <dgm:t>
        <a:bodyPr/>
        <a:lstStyle/>
        <a:p>
          <a:endParaRPr lang="el-GR"/>
        </a:p>
      </dgm:t>
    </dgm:pt>
    <dgm:pt modelId="{9B9F6958-CBDF-4E38-BBE6-A7C2B7C5BAEA}" type="parTrans" cxnId="{00B6D127-CB5F-4868-9E7D-353F41FC7666}">
      <dgm:prSet/>
      <dgm:spPr/>
      <dgm:t>
        <a:bodyPr/>
        <a:lstStyle/>
        <a:p>
          <a:endParaRPr lang="el-GR"/>
        </a:p>
      </dgm:t>
    </dgm:pt>
    <dgm:pt modelId="{CCF7756F-B6BB-4242-9F75-CB1BAA499466}" type="sibTrans" cxnId="{00B6D127-CB5F-4868-9E7D-353F41FC7666}">
      <dgm:prSet/>
      <dgm:spPr/>
      <dgm:t>
        <a:bodyPr/>
        <a:lstStyle/>
        <a:p>
          <a:endParaRPr lang="el-GR"/>
        </a:p>
      </dgm:t>
    </dgm:pt>
    <dgm:pt modelId="{78F3D99F-62A0-4852-8588-2D538A6E9778}">
      <dgm:prSet phldrT="[Κείμενο]"/>
      <dgm:spPr/>
      <dgm:t>
        <a:bodyPr/>
        <a:lstStyle/>
        <a:p>
          <a:r>
            <a:rPr lang="el-GR" smtClean="0"/>
            <a:t>Υπολείμματα των τροφών παραμένουν στις αύλακες και τις σχισμές της γλώσσας</a:t>
          </a:r>
          <a:endParaRPr lang="el-GR" dirty="0"/>
        </a:p>
      </dgm:t>
    </dgm:pt>
    <dgm:pt modelId="{75F7A464-B6BD-40F9-9EED-13519466B636}" type="parTrans" cxnId="{BBB6D5B7-5E0B-4704-B193-49E3A6041198}">
      <dgm:prSet/>
      <dgm:spPr/>
      <dgm:t>
        <a:bodyPr/>
        <a:lstStyle/>
        <a:p>
          <a:endParaRPr lang="el-GR"/>
        </a:p>
      </dgm:t>
    </dgm:pt>
    <dgm:pt modelId="{E3840DDC-E02E-4E2E-9CDD-4F6ECAE81B90}" type="sibTrans" cxnId="{BBB6D5B7-5E0B-4704-B193-49E3A6041198}">
      <dgm:prSet/>
      <dgm:spPr/>
      <dgm:t>
        <a:bodyPr/>
        <a:lstStyle/>
        <a:p>
          <a:endParaRPr lang="el-GR"/>
        </a:p>
      </dgm:t>
    </dgm:pt>
    <dgm:pt modelId="{AE41CF49-3F07-43ED-97B0-76632172FD74}">
      <dgm:prSet phldrT="[Κείμενο]" phldr="1"/>
      <dgm:spPr/>
      <dgm:t>
        <a:bodyPr/>
        <a:lstStyle/>
        <a:p>
          <a:endParaRPr lang="el-GR" dirty="0"/>
        </a:p>
      </dgm:t>
    </dgm:pt>
    <dgm:pt modelId="{C7C9F9DC-B060-4C6E-8DE3-646900239CF9}" type="parTrans" cxnId="{4277ACF8-5C8C-422A-BBAB-23F01B10B2AF}">
      <dgm:prSet/>
      <dgm:spPr/>
      <dgm:t>
        <a:bodyPr/>
        <a:lstStyle/>
        <a:p>
          <a:endParaRPr lang="el-GR"/>
        </a:p>
      </dgm:t>
    </dgm:pt>
    <dgm:pt modelId="{6236BFAE-9D0A-4EB6-ACDB-1B8AEFA72568}" type="sibTrans" cxnId="{4277ACF8-5C8C-422A-BBAB-23F01B10B2AF}">
      <dgm:prSet/>
      <dgm:spPr/>
      <dgm:t>
        <a:bodyPr/>
        <a:lstStyle/>
        <a:p>
          <a:endParaRPr lang="el-GR"/>
        </a:p>
      </dgm:t>
    </dgm:pt>
    <dgm:pt modelId="{89E9939D-1A52-4CFD-93B8-88EA0C1CC983}">
      <dgm:prSet phldrT="[Κείμενο]"/>
      <dgm:spPr/>
      <dgm:t>
        <a:bodyPr/>
        <a:lstStyle/>
        <a:p>
          <a:r>
            <a:rPr lang="el-GR" dirty="0" smtClean="0"/>
            <a:t>Οι τροφές διασπώνται από αναερόβια βακτήρια τις περιοχής</a:t>
          </a:r>
          <a:endParaRPr lang="el-GR" dirty="0"/>
        </a:p>
      </dgm:t>
    </dgm:pt>
    <dgm:pt modelId="{5A883B9C-B908-4548-9934-891D44D26EDB}" type="parTrans" cxnId="{07F699DA-9D83-4B78-9790-378D5F10CF97}">
      <dgm:prSet/>
      <dgm:spPr/>
      <dgm:t>
        <a:bodyPr/>
        <a:lstStyle/>
        <a:p>
          <a:endParaRPr lang="el-GR"/>
        </a:p>
      </dgm:t>
    </dgm:pt>
    <dgm:pt modelId="{E327EA77-908C-4928-A769-24D4688D6C02}" type="sibTrans" cxnId="{07F699DA-9D83-4B78-9790-378D5F10CF97}">
      <dgm:prSet/>
      <dgm:spPr/>
      <dgm:t>
        <a:bodyPr/>
        <a:lstStyle/>
        <a:p>
          <a:endParaRPr lang="el-GR"/>
        </a:p>
      </dgm:t>
    </dgm:pt>
    <dgm:pt modelId="{2696ACDF-A583-44EE-AF46-67D0F0E72A79}">
      <dgm:prSet phldrT="[Κείμενο]" phldr="1"/>
      <dgm:spPr/>
      <dgm:t>
        <a:bodyPr/>
        <a:lstStyle/>
        <a:p>
          <a:endParaRPr lang="el-GR"/>
        </a:p>
      </dgm:t>
    </dgm:pt>
    <dgm:pt modelId="{BC2ED147-03B9-41D4-8045-5E75057416CC}" type="parTrans" cxnId="{01BF1953-BAC2-4CE4-846D-873C37BF5C4C}">
      <dgm:prSet/>
      <dgm:spPr/>
      <dgm:t>
        <a:bodyPr/>
        <a:lstStyle/>
        <a:p>
          <a:endParaRPr lang="el-GR"/>
        </a:p>
      </dgm:t>
    </dgm:pt>
    <dgm:pt modelId="{9A33270C-8044-4ECC-B450-9D8C47E9161C}" type="sibTrans" cxnId="{01BF1953-BAC2-4CE4-846D-873C37BF5C4C}">
      <dgm:prSet/>
      <dgm:spPr/>
      <dgm:t>
        <a:bodyPr/>
        <a:lstStyle/>
        <a:p>
          <a:endParaRPr lang="el-GR"/>
        </a:p>
      </dgm:t>
    </dgm:pt>
    <dgm:pt modelId="{B658196B-513F-4B16-B976-5F45653ACDB5}">
      <dgm:prSet phldrT="[Κείμενο]"/>
      <dgm:spPr/>
      <dgm:t>
        <a:bodyPr/>
        <a:lstStyle/>
        <a:p>
          <a:r>
            <a:rPr lang="el-GR" dirty="0" smtClean="0"/>
            <a:t>Από την διάσπαση παράγονται θειούχες πτητικές ενώσεις και άλλα δύσοσμα αέρια, με αποτέλεσμα την κακοσμία του στόματος</a:t>
          </a:r>
          <a:endParaRPr lang="el-GR" dirty="0"/>
        </a:p>
      </dgm:t>
    </dgm:pt>
    <dgm:pt modelId="{E3F818CF-0F94-496B-8591-B9120BFA1A74}" type="parTrans" cxnId="{A114E6BE-F4A4-490D-BEEA-C5F1C2316588}">
      <dgm:prSet/>
      <dgm:spPr/>
      <dgm:t>
        <a:bodyPr/>
        <a:lstStyle/>
        <a:p>
          <a:endParaRPr lang="el-GR"/>
        </a:p>
      </dgm:t>
    </dgm:pt>
    <dgm:pt modelId="{0081AE21-4D6B-4EA0-8F61-3EB697A185BD}" type="sibTrans" cxnId="{A114E6BE-F4A4-490D-BEEA-C5F1C2316588}">
      <dgm:prSet/>
      <dgm:spPr/>
      <dgm:t>
        <a:bodyPr/>
        <a:lstStyle/>
        <a:p>
          <a:endParaRPr lang="el-GR"/>
        </a:p>
      </dgm:t>
    </dgm:pt>
    <dgm:pt modelId="{A8720837-BEBF-4BCB-85E9-0509E3B73341}" type="pres">
      <dgm:prSet presAssocID="{F84C96E5-416E-4BE1-8A26-ECC16DA0078C}" presName="Name0" presStyleCnt="0">
        <dgm:presLayoutVars>
          <dgm:dir/>
          <dgm:animLvl val="lvl"/>
          <dgm:resizeHandles val="exact"/>
        </dgm:presLayoutVars>
      </dgm:prSet>
      <dgm:spPr/>
      <dgm:t>
        <a:bodyPr/>
        <a:lstStyle/>
        <a:p>
          <a:endParaRPr lang="el-GR"/>
        </a:p>
      </dgm:t>
    </dgm:pt>
    <dgm:pt modelId="{3A91D8CD-4B76-4CDC-A396-FD7644291CDE}" type="pres">
      <dgm:prSet presAssocID="{573F45AA-14D8-4050-BD1E-96DABE564A38}" presName="compositeNode" presStyleCnt="0">
        <dgm:presLayoutVars>
          <dgm:bulletEnabled val="1"/>
        </dgm:presLayoutVars>
      </dgm:prSet>
      <dgm:spPr/>
    </dgm:pt>
    <dgm:pt modelId="{95144A2A-75CF-4871-84D8-674055C4B78E}" type="pres">
      <dgm:prSet presAssocID="{573F45AA-14D8-4050-BD1E-96DABE564A38}" presName="bgRect" presStyleLbl="node1" presStyleIdx="0" presStyleCnt="3"/>
      <dgm:spPr/>
      <dgm:t>
        <a:bodyPr/>
        <a:lstStyle/>
        <a:p>
          <a:endParaRPr lang="el-GR"/>
        </a:p>
      </dgm:t>
    </dgm:pt>
    <dgm:pt modelId="{47B71D94-1C66-48A0-A6F1-12C2126DCAAE}" type="pres">
      <dgm:prSet presAssocID="{573F45AA-14D8-4050-BD1E-96DABE564A38}" presName="parentNode" presStyleLbl="node1" presStyleIdx="0" presStyleCnt="3">
        <dgm:presLayoutVars>
          <dgm:chMax val="0"/>
          <dgm:bulletEnabled val="1"/>
        </dgm:presLayoutVars>
      </dgm:prSet>
      <dgm:spPr/>
      <dgm:t>
        <a:bodyPr/>
        <a:lstStyle/>
        <a:p>
          <a:endParaRPr lang="el-GR"/>
        </a:p>
      </dgm:t>
    </dgm:pt>
    <dgm:pt modelId="{15F622FF-D7B5-4523-9AB3-7DE2D844B805}" type="pres">
      <dgm:prSet presAssocID="{573F45AA-14D8-4050-BD1E-96DABE564A38}" presName="childNode" presStyleLbl="node1" presStyleIdx="0" presStyleCnt="3">
        <dgm:presLayoutVars>
          <dgm:bulletEnabled val="1"/>
        </dgm:presLayoutVars>
      </dgm:prSet>
      <dgm:spPr/>
      <dgm:t>
        <a:bodyPr/>
        <a:lstStyle/>
        <a:p>
          <a:endParaRPr lang="el-GR"/>
        </a:p>
      </dgm:t>
    </dgm:pt>
    <dgm:pt modelId="{65CA360A-E87E-4C3D-84D8-D5311D86DF2A}" type="pres">
      <dgm:prSet presAssocID="{CCF7756F-B6BB-4242-9F75-CB1BAA499466}" presName="hSp" presStyleCnt="0"/>
      <dgm:spPr/>
    </dgm:pt>
    <dgm:pt modelId="{A1FAC145-CF96-49D6-8818-D2194795BAEC}" type="pres">
      <dgm:prSet presAssocID="{CCF7756F-B6BB-4242-9F75-CB1BAA499466}" presName="vProcSp" presStyleCnt="0"/>
      <dgm:spPr/>
    </dgm:pt>
    <dgm:pt modelId="{EC52718D-8A6D-4B97-8E20-583178D59D72}" type="pres">
      <dgm:prSet presAssocID="{CCF7756F-B6BB-4242-9F75-CB1BAA499466}" presName="vSp1" presStyleCnt="0"/>
      <dgm:spPr/>
    </dgm:pt>
    <dgm:pt modelId="{0B37F93E-20D6-4267-9CF5-2236F56577D7}" type="pres">
      <dgm:prSet presAssocID="{CCF7756F-B6BB-4242-9F75-CB1BAA499466}" presName="simulatedConn" presStyleLbl="solidFgAcc1" presStyleIdx="0" presStyleCnt="2"/>
      <dgm:spPr/>
    </dgm:pt>
    <dgm:pt modelId="{E9294246-A1C1-4D9F-A37F-0EA2B25B4A99}" type="pres">
      <dgm:prSet presAssocID="{CCF7756F-B6BB-4242-9F75-CB1BAA499466}" presName="vSp2" presStyleCnt="0"/>
      <dgm:spPr/>
    </dgm:pt>
    <dgm:pt modelId="{DF74A477-D5DB-4D30-B7BE-A802D75CBC74}" type="pres">
      <dgm:prSet presAssocID="{CCF7756F-B6BB-4242-9F75-CB1BAA499466}" presName="sibTrans" presStyleCnt="0"/>
      <dgm:spPr/>
    </dgm:pt>
    <dgm:pt modelId="{56B35F01-4B31-4490-A9DB-85411D08F871}" type="pres">
      <dgm:prSet presAssocID="{AE41CF49-3F07-43ED-97B0-76632172FD74}" presName="compositeNode" presStyleCnt="0">
        <dgm:presLayoutVars>
          <dgm:bulletEnabled val="1"/>
        </dgm:presLayoutVars>
      </dgm:prSet>
      <dgm:spPr/>
    </dgm:pt>
    <dgm:pt modelId="{7482D787-9625-4F9E-8EED-524E05828F1A}" type="pres">
      <dgm:prSet presAssocID="{AE41CF49-3F07-43ED-97B0-76632172FD74}" presName="bgRect" presStyleLbl="node1" presStyleIdx="1" presStyleCnt="3"/>
      <dgm:spPr/>
      <dgm:t>
        <a:bodyPr/>
        <a:lstStyle/>
        <a:p>
          <a:endParaRPr lang="el-GR"/>
        </a:p>
      </dgm:t>
    </dgm:pt>
    <dgm:pt modelId="{5DC10412-8E12-4275-B14A-83FBC4B6FCCC}" type="pres">
      <dgm:prSet presAssocID="{AE41CF49-3F07-43ED-97B0-76632172FD74}" presName="parentNode" presStyleLbl="node1" presStyleIdx="1" presStyleCnt="3">
        <dgm:presLayoutVars>
          <dgm:chMax val="0"/>
          <dgm:bulletEnabled val="1"/>
        </dgm:presLayoutVars>
      </dgm:prSet>
      <dgm:spPr/>
      <dgm:t>
        <a:bodyPr/>
        <a:lstStyle/>
        <a:p>
          <a:endParaRPr lang="el-GR"/>
        </a:p>
      </dgm:t>
    </dgm:pt>
    <dgm:pt modelId="{D8C0C3E0-AA0B-420C-8C8C-EEA08B558508}" type="pres">
      <dgm:prSet presAssocID="{AE41CF49-3F07-43ED-97B0-76632172FD74}" presName="childNode" presStyleLbl="node1" presStyleIdx="1" presStyleCnt="3">
        <dgm:presLayoutVars>
          <dgm:bulletEnabled val="1"/>
        </dgm:presLayoutVars>
      </dgm:prSet>
      <dgm:spPr/>
      <dgm:t>
        <a:bodyPr/>
        <a:lstStyle/>
        <a:p>
          <a:endParaRPr lang="el-GR"/>
        </a:p>
      </dgm:t>
    </dgm:pt>
    <dgm:pt modelId="{7E5EE7E5-F081-4ECE-B1CD-3C9761BEED68}" type="pres">
      <dgm:prSet presAssocID="{6236BFAE-9D0A-4EB6-ACDB-1B8AEFA72568}" presName="hSp" presStyleCnt="0"/>
      <dgm:spPr/>
    </dgm:pt>
    <dgm:pt modelId="{01FE15FF-C7C2-41D9-83FE-06AAE3366F5E}" type="pres">
      <dgm:prSet presAssocID="{6236BFAE-9D0A-4EB6-ACDB-1B8AEFA72568}" presName="vProcSp" presStyleCnt="0"/>
      <dgm:spPr/>
    </dgm:pt>
    <dgm:pt modelId="{407ABF16-2158-49A2-91D0-1FF12199D101}" type="pres">
      <dgm:prSet presAssocID="{6236BFAE-9D0A-4EB6-ACDB-1B8AEFA72568}" presName="vSp1" presStyleCnt="0"/>
      <dgm:spPr/>
    </dgm:pt>
    <dgm:pt modelId="{43274156-74AA-4D8B-998C-1764043E6016}" type="pres">
      <dgm:prSet presAssocID="{6236BFAE-9D0A-4EB6-ACDB-1B8AEFA72568}" presName="simulatedConn" presStyleLbl="solidFgAcc1" presStyleIdx="1" presStyleCnt="2"/>
      <dgm:spPr/>
    </dgm:pt>
    <dgm:pt modelId="{7DF08416-F177-43C7-BCBB-BE1D961FC488}" type="pres">
      <dgm:prSet presAssocID="{6236BFAE-9D0A-4EB6-ACDB-1B8AEFA72568}" presName="vSp2" presStyleCnt="0"/>
      <dgm:spPr/>
    </dgm:pt>
    <dgm:pt modelId="{46441695-A32C-454F-97F6-BC22987C52EF}" type="pres">
      <dgm:prSet presAssocID="{6236BFAE-9D0A-4EB6-ACDB-1B8AEFA72568}" presName="sibTrans" presStyleCnt="0"/>
      <dgm:spPr/>
    </dgm:pt>
    <dgm:pt modelId="{9470C33F-88E0-4260-86D7-B916C4858585}" type="pres">
      <dgm:prSet presAssocID="{2696ACDF-A583-44EE-AF46-67D0F0E72A79}" presName="compositeNode" presStyleCnt="0">
        <dgm:presLayoutVars>
          <dgm:bulletEnabled val="1"/>
        </dgm:presLayoutVars>
      </dgm:prSet>
      <dgm:spPr/>
    </dgm:pt>
    <dgm:pt modelId="{F7CDD206-9ECE-43CA-9E6B-CE5529E06BFA}" type="pres">
      <dgm:prSet presAssocID="{2696ACDF-A583-44EE-AF46-67D0F0E72A79}" presName="bgRect" presStyleLbl="node1" presStyleIdx="2" presStyleCnt="3"/>
      <dgm:spPr/>
      <dgm:t>
        <a:bodyPr/>
        <a:lstStyle/>
        <a:p>
          <a:endParaRPr lang="el-GR"/>
        </a:p>
      </dgm:t>
    </dgm:pt>
    <dgm:pt modelId="{7610F213-F6A8-414F-9FAD-DA8D9F0BFCE2}" type="pres">
      <dgm:prSet presAssocID="{2696ACDF-A583-44EE-AF46-67D0F0E72A79}" presName="parentNode" presStyleLbl="node1" presStyleIdx="2" presStyleCnt="3">
        <dgm:presLayoutVars>
          <dgm:chMax val="0"/>
          <dgm:bulletEnabled val="1"/>
        </dgm:presLayoutVars>
      </dgm:prSet>
      <dgm:spPr/>
      <dgm:t>
        <a:bodyPr/>
        <a:lstStyle/>
        <a:p>
          <a:endParaRPr lang="el-GR"/>
        </a:p>
      </dgm:t>
    </dgm:pt>
    <dgm:pt modelId="{61EFE4C8-FA8C-4AC0-8FBE-907C936DEF58}" type="pres">
      <dgm:prSet presAssocID="{2696ACDF-A583-44EE-AF46-67D0F0E72A79}" presName="childNode" presStyleLbl="node1" presStyleIdx="2" presStyleCnt="3">
        <dgm:presLayoutVars>
          <dgm:bulletEnabled val="1"/>
        </dgm:presLayoutVars>
      </dgm:prSet>
      <dgm:spPr/>
      <dgm:t>
        <a:bodyPr/>
        <a:lstStyle/>
        <a:p>
          <a:endParaRPr lang="el-GR"/>
        </a:p>
      </dgm:t>
    </dgm:pt>
  </dgm:ptLst>
  <dgm:cxnLst>
    <dgm:cxn modelId="{225251D0-00A1-4DC7-BA28-1338DCB5AE25}" type="presOf" srcId="{89E9939D-1A52-4CFD-93B8-88EA0C1CC983}" destId="{D8C0C3E0-AA0B-420C-8C8C-EEA08B558508}" srcOrd="0" destOrd="0" presId="urn:microsoft.com/office/officeart/2005/8/layout/hProcess7"/>
    <dgm:cxn modelId="{160C32A1-6C23-431D-BDB0-94B485968091}" type="presOf" srcId="{AE41CF49-3F07-43ED-97B0-76632172FD74}" destId="{5DC10412-8E12-4275-B14A-83FBC4B6FCCC}" srcOrd="1" destOrd="0" presId="urn:microsoft.com/office/officeart/2005/8/layout/hProcess7"/>
    <dgm:cxn modelId="{6CC47F44-8EC0-45A6-A990-306CEE6286B6}" type="presOf" srcId="{573F45AA-14D8-4050-BD1E-96DABE564A38}" destId="{47B71D94-1C66-48A0-A6F1-12C2126DCAAE}" srcOrd="1" destOrd="0" presId="urn:microsoft.com/office/officeart/2005/8/layout/hProcess7"/>
    <dgm:cxn modelId="{BBB6D5B7-5E0B-4704-B193-49E3A6041198}" srcId="{573F45AA-14D8-4050-BD1E-96DABE564A38}" destId="{78F3D99F-62A0-4852-8588-2D538A6E9778}" srcOrd="0" destOrd="0" parTransId="{75F7A464-B6BD-40F9-9EED-13519466B636}" sibTransId="{E3840DDC-E02E-4E2E-9CDD-4F6ECAE81B90}"/>
    <dgm:cxn modelId="{35AC55DF-3EDC-4DC8-93B2-2B5161171BE1}" type="presOf" srcId="{F84C96E5-416E-4BE1-8A26-ECC16DA0078C}" destId="{A8720837-BEBF-4BCB-85E9-0509E3B73341}" srcOrd="0" destOrd="0" presId="urn:microsoft.com/office/officeart/2005/8/layout/hProcess7"/>
    <dgm:cxn modelId="{B7DAF04B-3BF3-417D-A9FB-21FB6087369A}" type="presOf" srcId="{AE41CF49-3F07-43ED-97B0-76632172FD74}" destId="{7482D787-9625-4F9E-8EED-524E05828F1A}" srcOrd="0" destOrd="0" presId="urn:microsoft.com/office/officeart/2005/8/layout/hProcess7"/>
    <dgm:cxn modelId="{A114E6BE-F4A4-490D-BEEA-C5F1C2316588}" srcId="{2696ACDF-A583-44EE-AF46-67D0F0E72A79}" destId="{B658196B-513F-4B16-B976-5F45653ACDB5}" srcOrd="0" destOrd="0" parTransId="{E3F818CF-0F94-496B-8591-B9120BFA1A74}" sibTransId="{0081AE21-4D6B-4EA0-8F61-3EB697A185BD}"/>
    <dgm:cxn modelId="{01BF1953-BAC2-4CE4-846D-873C37BF5C4C}" srcId="{F84C96E5-416E-4BE1-8A26-ECC16DA0078C}" destId="{2696ACDF-A583-44EE-AF46-67D0F0E72A79}" srcOrd="2" destOrd="0" parTransId="{BC2ED147-03B9-41D4-8045-5E75057416CC}" sibTransId="{9A33270C-8044-4ECC-B450-9D8C47E9161C}"/>
    <dgm:cxn modelId="{00B6D127-CB5F-4868-9E7D-353F41FC7666}" srcId="{F84C96E5-416E-4BE1-8A26-ECC16DA0078C}" destId="{573F45AA-14D8-4050-BD1E-96DABE564A38}" srcOrd="0" destOrd="0" parTransId="{9B9F6958-CBDF-4E38-BBE6-A7C2B7C5BAEA}" sibTransId="{CCF7756F-B6BB-4242-9F75-CB1BAA499466}"/>
    <dgm:cxn modelId="{CF54E0BC-8460-4085-B47D-C65D8A16FFB0}" type="presOf" srcId="{2696ACDF-A583-44EE-AF46-67D0F0E72A79}" destId="{F7CDD206-9ECE-43CA-9E6B-CE5529E06BFA}" srcOrd="0" destOrd="0" presId="urn:microsoft.com/office/officeart/2005/8/layout/hProcess7"/>
    <dgm:cxn modelId="{4277ACF8-5C8C-422A-BBAB-23F01B10B2AF}" srcId="{F84C96E5-416E-4BE1-8A26-ECC16DA0078C}" destId="{AE41CF49-3F07-43ED-97B0-76632172FD74}" srcOrd="1" destOrd="0" parTransId="{C7C9F9DC-B060-4C6E-8DE3-646900239CF9}" sibTransId="{6236BFAE-9D0A-4EB6-ACDB-1B8AEFA72568}"/>
    <dgm:cxn modelId="{07F699DA-9D83-4B78-9790-378D5F10CF97}" srcId="{AE41CF49-3F07-43ED-97B0-76632172FD74}" destId="{89E9939D-1A52-4CFD-93B8-88EA0C1CC983}" srcOrd="0" destOrd="0" parTransId="{5A883B9C-B908-4548-9934-891D44D26EDB}" sibTransId="{E327EA77-908C-4928-A769-24D4688D6C02}"/>
    <dgm:cxn modelId="{5DDCA4F9-455E-4965-9792-FC992470A92E}" type="presOf" srcId="{B658196B-513F-4B16-B976-5F45653ACDB5}" destId="{61EFE4C8-FA8C-4AC0-8FBE-907C936DEF58}" srcOrd="0" destOrd="0" presId="urn:microsoft.com/office/officeart/2005/8/layout/hProcess7"/>
    <dgm:cxn modelId="{B4630C1D-91B9-4E82-9588-FB0385C7635B}" type="presOf" srcId="{573F45AA-14D8-4050-BD1E-96DABE564A38}" destId="{95144A2A-75CF-4871-84D8-674055C4B78E}" srcOrd="0" destOrd="0" presId="urn:microsoft.com/office/officeart/2005/8/layout/hProcess7"/>
    <dgm:cxn modelId="{35F7C9CF-CE42-4410-99D3-1CC9DE5799FD}" type="presOf" srcId="{2696ACDF-A583-44EE-AF46-67D0F0E72A79}" destId="{7610F213-F6A8-414F-9FAD-DA8D9F0BFCE2}" srcOrd="1" destOrd="0" presId="urn:microsoft.com/office/officeart/2005/8/layout/hProcess7"/>
    <dgm:cxn modelId="{BE030758-8443-41ED-9A4A-E5D34E61ED8B}" type="presOf" srcId="{78F3D99F-62A0-4852-8588-2D538A6E9778}" destId="{15F622FF-D7B5-4523-9AB3-7DE2D844B805}" srcOrd="0" destOrd="0" presId="urn:microsoft.com/office/officeart/2005/8/layout/hProcess7"/>
    <dgm:cxn modelId="{EFB1A673-0703-4AF5-B540-9262F75E88BC}" type="presParOf" srcId="{A8720837-BEBF-4BCB-85E9-0509E3B73341}" destId="{3A91D8CD-4B76-4CDC-A396-FD7644291CDE}" srcOrd="0" destOrd="0" presId="urn:microsoft.com/office/officeart/2005/8/layout/hProcess7"/>
    <dgm:cxn modelId="{F39DD66D-0E74-45DA-AECB-B6BE3ABCAF7B}" type="presParOf" srcId="{3A91D8CD-4B76-4CDC-A396-FD7644291CDE}" destId="{95144A2A-75CF-4871-84D8-674055C4B78E}" srcOrd="0" destOrd="0" presId="urn:microsoft.com/office/officeart/2005/8/layout/hProcess7"/>
    <dgm:cxn modelId="{BC064EFD-1CC2-4FAC-AA79-B61B1976A708}" type="presParOf" srcId="{3A91D8CD-4B76-4CDC-A396-FD7644291CDE}" destId="{47B71D94-1C66-48A0-A6F1-12C2126DCAAE}" srcOrd="1" destOrd="0" presId="urn:microsoft.com/office/officeart/2005/8/layout/hProcess7"/>
    <dgm:cxn modelId="{BACCEF7D-8C00-46D3-B099-37482B91C7F5}" type="presParOf" srcId="{3A91D8CD-4B76-4CDC-A396-FD7644291CDE}" destId="{15F622FF-D7B5-4523-9AB3-7DE2D844B805}" srcOrd="2" destOrd="0" presId="urn:microsoft.com/office/officeart/2005/8/layout/hProcess7"/>
    <dgm:cxn modelId="{1BA4E2D2-3B0A-45CB-954E-6E4F63241C78}" type="presParOf" srcId="{A8720837-BEBF-4BCB-85E9-0509E3B73341}" destId="{65CA360A-E87E-4C3D-84D8-D5311D86DF2A}" srcOrd="1" destOrd="0" presId="urn:microsoft.com/office/officeart/2005/8/layout/hProcess7"/>
    <dgm:cxn modelId="{7EF1EE9F-6A80-4673-952B-3972B75D5056}" type="presParOf" srcId="{A8720837-BEBF-4BCB-85E9-0509E3B73341}" destId="{A1FAC145-CF96-49D6-8818-D2194795BAEC}" srcOrd="2" destOrd="0" presId="urn:microsoft.com/office/officeart/2005/8/layout/hProcess7"/>
    <dgm:cxn modelId="{9A937B9C-288D-47C5-B870-5AD61082D5C3}" type="presParOf" srcId="{A1FAC145-CF96-49D6-8818-D2194795BAEC}" destId="{EC52718D-8A6D-4B97-8E20-583178D59D72}" srcOrd="0" destOrd="0" presId="urn:microsoft.com/office/officeart/2005/8/layout/hProcess7"/>
    <dgm:cxn modelId="{F8AC74AC-5668-42C7-AE57-8C0F2BF1DF6B}" type="presParOf" srcId="{A1FAC145-CF96-49D6-8818-D2194795BAEC}" destId="{0B37F93E-20D6-4267-9CF5-2236F56577D7}" srcOrd="1" destOrd="0" presId="urn:microsoft.com/office/officeart/2005/8/layout/hProcess7"/>
    <dgm:cxn modelId="{15D1BB2B-BFBE-499F-A88B-619550945378}" type="presParOf" srcId="{A1FAC145-CF96-49D6-8818-D2194795BAEC}" destId="{E9294246-A1C1-4D9F-A37F-0EA2B25B4A99}" srcOrd="2" destOrd="0" presId="urn:microsoft.com/office/officeart/2005/8/layout/hProcess7"/>
    <dgm:cxn modelId="{CC9D1EA8-3D36-44BA-A294-0C8D49F90C51}" type="presParOf" srcId="{A8720837-BEBF-4BCB-85E9-0509E3B73341}" destId="{DF74A477-D5DB-4D30-B7BE-A802D75CBC74}" srcOrd="3" destOrd="0" presId="urn:microsoft.com/office/officeart/2005/8/layout/hProcess7"/>
    <dgm:cxn modelId="{ADCC5EDB-2BC0-435E-96B7-F4B42E65FECD}" type="presParOf" srcId="{A8720837-BEBF-4BCB-85E9-0509E3B73341}" destId="{56B35F01-4B31-4490-A9DB-85411D08F871}" srcOrd="4" destOrd="0" presId="urn:microsoft.com/office/officeart/2005/8/layout/hProcess7"/>
    <dgm:cxn modelId="{B8400820-D1ED-4341-94A5-D9714647913A}" type="presParOf" srcId="{56B35F01-4B31-4490-A9DB-85411D08F871}" destId="{7482D787-9625-4F9E-8EED-524E05828F1A}" srcOrd="0" destOrd="0" presId="urn:microsoft.com/office/officeart/2005/8/layout/hProcess7"/>
    <dgm:cxn modelId="{264C4118-D46B-44C6-8A8F-D61E8662C95E}" type="presParOf" srcId="{56B35F01-4B31-4490-A9DB-85411D08F871}" destId="{5DC10412-8E12-4275-B14A-83FBC4B6FCCC}" srcOrd="1" destOrd="0" presId="urn:microsoft.com/office/officeart/2005/8/layout/hProcess7"/>
    <dgm:cxn modelId="{77CC09A7-2B54-4630-8801-A6637E72E6B9}" type="presParOf" srcId="{56B35F01-4B31-4490-A9DB-85411D08F871}" destId="{D8C0C3E0-AA0B-420C-8C8C-EEA08B558508}" srcOrd="2" destOrd="0" presId="urn:microsoft.com/office/officeart/2005/8/layout/hProcess7"/>
    <dgm:cxn modelId="{902F4AA9-812F-4434-A341-0AFFE311C240}" type="presParOf" srcId="{A8720837-BEBF-4BCB-85E9-0509E3B73341}" destId="{7E5EE7E5-F081-4ECE-B1CD-3C9761BEED68}" srcOrd="5" destOrd="0" presId="urn:microsoft.com/office/officeart/2005/8/layout/hProcess7"/>
    <dgm:cxn modelId="{1AE0B65B-1E6B-4A62-9FD1-691C917D07FA}" type="presParOf" srcId="{A8720837-BEBF-4BCB-85E9-0509E3B73341}" destId="{01FE15FF-C7C2-41D9-83FE-06AAE3366F5E}" srcOrd="6" destOrd="0" presId="urn:microsoft.com/office/officeart/2005/8/layout/hProcess7"/>
    <dgm:cxn modelId="{B80C9D9D-EF39-43B4-947C-5D14E493F385}" type="presParOf" srcId="{01FE15FF-C7C2-41D9-83FE-06AAE3366F5E}" destId="{407ABF16-2158-49A2-91D0-1FF12199D101}" srcOrd="0" destOrd="0" presId="urn:microsoft.com/office/officeart/2005/8/layout/hProcess7"/>
    <dgm:cxn modelId="{02A70CD3-9E32-44FB-97B6-5F52EB274585}" type="presParOf" srcId="{01FE15FF-C7C2-41D9-83FE-06AAE3366F5E}" destId="{43274156-74AA-4D8B-998C-1764043E6016}" srcOrd="1" destOrd="0" presId="urn:microsoft.com/office/officeart/2005/8/layout/hProcess7"/>
    <dgm:cxn modelId="{C3EE59D1-3B5D-463E-901D-75CC48A5D53A}" type="presParOf" srcId="{01FE15FF-C7C2-41D9-83FE-06AAE3366F5E}" destId="{7DF08416-F177-43C7-BCBB-BE1D961FC488}" srcOrd="2" destOrd="0" presId="urn:microsoft.com/office/officeart/2005/8/layout/hProcess7"/>
    <dgm:cxn modelId="{982C579B-003A-4865-8F18-7E6AA724CB63}" type="presParOf" srcId="{A8720837-BEBF-4BCB-85E9-0509E3B73341}" destId="{46441695-A32C-454F-97F6-BC22987C52EF}" srcOrd="7" destOrd="0" presId="urn:microsoft.com/office/officeart/2005/8/layout/hProcess7"/>
    <dgm:cxn modelId="{92613FDB-5718-4C97-AEF5-05030F910AEE}" type="presParOf" srcId="{A8720837-BEBF-4BCB-85E9-0509E3B73341}" destId="{9470C33F-88E0-4260-86D7-B916C4858585}" srcOrd="8" destOrd="0" presId="urn:microsoft.com/office/officeart/2005/8/layout/hProcess7"/>
    <dgm:cxn modelId="{D0E32B52-3130-481D-B475-F7DEE85BA4ED}" type="presParOf" srcId="{9470C33F-88E0-4260-86D7-B916C4858585}" destId="{F7CDD206-9ECE-43CA-9E6B-CE5529E06BFA}" srcOrd="0" destOrd="0" presId="urn:microsoft.com/office/officeart/2005/8/layout/hProcess7"/>
    <dgm:cxn modelId="{53B29B56-02FD-4FE1-B21D-926E7683EC2A}" type="presParOf" srcId="{9470C33F-88E0-4260-86D7-B916C4858585}" destId="{7610F213-F6A8-414F-9FAD-DA8D9F0BFCE2}" srcOrd="1" destOrd="0" presId="urn:microsoft.com/office/officeart/2005/8/layout/hProcess7"/>
    <dgm:cxn modelId="{1BF78AB7-FDB8-40C3-8A1F-635D3FFA3A62}" type="presParOf" srcId="{9470C33F-88E0-4260-86D7-B916C4858585}" destId="{61EFE4C8-FA8C-4AC0-8FBE-907C936DEF58}" srcOrd="2" destOrd="0" presId="urn:microsoft.com/office/officeart/2005/8/layout/hProcess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F84C96E5-416E-4BE1-8A26-ECC16DA0078C}"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l-GR"/>
        </a:p>
      </dgm:t>
    </dgm:pt>
    <dgm:pt modelId="{573F45AA-14D8-4050-BD1E-96DABE564A38}">
      <dgm:prSet phldrT="[Κείμενο]"/>
      <dgm:spPr/>
      <dgm:t>
        <a:bodyPr/>
        <a:lstStyle/>
        <a:p>
          <a:r>
            <a:rPr lang="el-GR" dirty="0" smtClean="0"/>
            <a:t>Στομάχι </a:t>
          </a:r>
          <a:endParaRPr lang="el-GR" dirty="0"/>
        </a:p>
      </dgm:t>
    </dgm:pt>
    <dgm:pt modelId="{9B9F6958-CBDF-4E38-BBE6-A7C2B7C5BAEA}" type="parTrans" cxnId="{00B6D127-CB5F-4868-9E7D-353F41FC7666}">
      <dgm:prSet/>
      <dgm:spPr/>
      <dgm:t>
        <a:bodyPr/>
        <a:lstStyle/>
        <a:p>
          <a:endParaRPr lang="el-GR"/>
        </a:p>
      </dgm:t>
    </dgm:pt>
    <dgm:pt modelId="{CCF7756F-B6BB-4242-9F75-CB1BAA499466}" type="sibTrans" cxnId="{00B6D127-CB5F-4868-9E7D-353F41FC7666}">
      <dgm:prSet/>
      <dgm:spPr/>
      <dgm:t>
        <a:bodyPr/>
        <a:lstStyle/>
        <a:p>
          <a:endParaRPr lang="el-GR"/>
        </a:p>
      </dgm:t>
    </dgm:pt>
    <dgm:pt modelId="{78F3D99F-62A0-4852-8588-2D538A6E9778}">
      <dgm:prSet phldrT="[Κείμενο]"/>
      <dgm:spPr/>
      <dgm:t>
        <a:bodyPr/>
        <a:lstStyle/>
        <a:p>
          <a:r>
            <a:rPr lang="el-GR" dirty="0" smtClean="0"/>
            <a:t>Τροφές όπως το σκόρδο και το κρεμμύδι, περιέχουν αιθέρια έλαια, οι οποίες απορροφούνται, εισέρχονται στην κυκλοφορία του αίματος, μεταφέρονται στους πνεύμονες και αποβάλλονται με την αναπνοή προκαλώντας κακοσμία μέχρι την πλήρη αποβολή τους</a:t>
          </a:r>
          <a:endParaRPr lang="el-GR" dirty="0"/>
        </a:p>
      </dgm:t>
    </dgm:pt>
    <dgm:pt modelId="{75F7A464-B6BD-40F9-9EED-13519466B636}" type="parTrans" cxnId="{BBB6D5B7-5E0B-4704-B193-49E3A6041198}">
      <dgm:prSet/>
      <dgm:spPr/>
      <dgm:t>
        <a:bodyPr/>
        <a:lstStyle/>
        <a:p>
          <a:endParaRPr lang="el-GR"/>
        </a:p>
      </dgm:t>
    </dgm:pt>
    <dgm:pt modelId="{E3840DDC-E02E-4E2E-9CDD-4F6ECAE81B90}" type="sibTrans" cxnId="{BBB6D5B7-5E0B-4704-B193-49E3A6041198}">
      <dgm:prSet/>
      <dgm:spPr/>
      <dgm:t>
        <a:bodyPr/>
        <a:lstStyle/>
        <a:p>
          <a:endParaRPr lang="el-GR"/>
        </a:p>
      </dgm:t>
    </dgm:pt>
    <dgm:pt modelId="{AE41CF49-3F07-43ED-97B0-76632172FD74}">
      <dgm:prSet phldrT="[Κείμενο]"/>
      <dgm:spPr/>
      <dgm:t>
        <a:bodyPr/>
        <a:lstStyle/>
        <a:p>
          <a:r>
            <a:rPr lang="el-GR" dirty="0" smtClean="0"/>
            <a:t>Χρόνιες παθήσεις</a:t>
          </a:r>
          <a:endParaRPr lang="el-GR" dirty="0"/>
        </a:p>
      </dgm:t>
    </dgm:pt>
    <dgm:pt modelId="{C7C9F9DC-B060-4C6E-8DE3-646900239CF9}" type="parTrans" cxnId="{4277ACF8-5C8C-422A-BBAB-23F01B10B2AF}">
      <dgm:prSet/>
      <dgm:spPr/>
      <dgm:t>
        <a:bodyPr/>
        <a:lstStyle/>
        <a:p>
          <a:endParaRPr lang="el-GR"/>
        </a:p>
      </dgm:t>
    </dgm:pt>
    <dgm:pt modelId="{6236BFAE-9D0A-4EB6-ACDB-1B8AEFA72568}" type="sibTrans" cxnId="{4277ACF8-5C8C-422A-BBAB-23F01B10B2AF}">
      <dgm:prSet/>
      <dgm:spPr/>
      <dgm:t>
        <a:bodyPr/>
        <a:lstStyle/>
        <a:p>
          <a:endParaRPr lang="el-GR"/>
        </a:p>
      </dgm:t>
    </dgm:pt>
    <dgm:pt modelId="{89E9939D-1A52-4CFD-93B8-88EA0C1CC983}">
      <dgm:prSet phldrT="[Κείμενο]"/>
      <dgm:spPr/>
      <dgm:t>
        <a:bodyPr/>
        <a:lstStyle/>
        <a:p>
          <a:r>
            <a:rPr lang="el-GR" dirty="0" smtClean="0"/>
            <a:t>Η ανεπάρκεια των νεφρών προκαλεί αναπνοή με οσμή που θυμίζει τη μυρωδιά ούρων</a:t>
          </a:r>
        </a:p>
        <a:p>
          <a:r>
            <a:rPr lang="el-GR" dirty="0" smtClean="0"/>
            <a:t>Η ηπατική ανεπάρκεια προκαλεί αναπνοή με οσμή ψαριού</a:t>
          </a:r>
        </a:p>
        <a:p>
          <a:r>
            <a:rPr lang="el-GR" dirty="0" smtClean="0"/>
            <a:t>Ο διαβήτης και η αυστηρή δίαιτα  προκαλεί αναπνοή με οσμή φρούτων </a:t>
          </a:r>
        </a:p>
        <a:p>
          <a:r>
            <a:rPr lang="el-GR" dirty="0" smtClean="0"/>
            <a:t>Δύσοσμη αναπνοή προκαλούν χρόνιες παθήσεις του πνεύμονα, και του στομάχου</a:t>
          </a:r>
          <a:endParaRPr lang="el-GR" dirty="0"/>
        </a:p>
      </dgm:t>
    </dgm:pt>
    <dgm:pt modelId="{E327EA77-908C-4928-A769-24D4688D6C02}" type="sibTrans" cxnId="{07F699DA-9D83-4B78-9790-378D5F10CF97}">
      <dgm:prSet/>
      <dgm:spPr/>
      <dgm:t>
        <a:bodyPr/>
        <a:lstStyle/>
        <a:p>
          <a:endParaRPr lang="el-GR"/>
        </a:p>
      </dgm:t>
    </dgm:pt>
    <dgm:pt modelId="{5A883B9C-B908-4548-9934-891D44D26EDB}" type="parTrans" cxnId="{07F699DA-9D83-4B78-9790-378D5F10CF97}">
      <dgm:prSet/>
      <dgm:spPr/>
      <dgm:t>
        <a:bodyPr/>
        <a:lstStyle/>
        <a:p>
          <a:endParaRPr lang="el-GR"/>
        </a:p>
      </dgm:t>
    </dgm:pt>
    <dgm:pt modelId="{2696ACDF-A583-44EE-AF46-67D0F0E72A79}">
      <dgm:prSet phldrT="[Κείμενο]"/>
      <dgm:spPr/>
      <dgm:t>
        <a:bodyPr/>
        <a:lstStyle/>
        <a:p>
          <a:r>
            <a:rPr lang="el-GR" dirty="0" smtClean="0"/>
            <a:t>Άλλες ασθένειες</a:t>
          </a:r>
          <a:endParaRPr lang="el-GR" dirty="0"/>
        </a:p>
      </dgm:t>
    </dgm:pt>
    <dgm:pt modelId="{9A33270C-8044-4ECC-B450-9D8C47E9161C}" type="sibTrans" cxnId="{01BF1953-BAC2-4CE4-846D-873C37BF5C4C}">
      <dgm:prSet/>
      <dgm:spPr/>
      <dgm:t>
        <a:bodyPr/>
        <a:lstStyle/>
        <a:p>
          <a:endParaRPr lang="el-GR"/>
        </a:p>
      </dgm:t>
    </dgm:pt>
    <dgm:pt modelId="{BC2ED147-03B9-41D4-8045-5E75057416CC}" type="parTrans" cxnId="{01BF1953-BAC2-4CE4-846D-873C37BF5C4C}">
      <dgm:prSet/>
      <dgm:spPr/>
      <dgm:t>
        <a:bodyPr/>
        <a:lstStyle/>
        <a:p>
          <a:endParaRPr lang="el-GR"/>
        </a:p>
      </dgm:t>
    </dgm:pt>
    <dgm:pt modelId="{B658196B-513F-4B16-B976-5F45653ACDB5}">
      <dgm:prSet phldrT="[Κείμενο]"/>
      <dgm:spPr/>
      <dgm:t>
        <a:bodyPr/>
        <a:lstStyle/>
        <a:p>
          <a:r>
            <a:rPr lang="el-GR" dirty="0" smtClean="0"/>
            <a:t>Δυσοσμία προκαλούν: οι ιγμορίτιδες, στρεπτοκοκκικές φαρυγγίτιδες, αμυγδαλίτιδες, η λοιμώδης μονοπυρήνωση, η βρογχίτιδα, έλκη του στόματος</a:t>
          </a:r>
          <a:endParaRPr lang="el-GR" dirty="0"/>
        </a:p>
      </dgm:t>
    </dgm:pt>
    <dgm:pt modelId="{0081AE21-4D6B-4EA0-8F61-3EB697A185BD}" type="sibTrans" cxnId="{A114E6BE-F4A4-490D-BEEA-C5F1C2316588}">
      <dgm:prSet/>
      <dgm:spPr/>
      <dgm:t>
        <a:bodyPr/>
        <a:lstStyle/>
        <a:p>
          <a:endParaRPr lang="el-GR"/>
        </a:p>
      </dgm:t>
    </dgm:pt>
    <dgm:pt modelId="{E3F818CF-0F94-496B-8591-B9120BFA1A74}" type="parTrans" cxnId="{A114E6BE-F4A4-490D-BEEA-C5F1C2316588}">
      <dgm:prSet/>
      <dgm:spPr/>
      <dgm:t>
        <a:bodyPr/>
        <a:lstStyle/>
        <a:p>
          <a:endParaRPr lang="el-GR"/>
        </a:p>
      </dgm:t>
    </dgm:pt>
    <dgm:pt modelId="{A8720837-BEBF-4BCB-85E9-0509E3B73341}" type="pres">
      <dgm:prSet presAssocID="{F84C96E5-416E-4BE1-8A26-ECC16DA0078C}" presName="Name0" presStyleCnt="0">
        <dgm:presLayoutVars>
          <dgm:dir/>
          <dgm:animLvl val="lvl"/>
          <dgm:resizeHandles val="exact"/>
        </dgm:presLayoutVars>
      </dgm:prSet>
      <dgm:spPr/>
      <dgm:t>
        <a:bodyPr/>
        <a:lstStyle/>
        <a:p>
          <a:endParaRPr lang="el-GR"/>
        </a:p>
      </dgm:t>
    </dgm:pt>
    <dgm:pt modelId="{3A91D8CD-4B76-4CDC-A396-FD7644291CDE}" type="pres">
      <dgm:prSet presAssocID="{573F45AA-14D8-4050-BD1E-96DABE564A38}" presName="compositeNode" presStyleCnt="0">
        <dgm:presLayoutVars>
          <dgm:bulletEnabled val="1"/>
        </dgm:presLayoutVars>
      </dgm:prSet>
      <dgm:spPr/>
    </dgm:pt>
    <dgm:pt modelId="{95144A2A-75CF-4871-84D8-674055C4B78E}" type="pres">
      <dgm:prSet presAssocID="{573F45AA-14D8-4050-BD1E-96DABE564A38}" presName="bgRect" presStyleLbl="node1" presStyleIdx="0" presStyleCnt="3"/>
      <dgm:spPr/>
      <dgm:t>
        <a:bodyPr/>
        <a:lstStyle/>
        <a:p>
          <a:endParaRPr lang="el-GR"/>
        </a:p>
      </dgm:t>
    </dgm:pt>
    <dgm:pt modelId="{47B71D94-1C66-48A0-A6F1-12C2126DCAAE}" type="pres">
      <dgm:prSet presAssocID="{573F45AA-14D8-4050-BD1E-96DABE564A38}" presName="parentNode" presStyleLbl="node1" presStyleIdx="0" presStyleCnt="3">
        <dgm:presLayoutVars>
          <dgm:chMax val="0"/>
          <dgm:bulletEnabled val="1"/>
        </dgm:presLayoutVars>
      </dgm:prSet>
      <dgm:spPr/>
      <dgm:t>
        <a:bodyPr/>
        <a:lstStyle/>
        <a:p>
          <a:endParaRPr lang="el-GR"/>
        </a:p>
      </dgm:t>
    </dgm:pt>
    <dgm:pt modelId="{15F622FF-D7B5-4523-9AB3-7DE2D844B805}" type="pres">
      <dgm:prSet presAssocID="{573F45AA-14D8-4050-BD1E-96DABE564A38}" presName="childNode" presStyleLbl="node1" presStyleIdx="0" presStyleCnt="3">
        <dgm:presLayoutVars>
          <dgm:bulletEnabled val="1"/>
        </dgm:presLayoutVars>
      </dgm:prSet>
      <dgm:spPr/>
      <dgm:t>
        <a:bodyPr/>
        <a:lstStyle/>
        <a:p>
          <a:endParaRPr lang="el-GR"/>
        </a:p>
      </dgm:t>
    </dgm:pt>
    <dgm:pt modelId="{65CA360A-E87E-4C3D-84D8-D5311D86DF2A}" type="pres">
      <dgm:prSet presAssocID="{CCF7756F-B6BB-4242-9F75-CB1BAA499466}" presName="hSp" presStyleCnt="0"/>
      <dgm:spPr/>
    </dgm:pt>
    <dgm:pt modelId="{A1FAC145-CF96-49D6-8818-D2194795BAEC}" type="pres">
      <dgm:prSet presAssocID="{CCF7756F-B6BB-4242-9F75-CB1BAA499466}" presName="vProcSp" presStyleCnt="0"/>
      <dgm:spPr/>
    </dgm:pt>
    <dgm:pt modelId="{EC52718D-8A6D-4B97-8E20-583178D59D72}" type="pres">
      <dgm:prSet presAssocID="{CCF7756F-B6BB-4242-9F75-CB1BAA499466}" presName="vSp1" presStyleCnt="0"/>
      <dgm:spPr/>
    </dgm:pt>
    <dgm:pt modelId="{0B37F93E-20D6-4267-9CF5-2236F56577D7}" type="pres">
      <dgm:prSet presAssocID="{CCF7756F-B6BB-4242-9F75-CB1BAA499466}" presName="simulatedConn" presStyleLbl="solidFgAcc1" presStyleIdx="0" presStyleCnt="2"/>
      <dgm:spPr/>
    </dgm:pt>
    <dgm:pt modelId="{E9294246-A1C1-4D9F-A37F-0EA2B25B4A99}" type="pres">
      <dgm:prSet presAssocID="{CCF7756F-B6BB-4242-9F75-CB1BAA499466}" presName="vSp2" presStyleCnt="0"/>
      <dgm:spPr/>
    </dgm:pt>
    <dgm:pt modelId="{DF74A477-D5DB-4D30-B7BE-A802D75CBC74}" type="pres">
      <dgm:prSet presAssocID="{CCF7756F-B6BB-4242-9F75-CB1BAA499466}" presName="sibTrans" presStyleCnt="0"/>
      <dgm:spPr/>
    </dgm:pt>
    <dgm:pt modelId="{56B35F01-4B31-4490-A9DB-85411D08F871}" type="pres">
      <dgm:prSet presAssocID="{AE41CF49-3F07-43ED-97B0-76632172FD74}" presName="compositeNode" presStyleCnt="0">
        <dgm:presLayoutVars>
          <dgm:bulletEnabled val="1"/>
        </dgm:presLayoutVars>
      </dgm:prSet>
      <dgm:spPr/>
    </dgm:pt>
    <dgm:pt modelId="{7482D787-9625-4F9E-8EED-524E05828F1A}" type="pres">
      <dgm:prSet presAssocID="{AE41CF49-3F07-43ED-97B0-76632172FD74}" presName="bgRect" presStyleLbl="node1" presStyleIdx="1" presStyleCnt="3"/>
      <dgm:spPr/>
      <dgm:t>
        <a:bodyPr/>
        <a:lstStyle/>
        <a:p>
          <a:endParaRPr lang="el-GR"/>
        </a:p>
      </dgm:t>
    </dgm:pt>
    <dgm:pt modelId="{5DC10412-8E12-4275-B14A-83FBC4B6FCCC}" type="pres">
      <dgm:prSet presAssocID="{AE41CF49-3F07-43ED-97B0-76632172FD74}" presName="parentNode" presStyleLbl="node1" presStyleIdx="1" presStyleCnt="3">
        <dgm:presLayoutVars>
          <dgm:chMax val="0"/>
          <dgm:bulletEnabled val="1"/>
        </dgm:presLayoutVars>
      </dgm:prSet>
      <dgm:spPr/>
      <dgm:t>
        <a:bodyPr/>
        <a:lstStyle/>
        <a:p>
          <a:endParaRPr lang="el-GR"/>
        </a:p>
      </dgm:t>
    </dgm:pt>
    <dgm:pt modelId="{D8C0C3E0-AA0B-420C-8C8C-EEA08B558508}" type="pres">
      <dgm:prSet presAssocID="{AE41CF49-3F07-43ED-97B0-76632172FD74}" presName="childNode" presStyleLbl="node1" presStyleIdx="1" presStyleCnt="3">
        <dgm:presLayoutVars>
          <dgm:bulletEnabled val="1"/>
        </dgm:presLayoutVars>
      </dgm:prSet>
      <dgm:spPr/>
      <dgm:t>
        <a:bodyPr/>
        <a:lstStyle/>
        <a:p>
          <a:endParaRPr lang="el-GR"/>
        </a:p>
      </dgm:t>
    </dgm:pt>
    <dgm:pt modelId="{7E5EE7E5-F081-4ECE-B1CD-3C9761BEED68}" type="pres">
      <dgm:prSet presAssocID="{6236BFAE-9D0A-4EB6-ACDB-1B8AEFA72568}" presName="hSp" presStyleCnt="0"/>
      <dgm:spPr/>
    </dgm:pt>
    <dgm:pt modelId="{01FE15FF-C7C2-41D9-83FE-06AAE3366F5E}" type="pres">
      <dgm:prSet presAssocID="{6236BFAE-9D0A-4EB6-ACDB-1B8AEFA72568}" presName="vProcSp" presStyleCnt="0"/>
      <dgm:spPr/>
    </dgm:pt>
    <dgm:pt modelId="{407ABF16-2158-49A2-91D0-1FF12199D101}" type="pres">
      <dgm:prSet presAssocID="{6236BFAE-9D0A-4EB6-ACDB-1B8AEFA72568}" presName="vSp1" presStyleCnt="0"/>
      <dgm:spPr/>
    </dgm:pt>
    <dgm:pt modelId="{43274156-74AA-4D8B-998C-1764043E6016}" type="pres">
      <dgm:prSet presAssocID="{6236BFAE-9D0A-4EB6-ACDB-1B8AEFA72568}" presName="simulatedConn" presStyleLbl="solidFgAcc1" presStyleIdx="1" presStyleCnt="2"/>
      <dgm:spPr/>
    </dgm:pt>
    <dgm:pt modelId="{7DF08416-F177-43C7-BCBB-BE1D961FC488}" type="pres">
      <dgm:prSet presAssocID="{6236BFAE-9D0A-4EB6-ACDB-1B8AEFA72568}" presName="vSp2" presStyleCnt="0"/>
      <dgm:spPr/>
    </dgm:pt>
    <dgm:pt modelId="{46441695-A32C-454F-97F6-BC22987C52EF}" type="pres">
      <dgm:prSet presAssocID="{6236BFAE-9D0A-4EB6-ACDB-1B8AEFA72568}" presName="sibTrans" presStyleCnt="0"/>
      <dgm:spPr/>
    </dgm:pt>
    <dgm:pt modelId="{9470C33F-88E0-4260-86D7-B916C4858585}" type="pres">
      <dgm:prSet presAssocID="{2696ACDF-A583-44EE-AF46-67D0F0E72A79}" presName="compositeNode" presStyleCnt="0">
        <dgm:presLayoutVars>
          <dgm:bulletEnabled val="1"/>
        </dgm:presLayoutVars>
      </dgm:prSet>
      <dgm:spPr/>
    </dgm:pt>
    <dgm:pt modelId="{F7CDD206-9ECE-43CA-9E6B-CE5529E06BFA}" type="pres">
      <dgm:prSet presAssocID="{2696ACDF-A583-44EE-AF46-67D0F0E72A79}" presName="bgRect" presStyleLbl="node1" presStyleIdx="2" presStyleCnt="3"/>
      <dgm:spPr/>
      <dgm:t>
        <a:bodyPr/>
        <a:lstStyle/>
        <a:p>
          <a:endParaRPr lang="el-GR"/>
        </a:p>
      </dgm:t>
    </dgm:pt>
    <dgm:pt modelId="{7610F213-F6A8-414F-9FAD-DA8D9F0BFCE2}" type="pres">
      <dgm:prSet presAssocID="{2696ACDF-A583-44EE-AF46-67D0F0E72A79}" presName="parentNode" presStyleLbl="node1" presStyleIdx="2" presStyleCnt="3">
        <dgm:presLayoutVars>
          <dgm:chMax val="0"/>
          <dgm:bulletEnabled val="1"/>
        </dgm:presLayoutVars>
      </dgm:prSet>
      <dgm:spPr/>
      <dgm:t>
        <a:bodyPr/>
        <a:lstStyle/>
        <a:p>
          <a:endParaRPr lang="el-GR"/>
        </a:p>
      </dgm:t>
    </dgm:pt>
    <dgm:pt modelId="{61EFE4C8-FA8C-4AC0-8FBE-907C936DEF58}" type="pres">
      <dgm:prSet presAssocID="{2696ACDF-A583-44EE-AF46-67D0F0E72A79}" presName="childNode" presStyleLbl="node1" presStyleIdx="2" presStyleCnt="3">
        <dgm:presLayoutVars>
          <dgm:bulletEnabled val="1"/>
        </dgm:presLayoutVars>
      </dgm:prSet>
      <dgm:spPr/>
      <dgm:t>
        <a:bodyPr/>
        <a:lstStyle/>
        <a:p>
          <a:endParaRPr lang="el-GR"/>
        </a:p>
      </dgm:t>
    </dgm:pt>
  </dgm:ptLst>
  <dgm:cxnLst>
    <dgm:cxn modelId="{53C53865-BF1C-4553-A987-44A6A6B968E4}" type="presOf" srcId="{573F45AA-14D8-4050-BD1E-96DABE564A38}" destId="{95144A2A-75CF-4871-84D8-674055C4B78E}" srcOrd="0" destOrd="0" presId="urn:microsoft.com/office/officeart/2005/8/layout/hProcess7"/>
    <dgm:cxn modelId="{4277ACF8-5C8C-422A-BBAB-23F01B10B2AF}" srcId="{F84C96E5-416E-4BE1-8A26-ECC16DA0078C}" destId="{AE41CF49-3F07-43ED-97B0-76632172FD74}" srcOrd="1" destOrd="0" parTransId="{C7C9F9DC-B060-4C6E-8DE3-646900239CF9}" sibTransId="{6236BFAE-9D0A-4EB6-ACDB-1B8AEFA72568}"/>
    <dgm:cxn modelId="{0DA3DCC2-B03C-473C-9131-CA3B681A800F}" type="presOf" srcId="{B658196B-513F-4B16-B976-5F45653ACDB5}" destId="{61EFE4C8-FA8C-4AC0-8FBE-907C936DEF58}" srcOrd="0" destOrd="0" presId="urn:microsoft.com/office/officeart/2005/8/layout/hProcess7"/>
    <dgm:cxn modelId="{E2ADD836-552A-4F14-9C3D-808D69029E1D}" type="presOf" srcId="{AE41CF49-3F07-43ED-97B0-76632172FD74}" destId="{7482D787-9625-4F9E-8EED-524E05828F1A}" srcOrd="0" destOrd="0" presId="urn:microsoft.com/office/officeart/2005/8/layout/hProcess7"/>
    <dgm:cxn modelId="{BBB6D5B7-5E0B-4704-B193-49E3A6041198}" srcId="{573F45AA-14D8-4050-BD1E-96DABE564A38}" destId="{78F3D99F-62A0-4852-8588-2D538A6E9778}" srcOrd="0" destOrd="0" parTransId="{75F7A464-B6BD-40F9-9EED-13519466B636}" sibTransId="{E3840DDC-E02E-4E2E-9CDD-4F6ECAE81B90}"/>
    <dgm:cxn modelId="{A114E6BE-F4A4-490D-BEEA-C5F1C2316588}" srcId="{2696ACDF-A583-44EE-AF46-67D0F0E72A79}" destId="{B658196B-513F-4B16-B976-5F45653ACDB5}" srcOrd="0" destOrd="0" parTransId="{E3F818CF-0F94-496B-8591-B9120BFA1A74}" sibTransId="{0081AE21-4D6B-4EA0-8F61-3EB697A185BD}"/>
    <dgm:cxn modelId="{6C35A4CB-7F1C-46A2-8754-765AE44A4DBE}" type="presOf" srcId="{78F3D99F-62A0-4852-8588-2D538A6E9778}" destId="{15F622FF-D7B5-4523-9AB3-7DE2D844B805}" srcOrd="0" destOrd="0" presId="urn:microsoft.com/office/officeart/2005/8/layout/hProcess7"/>
    <dgm:cxn modelId="{07F699DA-9D83-4B78-9790-378D5F10CF97}" srcId="{AE41CF49-3F07-43ED-97B0-76632172FD74}" destId="{89E9939D-1A52-4CFD-93B8-88EA0C1CC983}" srcOrd="0" destOrd="0" parTransId="{5A883B9C-B908-4548-9934-891D44D26EDB}" sibTransId="{E327EA77-908C-4928-A769-24D4688D6C02}"/>
    <dgm:cxn modelId="{01BF1953-BAC2-4CE4-846D-873C37BF5C4C}" srcId="{F84C96E5-416E-4BE1-8A26-ECC16DA0078C}" destId="{2696ACDF-A583-44EE-AF46-67D0F0E72A79}" srcOrd="2" destOrd="0" parTransId="{BC2ED147-03B9-41D4-8045-5E75057416CC}" sibTransId="{9A33270C-8044-4ECC-B450-9D8C47E9161C}"/>
    <dgm:cxn modelId="{70F4764D-0A0A-4292-A6A5-6FD16F7DC385}" type="presOf" srcId="{F84C96E5-416E-4BE1-8A26-ECC16DA0078C}" destId="{A8720837-BEBF-4BCB-85E9-0509E3B73341}" srcOrd="0" destOrd="0" presId="urn:microsoft.com/office/officeart/2005/8/layout/hProcess7"/>
    <dgm:cxn modelId="{BCE0E00F-0570-468D-B888-9AD1B491FCA3}" type="presOf" srcId="{2696ACDF-A583-44EE-AF46-67D0F0E72A79}" destId="{F7CDD206-9ECE-43CA-9E6B-CE5529E06BFA}" srcOrd="0" destOrd="0" presId="urn:microsoft.com/office/officeart/2005/8/layout/hProcess7"/>
    <dgm:cxn modelId="{EE771499-A3E9-46E8-8120-D6C09007D1C4}" type="presOf" srcId="{573F45AA-14D8-4050-BD1E-96DABE564A38}" destId="{47B71D94-1C66-48A0-A6F1-12C2126DCAAE}" srcOrd="1" destOrd="0" presId="urn:microsoft.com/office/officeart/2005/8/layout/hProcess7"/>
    <dgm:cxn modelId="{7B4BE9A4-D32D-499C-908D-C6B47609C26A}" type="presOf" srcId="{89E9939D-1A52-4CFD-93B8-88EA0C1CC983}" destId="{D8C0C3E0-AA0B-420C-8C8C-EEA08B558508}" srcOrd="0" destOrd="0" presId="urn:microsoft.com/office/officeart/2005/8/layout/hProcess7"/>
    <dgm:cxn modelId="{FD4058B7-3583-43DE-8EFE-5DC6026863EC}" type="presOf" srcId="{2696ACDF-A583-44EE-AF46-67D0F0E72A79}" destId="{7610F213-F6A8-414F-9FAD-DA8D9F0BFCE2}" srcOrd="1" destOrd="0" presId="urn:microsoft.com/office/officeart/2005/8/layout/hProcess7"/>
    <dgm:cxn modelId="{DA6C3161-232F-44D5-A401-0D42B23E8E69}" type="presOf" srcId="{AE41CF49-3F07-43ED-97B0-76632172FD74}" destId="{5DC10412-8E12-4275-B14A-83FBC4B6FCCC}" srcOrd="1" destOrd="0" presId="urn:microsoft.com/office/officeart/2005/8/layout/hProcess7"/>
    <dgm:cxn modelId="{00B6D127-CB5F-4868-9E7D-353F41FC7666}" srcId="{F84C96E5-416E-4BE1-8A26-ECC16DA0078C}" destId="{573F45AA-14D8-4050-BD1E-96DABE564A38}" srcOrd="0" destOrd="0" parTransId="{9B9F6958-CBDF-4E38-BBE6-A7C2B7C5BAEA}" sibTransId="{CCF7756F-B6BB-4242-9F75-CB1BAA499466}"/>
    <dgm:cxn modelId="{D392BA03-5976-4559-8AAB-0D10582CAD6D}" type="presParOf" srcId="{A8720837-BEBF-4BCB-85E9-0509E3B73341}" destId="{3A91D8CD-4B76-4CDC-A396-FD7644291CDE}" srcOrd="0" destOrd="0" presId="urn:microsoft.com/office/officeart/2005/8/layout/hProcess7"/>
    <dgm:cxn modelId="{95BC78E3-2708-4349-B1BC-F3440DA49360}" type="presParOf" srcId="{3A91D8CD-4B76-4CDC-A396-FD7644291CDE}" destId="{95144A2A-75CF-4871-84D8-674055C4B78E}" srcOrd="0" destOrd="0" presId="urn:microsoft.com/office/officeart/2005/8/layout/hProcess7"/>
    <dgm:cxn modelId="{D02A43D5-CB81-42A6-B296-C9A98CD0883C}" type="presParOf" srcId="{3A91D8CD-4B76-4CDC-A396-FD7644291CDE}" destId="{47B71D94-1C66-48A0-A6F1-12C2126DCAAE}" srcOrd="1" destOrd="0" presId="urn:microsoft.com/office/officeart/2005/8/layout/hProcess7"/>
    <dgm:cxn modelId="{6CE65487-8B0B-4189-B0EE-4DEDD109BF12}" type="presParOf" srcId="{3A91D8CD-4B76-4CDC-A396-FD7644291CDE}" destId="{15F622FF-D7B5-4523-9AB3-7DE2D844B805}" srcOrd="2" destOrd="0" presId="urn:microsoft.com/office/officeart/2005/8/layout/hProcess7"/>
    <dgm:cxn modelId="{37F42C1B-5A96-4B22-8CE7-56B4F2617EA0}" type="presParOf" srcId="{A8720837-BEBF-4BCB-85E9-0509E3B73341}" destId="{65CA360A-E87E-4C3D-84D8-D5311D86DF2A}" srcOrd="1" destOrd="0" presId="urn:microsoft.com/office/officeart/2005/8/layout/hProcess7"/>
    <dgm:cxn modelId="{4C7DF810-F28D-428B-8F36-D8D979501E4D}" type="presParOf" srcId="{A8720837-BEBF-4BCB-85E9-0509E3B73341}" destId="{A1FAC145-CF96-49D6-8818-D2194795BAEC}" srcOrd="2" destOrd="0" presId="urn:microsoft.com/office/officeart/2005/8/layout/hProcess7"/>
    <dgm:cxn modelId="{4055DCF5-9FA5-4FF2-A190-81755FD58482}" type="presParOf" srcId="{A1FAC145-CF96-49D6-8818-D2194795BAEC}" destId="{EC52718D-8A6D-4B97-8E20-583178D59D72}" srcOrd="0" destOrd="0" presId="urn:microsoft.com/office/officeart/2005/8/layout/hProcess7"/>
    <dgm:cxn modelId="{2392298D-0387-40B9-B620-E0494FAECC46}" type="presParOf" srcId="{A1FAC145-CF96-49D6-8818-D2194795BAEC}" destId="{0B37F93E-20D6-4267-9CF5-2236F56577D7}" srcOrd="1" destOrd="0" presId="urn:microsoft.com/office/officeart/2005/8/layout/hProcess7"/>
    <dgm:cxn modelId="{9D133176-2EBD-4FE3-BB53-DCFD574BDBCD}" type="presParOf" srcId="{A1FAC145-CF96-49D6-8818-D2194795BAEC}" destId="{E9294246-A1C1-4D9F-A37F-0EA2B25B4A99}" srcOrd="2" destOrd="0" presId="urn:microsoft.com/office/officeart/2005/8/layout/hProcess7"/>
    <dgm:cxn modelId="{1E835F6C-96F8-4D97-B191-4DB20DCA6748}" type="presParOf" srcId="{A8720837-BEBF-4BCB-85E9-0509E3B73341}" destId="{DF74A477-D5DB-4D30-B7BE-A802D75CBC74}" srcOrd="3" destOrd="0" presId="urn:microsoft.com/office/officeart/2005/8/layout/hProcess7"/>
    <dgm:cxn modelId="{23A07A64-4B53-4BEE-859F-9E02FD9CEBA0}" type="presParOf" srcId="{A8720837-BEBF-4BCB-85E9-0509E3B73341}" destId="{56B35F01-4B31-4490-A9DB-85411D08F871}" srcOrd="4" destOrd="0" presId="urn:microsoft.com/office/officeart/2005/8/layout/hProcess7"/>
    <dgm:cxn modelId="{8960DAC8-F5B2-4D6C-9DC8-1AB9260D60F1}" type="presParOf" srcId="{56B35F01-4B31-4490-A9DB-85411D08F871}" destId="{7482D787-9625-4F9E-8EED-524E05828F1A}" srcOrd="0" destOrd="0" presId="urn:microsoft.com/office/officeart/2005/8/layout/hProcess7"/>
    <dgm:cxn modelId="{134E9849-EBB6-49AE-A9BD-BB1F343D7990}" type="presParOf" srcId="{56B35F01-4B31-4490-A9DB-85411D08F871}" destId="{5DC10412-8E12-4275-B14A-83FBC4B6FCCC}" srcOrd="1" destOrd="0" presId="urn:microsoft.com/office/officeart/2005/8/layout/hProcess7"/>
    <dgm:cxn modelId="{099CC0FE-7AB6-4C96-BE8F-08A19D25CF5B}" type="presParOf" srcId="{56B35F01-4B31-4490-A9DB-85411D08F871}" destId="{D8C0C3E0-AA0B-420C-8C8C-EEA08B558508}" srcOrd="2" destOrd="0" presId="urn:microsoft.com/office/officeart/2005/8/layout/hProcess7"/>
    <dgm:cxn modelId="{CD7175F5-A59C-4AAF-A854-4233FDC6A44D}" type="presParOf" srcId="{A8720837-BEBF-4BCB-85E9-0509E3B73341}" destId="{7E5EE7E5-F081-4ECE-B1CD-3C9761BEED68}" srcOrd="5" destOrd="0" presId="urn:microsoft.com/office/officeart/2005/8/layout/hProcess7"/>
    <dgm:cxn modelId="{E3B38879-47DC-493A-A482-FEDB68E9113D}" type="presParOf" srcId="{A8720837-BEBF-4BCB-85E9-0509E3B73341}" destId="{01FE15FF-C7C2-41D9-83FE-06AAE3366F5E}" srcOrd="6" destOrd="0" presId="urn:microsoft.com/office/officeart/2005/8/layout/hProcess7"/>
    <dgm:cxn modelId="{696746B7-A7E4-450F-83A5-A7E80F02421B}" type="presParOf" srcId="{01FE15FF-C7C2-41D9-83FE-06AAE3366F5E}" destId="{407ABF16-2158-49A2-91D0-1FF12199D101}" srcOrd="0" destOrd="0" presId="urn:microsoft.com/office/officeart/2005/8/layout/hProcess7"/>
    <dgm:cxn modelId="{9CE783F5-6EE9-44B6-AFBB-2582B9EEE878}" type="presParOf" srcId="{01FE15FF-C7C2-41D9-83FE-06AAE3366F5E}" destId="{43274156-74AA-4D8B-998C-1764043E6016}" srcOrd="1" destOrd="0" presId="urn:microsoft.com/office/officeart/2005/8/layout/hProcess7"/>
    <dgm:cxn modelId="{E9B4AAA3-3E71-4FF0-8D5A-B714A9619202}" type="presParOf" srcId="{01FE15FF-C7C2-41D9-83FE-06AAE3366F5E}" destId="{7DF08416-F177-43C7-BCBB-BE1D961FC488}" srcOrd="2" destOrd="0" presId="urn:microsoft.com/office/officeart/2005/8/layout/hProcess7"/>
    <dgm:cxn modelId="{86A6FD6E-3CC9-48BE-A412-67ED25E33517}" type="presParOf" srcId="{A8720837-BEBF-4BCB-85E9-0509E3B73341}" destId="{46441695-A32C-454F-97F6-BC22987C52EF}" srcOrd="7" destOrd="0" presId="urn:microsoft.com/office/officeart/2005/8/layout/hProcess7"/>
    <dgm:cxn modelId="{A23C273B-3FA6-44F9-93A7-593054C94BB7}" type="presParOf" srcId="{A8720837-BEBF-4BCB-85E9-0509E3B73341}" destId="{9470C33F-88E0-4260-86D7-B916C4858585}" srcOrd="8" destOrd="0" presId="urn:microsoft.com/office/officeart/2005/8/layout/hProcess7"/>
    <dgm:cxn modelId="{542100AB-56F0-4F50-9832-78759D55F77E}" type="presParOf" srcId="{9470C33F-88E0-4260-86D7-B916C4858585}" destId="{F7CDD206-9ECE-43CA-9E6B-CE5529E06BFA}" srcOrd="0" destOrd="0" presId="urn:microsoft.com/office/officeart/2005/8/layout/hProcess7"/>
    <dgm:cxn modelId="{9790708B-5FA6-46DA-BB1D-53225069FB01}" type="presParOf" srcId="{9470C33F-88E0-4260-86D7-B916C4858585}" destId="{7610F213-F6A8-414F-9FAD-DA8D9F0BFCE2}" srcOrd="1" destOrd="0" presId="urn:microsoft.com/office/officeart/2005/8/layout/hProcess7"/>
    <dgm:cxn modelId="{FDF2DC88-F0A5-4875-A2F5-4171FADA0E41}" type="presParOf" srcId="{9470C33F-88E0-4260-86D7-B916C4858585}" destId="{61EFE4C8-FA8C-4AC0-8FBE-907C936DEF58}" srcOrd="2" destOrd="0" presId="urn:microsoft.com/office/officeart/2005/8/layout/hProcess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B4BFC4E9-9030-4AEF-B2AF-45F849C82192}"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l-GR"/>
        </a:p>
      </dgm:t>
    </dgm:pt>
    <dgm:pt modelId="{9BBA61FF-39F8-48FD-A350-FD989B2ED01F}">
      <dgm:prSet phldrT="[Κείμενο]"/>
      <dgm:spPr/>
      <dgm:t>
        <a:bodyPr/>
        <a:lstStyle/>
        <a:p>
          <a:r>
            <a:rPr lang="el-GR" dirty="0" smtClean="0"/>
            <a:t>Βούρτσισμα δοντιών μετά από το φαγητό</a:t>
          </a:r>
        </a:p>
      </dgm:t>
    </dgm:pt>
    <dgm:pt modelId="{F9CEB1D5-7402-4128-9E63-5052A85166D3}" type="parTrans" cxnId="{C846797D-F1D9-467D-820C-4B20BF341B2D}">
      <dgm:prSet/>
      <dgm:spPr/>
      <dgm:t>
        <a:bodyPr/>
        <a:lstStyle/>
        <a:p>
          <a:endParaRPr lang="el-GR"/>
        </a:p>
      </dgm:t>
    </dgm:pt>
    <dgm:pt modelId="{87046D6C-164D-4AAC-ABD0-C855C7CAAB65}" type="sibTrans" cxnId="{C846797D-F1D9-467D-820C-4B20BF341B2D}">
      <dgm:prSet/>
      <dgm:spPr/>
      <dgm:t>
        <a:bodyPr/>
        <a:lstStyle/>
        <a:p>
          <a:endParaRPr lang="el-GR"/>
        </a:p>
      </dgm:t>
    </dgm:pt>
    <dgm:pt modelId="{3958D065-47A1-4911-964C-CEA52F4F3284}">
      <dgm:prSet phldrT="[Κείμενο]"/>
      <dgm:spPr/>
      <dgm:t>
        <a:bodyPr/>
        <a:lstStyle/>
        <a:p>
          <a:r>
            <a:rPr lang="el-GR" dirty="0" smtClean="0"/>
            <a:t>Βούρτσισμα της γλώσσας</a:t>
          </a:r>
          <a:endParaRPr lang="el-GR" dirty="0"/>
        </a:p>
      </dgm:t>
    </dgm:pt>
    <dgm:pt modelId="{A1758FBC-1675-432B-B0EE-4EDD3BE8CF60}" type="parTrans" cxnId="{8C4672E1-E3FE-4A72-BC6E-1AA23FBA46F0}">
      <dgm:prSet/>
      <dgm:spPr/>
      <dgm:t>
        <a:bodyPr/>
        <a:lstStyle/>
        <a:p>
          <a:endParaRPr lang="el-GR"/>
        </a:p>
      </dgm:t>
    </dgm:pt>
    <dgm:pt modelId="{0825F6FB-04BE-48AF-A9D3-227493B8FDCD}" type="sibTrans" cxnId="{8C4672E1-E3FE-4A72-BC6E-1AA23FBA46F0}">
      <dgm:prSet/>
      <dgm:spPr/>
      <dgm:t>
        <a:bodyPr/>
        <a:lstStyle/>
        <a:p>
          <a:endParaRPr lang="el-GR"/>
        </a:p>
      </dgm:t>
    </dgm:pt>
    <dgm:pt modelId="{BE8D9988-E209-41C5-BD1E-3523C1403AFB}">
      <dgm:prSet phldrT="[Κείμενο]"/>
      <dgm:spPr/>
      <dgm:t>
        <a:bodyPr/>
        <a:lstStyle/>
        <a:p>
          <a:r>
            <a:rPr lang="el-GR" dirty="0" smtClean="0"/>
            <a:t>Καθάρισμα τεχνητών οδοντοστοιχιών</a:t>
          </a:r>
          <a:endParaRPr lang="el-GR" dirty="0"/>
        </a:p>
      </dgm:t>
    </dgm:pt>
    <dgm:pt modelId="{F4E64BB7-6FD2-443A-B7B0-6A6F5571905F}" type="parTrans" cxnId="{EF403AA0-36A3-453F-8081-56DE95DC47BE}">
      <dgm:prSet/>
      <dgm:spPr/>
      <dgm:t>
        <a:bodyPr/>
        <a:lstStyle/>
        <a:p>
          <a:endParaRPr lang="el-GR"/>
        </a:p>
      </dgm:t>
    </dgm:pt>
    <dgm:pt modelId="{57B92D1B-9FAD-4FC6-B48E-7F78B381748E}" type="sibTrans" cxnId="{EF403AA0-36A3-453F-8081-56DE95DC47BE}">
      <dgm:prSet/>
      <dgm:spPr/>
      <dgm:t>
        <a:bodyPr/>
        <a:lstStyle/>
        <a:p>
          <a:endParaRPr lang="el-GR"/>
        </a:p>
      </dgm:t>
    </dgm:pt>
    <dgm:pt modelId="{F687F440-8778-4923-8B2F-05091302C974}">
      <dgm:prSet phldrT="[Κείμενο]"/>
      <dgm:spPr/>
      <dgm:t>
        <a:bodyPr/>
        <a:lstStyle/>
        <a:p>
          <a:r>
            <a:rPr lang="el-GR" dirty="0" smtClean="0"/>
            <a:t>Άφθονη κατανάλωση νερού</a:t>
          </a:r>
          <a:endParaRPr lang="el-GR" dirty="0"/>
        </a:p>
      </dgm:t>
    </dgm:pt>
    <dgm:pt modelId="{8883269D-B8C9-409F-8DFE-FBAC8CC0FF8A}" type="parTrans" cxnId="{9AE91470-9860-484D-BC03-82EACB0E4BC4}">
      <dgm:prSet/>
      <dgm:spPr/>
      <dgm:t>
        <a:bodyPr/>
        <a:lstStyle/>
        <a:p>
          <a:endParaRPr lang="el-GR"/>
        </a:p>
      </dgm:t>
    </dgm:pt>
    <dgm:pt modelId="{0B12F85D-A05B-4FAA-A5C9-452241FD9662}" type="sibTrans" cxnId="{9AE91470-9860-484D-BC03-82EACB0E4BC4}">
      <dgm:prSet/>
      <dgm:spPr/>
      <dgm:t>
        <a:bodyPr/>
        <a:lstStyle/>
        <a:p>
          <a:endParaRPr lang="el-GR"/>
        </a:p>
      </dgm:t>
    </dgm:pt>
    <dgm:pt modelId="{DFF6D2EE-7FA6-4690-9C11-353C99BCB015}">
      <dgm:prSet phldrT="[Κείμενο]"/>
      <dgm:spPr/>
      <dgm:t>
        <a:bodyPr/>
        <a:lstStyle/>
        <a:p>
          <a:r>
            <a:rPr lang="el-GR" dirty="0" smtClean="0"/>
            <a:t>Μάσημα τσίχλας χωρίς ζάχαρη</a:t>
          </a:r>
          <a:endParaRPr lang="el-GR" dirty="0"/>
        </a:p>
      </dgm:t>
    </dgm:pt>
    <dgm:pt modelId="{79E304AF-B62B-4533-843D-71E70CB691E3}" type="parTrans" cxnId="{FB426186-5AA6-452F-8936-56560735F8D9}">
      <dgm:prSet/>
      <dgm:spPr/>
      <dgm:t>
        <a:bodyPr/>
        <a:lstStyle/>
        <a:p>
          <a:endParaRPr lang="el-GR"/>
        </a:p>
      </dgm:t>
    </dgm:pt>
    <dgm:pt modelId="{DE7E158B-7BF7-4CF5-BD06-9C3A6858DC37}" type="sibTrans" cxnId="{FB426186-5AA6-452F-8936-56560735F8D9}">
      <dgm:prSet/>
      <dgm:spPr/>
      <dgm:t>
        <a:bodyPr/>
        <a:lstStyle/>
        <a:p>
          <a:endParaRPr lang="el-GR"/>
        </a:p>
      </dgm:t>
    </dgm:pt>
    <dgm:pt modelId="{271EEB6C-1468-4963-880A-945D49912027}">
      <dgm:prSet phldrT="[Κείμενο]"/>
      <dgm:spPr/>
      <dgm:t>
        <a:bodyPr/>
        <a:lstStyle/>
        <a:p>
          <a:r>
            <a:rPr lang="el-GR" dirty="0" smtClean="0"/>
            <a:t>Τακτική επίσκεψη στον οδοντίατρο</a:t>
          </a:r>
          <a:endParaRPr lang="el-GR" dirty="0"/>
        </a:p>
      </dgm:t>
    </dgm:pt>
    <dgm:pt modelId="{4640DE53-CE80-4778-8F8E-C8911483E0B6}" type="parTrans" cxnId="{4BF218FE-0C46-4346-AFF1-E3F6C8529CA7}">
      <dgm:prSet/>
      <dgm:spPr/>
      <dgm:t>
        <a:bodyPr/>
        <a:lstStyle/>
        <a:p>
          <a:endParaRPr lang="el-GR"/>
        </a:p>
      </dgm:t>
    </dgm:pt>
    <dgm:pt modelId="{F9090503-9E82-48CA-B1BA-483927214A80}" type="sibTrans" cxnId="{4BF218FE-0C46-4346-AFF1-E3F6C8529CA7}">
      <dgm:prSet/>
      <dgm:spPr/>
      <dgm:t>
        <a:bodyPr/>
        <a:lstStyle/>
        <a:p>
          <a:endParaRPr lang="el-GR"/>
        </a:p>
      </dgm:t>
    </dgm:pt>
    <dgm:pt modelId="{983FC26C-E6BC-4C8E-8F6E-21E4EDA21064}">
      <dgm:prSet phldrT="[Κείμενο]"/>
      <dgm:spPr/>
      <dgm:t>
        <a:bodyPr/>
        <a:lstStyle/>
        <a:p>
          <a:r>
            <a:rPr lang="el-GR" dirty="0" smtClean="0"/>
            <a:t>Σκευάσματα με τεχνητό σάλιο (περιπτώσεις ξηροστομίας)</a:t>
          </a:r>
          <a:endParaRPr lang="el-GR" dirty="0"/>
        </a:p>
      </dgm:t>
    </dgm:pt>
    <dgm:pt modelId="{DDAAC8BE-1F64-4131-9597-66CDE8D61A1E}" type="parTrans" cxnId="{F8FB3F55-1E29-431B-A1DA-F958365DDBA9}">
      <dgm:prSet/>
      <dgm:spPr/>
      <dgm:t>
        <a:bodyPr/>
        <a:lstStyle/>
        <a:p>
          <a:endParaRPr lang="el-GR"/>
        </a:p>
      </dgm:t>
    </dgm:pt>
    <dgm:pt modelId="{DE57957A-07F5-417A-BE05-65F67B1F1035}" type="sibTrans" cxnId="{F8FB3F55-1E29-431B-A1DA-F958365DDBA9}">
      <dgm:prSet/>
      <dgm:spPr/>
      <dgm:t>
        <a:bodyPr/>
        <a:lstStyle/>
        <a:p>
          <a:endParaRPr lang="el-GR"/>
        </a:p>
      </dgm:t>
    </dgm:pt>
    <dgm:pt modelId="{DC7DED7C-32E6-4B10-A978-332586D3A03D}">
      <dgm:prSet phldrT="[Κείμενο]"/>
      <dgm:spPr/>
      <dgm:t>
        <a:bodyPr/>
        <a:lstStyle/>
        <a:p>
          <a:r>
            <a:rPr lang="el-GR" dirty="0" smtClean="0"/>
            <a:t>Τακτική αλλαγή της οδοντόβουρτσας</a:t>
          </a:r>
          <a:endParaRPr lang="el-GR" dirty="0"/>
        </a:p>
      </dgm:t>
    </dgm:pt>
    <dgm:pt modelId="{77415B89-1EB0-4952-8EA3-09852C5CC9BE}" type="parTrans" cxnId="{259A5931-90C8-441D-BBF1-BA78BA5F8E48}">
      <dgm:prSet/>
      <dgm:spPr/>
      <dgm:t>
        <a:bodyPr/>
        <a:lstStyle/>
        <a:p>
          <a:endParaRPr lang="el-GR"/>
        </a:p>
      </dgm:t>
    </dgm:pt>
    <dgm:pt modelId="{C2EBB951-A61A-4138-91B0-9F34F7D98B76}" type="sibTrans" cxnId="{259A5931-90C8-441D-BBF1-BA78BA5F8E48}">
      <dgm:prSet/>
      <dgm:spPr/>
      <dgm:t>
        <a:bodyPr/>
        <a:lstStyle/>
        <a:p>
          <a:endParaRPr lang="el-GR"/>
        </a:p>
      </dgm:t>
    </dgm:pt>
    <dgm:pt modelId="{648C4AA9-D4FF-4033-9660-1E209DFDF256}" type="pres">
      <dgm:prSet presAssocID="{B4BFC4E9-9030-4AEF-B2AF-45F849C82192}" presName="diagram" presStyleCnt="0">
        <dgm:presLayoutVars>
          <dgm:dir/>
          <dgm:resizeHandles val="exact"/>
        </dgm:presLayoutVars>
      </dgm:prSet>
      <dgm:spPr/>
      <dgm:t>
        <a:bodyPr/>
        <a:lstStyle/>
        <a:p>
          <a:endParaRPr lang="el-GR"/>
        </a:p>
      </dgm:t>
    </dgm:pt>
    <dgm:pt modelId="{3E0BE62A-8400-42C6-90C2-083E9D2E9FB4}" type="pres">
      <dgm:prSet presAssocID="{9BBA61FF-39F8-48FD-A350-FD989B2ED01F}" presName="node" presStyleLbl="node1" presStyleIdx="0" presStyleCnt="8">
        <dgm:presLayoutVars>
          <dgm:bulletEnabled val="1"/>
        </dgm:presLayoutVars>
      </dgm:prSet>
      <dgm:spPr/>
      <dgm:t>
        <a:bodyPr/>
        <a:lstStyle/>
        <a:p>
          <a:endParaRPr lang="el-GR"/>
        </a:p>
      </dgm:t>
    </dgm:pt>
    <dgm:pt modelId="{CB0264ED-520A-4EC6-9DA6-FCE789FAC887}" type="pres">
      <dgm:prSet presAssocID="{87046D6C-164D-4AAC-ABD0-C855C7CAAB65}" presName="sibTrans" presStyleCnt="0"/>
      <dgm:spPr/>
    </dgm:pt>
    <dgm:pt modelId="{A8A11D05-4883-4D6D-9BF3-28E8FE912653}" type="pres">
      <dgm:prSet presAssocID="{3958D065-47A1-4911-964C-CEA52F4F3284}" presName="node" presStyleLbl="node1" presStyleIdx="1" presStyleCnt="8">
        <dgm:presLayoutVars>
          <dgm:bulletEnabled val="1"/>
        </dgm:presLayoutVars>
      </dgm:prSet>
      <dgm:spPr/>
      <dgm:t>
        <a:bodyPr/>
        <a:lstStyle/>
        <a:p>
          <a:endParaRPr lang="el-GR"/>
        </a:p>
      </dgm:t>
    </dgm:pt>
    <dgm:pt modelId="{9324B146-5AA1-45DF-A6E4-C2A20195216A}" type="pres">
      <dgm:prSet presAssocID="{0825F6FB-04BE-48AF-A9D3-227493B8FDCD}" presName="sibTrans" presStyleCnt="0"/>
      <dgm:spPr/>
    </dgm:pt>
    <dgm:pt modelId="{04197AAF-5324-4FB7-A214-9BC1845D4FF4}" type="pres">
      <dgm:prSet presAssocID="{BE8D9988-E209-41C5-BD1E-3523C1403AFB}" presName="node" presStyleLbl="node1" presStyleIdx="2" presStyleCnt="8">
        <dgm:presLayoutVars>
          <dgm:bulletEnabled val="1"/>
        </dgm:presLayoutVars>
      </dgm:prSet>
      <dgm:spPr/>
      <dgm:t>
        <a:bodyPr/>
        <a:lstStyle/>
        <a:p>
          <a:endParaRPr lang="el-GR"/>
        </a:p>
      </dgm:t>
    </dgm:pt>
    <dgm:pt modelId="{F19FFD0F-7C92-466D-8623-BADAE7BDFAFE}" type="pres">
      <dgm:prSet presAssocID="{57B92D1B-9FAD-4FC6-B48E-7F78B381748E}" presName="sibTrans" presStyleCnt="0"/>
      <dgm:spPr/>
    </dgm:pt>
    <dgm:pt modelId="{2A7154E8-25EF-4A3E-A680-6765B1E74079}" type="pres">
      <dgm:prSet presAssocID="{F687F440-8778-4923-8B2F-05091302C974}" presName="node" presStyleLbl="node1" presStyleIdx="3" presStyleCnt="8">
        <dgm:presLayoutVars>
          <dgm:bulletEnabled val="1"/>
        </dgm:presLayoutVars>
      </dgm:prSet>
      <dgm:spPr/>
      <dgm:t>
        <a:bodyPr/>
        <a:lstStyle/>
        <a:p>
          <a:endParaRPr lang="el-GR"/>
        </a:p>
      </dgm:t>
    </dgm:pt>
    <dgm:pt modelId="{12892B78-9934-45F9-A167-A370DFF6BA10}" type="pres">
      <dgm:prSet presAssocID="{0B12F85D-A05B-4FAA-A5C9-452241FD9662}" presName="sibTrans" presStyleCnt="0"/>
      <dgm:spPr/>
    </dgm:pt>
    <dgm:pt modelId="{995FC2FF-3C60-4F39-919A-93F71A6C5462}" type="pres">
      <dgm:prSet presAssocID="{DFF6D2EE-7FA6-4690-9C11-353C99BCB015}" presName="node" presStyleLbl="node1" presStyleIdx="4" presStyleCnt="8">
        <dgm:presLayoutVars>
          <dgm:bulletEnabled val="1"/>
        </dgm:presLayoutVars>
      </dgm:prSet>
      <dgm:spPr/>
      <dgm:t>
        <a:bodyPr/>
        <a:lstStyle/>
        <a:p>
          <a:endParaRPr lang="el-GR"/>
        </a:p>
      </dgm:t>
    </dgm:pt>
    <dgm:pt modelId="{0E035A40-2347-4E8C-9BFD-8B06F9D83BD9}" type="pres">
      <dgm:prSet presAssocID="{DE7E158B-7BF7-4CF5-BD06-9C3A6858DC37}" presName="sibTrans" presStyleCnt="0"/>
      <dgm:spPr/>
    </dgm:pt>
    <dgm:pt modelId="{B6C0A0D0-2171-4DD6-A9BE-DE883D7E933A}" type="pres">
      <dgm:prSet presAssocID="{983FC26C-E6BC-4C8E-8F6E-21E4EDA21064}" presName="node" presStyleLbl="node1" presStyleIdx="5" presStyleCnt="8">
        <dgm:presLayoutVars>
          <dgm:bulletEnabled val="1"/>
        </dgm:presLayoutVars>
      </dgm:prSet>
      <dgm:spPr/>
      <dgm:t>
        <a:bodyPr/>
        <a:lstStyle/>
        <a:p>
          <a:endParaRPr lang="el-GR"/>
        </a:p>
      </dgm:t>
    </dgm:pt>
    <dgm:pt modelId="{792EAB8B-160C-477D-AFE4-CFC69F359A93}" type="pres">
      <dgm:prSet presAssocID="{DE57957A-07F5-417A-BE05-65F67B1F1035}" presName="sibTrans" presStyleCnt="0"/>
      <dgm:spPr/>
    </dgm:pt>
    <dgm:pt modelId="{82580EE2-0C22-4300-8997-EB2331DC78E2}" type="pres">
      <dgm:prSet presAssocID="{DC7DED7C-32E6-4B10-A978-332586D3A03D}" presName="node" presStyleLbl="node1" presStyleIdx="6" presStyleCnt="8">
        <dgm:presLayoutVars>
          <dgm:bulletEnabled val="1"/>
        </dgm:presLayoutVars>
      </dgm:prSet>
      <dgm:spPr/>
      <dgm:t>
        <a:bodyPr/>
        <a:lstStyle/>
        <a:p>
          <a:endParaRPr lang="el-GR"/>
        </a:p>
      </dgm:t>
    </dgm:pt>
    <dgm:pt modelId="{BA050ABD-9C79-410E-B65A-F9929EFC5DD4}" type="pres">
      <dgm:prSet presAssocID="{C2EBB951-A61A-4138-91B0-9F34F7D98B76}" presName="sibTrans" presStyleCnt="0"/>
      <dgm:spPr/>
    </dgm:pt>
    <dgm:pt modelId="{078D7F21-8769-4C95-8C54-3DA20FFFA993}" type="pres">
      <dgm:prSet presAssocID="{271EEB6C-1468-4963-880A-945D49912027}" presName="node" presStyleLbl="node1" presStyleIdx="7" presStyleCnt="8">
        <dgm:presLayoutVars>
          <dgm:bulletEnabled val="1"/>
        </dgm:presLayoutVars>
      </dgm:prSet>
      <dgm:spPr/>
      <dgm:t>
        <a:bodyPr/>
        <a:lstStyle/>
        <a:p>
          <a:endParaRPr lang="el-GR"/>
        </a:p>
      </dgm:t>
    </dgm:pt>
  </dgm:ptLst>
  <dgm:cxnLst>
    <dgm:cxn modelId="{9AE91470-9860-484D-BC03-82EACB0E4BC4}" srcId="{B4BFC4E9-9030-4AEF-B2AF-45F849C82192}" destId="{F687F440-8778-4923-8B2F-05091302C974}" srcOrd="3" destOrd="0" parTransId="{8883269D-B8C9-409F-8DFE-FBAC8CC0FF8A}" sibTransId="{0B12F85D-A05B-4FAA-A5C9-452241FD9662}"/>
    <dgm:cxn modelId="{62BD827F-8D88-43AF-9AA2-7D4D396CE635}" type="presOf" srcId="{271EEB6C-1468-4963-880A-945D49912027}" destId="{078D7F21-8769-4C95-8C54-3DA20FFFA993}" srcOrd="0" destOrd="0" presId="urn:microsoft.com/office/officeart/2005/8/layout/default"/>
    <dgm:cxn modelId="{73CC8583-E90E-428E-A9B5-87FCB10AF820}" type="presOf" srcId="{9BBA61FF-39F8-48FD-A350-FD989B2ED01F}" destId="{3E0BE62A-8400-42C6-90C2-083E9D2E9FB4}" srcOrd="0" destOrd="0" presId="urn:microsoft.com/office/officeart/2005/8/layout/default"/>
    <dgm:cxn modelId="{0ABFEA37-A576-4DA8-9B8D-4EBF15EB896C}" type="presOf" srcId="{B4BFC4E9-9030-4AEF-B2AF-45F849C82192}" destId="{648C4AA9-D4FF-4033-9660-1E209DFDF256}" srcOrd="0" destOrd="0" presId="urn:microsoft.com/office/officeart/2005/8/layout/default"/>
    <dgm:cxn modelId="{CACBE62E-037F-48CD-B74C-BE4D7B6FE84E}" type="presOf" srcId="{BE8D9988-E209-41C5-BD1E-3523C1403AFB}" destId="{04197AAF-5324-4FB7-A214-9BC1845D4FF4}" srcOrd="0" destOrd="0" presId="urn:microsoft.com/office/officeart/2005/8/layout/default"/>
    <dgm:cxn modelId="{266200B7-CBDA-451A-816C-B6C5ADA8D2BB}" type="presOf" srcId="{3958D065-47A1-4911-964C-CEA52F4F3284}" destId="{A8A11D05-4883-4D6D-9BF3-28E8FE912653}" srcOrd="0" destOrd="0" presId="urn:microsoft.com/office/officeart/2005/8/layout/default"/>
    <dgm:cxn modelId="{B1CB5AFE-19BA-4645-BF5A-58CE2ED8E7EE}" type="presOf" srcId="{DC7DED7C-32E6-4B10-A978-332586D3A03D}" destId="{82580EE2-0C22-4300-8997-EB2331DC78E2}" srcOrd="0" destOrd="0" presId="urn:microsoft.com/office/officeart/2005/8/layout/default"/>
    <dgm:cxn modelId="{C846797D-F1D9-467D-820C-4B20BF341B2D}" srcId="{B4BFC4E9-9030-4AEF-B2AF-45F849C82192}" destId="{9BBA61FF-39F8-48FD-A350-FD989B2ED01F}" srcOrd="0" destOrd="0" parTransId="{F9CEB1D5-7402-4128-9E63-5052A85166D3}" sibTransId="{87046D6C-164D-4AAC-ABD0-C855C7CAAB65}"/>
    <dgm:cxn modelId="{EF403AA0-36A3-453F-8081-56DE95DC47BE}" srcId="{B4BFC4E9-9030-4AEF-B2AF-45F849C82192}" destId="{BE8D9988-E209-41C5-BD1E-3523C1403AFB}" srcOrd="2" destOrd="0" parTransId="{F4E64BB7-6FD2-443A-B7B0-6A6F5571905F}" sibTransId="{57B92D1B-9FAD-4FC6-B48E-7F78B381748E}"/>
    <dgm:cxn modelId="{F8FB3F55-1E29-431B-A1DA-F958365DDBA9}" srcId="{B4BFC4E9-9030-4AEF-B2AF-45F849C82192}" destId="{983FC26C-E6BC-4C8E-8F6E-21E4EDA21064}" srcOrd="5" destOrd="0" parTransId="{DDAAC8BE-1F64-4131-9597-66CDE8D61A1E}" sibTransId="{DE57957A-07F5-417A-BE05-65F67B1F1035}"/>
    <dgm:cxn modelId="{9D56A95B-B28A-45EA-BE19-DC96D9DD71E9}" type="presOf" srcId="{983FC26C-E6BC-4C8E-8F6E-21E4EDA21064}" destId="{B6C0A0D0-2171-4DD6-A9BE-DE883D7E933A}" srcOrd="0" destOrd="0" presId="urn:microsoft.com/office/officeart/2005/8/layout/default"/>
    <dgm:cxn modelId="{4BF218FE-0C46-4346-AFF1-E3F6C8529CA7}" srcId="{B4BFC4E9-9030-4AEF-B2AF-45F849C82192}" destId="{271EEB6C-1468-4963-880A-945D49912027}" srcOrd="7" destOrd="0" parTransId="{4640DE53-CE80-4778-8F8E-C8911483E0B6}" sibTransId="{F9090503-9E82-48CA-B1BA-483927214A80}"/>
    <dgm:cxn modelId="{8C4672E1-E3FE-4A72-BC6E-1AA23FBA46F0}" srcId="{B4BFC4E9-9030-4AEF-B2AF-45F849C82192}" destId="{3958D065-47A1-4911-964C-CEA52F4F3284}" srcOrd="1" destOrd="0" parTransId="{A1758FBC-1675-432B-B0EE-4EDD3BE8CF60}" sibTransId="{0825F6FB-04BE-48AF-A9D3-227493B8FDCD}"/>
    <dgm:cxn modelId="{69050720-8208-4FC7-A171-34C9CEF65588}" type="presOf" srcId="{F687F440-8778-4923-8B2F-05091302C974}" destId="{2A7154E8-25EF-4A3E-A680-6765B1E74079}" srcOrd="0" destOrd="0" presId="urn:microsoft.com/office/officeart/2005/8/layout/default"/>
    <dgm:cxn modelId="{FB426186-5AA6-452F-8936-56560735F8D9}" srcId="{B4BFC4E9-9030-4AEF-B2AF-45F849C82192}" destId="{DFF6D2EE-7FA6-4690-9C11-353C99BCB015}" srcOrd="4" destOrd="0" parTransId="{79E304AF-B62B-4533-843D-71E70CB691E3}" sibTransId="{DE7E158B-7BF7-4CF5-BD06-9C3A6858DC37}"/>
    <dgm:cxn modelId="{C61D0613-87E6-4923-B6EC-69698D14D054}" type="presOf" srcId="{DFF6D2EE-7FA6-4690-9C11-353C99BCB015}" destId="{995FC2FF-3C60-4F39-919A-93F71A6C5462}" srcOrd="0" destOrd="0" presId="urn:microsoft.com/office/officeart/2005/8/layout/default"/>
    <dgm:cxn modelId="{259A5931-90C8-441D-BBF1-BA78BA5F8E48}" srcId="{B4BFC4E9-9030-4AEF-B2AF-45F849C82192}" destId="{DC7DED7C-32E6-4B10-A978-332586D3A03D}" srcOrd="6" destOrd="0" parTransId="{77415B89-1EB0-4952-8EA3-09852C5CC9BE}" sibTransId="{C2EBB951-A61A-4138-91B0-9F34F7D98B76}"/>
    <dgm:cxn modelId="{5641097A-BB9D-40FA-9DA8-EA380F09058E}" type="presParOf" srcId="{648C4AA9-D4FF-4033-9660-1E209DFDF256}" destId="{3E0BE62A-8400-42C6-90C2-083E9D2E9FB4}" srcOrd="0" destOrd="0" presId="urn:microsoft.com/office/officeart/2005/8/layout/default"/>
    <dgm:cxn modelId="{EBC955F7-4411-46B5-8860-4B059F297CD2}" type="presParOf" srcId="{648C4AA9-D4FF-4033-9660-1E209DFDF256}" destId="{CB0264ED-520A-4EC6-9DA6-FCE789FAC887}" srcOrd="1" destOrd="0" presId="urn:microsoft.com/office/officeart/2005/8/layout/default"/>
    <dgm:cxn modelId="{BA96D5EE-6593-4203-B165-F85388CB9AFE}" type="presParOf" srcId="{648C4AA9-D4FF-4033-9660-1E209DFDF256}" destId="{A8A11D05-4883-4D6D-9BF3-28E8FE912653}" srcOrd="2" destOrd="0" presId="urn:microsoft.com/office/officeart/2005/8/layout/default"/>
    <dgm:cxn modelId="{D44AA6FA-7211-4534-ABEE-9444D32960FF}" type="presParOf" srcId="{648C4AA9-D4FF-4033-9660-1E209DFDF256}" destId="{9324B146-5AA1-45DF-A6E4-C2A20195216A}" srcOrd="3" destOrd="0" presId="urn:microsoft.com/office/officeart/2005/8/layout/default"/>
    <dgm:cxn modelId="{EB6413BD-3CF9-4FE2-9057-F23FABCBAD9D}" type="presParOf" srcId="{648C4AA9-D4FF-4033-9660-1E209DFDF256}" destId="{04197AAF-5324-4FB7-A214-9BC1845D4FF4}" srcOrd="4" destOrd="0" presId="urn:microsoft.com/office/officeart/2005/8/layout/default"/>
    <dgm:cxn modelId="{7A790589-0AD3-4CB1-ABE4-C393B74CF28B}" type="presParOf" srcId="{648C4AA9-D4FF-4033-9660-1E209DFDF256}" destId="{F19FFD0F-7C92-466D-8623-BADAE7BDFAFE}" srcOrd="5" destOrd="0" presId="urn:microsoft.com/office/officeart/2005/8/layout/default"/>
    <dgm:cxn modelId="{E7E1B1B0-B499-4D46-8051-27551C72CBCB}" type="presParOf" srcId="{648C4AA9-D4FF-4033-9660-1E209DFDF256}" destId="{2A7154E8-25EF-4A3E-A680-6765B1E74079}" srcOrd="6" destOrd="0" presId="urn:microsoft.com/office/officeart/2005/8/layout/default"/>
    <dgm:cxn modelId="{055C6B38-F943-43E9-98C2-BDDC6ADCE113}" type="presParOf" srcId="{648C4AA9-D4FF-4033-9660-1E209DFDF256}" destId="{12892B78-9934-45F9-A167-A370DFF6BA10}" srcOrd="7" destOrd="0" presId="urn:microsoft.com/office/officeart/2005/8/layout/default"/>
    <dgm:cxn modelId="{AFFEAEA3-629F-41D6-94FF-4C08E898DE69}" type="presParOf" srcId="{648C4AA9-D4FF-4033-9660-1E209DFDF256}" destId="{995FC2FF-3C60-4F39-919A-93F71A6C5462}" srcOrd="8" destOrd="0" presId="urn:microsoft.com/office/officeart/2005/8/layout/default"/>
    <dgm:cxn modelId="{8EEBC102-73AD-47FE-80A7-C9FF22045BE8}" type="presParOf" srcId="{648C4AA9-D4FF-4033-9660-1E209DFDF256}" destId="{0E035A40-2347-4E8C-9BFD-8B06F9D83BD9}" srcOrd="9" destOrd="0" presId="urn:microsoft.com/office/officeart/2005/8/layout/default"/>
    <dgm:cxn modelId="{818B815A-0F6E-47BF-8B92-79BD265032CB}" type="presParOf" srcId="{648C4AA9-D4FF-4033-9660-1E209DFDF256}" destId="{B6C0A0D0-2171-4DD6-A9BE-DE883D7E933A}" srcOrd="10" destOrd="0" presId="urn:microsoft.com/office/officeart/2005/8/layout/default"/>
    <dgm:cxn modelId="{88153317-DDF9-49B0-8049-9C1F6E2A5548}" type="presParOf" srcId="{648C4AA9-D4FF-4033-9660-1E209DFDF256}" destId="{792EAB8B-160C-477D-AFE4-CFC69F359A93}" srcOrd="11" destOrd="0" presId="urn:microsoft.com/office/officeart/2005/8/layout/default"/>
    <dgm:cxn modelId="{FEA27EC6-8B53-488D-A9F5-F0F0B2E466AD}" type="presParOf" srcId="{648C4AA9-D4FF-4033-9660-1E209DFDF256}" destId="{82580EE2-0C22-4300-8997-EB2331DC78E2}" srcOrd="12" destOrd="0" presId="urn:microsoft.com/office/officeart/2005/8/layout/default"/>
    <dgm:cxn modelId="{4F3EB96B-777D-4183-86D8-311848CFDB65}" type="presParOf" srcId="{648C4AA9-D4FF-4033-9660-1E209DFDF256}" destId="{BA050ABD-9C79-410E-B65A-F9929EFC5DD4}" srcOrd="13" destOrd="0" presId="urn:microsoft.com/office/officeart/2005/8/layout/default"/>
    <dgm:cxn modelId="{F68825A5-189A-4F1F-8228-2451EED7404D}" type="presParOf" srcId="{648C4AA9-D4FF-4033-9660-1E209DFDF256}" destId="{078D7F21-8769-4C95-8C54-3DA20FFFA993}" srcOrd="14"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139E57C1-3B01-430A-A60E-F8EE92FDF80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EAF40A19-012D-4EE9-B670-5DC6A09E9591}">
      <dgm:prSet phldrT="[Κείμενο]" custT="1"/>
      <dgm:spPr/>
      <dgm:t>
        <a:bodyPr/>
        <a:lstStyle/>
        <a:p>
          <a:r>
            <a:rPr lang="el-GR" sz="2000" b="1" dirty="0" smtClean="0"/>
            <a:t>Απαραίτητοι κανόνες για τη διατήρηση της στοματικής υγείας</a:t>
          </a:r>
          <a:endParaRPr lang="el-GR" sz="2000" b="1" dirty="0"/>
        </a:p>
      </dgm:t>
    </dgm:pt>
    <dgm:pt modelId="{161893AD-5A20-4B00-8747-27B1E370DC6E}" type="parTrans" cxnId="{94ADD9B6-5F5C-4A56-9E43-3507829ABBED}">
      <dgm:prSet/>
      <dgm:spPr/>
      <dgm:t>
        <a:bodyPr/>
        <a:lstStyle/>
        <a:p>
          <a:endParaRPr lang="el-GR"/>
        </a:p>
      </dgm:t>
    </dgm:pt>
    <dgm:pt modelId="{26ABDA70-84C7-4061-9041-722B3A1A8D08}" type="sibTrans" cxnId="{94ADD9B6-5F5C-4A56-9E43-3507829ABBED}">
      <dgm:prSet/>
      <dgm:spPr/>
      <dgm:t>
        <a:bodyPr/>
        <a:lstStyle/>
        <a:p>
          <a:endParaRPr lang="el-GR"/>
        </a:p>
      </dgm:t>
    </dgm:pt>
    <dgm:pt modelId="{061A2699-DD75-4500-A0D1-C82B27A18A12}">
      <dgm:prSet phldrT="[Κείμενο]" custT="1"/>
      <dgm:spPr/>
      <dgm:t>
        <a:bodyPr/>
        <a:lstStyle/>
        <a:p>
          <a:r>
            <a:rPr lang="el-GR" sz="1800" dirty="0" smtClean="0"/>
            <a:t>Έλεγχος διατροφής</a:t>
          </a:r>
          <a:endParaRPr lang="el-GR" sz="1800" dirty="0"/>
        </a:p>
      </dgm:t>
    </dgm:pt>
    <dgm:pt modelId="{788F76B9-85CB-4ED3-BBCB-7FEBB8CF0A67}" type="parTrans" cxnId="{11381CD9-44BC-44FE-815C-FEECE31BC2FD}">
      <dgm:prSet/>
      <dgm:spPr/>
      <dgm:t>
        <a:bodyPr/>
        <a:lstStyle/>
        <a:p>
          <a:endParaRPr lang="el-GR"/>
        </a:p>
      </dgm:t>
    </dgm:pt>
    <dgm:pt modelId="{C7C03352-B975-49B3-9DC8-E1084141BF92}" type="sibTrans" cxnId="{11381CD9-44BC-44FE-815C-FEECE31BC2FD}">
      <dgm:prSet/>
      <dgm:spPr/>
      <dgm:t>
        <a:bodyPr/>
        <a:lstStyle/>
        <a:p>
          <a:endParaRPr lang="el-GR"/>
        </a:p>
      </dgm:t>
    </dgm:pt>
    <dgm:pt modelId="{20269C71-1A26-4BEB-88D5-7E97E4928C6E}">
      <dgm:prSet phldrT="[Κείμενο]" custT="1"/>
      <dgm:spPr/>
      <dgm:t>
        <a:bodyPr/>
        <a:lstStyle/>
        <a:p>
          <a:r>
            <a:rPr lang="el-GR" sz="1800" dirty="0" smtClean="0"/>
            <a:t>Σωστός καθαρισμός των δοντιών</a:t>
          </a:r>
          <a:endParaRPr lang="el-GR" sz="1800" dirty="0"/>
        </a:p>
      </dgm:t>
    </dgm:pt>
    <dgm:pt modelId="{D14BFA7F-A277-43BA-955F-766F72B7A288}" type="parTrans" cxnId="{27C75A62-3B46-4233-A671-5BA1F4C10997}">
      <dgm:prSet/>
      <dgm:spPr/>
      <dgm:t>
        <a:bodyPr/>
        <a:lstStyle/>
        <a:p>
          <a:endParaRPr lang="el-GR"/>
        </a:p>
      </dgm:t>
    </dgm:pt>
    <dgm:pt modelId="{6B473CAA-862B-4B36-AA93-752ACF2F78EC}" type="sibTrans" cxnId="{27C75A62-3B46-4233-A671-5BA1F4C10997}">
      <dgm:prSet/>
      <dgm:spPr/>
      <dgm:t>
        <a:bodyPr/>
        <a:lstStyle/>
        <a:p>
          <a:endParaRPr lang="el-GR"/>
        </a:p>
      </dgm:t>
    </dgm:pt>
    <dgm:pt modelId="{3BA73C53-7956-4C04-87F5-156BE14FE532}">
      <dgm:prSet phldrT="[Κείμενο]" custT="1"/>
      <dgm:spPr/>
      <dgm:t>
        <a:bodyPr/>
        <a:lstStyle/>
        <a:p>
          <a:r>
            <a:rPr lang="el-GR" sz="1800" dirty="0" smtClean="0"/>
            <a:t>Τακτικές επισκέψεις στον οδοντίατρο</a:t>
          </a:r>
          <a:endParaRPr lang="el-GR" sz="1800" dirty="0"/>
        </a:p>
      </dgm:t>
    </dgm:pt>
    <dgm:pt modelId="{7623422F-36D7-4D40-9308-F0254D0871E2}" type="parTrans" cxnId="{2F741A3B-81D6-4000-A0D4-8A78DF920C69}">
      <dgm:prSet/>
      <dgm:spPr/>
      <dgm:t>
        <a:bodyPr/>
        <a:lstStyle/>
        <a:p>
          <a:endParaRPr lang="el-GR"/>
        </a:p>
      </dgm:t>
    </dgm:pt>
    <dgm:pt modelId="{D5C497EA-0ADD-481D-A47F-A1E28C71D1BE}" type="sibTrans" cxnId="{2F741A3B-81D6-4000-A0D4-8A78DF920C69}">
      <dgm:prSet/>
      <dgm:spPr/>
      <dgm:t>
        <a:bodyPr/>
        <a:lstStyle/>
        <a:p>
          <a:endParaRPr lang="el-GR"/>
        </a:p>
      </dgm:t>
    </dgm:pt>
    <dgm:pt modelId="{A7EFC0D4-2A89-4558-812B-D992ED9A8CA1}" type="pres">
      <dgm:prSet presAssocID="{139E57C1-3B01-430A-A60E-F8EE92FDF805}" presName="composite" presStyleCnt="0">
        <dgm:presLayoutVars>
          <dgm:chMax val="1"/>
          <dgm:dir/>
          <dgm:resizeHandles val="exact"/>
        </dgm:presLayoutVars>
      </dgm:prSet>
      <dgm:spPr/>
      <dgm:t>
        <a:bodyPr/>
        <a:lstStyle/>
        <a:p>
          <a:endParaRPr lang="el-GR"/>
        </a:p>
      </dgm:t>
    </dgm:pt>
    <dgm:pt modelId="{CC9D4780-9A14-47B7-9A87-7F25D364634A}" type="pres">
      <dgm:prSet presAssocID="{EAF40A19-012D-4EE9-B670-5DC6A09E9591}" presName="roof" presStyleLbl="dkBgShp" presStyleIdx="0" presStyleCnt="2"/>
      <dgm:spPr/>
      <dgm:t>
        <a:bodyPr/>
        <a:lstStyle/>
        <a:p>
          <a:endParaRPr lang="el-GR"/>
        </a:p>
      </dgm:t>
    </dgm:pt>
    <dgm:pt modelId="{5FB33F24-F306-4FF4-93F7-C3A2D1BA89DE}" type="pres">
      <dgm:prSet presAssocID="{EAF40A19-012D-4EE9-B670-5DC6A09E9591}" presName="pillars" presStyleCnt="0"/>
      <dgm:spPr/>
    </dgm:pt>
    <dgm:pt modelId="{2ACC828F-AB18-498B-A19D-0768326D8923}" type="pres">
      <dgm:prSet presAssocID="{EAF40A19-012D-4EE9-B670-5DC6A09E9591}" presName="pillar1" presStyleLbl="node1" presStyleIdx="0" presStyleCnt="3">
        <dgm:presLayoutVars>
          <dgm:bulletEnabled val="1"/>
        </dgm:presLayoutVars>
      </dgm:prSet>
      <dgm:spPr/>
      <dgm:t>
        <a:bodyPr/>
        <a:lstStyle/>
        <a:p>
          <a:endParaRPr lang="el-GR"/>
        </a:p>
      </dgm:t>
    </dgm:pt>
    <dgm:pt modelId="{602A034C-009F-4A7A-8F02-CC087FF95582}" type="pres">
      <dgm:prSet presAssocID="{20269C71-1A26-4BEB-88D5-7E97E4928C6E}" presName="pillarX" presStyleLbl="node1" presStyleIdx="1" presStyleCnt="3">
        <dgm:presLayoutVars>
          <dgm:bulletEnabled val="1"/>
        </dgm:presLayoutVars>
      </dgm:prSet>
      <dgm:spPr/>
      <dgm:t>
        <a:bodyPr/>
        <a:lstStyle/>
        <a:p>
          <a:endParaRPr lang="el-GR"/>
        </a:p>
      </dgm:t>
    </dgm:pt>
    <dgm:pt modelId="{387BCEBA-C59E-4267-9BE7-B5FC4D09A2D0}" type="pres">
      <dgm:prSet presAssocID="{3BA73C53-7956-4C04-87F5-156BE14FE532}" presName="pillarX" presStyleLbl="node1" presStyleIdx="2" presStyleCnt="3">
        <dgm:presLayoutVars>
          <dgm:bulletEnabled val="1"/>
        </dgm:presLayoutVars>
      </dgm:prSet>
      <dgm:spPr/>
      <dgm:t>
        <a:bodyPr/>
        <a:lstStyle/>
        <a:p>
          <a:endParaRPr lang="el-GR"/>
        </a:p>
      </dgm:t>
    </dgm:pt>
    <dgm:pt modelId="{3636C46E-96D2-4487-B351-9D16D3725800}" type="pres">
      <dgm:prSet presAssocID="{EAF40A19-012D-4EE9-B670-5DC6A09E9591}" presName="base" presStyleLbl="dkBgShp" presStyleIdx="1" presStyleCnt="2"/>
      <dgm:spPr/>
    </dgm:pt>
  </dgm:ptLst>
  <dgm:cxnLst>
    <dgm:cxn modelId="{AB238702-ABF6-49D3-93D3-F48A2B24B196}" type="presOf" srcId="{EAF40A19-012D-4EE9-B670-5DC6A09E9591}" destId="{CC9D4780-9A14-47B7-9A87-7F25D364634A}" srcOrd="0" destOrd="0" presId="urn:microsoft.com/office/officeart/2005/8/layout/hList3"/>
    <dgm:cxn modelId="{73AF0F18-8F7F-450F-BD39-20D0D963CB50}" type="presOf" srcId="{061A2699-DD75-4500-A0D1-C82B27A18A12}" destId="{2ACC828F-AB18-498B-A19D-0768326D8923}" srcOrd="0" destOrd="0" presId="urn:microsoft.com/office/officeart/2005/8/layout/hList3"/>
    <dgm:cxn modelId="{2F741A3B-81D6-4000-A0D4-8A78DF920C69}" srcId="{EAF40A19-012D-4EE9-B670-5DC6A09E9591}" destId="{3BA73C53-7956-4C04-87F5-156BE14FE532}" srcOrd="2" destOrd="0" parTransId="{7623422F-36D7-4D40-9308-F0254D0871E2}" sibTransId="{D5C497EA-0ADD-481D-A47F-A1E28C71D1BE}"/>
    <dgm:cxn modelId="{94ADD9B6-5F5C-4A56-9E43-3507829ABBED}" srcId="{139E57C1-3B01-430A-A60E-F8EE92FDF805}" destId="{EAF40A19-012D-4EE9-B670-5DC6A09E9591}" srcOrd="0" destOrd="0" parTransId="{161893AD-5A20-4B00-8747-27B1E370DC6E}" sibTransId="{26ABDA70-84C7-4061-9041-722B3A1A8D08}"/>
    <dgm:cxn modelId="{27C75A62-3B46-4233-A671-5BA1F4C10997}" srcId="{EAF40A19-012D-4EE9-B670-5DC6A09E9591}" destId="{20269C71-1A26-4BEB-88D5-7E97E4928C6E}" srcOrd="1" destOrd="0" parTransId="{D14BFA7F-A277-43BA-955F-766F72B7A288}" sibTransId="{6B473CAA-862B-4B36-AA93-752ACF2F78EC}"/>
    <dgm:cxn modelId="{DD0BDEFE-8B89-48DC-9065-9D4AB7FD3CD6}" type="presOf" srcId="{3BA73C53-7956-4C04-87F5-156BE14FE532}" destId="{387BCEBA-C59E-4267-9BE7-B5FC4D09A2D0}" srcOrd="0" destOrd="0" presId="urn:microsoft.com/office/officeart/2005/8/layout/hList3"/>
    <dgm:cxn modelId="{423DBCFB-4234-459E-A876-866F8AC65EC3}" type="presOf" srcId="{139E57C1-3B01-430A-A60E-F8EE92FDF805}" destId="{A7EFC0D4-2A89-4558-812B-D992ED9A8CA1}" srcOrd="0" destOrd="0" presId="urn:microsoft.com/office/officeart/2005/8/layout/hList3"/>
    <dgm:cxn modelId="{63AFAF4E-72EC-4F37-B4A9-DC6A225AE6E6}" type="presOf" srcId="{20269C71-1A26-4BEB-88D5-7E97E4928C6E}" destId="{602A034C-009F-4A7A-8F02-CC087FF95582}" srcOrd="0" destOrd="0" presId="urn:microsoft.com/office/officeart/2005/8/layout/hList3"/>
    <dgm:cxn modelId="{11381CD9-44BC-44FE-815C-FEECE31BC2FD}" srcId="{EAF40A19-012D-4EE9-B670-5DC6A09E9591}" destId="{061A2699-DD75-4500-A0D1-C82B27A18A12}" srcOrd="0" destOrd="0" parTransId="{788F76B9-85CB-4ED3-BBCB-7FEBB8CF0A67}" sibTransId="{C7C03352-B975-49B3-9DC8-E1084141BF92}"/>
    <dgm:cxn modelId="{1828176C-2AAB-4325-BF7F-5C46DDA32BFC}" type="presParOf" srcId="{A7EFC0D4-2A89-4558-812B-D992ED9A8CA1}" destId="{CC9D4780-9A14-47B7-9A87-7F25D364634A}" srcOrd="0" destOrd="0" presId="urn:microsoft.com/office/officeart/2005/8/layout/hList3"/>
    <dgm:cxn modelId="{5A9A16A9-5FB0-404E-9556-B85C3AE05EE5}" type="presParOf" srcId="{A7EFC0D4-2A89-4558-812B-D992ED9A8CA1}" destId="{5FB33F24-F306-4FF4-93F7-C3A2D1BA89DE}" srcOrd="1" destOrd="0" presId="urn:microsoft.com/office/officeart/2005/8/layout/hList3"/>
    <dgm:cxn modelId="{033DC16F-8291-436B-918B-DCBA3AF5889B}" type="presParOf" srcId="{5FB33F24-F306-4FF4-93F7-C3A2D1BA89DE}" destId="{2ACC828F-AB18-498B-A19D-0768326D8923}" srcOrd="0" destOrd="0" presId="urn:microsoft.com/office/officeart/2005/8/layout/hList3"/>
    <dgm:cxn modelId="{A85A4F45-209F-4258-80FB-0669D45F331D}" type="presParOf" srcId="{5FB33F24-F306-4FF4-93F7-C3A2D1BA89DE}" destId="{602A034C-009F-4A7A-8F02-CC087FF95582}" srcOrd="1" destOrd="0" presId="urn:microsoft.com/office/officeart/2005/8/layout/hList3"/>
    <dgm:cxn modelId="{A2B07DE4-BDA6-413C-94D3-5A7FE265A8C9}" type="presParOf" srcId="{5FB33F24-F306-4FF4-93F7-C3A2D1BA89DE}" destId="{387BCEBA-C59E-4267-9BE7-B5FC4D09A2D0}" srcOrd="2" destOrd="0" presId="urn:microsoft.com/office/officeart/2005/8/layout/hList3"/>
    <dgm:cxn modelId="{7165D8FF-E0A3-4F6D-99C0-07AA43FE1A4B}" type="presParOf" srcId="{A7EFC0D4-2A89-4558-812B-D992ED9A8CA1}" destId="{3636C46E-96D2-4487-B351-9D16D3725800}"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2A77D933-0F39-445A-94B6-E613B5BD4483}" type="doc">
      <dgm:prSet loTypeId="urn:microsoft.com/office/officeart/2005/8/layout/hList3" loCatId="list" qsTypeId="urn:microsoft.com/office/officeart/2005/8/quickstyle/simple4" qsCatId="simple" csTypeId="urn:microsoft.com/office/officeart/2005/8/colors/accent1_3" csCatId="accent1" phldr="1"/>
      <dgm:spPr/>
      <dgm:t>
        <a:bodyPr/>
        <a:lstStyle/>
        <a:p>
          <a:endParaRPr lang="el-GR"/>
        </a:p>
      </dgm:t>
    </dgm:pt>
    <dgm:pt modelId="{7A8F18C7-15AF-4735-BC5D-C5F074AE59A9}">
      <dgm:prSet phldrT="[Κείμενο]" custT="1"/>
      <dgm:spPr/>
      <dgm:t>
        <a:bodyPr/>
        <a:lstStyle/>
        <a:p>
          <a:r>
            <a:rPr lang="el-GR" sz="2400" dirty="0" smtClean="0"/>
            <a:t>Διατροφικοί κανόνες για πρόληψη της περιοδοντίτιδας</a:t>
          </a:r>
          <a:endParaRPr lang="el-GR" sz="2400" dirty="0"/>
        </a:p>
      </dgm:t>
    </dgm:pt>
    <dgm:pt modelId="{57F8846D-625E-42A1-BFA4-DE2AC946A0B9}" type="parTrans" cxnId="{D340FD01-A95D-4257-875A-753E32A15366}">
      <dgm:prSet/>
      <dgm:spPr/>
      <dgm:t>
        <a:bodyPr/>
        <a:lstStyle/>
        <a:p>
          <a:endParaRPr lang="el-GR"/>
        </a:p>
      </dgm:t>
    </dgm:pt>
    <dgm:pt modelId="{8915C2E9-1EBF-4506-B5C4-B22769BEE3DA}" type="sibTrans" cxnId="{D340FD01-A95D-4257-875A-753E32A15366}">
      <dgm:prSet/>
      <dgm:spPr/>
      <dgm:t>
        <a:bodyPr/>
        <a:lstStyle/>
        <a:p>
          <a:endParaRPr lang="el-GR"/>
        </a:p>
      </dgm:t>
    </dgm:pt>
    <dgm:pt modelId="{2D914740-C369-4E20-9E33-4F7CDC69DB61}">
      <dgm:prSet phldrT="[Κείμενο]"/>
      <dgm:spPr/>
      <dgm:t>
        <a:bodyPr/>
        <a:lstStyle/>
        <a:p>
          <a:r>
            <a:rPr lang="el-GR" dirty="0" smtClean="0"/>
            <a:t>Τροφή με σκληρή σύσταση</a:t>
          </a:r>
          <a:endParaRPr lang="el-GR" dirty="0"/>
        </a:p>
      </dgm:t>
    </dgm:pt>
    <dgm:pt modelId="{2EABCB86-A8AF-4960-947D-AE9AF249ED97}" type="parTrans" cxnId="{A4A62968-B10B-418B-9204-64DEA8CA374F}">
      <dgm:prSet/>
      <dgm:spPr/>
      <dgm:t>
        <a:bodyPr/>
        <a:lstStyle/>
        <a:p>
          <a:endParaRPr lang="el-GR"/>
        </a:p>
      </dgm:t>
    </dgm:pt>
    <dgm:pt modelId="{2E647F58-06B9-4A82-8F0F-26F5545339D8}" type="sibTrans" cxnId="{A4A62968-B10B-418B-9204-64DEA8CA374F}">
      <dgm:prSet/>
      <dgm:spPr/>
      <dgm:t>
        <a:bodyPr/>
        <a:lstStyle/>
        <a:p>
          <a:endParaRPr lang="el-GR"/>
        </a:p>
      </dgm:t>
    </dgm:pt>
    <dgm:pt modelId="{A51F775D-E428-4E66-A59D-527E8E7DE836}">
      <dgm:prSet phldrT="[Κείμενο]"/>
      <dgm:spPr/>
      <dgm:t>
        <a:bodyPr/>
        <a:lstStyle/>
        <a:p>
          <a:r>
            <a:rPr lang="el-GR" dirty="0" smtClean="0"/>
            <a:t>Λήψη πρωτεϊνών</a:t>
          </a:r>
          <a:endParaRPr lang="el-GR" dirty="0"/>
        </a:p>
      </dgm:t>
    </dgm:pt>
    <dgm:pt modelId="{A6FACB5C-925D-461E-AA5A-3CC655B07731}" type="parTrans" cxnId="{7D0F30EA-10BD-4459-9296-DDFE18F58899}">
      <dgm:prSet/>
      <dgm:spPr/>
      <dgm:t>
        <a:bodyPr/>
        <a:lstStyle/>
        <a:p>
          <a:endParaRPr lang="el-GR"/>
        </a:p>
      </dgm:t>
    </dgm:pt>
    <dgm:pt modelId="{91142A69-4FD2-4813-9FA0-0C4E10DB293D}" type="sibTrans" cxnId="{7D0F30EA-10BD-4459-9296-DDFE18F58899}">
      <dgm:prSet/>
      <dgm:spPr/>
      <dgm:t>
        <a:bodyPr/>
        <a:lstStyle/>
        <a:p>
          <a:endParaRPr lang="el-GR"/>
        </a:p>
      </dgm:t>
    </dgm:pt>
    <dgm:pt modelId="{DF4825BC-399C-47A1-BCDE-532E36B179C1}">
      <dgm:prSet phldrT="[Κείμενο]"/>
      <dgm:spPr/>
      <dgm:t>
        <a:bodyPr/>
        <a:lstStyle/>
        <a:p>
          <a:r>
            <a:rPr lang="el-GR" dirty="0" smtClean="0"/>
            <a:t>Λήψη βιταμίνης </a:t>
          </a:r>
          <a:r>
            <a:rPr lang="en-US" dirty="0" smtClean="0"/>
            <a:t>C</a:t>
          </a:r>
          <a:endParaRPr lang="el-GR" dirty="0"/>
        </a:p>
      </dgm:t>
    </dgm:pt>
    <dgm:pt modelId="{DB929238-5E97-4D1E-B4B8-6B4534D921F8}" type="parTrans" cxnId="{36CC2EF0-D645-44DE-A101-BCE14024F470}">
      <dgm:prSet/>
      <dgm:spPr/>
      <dgm:t>
        <a:bodyPr/>
        <a:lstStyle/>
        <a:p>
          <a:endParaRPr lang="el-GR"/>
        </a:p>
      </dgm:t>
    </dgm:pt>
    <dgm:pt modelId="{19663A4E-8615-4D38-8336-1F0C30C2DD5F}" type="sibTrans" cxnId="{36CC2EF0-D645-44DE-A101-BCE14024F470}">
      <dgm:prSet/>
      <dgm:spPr/>
      <dgm:t>
        <a:bodyPr/>
        <a:lstStyle/>
        <a:p>
          <a:endParaRPr lang="el-GR"/>
        </a:p>
      </dgm:t>
    </dgm:pt>
    <dgm:pt modelId="{BACCD6CC-3A7D-4014-B643-8CA31C1ED411}">
      <dgm:prSet phldrT="[Κείμενο]"/>
      <dgm:spPr/>
      <dgm:t>
        <a:bodyPr/>
        <a:lstStyle/>
        <a:p>
          <a:r>
            <a:rPr lang="el-GR" dirty="0" smtClean="0"/>
            <a:t>Λήψη ασβεστίου</a:t>
          </a:r>
          <a:endParaRPr lang="el-GR" dirty="0"/>
        </a:p>
      </dgm:t>
    </dgm:pt>
    <dgm:pt modelId="{2646F09C-50DF-4E28-9373-8DAF937833C3}" type="parTrans" cxnId="{4ABDB28A-F61D-491C-BB6C-AC2FCB677169}">
      <dgm:prSet/>
      <dgm:spPr/>
      <dgm:t>
        <a:bodyPr/>
        <a:lstStyle/>
        <a:p>
          <a:endParaRPr lang="el-GR"/>
        </a:p>
      </dgm:t>
    </dgm:pt>
    <dgm:pt modelId="{744050CF-9AD4-4C80-AB3B-3E2723EA8005}" type="sibTrans" cxnId="{4ABDB28A-F61D-491C-BB6C-AC2FCB677169}">
      <dgm:prSet/>
      <dgm:spPr/>
      <dgm:t>
        <a:bodyPr/>
        <a:lstStyle/>
        <a:p>
          <a:endParaRPr lang="el-GR"/>
        </a:p>
      </dgm:t>
    </dgm:pt>
    <dgm:pt modelId="{033B5135-1A12-4595-947B-B991D25B1318}">
      <dgm:prSet phldrT="[Κείμενο]"/>
      <dgm:spPr/>
      <dgm:t>
        <a:bodyPr/>
        <a:lstStyle/>
        <a:p>
          <a:r>
            <a:rPr lang="el-GR" dirty="0" smtClean="0"/>
            <a:t>Αποφυγή κατανάλωσης ζάχαρης και αναψυκτικών</a:t>
          </a:r>
          <a:endParaRPr lang="el-GR" dirty="0"/>
        </a:p>
      </dgm:t>
    </dgm:pt>
    <dgm:pt modelId="{D17755C2-4CBB-425F-AB84-6D91E8B90374}" type="parTrans" cxnId="{0D7FC131-F26C-412E-BE9E-46D52AA26D72}">
      <dgm:prSet/>
      <dgm:spPr/>
      <dgm:t>
        <a:bodyPr/>
        <a:lstStyle/>
        <a:p>
          <a:endParaRPr lang="el-GR"/>
        </a:p>
      </dgm:t>
    </dgm:pt>
    <dgm:pt modelId="{2AE39E7A-C4E6-4EDD-A819-75E570E80913}" type="sibTrans" cxnId="{0D7FC131-F26C-412E-BE9E-46D52AA26D72}">
      <dgm:prSet/>
      <dgm:spPr/>
      <dgm:t>
        <a:bodyPr/>
        <a:lstStyle/>
        <a:p>
          <a:endParaRPr lang="el-GR"/>
        </a:p>
      </dgm:t>
    </dgm:pt>
    <dgm:pt modelId="{EE395063-9DBF-484D-B594-72DB5C18E7EF}" type="pres">
      <dgm:prSet presAssocID="{2A77D933-0F39-445A-94B6-E613B5BD4483}" presName="composite" presStyleCnt="0">
        <dgm:presLayoutVars>
          <dgm:chMax val="1"/>
          <dgm:dir/>
          <dgm:resizeHandles val="exact"/>
        </dgm:presLayoutVars>
      </dgm:prSet>
      <dgm:spPr/>
      <dgm:t>
        <a:bodyPr/>
        <a:lstStyle/>
        <a:p>
          <a:endParaRPr lang="el-GR"/>
        </a:p>
      </dgm:t>
    </dgm:pt>
    <dgm:pt modelId="{C9E743E7-9064-42CE-819E-9D1A131C0D43}" type="pres">
      <dgm:prSet presAssocID="{7A8F18C7-15AF-4735-BC5D-C5F074AE59A9}" presName="roof" presStyleLbl="dkBgShp" presStyleIdx="0" presStyleCnt="2"/>
      <dgm:spPr/>
      <dgm:t>
        <a:bodyPr/>
        <a:lstStyle/>
        <a:p>
          <a:endParaRPr lang="el-GR"/>
        </a:p>
      </dgm:t>
    </dgm:pt>
    <dgm:pt modelId="{0F4FF71E-50CF-4D0E-92DD-EDD79D37B1AE}" type="pres">
      <dgm:prSet presAssocID="{7A8F18C7-15AF-4735-BC5D-C5F074AE59A9}" presName="pillars" presStyleCnt="0"/>
      <dgm:spPr/>
    </dgm:pt>
    <dgm:pt modelId="{E88779A7-F426-4D78-81F2-5E554533CCC2}" type="pres">
      <dgm:prSet presAssocID="{7A8F18C7-15AF-4735-BC5D-C5F074AE59A9}" presName="pillar1" presStyleLbl="node1" presStyleIdx="0" presStyleCnt="5">
        <dgm:presLayoutVars>
          <dgm:bulletEnabled val="1"/>
        </dgm:presLayoutVars>
      </dgm:prSet>
      <dgm:spPr/>
      <dgm:t>
        <a:bodyPr/>
        <a:lstStyle/>
        <a:p>
          <a:endParaRPr lang="el-GR"/>
        </a:p>
      </dgm:t>
    </dgm:pt>
    <dgm:pt modelId="{47D5F4BA-AE1C-4311-9AA6-7999B52006E0}" type="pres">
      <dgm:prSet presAssocID="{A51F775D-E428-4E66-A59D-527E8E7DE836}" presName="pillarX" presStyleLbl="node1" presStyleIdx="1" presStyleCnt="5">
        <dgm:presLayoutVars>
          <dgm:bulletEnabled val="1"/>
        </dgm:presLayoutVars>
      </dgm:prSet>
      <dgm:spPr/>
      <dgm:t>
        <a:bodyPr/>
        <a:lstStyle/>
        <a:p>
          <a:endParaRPr lang="el-GR"/>
        </a:p>
      </dgm:t>
    </dgm:pt>
    <dgm:pt modelId="{D58B437E-B2AC-47CA-9E26-1B7CDF5A4326}" type="pres">
      <dgm:prSet presAssocID="{DF4825BC-399C-47A1-BCDE-532E36B179C1}" presName="pillarX" presStyleLbl="node1" presStyleIdx="2" presStyleCnt="5">
        <dgm:presLayoutVars>
          <dgm:bulletEnabled val="1"/>
        </dgm:presLayoutVars>
      </dgm:prSet>
      <dgm:spPr/>
      <dgm:t>
        <a:bodyPr/>
        <a:lstStyle/>
        <a:p>
          <a:endParaRPr lang="el-GR"/>
        </a:p>
      </dgm:t>
    </dgm:pt>
    <dgm:pt modelId="{CEA87129-40CE-4310-B0BF-357ED7BDAA6C}" type="pres">
      <dgm:prSet presAssocID="{BACCD6CC-3A7D-4014-B643-8CA31C1ED411}" presName="pillarX" presStyleLbl="node1" presStyleIdx="3" presStyleCnt="5">
        <dgm:presLayoutVars>
          <dgm:bulletEnabled val="1"/>
        </dgm:presLayoutVars>
      </dgm:prSet>
      <dgm:spPr/>
      <dgm:t>
        <a:bodyPr/>
        <a:lstStyle/>
        <a:p>
          <a:endParaRPr lang="el-GR"/>
        </a:p>
      </dgm:t>
    </dgm:pt>
    <dgm:pt modelId="{910CA222-09D2-4DF5-AB1D-ECBD3CE0EFE8}" type="pres">
      <dgm:prSet presAssocID="{033B5135-1A12-4595-947B-B991D25B1318}" presName="pillarX" presStyleLbl="node1" presStyleIdx="4" presStyleCnt="5">
        <dgm:presLayoutVars>
          <dgm:bulletEnabled val="1"/>
        </dgm:presLayoutVars>
      </dgm:prSet>
      <dgm:spPr/>
      <dgm:t>
        <a:bodyPr/>
        <a:lstStyle/>
        <a:p>
          <a:endParaRPr lang="el-GR"/>
        </a:p>
      </dgm:t>
    </dgm:pt>
    <dgm:pt modelId="{C620D81D-6C49-4E5D-A590-1180B1FB184E}" type="pres">
      <dgm:prSet presAssocID="{7A8F18C7-15AF-4735-BC5D-C5F074AE59A9}" presName="base" presStyleLbl="dkBgShp" presStyleIdx="1" presStyleCnt="2"/>
      <dgm:spPr/>
    </dgm:pt>
  </dgm:ptLst>
  <dgm:cxnLst>
    <dgm:cxn modelId="{7D0F30EA-10BD-4459-9296-DDFE18F58899}" srcId="{7A8F18C7-15AF-4735-BC5D-C5F074AE59A9}" destId="{A51F775D-E428-4E66-A59D-527E8E7DE836}" srcOrd="1" destOrd="0" parTransId="{A6FACB5C-925D-461E-AA5A-3CC655B07731}" sibTransId="{91142A69-4FD2-4813-9FA0-0C4E10DB293D}"/>
    <dgm:cxn modelId="{DB694F24-C130-4B93-835D-1DCEAD5676DC}" type="presOf" srcId="{BACCD6CC-3A7D-4014-B643-8CA31C1ED411}" destId="{CEA87129-40CE-4310-B0BF-357ED7BDAA6C}" srcOrd="0" destOrd="0" presId="urn:microsoft.com/office/officeart/2005/8/layout/hList3"/>
    <dgm:cxn modelId="{4ABDB28A-F61D-491C-BB6C-AC2FCB677169}" srcId="{7A8F18C7-15AF-4735-BC5D-C5F074AE59A9}" destId="{BACCD6CC-3A7D-4014-B643-8CA31C1ED411}" srcOrd="3" destOrd="0" parTransId="{2646F09C-50DF-4E28-9373-8DAF937833C3}" sibTransId="{744050CF-9AD4-4C80-AB3B-3E2723EA8005}"/>
    <dgm:cxn modelId="{ECE082C4-224D-4A4D-9416-27126742FB6A}" type="presOf" srcId="{DF4825BC-399C-47A1-BCDE-532E36B179C1}" destId="{D58B437E-B2AC-47CA-9E26-1B7CDF5A4326}" srcOrd="0" destOrd="0" presId="urn:microsoft.com/office/officeart/2005/8/layout/hList3"/>
    <dgm:cxn modelId="{0D7FC131-F26C-412E-BE9E-46D52AA26D72}" srcId="{7A8F18C7-15AF-4735-BC5D-C5F074AE59A9}" destId="{033B5135-1A12-4595-947B-B991D25B1318}" srcOrd="4" destOrd="0" parTransId="{D17755C2-4CBB-425F-AB84-6D91E8B90374}" sibTransId="{2AE39E7A-C4E6-4EDD-A819-75E570E80913}"/>
    <dgm:cxn modelId="{A4A62968-B10B-418B-9204-64DEA8CA374F}" srcId="{7A8F18C7-15AF-4735-BC5D-C5F074AE59A9}" destId="{2D914740-C369-4E20-9E33-4F7CDC69DB61}" srcOrd="0" destOrd="0" parTransId="{2EABCB86-A8AF-4960-947D-AE9AF249ED97}" sibTransId="{2E647F58-06B9-4A82-8F0F-26F5545339D8}"/>
    <dgm:cxn modelId="{5D189CF4-F8BD-478A-9F6D-811D70F6164C}" type="presOf" srcId="{033B5135-1A12-4595-947B-B991D25B1318}" destId="{910CA222-09D2-4DF5-AB1D-ECBD3CE0EFE8}" srcOrd="0" destOrd="0" presId="urn:microsoft.com/office/officeart/2005/8/layout/hList3"/>
    <dgm:cxn modelId="{19936358-DCD8-435C-A9EF-C4C74ADBEE30}" type="presOf" srcId="{2A77D933-0F39-445A-94B6-E613B5BD4483}" destId="{EE395063-9DBF-484D-B594-72DB5C18E7EF}" srcOrd="0" destOrd="0" presId="urn:microsoft.com/office/officeart/2005/8/layout/hList3"/>
    <dgm:cxn modelId="{36CC2EF0-D645-44DE-A101-BCE14024F470}" srcId="{7A8F18C7-15AF-4735-BC5D-C5F074AE59A9}" destId="{DF4825BC-399C-47A1-BCDE-532E36B179C1}" srcOrd="2" destOrd="0" parTransId="{DB929238-5E97-4D1E-B4B8-6B4534D921F8}" sibTransId="{19663A4E-8615-4D38-8336-1F0C30C2DD5F}"/>
    <dgm:cxn modelId="{CB98473D-A844-486D-970B-BF28D49490FC}" type="presOf" srcId="{7A8F18C7-15AF-4735-BC5D-C5F074AE59A9}" destId="{C9E743E7-9064-42CE-819E-9D1A131C0D43}" srcOrd="0" destOrd="0" presId="urn:microsoft.com/office/officeart/2005/8/layout/hList3"/>
    <dgm:cxn modelId="{D340FD01-A95D-4257-875A-753E32A15366}" srcId="{2A77D933-0F39-445A-94B6-E613B5BD4483}" destId="{7A8F18C7-15AF-4735-BC5D-C5F074AE59A9}" srcOrd="0" destOrd="0" parTransId="{57F8846D-625E-42A1-BFA4-DE2AC946A0B9}" sibTransId="{8915C2E9-1EBF-4506-B5C4-B22769BEE3DA}"/>
    <dgm:cxn modelId="{8118202A-DF1C-4596-9FB8-064F9A9B4A7B}" type="presOf" srcId="{2D914740-C369-4E20-9E33-4F7CDC69DB61}" destId="{E88779A7-F426-4D78-81F2-5E554533CCC2}" srcOrd="0" destOrd="0" presId="urn:microsoft.com/office/officeart/2005/8/layout/hList3"/>
    <dgm:cxn modelId="{F68429FF-F2A2-4A84-A81E-D289D119C0D9}" type="presOf" srcId="{A51F775D-E428-4E66-A59D-527E8E7DE836}" destId="{47D5F4BA-AE1C-4311-9AA6-7999B52006E0}" srcOrd="0" destOrd="0" presId="urn:microsoft.com/office/officeart/2005/8/layout/hList3"/>
    <dgm:cxn modelId="{823EFEF5-9F45-4244-8FAB-1C32025D3360}" type="presParOf" srcId="{EE395063-9DBF-484D-B594-72DB5C18E7EF}" destId="{C9E743E7-9064-42CE-819E-9D1A131C0D43}" srcOrd="0" destOrd="0" presId="urn:microsoft.com/office/officeart/2005/8/layout/hList3"/>
    <dgm:cxn modelId="{170FA30B-6CF3-4291-BC15-045CAD38B6BA}" type="presParOf" srcId="{EE395063-9DBF-484D-B594-72DB5C18E7EF}" destId="{0F4FF71E-50CF-4D0E-92DD-EDD79D37B1AE}" srcOrd="1" destOrd="0" presId="urn:microsoft.com/office/officeart/2005/8/layout/hList3"/>
    <dgm:cxn modelId="{B4946C12-9AAC-4C55-982A-5E6029EAB8B1}" type="presParOf" srcId="{0F4FF71E-50CF-4D0E-92DD-EDD79D37B1AE}" destId="{E88779A7-F426-4D78-81F2-5E554533CCC2}" srcOrd="0" destOrd="0" presId="urn:microsoft.com/office/officeart/2005/8/layout/hList3"/>
    <dgm:cxn modelId="{04086986-8FD5-4A87-856C-8B5F25CA0656}" type="presParOf" srcId="{0F4FF71E-50CF-4D0E-92DD-EDD79D37B1AE}" destId="{47D5F4BA-AE1C-4311-9AA6-7999B52006E0}" srcOrd="1" destOrd="0" presId="urn:microsoft.com/office/officeart/2005/8/layout/hList3"/>
    <dgm:cxn modelId="{B8F8AAC6-08BD-48C1-B49F-50CA9A0E2ED3}" type="presParOf" srcId="{0F4FF71E-50CF-4D0E-92DD-EDD79D37B1AE}" destId="{D58B437E-B2AC-47CA-9E26-1B7CDF5A4326}" srcOrd="2" destOrd="0" presId="urn:microsoft.com/office/officeart/2005/8/layout/hList3"/>
    <dgm:cxn modelId="{446369F5-132B-4054-9AF8-AEF04985D05E}" type="presParOf" srcId="{0F4FF71E-50CF-4D0E-92DD-EDD79D37B1AE}" destId="{CEA87129-40CE-4310-B0BF-357ED7BDAA6C}" srcOrd="3" destOrd="0" presId="urn:microsoft.com/office/officeart/2005/8/layout/hList3"/>
    <dgm:cxn modelId="{45E3083D-40CE-47D3-B4CC-12BFCC445851}" type="presParOf" srcId="{0F4FF71E-50CF-4D0E-92DD-EDD79D37B1AE}" destId="{910CA222-09D2-4DF5-AB1D-ECBD3CE0EFE8}" srcOrd="4" destOrd="0" presId="urn:microsoft.com/office/officeart/2005/8/layout/hList3"/>
    <dgm:cxn modelId="{89E7307E-8FE1-4566-A497-DAF7B49D4B0F}" type="presParOf" srcId="{EE395063-9DBF-484D-B594-72DB5C18E7EF}" destId="{C620D81D-6C49-4E5D-A590-1180B1FB184E}" srcOrd="2" destOrd="0" presId="urn:microsoft.com/office/officeart/2005/8/layout/h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88C23CE3-567B-4A04-BF05-C1A77F35B91C}"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l-GR"/>
        </a:p>
      </dgm:t>
    </dgm:pt>
    <dgm:pt modelId="{6D4FEE5D-38CA-4C67-B424-681BFCCE8A78}">
      <dgm:prSet phldrT="[Κείμενο]"/>
      <dgm:spPr>
        <a:solidFill>
          <a:schemeClr val="accent1">
            <a:lumMod val="50000"/>
          </a:schemeClr>
        </a:solidFill>
      </dgm:spPr>
      <dgm:t>
        <a:bodyPr/>
        <a:lstStyle/>
        <a:p>
          <a:r>
            <a:rPr lang="el-GR" b="1" dirty="0" smtClean="0"/>
            <a:t>Η κατανάλωση ζάχαρης έχει τα εξής δυσμενή αποτελέσματα</a:t>
          </a:r>
          <a:endParaRPr lang="el-GR" b="1" dirty="0"/>
        </a:p>
      </dgm:t>
    </dgm:pt>
    <dgm:pt modelId="{2543BB06-DC25-4124-BF0A-200EE7183936}" type="parTrans" cxnId="{CF509314-FC89-4E5B-9952-CC4507F85424}">
      <dgm:prSet/>
      <dgm:spPr/>
      <dgm:t>
        <a:bodyPr/>
        <a:lstStyle/>
        <a:p>
          <a:endParaRPr lang="el-GR"/>
        </a:p>
      </dgm:t>
    </dgm:pt>
    <dgm:pt modelId="{14FF03D2-9E98-4A2A-B44B-303B93267850}" type="sibTrans" cxnId="{CF509314-FC89-4E5B-9952-CC4507F85424}">
      <dgm:prSet/>
      <dgm:spPr/>
      <dgm:t>
        <a:bodyPr/>
        <a:lstStyle/>
        <a:p>
          <a:endParaRPr lang="el-GR"/>
        </a:p>
      </dgm:t>
    </dgm:pt>
    <dgm:pt modelId="{AE155C66-5AF3-4374-B684-382881D4C35B}">
      <dgm:prSet phldrT="[Κείμενο]"/>
      <dgm:spPr>
        <a:solidFill>
          <a:schemeClr val="accent1">
            <a:lumMod val="75000"/>
          </a:schemeClr>
        </a:solidFill>
      </dgm:spPr>
      <dgm:t>
        <a:bodyPr/>
        <a:lstStyle/>
        <a:p>
          <a:r>
            <a:rPr lang="el-GR" dirty="0" smtClean="0"/>
            <a:t>Διευκολύνει το σχηματισμό μικροβιακής πλάκας</a:t>
          </a:r>
          <a:endParaRPr lang="el-GR" dirty="0"/>
        </a:p>
      </dgm:t>
    </dgm:pt>
    <dgm:pt modelId="{DF572569-D18F-425E-9FF9-808B3EC6B667}" type="parTrans" cxnId="{931DEDB8-441D-4B37-A0FA-25BD269FB198}">
      <dgm:prSet/>
      <dgm:spPr/>
      <dgm:t>
        <a:bodyPr/>
        <a:lstStyle/>
        <a:p>
          <a:endParaRPr lang="el-GR"/>
        </a:p>
      </dgm:t>
    </dgm:pt>
    <dgm:pt modelId="{205C0BCA-1AE5-4768-BD13-478268825A55}" type="sibTrans" cxnId="{931DEDB8-441D-4B37-A0FA-25BD269FB198}">
      <dgm:prSet/>
      <dgm:spPr/>
      <dgm:t>
        <a:bodyPr/>
        <a:lstStyle/>
        <a:p>
          <a:endParaRPr lang="el-GR"/>
        </a:p>
      </dgm:t>
    </dgm:pt>
    <dgm:pt modelId="{2B29B8A4-353C-45E7-A436-F7680A3C7C86}">
      <dgm:prSet phldrT="[Κείμενο]"/>
      <dgm:spPr>
        <a:solidFill>
          <a:schemeClr val="accent1">
            <a:lumMod val="60000"/>
            <a:lumOff val="40000"/>
          </a:schemeClr>
        </a:solidFill>
      </dgm:spPr>
      <dgm:t>
        <a:bodyPr/>
        <a:lstStyle/>
        <a:p>
          <a:r>
            <a:rPr lang="el-GR" dirty="0" smtClean="0">
              <a:solidFill>
                <a:schemeClr val="tx1"/>
              </a:solidFill>
            </a:rPr>
            <a:t>Επιδεινώνει τυχόν υπάρχουσα ουλίτιδα</a:t>
          </a:r>
          <a:endParaRPr lang="el-GR" dirty="0">
            <a:solidFill>
              <a:schemeClr val="tx1"/>
            </a:solidFill>
          </a:endParaRPr>
        </a:p>
      </dgm:t>
    </dgm:pt>
    <dgm:pt modelId="{6C97D2F7-BF11-4811-A675-DDFC918429DB}" type="parTrans" cxnId="{4CCE45BF-1016-4F06-99C3-7FC81B295A7C}">
      <dgm:prSet/>
      <dgm:spPr/>
      <dgm:t>
        <a:bodyPr/>
        <a:lstStyle/>
        <a:p>
          <a:endParaRPr lang="el-GR"/>
        </a:p>
      </dgm:t>
    </dgm:pt>
    <dgm:pt modelId="{2BE60E6E-AD98-49B3-9D75-C7BCDBD19170}" type="sibTrans" cxnId="{4CCE45BF-1016-4F06-99C3-7FC81B295A7C}">
      <dgm:prSet/>
      <dgm:spPr/>
      <dgm:t>
        <a:bodyPr/>
        <a:lstStyle/>
        <a:p>
          <a:endParaRPr lang="el-GR"/>
        </a:p>
      </dgm:t>
    </dgm:pt>
    <dgm:pt modelId="{35731920-A5E6-4AB0-87BA-84C5EBEA0FF7}">
      <dgm:prSet phldrT="[Κείμενο]"/>
      <dgm:spPr>
        <a:solidFill>
          <a:schemeClr val="accent1">
            <a:lumMod val="40000"/>
            <a:lumOff val="60000"/>
          </a:schemeClr>
        </a:solidFill>
      </dgm:spPr>
      <dgm:t>
        <a:bodyPr/>
        <a:lstStyle/>
        <a:p>
          <a:r>
            <a:rPr lang="el-GR" dirty="0" smtClean="0">
              <a:solidFill>
                <a:schemeClr val="tx1"/>
              </a:solidFill>
            </a:rPr>
            <a:t>Εμποδίζει την πρόσληψη βιταμίνης </a:t>
          </a:r>
          <a:r>
            <a:rPr lang="en-US" dirty="0" smtClean="0">
              <a:solidFill>
                <a:schemeClr val="tx1"/>
              </a:solidFill>
            </a:rPr>
            <a:t>C </a:t>
          </a:r>
          <a:r>
            <a:rPr lang="el-GR" dirty="0" smtClean="0">
              <a:solidFill>
                <a:schemeClr val="tx1"/>
              </a:solidFill>
            </a:rPr>
            <a:t>από τα ούρα</a:t>
          </a:r>
          <a:endParaRPr lang="el-GR" dirty="0">
            <a:solidFill>
              <a:schemeClr val="tx1"/>
            </a:solidFill>
          </a:endParaRPr>
        </a:p>
      </dgm:t>
    </dgm:pt>
    <dgm:pt modelId="{A77D7E25-BDF7-4D22-867A-8DCF86CCB3D2}" type="parTrans" cxnId="{40102610-67AC-4BC7-8E7D-93A2BDC10D07}">
      <dgm:prSet/>
      <dgm:spPr/>
      <dgm:t>
        <a:bodyPr/>
        <a:lstStyle/>
        <a:p>
          <a:endParaRPr lang="el-GR"/>
        </a:p>
      </dgm:t>
    </dgm:pt>
    <dgm:pt modelId="{9A0DF586-DD94-4D18-B23C-11427377632A}" type="sibTrans" cxnId="{40102610-67AC-4BC7-8E7D-93A2BDC10D07}">
      <dgm:prSet/>
      <dgm:spPr/>
      <dgm:t>
        <a:bodyPr/>
        <a:lstStyle/>
        <a:p>
          <a:endParaRPr lang="el-GR"/>
        </a:p>
      </dgm:t>
    </dgm:pt>
    <dgm:pt modelId="{D2255DBF-023C-4E91-998C-118C10A8D45B}">
      <dgm:prSet phldrT="[Κείμενο]"/>
      <dgm:spPr>
        <a:solidFill>
          <a:schemeClr val="accent1">
            <a:lumMod val="20000"/>
            <a:lumOff val="80000"/>
          </a:schemeClr>
        </a:solidFill>
      </dgm:spPr>
      <dgm:t>
        <a:bodyPr/>
        <a:lstStyle/>
        <a:p>
          <a:r>
            <a:rPr lang="el-GR" dirty="0" smtClean="0">
              <a:solidFill>
                <a:schemeClr val="tx1"/>
              </a:solidFill>
            </a:rPr>
            <a:t>Προκαλεί αυξημένη αποβολή ασβεστίου από τα ούρα</a:t>
          </a:r>
          <a:endParaRPr lang="el-GR" dirty="0">
            <a:solidFill>
              <a:schemeClr val="tx1"/>
            </a:solidFill>
          </a:endParaRPr>
        </a:p>
      </dgm:t>
    </dgm:pt>
    <dgm:pt modelId="{224CD948-F7CF-4D56-9CBC-E05B32D0478F}" type="parTrans" cxnId="{5B4365E3-3169-440E-8945-7648F841DA37}">
      <dgm:prSet/>
      <dgm:spPr/>
      <dgm:t>
        <a:bodyPr/>
        <a:lstStyle/>
        <a:p>
          <a:endParaRPr lang="el-GR"/>
        </a:p>
      </dgm:t>
    </dgm:pt>
    <dgm:pt modelId="{FFFA42C0-D425-412F-86EE-67B5E4909CD3}" type="sibTrans" cxnId="{5B4365E3-3169-440E-8945-7648F841DA37}">
      <dgm:prSet/>
      <dgm:spPr/>
      <dgm:t>
        <a:bodyPr/>
        <a:lstStyle/>
        <a:p>
          <a:endParaRPr lang="el-GR"/>
        </a:p>
      </dgm:t>
    </dgm:pt>
    <dgm:pt modelId="{9C300F56-2702-4D1D-A6BE-5DF071674789}" type="pres">
      <dgm:prSet presAssocID="{88C23CE3-567B-4A04-BF05-C1A77F35B91C}" presName="Name0" presStyleCnt="0">
        <dgm:presLayoutVars>
          <dgm:chMax val="1"/>
          <dgm:dir/>
          <dgm:animLvl val="ctr"/>
          <dgm:resizeHandles val="exact"/>
        </dgm:presLayoutVars>
      </dgm:prSet>
      <dgm:spPr/>
      <dgm:t>
        <a:bodyPr/>
        <a:lstStyle/>
        <a:p>
          <a:endParaRPr lang="el-GR"/>
        </a:p>
      </dgm:t>
    </dgm:pt>
    <dgm:pt modelId="{C6924305-9D59-47F2-BA85-ADDDCB558BF0}" type="pres">
      <dgm:prSet presAssocID="{6D4FEE5D-38CA-4C67-B424-681BFCCE8A78}" presName="centerShape" presStyleLbl="node0" presStyleIdx="0" presStyleCnt="1"/>
      <dgm:spPr/>
      <dgm:t>
        <a:bodyPr/>
        <a:lstStyle/>
        <a:p>
          <a:endParaRPr lang="el-GR"/>
        </a:p>
      </dgm:t>
    </dgm:pt>
    <dgm:pt modelId="{5A4C1A1A-A51D-4EF1-BD1E-7D166C1C475E}" type="pres">
      <dgm:prSet presAssocID="{DF572569-D18F-425E-9FF9-808B3EC6B667}" presName="parTrans" presStyleLbl="sibTrans2D1" presStyleIdx="0" presStyleCnt="4"/>
      <dgm:spPr/>
      <dgm:t>
        <a:bodyPr/>
        <a:lstStyle/>
        <a:p>
          <a:endParaRPr lang="el-GR"/>
        </a:p>
      </dgm:t>
    </dgm:pt>
    <dgm:pt modelId="{67B76B84-4931-41D7-B255-7892E4151D80}" type="pres">
      <dgm:prSet presAssocID="{DF572569-D18F-425E-9FF9-808B3EC6B667}" presName="connectorText" presStyleLbl="sibTrans2D1" presStyleIdx="0" presStyleCnt="4"/>
      <dgm:spPr/>
      <dgm:t>
        <a:bodyPr/>
        <a:lstStyle/>
        <a:p>
          <a:endParaRPr lang="el-GR"/>
        </a:p>
      </dgm:t>
    </dgm:pt>
    <dgm:pt modelId="{F66AF435-52FA-45D9-A764-C852146E94D8}" type="pres">
      <dgm:prSet presAssocID="{AE155C66-5AF3-4374-B684-382881D4C35B}" presName="node" presStyleLbl="node1" presStyleIdx="0" presStyleCnt="4">
        <dgm:presLayoutVars>
          <dgm:bulletEnabled val="1"/>
        </dgm:presLayoutVars>
      </dgm:prSet>
      <dgm:spPr/>
      <dgm:t>
        <a:bodyPr/>
        <a:lstStyle/>
        <a:p>
          <a:endParaRPr lang="el-GR"/>
        </a:p>
      </dgm:t>
    </dgm:pt>
    <dgm:pt modelId="{674D5569-3F73-48D0-B31F-A3FD1369B48E}" type="pres">
      <dgm:prSet presAssocID="{6C97D2F7-BF11-4811-A675-DDFC918429DB}" presName="parTrans" presStyleLbl="sibTrans2D1" presStyleIdx="1" presStyleCnt="4"/>
      <dgm:spPr/>
      <dgm:t>
        <a:bodyPr/>
        <a:lstStyle/>
        <a:p>
          <a:endParaRPr lang="el-GR"/>
        </a:p>
      </dgm:t>
    </dgm:pt>
    <dgm:pt modelId="{2E4B3E5F-BEED-4B06-A8CD-3A9D2197E75C}" type="pres">
      <dgm:prSet presAssocID="{6C97D2F7-BF11-4811-A675-DDFC918429DB}" presName="connectorText" presStyleLbl="sibTrans2D1" presStyleIdx="1" presStyleCnt="4"/>
      <dgm:spPr/>
      <dgm:t>
        <a:bodyPr/>
        <a:lstStyle/>
        <a:p>
          <a:endParaRPr lang="el-GR"/>
        </a:p>
      </dgm:t>
    </dgm:pt>
    <dgm:pt modelId="{F7C545A7-A6A4-4297-B573-913DDF511265}" type="pres">
      <dgm:prSet presAssocID="{2B29B8A4-353C-45E7-A436-F7680A3C7C86}" presName="node" presStyleLbl="node1" presStyleIdx="1" presStyleCnt="4">
        <dgm:presLayoutVars>
          <dgm:bulletEnabled val="1"/>
        </dgm:presLayoutVars>
      </dgm:prSet>
      <dgm:spPr/>
      <dgm:t>
        <a:bodyPr/>
        <a:lstStyle/>
        <a:p>
          <a:endParaRPr lang="el-GR"/>
        </a:p>
      </dgm:t>
    </dgm:pt>
    <dgm:pt modelId="{25406A7E-6613-4D5F-A861-63CC08D739AE}" type="pres">
      <dgm:prSet presAssocID="{A77D7E25-BDF7-4D22-867A-8DCF86CCB3D2}" presName="parTrans" presStyleLbl="sibTrans2D1" presStyleIdx="2" presStyleCnt="4"/>
      <dgm:spPr/>
      <dgm:t>
        <a:bodyPr/>
        <a:lstStyle/>
        <a:p>
          <a:endParaRPr lang="el-GR"/>
        </a:p>
      </dgm:t>
    </dgm:pt>
    <dgm:pt modelId="{8E1950D0-A172-4C93-941F-BC2C1B2502B0}" type="pres">
      <dgm:prSet presAssocID="{A77D7E25-BDF7-4D22-867A-8DCF86CCB3D2}" presName="connectorText" presStyleLbl="sibTrans2D1" presStyleIdx="2" presStyleCnt="4"/>
      <dgm:spPr/>
      <dgm:t>
        <a:bodyPr/>
        <a:lstStyle/>
        <a:p>
          <a:endParaRPr lang="el-GR"/>
        </a:p>
      </dgm:t>
    </dgm:pt>
    <dgm:pt modelId="{DC173448-1256-4FA1-81B4-B799184A4755}" type="pres">
      <dgm:prSet presAssocID="{35731920-A5E6-4AB0-87BA-84C5EBEA0FF7}" presName="node" presStyleLbl="node1" presStyleIdx="2" presStyleCnt="4">
        <dgm:presLayoutVars>
          <dgm:bulletEnabled val="1"/>
        </dgm:presLayoutVars>
      </dgm:prSet>
      <dgm:spPr/>
      <dgm:t>
        <a:bodyPr/>
        <a:lstStyle/>
        <a:p>
          <a:endParaRPr lang="el-GR"/>
        </a:p>
      </dgm:t>
    </dgm:pt>
    <dgm:pt modelId="{430A6198-00BA-45CA-B3D9-3547FC0C6075}" type="pres">
      <dgm:prSet presAssocID="{224CD948-F7CF-4D56-9CBC-E05B32D0478F}" presName="parTrans" presStyleLbl="sibTrans2D1" presStyleIdx="3" presStyleCnt="4"/>
      <dgm:spPr/>
      <dgm:t>
        <a:bodyPr/>
        <a:lstStyle/>
        <a:p>
          <a:endParaRPr lang="el-GR"/>
        </a:p>
      </dgm:t>
    </dgm:pt>
    <dgm:pt modelId="{42EEA524-B517-4168-B1C1-879F7880900B}" type="pres">
      <dgm:prSet presAssocID="{224CD948-F7CF-4D56-9CBC-E05B32D0478F}" presName="connectorText" presStyleLbl="sibTrans2D1" presStyleIdx="3" presStyleCnt="4"/>
      <dgm:spPr/>
      <dgm:t>
        <a:bodyPr/>
        <a:lstStyle/>
        <a:p>
          <a:endParaRPr lang="el-GR"/>
        </a:p>
      </dgm:t>
    </dgm:pt>
    <dgm:pt modelId="{4E7842B2-7E07-4209-84DD-4DCA8991F24E}" type="pres">
      <dgm:prSet presAssocID="{D2255DBF-023C-4E91-998C-118C10A8D45B}" presName="node" presStyleLbl="node1" presStyleIdx="3" presStyleCnt="4">
        <dgm:presLayoutVars>
          <dgm:bulletEnabled val="1"/>
        </dgm:presLayoutVars>
      </dgm:prSet>
      <dgm:spPr/>
      <dgm:t>
        <a:bodyPr/>
        <a:lstStyle/>
        <a:p>
          <a:endParaRPr lang="el-GR"/>
        </a:p>
      </dgm:t>
    </dgm:pt>
  </dgm:ptLst>
  <dgm:cxnLst>
    <dgm:cxn modelId="{5B4365E3-3169-440E-8945-7648F841DA37}" srcId="{6D4FEE5D-38CA-4C67-B424-681BFCCE8A78}" destId="{D2255DBF-023C-4E91-998C-118C10A8D45B}" srcOrd="3" destOrd="0" parTransId="{224CD948-F7CF-4D56-9CBC-E05B32D0478F}" sibTransId="{FFFA42C0-D425-412F-86EE-67B5E4909CD3}"/>
    <dgm:cxn modelId="{CF509314-FC89-4E5B-9952-CC4507F85424}" srcId="{88C23CE3-567B-4A04-BF05-C1A77F35B91C}" destId="{6D4FEE5D-38CA-4C67-B424-681BFCCE8A78}" srcOrd="0" destOrd="0" parTransId="{2543BB06-DC25-4124-BF0A-200EE7183936}" sibTransId="{14FF03D2-9E98-4A2A-B44B-303B93267850}"/>
    <dgm:cxn modelId="{39A596F5-3C9B-4105-8F66-006CF8F8CD44}" type="presOf" srcId="{6C97D2F7-BF11-4811-A675-DDFC918429DB}" destId="{2E4B3E5F-BEED-4B06-A8CD-3A9D2197E75C}" srcOrd="1" destOrd="0" presId="urn:microsoft.com/office/officeart/2005/8/layout/radial5"/>
    <dgm:cxn modelId="{C4DD49CD-F628-4FDB-AB8E-9192B5CEDB51}" type="presOf" srcId="{2B29B8A4-353C-45E7-A436-F7680A3C7C86}" destId="{F7C545A7-A6A4-4297-B573-913DDF511265}" srcOrd="0" destOrd="0" presId="urn:microsoft.com/office/officeart/2005/8/layout/radial5"/>
    <dgm:cxn modelId="{729F9AB8-5E5C-4305-852C-332DDA32A902}" type="presOf" srcId="{6C97D2F7-BF11-4811-A675-DDFC918429DB}" destId="{674D5569-3F73-48D0-B31F-A3FD1369B48E}" srcOrd="0" destOrd="0" presId="urn:microsoft.com/office/officeart/2005/8/layout/radial5"/>
    <dgm:cxn modelId="{931DEDB8-441D-4B37-A0FA-25BD269FB198}" srcId="{6D4FEE5D-38CA-4C67-B424-681BFCCE8A78}" destId="{AE155C66-5AF3-4374-B684-382881D4C35B}" srcOrd="0" destOrd="0" parTransId="{DF572569-D18F-425E-9FF9-808B3EC6B667}" sibTransId="{205C0BCA-1AE5-4768-BD13-478268825A55}"/>
    <dgm:cxn modelId="{FF087178-D3BD-48B6-94EE-7D0063AEE51C}" type="presOf" srcId="{224CD948-F7CF-4D56-9CBC-E05B32D0478F}" destId="{42EEA524-B517-4168-B1C1-879F7880900B}" srcOrd="1" destOrd="0" presId="urn:microsoft.com/office/officeart/2005/8/layout/radial5"/>
    <dgm:cxn modelId="{330C000F-AD11-4F33-966E-F234F35B8994}" type="presOf" srcId="{DF572569-D18F-425E-9FF9-808B3EC6B667}" destId="{67B76B84-4931-41D7-B255-7892E4151D80}" srcOrd="1" destOrd="0" presId="urn:microsoft.com/office/officeart/2005/8/layout/radial5"/>
    <dgm:cxn modelId="{4CCE45BF-1016-4F06-99C3-7FC81B295A7C}" srcId="{6D4FEE5D-38CA-4C67-B424-681BFCCE8A78}" destId="{2B29B8A4-353C-45E7-A436-F7680A3C7C86}" srcOrd="1" destOrd="0" parTransId="{6C97D2F7-BF11-4811-A675-DDFC918429DB}" sibTransId="{2BE60E6E-AD98-49B3-9D75-C7BCDBD19170}"/>
    <dgm:cxn modelId="{6331A88E-E921-452C-A58D-27C5F7751800}" type="presOf" srcId="{224CD948-F7CF-4D56-9CBC-E05B32D0478F}" destId="{430A6198-00BA-45CA-B3D9-3547FC0C6075}" srcOrd="0" destOrd="0" presId="urn:microsoft.com/office/officeart/2005/8/layout/radial5"/>
    <dgm:cxn modelId="{40102610-67AC-4BC7-8E7D-93A2BDC10D07}" srcId="{6D4FEE5D-38CA-4C67-B424-681BFCCE8A78}" destId="{35731920-A5E6-4AB0-87BA-84C5EBEA0FF7}" srcOrd="2" destOrd="0" parTransId="{A77D7E25-BDF7-4D22-867A-8DCF86CCB3D2}" sibTransId="{9A0DF586-DD94-4D18-B23C-11427377632A}"/>
    <dgm:cxn modelId="{76619829-3E3D-4E7F-993B-8574ACB0ADBA}" type="presOf" srcId="{D2255DBF-023C-4E91-998C-118C10A8D45B}" destId="{4E7842B2-7E07-4209-84DD-4DCA8991F24E}" srcOrd="0" destOrd="0" presId="urn:microsoft.com/office/officeart/2005/8/layout/radial5"/>
    <dgm:cxn modelId="{42F84EA8-E0BE-41E9-8116-56E27E76C458}" type="presOf" srcId="{88C23CE3-567B-4A04-BF05-C1A77F35B91C}" destId="{9C300F56-2702-4D1D-A6BE-5DF071674789}" srcOrd="0" destOrd="0" presId="urn:microsoft.com/office/officeart/2005/8/layout/radial5"/>
    <dgm:cxn modelId="{4DC23EB6-6557-45A8-9E46-B687449FAE06}" type="presOf" srcId="{A77D7E25-BDF7-4D22-867A-8DCF86CCB3D2}" destId="{25406A7E-6613-4D5F-A861-63CC08D739AE}" srcOrd="0" destOrd="0" presId="urn:microsoft.com/office/officeart/2005/8/layout/radial5"/>
    <dgm:cxn modelId="{6DB2641D-237A-4D60-B2C8-36C07DD19E41}" type="presOf" srcId="{AE155C66-5AF3-4374-B684-382881D4C35B}" destId="{F66AF435-52FA-45D9-A764-C852146E94D8}" srcOrd="0" destOrd="0" presId="urn:microsoft.com/office/officeart/2005/8/layout/radial5"/>
    <dgm:cxn modelId="{B656D222-D9D3-4184-94CA-9EBF16FA1843}" type="presOf" srcId="{35731920-A5E6-4AB0-87BA-84C5EBEA0FF7}" destId="{DC173448-1256-4FA1-81B4-B799184A4755}" srcOrd="0" destOrd="0" presId="urn:microsoft.com/office/officeart/2005/8/layout/radial5"/>
    <dgm:cxn modelId="{3E33E963-9065-4CF8-A894-96DF6F3AB50B}" type="presOf" srcId="{6D4FEE5D-38CA-4C67-B424-681BFCCE8A78}" destId="{C6924305-9D59-47F2-BA85-ADDDCB558BF0}" srcOrd="0" destOrd="0" presId="urn:microsoft.com/office/officeart/2005/8/layout/radial5"/>
    <dgm:cxn modelId="{0AF7C5E2-C43B-4C67-9930-8C75C79BFB8B}" type="presOf" srcId="{DF572569-D18F-425E-9FF9-808B3EC6B667}" destId="{5A4C1A1A-A51D-4EF1-BD1E-7D166C1C475E}" srcOrd="0" destOrd="0" presId="urn:microsoft.com/office/officeart/2005/8/layout/radial5"/>
    <dgm:cxn modelId="{7ECB7088-AFF1-48E9-9F94-1E5E53349948}" type="presOf" srcId="{A77D7E25-BDF7-4D22-867A-8DCF86CCB3D2}" destId="{8E1950D0-A172-4C93-941F-BC2C1B2502B0}" srcOrd="1" destOrd="0" presId="urn:microsoft.com/office/officeart/2005/8/layout/radial5"/>
    <dgm:cxn modelId="{37527516-EB8C-4635-ABC8-1B3B4AA90D84}" type="presParOf" srcId="{9C300F56-2702-4D1D-A6BE-5DF071674789}" destId="{C6924305-9D59-47F2-BA85-ADDDCB558BF0}" srcOrd="0" destOrd="0" presId="urn:microsoft.com/office/officeart/2005/8/layout/radial5"/>
    <dgm:cxn modelId="{9EFE3318-9298-45CE-98BF-8DAA21A1661A}" type="presParOf" srcId="{9C300F56-2702-4D1D-A6BE-5DF071674789}" destId="{5A4C1A1A-A51D-4EF1-BD1E-7D166C1C475E}" srcOrd="1" destOrd="0" presId="urn:microsoft.com/office/officeart/2005/8/layout/radial5"/>
    <dgm:cxn modelId="{EC39C0EA-CEE7-4ABA-979C-69D0E65D15D6}" type="presParOf" srcId="{5A4C1A1A-A51D-4EF1-BD1E-7D166C1C475E}" destId="{67B76B84-4931-41D7-B255-7892E4151D80}" srcOrd="0" destOrd="0" presId="urn:microsoft.com/office/officeart/2005/8/layout/radial5"/>
    <dgm:cxn modelId="{D235F4A1-B91C-486B-9689-32D5CC69DFF6}" type="presParOf" srcId="{9C300F56-2702-4D1D-A6BE-5DF071674789}" destId="{F66AF435-52FA-45D9-A764-C852146E94D8}" srcOrd="2" destOrd="0" presId="urn:microsoft.com/office/officeart/2005/8/layout/radial5"/>
    <dgm:cxn modelId="{336D53D7-B9DA-4F9F-B9AB-E01CA3B02B1B}" type="presParOf" srcId="{9C300F56-2702-4D1D-A6BE-5DF071674789}" destId="{674D5569-3F73-48D0-B31F-A3FD1369B48E}" srcOrd="3" destOrd="0" presId="urn:microsoft.com/office/officeart/2005/8/layout/radial5"/>
    <dgm:cxn modelId="{29A4D674-E885-4BF4-8BF2-E75EDEFE551C}" type="presParOf" srcId="{674D5569-3F73-48D0-B31F-A3FD1369B48E}" destId="{2E4B3E5F-BEED-4B06-A8CD-3A9D2197E75C}" srcOrd="0" destOrd="0" presId="urn:microsoft.com/office/officeart/2005/8/layout/radial5"/>
    <dgm:cxn modelId="{1286488F-32BB-4149-8EE3-29E9635D6D92}" type="presParOf" srcId="{9C300F56-2702-4D1D-A6BE-5DF071674789}" destId="{F7C545A7-A6A4-4297-B573-913DDF511265}" srcOrd="4" destOrd="0" presId="urn:microsoft.com/office/officeart/2005/8/layout/radial5"/>
    <dgm:cxn modelId="{4D96117A-EC0A-41AD-9AC9-AA642AEED2BE}" type="presParOf" srcId="{9C300F56-2702-4D1D-A6BE-5DF071674789}" destId="{25406A7E-6613-4D5F-A861-63CC08D739AE}" srcOrd="5" destOrd="0" presId="urn:microsoft.com/office/officeart/2005/8/layout/radial5"/>
    <dgm:cxn modelId="{29E364BE-D01A-4A09-9728-88044117405E}" type="presParOf" srcId="{25406A7E-6613-4D5F-A861-63CC08D739AE}" destId="{8E1950D0-A172-4C93-941F-BC2C1B2502B0}" srcOrd="0" destOrd="0" presId="urn:microsoft.com/office/officeart/2005/8/layout/radial5"/>
    <dgm:cxn modelId="{D8F4FAA2-CBCA-4797-8BF3-36774A82CE2C}" type="presParOf" srcId="{9C300F56-2702-4D1D-A6BE-5DF071674789}" destId="{DC173448-1256-4FA1-81B4-B799184A4755}" srcOrd="6" destOrd="0" presId="urn:microsoft.com/office/officeart/2005/8/layout/radial5"/>
    <dgm:cxn modelId="{DD40A58C-5A87-4516-8DAA-F1C3B363D7F1}" type="presParOf" srcId="{9C300F56-2702-4D1D-A6BE-5DF071674789}" destId="{430A6198-00BA-45CA-B3D9-3547FC0C6075}" srcOrd="7" destOrd="0" presId="urn:microsoft.com/office/officeart/2005/8/layout/radial5"/>
    <dgm:cxn modelId="{A1E940B7-872F-4081-8D64-1F7FF1BAC2F0}" type="presParOf" srcId="{430A6198-00BA-45CA-B3D9-3547FC0C6075}" destId="{42EEA524-B517-4168-B1C1-879F7880900B}" srcOrd="0" destOrd="0" presId="urn:microsoft.com/office/officeart/2005/8/layout/radial5"/>
    <dgm:cxn modelId="{AE2338A5-2380-4FAD-9F54-43557E3B0D29}" type="presParOf" srcId="{9C300F56-2702-4D1D-A6BE-5DF071674789}" destId="{4E7842B2-7E07-4209-84DD-4DCA8991F24E}" srcOrd="8"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35F71A03-CD8E-4CBA-8CBC-1ED0E69F3A2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l-GR"/>
        </a:p>
      </dgm:t>
    </dgm:pt>
    <dgm:pt modelId="{E91987D3-1D97-4DBB-9B45-ECD2E3EB5D31}">
      <dgm:prSet phldrT="[Κείμενο]"/>
      <dgm:spPr>
        <a:solidFill>
          <a:schemeClr val="bg2">
            <a:lumMod val="50000"/>
          </a:schemeClr>
        </a:solidFill>
      </dgm:spPr>
      <dgm:t>
        <a:bodyPr/>
        <a:lstStyle/>
        <a:p>
          <a:pPr algn="ctr"/>
          <a:r>
            <a:rPr lang="el-GR" b="1" dirty="0" smtClean="0">
              <a:solidFill>
                <a:schemeClr val="bg1"/>
              </a:solidFill>
            </a:rPr>
            <a:t>Διατροφικοί κανόνες για την πρόληψη της τερηδόνας:</a:t>
          </a:r>
          <a:endParaRPr lang="el-GR" b="1" dirty="0">
            <a:solidFill>
              <a:schemeClr val="bg1"/>
            </a:solidFill>
          </a:endParaRPr>
        </a:p>
      </dgm:t>
    </dgm:pt>
    <dgm:pt modelId="{4C02ACEC-6F5E-4DA5-9E2F-C3DE58F4CBE8}" type="parTrans" cxnId="{04431A68-2E97-4175-8475-0CC894D5F585}">
      <dgm:prSet/>
      <dgm:spPr/>
      <dgm:t>
        <a:bodyPr/>
        <a:lstStyle/>
        <a:p>
          <a:endParaRPr lang="el-GR"/>
        </a:p>
      </dgm:t>
    </dgm:pt>
    <dgm:pt modelId="{AC6ACC03-0908-4D7B-982D-812E2F394AAA}" type="sibTrans" cxnId="{04431A68-2E97-4175-8475-0CC894D5F585}">
      <dgm:prSet/>
      <dgm:spPr/>
      <dgm:t>
        <a:bodyPr/>
        <a:lstStyle/>
        <a:p>
          <a:endParaRPr lang="el-GR"/>
        </a:p>
      </dgm:t>
    </dgm:pt>
    <dgm:pt modelId="{413CBC65-A4CB-41F8-BDFE-711F57CEACE2}">
      <dgm:prSet phldrT="[Κείμενο]"/>
      <dgm:spPr/>
      <dgm:t>
        <a:bodyPr/>
        <a:lstStyle/>
        <a:p>
          <a:r>
            <a:rPr lang="el-GR" dirty="0" smtClean="0"/>
            <a:t>Ισορροπημένη διατροφή με όσο το δυνατόν μεγαλύτερη ποικιλία τροφών</a:t>
          </a:r>
          <a:endParaRPr lang="el-GR" dirty="0"/>
        </a:p>
      </dgm:t>
    </dgm:pt>
    <dgm:pt modelId="{55717CB7-2289-481A-BE5D-5737868E2D6A}" type="parTrans" cxnId="{7B137CB9-351A-49E3-B65C-9D3FFB278F39}">
      <dgm:prSet/>
      <dgm:spPr/>
      <dgm:t>
        <a:bodyPr/>
        <a:lstStyle/>
        <a:p>
          <a:endParaRPr lang="el-GR"/>
        </a:p>
      </dgm:t>
    </dgm:pt>
    <dgm:pt modelId="{E999D5EC-804F-4D5B-92EB-ABCB15249A66}" type="sibTrans" cxnId="{7B137CB9-351A-49E3-B65C-9D3FFB278F39}">
      <dgm:prSet/>
      <dgm:spPr/>
      <dgm:t>
        <a:bodyPr/>
        <a:lstStyle/>
        <a:p>
          <a:endParaRPr lang="el-GR"/>
        </a:p>
      </dgm:t>
    </dgm:pt>
    <dgm:pt modelId="{997A6D05-05C4-4AB1-A6E0-7E4915848727}">
      <dgm:prSet phldrT="[Κείμενο]"/>
      <dgm:spPr/>
      <dgm:t>
        <a:bodyPr/>
        <a:lstStyle/>
        <a:p>
          <a:r>
            <a:rPr lang="el-GR" dirty="0" smtClean="0"/>
            <a:t>Κατανάλωση πιτυρούχου ψωμιού</a:t>
          </a:r>
          <a:endParaRPr lang="el-GR" dirty="0"/>
        </a:p>
      </dgm:t>
    </dgm:pt>
    <dgm:pt modelId="{095DD1A8-6A0D-4676-A5E9-DC900F37C8F8}" type="parTrans" cxnId="{CC2B7D3F-9A60-4172-B617-4404C9F2EF9E}">
      <dgm:prSet/>
      <dgm:spPr/>
      <dgm:t>
        <a:bodyPr/>
        <a:lstStyle/>
        <a:p>
          <a:endParaRPr lang="el-GR"/>
        </a:p>
      </dgm:t>
    </dgm:pt>
    <dgm:pt modelId="{03B17607-B7CD-4ABB-ADBA-37CDA14C5387}" type="sibTrans" cxnId="{CC2B7D3F-9A60-4172-B617-4404C9F2EF9E}">
      <dgm:prSet/>
      <dgm:spPr/>
      <dgm:t>
        <a:bodyPr/>
        <a:lstStyle/>
        <a:p>
          <a:endParaRPr lang="el-GR"/>
        </a:p>
      </dgm:t>
    </dgm:pt>
    <dgm:pt modelId="{C0FA0A70-F9F9-4506-AB7E-9B6CD275A9BE}">
      <dgm:prSet phldrT="[Κείμενο]"/>
      <dgm:spPr/>
      <dgm:t>
        <a:bodyPr/>
        <a:lstStyle/>
        <a:p>
          <a:r>
            <a:rPr lang="el-GR" dirty="0" smtClean="0"/>
            <a:t>Αποφυγή κατανάλωσης τροφών που βρίσκονται σε μικρά κομμάτια</a:t>
          </a:r>
          <a:endParaRPr lang="el-GR" dirty="0"/>
        </a:p>
      </dgm:t>
    </dgm:pt>
    <dgm:pt modelId="{58C6718C-7770-4E39-87AB-8761971D01A8}" type="parTrans" cxnId="{AE034DC1-2738-4B69-8A3E-859C4E5F6D38}">
      <dgm:prSet/>
      <dgm:spPr/>
      <dgm:t>
        <a:bodyPr/>
        <a:lstStyle/>
        <a:p>
          <a:endParaRPr lang="el-GR"/>
        </a:p>
      </dgm:t>
    </dgm:pt>
    <dgm:pt modelId="{CC26337A-2628-4D60-8447-A4C361462589}" type="sibTrans" cxnId="{AE034DC1-2738-4B69-8A3E-859C4E5F6D38}">
      <dgm:prSet/>
      <dgm:spPr/>
      <dgm:t>
        <a:bodyPr/>
        <a:lstStyle/>
        <a:p>
          <a:endParaRPr lang="el-GR"/>
        </a:p>
      </dgm:t>
    </dgm:pt>
    <dgm:pt modelId="{321F97E0-DB9C-4950-83D6-84C3845ADFC9}">
      <dgm:prSet phldrT="[Κείμενο]"/>
      <dgm:spPr/>
      <dgm:t>
        <a:bodyPr/>
        <a:lstStyle/>
        <a:p>
          <a:r>
            <a:rPr lang="el-GR" dirty="0" smtClean="0"/>
            <a:t>Πρόσληψη πρωτεϊνών</a:t>
          </a:r>
          <a:endParaRPr lang="el-GR" dirty="0"/>
        </a:p>
      </dgm:t>
    </dgm:pt>
    <dgm:pt modelId="{4E2224C3-3552-4E0F-839D-FA9078298AF2}" type="parTrans" cxnId="{5BBCA3E2-8E33-4D4E-8201-6CF8164BEB12}">
      <dgm:prSet/>
      <dgm:spPr/>
      <dgm:t>
        <a:bodyPr/>
        <a:lstStyle/>
        <a:p>
          <a:endParaRPr lang="el-GR"/>
        </a:p>
      </dgm:t>
    </dgm:pt>
    <dgm:pt modelId="{3F4B869F-7A2E-4A83-ACF7-5ACFBC7BD995}" type="sibTrans" cxnId="{5BBCA3E2-8E33-4D4E-8201-6CF8164BEB12}">
      <dgm:prSet/>
      <dgm:spPr/>
      <dgm:t>
        <a:bodyPr/>
        <a:lstStyle/>
        <a:p>
          <a:endParaRPr lang="el-GR"/>
        </a:p>
      </dgm:t>
    </dgm:pt>
    <dgm:pt modelId="{072EDAB3-E599-4C74-AEC7-51B710AD67DD}">
      <dgm:prSet phldrT="[Κείμενο]"/>
      <dgm:spPr/>
      <dgm:t>
        <a:bodyPr/>
        <a:lstStyle/>
        <a:p>
          <a:r>
            <a:rPr lang="el-GR" dirty="0" smtClean="0"/>
            <a:t>Κατανάλωση λαχανικών, φρούτων και οσπρίων</a:t>
          </a:r>
          <a:endParaRPr lang="el-GR" dirty="0"/>
        </a:p>
      </dgm:t>
    </dgm:pt>
    <dgm:pt modelId="{45331431-707C-4036-94AC-6ACA4F7CB74D}" type="parTrans" cxnId="{29B8E494-A156-4BC7-81B8-CE2F804C01A7}">
      <dgm:prSet/>
      <dgm:spPr/>
      <dgm:t>
        <a:bodyPr/>
        <a:lstStyle/>
        <a:p>
          <a:endParaRPr lang="el-GR"/>
        </a:p>
      </dgm:t>
    </dgm:pt>
    <dgm:pt modelId="{CB01DABB-6972-49B7-A648-0ECD4CC7FE07}" type="sibTrans" cxnId="{29B8E494-A156-4BC7-81B8-CE2F804C01A7}">
      <dgm:prSet/>
      <dgm:spPr/>
      <dgm:t>
        <a:bodyPr/>
        <a:lstStyle/>
        <a:p>
          <a:endParaRPr lang="el-GR"/>
        </a:p>
      </dgm:t>
    </dgm:pt>
    <dgm:pt modelId="{DE750234-2633-4283-A368-00147FE64DA8}">
      <dgm:prSet phldrT="[Κείμενο]"/>
      <dgm:spPr/>
      <dgm:t>
        <a:bodyPr/>
        <a:lstStyle/>
        <a:p>
          <a:r>
            <a:rPr lang="el-GR" dirty="0" smtClean="0"/>
            <a:t>Αποφυγή της κατανάλωσης ζάχαρης</a:t>
          </a:r>
          <a:endParaRPr lang="el-GR" dirty="0"/>
        </a:p>
      </dgm:t>
    </dgm:pt>
    <dgm:pt modelId="{92CE9D08-7FD6-4111-B724-83A3BA60AFBB}" type="parTrans" cxnId="{1CB1F3C3-8ADA-47E7-9C17-6E814602842D}">
      <dgm:prSet/>
      <dgm:spPr/>
      <dgm:t>
        <a:bodyPr/>
        <a:lstStyle/>
        <a:p>
          <a:endParaRPr lang="el-GR"/>
        </a:p>
      </dgm:t>
    </dgm:pt>
    <dgm:pt modelId="{F263EA07-16F0-4273-9BF4-FC5DE8E977B5}" type="sibTrans" cxnId="{1CB1F3C3-8ADA-47E7-9C17-6E814602842D}">
      <dgm:prSet/>
      <dgm:spPr/>
      <dgm:t>
        <a:bodyPr/>
        <a:lstStyle/>
        <a:p>
          <a:endParaRPr lang="el-GR"/>
        </a:p>
      </dgm:t>
    </dgm:pt>
    <dgm:pt modelId="{6A6EE0AF-11D3-47DD-BD10-80A7F64AB91D}">
      <dgm:prSet phldrT="[Κείμενο]"/>
      <dgm:spPr/>
      <dgm:t>
        <a:bodyPr/>
        <a:lstStyle/>
        <a:p>
          <a:r>
            <a:rPr lang="el-GR" dirty="0" smtClean="0"/>
            <a:t>Αποφυγή κατανάλωσης τροφών που παραμένουν στο στόμα για μεγάλο χρονικό διάστημα</a:t>
          </a:r>
          <a:endParaRPr lang="el-GR" dirty="0"/>
        </a:p>
      </dgm:t>
    </dgm:pt>
    <dgm:pt modelId="{F146F1C5-1572-40B1-86DF-4917671E5B67}" type="parTrans" cxnId="{A5C5EEF7-0BA0-47C5-8F7D-AB9D0B1DB69C}">
      <dgm:prSet/>
      <dgm:spPr/>
      <dgm:t>
        <a:bodyPr/>
        <a:lstStyle/>
        <a:p>
          <a:endParaRPr lang="el-GR"/>
        </a:p>
      </dgm:t>
    </dgm:pt>
    <dgm:pt modelId="{D6B19508-18D1-4F0F-A7B7-4B99BB51DD7A}" type="sibTrans" cxnId="{A5C5EEF7-0BA0-47C5-8F7D-AB9D0B1DB69C}">
      <dgm:prSet/>
      <dgm:spPr/>
      <dgm:t>
        <a:bodyPr/>
        <a:lstStyle/>
        <a:p>
          <a:endParaRPr lang="el-GR"/>
        </a:p>
      </dgm:t>
    </dgm:pt>
    <dgm:pt modelId="{5EF4B8B6-57D8-4A0D-86AD-93EDF3C73DA9}">
      <dgm:prSet phldrT="[Κείμενο]"/>
      <dgm:spPr/>
      <dgm:t>
        <a:bodyPr/>
        <a:lstStyle/>
        <a:p>
          <a:r>
            <a:rPr lang="el-GR" dirty="0" smtClean="0"/>
            <a:t>Κατανάλωση τροφών που είναι ινώδεις.</a:t>
          </a:r>
          <a:endParaRPr lang="el-GR" dirty="0"/>
        </a:p>
      </dgm:t>
    </dgm:pt>
    <dgm:pt modelId="{1FFE1E7A-5CD0-4277-B0DF-376EEC2D10E2}" type="parTrans" cxnId="{04520CF7-DD5D-4D35-8B4C-6E08CD26C5C2}">
      <dgm:prSet/>
      <dgm:spPr/>
      <dgm:t>
        <a:bodyPr/>
        <a:lstStyle/>
        <a:p>
          <a:endParaRPr lang="el-GR"/>
        </a:p>
      </dgm:t>
    </dgm:pt>
    <dgm:pt modelId="{E3278999-12BB-417C-B466-A654E8528E69}" type="sibTrans" cxnId="{04520CF7-DD5D-4D35-8B4C-6E08CD26C5C2}">
      <dgm:prSet/>
      <dgm:spPr/>
      <dgm:t>
        <a:bodyPr/>
        <a:lstStyle/>
        <a:p>
          <a:endParaRPr lang="el-GR"/>
        </a:p>
      </dgm:t>
    </dgm:pt>
    <dgm:pt modelId="{CD24227D-FFE7-46B4-9AFB-A9F91BDF5F07}">
      <dgm:prSet phldrT="[Κείμενο]"/>
      <dgm:spPr/>
      <dgm:t>
        <a:bodyPr/>
        <a:lstStyle/>
        <a:p>
          <a:r>
            <a:rPr lang="el-GR" dirty="0" smtClean="0"/>
            <a:t>Κατανάλωση υδαρών τροφών</a:t>
          </a:r>
          <a:endParaRPr lang="el-GR" dirty="0"/>
        </a:p>
      </dgm:t>
    </dgm:pt>
    <dgm:pt modelId="{1823074C-49EA-4A51-BF97-D4CDCF980627}" type="parTrans" cxnId="{6F5590D9-8977-4D26-AFE6-268023271F17}">
      <dgm:prSet/>
      <dgm:spPr/>
      <dgm:t>
        <a:bodyPr/>
        <a:lstStyle/>
        <a:p>
          <a:endParaRPr lang="el-GR"/>
        </a:p>
      </dgm:t>
    </dgm:pt>
    <dgm:pt modelId="{61CCA114-A0E7-4F82-AEDB-20C82C364913}" type="sibTrans" cxnId="{6F5590D9-8977-4D26-AFE6-268023271F17}">
      <dgm:prSet/>
      <dgm:spPr/>
      <dgm:t>
        <a:bodyPr/>
        <a:lstStyle/>
        <a:p>
          <a:endParaRPr lang="el-GR"/>
        </a:p>
      </dgm:t>
    </dgm:pt>
    <dgm:pt modelId="{A6E0FC2B-E20F-49B1-9065-F4BFC8EB754C}">
      <dgm:prSet phldrT="[Κείμενο]"/>
      <dgm:spPr/>
      <dgm:t>
        <a:bodyPr/>
        <a:lstStyle/>
        <a:p>
          <a:r>
            <a:rPr lang="el-GR" dirty="0" smtClean="0"/>
            <a:t>Το κρέας είναι καλύτερα να τρώγεται βραστό ή ψητό από τηγανητό</a:t>
          </a:r>
          <a:endParaRPr lang="el-GR" dirty="0"/>
        </a:p>
      </dgm:t>
    </dgm:pt>
    <dgm:pt modelId="{C4821D8C-0520-4AE4-8155-2461372EF43D}" type="parTrans" cxnId="{0B8F63C0-CE20-4DBF-A4DB-A4ED2C319711}">
      <dgm:prSet/>
      <dgm:spPr/>
      <dgm:t>
        <a:bodyPr/>
        <a:lstStyle/>
        <a:p>
          <a:endParaRPr lang="el-GR"/>
        </a:p>
      </dgm:t>
    </dgm:pt>
    <dgm:pt modelId="{AEA0682F-1A49-41F2-AA74-9FF6326A5AB1}" type="sibTrans" cxnId="{0B8F63C0-CE20-4DBF-A4DB-A4ED2C319711}">
      <dgm:prSet/>
      <dgm:spPr/>
      <dgm:t>
        <a:bodyPr/>
        <a:lstStyle/>
        <a:p>
          <a:endParaRPr lang="el-GR"/>
        </a:p>
      </dgm:t>
    </dgm:pt>
    <dgm:pt modelId="{7EDF5703-F1D3-4A16-AD24-C72A4010A23E}">
      <dgm:prSet phldrT="[Κείμενο]"/>
      <dgm:spPr/>
      <dgm:t>
        <a:bodyPr/>
        <a:lstStyle/>
        <a:p>
          <a:r>
            <a:rPr lang="el-GR" dirty="0" smtClean="0"/>
            <a:t>Να μην παραλείπεται το πρωινό γεύμα </a:t>
          </a:r>
          <a:endParaRPr lang="el-GR" dirty="0"/>
        </a:p>
      </dgm:t>
    </dgm:pt>
    <dgm:pt modelId="{4EE697AA-1F71-45A1-98D0-5A7FC4F0F3FC}" type="parTrans" cxnId="{F3FEF159-A5DA-4AE8-9F0F-FD5AB598737B}">
      <dgm:prSet/>
      <dgm:spPr/>
      <dgm:t>
        <a:bodyPr/>
        <a:lstStyle/>
        <a:p>
          <a:endParaRPr lang="el-GR"/>
        </a:p>
      </dgm:t>
    </dgm:pt>
    <dgm:pt modelId="{5E48F7A1-4A98-4C63-9E1E-1E0CE18D680C}" type="sibTrans" cxnId="{F3FEF159-A5DA-4AE8-9F0F-FD5AB598737B}">
      <dgm:prSet/>
      <dgm:spPr/>
      <dgm:t>
        <a:bodyPr/>
        <a:lstStyle/>
        <a:p>
          <a:endParaRPr lang="el-GR"/>
        </a:p>
      </dgm:t>
    </dgm:pt>
    <dgm:pt modelId="{CFB7700F-7392-4A73-A52A-5560C694B9BA}">
      <dgm:prSet phldrT="[Κείμενο]"/>
      <dgm:spPr/>
      <dgm:t>
        <a:bodyPr/>
        <a:lstStyle/>
        <a:p>
          <a:r>
            <a:rPr lang="el-GR" dirty="0" smtClean="0"/>
            <a:t>Τα λαχανικά είναι καλύτερα να καταναλώνονται ωμά</a:t>
          </a:r>
          <a:endParaRPr lang="el-GR" dirty="0"/>
        </a:p>
      </dgm:t>
    </dgm:pt>
    <dgm:pt modelId="{27DCEBF9-5E33-4B7E-AD64-EA7DC97F3599}" type="parTrans" cxnId="{153B48EB-7B53-4C14-A3C4-60923DA3EE3D}">
      <dgm:prSet/>
      <dgm:spPr/>
      <dgm:t>
        <a:bodyPr/>
        <a:lstStyle/>
        <a:p>
          <a:endParaRPr lang="el-GR"/>
        </a:p>
      </dgm:t>
    </dgm:pt>
    <dgm:pt modelId="{13CFC2C9-EB57-4659-A0D4-E02EBC2D8569}" type="sibTrans" cxnId="{153B48EB-7B53-4C14-A3C4-60923DA3EE3D}">
      <dgm:prSet/>
      <dgm:spPr/>
      <dgm:t>
        <a:bodyPr/>
        <a:lstStyle/>
        <a:p>
          <a:endParaRPr lang="el-GR"/>
        </a:p>
      </dgm:t>
    </dgm:pt>
    <dgm:pt modelId="{1E328B5D-BA1D-4818-B98A-2E52606F8199}">
      <dgm:prSet phldrT="[Κείμενο]"/>
      <dgm:spPr/>
      <dgm:t>
        <a:bodyPr/>
        <a:lstStyle/>
        <a:p>
          <a:r>
            <a:rPr lang="el-GR" dirty="0" smtClean="0"/>
            <a:t>Η καθημερινή διατροφή να διαμοιράζεται το πολύ σε 5-6 γεύματα</a:t>
          </a:r>
          <a:endParaRPr lang="el-GR" dirty="0"/>
        </a:p>
      </dgm:t>
    </dgm:pt>
    <dgm:pt modelId="{35E6B2CF-7C82-4831-84FB-DADFEE1924EF}" type="parTrans" cxnId="{DD22174F-2D18-4422-9504-B9DF8418621D}">
      <dgm:prSet/>
      <dgm:spPr/>
      <dgm:t>
        <a:bodyPr/>
        <a:lstStyle/>
        <a:p>
          <a:endParaRPr lang="el-GR"/>
        </a:p>
      </dgm:t>
    </dgm:pt>
    <dgm:pt modelId="{95A822BF-5DDB-48EA-B08F-016776C31E94}" type="sibTrans" cxnId="{DD22174F-2D18-4422-9504-B9DF8418621D}">
      <dgm:prSet/>
      <dgm:spPr/>
      <dgm:t>
        <a:bodyPr/>
        <a:lstStyle/>
        <a:p>
          <a:endParaRPr lang="el-GR"/>
        </a:p>
      </dgm:t>
    </dgm:pt>
    <dgm:pt modelId="{D9A30AB1-57B7-468A-AC71-B1FA6A672DA7}" type="pres">
      <dgm:prSet presAssocID="{35F71A03-CD8E-4CBA-8CBC-1ED0E69F3A21}" presName="linear" presStyleCnt="0">
        <dgm:presLayoutVars>
          <dgm:animLvl val="lvl"/>
          <dgm:resizeHandles val="exact"/>
        </dgm:presLayoutVars>
      </dgm:prSet>
      <dgm:spPr/>
      <dgm:t>
        <a:bodyPr/>
        <a:lstStyle/>
        <a:p>
          <a:endParaRPr lang="el-GR"/>
        </a:p>
      </dgm:t>
    </dgm:pt>
    <dgm:pt modelId="{9329FD84-E887-4BA9-A3B4-056A714D6B2D}" type="pres">
      <dgm:prSet presAssocID="{E91987D3-1D97-4DBB-9B45-ECD2E3EB5D31}" presName="parentText" presStyleLbl="node1" presStyleIdx="0" presStyleCnt="14">
        <dgm:presLayoutVars>
          <dgm:chMax val="0"/>
          <dgm:bulletEnabled val="1"/>
        </dgm:presLayoutVars>
      </dgm:prSet>
      <dgm:spPr/>
      <dgm:t>
        <a:bodyPr/>
        <a:lstStyle/>
        <a:p>
          <a:endParaRPr lang="el-GR"/>
        </a:p>
      </dgm:t>
    </dgm:pt>
    <dgm:pt modelId="{F041F8B3-A303-4369-8DE0-A40DDC2594CD}" type="pres">
      <dgm:prSet presAssocID="{AC6ACC03-0908-4D7B-982D-812E2F394AAA}" presName="spacer" presStyleCnt="0"/>
      <dgm:spPr/>
    </dgm:pt>
    <dgm:pt modelId="{CD159C64-1411-4B07-9D27-75CDF281CC45}" type="pres">
      <dgm:prSet presAssocID="{413CBC65-A4CB-41F8-BDFE-711F57CEACE2}" presName="parentText" presStyleLbl="node1" presStyleIdx="1" presStyleCnt="14">
        <dgm:presLayoutVars>
          <dgm:chMax val="0"/>
          <dgm:bulletEnabled val="1"/>
        </dgm:presLayoutVars>
      </dgm:prSet>
      <dgm:spPr/>
      <dgm:t>
        <a:bodyPr/>
        <a:lstStyle/>
        <a:p>
          <a:endParaRPr lang="el-GR"/>
        </a:p>
      </dgm:t>
    </dgm:pt>
    <dgm:pt modelId="{B161E1D7-44D1-4618-95F7-5EB5AE55CCDC}" type="pres">
      <dgm:prSet presAssocID="{E999D5EC-804F-4D5B-92EB-ABCB15249A66}" presName="spacer" presStyleCnt="0"/>
      <dgm:spPr/>
    </dgm:pt>
    <dgm:pt modelId="{A61AC8D3-3C11-4598-BC8D-03743EB3F091}" type="pres">
      <dgm:prSet presAssocID="{997A6D05-05C4-4AB1-A6E0-7E4915848727}" presName="parentText" presStyleLbl="node1" presStyleIdx="2" presStyleCnt="14">
        <dgm:presLayoutVars>
          <dgm:chMax val="0"/>
          <dgm:bulletEnabled val="1"/>
        </dgm:presLayoutVars>
      </dgm:prSet>
      <dgm:spPr/>
      <dgm:t>
        <a:bodyPr/>
        <a:lstStyle/>
        <a:p>
          <a:endParaRPr lang="el-GR"/>
        </a:p>
      </dgm:t>
    </dgm:pt>
    <dgm:pt modelId="{12704C8B-2110-4A5E-B980-DCC3C0D778DD}" type="pres">
      <dgm:prSet presAssocID="{03B17607-B7CD-4ABB-ADBA-37CDA14C5387}" presName="spacer" presStyleCnt="0"/>
      <dgm:spPr/>
    </dgm:pt>
    <dgm:pt modelId="{3A562620-5C1F-488E-A524-0846AF250776}" type="pres">
      <dgm:prSet presAssocID="{321F97E0-DB9C-4950-83D6-84C3845ADFC9}" presName="parentText" presStyleLbl="node1" presStyleIdx="3" presStyleCnt="14">
        <dgm:presLayoutVars>
          <dgm:chMax val="0"/>
          <dgm:bulletEnabled val="1"/>
        </dgm:presLayoutVars>
      </dgm:prSet>
      <dgm:spPr/>
      <dgm:t>
        <a:bodyPr/>
        <a:lstStyle/>
        <a:p>
          <a:endParaRPr lang="el-GR"/>
        </a:p>
      </dgm:t>
    </dgm:pt>
    <dgm:pt modelId="{F769379B-3D04-4C10-BB9D-72408C1800D3}" type="pres">
      <dgm:prSet presAssocID="{3F4B869F-7A2E-4A83-ACF7-5ACFBC7BD995}" presName="spacer" presStyleCnt="0"/>
      <dgm:spPr/>
    </dgm:pt>
    <dgm:pt modelId="{24770FC1-58CC-4EAB-8F38-B8C784F3B466}" type="pres">
      <dgm:prSet presAssocID="{072EDAB3-E599-4C74-AEC7-51B710AD67DD}" presName="parentText" presStyleLbl="node1" presStyleIdx="4" presStyleCnt="14">
        <dgm:presLayoutVars>
          <dgm:chMax val="0"/>
          <dgm:bulletEnabled val="1"/>
        </dgm:presLayoutVars>
      </dgm:prSet>
      <dgm:spPr/>
      <dgm:t>
        <a:bodyPr/>
        <a:lstStyle/>
        <a:p>
          <a:endParaRPr lang="el-GR"/>
        </a:p>
      </dgm:t>
    </dgm:pt>
    <dgm:pt modelId="{D868B088-D283-41D7-B7D4-14CB6F8DB5A2}" type="pres">
      <dgm:prSet presAssocID="{CB01DABB-6972-49B7-A648-0ECD4CC7FE07}" presName="spacer" presStyleCnt="0"/>
      <dgm:spPr/>
    </dgm:pt>
    <dgm:pt modelId="{8BFF9788-A6CA-444D-8307-D2C32E42659D}" type="pres">
      <dgm:prSet presAssocID="{DE750234-2633-4283-A368-00147FE64DA8}" presName="parentText" presStyleLbl="node1" presStyleIdx="5" presStyleCnt="14">
        <dgm:presLayoutVars>
          <dgm:chMax val="0"/>
          <dgm:bulletEnabled val="1"/>
        </dgm:presLayoutVars>
      </dgm:prSet>
      <dgm:spPr/>
      <dgm:t>
        <a:bodyPr/>
        <a:lstStyle/>
        <a:p>
          <a:endParaRPr lang="el-GR"/>
        </a:p>
      </dgm:t>
    </dgm:pt>
    <dgm:pt modelId="{9599563A-8D68-42FA-A9DE-CD3241E42186}" type="pres">
      <dgm:prSet presAssocID="{F263EA07-16F0-4273-9BF4-FC5DE8E977B5}" presName="spacer" presStyleCnt="0"/>
      <dgm:spPr/>
    </dgm:pt>
    <dgm:pt modelId="{9AF01AE1-3662-45D3-88FA-504A5890B185}" type="pres">
      <dgm:prSet presAssocID="{6A6EE0AF-11D3-47DD-BD10-80A7F64AB91D}" presName="parentText" presStyleLbl="node1" presStyleIdx="6" presStyleCnt="14">
        <dgm:presLayoutVars>
          <dgm:chMax val="0"/>
          <dgm:bulletEnabled val="1"/>
        </dgm:presLayoutVars>
      </dgm:prSet>
      <dgm:spPr/>
      <dgm:t>
        <a:bodyPr/>
        <a:lstStyle/>
        <a:p>
          <a:endParaRPr lang="el-GR"/>
        </a:p>
      </dgm:t>
    </dgm:pt>
    <dgm:pt modelId="{FC344C15-C863-4434-844C-567B28B93C5F}" type="pres">
      <dgm:prSet presAssocID="{D6B19508-18D1-4F0F-A7B7-4B99BB51DD7A}" presName="spacer" presStyleCnt="0"/>
      <dgm:spPr/>
    </dgm:pt>
    <dgm:pt modelId="{0B89A2A8-6BD6-4DC5-A614-A2E59DA94229}" type="pres">
      <dgm:prSet presAssocID="{C0FA0A70-F9F9-4506-AB7E-9B6CD275A9BE}" presName="parentText" presStyleLbl="node1" presStyleIdx="7" presStyleCnt="14">
        <dgm:presLayoutVars>
          <dgm:chMax val="0"/>
          <dgm:bulletEnabled val="1"/>
        </dgm:presLayoutVars>
      </dgm:prSet>
      <dgm:spPr/>
      <dgm:t>
        <a:bodyPr/>
        <a:lstStyle/>
        <a:p>
          <a:endParaRPr lang="el-GR"/>
        </a:p>
      </dgm:t>
    </dgm:pt>
    <dgm:pt modelId="{9C41E3C4-CEBD-4B49-AA95-2BD67004C209}" type="pres">
      <dgm:prSet presAssocID="{CC26337A-2628-4D60-8447-A4C361462589}" presName="spacer" presStyleCnt="0"/>
      <dgm:spPr/>
    </dgm:pt>
    <dgm:pt modelId="{0DAAF9BB-F593-4948-BAAB-301AF0A16A05}" type="pres">
      <dgm:prSet presAssocID="{5EF4B8B6-57D8-4A0D-86AD-93EDF3C73DA9}" presName="parentText" presStyleLbl="node1" presStyleIdx="8" presStyleCnt="14">
        <dgm:presLayoutVars>
          <dgm:chMax val="0"/>
          <dgm:bulletEnabled val="1"/>
        </dgm:presLayoutVars>
      </dgm:prSet>
      <dgm:spPr/>
      <dgm:t>
        <a:bodyPr/>
        <a:lstStyle/>
        <a:p>
          <a:endParaRPr lang="el-GR"/>
        </a:p>
      </dgm:t>
    </dgm:pt>
    <dgm:pt modelId="{F55D594E-9053-4B21-A943-4F5A07EBE9A8}" type="pres">
      <dgm:prSet presAssocID="{E3278999-12BB-417C-B466-A654E8528E69}" presName="spacer" presStyleCnt="0"/>
      <dgm:spPr/>
    </dgm:pt>
    <dgm:pt modelId="{4CD38958-B085-493C-843F-32D19A62C63D}" type="pres">
      <dgm:prSet presAssocID="{CD24227D-FFE7-46B4-9AFB-A9F91BDF5F07}" presName="parentText" presStyleLbl="node1" presStyleIdx="9" presStyleCnt="14">
        <dgm:presLayoutVars>
          <dgm:chMax val="0"/>
          <dgm:bulletEnabled val="1"/>
        </dgm:presLayoutVars>
      </dgm:prSet>
      <dgm:spPr/>
      <dgm:t>
        <a:bodyPr/>
        <a:lstStyle/>
        <a:p>
          <a:endParaRPr lang="el-GR"/>
        </a:p>
      </dgm:t>
    </dgm:pt>
    <dgm:pt modelId="{1BE6DC86-2C32-43AA-9BC4-B8F664082280}" type="pres">
      <dgm:prSet presAssocID="{61CCA114-A0E7-4F82-AEDB-20C82C364913}" presName="spacer" presStyleCnt="0"/>
      <dgm:spPr/>
    </dgm:pt>
    <dgm:pt modelId="{D4ABA33B-A5DC-4BAD-A10A-24F3D7E84F00}" type="pres">
      <dgm:prSet presAssocID="{A6E0FC2B-E20F-49B1-9065-F4BFC8EB754C}" presName="parentText" presStyleLbl="node1" presStyleIdx="10" presStyleCnt="14">
        <dgm:presLayoutVars>
          <dgm:chMax val="0"/>
          <dgm:bulletEnabled val="1"/>
        </dgm:presLayoutVars>
      </dgm:prSet>
      <dgm:spPr/>
      <dgm:t>
        <a:bodyPr/>
        <a:lstStyle/>
        <a:p>
          <a:endParaRPr lang="el-GR"/>
        </a:p>
      </dgm:t>
    </dgm:pt>
    <dgm:pt modelId="{F367643A-A4E4-4D31-A48A-5978A60FB279}" type="pres">
      <dgm:prSet presAssocID="{AEA0682F-1A49-41F2-AA74-9FF6326A5AB1}" presName="spacer" presStyleCnt="0"/>
      <dgm:spPr/>
    </dgm:pt>
    <dgm:pt modelId="{DD3B8BD3-47A8-4115-84F5-E1680DCF28A0}" type="pres">
      <dgm:prSet presAssocID="{7EDF5703-F1D3-4A16-AD24-C72A4010A23E}" presName="parentText" presStyleLbl="node1" presStyleIdx="11" presStyleCnt="14">
        <dgm:presLayoutVars>
          <dgm:chMax val="0"/>
          <dgm:bulletEnabled val="1"/>
        </dgm:presLayoutVars>
      </dgm:prSet>
      <dgm:spPr/>
      <dgm:t>
        <a:bodyPr/>
        <a:lstStyle/>
        <a:p>
          <a:endParaRPr lang="el-GR"/>
        </a:p>
      </dgm:t>
    </dgm:pt>
    <dgm:pt modelId="{15F3D7C2-B04B-4971-B52B-68525746959A}" type="pres">
      <dgm:prSet presAssocID="{5E48F7A1-4A98-4C63-9E1E-1E0CE18D680C}" presName="spacer" presStyleCnt="0"/>
      <dgm:spPr/>
    </dgm:pt>
    <dgm:pt modelId="{4B1C062D-2122-405E-A9E9-4CD198487663}" type="pres">
      <dgm:prSet presAssocID="{CFB7700F-7392-4A73-A52A-5560C694B9BA}" presName="parentText" presStyleLbl="node1" presStyleIdx="12" presStyleCnt="14">
        <dgm:presLayoutVars>
          <dgm:chMax val="0"/>
          <dgm:bulletEnabled val="1"/>
        </dgm:presLayoutVars>
      </dgm:prSet>
      <dgm:spPr/>
      <dgm:t>
        <a:bodyPr/>
        <a:lstStyle/>
        <a:p>
          <a:endParaRPr lang="el-GR"/>
        </a:p>
      </dgm:t>
    </dgm:pt>
    <dgm:pt modelId="{EC87012B-EC01-4AD0-869B-C944E4114EAC}" type="pres">
      <dgm:prSet presAssocID="{13CFC2C9-EB57-4659-A0D4-E02EBC2D8569}" presName="spacer" presStyleCnt="0"/>
      <dgm:spPr/>
    </dgm:pt>
    <dgm:pt modelId="{44BE4FE0-79D9-4FD5-80B0-2CB0D7FD0DC0}" type="pres">
      <dgm:prSet presAssocID="{1E328B5D-BA1D-4818-B98A-2E52606F8199}" presName="parentText" presStyleLbl="node1" presStyleIdx="13" presStyleCnt="14">
        <dgm:presLayoutVars>
          <dgm:chMax val="0"/>
          <dgm:bulletEnabled val="1"/>
        </dgm:presLayoutVars>
      </dgm:prSet>
      <dgm:spPr/>
      <dgm:t>
        <a:bodyPr/>
        <a:lstStyle/>
        <a:p>
          <a:endParaRPr lang="el-GR"/>
        </a:p>
      </dgm:t>
    </dgm:pt>
  </dgm:ptLst>
  <dgm:cxnLst>
    <dgm:cxn modelId="{63027E3D-532A-4FF6-BF26-479D5C57828A}" type="presOf" srcId="{DE750234-2633-4283-A368-00147FE64DA8}" destId="{8BFF9788-A6CA-444D-8307-D2C32E42659D}" srcOrd="0" destOrd="0" presId="urn:microsoft.com/office/officeart/2005/8/layout/vList2"/>
    <dgm:cxn modelId="{850166AA-0410-410E-B5D2-6CBB48A80466}" type="presOf" srcId="{A6E0FC2B-E20F-49B1-9065-F4BFC8EB754C}" destId="{D4ABA33B-A5DC-4BAD-A10A-24F3D7E84F00}" srcOrd="0" destOrd="0" presId="urn:microsoft.com/office/officeart/2005/8/layout/vList2"/>
    <dgm:cxn modelId="{04431A68-2E97-4175-8475-0CC894D5F585}" srcId="{35F71A03-CD8E-4CBA-8CBC-1ED0E69F3A21}" destId="{E91987D3-1D97-4DBB-9B45-ECD2E3EB5D31}" srcOrd="0" destOrd="0" parTransId="{4C02ACEC-6F5E-4DA5-9E2F-C3DE58F4CBE8}" sibTransId="{AC6ACC03-0908-4D7B-982D-812E2F394AAA}"/>
    <dgm:cxn modelId="{162F2A86-AA8F-4177-BF5E-D21DDA5025FE}" type="presOf" srcId="{413CBC65-A4CB-41F8-BDFE-711F57CEACE2}" destId="{CD159C64-1411-4B07-9D27-75CDF281CC45}" srcOrd="0" destOrd="0" presId="urn:microsoft.com/office/officeart/2005/8/layout/vList2"/>
    <dgm:cxn modelId="{9CDC8503-77F6-4F20-90FC-335A3BB968F2}" type="presOf" srcId="{6A6EE0AF-11D3-47DD-BD10-80A7F64AB91D}" destId="{9AF01AE1-3662-45D3-88FA-504A5890B185}" srcOrd="0" destOrd="0" presId="urn:microsoft.com/office/officeart/2005/8/layout/vList2"/>
    <dgm:cxn modelId="{74EF7343-0B5D-45BB-B5D2-2B9E1164E8B9}" type="presOf" srcId="{7EDF5703-F1D3-4A16-AD24-C72A4010A23E}" destId="{DD3B8BD3-47A8-4115-84F5-E1680DCF28A0}" srcOrd="0" destOrd="0" presId="urn:microsoft.com/office/officeart/2005/8/layout/vList2"/>
    <dgm:cxn modelId="{1CB1F3C3-8ADA-47E7-9C17-6E814602842D}" srcId="{35F71A03-CD8E-4CBA-8CBC-1ED0E69F3A21}" destId="{DE750234-2633-4283-A368-00147FE64DA8}" srcOrd="5" destOrd="0" parTransId="{92CE9D08-7FD6-4111-B724-83A3BA60AFBB}" sibTransId="{F263EA07-16F0-4273-9BF4-FC5DE8E977B5}"/>
    <dgm:cxn modelId="{D3495C3E-A326-4749-97E7-73DDAF98C636}" type="presOf" srcId="{1E328B5D-BA1D-4818-B98A-2E52606F8199}" destId="{44BE4FE0-79D9-4FD5-80B0-2CB0D7FD0DC0}" srcOrd="0" destOrd="0" presId="urn:microsoft.com/office/officeart/2005/8/layout/vList2"/>
    <dgm:cxn modelId="{A5C5EEF7-0BA0-47C5-8F7D-AB9D0B1DB69C}" srcId="{35F71A03-CD8E-4CBA-8CBC-1ED0E69F3A21}" destId="{6A6EE0AF-11D3-47DD-BD10-80A7F64AB91D}" srcOrd="6" destOrd="0" parTransId="{F146F1C5-1572-40B1-86DF-4917671E5B67}" sibTransId="{D6B19508-18D1-4F0F-A7B7-4B99BB51DD7A}"/>
    <dgm:cxn modelId="{F3FEF159-A5DA-4AE8-9F0F-FD5AB598737B}" srcId="{35F71A03-CD8E-4CBA-8CBC-1ED0E69F3A21}" destId="{7EDF5703-F1D3-4A16-AD24-C72A4010A23E}" srcOrd="11" destOrd="0" parTransId="{4EE697AA-1F71-45A1-98D0-5A7FC4F0F3FC}" sibTransId="{5E48F7A1-4A98-4C63-9E1E-1E0CE18D680C}"/>
    <dgm:cxn modelId="{50803EF4-B7F8-4D02-B3FF-508702082D47}" type="presOf" srcId="{5EF4B8B6-57D8-4A0D-86AD-93EDF3C73DA9}" destId="{0DAAF9BB-F593-4948-BAAB-301AF0A16A05}" srcOrd="0" destOrd="0" presId="urn:microsoft.com/office/officeart/2005/8/layout/vList2"/>
    <dgm:cxn modelId="{361C86F4-8D64-4B67-B968-F565421F5063}" type="presOf" srcId="{CD24227D-FFE7-46B4-9AFB-A9F91BDF5F07}" destId="{4CD38958-B085-493C-843F-32D19A62C63D}" srcOrd="0" destOrd="0" presId="urn:microsoft.com/office/officeart/2005/8/layout/vList2"/>
    <dgm:cxn modelId="{32330677-45D6-447A-B325-76B5CBD20AAC}" type="presOf" srcId="{CFB7700F-7392-4A73-A52A-5560C694B9BA}" destId="{4B1C062D-2122-405E-A9E9-4CD198487663}" srcOrd="0" destOrd="0" presId="urn:microsoft.com/office/officeart/2005/8/layout/vList2"/>
    <dgm:cxn modelId="{E2D478CC-5FC5-4E75-BAA5-93DDC18523FF}" type="presOf" srcId="{E91987D3-1D97-4DBB-9B45-ECD2E3EB5D31}" destId="{9329FD84-E887-4BA9-A3B4-056A714D6B2D}" srcOrd="0" destOrd="0" presId="urn:microsoft.com/office/officeart/2005/8/layout/vList2"/>
    <dgm:cxn modelId="{04520CF7-DD5D-4D35-8B4C-6E08CD26C5C2}" srcId="{35F71A03-CD8E-4CBA-8CBC-1ED0E69F3A21}" destId="{5EF4B8B6-57D8-4A0D-86AD-93EDF3C73DA9}" srcOrd="8" destOrd="0" parTransId="{1FFE1E7A-5CD0-4277-B0DF-376EEC2D10E2}" sibTransId="{E3278999-12BB-417C-B466-A654E8528E69}"/>
    <dgm:cxn modelId="{29B8E494-A156-4BC7-81B8-CE2F804C01A7}" srcId="{35F71A03-CD8E-4CBA-8CBC-1ED0E69F3A21}" destId="{072EDAB3-E599-4C74-AEC7-51B710AD67DD}" srcOrd="4" destOrd="0" parTransId="{45331431-707C-4036-94AC-6ACA4F7CB74D}" sibTransId="{CB01DABB-6972-49B7-A648-0ECD4CC7FE07}"/>
    <dgm:cxn modelId="{2B14D971-4AA0-467B-B51F-A6493FD78CC3}" type="presOf" srcId="{321F97E0-DB9C-4950-83D6-84C3845ADFC9}" destId="{3A562620-5C1F-488E-A524-0846AF250776}" srcOrd="0" destOrd="0" presId="urn:microsoft.com/office/officeart/2005/8/layout/vList2"/>
    <dgm:cxn modelId="{6F5590D9-8977-4D26-AFE6-268023271F17}" srcId="{35F71A03-CD8E-4CBA-8CBC-1ED0E69F3A21}" destId="{CD24227D-FFE7-46B4-9AFB-A9F91BDF5F07}" srcOrd="9" destOrd="0" parTransId="{1823074C-49EA-4A51-BF97-D4CDCF980627}" sibTransId="{61CCA114-A0E7-4F82-AEDB-20C82C364913}"/>
    <dgm:cxn modelId="{5C57A076-9A08-4903-BEEC-0812AF1B8352}" type="presOf" srcId="{997A6D05-05C4-4AB1-A6E0-7E4915848727}" destId="{A61AC8D3-3C11-4598-BC8D-03743EB3F091}" srcOrd="0" destOrd="0" presId="urn:microsoft.com/office/officeart/2005/8/layout/vList2"/>
    <dgm:cxn modelId="{5BBCA3E2-8E33-4D4E-8201-6CF8164BEB12}" srcId="{35F71A03-CD8E-4CBA-8CBC-1ED0E69F3A21}" destId="{321F97E0-DB9C-4950-83D6-84C3845ADFC9}" srcOrd="3" destOrd="0" parTransId="{4E2224C3-3552-4E0F-839D-FA9078298AF2}" sibTransId="{3F4B869F-7A2E-4A83-ACF7-5ACFBC7BD995}"/>
    <dgm:cxn modelId="{F9E0CAE2-4626-49DE-B531-8960EC4F69E2}" type="presOf" srcId="{072EDAB3-E599-4C74-AEC7-51B710AD67DD}" destId="{24770FC1-58CC-4EAB-8F38-B8C784F3B466}" srcOrd="0" destOrd="0" presId="urn:microsoft.com/office/officeart/2005/8/layout/vList2"/>
    <dgm:cxn modelId="{8F10CE9A-97EC-4B29-87CA-7248D8707CBA}" type="presOf" srcId="{35F71A03-CD8E-4CBA-8CBC-1ED0E69F3A21}" destId="{D9A30AB1-57B7-468A-AC71-B1FA6A672DA7}" srcOrd="0" destOrd="0" presId="urn:microsoft.com/office/officeart/2005/8/layout/vList2"/>
    <dgm:cxn modelId="{DD22174F-2D18-4422-9504-B9DF8418621D}" srcId="{35F71A03-CD8E-4CBA-8CBC-1ED0E69F3A21}" destId="{1E328B5D-BA1D-4818-B98A-2E52606F8199}" srcOrd="13" destOrd="0" parTransId="{35E6B2CF-7C82-4831-84FB-DADFEE1924EF}" sibTransId="{95A822BF-5DDB-48EA-B08F-016776C31E94}"/>
    <dgm:cxn modelId="{0E8BD3D2-F4BD-4C2A-BF22-F62D26C10B9F}" type="presOf" srcId="{C0FA0A70-F9F9-4506-AB7E-9B6CD275A9BE}" destId="{0B89A2A8-6BD6-4DC5-A614-A2E59DA94229}" srcOrd="0" destOrd="0" presId="urn:microsoft.com/office/officeart/2005/8/layout/vList2"/>
    <dgm:cxn modelId="{0B8F63C0-CE20-4DBF-A4DB-A4ED2C319711}" srcId="{35F71A03-CD8E-4CBA-8CBC-1ED0E69F3A21}" destId="{A6E0FC2B-E20F-49B1-9065-F4BFC8EB754C}" srcOrd="10" destOrd="0" parTransId="{C4821D8C-0520-4AE4-8155-2461372EF43D}" sibTransId="{AEA0682F-1A49-41F2-AA74-9FF6326A5AB1}"/>
    <dgm:cxn modelId="{153B48EB-7B53-4C14-A3C4-60923DA3EE3D}" srcId="{35F71A03-CD8E-4CBA-8CBC-1ED0E69F3A21}" destId="{CFB7700F-7392-4A73-A52A-5560C694B9BA}" srcOrd="12" destOrd="0" parTransId="{27DCEBF9-5E33-4B7E-AD64-EA7DC97F3599}" sibTransId="{13CFC2C9-EB57-4659-A0D4-E02EBC2D8569}"/>
    <dgm:cxn modelId="{AE034DC1-2738-4B69-8A3E-859C4E5F6D38}" srcId="{35F71A03-CD8E-4CBA-8CBC-1ED0E69F3A21}" destId="{C0FA0A70-F9F9-4506-AB7E-9B6CD275A9BE}" srcOrd="7" destOrd="0" parTransId="{58C6718C-7770-4E39-87AB-8761971D01A8}" sibTransId="{CC26337A-2628-4D60-8447-A4C361462589}"/>
    <dgm:cxn modelId="{7B137CB9-351A-49E3-B65C-9D3FFB278F39}" srcId="{35F71A03-CD8E-4CBA-8CBC-1ED0E69F3A21}" destId="{413CBC65-A4CB-41F8-BDFE-711F57CEACE2}" srcOrd="1" destOrd="0" parTransId="{55717CB7-2289-481A-BE5D-5737868E2D6A}" sibTransId="{E999D5EC-804F-4D5B-92EB-ABCB15249A66}"/>
    <dgm:cxn modelId="{CC2B7D3F-9A60-4172-B617-4404C9F2EF9E}" srcId="{35F71A03-CD8E-4CBA-8CBC-1ED0E69F3A21}" destId="{997A6D05-05C4-4AB1-A6E0-7E4915848727}" srcOrd="2" destOrd="0" parTransId="{095DD1A8-6A0D-4676-A5E9-DC900F37C8F8}" sibTransId="{03B17607-B7CD-4ABB-ADBA-37CDA14C5387}"/>
    <dgm:cxn modelId="{1A5ACAA7-FA7E-4FB2-98D2-CAE215833A98}" type="presParOf" srcId="{D9A30AB1-57B7-468A-AC71-B1FA6A672DA7}" destId="{9329FD84-E887-4BA9-A3B4-056A714D6B2D}" srcOrd="0" destOrd="0" presId="urn:microsoft.com/office/officeart/2005/8/layout/vList2"/>
    <dgm:cxn modelId="{DC2696AA-FB73-4930-8615-B0D0EA70E094}" type="presParOf" srcId="{D9A30AB1-57B7-468A-AC71-B1FA6A672DA7}" destId="{F041F8B3-A303-4369-8DE0-A40DDC2594CD}" srcOrd="1" destOrd="0" presId="urn:microsoft.com/office/officeart/2005/8/layout/vList2"/>
    <dgm:cxn modelId="{5FC812C2-EF49-4FDB-BF53-FFE6D024C3F1}" type="presParOf" srcId="{D9A30AB1-57B7-468A-AC71-B1FA6A672DA7}" destId="{CD159C64-1411-4B07-9D27-75CDF281CC45}" srcOrd="2" destOrd="0" presId="urn:microsoft.com/office/officeart/2005/8/layout/vList2"/>
    <dgm:cxn modelId="{800EF42A-E014-47EB-9628-30D8A1F83675}" type="presParOf" srcId="{D9A30AB1-57B7-468A-AC71-B1FA6A672DA7}" destId="{B161E1D7-44D1-4618-95F7-5EB5AE55CCDC}" srcOrd="3" destOrd="0" presId="urn:microsoft.com/office/officeart/2005/8/layout/vList2"/>
    <dgm:cxn modelId="{A0C08D4C-BBBA-487E-A697-EEE3FA92D4D6}" type="presParOf" srcId="{D9A30AB1-57B7-468A-AC71-B1FA6A672DA7}" destId="{A61AC8D3-3C11-4598-BC8D-03743EB3F091}" srcOrd="4" destOrd="0" presId="urn:microsoft.com/office/officeart/2005/8/layout/vList2"/>
    <dgm:cxn modelId="{26B7EBF4-A10B-40F7-B7CC-DF4CD0689724}" type="presParOf" srcId="{D9A30AB1-57B7-468A-AC71-B1FA6A672DA7}" destId="{12704C8B-2110-4A5E-B980-DCC3C0D778DD}" srcOrd="5" destOrd="0" presId="urn:microsoft.com/office/officeart/2005/8/layout/vList2"/>
    <dgm:cxn modelId="{B1D4B8E5-7183-4B7A-A5DB-1B87C013D499}" type="presParOf" srcId="{D9A30AB1-57B7-468A-AC71-B1FA6A672DA7}" destId="{3A562620-5C1F-488E-A524-0846AF250776}" srcOrd="6" destOrd="0" presId="urn:microsoft.com/office/officeart/2005/8/layout/vList2"/>
    <dgm:cxn modelId="{96FE0837-1031-404B-BDCF-2EF5D031101C}" type="presParOf" srcId="{D9A30AB1-57B7-468A-AC71-B1FA6A672DA7}" destId="{F769379B-3D04-4C10-BB9D-72408C1800D3}" srcOrd="7" destOrd="0" presId="urn:microsoft.com/office/officeart/2005/8/layout/vList2"/>
    <dgm:cxn modelId="{7B51F3BC-9F61-48F6-8371-75823E0C2AE6}" type="presParOf" srcId="{D9A30AB1-57B7-468A-AC71-B1FA6A672DA7}" destId="{24770FC1-58CC-4EAB-8F38-B8C784F3B466}" srcOrd="8" destOrd="0" presId="urn:microsoft.com/office/officeart/2005/8/layout/vList2"/>
    <dgm:cxn modelId="{C540D9DD-E8A6-46C1-B98F-8EF2F8BDEC4F}" type="presParOf" srcId="{D9A30AB1-57B7-468A-AC71-B1FA6A672DA7}" destId="{D868B088-D283-41D7-B7D4-14CB6F8DB5A2}" srcOrd="9" destOrd="0" presId="urn:microsoft.com/office/officeart/2005/8/layout/vList2"/>
    <dgm:cxn modelId="{A86D1A8E-1168-4E2B-9C55-EE6187A88890}" type="presParOf" srcId="{D9A30AB1-57B7-468A-AC71-B1FA6A672DA7}" destId="{8BFF9788-A6CA-444D-8307-D2C32E42659D}" srcOrd="10" destOrd="0" presId="urn:microsoft.com/office/officeart/2005/8/layout/vList2"/>
    <dgm:cxn modelId="{A19AE434-6A78-4E0A-9A10-E6440F7C4D32}" type="presParOf" srcId="{D9A30AB1-57B7-468A-AC71-B1FA6A672DA7}" destId="{9599563A-8D68-42FA-A9DE-CD3241E42186}" srcOrd="11" destOrd="0" presId="urn:microsoft.com/office/officeart/2005/8/layout/vList2"/>
    <dgm:cxn modelId="{43FCE8AB-63E3-490D-9322-D929FCC75DBA}" type="presParOf" srcId="{D9A30AB1-57B7-468A-AC71-B1FA6A672DA7}" destId="{9AF01AE1-3662-45D3-88FA-504A5890B185}" srcOrd="12" destOrd="0" presId="urn:microsoft.com/office/officeart/2005/8/layout/vList2"/>
    <dgm:cxn modelId="{2747DF09-903A-4EF1-B91D-6F4E194B2A5C}" type="presParOf" srcId="{D9A30AB1-57B7-468A-AC71-B1FA6A672DA7}" destId="{FC344C15-C863-4434-844C-567B28B93C5F}" srcOrd="13" destOrd="0" presId="urn:microsoft.com/office/officeart/2005/8/layout/vList2"/>
    <dgm:cxn modelId="{DDF6A29F-4837-492A-BAD2-3621D055D764}" type="presParOf" srcId="{D9A30AB1-57B7-468A-AC71-B1FA6A672DA7}" destId="{0B89A2A8-6BD6-4DC5-A614-A2E59DA94229}" srcOrd="14" destOrd="0" presId="urn:microsoft.com/office/officeart/2005/8/layout/vList2"/>
    <dgm:cxn modelId="{4921B7DA-B7A6-4BAA-A776-5935FF532430}" type="presParOf" srcId="{D9A30AB1-57B7-468A-AC71-B1FA6A672DA7}" destId="{9C41E3C4-CEBD-4B49-AA95-2BD67004C209}" srcOrd="15" destOrd="0" presId="urn:microsoft.com/office/officeart/2005/8/layout/vList2"/>
    <dgm:cxn modelId="{24324A85-7627-412A-83EC-C892B5674DA9}" type="presParOf" srcId="{D9A30AB1-57B7-468A-AC71-B1FA6A672DA7}" destId="{0DAAF9BB-F593-4948-BAAB-301AF0A16A05}" srcOrd="16" destOrd="0" presId="urn:microsoft.com/office/officeart/2005/8/layout/vList2"/>
    <dgm:cxn modelId="{BD569182-EF21-499A-AC9F-5FF03ED85E32}" type="presParOf" srcId="{D9A30AB1-57B7-468A-AC71-B1FA6A672DA7}" destId="{F55D594E-9053-4B21-A943-4F5A07EBE9A8}" srcOrd="17" destOrd="0" presId="urn:microsoft.com/office/officeart/2005/8/layout/vList2"/>
    <dgm:cxn modelId="{77DE75D8-291A-4386-A01B-2FF8214CC9F8}" type="presParOf" srcId="{D9A30AB1-57B7-468A-AC71-B1FA6A672DA7}" destId="{4CD38958-B085-493C-843F-32D19A62C63D}" srcOrd="18" destOrd="0" presId="urn:microsoft.com/office/officeart/2005/8/layout/vList2"/>
    <dgm:cxn modelId="{81A0A592-E9B6-48FD-B59B-916E034902EB}" type="presParOf" srcId="{D9A30AB1-57B7-468A-AC71-B1FA6A672DA7}" destId="{1BE6DC86-2C32-43AA-9BC4-B8F664082280}" srcOrd="19" destOrd="0" presId="urn:microsoft.com/office/officeart/2005/8/layout/vList2"/>
    <dgm:cxn modelId="{8E96C22C-F1B2-4C1F-A896-EC2F182FC2BC}" type="presParOf" srcId="{D9A30AB1-57B7-468A-AC71-B1FA6A672DA7}" destId="{D4ABA33B-A5DC-4BAD-A10A-24F3D7E84F00}" srcOrd="20" destOrd="0" presId="urn:microsoft.com/office/officeart/2005/8/layout/vList2"/>
    <dgm:cxn modelId="{1C27C1DC-899F-4FEB-B790-CFA15678EE10}" type="presParOf" srcId="{D9A30AB1-57B7-468A-AC71-B1FA6A672DA7}" destId="{F367643A-A4E4-4D31-A48A-5978A60FB279}" srcOrd="21" destOrd="0" presId="urn:microsoft.com/office/officeart/2005/8/layout/vList2"/>
    <dgm:cxn modelId="{2B8054B0-0320-4A6C-A2A1-FBD8747C083A}" type="presParOf" srcId="{D9A30AB1-57B7-468A-AC71-B1FA6A672DA7}" destId="{DD3B8BD3-47A8-4115-84F5-E1680DCF28A0}" srcOrd="22" destOrd="0" presId="urn:microsoft.com/office/officeart/2005/8/layout/vList2"/>
    <dgm:cxn modelId="{C4B2E9C1-42A2-4DFF-A101-537024A056C9}" type="presParOf" srcId="{D9A30AB1-57B7-468A-AC71-B1FA6A672DA7}" destId="{15F3D7C2-B04B-4971-B52B-68525746959A}" srcOrd="23" destOrd="0" presId="urn:microsoft.com/office/officeart/2005/8/layout/vList2"/>
    <dgm:cxn modelId="{B1A96533-2C7C-4A49-9853-EB7A5EC279E3}" type="presParOf" srcId="{D9A30AB1-57B7-468A-AC71-B1FA6A672DA7}" destId="{4B1C062D-2122-405E-A9E9-4CD198487663}" srcOrd="24" destOrd="0" presId="urn:microsoft.com/office/officeart/2005/8/layout/vList2"/>
    <dgm:cxn modelId="{6990497F-9BF2-409C-8EFB-96EAB18F4160}" type="presParOf" srcId="{D9A30AB1-57B7-468A-AC71-B1FA6A672DA7}" destId="{EC87012B-EC01-4AD0-869B-C944E4114EAC}" srcOrd="25" destOrd="0" presId="urn:microsoft.com/office/officeart/2005/8/layout/vList2"/>
    <dgm:cxn modelId="{2ADC7371-54A8-4661-9765-F502A3243295}" type="presParOf" srcId="{D9A30AB1-57B7-468A-AC71-B1FA6A672DA7}" destId="{44BE4FE0-79D9-4FD5-80B0-2CB0D7FD0DC0}" srcOrd="2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8C49CA-6326-4603-8D81-84F947AF7B1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5BECAB39-279C-4398-AD53-6938E422E6E6}">
      <dgm:prSet phldrT="[Κείμενο]" custT="1"/>
      <dgm:spPr/>
      <dgm:t>
        <a:bodyPr/>
        <a:lstStyle/>
        <a:p>
          <a:r>
            <a:rPr lang="el-GR" sz="1600" dirty="0" smtClean="0"/>
            <a:t>Τα βρέφη και τα παιδιά είναι ιδιαίτερα ευαίσθητα στην ανάπτυξη τερηδόνας</a:t>
          </a:r>
          <a:endParaRPr lang="el-GR" sz="1600" dirty="0"/>
        </a:p>
      </dgm:t>
    </dgm:pt>
    <dgm:pt modelId="{AFCCBC3F-50BB-49EF-81BB-18ADD78225EE}" type="parTrans" cxnId="{B65C0356-019A-4EE8-8529-1EEA7153D7B3}">
      <dgm:prSet/>
      <dgm:spPr/>
      <dgm:t>
        <a:bodyPr/>
        <a:lstStyle/>
        <a:p>
          <a:endParaRPr lang="el-GR"/>
        </a:p>
      </dgm:t>
    </dgm:pt>
    <dgm:pt modelId="{2897A491-96A4-4890-83C4-CEF03B7DC00A}" type="sibTrans" cxnId="{B65C0356-019A-4EE8-8529-1EEA7153D7B3}">
      <dgm:prSet/>
      <dgm:spPr/>
      <dgm:t>
        <a:bodyPr/>
        <a:lstStyle/>
        <a:p>
          <a:endParaRPr lang="el-GR"/>
        </a:p>
      </dgm:t>
    </dgm:pt>
    <dgm:pt modelId="{06FA633F-EAD4-44A6-8F8E-E5609CEFDA8A}">
      <dgm:prSet phldrT="[Κείμενο]" custT="1"/>
      <dgm:spPr/>
      <dgm:t>
        <a:bodyPr/>
        <a:lstStyle/>
        <a:p>
          <a:r>
            <a:rPr lang="el-GR" sz="1600" dirty="0" smtClean="0"/>
            <a:t>Τα ηλικιωμένα άτομα αναπτύσσουν πιο συχνά τερηδόνα της ρίζας</a:t>
          </a:r>
          <a:endParaRPr lang="el-GR" sz="1600" dirty="0"/>
        </a:p>
      </dgm:t>
    </dgm:pt>
    <dgm:pt modelId="{0FCC171F-2B2B-43AB-A33A-A2620F7F34B7}" type="parTrans" cxnId="{17C8BE4F-B04B-46D7-B7EB-80C8503F5E4A}">
      <dgm:prSet/>
      <dgm:spPr/>
      <dgm:t>
        <a:bodyPr/>
        <a:lstStyle/>
        <a:p>
          <a:endParaRPr lang="el-GR"/>
        </a:p>
      </dgm:t>
    </dgm:pt>
    <dgm:pt modelId="{5C360F84-24BD-4601-9B0A-563F08740BCB}" type="sibTrans" cxnId="{17C8BE4F-B04B-46D7-B7EB-80C8503F5E4A}">
      <dgm:prSet/>
      <dgm:spPr/>
      <dgm:t>
        <a:bodyPr/>
        <a:lstStyle/>
        <a:p>
          <a:endParaRPr lang="el-GR"/>
        </a:p>
      </dgm:t>
    </dgm:pt>
    <dgm:pt modelId="{156B6528-EB31-49EB-A855-7C2CD1417196}">
      <dgm:prSet phldrT="[Κείμενο]" custT="1"/>
      <dgm:spPr/>
      <dgm:t>
        <a:bodyPr/>
        <a:lstStyle/>
        <a:p>
          <a:r>
            <a:rPr lang="el-GR" sz="1600" dirty="0" smtClean="0"/>
            <a:t>Σε όλες τις ηλικίες ο κίνδυνος ανάπτυξης τερηδόνας επηρεάζεται από τη διατροφή και τη στοματική υγιεινή </a:t>
          </a:r>
          <a:endParaRPr lang="el-GR" sz="1600" dirty="0"/>
        </a:p>
      </dgm:t>
    </dgm:pt>
    <dgm:pt modelId="{5FD4D92B-88BA-410F-9ECA-1E867EDFB322}" type="parTrans" cxnId="{CFD798B1-B2CF-45C8-8D21-DB3B4D298B58}">
      <dgm:prSet/>
      <dgm:spPr/>
      <dgm:t>
        <a:bodyPr/>
        <a:lstStyle/>
        <a:p>
          <a:endParaRPr lang="el-GR"/>
        </a:p>
      </dgm:t>
    </dgm:pt>
    <dgm:pt modelId="{7F4931C4-4E90-494C-970C-FE27FC996D31}" type="sibTrans" cxnId="{CFD798B1-B2CF-45C8-8D21-DB3B4D298B58}">
      <dgm:prSet/>
      <dgm:spPr/>
      <dgm:t>
        <a:bodyPr/>
        <a:lstStyle/>
        <a:p>
          <a:endParaRPr lang="el-GR"/>
        </a:p>
      </dgm:t>
    </dgm:pt>
    <dgm:pt modelId="{EA30CAA5-A206-476F-802B-003D2D5AF73E}" type="pres">
      <dgm:prSet presAssocID="{E18C49CA-6326-4603-8D81-84F947AF7B1D}" presName="linear" presStyleCnt="0">
        <dgm:presLayoutVars>
          <dgm:dir/>
          <dgm:animLvl val="lvl"/>
          <dgm:resizeHandles val="exact"/>
        </dgm:presLayoutVars>
      </dgm:prSet>
      <dgm:spPr/>
      <dgm:t>
        <a:bodyPr/>
        <a:lstStyle/>
        <a:p>
          <a:endParaRPr lang="el-GR"/>
        </a:p>
      </dgm:t>
    </dgm:pt>
    <dgm:pt modelId="{D28A5563-E974-4637-8B1E-88B57CDB5586}" type="pres">
      <dgm:prSet presAssocID="{5BECAB39-279C-4398-AD53-6938E422E6E6}" presName="parentLin" presStyleCnt="0"/>
      <dgm:spPr/>
    </dgm:pt>
    <dgm:pt modelId="{52D096B4-3D4E-4309-B770-98190DA59876}" type="pres">
      <dgm:prSet presAssocID="{5BECAB39-279C-4398-AD53-6938E422E6E6}" presName="parentLeftMargin" presStyleLbl="node1" presStyleIdx="0" presStyleCnt="3"/>
      <dgm:spPr/>
      <dgm:t>
        <a:bodyPr/>
        <a:lstStyle/>
        <a:p>
          <a:endParaRPr lang="el-GR"/>
        </a:p>
      </dgm:t>
    </dgm:pt>
    <dgm:pt modelId="{B9AB91DC-3D84-4194-9F99-930E078D652E}" type="pres">
      <dgm:prSet presAssocID="{5BECAB39-279C-4398-AD53-6938E422E6E6}" presName="parentText" presStyleLbl="node1" presStyleIdx="0" presStyleCnt="3">
        <dgm:presLayoutVars>
          <dgm:chMax val="0"/>
          <dgm:bulletEnabled val="1"/>
        </dgm:presLayoutVars>
      </dgm:prSet>
      <dgm:spPr/>
      <dgm:t>
        <a:bodyPr/>
        <a:lstStyle/>
        <a:p>
          <a:endParaRPr lang="el-GR"/>
        </a:p>
      </dgm:t>
    </dgm:pt>
    <dgm:pt modelId="{FF65252B-985C-4CA1-913A-E8DAD4793D94}" type="pres">
      <dgm:prSet presAssocID="{5BECAB39-279C-4398-AD53-6938E422E6E6}" presName="negativeSpace" presStyleCnt="0"/>
      <dgm:spPr/>
    </dgm:pt>
    <dgm:pt modelId="{E3EB764F-A159-4778-8A96-775456BA07E5}" type="pres">
      <dgm:prSet presAssocID="{5BECAB39-279C-4398-AD53-6938E422E6E6}" presName="childText" presStyleLbl="conFgAcc1" presStyleIdx="0" presStyleCnt="3">
        <dgm:presLayoutVars>
          <dgm:bulletEnabled val="1"/>
        </dgm:presLayoutVars>
      </dgm:prSet>
      <dgm:spPr/>
    </dgm:pt>
    <dgm:pt modelId="{7779F95A-F074-4F8F-9F11-F5E5006674B4}" type="pres">
      <dgm:prSet presAssocID="{2897A491-96A4-4890-83C4-CEF03B7DC00A}" presName="spaceBetweenRectangles" presStyleCnt="0"/>
      <dgm:spPr/>
    </dgm:pt>
    <dgm:pt modelId="{33376FC5-290D-4606-B371-21F9B90E242B}" type="pres">
      <dgm:prSet presAssocID="{06FA633F-EAD4-44A6-8F8E-E5609CEFDA8A}" presName="parentLin" presStyleCnt="0"/>
      <dgm:spPr/>
    </dgm:pt>
    <dgm:pt modelId="{6C4BEF84-EF3E-4514-875F-4B59E6EE93AD}" type="pres">
      <dgm:prSet presAssocID="{06FA633F-EAD4-44A6-8F8E-E5609CEFDA8A}" presName="parentLeftMargin" presStyleLbl="node1" presStyleIdx="0" presStyleCnt="3"/>
      <dgm:spPr/>
      <dgm:t>
        <a:bodyPr/>
        <a:lstStyle/>
        <a:p>
          <a:endParaRPr lang="el-GR"/>
        </a:p>
      </dgm:t>
    </dgm:pt>
    <dgm:pt modelId="{26403FC7-38B9-4E23-87C1-588A3CDEDDCE}" type="pres">
      <dgm:prSet presAssocID="{06FA633F-EAD4-44A6-8F8E-E5609CEFDA8A}" presName="parentText" presStyleLbl="node1" presStyleIdx="1" presStyleCnt="3">
        <dgm:presLayoutVars>
          <dgm:chMax val="0"/>
          <dgm:bulletEnabled val="1"/>
        </dgm:presLayoutVars>
      </dgm:prSet>
      <dgm:spPr/>
      <dgm:t>
        <a:bodyPr/>
        <a:lstStyle/>
        <a:p>
          <a:endParaRPr lang="el-GR"/>
        </a:p>
      </dgm:t>
    </dgm:pt>
    <dgm:pt modelId="{AF86DD29-CC66-438D-8604-06743DC953E7}" type="pres">
      <dgm:prSet presAssocID="{06FA633F-EAD4-44A6-8F8E-E5609CEFDA8A}" presName="negativeSpace" presStyleCnt="0"/>
      <dgm:spPr/>
    </dgm:pt>
    <dgm:pt modelId="{D48CF8DE-5E0E-4A07-84A2-F3ACA63AB1CC}" type="pres">
      <dgm:prSet presAssocID="{06FA633F-EAD4-44A6-8F8E-E5609CEFDA8A}" presName="childText" presStyleLbl="conFgAcc1" presStyleIdx="1" presStyleCnt="3">
        <dgm:presLayoutVars>
          <dgm:bulletEnabled val="1"/>
        </dgm:presLayoutVars>
      </dgm:prSet>
      <dgm:spPr/>
    </dgm:pt>
    <dgm:pt modelId="{406844E4-CD51-4750-85D7-08893601843D}" type="pres">
      <dgm:prSet presAssocID="{5C360F84-24BD-4601-9B0A-563F08740BCB}" presName="spaceBetweenRectangles" presStyleCnt="0"/>
      <dgm:spPr/>
    </dgm:pt>
    <dgm:pt modelId="{A94ECF3A-D6EC-41C9-A015-8F74215011B3}" type="pres">
      <dgm:prSet presAssocID="{156B6528-EB31-49EB-A855-7C2CD1417196}" presName="parentLin" presStyleCnt="0"/>
      <dgm:spPr/>
    </dgm:pt>
    <dgm:pt modelId="{03BBD10F-FD67-4A45-A409-BFF3F9583202}" type="pres">
      <dgm:prSet presAssocID="{156B6528-EB31-49EB-A855-7C2CD1417196}" presName="parentLeftMargin" presStyleLbl="node1" presStyleIdx="1" presStyleCnt="3"/>
      <dgm:spPr/>
      <dgm:t>
        <a:bodyPr/>
        <a:lstStyle/>
        <a:p>
          <a:endParaRPr lang="el-GR"/>
        </a:p>
      </dgm:t>
    </dgm:pt>
    <dgm:pt modelId="{FD471C75-DF48-4E1C-800F-26503EBF2EB9}" type="pres">
      <dgm:prSet presAssocID="{156B6528-EB31-49EB-A855-7C2CD1417196}" presName="parentText" presStyleLbl="node1" presStyleIdx="2" presStyleCnt="3">
        <dgm:presLayoutVars>
          <dgm:chMax val="0"/>
          <dgm:bulletEnabled val="1"/>
        </dgm:presLayoutVars>
      </dgm:prSet>
      <dgm:spPr/>
      <dgm:t>
        <a:bodyPr/>
        <a:lstStyle/>
        <a:p>
          <a:endParaRPr lang="el-GR"/>
        </a:p>
      </dgm:t>
    </dgm:pt>
    <dgm:pt modelId="{29830A41-4407-4395-A479-F9D132D2318F}" type="pres">
      <dgm:prSet presAssocID="{156B6528-EB31-49EB-A855-7C2CD1417196}" presName="negativeSpace" presStyleCnt="0"/>
      <dgm:spPr/>
    </dgm:pt>
    <dgm:pt modelId="{32B39696-87B6-4AC5-BED8-3DE98FD5F53A}" type="pres">
      <dgm:prSet presAssocID="{156B6528-EB31-49EB-A855-7C2CD1417196}" presName="childText" presStyleLbl="conFgAcc1" presStyleIdx="2" presStyleCnt="3">
        <dgm:presLayoutVars>
          <dgm:bulletEnabled val="1"/>
        </dgm:presLayoutVars>
      </dgm:prSet>
      <dgm:spPr/>
    </dgm:pt>
  </dgm:ptLst>
  <dgm:cxnLst>
    <dgm:cxn modelId="{17C8BE4F-B04B-46D7-B7EB-80C8503F5E4A}" srcId="{E18C49CA-6326-4603-8D81-84F947AF7B1D}" destId="{06FA633F-EAD4-44A6-8F8E-E5609CEFDA8A}" srcOrd="1" destOrd="0" parTransId="{0FCC171F-2B2B-43AB-A33A-A2620F7F34B7}" sibTransId="{5C360F84-24BD-4601-9B0A-563F08740BCB}"/>
    <dgm:cxn modelId="{7197D30A-E889-4606-86B4-3B864F9F7F52}" type="presOf" srcId="{E18C49CA-6326-4603-8D81-84F947AF7B1D}" destId="{EA30CAA5-A206-476F-802B-003D2D5AF73E}" srcOrd="0" destOrd="0" presId="urn:microsoft.com/office/officeart/2005/8/layout/list1"/>
    <dgm:cxn modelId="{B65C0356-019A-4EE8-8529-1EEA7153D7B3}" srcId="{E18C49CA-6326-4603-8D81-84F947AF7B1D}" destId="{5BECAB39-279C-4398-AD53-6938E422E6E6}" srcOrd="0" destOrd="0" parTransId="{AFCCBC3F-50BB-49EF-81BB-18ADD78225EE}" sibTransId="{2897A491-96A4-4890-83C4-CEF03B7DC00A}"/>
    <dgm:cxn modelId="{DE7A012A-D98E-442B-8ABB-21FDC76C2781}" type="presOf" srcId="{06FA633F-EAD4-44A6-8F8E-E5609CEFDA8A}" destId="{6C4BEF84-EF3E-4514-875F-4B59E6EE93AD}" srcOrd="0" destOrd="0" presId="urn:microsoft.com/office/officeart/2005/8/layout/list1"/>
    <dgm:cxn modelId="{CFD798B1-B2CF-45C8-8D21-DB3B4D298B58}" srcId="{E18C49CA-6326-4603-8D81-84F947AF7B1D}" destId="{156B6528-EB31-49EB-A855-7C2CD1417196}" srcOrd="2" destOrd="0" parTransId="{5FD4D92B-88BA-410F-9ECA-1E867EDFB322}" sibTransId="{7F4931C4-4E90-494C-970C-FE27FC996D31}"/>
    <dgm:cxn modelId="{369EE6FC-12A2-4A93-A19C-7000AC167FCE}" type="presOf" srcId="{5BECAB39-279C-4398-AD53-6938E422E6E6}" destId="{52D096B4-3D4E-4309-B770-98190DA59876}" srcOrd="0" destOrd="0" presId="urn:microsoft.com/office/officeart/2005/8/layout/list1"/>
    <dgm:cxn modelId="{A1B42CAC-580B-4169-BC82-584C195D2D62}" type="presOf" srcId="{156B6528-EB31-49EB-A855-7C2CD1417196}" destId="{FD471C75-DF48-4E1C-800F-26503EBF2EB9}" srcOrd="1" destOrd="0" presId="urn:microsoft.com/office/officeart/2005/8/layout/list1"/>
    <dgm:cxn modelId="{585E6BD3-4500-4726-BFD8-F104FEDABF6A}" type="presOf" srcId="{06FA633F-EAD4-44A6-8F8E-E5609CEFDA8A}" destId="{26403FC7-38B9-4E23-87C1-588A3CDEDDCE}" srcOrd="1" destOrd="0" presId="urn:microsoft.com/office/officeart/2005/8/layout/list1"/>
    <dgm:cxn modelId="{50352D3A-DD6F-456A-860D-E915A0C5E638}" type="presOf" srcId="{156B6528-EB31-49EB-A855-7C2CD1417196}" destId="{03BBD10F-FD67-4A45-A409-BFF3F9583202}" srcOrd="0" destOrd="0" presId="urn:microsoft.com/office/officeart/2005/8/layout/list1"/>
    <dgm:cxn modelId="{84893989-4827-441B-8598-87634AE730AA}" type="presOf" srcId="{5BECAB39-279C-4398-AD53-6938E422E6E6}" destId="{B9AB91DC-3D84-4194-9F99-930E078D652E}" srcOrd="1" destOrd="0" presId="urn:microsoft.com/office/officeart/2005/8/layout/list1"/>
    <dgm:cxn modelId="{A7B997A1-4EF9-4302-BCF1-511216362DF5}" type="presParOf" srcId="{EA30CAA5-A206-476F-802B-003D2D5AF73E}" destId="{D28A5563-E974-4637-8B1E-88B57CDB5586}" srcOrd="0" destOrd="0" presId="urn:microsoft.com/office/officeart/2005/8/layout/list1"/>
    <dgm:cxn modelId="{A915145B-9998-4227-94E1-DA3A24613625}" type="presParOf" srcId="{D28A5563-E974-4637-8B1E-88B57CDB5586}" destId="{52D096B4-3D4E-4309-B770-98190DA59876}" srcOrd="0" destOrd="0" presId="urn:microsoft.com/office/officeart/2005/8/layout/list1"/>
    <dgm:cxn modelId="{1AAA0B28-8A6E-43EB-8450-052F1BF442F2}" type="presParOf" srcId="{D28A5563-E974-4637-8B1E-88B57CDB5586}" destId="{B9AB91DC-3D84-4194-9F99-930E078D652E}" srcOrd="1" destOrd="0" presId="urn:microsoft.com/office/officeart/2005/8/layout/list1"/>
    <dgm:cxn modelId="{4A917900-2905-4C53-9B5C-069E8AA5F780}" type="presParOf" srcId="{EA30CAA5-A206-476F-802B-003D2D5AF73E}" destId="{FF65252B-985C-4CA1-913A-E8DAD4793D94}" srcOrd="1" destOrd="0" presId="urn:microsoft.com/office/officeart/2005/8/layout/list1"/>
    <dgm:cxn modelId="{382B098C-B5ED-4EDE-B489-EEBC933DD7A7}" type="presParOf" srcId="{EA30CAA5-A206-476F-802B-003D2D5AF73E}" destId="{E3EB764F-A159-4778-8A96-775456BA07E5}" srcOrd="2" destOrd="0" presId="urn:microsoft.com/office/officeart/2005/8/layout/list1"/>
    <dgm:cxn modelId="{AC5F71EC-FB9F-4123-BE0E-15BD8368AC0B}" type="presParOf" srcId="{EA30CAA5-A206-476F-802B-003D2D5AF73E}" destId="{7779F95A-F074-4F8F-9F11-F5E5006674B4}" srcOrd="3" destOrd="0" presId="urn:microsoft.com/office/officeart/2005/8/layout/list1"/>
    <dgm:cxn modelId="{2F34C016-2BE4-475D-9DE4-2C49CE9C1F7D}" type="presParOf" srcId="{EA30CAA5-A206-476F-802B-003D2D5AF73E}" destId="{33376FC5-290D-4606-B371-21F9B90E242B}" srcOrd="4" destOrd="0" presId="urn:microsoft.com/office/officeart/2005/8/layout/list1"/>
    <dgm:cxn modelId="{E09607F2-5494-4797-A01E-8877CABED883}" type="presParOf" srcId="{33376FC5-290D-4606-B371-21F9B90E242B}" destId="{6C4BEF84-EF3E-4514-875F-4B59E6EE93AD}" srcOrd="0" destOrd="0" presId="urn:microsoft.com/office/officeart/2005/8/layout/list1"/>
    <dgm:cxn modelId="{28AD1FDC-02B7-40BA-B805-B85978F5966E}" type="presParOf" srcId="{33376FC5-290D-4606-B371-21F9B90E242B}" destId="{26403FC7-38B9-4E23-87C1-588A3CDEDDCE}" srcOrd="1" destOrd="0" presId="urn:microsoft.com/office/officeart/2005/8/layout/list1"/>
    <dgm:cxn modelId="{77D93B89-13F4-4E10-8213-2FA079AF41F4}" type="presParOf" srcId="{EA30CAA5-A206-476F-802B-003D2D5AF73E}" destId="{AF86DD29-CC66-438D-8604-06743DC953E7}" srcOrd="5" destOrd="0" presId="urn:microsoft.com/office/officeart/2005/8/layout/list1"/>
    <dgm:cxn modelId="{E093C8DD-A84E-4334-9F86-19E7C8D1AEBB}" type="presParOf" srcId="{EA30CAA5-A206-476F-802B-003D2D5AF73E}" destId="{D48CF8DE-5E0E-4A07-84A2-F3ACA63AB1CC}" srcOrd="6" destOrd="0" presId="urn:microsoft.com/office/officeart/2005/8/layout/list1"/>
    <dgm:cxn modelId="{ADC5B5E7-B033-46B6-8926-B1525AE0C480}" type="presParOf" srcId="{EA30CAA5-A206-476F-802B-003D2D5AF73E}" destId="{406844E4-CD51-4750-85D7-08893601843D}" srcOrd="7" destOrd="0" presId="urn:microsoft.com/office/officeart/2005/8/layout/list1"/>
    <dgm:cxn modelId="{6136F31A-15CC-407E-99E2-9069CA195D74}" type="presParOf" srcId="{EA30CAA5-A206-476F-802B-003D2D5AF73E}" destId="{A94ECF3A-D6EC-41C9-A015-8F74215011B3}" srcOrd="8" destOrd="0" presId="urn:microsoft.com/office/officeart/2005/8/layout/list1"/>
    <dgm:cxn modelId="{B21CD630-170E-436B-B9BE-5EC22CE3CA07}" type="presParOf" srcId="{A94ECF3A-D6EC-41C9-A015-8F74215011B3}" destId="{03BBD10F-FD67-4A45-A409-BFF3F9583202}" srcOrd="0" destOrd="0" presId="urn:microsoft.com/office/officeart/2005/8/layout/list1"/>
    <dgm:cxn modelId="{1E40D5FD-1B39-45FD-9432-6B328911797E}" type="presParOf" srcId="{A94ECF3A-D6EC-41C9-A015-8F74215011B3}" destId="{FD471C75-DF48-4E1C-800F-26503EBF2EB9}" srcOrd="1" destOrd="0" presId="urn:microsoft.com/office/officeart/2005/8/layout/list1"/>
    <dgm:cxn modelId="{CDEC2F23-B731-493E-A699-03482EF1E411}" type="presParOf" srcId="{EA30CAA5-A206-476F-802B-003D2D5AF73E}" destId="{29830A41-4407-4395-A479-F9D132D2318F}" srcOrd="9" destOrd="0" presId="urn:microsoft.com/office/officeart/2005/8/layout/list1"/>
    <dgm:cxn modelId="{5CC06529-993B-44E4-AB47-65DC46103B24}" type="presParOf" srcId="{EA30CAA5-A206-476F-802B-003D2D5AF73E}" destId="{32B39696-87B6-4AC5-BED8-3DE98FD5F53A}"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C56148A1-5A97-4A70-86FF-B35ABE1E07F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2540F207-B49A-4147-A323-49ABCACA060B}">
      <dgm:prSet phldrT="[Κείμενο]"/>
      <dgm:spPr/>
      <dgm:t>
        <a:bodyPr/>
        <a:lstStyle/>
        <a:p>
          <a:r>
            <a:rPr lang="el-GR" dirty="0" smtClean="0"/>
            <a:t>Οδοντόβουρτσα και οδοντόκρεμα</a:t>
          </a:r>
          <a:endParaRPr lang="el-GR" dirty="0"/>
        </a:p>
      </dgm:t>
    </dgm:pt>
    <dgm:pt modelId="{F0BDA5E0-76DB-4986-A59B-94B8D4EF40C3}" type="parTrans" cxnId="{F53C4A83-536D-4D23-9173-AA88FEE587EA}">
      <dgm:prSet/>
      <dgm:spPr/>
      <dgm:t>
        <a:bodyPr/>
        <a:lstStyle/>
        <a:p>
          <a:endParaRPr lang="el-GR"/>
        </a:p>
      </dgm:t>
    </dgm:pt>
    <dgm:pt modelId="{54B2D8BB-C98D-4894-B997-E7D51DDDA194}" type="sibTrans" cxnId="{F53C4A83-536D-4D23-9173-AA88FEE587EA}">
      <dgm:prSet/>
      <dgm:spPr/>
      <dgm:t>
        <a:bodyPr/>
        <a:lstStyle/>
        <a:p>
          <a:endParaRPr lang="el-GR"/>
        </a:p>
      </dgm:t>
    </dgm:pt>
    <dgm:pt modelId="{BE6563B2-63A9-4556-B92B-CE97754FA10A}">
      <dgm:prSet phldrT="[Κείμενο]"/>
      <dgm:spPr/>
      <dgm:t>
        <a:bodyPr/>
        <a:lstStyle/>
        <a:p>
          <a:r>
            <a:rPr lang="el-GR" dirty="0" smtClean="0"/>
            <a:t>Οδοντικό νήμα και μεσοδόντια βουρτσάκια</a:t>
          </a:r>
          <a:endParaRPr lang="el-GR" dirty="0"/>
        </a:p>
      </dgm:t>
    </dgm:pt>
    <dgm:pt modelId="{B3D93883-1F62-4D73-AC04-14FE46EBF837}" type="parTrans" cxnId="{2ADACAE3-C332-4F5F-B715-D305D11C292F}">
      <dgm:prSet/>
      <dgm:spPr/>
      <dgm:t>
        <a:bodyPr/>
        <a:lstStyle/>
        <a:p>
          <a:endParaRPr lang="el-GR"/>
        </a:p>
      </dgm:t>
    </dgm:pt>
    <dgm:pt modelId="{10DBFFED-018C-41C6-9DAC-6426CE6E2F55}" type="sibTrans" cxnId="{2ADACAE3-C332-4F5F-B715-D305D11C292F}">
      <dgm:prSet/>
      <dgm:spPr/>
      <dgm:t>
        <a:bodyPr/>
        <a:lstStyle/>
        <a:p>
          <a:endParaRPr lang="el-GR"/>
        </a:p>
      </dgm:t>
    </dgm:pt>
    <dgm:pt modelId="{6BFB3E0D-42E5-45BD-B69E-6B0F215CF679}">
      <dgm:prSet phldrT="[Κείμενο]"/>
      <dgm:spPr/>
      <dgm:t>
        <a:bodyPr/>
        <a:lstStyle/>
        <a:p>
          <a:r>
            <a:rPr lang="el-GR" dirty="0" smtClean="0"/>
            <a:t>Στοματικά διαλύματα</a:t>
          </a:r>
          <a:endParaRPr lang="el-GR" dirty="0"/>
        </a:p>
      </dgm:t>
    </dgm:pt>
    <dgm:pt modelId="{8A04AF3F-232B-44FD-9121-4F2D34DBAB06}" type="parTrans" cxnId="{517A2E9D-9D4D-42A4-915D-EC945EB69F74}">
      <dgm:prSet/>
      <dgm:spPr/>
      <dgm:t>
        <a:bodyPr/>
        <a:lstStyle/>
        <a:p>
          <a:endParaRPr lang="el-GR"/>
        </a:p>
      </dgm:t>
    </dgm:pt>
    <dgm:pt modelId="{5ADAF92A-818A-49D0-9ECE-23205633F3E5}" type="sibTrans" cxnId="{517A2E9D-9D4D-42A4-915D-EC945EB69F74}">
      <dgm:prSet/>
      <dgm:spPr/>
      <dgm:t>
        <a:bodyPr/>
        <a:lstStyle/>
        <a:p>
          <a:endParaRPr lang="el-GR"/>
        </a:p>
      </dgm:t>
    </dgm:pt>
    <dgm:pt modelId="{E2AB0E4C-E3B8-45CE-9249-4CD6786A27CE}" type="pres">
      <dgm:prSet presAssocID="{C56148A1-5A97-4A70-86FF-B35ABE1E07F8}" presName="linear" presStyleCnt="0">
        <dgm:presLayoutVars>
          <dgm:dir/>
          <dgm:animLvl val="lvl"/>
          <dgm:resizeHandles val="exact"/>
        </dgm:presLayoutVars>
      </dgm:prSet>
      <dgm:spPr/>
      <dgm:t>
        <a:bodyPr/>
        <a:lstStyle/>
        <a:p>
          <a:endParaRPr lang="el-GR"/>
        </a:p>
      </dgm:t>
    </dgm:pt>
    <dgm:pt modelId="{E0D19E0F-7599-4152-A938-972804BA21AE}" type="pres">
      <dgm:prSet presAssocID="{2540F207-B49A-4147-A323-49ABCACA060B}" presName="parentLin" presStyleCnt="0"/>
      <dgm:spPr/>
    </dgm:pt>
    <dgm:pt modelId="{15C95206-915A-47CC-8416-0007D7610E96}" type="pres">
      <dgm:prSet presAssocID="{2540F207-B49A-4147-A323-49ABCACA060B}" presName="parentLeftMargin" presStyleLbl="node1" presStyleIdx="0" presStyleCnt="3"/>
      <dgm:spPr/>
      <dgm:t>
        <a:bodyPr/>
        <a:lstStyle/>
        <a:p>
          <a:endParaRPr lang="el-GR"/>
        </a:p>
      </dgm:t>
    </dgm:pt>
    <dgm:pt modelId="{2072E560-9478-4D70-9379-E1C8A1AEF677}" type="pres">
      <dgm:prSet presAssocID="{2540F207-B49A-4147-A323-49ABCACA060B}" presName="parentText" presStyleLbl="node1" presStyleIdx="0" presStyleCnt="3">
        <dgm:presLayoutVars>
          <dgm:chMax val="0"/>
          <dgm:bulletEnabled val="1"/>
        </dgm:presLayoutVars>
      </dgm:prSet>
      <dgm:spPr/>
      <dgm:t>
        <a:bodyPr/>
        <a:lstStyle/>
        <a:p>
          <a:endParaRPr lang="el-GR"/>
        </a:p>
      </dgm:t>
    </dgm:pt>
    <dgm:pt modelId="{966B8345-EE65-4459-A0D4-B729AA69D693}" type="pres">
      <dgm:prSet presAssocID="{2540F207-B49A-4147-A323-49ABCACA060B}" presName="negativeSpace" presStyleCnt="0"/>
      <dgm:spPr/>
    </dgm:pt>
    <dgm:pt modelId="{0D961AC3-DF2B-4E9C-BCE0-8803FC4A9D96}" type="pres">
      <dgm:prSet presAssocID="{2540F207-B49A-4147-A323-49ABCACA060B}" presName="childText" presStyleLbl="conFgAcc1" presStyleIdx="0" presStyleCnt="3">
        <dgm:presLayoutVars>
          <dgm:bulletEnabled val="1"/>
        </dgm:presLayoutVars>
      </dgm:prSet>
      <dgm:spPr/>
    </dgm:pt>
    <dgm:pt modelId="{B326588C-3166-49D1-9A76-F03BEB219C43}" type="pres">
      <dgm:prSet presAssocID="{54B2D8BB-C98D-4894-B997-E7D51DDDA194}" presName="spaceBetweenRectangles" presStyleCnt="0"/>
      <dgm:spPr/>
    </dgm:pt>
    <dgm:pt modelId="{4735C2C6-033D-4A64-848B-B089F6368398}" type="pres">
      <dgm:prSet presAssocID="{BE6563B2-63A9-4556-B92B-CE97754FA10A}" presName="parentLin" presStyleCnt="0"/>
      <dgm:spPr/>
    </dgm:pt>
    <dgm:pt modelId="{43DEFD89-EE12-46AC-B90F-0B3FB3857991}" type="pres">
      <dgm:prSet presAssocID="{BE6563B2-63A9-4556-B92B-CE97754FA10A}" presName="parentLeftMargin" presStyleLbl="node1" presStyleIdx="0" presStyleCnt="3"/>
      <dgm:spPr/>
      <dgm:t>
        <a:bodyPr/>
        <a:lstStyle/>
        <a:p>
          <a:endParaRPr lang="el-GR"/>
        </a:p>
      </dgm:t>
    </dgm:pt>
    <dgm:pt modelId="{AF336D36-3138-4C7D-A5C1-B0437F7AF691}" type="pres">
      <dgm:prSet presAssocID="{BE6563B2-63A9-4556-B92B-CE97754FA10A}" presName="parentText" presStyleLbl="node1" presStyleIdx="1" presStyleCnt="3">
        <dgm:presLayoutVars>
          <dgm:chMax val="0"/>
          <dgm:bulletEnabled val="1"/>
        </dgm:presLayoutVars>
      </dgm:prSet>
      <dgm:spPr/>
      <dgm:t>
        <a:bodyPr/>
        <a:lstStyle/>
        <a:p>
          <a:endParaRPr lang="el-GR"/>
        </a:p>
      </dgm:t>
    </dgm:pt>
    <dgm:pt modelId="{7606619B-897F-4426-9229-D7AFBC19095C}" type="pres">
      <dgm:prSet presAssocID="{BE6563B2-63A9-4556-B92B-CE97754FA10A}" presName="negativeSpace" presStyleCnt="0"/>
      <dgm:spPr/>
    </dgm:pt>
    <dgm:pt modelId="{F181F510-10F2-4683-BC18-2B4E30D71BE9}" type="pres">
      <dgm:prSet presAssocID="{BE6563B2-63A9-4556-B92B-CE97754FA10A}" presName="childText" presStyleLbl="conFgAcc1" presStyleIdx="1" presStyleCnt="3">
        <dgm:presLayoutVars>
          <dgm:bulletEnabled val="1"/>
        </dgm:presLayoutVars>
      </dgm:prSet>
      <dgm:spPr/>
    </dgm:pt>
    <dgm:pt modelId="{7CD6DADD-4C37-4D97-A6D2-00C634218310}" type="pres">
      <dgm:prSet presAssocID="{10DBFFED-018C-41C6-9DAC-6426CE6E2F55}" presName="spaceBetweenRectangles" presStyleCnt="0"/>
      <dgm:spPr/>
    </dgm:pt>
    <dgm:pt modelId="{F00CEADE-2D09-4648-9E39-634E5BCBBF72}" type="pres">
      <dgm:prSet presAssocID="{6BFB3E0D-42E5-45BD-B69E-6B0F215CF679}" presName="parentLin" presStyleCnt="0"/>
      <dgm:spPr/>
    </dgm:pt>
    <dgm:pt modelId="{239D05EE-2243-4AA1-8363-8EFC6B4B2AB5}" type="pres">
      <dgm:prSet presAssocID="{6BFB3E0D-42E5-45BD-B69E-6B0F215CF679}" presName="parentLeftMargin" presStyleLbl="node1" presStyleIdx="1" presStyleCnt="3"/>
      <dgm:spPr/>
      <dgm:t>
        <a:bodyPr/>
        <a:lstStyle/>
        <a:p>
          <a:endParaRPr lang="el-GR"/>
        </a:p>
      </dgm:t>
    </dgm:pt>
    <dgm:pt modelId="{3AE714F9-D13C-4A48-B06F-36407402CCF4}" type="pres">
      <dgm:prSet presAssocID="{6BFB3E0D-42E5-45BD-B69E-6B0F215CF679}" presName="parentText" presStyleLbl="node1" presStyleIdx="2" presStyleCnt="3">
        <dgm:presLayoutVars>
          <dgm:chMax val="0"/>
          <dgm:bulletEnabled val="1"/>
        </dgm:presLayoutVars>
      </dgm:prSet>
      <dgm:spPr/>
      <dgm:t>
        <a:bodyPr/>
        <a:lstStyle/>
        <a:p>
          <a:endParaRPr lang="el-GR"/>
        </a:p>
      </dgm:t>
    </dgm:pt>
    <dgm:pt modelId="{E098269F-0FC9-4833-9D4D-23CECE5AE0C4}" type="pres">
      <dgm:prSet presAssocID="{6BFB3E0D-42E5-45BD-B69E-6B0F215CF679}" presName="negativeSpace" presStyleCnt="0"/>
      <dgm:spPr/>
    </dgm:pt>
    <dgm:pt modelId="{8F126676-445A-485A-80DE-2FF9B60A74F2}" type="pres">
      <dgm:prSet presAssocID="{6BFB3E0D-42E5-45BD-B69E-6B0F215CF679}" presName="childText" presStyleLbl="conFgAcc1" presStyleIdx="2" presStyleCnt="3">
        <dgm:presLayoutVars>
          <dgm:bulletEnabled val="1"/>
        </dgm:presLayoutVars>
      </dgm:prSet>
      <dgm:spPr/>
    </dgm:pt>
  </dgm:ptLst>
  <dgm:cxnLst>
    <dgm:cxn modelId="{FD57D0B2-12CC-4DF9-8F77-BCCDF4516419}" type="presOf" srcId="{6BFB3E0D-42E5-45BD-B69E-6B0F215CF679}" destId="{239D05EE-2243-4AA1-8363-8EFC6B4B2AB5}" srcOrd="0" destOrd="0" presId="urn:microsoft.com/office/officeart/2005/8/layout/list1"/>
    <dgm:cxn modelId="{895FA380-A79D-400F-BA2C-62008AFB3C52}" type="presOf" srcId="{C56148A1-5A97-4A70-86FF-B35ABE1E07F8}" destId="{E2AB0E4C-E3B8-45CE-9249-4CD6786A27CE}" srcOrd="0" destOrd="0" presId="urn:microsoft.com/office/officeart/2005/8/layout/list1"/>
    <dgm:cxn modelId="{69DD41B0-FEB7-4D14-B689-B1561833B968}" type="presOf" srcId="{2540F207-B49A-4147-A323-49ABCACA060B}" destId="{15C95206-915A-47CC-8416-0007D7610E96}" srcOrd="0" destOrd="0" presId="urn:microsoft.com/office/officeart/2005/8/layout/list1"/>
    <dgm:cxn modelId="{F53C4A83-536D-4D23-9173-AA88FEE587EA}" srcId="{C56148A1-5A97-4A70-86FF-B35ABE1E07F8}" destId="{2540F207-B49A-4147-A323-49ABCACA060B}" srcOrd="0" destOrd="0" parTransId="{F0BDA5E0-76DB-4986-A59B-94B8D4EF40C3}" sibTransId="{54B2D8BB-C98D-4894-B997-E7D51DDDA194}"/>
    <dgm:cxn modelId="{517A2E9D-9D4D-42A4-915D-EC945EB69F74}" srcId="{C56148A1-5A97-4A70-86FF-B35ABE1E07F8}" destId="{6BFB3E0D-42E5-45BD-B69E-6B0F215CF679}" srcOrd="2" destOrd="0" parTransId="{8A04AF3F-232B-44FD-9121-4F2D34DBAB06}" sibTransId="{5ADAF92A-818A-49D0-9ECE-23205633F3E5}"/>
    <dgm:cxn modelId="{A754D31D-F96C-48A6-9E0E-F655FBE42D85}" type="presOf" srcId="{6BFB3E0D-42E5-45BD-B69E-6B0F215CF679}" destId="{3AE714F9-D13C-4A48-B06F-36407402CCF4}" srcOrd="1" destOrd="0" presId="urn:microsoft.com/office/officeart/2005/8/layout/list1"/>
    <dgm:cxn modelId="{CBDC4B58-D838-456D-B029-9A4519DE3E92}" type="presOf" srcId="{2540F207-B49A-4147-A323-49ABCACA060B}" destId="{2072E560-9478-4D70-9379-E1C8A1AEF677}" srcOrd="1" destOrd="0" presId="urn:microsoft.com/office/officeart/2005/8/layout/list1"/>
    <dgm:cxn modelId="{2AFEA24C-D5FE-4E88-82EF-3C0429B39D09}" type="presOf" srcId="{BE6563B2-63A9-4556-B92B-CE97754FA10A}" destId="{AF336D36-3138-4C7D-A5C1-B0437F7AF691}" srcOrd="1" destOrd="0" presId="urn:microsoft.com/office/officeart/2005/8/layout/list1"/>
    <dgm:cxn modelId="{02BEB809-10DC-4456-97BD-FCC730678CAD}" type="presOf" srcId="{BE6563B2-63A9-4556-B92B-CE97754FA10A}" destId="{43DEFD89-EE12-46AC-B90F-0B3FB3857991}" srcOrd="0" destOrd="0" presId="urn:microsoft.com/office/officeart/2005/8/layout/list1"/>
    <dgm:cxn modelId="{2ADACAE3-C332-4F5F-B715-D305D11C292F}" srcId="{C56148A1-5A97-4A70-86FF-B35ABE1E07F8}" destId="{BE6563B2-63A9-4556-B92B-CE97754FA10A}" srcOrd="1" destOrd="0" parTransId="{B3D93883-1F62-4D73-AC04-14FE46EBF837}" sibTransId="{10DBFFED-018C-41C6-9DAC-6426CE6E2F55}"/>
    <dgm:cxn modelId="{30A041BE-389E-4AF8-948F-A58605225794}" type="presParOf" srcId="{E2AB0E4C-E3B8-45CE-9249-4CD6786A27CE}" destId="{E0D19E0F-7599-4152-A938-972804BA21AE}" srcOrd="0" destOrd="0" presId="urn:microsoft.com/office/officeart/2005/8/layout/list1"/>
    <dgm:cxn modelId="{DD203AA8-0D4D-4F7A-B104-9AA7E1154C28}" type="presParOf" srcId="{E0D19E0F-7599-4152-A938-972804BA21AE}" destId="{15C95206-915A-47CC-8416-0007D7610E96}" srcOrd="0" destOrd="0" presId="urn:microsoft.com/office/officeart/2005/8/layout/list1"/>
    <dgm:cxn modelId="{E396BE1A-F8E0-4D4B-9BE6-372AF0E70C9C}" type="presParOf" srcId="{E0D19E0F-7599-4152-A938-972804BA21AE}" destId="{2072E560-9478-4D70-9379-E1C8A1AEF677}" srcOrd="1" destOrd="0" presId="urn:microsoft.com/office/officeart/2005/8/layout/list1"/>
    <dgm:cxn modelId="{C12ADFED-6790-4B80-AA03-8A1CB7D77A3D}" type="presParOf" srcId="{E2AB0E4C-E3B8-45CE-9249-4CD6786A27CE}" destId="{966B8345-EE65-4459-A0D4-B729AA69D693}" srcOrd="1" destOrd="0" presId="urn:microsoft.com/office/officeart/2005/8/layout/list1"/>
    <dgm:cxn modelId="{AB4CFB65-64C1-4398-81AF-8249EF551FF0}" type="presParOf" srcId="{E2AB0E4C-E3B8-45CE-9249-4CD6786A27CE}" destId="{0D961AC3-DF2B-4E9C-BCE0-8803FC4A9D96}" srcOrd="2" destOrd="0" presId="urn:microsoft.com/office/officeart/2005/8/layout/list1"/>
    <dgm:cxn modelId="{08C5811F-A42C-447E-9733-4561826D952B}" type="presParOf" srcId="{E2AB0E4C-E3B8-45CE-9249-4CD6786A27CE}" destId="{B326588C-3166-49D1-9A76-F03BEB219C43}" srcOrd="3" destOrd="0" presId="urn:microsoft.com/office/officeart/2005/8/layout/list1"/>
    <dgm:cxn modelId="{AD0A4610-EE9E-4191-9596-1775F434395B}" type="presParOf" srcId="{E2AB0E4C-E3B8-45CE-9249-4CD6786A27CE}" destId="{4735C2C6-033D-4A64-848B-B089F6368398}" srcOrd="4" destOrd="0" presId="urn:microsoft.com/office/officeart/2005/8/layout/list1"/>
    <dgm:cxn modelId="{FDED8C8F-2DBC-4E70-9C5B-A22B5F675B0A}" type="presParOf" srcId="{4735C2C6-033D-4A64-848B-B089F6368398}" destId="{43DEFD89-EE12-46AC-B90F-0B3FB3857991}" srcOrd="0" destOrd="0" presId="urn:microsoft.com/office/officeart/2005/8/layout/list1"/>
    <dgm:cxn modelId="{ED9E3D1D-B0CA-4D6E-B84F-F3ABF4C36F4B}" type="presParOf" srcId="{4735C2C6-033D-4A64-848B-B089F6368398}" destId="{AF336D36-3138-4C7D-A5C1-B0437F7AF691}" srcOrd="1" destOrd="0" presId="urn:microsoft.com/office/officeart/2005/8/layout/list1"/>
    <dgm:cxn modelId="{FF17D5D4-5600-49FC-8C6F-08C9A829BC4A}" type="presParOf" srcId="{E2AB0E4C-E3B8-45CE-9249-4CD6786A27CE}" destId="{7606619B-897F-4426-9229-D7AFBC19095C}" srcOrd="5" destOrd="0" presId="urn:microsoft.com/office/officeart/2005/8/layout/list1"/>
    <dgm:cxn modelId="{B8913CEE-98AF-44BC-8070-6C613C6351E3}" type="presParOf" srcId="{E2AB0E4C-E3B8-45CE-9249-4CD6786A27CE}" destId="{F181F510-10F2-4683-BC18-2B4E30D71BE9}" srcOrd="6" destOrd="0" presId="urn:microsoft.com/office/officeart/2005/8/layout/list1"/>
    <dgm:cxn modelId="{D0086114-6BC5-41D1-9CCB-1BB18A43E41F}" type="presParOf" srcId="{E2AB0E4C-E3B8-45CE-9249-4CD6786A27CE}" destId="{7CD6DADD-4C37-4D97-A6D2-00C634218310}" srcOrd="7" destOrd="0" presId="urn:microsoft.com/office/officeart/2005/8/layout/list1"/>
    <dgm:cxn modelId="{4EA1BC69-BEBF-4D26-BF28-A2B74EFC29DF}" type="presParOf" srcId="{E2AB0E4C-E3B8-45CE-9249-4CD6786A27CE}" destId="{F00CEADE-2D09-4648-9E39-634E5BCBBF72}" srcOrd="8" destOrd="0" presId="urn:microsoft.com/office/officeart/2005/8/layout/list1"/>
    <dgm:cxn modelId="{575D7E36-4455-4BC7-83F4-D20DD07B23A1}" type="presParOf" srcId="{F00CEADE-2D09-4648-9E39-634E5BCBBF72}" destId="{239D05EE-2243-4AA1-8363-8EFC6B4B2AB5}" srcOrd="0" destOrd="0" presId="urn:microsoft.com/office/officeart/2005/8/layout/list1"/>
    <dgm:cxn modelId="{57CC8527-1EF2-4BF0-B310-7C080D2D2614}" type="presParOf" srcId="{F00CEADE-2D09-4648-9E39-634E5BCBBF72}" destId="{3AE714F9-D13C-4A48-B06F-36407402CCF4}" srcOrd="1" destOrd="0" presId="urn:microsoft.com/office/officeart/2005/8/layout/list1"/>
    <dgm:cxn modelId="{BAB42D8B-5051-4F1F-AD67-705AC3470337}" type="presParOf" srcId="{E2AB0E4C-E3B8-45CE-9249-4CD6786A27CE}" destId="{E098269F-0FC9-4833-9D4D-23CECE5AE0C4}" srcOrd="9" destOrd="0" presId="urn:microsoft.com/office/officeart/2005/8/layout/list1"/>
    <dgm:cxn modelId="{EDD56761-89D9-477A-BC4B-3B748B9EF4C4}" type="presParOf" srcId="{E2AB0E4C-E3B8-45CE-9249-4CD6786A27CE}" destId="{8F126676-445A-485A-80DE-2FF9B60A74F2}"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7AC00D70-A923-42A1-9356-2FF9DE79B25D}"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l-GR"/>
        </a:p>
      </dgm:t>
    </dgm:pt>
    <dgm:pt modelId="{A8FD3ADE-050C-4FDE-BA20-3AA991C52C89}">
      <dgm:prSet phldrT="[Κείμενο]"/>
      <dgm:spPr/>
      <dgm:t>
        <a:bodyPr/>
        <a:lstStyle/>
        <a:p>
          <a:r>
            <a:rPr lang="el-GR" dirty="0" smtClean="0"/>
            <a:t>Έλεγχος της γλώσσας</a:t>
          </a:r>
          <a:endParaRPr lang="el-GR" dirty="0"/>
        </a:p>
      </dgm:t>
    </dgm:pt>
    <dgm:pt modelId="{A7D790F3-99AE-4220-9ED1-EF7EE9AC28FA}" type="parTrans" cxnId="{D4DF5B6A-4656-4D09-AA4D-C4D4C12EF76F}">
      <dgm:prSet/>
      <dgm:spPr/>
      <dgm:t>
        <a:bodyPr/>
        <a:lstStyle/>
        <a:p>
          <a:endParaRPr lang="el-GR"/>
        </a:p>
      </dgm:t>
    </dgm:pt>
    <dgm:pt modelId="{7EA6C09E-5498-4EEA-B68E-0678B6909523}" type="sibTrans" cxnId="{D4DF5B6A-4656-4D09-AA4D-C4D4C12EF76F}">
      <dgm:prSet/>
      <dgm:spPr/>
      <dgm:t>
        <a:bodyPr/>
        <a:lstStyle/>
        <a:p>
          <a:endParaRPr lang="el-GR"/>
        </a:p>
      </dgm:t>
    </dgm:pt>
    <dgm:pt modelId="{66858790-DA79-447C-A603-6E85CAB9DCBB}">
      <dgm:prSet phldrT="[Κείμενο]"/>
      <dgm:spPr>
        <a:solidFill>
          <a:schemeClr val="accent2">
            <a:lumMod val="75000"/>
          </a:schemeClr>
        </a:solidFill>
      </dgm:spPr>
      <dgm:t>
        <a:bodyPr/>
        <a:lstStyle/>
        <a:p>
          <a:r>
            <a:rPr lang="el-GR" dirty="0" smtClean="0"/>
            <a:t>Αν η γλώσσα έχει λευκό χρώμα πρέπει να ελεγχθεί για:</a:t>
          </a:r>
          <a:endParaRPr lang="el-GR" dirty="0"/>
        </a:p>
      </dgm:t>
    </dgm:pt>
    <dgm:pt modelId="{675175BD-B45E-4EAA-9BF7-5AD7E7ED6605}" type="parTrans" cxnId="{94CFA621-8C97-4821-928A-8691CE3BC5CA}">
      <dgm:prSet/>
      <dgm:spPr/>
      <dgm:t>
        <a:bodyPr/>
        <a:lstStyle/>
        <a:p>
          <a:endParaRPr lang="el-GR"/>
        </a:p>
      </dgm:t>
    </dgm:pt>
    <dgm:pt modelId="{2A0A5BAB-EEBC-4657-A8E2-DA191353AEB8}" type="sibTrans" cxnId="{94CFA621-8C97-4821-928A-8691CE3BC5CA}">
      <dgm:prSet/>
      <dgm:spPr/>
      <dgm:t>
        <a:bodyPr/>
        <a:lstStyle/>
        <a:p>
          <a:endParaRPr lang="el-GR"/>
        </a:p>
      </dgm:t>
    </dgm:pt>
    <dgm:pt modelId="{84F269DB-1D73-4088-87E7-67B3B383FA67}">
      <dgm:prSet phldrT="[Κείμενο]" custT="1"/>
      <dgm:spPr>
        <a:solidFill>
          <a:schemeClr val="accent2">
            <a:lumMod val="60000"/>
            <a:lumOff val="40000"/>
          </a:schemeClr>
        </a:solidFill>
      </dgm:spPr>
      <dgm:t>
        <a:bodyPr/>
        <a:lstStyle/>
        <a:p>
          <a:pPr algn="ctr"/>
          <a:r>
            <a:rPr lang="el-GR" sz="1600" dirty="0" err="1" smtClean="0">
              <a:solidFill>
                <a:schemeClr val="tx1"/>
              </a:solidFill>
            </a:rPr>
            <a:t>Λευκο</a:t>
          </a:r>
          <a:r>
            <a:rPr lang="el-GR" sz="1600" dirty="0" smtClean="0">
              <a:solidFill>
                <a:schemeClr val="tx1"/>
              </a:solidFill>
            </a:rPr>
            <a:t>-</a:t>
          </a:r>
        </a:p>
        <a:p>
          <a:pPr algn="ctr"/>
          <a:r>
            <a:rPr lang="el-GR" sz="1600" dirty="0" err="1" smtClean="0">
              <a:solidFill>
                <a:schemeClr val="tx1"/>
              </a:solidFill>
            </a:rPr>
            <a:t>πλακία</a:t>
          </a:r>
          <a:endParaRPr lang="el-GR" sz="1600" dirty="0">
            <a:solidFill>
              <a:schemeClr val="tx1"/>
            </a:solidFill>
          </a:endParaRPr>
        </a:p>
      </dgm:t>
    </dgm:pt>
    <dgm:pt modelId="{581A70CE-3F28-4B74-9F79-8B1AB40B2C39}" type="parTrans" cxnId="{0569B310-60B5-4918-B918-7B199CEBBEFA}">
      <dgm:prSet/>
      <dgm:spPr/>
      <dgm:t>
        <a:bodyPr/>
        <a:lstStyle/>
        <a:p>
          <a:endParaRPr lang="el-GR"/>
        </a:p>
      </dgm:t>
    </dgm:pt>
    <dgm:pt modelId="{6F4B17E5-E2FC-495A-9777-9B3559005605}" type="sibTrans" cxnId="{0569B310-60B5-4918-B918-7B199CEBBEFA}">
      <dgm:prSet/>
      <dgm:spPr/>
      <dgm:t>
        <a:bodyPr/>
        <a:lstStyle/>
        <a:p>
          <a:endParaRPr lang="el-GR"/>
        </a:p>
      </dgm:t>
    </dgm:pt>
    <dgm:pt modelId="{30B11A42-4BB2-413B-A2AB-709670974316}">
      <dgm:prSet phldrT="[Κείμενο]"/>
      <dgm:spPr>
        <a:solidFill>
          <a:schemeClr val="accent5">
            <a:lumMod val="75000"/>
          </a:schemeClr>
        </a:solidFill>
      </dgm:spPr>
      <dgm:t>
        <a:bodyPr/>
        <a:lstStyle/>
        <a:p>
          <a:r>
            <a:rPr lang="el-GR" dirty="0" smtClean="0"/>
            <a:t>Αν η γλώσσα έχει έντονο κόκκινο χρώμα πρέπει να ελεγχθεί για:</a:t>
          </a:r>
          <a:endParaRPr lang="el-GR" dirty="0"/>
        </a:p>
      </dgm:t>
    </dgm:pt>
    <dgm:pt modelId="{70666322-8206-4F63-82B2-89C1E381102F}" type="parTrans" cxnId="{7438D675-9C01-4C5F-BBE6-49352688D586}">
      <dgm:prSet/>
      <dgm:spPr/>
      <dgm:t>
        <a:bodyPr/>
        <a:lstStyle/>
        <a:p>
          <a:endParaRPr lang="el-GR"/>
        </a:p>
      </dgm:t>
    </dgm:pt>
    <dgm:pt modelId="{332BB604-706B-4EB1-9A0B-A1379B457543}" type="sibTrans" cxnId="{7438D675-9C01-4C5F-BBE6-49352688D586}">
      <dgm:prSet/>
      <dgm:spPr/>
      <dgm:t>
        <a:bodyPr/>
        <a:lstStyle/>
        <a:p>
          <a:endParaRPr lang="el-GR"/>
        </a:p>
      </dgm:t>
    </dgm:pt>
    <dgm:pt modelId="{40AF237C-D127-4F76-A67E-403A68445CF6}">
      <dgm:prSet phldrT="[Κείμενο]"/>
      <dgm:spPr>
        <a:solidFill>
          <a:schemeClr val="accent1">
            <a:lumMod val="75000"/>
          </a:schemeClr>
        </a:solidFill>
      </dgm:spPr>
      <dgm:t>
        <a:bodyPr/>
        <a:lstStyle/>
        <a:p>
          <a:r>
            <a:rPr lang="el-GR" dirty="0" smtClean="0"/>
            <a:t>Αν η γλώσσα είναι κυανή μπορεί να οφείλεται σε :</a:t>
          </a:r>
          <a:endParaRPr lang="el-GR" dirty="0"/>
        </a:p>
      </dgm:t>
    </dgm:pt>
    <dgm:pt modelId="{60190A68-F710-408E-B5B7-2D5A99307192}" type="parTrans" cxnId="{5FBBCD01-A7D2-46D3-9F93-6C64C746CDE2}">
      <dgm:prSet/>
      <dgm:spPr/>
      <dgm:t>
        <a:bodyPr/>
        <a:lstStyle/>
        <a:p>
          <a:endParaRPr lang="el-GR"/>
        </a:p>
      </dgm:t>
    </dgm:pt>
    <dgm:pt modelId="{3785F5D2-D374-4447-82E3-CEFF84E78F6D}" type="sibTrans" cxnId="{5FBBCD01-A7D2-46D3-9F93-6C64C746CDE2}">
      <dgm:prSet/>
      <dgm:spPr/>
      <dgm:t>
        <a:bodyPr/>
        <a:lstStyle/>
        <a:p>
          <a:endParaRPr lang="el-GR"/>
        </a:p>
      </dgm:t>
    </dgm:pt>
    <dgm:pt modelId="{CD92CFB3-9159-4BFD-A109-FA50BD2C4729}">
      <dgm:prSet phldrT="[Κείμενο]" custT="1"/>
      <dgm:spPr>
        <a:solidFill>
          <a:schemeClr val="accent1">
            <a:lumMod val="60000"/>
            <a:lumOff val="40000"/>
          </a:schemeClr>
        </a:solidFill>
      </dgm:spPr>
      <dgm:t>
        <a:bodyPr/>
        <a:lstStyle/>
        <a:p>
          <a:pPr algn="ctr"/>
          <a:r>
            <a:rPr lang="el-GR" sz="1400" dirty="0" smtClean="0">
              <a:solidFill>
                <a:schemeClr val="tx1"/>
              </a:solidFill>
            </a:rPr>
            <a:t>Κακοήθες μελάνωμα</a:t>
          </a:r>
          <a:endParaRPr lang="el-GR" sz="1400" dirty="0">
            <a:solidFill>
              <a:schemeClr val="tx1"/>
            </a:solidFill>
          </a:endParaRPr>
        </a:p>
      </dgm:t>
    </dgm:pt>
    <dgm:pt modelId="{55DEAF3A-FB75-47FA-B21A-C37B7AC4386F}" type="parTrans" cxnId="{7EDF1C98-245B-435F-BF90-20D62AD05321}">
      <dgm:prSet/>
      <dgm:spPr/>
      <dgm:t>
        <a:bodyPr/>
        <a:lstStyle/>
        <a:p>
          <a:endParaRPr lang="el-GR"/>
        </a:p>
      </dgm:t>
    </dgm:pt>
    <dgm:pt modelId="{A4F767B0-C3A4-4AB8-98E8-AB1AA86B5C3F}" type="sibTrans" cxnId="{7EDF1C98-245B-435F-BF90-20D62AD05321}">
      <dgm:prSet/>
      <dgm:spPr/>
      <dgm:t>
        <a:bodyPr/>
        <a:lstStyle/>
        <a:p>
          <a:endParaRPr lang="el-GR"/>
        </a:p>
      </dgm:t>
    </dgm:pt>
    <dgm:pt modelId="{504515E1-8112-4869-A08F-DE147920F41C}">
      <dgm:prSet phldrT="[Κείμενο]" custT="1"/>
      <dgm:spPr>
        <a:solidFill>
          <a:schemeClr val="accent2">
            <a:lumMod val="60000"/>
            <a:lumOff val="40000"/>
          </a:schemeClr>
        </a:solidFill>
      </dgm:spPr>
      <dgm:t>
        <a:bodyPr/>
        <a:lstStyle/>
        <a:p>
          <a:pPr algn="ctr"/>
          <a:r>
            <a:rPr lang="el-GR" sz="1600" dirty="0" err="1" smtClean="0">
              <a:solidFill>
                <a:schemeClr val="tx1"/>
              </a:solidFill>
            </a:rPr>
            <a:t>Μυκητία</a:t>
          </a:r>
          <a:r>
            <a:rPr lang="el-GR" sz="1600" dirty="0" smtClean="0">
              <a:solidFill>
                <a:schemeClr val="tx1"/>
              </a:solidFill>
            </a:rPr>
            <a:t>-ση</a:t>
          </a:r>
          <a:endParaRPr lang="el-GR" sz="1800" dirty="0">
            <a:solidFill>
              <a:schemeClr val="tx1"/>
            </a:solidFill>
          </a:endParaRPr>
        </a:p>
      </dgm:t>
    </dgm:pt>
    <dgm:pt modelId="{63BCC807-737B-4C59-8814-F8D9CB8385FD}" type="parTrans" cxnId="{008532D9-5959-4869-A5AD-0331503AD812}">
      <dgm:prSet/>
      <dgm:spPr/>
      <dgm:t>
        <a:bodyPr/>
        <a:lstStyle/>
        <a:p>
          <a:endParaRPr lang="el-GR"/>
        </a:p>
      </dgm:t>
    </dgm:pt>
    <dgm:pt modelId="{40CA8527-3ECF-420F-82B6-02083DCF4D64}" type="sibTrans" cxnId="{008532D9-5959-4869-A5AD-0331503AD812}">
      <dgm:prSet/>
      <dgm:spPr/>
      <dgm:t>
        <a:bodyPr/>
        <a:lstStyle/>
        <a:p>
          <a:endParaRPr lang="el-GR"/>
        </a:p>
      </dgm:t>
    </dgm:pt>
    <dgm:pt modelId="{92E5ED96-2C9E-40CC-9117-6FB3E4227A84}">
      <dgm:prSet phldrT="[Κείμενο]" custT="1"/>
      <dgm:spPr>
        <a:solidFill>
          <a:schemeClr val="accent2">
            <a:lumMod val="60000"/>
            <a:lumOff val="40000"/>
          </a:schemeClr>
        </a:solidFill>
      </dgm:spPr>
      <dgm:t>
        <a:bodyPr/>
        <a:lstStyle/>
        <a:p>
          <a:pPr algn="ctr"/>
          <a:r>
            <a:rPr lang="el-GR" sz="1400" b="0" dirty="0" smtClean="0">
              <a:solidFill>
                <a:schemeClr val="tx1"/>
              </a:solidFill>
            </a:rPr>
            <a:t>Κακή υγιεινή του στόματος</a:t>
          </a:r>
          <a:endParaRPr lang="el-GR" sz="1400" b="0" dirty="0">
            <a:solidFill>
              <a:schemeClr val="tx1"/>
            </a:solidFill>
          </a:endParaRPr>
        </a:p>
      </dgm:t>
    </dgm:pt>
    <dgm:pt modelId="{3BA0AD0D-9F3A-435E-B8E6-37439DF37CE6}" type="parTrans" cxnId="{1F9FBA9D-00A7-4D91-A783-E6AA81E629F7}">
      <dgm:prSet/>
      <dgm:spPr/>
      <dgm:t>
        <a:bodyPr/>
        <a:lstStyle/>
        <a:p>
          <a:endParaRPr lang="el-GR"/>
        </a:p>
      </dgm:t>
    </dgm:pt>
    <dgm:pt modelId="{112B4B61-0A2F-4704-97CC-C959727AF09F}" type="sibTrans" cxnId="{1F9FBA9D-00A7-4D91-A783-E6AA81E629F7}">
      <dgm:prSet/>
      <dgm:spPr/>
      <dgm:t>
        <a:bodyPr/>
        <a:lstStyle/>
        <a:p>
          <a:endParaRPr lang="el-GR"/>
        </a:p>
      </dgm:t>
    </dgm:pt>
    <dgm:pt modelId="{6179E666-D7F6-4DBC-8605-64D301C4F144}">
      <dgm:prSet phldrT="[Κείμενο]" custT="1"/>
      <dgm:spPr>
        <a:solidFill>
          <a:schemeClr val="accent5">
            <a:lumMod val="60000"/>
            <a:lumOff val="40000"/>
          </a:schemeClr>
        </a:solidFill>
      </dgm:spPr>
      <dgm:t>
        <a:bodyPr/>
        <a:lstStyle/>
        <a:p>
          <a:pPr algn="ctr"/>
          <a:r>
            <a:rPr lang="el-GR" sz="1400" dirty="0" smtClean="0">
              <a:solidFill>
                <a:schemeClr val="tx1"/>
              </a:solidFill>
            </a:rPr>
            <a:t>Έλλειψη βιταμίνης Β2 (</a:t>
          </a:r>
          <a:r>
            <a:rPr lang="el-GR" sz="1400" dirty="0" err="1" smtClean="0">
              <a:solidFill>
                <a:schemeClr val="tx1"/>
              </a:solidFill>
            </a:rPr>
            <a:t>ριβοφλαβίνη</a:t>
          </a:r>
          <a:r>
            <a:rPr lang="el-GR" sz="1400" dirty="0" smtClean="0">
              <a:solidFill>
                <a:schemeClr val="tx1"/>
              </a:solidFill>
            </a:rPr>
            <a:t>)</a:t>
          </a:r>
          <a:endParaRPr lang="el-GR" sz="1400" dirty="0">
            <a:solidFill>
              <a:schemeClr val="tx1"/>
            </a:solidFill>
          </a:endParaRPr>
        </a:p>
      </dgm:t>
    </dgm:pt>
    <dgm:pt modelId="{30D0C4E4-76AD-41AE-8EFD-CDFA0EAAACC2}" type="parTrans" cxnId="{963D1CFB-BBE6-4CB7-A6E0-A2E0C2048BDF}">
      <dgm:prSet/>
      <dgm:spPr/>
      <dgm:t>
        <a:bodyPr/>
        <a:lstStyle/>
        <a:p>
          <a:endParaRPr lang="el-GR"/>
        </a:p>
      </dgm:t>
    </dgm:pt>
    <dgm:pt modelId="{0A0B0B56-F39D-47E2-B585-7AFF05B2858A}" type="sibTrans" cxnId="{963D1CFB-BBE6-4CB7-A6E0-A2E0C2048BDF}">
      <dgm:prSet/>
      <dgm:spPr/>
      <dgm:t>
        <a:bodyPr/>
        <a:lstStyle/>
        <a:p>
          <a:endParaRPr lang="el-GR"/>
        </a:p>
      </dgm:t>
    </dgm:pt>
    <dgm:pt modelId="{23E9649E-66AB-4A1B-8E63-DD62FE52859E}">
      <dgm:prSet phldrT="[Κείμενο]" custT="1"/>
      <dgm:spPr>
        <a:solidFill>
          <a:schemeClr val="accent5">
            <a:lumMod val="60000"/>
            <a:lumOff val="40000"/>
          </a:schemeClr>
        </a:solidFill>
      </dgm:spPr>
      <dgm:t>
        <a:bodyPr/>
        <a:lstStyle/>
        <a:p>
          <a:pPr algn="ctr"/>
          <a:r>
            <a:rPr lang="el-GR" sz="1400" dirty="0" smtClean="0">
              <a:solidFill>
                <a:schemeClr val="tx1"/>
              </a:solidFill>
            </a:rPr>
            <a:t>Αλλεργία ή αντίδραση σε κάποια φάρμακα</a:t>
          </a:r>
          <a:endParaRPr lang="el-GR" sz="1400" dirty="0">
            <a:solidFill>
              <a:schemeClr val="tx1"/>
            </a:solidFill>
          </a:endParaRPr>
        </a:p>
      </dgm:t>
    </dgm:pt>
    <dgm:pt modelId="{FE224627-80F8-4FFE-96F5-C0F1DA1D2FCA}" type="parTrans" cxnId="{48782CFF-81EB-425A-949C-211812DF65AB}">
      <dgm:prSet/>
      <dgm:spPr/>
      <dgm:t>
        <a:bodyPr/>
        <a:lstStyle/>
        <a:p>
          <a:endParaRPr lang="el-GR"/>
        </a:p>
      </dgm:t>
    </dgm:pt>
    <dgm:pt modelId="{56CF1AC2-4420-47E5-9611-F9A01F104F5E}" type="sibTrans" cxnId="{48782CFF-81EB-425A-949C-211812DF65AB}">
      <dgm:prSet/>
      <dgm:spPr/>
      <dgm:t>
        <a:bodyPr/>
        <a:lstStyle/>
        <a:p>
          <a:endParaRPr lang="el-GR"/>
        </a:p>
      </dgm:t>
    </dgm:pt>
    <dgm:pt modelId="{0E47C4D3-547E-4980-9793-9FA14C498540}">
      <dgm:prSet phldrT="[Κείμενο]" custT="1"/>
      <dgm:spPr>
        <a:solidFill>
          <a:schemeClr val="accent5">
            <a:lumMod val="60000"/>
            <a:lumOff val="40000"/>
          </a:schemeClr>
        </a:solidFill>
      </dgm:spPr>
      <dgm:t>
        <a:bodyPr/>
        <a:lstStyle/>
        <a:p>
          <a:pPr algn="ctr"/>
          <a:r>
            <a:rPr lang="el-GR" sz="1600" dirty="0" err="1" smtClean="0">
              <a:solidFill>
                <a:schemeClr val="tx1"/>
              </a:solidFill>
            </a:rPr>
            <a:t>Ερυθρο</a:t>
          </a:r>
          <a:r>
            <a:rPr lang="el-GR" sz="1600" dirty="0" smtClean="0">
              <a:solidFill>
                <a:schemeClr val="tx1"/>
              </a:solidFill>
            </a:rPr>
            <a:t>-</a:t>
          </a:r>
        </a:p>
        <a:p>
          <a:pPr algn="ctr"/>
          <a:r>
            <a:rPr lang="el-GR" sz="1600" dirty="0" err="1" smtClean="0">
              <a:solidFill>
                <a:schemeClr val="tx1"/>
              </a:solidFill>
            </a:rPr>
            <a:t>πλακία</a:t>
          </a:r>
          <a:endParaRPr lang="el-GR" sz="1600" dirty="0">
            <a:solidFill>
              <a:schemeClr val="tx1"/>
            </a:solidFill>
          </a:endParaRPr>
        </a:p>
      </dgm:t>
    </dgm:pt>
    <dgm:pt modelId="{EAAFECB7-1531-46E4-BF46-9B83BA940F7D}" type="parTrans" cxnId="{23A4FB42-BBDC-4B77-9733-55073F68C076}">
      <dgm:prSet/>
      <dgm:spPr/>
      <dgm:t>
        <a:bodyPr/>
        <a:lstStyle/>
        <a:p>
          <a:endParaRPr lang="el-GR"/>
        </a:p>
      </dgm:t>
    </dgm:pt>
    <dgm:pt modelId="{4DA7E762-BAB8-4FFE-8C94-120370BA560F}" type="sibTrans" cxnId="{23A4FB42-BBDC-4B77-9733-55073F68C076}">
      <dgm:prSet/>
      <dgm:spPr/>
      <dgm:t>
        <a:bodyPr/>
        <a:lstStyle/>
        <a:p>
          <a:endParaRPr lang="el-GR"/>
        </a:p>
      </dgm:t>
    </dgm:pt>
    <dgm:pt modelId="{C445C81D-E495-48B1-8B6F-557E8DB9A53A}">
      <dgm:prSet phldrT="[Κείμενο]" custT="1"/>
      <dgm:spPr>
        <a:solidFill>
          <a:schemeClr val="accent1">
            <a:lumMod val="60000"/>
            <a:lumOff val="40000"/>
          </a:schemeClr>
        </a:solidFill>
      </dgm:spPr>
      <dgm:t>
        <a:bodyPr/>
        <a:lstStyle/>
        <a:p>
          <a:pPr algn="ctr"/>
          <a:r>
            <a:rPr lang="el-GR" sz="1400" dirty="0" smtClean="0">
              <a:solidFill>
                <a:schemeClr val="tx1"/>
              </a:solidFill>
            </a:rPr>
            <a:t>Λήψη φαρμάκων ή κακές οδοντικές εργασίες</a:t>
          </a:r>
          <a:endParaRPr lang="el-GR" sz="1400" dirty="0">
            <a:solidFill>
              <a:schemeClr val="tx1"/>
            </a:solidFill>
          </a:endParaRPr>
        </a:p>
      </dgm:t>
    </dgm:pt>
    <dgm:pt modelId="{63929A5F-09D9-46DB-85A5-9A8B54E5C6C3}" type="parTrans" cxnId="{07DBFA67-D15F-4CD6-9BBC-76BF6EEFA634}">
      <dgm:prSet/>
      <dgm:spPr/>
      <dgm:t>
        <a:bodyPr/>
        <a:lstStyle/>
        <a:p>
          <a:endParaRPr lang="el-GR"/>
        </a:p>
      </dgm:t>
    </dgm:pt>
    <dgm:pt modelId="{A8B624F9-7D22-493C-8FFE-2BE6BB8DC330}" type="sibTrans" cxnId="{07DBFA67-D15F-4CD6-9BBC-76BF6EEFA634}">
      <dgm:prSet/>
      <dgm:spPr/>
      <dgm:t>
        <a:bodyPr/>
        <a:lstStyle/>
        <a:p>
          <a:endParaRPr lang="el-GR"/>
        </a:p>
      </dgm:t>
    </dgm:pt>
    <dgm:pt modelId="{20C6D5FE-5241-41CF-B5D0-24FC20F7783F}">
      <dgm:prSet phldrT="[Κείμενο]" custT="1"/>
      <dgm:spPr>
        <a:solidFill>
          <a:schemeClr val="accent1">
            <a:lumMod val="60000"/>
            <a:lumOff val="40000"/>
          </a:schemeClr>
        </a:solidFill>
      </dgm:spPr>
      <dgm:t>
        <a:bodyPr/>
        <a:lstStyle/>
        <a:p>
          <a:pPr algn="ctr"/>
          <a:r>
            <a:rPr lang="el-GR" sz="1400" dirty="0" smtClean="0">
              <a:solidFill>
                <a:schemeClr val="tx1"/>
              </a:solidFill>
            </a:rPr>
            <a:t>Καρδιακές ή πνευμονικές παθήσεις</a:t>
          </a:r>
          <a:endParaRPr lang="el-GR" sz="1400" dirty="0">
            <a:solidFill>
              <a:schemeClr val="tx1"/>
            </a:solidFill>
          </a:endParaRPr>
        </a:p>
      </dgm:t>
    </dgm:pt>
    <dgm:pt modelId="{51A7F177-1AF6-42D9-BD74-CC5178D97EE2}" type="parTrans" cxnId="{5538F516-B552-43CD-BFF1-B6516028F7A9}">
      <dgm:prSet/>
      <dgm:spPr/>
      <dgm:t>
        <a:bodyPr/>
        <a:lstStyle/>
        <a:p>
          <a:endParaRPr lang="el-GR"/>
        </a:p>
      </dgm:t>
    </dgm:pt>
    <dgm:pt modelId="{D3469BFC-6431-4A8B-B3A9-B28D2B3FD64A}" type="sibTrans" cxnId="{5538F516-B552-43CD-BFF1-B6516028F7A9}">
      <dgm:prSet/>
      <dgm:spPr/>
      <dgm:t>
        <a:bodyPr/>
        <a:lstStyle/>
        <a:p>
          <a:endParaRPr lang="el-GR"/>
        </a:p>
      </dgm:t>
    </dgm:pt>
    <dgm:pt modelId="{C8547F01-8E22-403C-85F4-F148264C5B80}" type="pres">
      <dgm:prSet presAssocID="{7AC00D70-A923-42A1-9356-2FF9DE79B25D}" presName="Name0" presStyleCnt="0">
        <dgm:presLayoutVars>
          <dgm:chPref val="1"/>
          <dgm:dir/>
          <dgm:animOne val="branch"/>
          <dgm:animLvl val="lvl"/>
          <dgm:resizeHandles/>
        </dgm:presLayoutVars>
      </dgm:prSet>
      <dgm:spPr/>
      <dgm:t>
        <a:bodyPr/>
        <a:lstStyle/>
        <a:p>
          <a:endParaRPr lang="el-GR"/>
        </a:p>
      </dgm:t>
    </dgm:pt>
    <dgm:pt modelId="{8EF49374-2C2E-47AC-A9FC-C41470BF01EA}" type="pres">
      <dgm:prSet presAssocID="{A8FD3ADE-050C-4FDE-BA20-3AA991C52C89}" presName="vertOne" presStyleCnt="0"/>
      <dgm:spPr/>
    </dgm:pt>
    <dgm:pt modelId="{1CAD7CA3-B08C-45F1-AF05-F6A0055A63D9}" type="pres">
      <dgm:prSet presAssocID="{A8FD3ADE-050C-4FDE-BA20-3AA991C52C89}" presName="txOne" presStyleLbl="node0" presStyleIdx="0" presStyleCnt="1">
        <dgm:presLayoutVars>
          <dgm:chPref val="3"/>
        </dgm:presLayoutVars>
      </dgm:prSet>
      <dgm:spPr/>
      <dgm:t>
        <a:bodyPr/>
        <a:lstStyle/>
        <a:p>
          <a:endParaRPr lang="el-GR"/>
        </a:p>
      </dgm:t>
    </dgm:pt>
    <dgm:pt modelId="{13DDD2C4-4505-45D5-9CE9-E29F7FA49DC0}" type="pres">
      <dgm:prSet presAssocID="{A8FD3ADE-050C-4FDE-BA20-3AA991C52C89}" presName="parTransOne" presStyleCnt="0"/>
      <dgm:spPr/>
    </dgm:pt>
    <dgm:pt modelId="{4458F8F6-E413-4ED1-AAAE-A489E22185DF}" type="pres">
      <dgm:prSet presAssocID="{A8FD3ADE-050C-4FDE-BA20-3AA991C52C89}" presName="horzOne" presStyleCnt="0"/>
      <dgm:spPr/>
    </dgm:pt>
    <dgm:pt modelId="{A50E430F-8EAA-4D11-843A-B3595FE21FEB}" type="pres">
      <dgm:prSet presAssocID="{66858790-DA79-447C-A603-6E85CAB9DCBB}" presName="vertTwo" presStyleCnt="0"/>
      <dgm:spPr/>
    </dgm:pt>
    <dgm:pt modelId="{C474310F-EF45-42B5-AD0A-5F34235BF22B}" type="pres">
      <dgm:prSet presAssocID="{66858790-DA79-447C-A603-6E85CAB9DCBB}" presName="txTwo" presStyleLbl="node2" presStyleIdx="0" presStyleCnt="3">
        <dgm:presLayoutVars>
          <dgm:chPref val="3"/>
        </dgm:presLayoutVars>
      </dgm:prSet>
      <dgm:spPr/>
      <dgm:t>
        <a:bodyPr/>
        <a:lstStyle/>
        <a:p>
          <a:endParaRPr lang="el-GR"/>
        </a:p>
      </dgm:t>
    </dgm:pt>
    <dgm:pt modelId="{C5DB8B53-B4B2-4365-B1E4-985CB092A4A2}" type="pres">
      <dgm:prSet presAssocID="{66858790-DA79-447C-A603-6E85CAB9DCBB}" presName="parTransTwo" presStyleCnt="0"/>
      <dgm:spPr/>
    </dgm:pt>
    <dgm:pt modelId="{38FFC4AD-EFC4-45E2-9F16-CF06D1572295}" type="pres">
      <dgm:prSet presAssocID="{66858790-DA79-447C-A603-6E85CAB9DCBB}" presName="horzTwo" presStyleCnt="0"/>
      <dgm:spPr/>
    </dgm:pt>
    <dgm:pt modelId="{AC9EE99B-8F1A-45F9-9888-0F219FB4448B}" type="pres">
      <dgm:prSet presAssocID="{84F269DB-1D73-4088-87E7-67B3B383FA67}" presName="vertThree" presStyleCnt="0"/>
      <dgm:spPr/>
    </dgm:pt>
    <dgm:pt modelId="{845EDE1C-5D5C-4DCF-B85D-80E050F16027}" type="pres">
      <dgm:prSet presAssocID="{84F269DB-1D73-4088-87E7-67B3B383FA67}" presName="txThree" presStyleLbl="node3" presStyleIdx="0" presStyleCnt="9" custScaleY="84855">
        <dgm:presLayoutVars>
          <dgm:chPref val="3"/>
        </dgm:presLayoutVars>
      </dgm:prSet>
      <dgm:spPr/>
      <dgm:t>
        <a:bodyPr/>
        <a:lstStyle/>
        <a:p>
          <a:endParaRPr lang="el-GR"/>
        </a:p>
      </dgm:t>
    </dgm:pt>
    <dgm:pt modelId="{7C8AD107-882C-40B2-A7AD-F09DF15EC2AA}" type="pres">
      <dgm:prSet presAssocID="{84F269DB-1D73-4088-87E7-67B3B383FA67}" presName="horzThree" presStyleCnt="0"/>
      <dgm:spPr/>
    </dgm:pt>
    <dgm:pt modelId="{46DB2A02-9898-4FBF-A290-2B9F89F665EC}" type="pres">
      <dgm:prSet presAssocID="{6F4B17E5-E2FC-495A-9777-9B3559005605}" presName="sibSpaceThree" presStyleCnt="0"/>
      <dgm:spPr/>
    </dgm:pt>
    <dgm:pt modelId="{4AD046A5-4670-4217-A550-217F8BE60251}" type="pres">
      <dgm:prSet presAssocID="{504515E1-8112-4869-A08F-DE147920F41C}" presName="vertThree" presStyleCnt="0"/>
      <dgm:spPr/>
    </dgm:pt>
    <dgm:pt modelId="{E01589E8-7B37-49C8-8723-A27E07520B4D}" type="pres">
      <dgm:prSet presAssocID="{504515E1-8112-4869-A08F-DE147920F41C}" presName="txThree" presStyleLbl="node3" presStyleIdx="1" presStyleCnt="9" custScaleX="107222" custScaleY="84855">
        <dgm:presLayoutVars>
          <dgm:chPref val="3"/>
        </dgm:presLayoutVars>
      </dgm:prSet>
      <dgm:spPr/>
      <dgm:t>
        <a:bodyPr/>
        <a:lstStyle/>
        <a:p>
          <a:endParaRPr lang="el-GR"/>
        </a:p>
      </dgm:t>
    </dgm:pt>
    <dgm:pt modelId="{02DF77F7-EEAC-455B-A7E0-C0B37ACE7A3B}" type="pres">
      <dgm:prSet presAssocID="{504515E1-8112-4869-A08F-DE147920F41C}" presName="horzThree" presStyleCnt="0"/>
      <dgm:spPr/>
    </dgm:pt>
    <dgm:pt modelId="{6750D4E2-D687-4FB8-868A-D91389EE97C0}" type="pres">
      <dgm:prSet presAssocID="{40CA8527-3ECF-420F-82B6-02083DCF4D64}" presName="sibSpaceThree" presStyleCnt="0"/>
      <dgm:spPr/>
    </dgm:pt>
    <dgm:pt modelId="{14CF6964-8C03-4345-832A-64653204D7DD}" type="pres">
      <dgm:prSet presAssocID="{92E5ED96-2C9E-40CC-9117-6FB3E4227A84}" presName="vertThree" presStyleCnt="0"/>
      <dgm:spPr/>
    </dgm:pt>
    <dgm:pt modelId="{70D00F53-1BBC-422B-BB6B-56DFC15826B5}" type="pres">
      <dgm:prSet presAssocID="{92E5ED96-2C9E-40CC-9117-6FB3E4227A84}" presName="txThree" presStyleLbl="node3" presStyleIdx="2" presStyleCnt="9" custScaleY="84855">
        <dgm:presLayoutVars>
          <dgm:chPref val="3"/>
        </dgm:presLayoutVars>
      </dgm:prSet>
      <dgm:spPr/>
      <dgm:t>
        <a:bodyPr/>
        <a:lstStyle/>
        <a:p>
          <a:endParaRPr lang="el-GR"/>
        </a:p>
      </dgm:t>
    </dgm:pt>
    <dgm:pt modelId="{CF70114E-8631-4283-95DF-DD25CC1273AE}" type="pres">
      <dgm:prSet presAssocID="{92E5ED96-2C9E-40CC-9117-6FB3E4227A84}" presName="horzThree" presStyleCnt="0"/>
      <dgm:spPr/>
    </dgm:pt>
    <dgm:pt modelId="{A902D4B1-145F-450E-A38F-95DCF3426DF3}" type="pres">
      <dgm:prSet presAssocID="{2A0A5BAB-EEBC-4657-A8E2-DA191353AEB8}" presName="sibSpaceTwo" presStyleCnt="0"/>
      <dgm:spPr/>
    </dgm:pt>
    <dgm:pt modelId="{10D007FD-7B40-4991-B599-6B2D7BD5C08C}" type="pres">
      <dgm:prSet presAssocID="{30B11A42-4BB2-413B-A2AB-709670974316}" presName="vertTwo" presStyleCnt="0"/>
      <dgm:spPr/>
    </dgm:pt>
    <dgm:pt modelId="{211D5964-5B2C-4BDA-BE99-49BF382F6526}" type="pres">
      <dgm:prSet presAssocID="{30B11A42-4BB2-413B-A2AB-709670974316}" presName="txTwo" presStyleLbl="node2" presStyleIdx="1" presStyleCnt="3">
        <dgm:presLayoutVars>
          <dgm:chPref val="3"/>
        </dgm:presLayoutVars>
      </dgm:prSet>
      <dgm:spPr/>
      <dgm:t>
        <a:bodyPr/>
        <a:lstStyle/>
        <a:p>
          <a:endParaRPr lang="el-GR"/>
        </a:p>
      </dgm:t>
    </dgm:pt>
    <dgm:pt modelId="{B2908B61-A5A4-4CC9-BAA9-B6DEF9D37404}" type="pres">
      <dgm:prSet presAssocID="{30B11A42-4BB2-413B-A2AB-709670974316}" presName="parTransTwo" presStyleCnt="0"/>
      <dgm:spPr/>
    </dgm:pt>
    <dgm:pt modelId="{AEBCC7A6-3356-49EB-B96E-839E4C70FA65}" type="pres">
      <dgm:prSet presAssocID="{30B11A42-4BB2-413B-A2AB-709670974316}" presName="horzTwo" presStyleCnt="0"/>
      <dgm:spPr/>
    </dgm:pt>
    <dgm:pt modelId="{60F9B7DB-44BC-45C6-A2A8-8DD3B6A0E446}" type="pres">
      <dgm:prSet presAssocID="{6179E666-D7F6-4DBC-8605-64D301C4F144}" presName="vertThree" presStyleCnt="0"/>
      <dgm:spPr/>
    </dgm:pt>
    <dgm:pt modelId="{D86FEC6D-1599-49FF-AF9D-E076BFF7727B}" type="pres">
      <dgm:prSet presAssocID="{6179E666-D7F6-4DBC-8605-64D301C4F144}" presName="txThree" presStyleLbl="node3" presStyleIdx="3" presStyleCnt="9" custScaleY="84855">
        <dgm:presLayoutVars>
          <dgm:chPref val="3"/>
        </dgm:presLayoutVars>
      </dgm:prSet>
      <dgm:spPr/>
      <dgm:t>
        <a:bodyPr/>
        <a:lstStyle/>
        <a:p>
          <a:endParaRPr lang="el-GR"/>
        </a:p>
      </dgm:t>
    </dgm:pt>
    <dgm:pt modelId="{07818178-594B-40B1-9995-8B4392064BF3}" type="pres">
      <dgm:prSet presAssocID="{6179E666-D7F6-4DBC-8605-64D301C4F144}" presName="horzThree" presStyleCnt="0"/>
      <dgm:spPr/>
    </dgm:pt>
    <dgm:pt modelId="{12C406A3-502E-4370-AA2D-274022F78D44}" type="pres">
      <dgm:prSet presAssocID="{0A0B0B56-F39D-47E2-B585-7AFF05B2858A}" presName="sibSpaceThree" presStyleCnt="0"/>
      <dgm:spPr/>
    </dgm:pt>
    <dgm:pt modelId="{82B6A6EC-67C7-4F9D-B878-E470307BAED8}" type="pres">
      <dgm:prSet presAssocID="{23E9649E-66AB-4A1B-8E63-DD62FE52859E}" presName="vertThree" presStyleCnt="0"/>
      <dgm:spPr/>
    </dgm:pt>
    <dgm:pt modelId="{B43950F7-6430-4B06-B7DD-434FA5097329}" type="pres">
      <dgm:prSet presAssocID="{23E9649E-66AB-4A1B-8E63-DD62FE52859E}" presName="txThree" presStyleLbl="node3" presStyleIdx="4" presStyleCnt="9" custScaleY="84855">
        <dgm:presLayoutVars>
          <dgm:chPref val="3"/>
        </dgm:presLayoutVars>
      </dgm:prSet>
      <dgm:spPr/>
      <dgm:t>
        <a:bodyPr/>
        <a:lstStyle/>
        <a:p>
          <a:endParaRPr lang="el-GR"/>
        </a:p>
      </dgm:t>
    </dgm:pt>
    <dgm:pt modelId="{D269FC26-B904-4283-BDAE-05F5925866F4}" type="pres">
      <dgm:prSet presAssocID="{23E9649E-66AB-4A1B-8E63-DD62FE52859E}" presName="horzThree" presStyleCnt="0"/>
      <dgm:spPr/>
    </dgm:pt>
    <dgm:pt modelId="{C8EE3FA9-7D12-47B1-8217-F7A4F12C18EF}" type="pres">
      <dgm:prSet presAssocID="{56CF1AC2-4420-47E5-9611-F9A01F104F5E}" presName="sibSpaceThree" presStyleCnt="0"/>
      <dgm:spPr/>
    </dgm:pt>
    <dgm:pt modelId="{481BC2EE-F7C7-4C19-B347-48AAF2AC25DD}" type="pres">
      <dgm:prSet presAssocID="{0E47C4D3-547E-4980-9793-9FA14C498540}" presName="vertThree" presStyleCnt="0"/>
      <dgm:spPr/>
    </dgm:pt>
    <dgm:pt modelId="{9AF802BD-FA06-453F-B094-F6AD35937462}" type="pres">
      <dgm:prSet presAssocID="{0E47C4D3-547E-4980-9793-9FA14C498540}" presName="txThree" presStyleLbl="node3" presStyleIdx="5" presStyleCnt="9" custScaleY="84855">
        <dgm:presLayoutVars>
          <dgm:chPref val="3"/>
        </dgm:presLayoutVars>
      </dgm:prSet>
      <dgm:spPr/>
      <dgm:t>
        <a:bodyPr/>
        <a:lstStyle/>
        <a:p>
          <a:endParaRPr lang="el-GR"/>
        </a:p>
      </dgm:t>
    </dgm:pt>
    <dgm:pt modelId="{D69CB86B-8C24-4F31-AB41-91E3C7AF8829}" type="pres">
      <dgm:prSet presAssocID="{0E47C4D3-547E-4980-9793-9FA14C498540}" presName="horzThree" presStyleCnt="0"/>
      <dgm:spPr/>
    </dgm:pt>
    <dgm:pt modelId="{547CC99E-2630-4ED2-A661-CE7790B3EC22}" type="pres">
      <dgm:prSet presAssocID="{332BB604-706B-4EB1-9A0B-A1379B457543}" presName="sibSpaceTwo" presStyleCnt="0"/>
      <dgm:spPr/>
    </dgm:pt>
    <dgm:pt modelId="{67FBFE1F-BE45-4849-9673-4E0A73954485}" type="pres">
      <dgm:prSet presAssocID="{40AF237C-D127-4F76-A67E-403A68445CF6}" presName="vertTwo" presStyleCnt="0"/>
      <dgm:spPr/>
    </dgm:pt>
    <dgm:pt modelId="{22C42CBA-9D03-4080-B69C-9464CA8C7029}" type="pres">
      <dgm:prSet presAssocID="{40AF237C-D127-4F76-A67E-403A68445CF6}" presName="txTwo" presStyleLbl="node2" presStyleIdx="2" presStyleCnt="3">
        <dgm:presLayoutVars>
          <dgm:chPref val="3"/>
        </dgm:presLayoutVars>
      </dgm:prSet>
      <dgm:spPr/>
      <dgm:t>
        <a:bodyPr/>
        <a:lstStyle/>
        <a:p>
          <a:endParaRPr lang="el-GR"/>
        </a:p>
      </dgm:t>
    </dgm:pt>
    <dgm:pt modelId="{0668A6A0-1C66-4CAE-A68D-B599F2029CD5}" type="pres">
      <dgm:prSet presAssocID="{40AF237C-D127-4F76-A67E-403A68445CF6}" presName="parTransTwo" presStyleCnt="0"/>
      <dgm:spPr/>
    </dgm:pt>
    <dgm:pt modelId="{83AFDA3B-5700-477C-AEFE-1BC832798836}" type="pres">
      <dgm:prSet presAssocID="{40AF237C-D127-4F76-A67E-403A68445CF6}" presName="horzTwo" presStyleCnt="0"/>
      <dgm:spPr/>
    </dgm:pt>
    <dgm:pt modelId="{C21708B3-0F27-4633-8CBB-31E93DD68304}" type="pres">
      <dgm:prSet presAssocID="{CD92CFB3-9159-4BFD-A109-FA50BD2C4729}" presName="vertThree" presStyleCnt="0"/>
      <dgm:spPr/>
    </dgm:pt>
    <dgm:pt modelId="{7F6574A5-7AAB-4325-B856-FBAEA5EFD129}" type="pres">
      <dgm:prSet presAssocID="{CD92CFB3-9159-4BFD-A109-FA50BD2C4729}" presName="txThree" presStyleLbl="node3" presStyleIdx="6" presStyleCnt="9" custScaleY="84855">
        <dgm:presLayoutVars>
          <dgm:chPref val="3"/>
        </dgm:presLayoutVars>
      </dgm:prSet>
      <dgm:spPr/>
      <dgm:t>
        <a:bodyPr/>
        <a:lstStyle/>
        <a:p>
          <a:endParaRPr lang="el-GR"/>
        </a:p>
      </dgm:t>
    </dgm:pt>
    <dgm:pt modelId="{05761DCD-010F-463F-AACF-BE1FE3BDBDFD}" type="pres">
      <dgm:prSet presAssocID="{CD92CFB3-9159-4BFD-A109-FA50BD2C4729}" presName="horzThree" presStyleCnt="0"/>
      <dgm:spPr/>
    </dgm:pt>
    <dgm:pt modelId="{0D77B221-78D0-4814-9C7E-6D3D82B9E86F}" type="pres">
      <dgm:prSet presAssocID="{A4F767B0-C3A4-4AB8-98E8-AB1AA86B5C3F}" presName="sibSpaceThree" presStyleCnt="0"/>
      <dgm:spPr/>
    </dgm:pt>
    <dgm:pt modelId="{9FD707B1-954E-4598-BD42-0F11DAF8C36B}" type="pres">
      <dgm:prSet presAssocID="{C445C81D-E495-48B1-8B6F-557E8DB9A53A}" presName="vertThree" presStyleCnt="0"/>
      <dgm:spPr/>
    </dgm:pt>
    <dgm:pt modelId="{83DF35F9-2E8B-491C-8F44-176EA28C7B2F}" type="pres">
      <dgm:prSet presAssocID="{C445C81D-E495-48B1-8B6F-557E8DB9A53A}" presName="txThree" presStyleLbl="node3" presStyleIdx="7" presStyleCnt="9" custScaleY="84855">
        <dgm:presLayoutVars>
          <dgm:chPref val="3"/>
        </dgm:presLayoutVars>
      </dgm:prSet>
      <dgm:spPr/>
      <dgm:t>
        <a:bodyPr/>
        <a:lstStyle/>
        <a:p>
          <a:endParaRPr lang="el-GR"/>
        </a:p>
      </dgm:t>
    </dgm:pt>
    <dgm:pt modelId="{19D3DDAC-6029-41F5-B1E8-D65FB25DD2D3}" type="pres">
      <dgm:prSet presAssocID="{C445C81D-E495-48B1-8B6F-557E8DB9A53A}" presName="horzThree" presStyleCnt="0"/>
      <dgm:spPr/>
    </dgm:pt>
    <dgm:pt modelId="{209AD38F-6DB2-42D6-ACDB-C53C9ED03087}" type="pres">
      <dgm:prSet presAssocID="{A8B624F9-7D22-493C-8FFE-2BE6BB8DC330}" presName="sibSpaceThree" presStyleCnt="0"/>
      <dgm:spPr/>
    </dgm:pt>
    <dgm:pt modelId="{6A3BDC45-453D-42D1-9DE6-18C92A190268}" type="pres">
      <dgm:prSet presAssocID="{20C6D5FE-5241-41CF-B5D0-24FC20F7783F}" presName="vertThree" presStyleCnt="0"/>
      <dgm:spPr/>
    </dgm:pt>
    <dgm:pt modelId="{AA7FFCBD-4523-4678-A956-ECC00DCCD16A}" type="pres">
      <dgm:prSet presAssocID="{20C6D5FE-5241-41CF-B5D0-24FC20F7783F}" presName="txThree" presStyleLbl="node3" presStyleIdx="8" presStyleCnt="9" custScaleY="84855">
        <dgm:presLayoutVars>
          <dgm:chPref val="3"/>
        </dgm:presLayoutVars>
      </dgm:prSet>
      <dgm:spPr/>
      <dgm:t>
        <a:bodyPr/>
        <a:lstStyle/>
        <a:p>
          <a:endParaRPr lang="el-GR"/>
        </a:p>
      </dgm:t>
    </dgm:pt>
    <dgm:pt modelId="{8E806220-0286-42AB-9A80-F62BE7411470}" type="pres">
      <dgm:prSet presAssocID="{20C6D5FE-5241-41CF-B5D0-24FC20F7783F}" presName="horzThree" presStyleCnt="0"/>
      <dgm:spPr/>
    </dgm:pt>
  </dgm:ptLst>
  <dgm:cxnLst>
    <dgm:cxn modelId="{5FBBCD01-A7D2-46D3-9F93-6C64C746CDE2}" srcId="{A8FD3ADE-050C-4FDE-BA20-3AA991C52C89}" destId="{40AF237C-D127-4F76-A67E-403A68445CF6}" srcOrd="2" destOrd="0" parTransId="{60190A68-F710-408E-B5B7-2D5A99307192}" sibTransId="{3785F5D2-D374-4447-82E3-CEFF84E78F6D}"/>
    <dgm:cxn modelId="{94CFA621-8C97-4821-928A-8691CE3BC5CA}" srcId="{A8FD3ADE-050C-4FDE-BA20-3AA991C52C89}" destId="{66858790-DA79-447C-A603-6E85CAB9DCBB}" srcOrd="0" destOrd="0" parTransId="{675175BD-B45E-4EAA-9BF7-5AD7E7ED6605}" sibTransId="{2A0A5BAB-EEBC-4657-A8E2-DA191353AEB8}"/>
    <dgm:cxn modelId="{5538F516-B552-43CD-BFF1-B6516028F7A9}" srcId="{40AF237C-D127-4F76-A67E-403A68445CF6}" destId="{20C6D5FE-5241-41CF-B5D0-24FC20F7783F}" srcOrd="2" destOrd="0" parTransId="{51A7F177-1AF6-42D9-BD74-CC5178D97EE2}" sibTransId="{D3469BFC-6431-4A8B-B3A9-B28D2B3FD64A}"/>
    <dgm:cxn modelId="{963D1CFB-BBE6-4CB7-A6E0-A2E0C2048BDF}" srcId="{30B11A42-4BB2-413B-A2AB-709670974316}" destId="{6179E666-D7F6-4DBC-8605-64D301C4F144}" srcOrd="0" destOrd="0" parTransId="{30D0C4E4-76AD-41AE-8EFD-CDFA0EAAACC2}" sibTransId="{0A0B0B56-F39D-47E2-B585-7AFF05B2858A}"/>
    <dgm:cxn modelId="{67B76994-427C-463F-BBDA-CBE25D278F9A}" type="presOf" srcId="{66858790-DA79-447C-A603-6E85CAB9DCBB}" destId="{C474310F-EF45-42B5-AD0A-5F34235BF22B}" srcOrd="0" destOrd="0" presId="urn:microsoft.com/office/officeart/2005/8/layout/hierarchy4"/>
    <dgm:cxn modelId="{22C39CCB-BE55-4BA0-A418-37E716281465}" type="presOf" srcId="{23E9649E-66AB-4A1B-8E63-DD62FE52859E}" destId="{B43950F7-6430-4B06-B7DD-434FA5097329}" srcOrd="0" destOrd="0" presId="urn:microsoft.com/office/officeart/2005/8/layout/hierarchy4"/>
    <dgm:cxn modelId="{0569B310-60B5-4918-B918-7B199CEBBEFA}" srcId="{66858790-DA79-447C-A603-6E85CAB9DCBB}" destId="{84F269DB-1D73-4088-87E7-67B3B383FA67}" srcOrd="0" destOrd="0" parTransId="{581A70CE-3F28-4B74-9F79-8B1AB40B2C39}" sibTransId="{6F4B17E5-E2FC-495A-9777-9B3559005605}"/>
    <dgm:cxn modelId="{FEB0B171-CCA0-41E8-9D10-0F84B1C5EAB4}" type="presOf" srcId="{92E5ED96-2C9E-40CC-9117-6FB3E4227A84}" destId="{70D00F53-1BBC-422B-BB6B-56DFC15826B5}" srcOrd="0" destOrd="0" presId="urn:microsoft.com/office/officeart/2005/8/layout/hierarchy4"/>
    <dgm:cxn modelId="{BD6C072C-C55B-415D-9C45-C71A2B15585F}" type="presOf" srcId="{A8FD3ADE-050C-4FDE-BA20-3AA991C52C89}" destId="{1CAD7CA3-B08C-45F1-AF05-F6A0055A63D9}" srcOrd="0" destOrd="0" presId="urn:microsoft.com/office/officeart/2005/8/layout/hierarchy4"/>
    <dgm:cxn modelId="{0899B1EB-34C8-434B-8E17-FDB64B10AFB0}" type="presOf" srcId="{504515E1-8112-4869-A08F-DE147920F41C}" destId="{E01589E8-7B37-49C8-8723-A27E07520B4D}" srcOrd="0" destOrd="0" presId="urn:microsoft.com/office/officeart/2005/8/layout/hierarchy4"/>
    <dgm:cxn modelId="{7438D675-9C01-4C5F-BBE6-49352688D586}" srcId="{A8FD3ADE-050C-4FDE-BA20-3AA991C52C89}" destId="{30B11A42-4BB2-413B-A2AB-709670974316}" srcOrd="1" destOrd="0" parTransId="{70666322-8206-4F63-82B2-89C1E381102F}" sibTransId="{332BB604-706B-4EB1-9A0B-A1379B457543}"/>
    <dgm:cxn modelId="{7F8B7A17-2DF5-4EC3-9AE4-57B4A4361499}" type="presOf" srcId="{84F269DB-1D73-4088-87E7-67B3B383FA67}" destId="{845EDE1C-5D5C-4DCF-B85D-80E050F16027}" srcOrd="0" destOrd="0" presId="urn:microsoft.com/office/officeart/2005/8/layout/hierarchy4"/>
    <dgm:cxn modelId="{4C69CDD6-3577-4EF5-B00F-E65E104EDE64}" type="presOf" srcId="{30B11A42-4BB2-413B-A2AB-709670974316}" destId="{211D5964-5B2C-4BDA-BE99-49BF382F6526}" srcOrd="0" destOrd="0" presId="urn:microsoft.com/office/officeart/2005/8/layout/hierarchy4"/>
    <dgm:cxn modelId="{E8513BF8-23DF-4207-9B05-175D79BF2F6C}" type="presOf" srcId="{6179E666-D7F6-4DBC-8605-64D301C4F144}" destId="{D86FEC6D-1599-49FF-AF9D-E076BFF7727B}" srcOrd="0" destOrd="0" presId="urn:microsoft.com/office/officeart/2005/8/layout/hierarchy4"/>
    <dgm:cxn modelId="{7EDF1C98-245B-435F-BF90-20D62AD05321}" srcId="{40AF237C-D127-4F76-A67E-403A68445CF6}" destId="{CD92CFB3-9159-4BFD-A109-FA50BD2C4729}" srcOrd="0" destOrd="0" parTransId="{55DEAF3A-FB75-47FA-B21A-C37B7AC4386F}" sibTransId="{A4F767B0-C3A4-4AB8-98E8-AB1AA86B5C3F}"/>
    <dgm:cxn modelId="{DE5D2D98-D8AB-447F-AADD-F69C7D8D05B0}" type="presOf" srcId="{20C6D5FE-5241-41CF-B5D0-24FC20F7783F}" destId="{AA7FFCBD-4523-4678-A956-ECC00DCCD16A}" srcOrd="0" destOrd="0" presId="urn:microsoft.com/office/officeart/2005/8/layout/hierarchy4"/>
    <dgm:cxn modelId="{48782CFF-81EB-425A-949C-211812DF65AB}" srcId="{30B11A42-4BB2-413B-A2AB-709670974316}" destId="{23E9649E-66AB-4A1B-8E63-DD62FE52859E}" srcOrd="1" destOrd="0" parTransId="{FE224627-80F8-4FFE-96F5-C0F1DA1D2FCA}" sibTransId="{56CF1AC2-4420-47E5-9611-F9A01F104F5E}"/>
    <dgm:cxn modelId="{23A4FB42-BBDC-4B77-9733-55073F68C076}" srcId="{30B11A42-4BB2-413B-A2AB-709670974316}" destId="{0E47C4D3-547E-4980-9793-9FA14C498540}" srcOrd="2" destOrd="0" parTransId="{EAAFECB7-1531-46E4-BF46-9B83BA940F7D}" sibTransId="{4DA7E762-BAB8-4FFE-8C94-120370BA560F}"/>
    <dgm:cxn modelId="{008532D9-5959-4869-A5AD-0331503AD812}" srcId="{66858790-DA79-447C-A603-6E85CAB9DCBB}" destId="{504515E1-8112-4869-A08F-DE147920F41C}" srcOrd="1" destOrd="0" parTransId="{63BCC807-737B-4C59-8814-F8D9CB8385FD}" sibTransId="{40CA8527-3ECF-420F-82B6-02083DCF4D64}"/>
    <dgm:cxn modelId="{83899ADA-4A5B-4F67-A71C-7E3EC6CEAD28}" type="presOf" srcId="{C445C81D-E495-48B1-8B6F-557E8DB9A53A}" destId="{83DF35F9-2E8B-491C-8F44-176EA28C7B2F}" srcOrd="0" destOrd="0" presId="urn:microsoft.com/office/officeart/2005/8/layout/hierarchy4"/>
    <dgm:cxn modelId="{ABF17350-764C-44BB-B278-6A5CCF689B0A}" type="presOf" srcId="{40AF237C-D127-4F76-A67E-403A68445CF6}" destId="{22C42CBA-9D03-4080-B69C-9464CA8C7029}" srcOrd="0" destOrd="0" presId="urn:microsoft.com/office/officeart/2005/8/layout/hierarchy4"/>
    <dgm:cxn modelId="{D4DF5B6A-4656-4D09-AA4D-C4D4C12EF76F}" srcId="{7AC00D70-A923-42A1-9356-2FF9DE79B25D}" destId="{A8FD3ADE-050C-4FDE-BA20-3AA991C52C89}" srcOrd="0" destOrd="0" parTransId="{A7D790F3-99AE-4220-9ED1-EF7EE9AC28FA}" sibTransId="{7EA6C09E-5498-4EEA-B68E-0678B6909523}"/>
    <dgm:cxn modelId="{A7E55E63-1BDC-4B68-B88C-B2C44D24A992}" type="presOf" srcId="{CD92CFB3-9159-4BFD-A109-FA50BD2C4729}" destId="{7F6574A5-7AAB-4325-B856-FBAEA5EFD129}" srcOrd="0" destOrd="0" presId="urn:microsoft.com/office/officeart/2005/8/layout/hierarchy4"/>
    <dgm:cxn modelId="{1F9FBA9D-00A7-4D91-A783-E6AA81E629F7}" srcId="{66858790-DA79-447C-A603-6E85CAB9DCBB}" destId="{92E5ED96-2C9E-40CC-9117-6FB3E4227A84}" srcOrd="2" destOrd="0" parTransId="{3BA0AD0D-9F3A-435E-B8E6-37439DF37CE6}" sibTransId="{112B4B61-0A2F-4704-97CC-C959727AF09F}"/>
    <dgm:cxn modelId="{47BB5BEE-7F25-468C-B9AE-3F2965E1A589}" type="presOf" srcId="{0E47C4D3-547E-4980-9793-9FA14C498540}" destId="{9AF802BD-FA06-453F-B094-F6AD35937462}" srcOrd="0" destOrd="0" presId="urn:microsoft.com/office/officeart/2005/8/layout/hierarchy4"/>
    <dgm:cxn modelId="{79F3BC83-20E0-43D4-9AA4-157F2C218002}" type="presOf" srcId="{7AC00D70-A923-42A1-9356-2FF9DE79B25D}" destId="{C8547F01-8E22-403C-85F4-F148264C5B80}" srcOrd="0" destOrd="0" presId="urn:microsoft.com/office/officeart/2005/8/layout/hierarchy4"/>
    <dgm:cxn modelId="{07DBFA67-D15F-4CD6-9BBC-76BF6EEFA634}" srcId="{40AF237C-D127-4F76-A67E-403A68445CF6}" destId="{C445C81D-E495-48B1-8B6F-557E8DB9A53A}" srcOrd="1" destOrd="0" parTransId="{63929A5F-09D9-46DB-85A5-9A8B54E5C6C3}" sibTransId="{A8B624F9-7D22-493C-8FFE-2BE6BB8DC330}"/>
    <dgm:cxn modelId="{73DF4994-F356-4A02-90A1-1D5DC342C9EF}" type="presParOf" srcId="{C8547F01-8E22-403C-85F4-F148264C5B80}" destId="{8EF49374-2C2E-47AC-A9FC-C41470BF01EA}" srcOrd="0" destOrd="0" presId="urn:microsoft.com/office/officeart/2005/8/layout/hierarchy4"/>
    <dgm:cxn modelId="{DBD27C61-046E-4F62-A9D0-A517B384553D}" type="presParOf" srcId="{8EF49374-2C2E-47AC-A9FC-C41470BF01EA}" destId="{1CAD7CA3-B08C-45F1-AF05-F6A0055A63D9}" srcOrd="0" destOrd="0" presId="urn:microsoft.com/office/officeart/2005/8/layout/hierarchy4"/>
    <dgm:cxn modelId="{954DFF40-77FB-47C0-B1FF-0AE0542C1A5D}" type="presParOf" srcId="{8EF49374-2C2E-47AC-A9FC-C41470BF01EA}" destId="{13DDD2C4-4505-45D5-9CE9-E29F7FA49DC0}" srcOrd="1" destOrd="0" presId="urn:microsoft.com/office/officeart/2005/8/layout/hierarchy4"/>
    <dgm:cxn modelId="{8B49AFBC-7B23-4B8B-B7BE-CE44F2FA4E10}" type="presParOf" srcId="{8EF49374-2C2E-47AC-A9FC-C41470BF01EA}" destId="{4458F8F6-E413-4ED1-AAAE-A489E22185DF}" srcOrd="2" destOrd="0" presId="urn:microsoft.com/office/officeart/2005/8/layout/hierarchy4"/>
    <dgm:cxn modelId="{7B99D0CB-C53D-4C86-82A3-DB835F02D4B2}" type="presParOf" srcId="{4458F8F6-E413-4ED1-AAAE-A489E22185DF}" destId="{A50E430F-8EAA-4D11-843A-B3595FE21FEB}" srcOrd="0" destOrd="0" presId="urn:microsoft.com/office/officeart/2005/8/layout/hierarchy4"/>
    <dgm:cxn modelId="{2C08C551-DB13-4C70-B033-9979AC8F14CA}" type="presParOf" srcId="{A50E430F-8EAA-4D11-843A-B3595FE21FEB}" destId="{C474310F-EF45-42B5-AD0A-5F34235BF22B}" srcOrd="0" destOrd="0" presId="urn:microsoft.com/office/officeart/2005/8/layout/hierarchy4"/>
    <dgm:cxn modelId="{B96C9606-AEDD-4AFB-B2B4-91BCA633423D}" type="presParOf" srcId="{A50E430F-8EAA-4D11-843A-B3595FE21FEB}" destId="{C5DB8B53-B4B2-4365-B1E4-985CB092A4A2}" srcOrd="1" destOrd="0" presId="urn:microsoft.com/office/officeart/2005/8/layout/hierarchy4"/>
    <dgm:cxn modelId="{539E5649-11E8-4F5B-8A96-B291E8D3D7FB}" type="presParOf" srcId="{A50E430F-8EAA-4D11-843A-B3595FE21FEB}" destId="{38FFC4AD-EFC4-45E2-9F16-CF06D1572295}" srcOrd="2" destOrd="0" presId="urn:microsoft.com/office/officeart/2005/8/layout/hierarchy4"/>
    <dgm:cxn modelId="{A704089E-11E1-4C73-8F02-53769C80A79C}" type="presParOf" srcId="{38FFC4AD-EFC4-45E2-9F16-CF06D1572295}" destId="{AC9EE99B-8F1A-45F9-9888-0F219FB4448B}" srcOrd="0" destOrd="0" presId="urn:microsoft.com/office/officeart/2005/8/layout/hierarchy4"/>
    <dgm:cxn modelId="{7263B0C7-D424-41C5-91ED-7C72D00BB4A5}" type="presParOf" srcId="{AC9EE99B-8F1A-45F9-9888-0F219FB4448B}" destId="{845EDE1C-5D5C-4DCF-B85D-80E050F16027}" srcOrd="0" destOrd="0" presId="urn:microsoft.com/office/officeart/2005/8/layout/hierarchy4"/>
    <dgm:cxn modelId="{CB38A12B-B847-427A-97F2-9C9F5B05DB96}" type="presParOf" srcId="{AC9EE99B-8F1A-45F9-9888-0F219FB4448B}" destId="{7C8AD107-882C-40B2-A7AD-F09DF15EC2AA}" srcOrd="1" destOrd="0" presId="urn:microsoft.com/office/officeart/2005/8/layout/hierarchy4"/>
    <dgm:cxn modelId="{5EFB24A7-3BDC-479E-8E80-C7ED90DD95FC}" type="presParOf" srcId="{38FFC4AD-EFC4-45E2-9F16-CF06D1572295}" destId="{46DB2A02-9898-4FBF-A290-2B9F89F665EC}" srcOrd="1" destOrd="0" presId="urn:microsoft.com/office/officeart/2005/8/layout/hierarchy4"/>
    <dgm:cxn modelId="{B3DFEF6D-DAE6-41B3-986A-32FD3B8832AE}" type="presParOf" srcId="{38FFC4AD-EFC4-45E2-9F16-CF06D1572295}" destId="{4AD046A5-4670-4217-A550-217F8BE60251}" srcOrd="2" destOrd="0" presId="urn:microsoft.com/office/officeart/2005/8/layout/hierarchy4"/>
    <dgm:cxn modelId="{0823D689-FB1C-4452-A7C7-C35F07EB568A}" type="presParOf" srcId="{4AD046A5-4670-4217-A550-217F8BE60251}" destId="{E01589E8-7B37-49C8-8723-A27E07520B4D}" srcOrd="0" destOrd="0" presId="urn:microsoft.com/office/officeart/2005/8/layout/hierarchy4"/>
    <dgm:cxn modelId="{DA8DC3EE-4FBE-43CF-94C5-F2194027A7DB}" type="presParOf" srcId="{4AD046A5-4670-4217-A550-217F8BE60251}" destId="{02DF77F7-EEAC-455B-A7E0-C0B37ACE7A3B}" srcOrd="1" destOrd="0" presId="urn:microsoft.com/office/officeart/2005/8/layout/hierarchy4"/>
    <dgm:cxn modelId="{B10093E7-C498-4D75-9B14-5DB25AB4C912}" type="presParOf" srcId="{38FFC4AD-EFC4-45E2-9F16-CF06D1572295}" destId="{6750D4E2-D687-4FB8-868A-D91389EE97C0}" srcOrd="3" destOrd="0" presId="urn:microsoft.com/office/officeart/2005/8/layout/hierarchy4"/>
    <dgm:cxn modelId="{6D4CA419-750D-43B1-8E60-12DEEF22AD52}" type="presParOf" srcId="{38FFC4AD-EFC4-45E2-9F16-CF06D1572295}" destId="{14CF6964-8C03-4345-832A-64653204D7DD}" srcOrd="4" destOrd="0" presId="urn:microsoft.com/office/officeart/2005/8/layout/hierarchy4"/>
    <dgm:cxn modelId="{FBA5CD1C-F740-411E-8295-17CC2B258C71}" type="presParOf" srcId="{14CF6964-8C03-4345-832A-64653204D7DD}" destId="{70D00F53-1BBC-422B-BB6B-56DFC15826B5}" srcOrd="0" destOrd="0" presId="urn:microsoft.com/office/officeart/2005/8/layout/hierarchy4"/>
    <dgm:cxn modelId="{5A5E71CE-1A57-41FC-BAAA-B2262E86F087}" type="presParOf" srcId="{14CF6964-8C03-4345-832A-64653204D7DD}" destId="{CF70114E-8631-4283-95DF-DD25CC1273AE}" srcOrd="1" destOrd="0" presId="urn:microsoft.com/office/officeart/2005/8/layout/hierarchy4"/>
    <dgm:cxn modelId="{C4969ADF-3ECF-4840-85E3-030ADF37726A}" type="presParOf" srcId="{4458F8F6-E413-4ED1-AAAE-A489E22185DF}" destId="{A902D4B1-145F-450E-A38F-95DCF3426DF3}" srcOrd="1" destOrd="0" presId="urn:microsoft.com/office/officeart/2005/8/layout/hierarchy4"/>
    <dgm:cxn modelId="{E05B5778-3C92-4C4B-A58E-6172A70E4E8F}" type="presParOf" srcId="{4458F8F6-E413-4ED1-AAAE-A489E22185DF}" destId="{10D007FD-7B40-4991-B599-6B2D7BD5C08C}" srcOrd="2" destOrd="0" presId="urn:microsoft.com/office/officeart/2005/8/layout/hierarchy4"/>
    <dgm:cxn modelId="{2D7E7CA1-614A-4761-BE6B-78EEEDAD5631}" type="presParOf" srcId="{10D007FD-7B40-4991-B599-6B2D7BD5C08C}" destId="{211D5964-5B2C-4BDA-BE99-49BF382F6526}" srcOrd="0" destOrd="0" presId="urn:microsoft.com/office/officeart/2005/8/layout/hierarchy4"/>
    <dgm:cxn modelId="{A9CACCD8-5F11-417D-BE13-1CFA23CD9ABA}" type="presParOf" srcId="{10D007FD-7B40-4991-B599-6B2D7BD5C08C}" destId="{B2908B61-A5A4-4CC9-BAA9-B6DEF9D37404}" srcOrd="1" destOrd="0" presId="urn:microsoft.com/office/officeart/2005/8/layout/hierarchy4"/>
    <dgm:cxn modelId="{6EAE0F62-9AC3-44C6-A87F-2598C63543C0}" type="presParOf" srcId="{10D007FD-7B40-4991-B599-6B2D7BD5C08C}" destId="{AEBCC7A6-3356-49EB-B96E-839E4C70FA65}" srcOrd="2" destOrd="0" presId="urn:microsoft.com/office/officeart/2005/8/layout/hierarchy4"/>
    <dgm:cxn modelId="{71F24DED-91F8-4B8F-95C2-ADC2BBFBC0A2}" type="presParOf" srcId="{AEBCC7A6-3356-49EB-B96E-839E4C70FA65}" destId="{60F9B7DB-44BC-45C6-A2A8-8DD3B6A0E446}" srcOrd="0" destOrd="0" presId="urn:microsoft.com/office/officeart/2005/8/layout/hierarchy4"/>
    <dgm:cxn modelId="{CA28FE4B-E773-44B1-9AA7-6B16486A29E8}" type="presParOf" srcId="{60F9B7DB-44BC-45C6-A2A8-8DD3B6A0E446}" destId="{D86FEC6D-1599-49FF-AF9D-E076BFF7727B}" srcOrd="0" destOrd="0" presId="urn:microsoft.com/office/officeart/2005/8/layout/hierarchy4"/>
    <dgm:cxn modelId="{DA8DCD1C-E145-4FB3-A114-E9EB9175539B}" type="presParOf" srcId="{60F9B7DB-44BC-45C6-A2A8-8DD3B6A0E446}" destId="{07818178-594B-40B1-9995-8B4392064BF3}" srcOrd="1" destOrd="0" presId="urn:microsoft.com/office/officeart/2005/8/layout/hierarchy4"/>
    <dgm:cxn modelId="{E66D2B57-4AE8-44D3-884B-D754F29CF026}" type="presParOf" srcId="{AEBCC7A6-3356-49EB-B96E-839E4C70FA65}" destId="{12C406A3-502E-4370-AA2D-274022F78D44}" srcOrd="1" destOrd="0" presId="urn:microsoft.com/office/officeart/2005/8/layout/hierarchy4"/>
    <dgm:cxn modelId="{3B6DA522-77C4-4A1A-A93B-7170047C3F98}" type="presParOf" srcId="{AEBCC7A6-3356-49EB-B96E-839E4C70FA65}" destId="{82B6A6EC-67C7-4F9D-B878-E470307BAED8}" srcOrd="2" destOrd="0" presId="urn:microsoft.com/office/officeart/2005/8/layout/hierarchy4"/>
    <dgm:cxn modelId="{4BAD67CD-178A-45DA-A398-508180218ADC}" type="presParOf" srcId="{82B6A6EC-67C7-4F9D-B878-E470307BAED8}" destId="{B43950F7-6430-4B06-B7DD-434FA5097329}" srcOrd="0" destOrd="0" presId="urn:microsoft.com/office/officeart/2005/8/layout/hierarchy4"/>
    <dgm:cxn modelId="{844F01EE-4135-4ED7-B6B4-17B5CDEEE855}" type="presParOf" srcId="{82B6A6EC-67C7-4F9D-B878-E470307BAED8}" destId="{D269FC26-B904-4283-BDAE-05F5925866F4}" srcOrd="1" destOrd="0" presId="urn:microsoft.com/office/officeart/2005/8/layout/hierarchy4"/>
    <dgm:cxn modelId="{B2655D41-3F49-4638-901A-52A2B6E5921D}" type="presParOf" srcId="{AEBCC7A6-3356-49EB-B96E-839E4C70FA65}" destId="{C8EE3FA9-7D12-47B1-8217-F7A4F12C18EF}" srcOrd="3" destOrd="0" presId="urn:microsoft.com/office/officeart/2005/8/layout/hierarchy4"/>
    <dgm:cxn modelId="{D270A937-6D72-4CE8-B0CB-CA5D5563970D}" type="presParOf" srcId="{AEBCC7A6-3356-49EB-B96E-839E4C70FA65}" destId="{481BC2EE-F7C7-4C19-B347-48AAF2AC25DD}" srcOrd="4" destOrd="0" presId="urn:microsoft.com/office/officeart/2005/8/layout/hierarchy4"/>
    <dgm:cxn modelId="{3374DE33-F102-4368-82D8-E9B055F32122}" type="presParOf" srcId="{481BC2EE-F7C7-4C19-B347-48AAF2AC25DD}" destId="{9AF802BD-FA06-453F-B094-F6AD35937462}" srcOrd="0" destOrd="0" presId="urn:microsoft.com/office/officeart/2005/8/layout/hierarchy4"/>
    <dgm:cxn modelId="{65201A4C-320D-43A8-8478-CFEB131F2D8D}" type="presParOf" srcId="{481BC2EE-F7C7-4C19-B347-48AAF2AC25DD}" destId="{D69CB86B-8C24-4F31-AB41-91E3C7AF8829}" srcOrd="1" destOrd="0" presId="urn:microsoft.com/office/officeart/2005/8/layout/hierarchy4"/>
    <dgm:cxn modelId="{1B46783A-FF48-4B82-BB6D-19A226026A73}" type="presParOf" srcId="{4458F8F6-E413-4ED1-AAAE-A489E22185DF}" destId="{547CC99E-2630-4ED2-A661-CE7790B3EC22}" srcOrd="3" destOrd="0" presId="urn:microsoft.com/office/officeart/2005/8/layout/hierarchy4"/>
    <dgm:cxn modelId="{BF5DBD3D-F89C-42D1-8BF0-6E081E9719B3}" type="presParOf" srcId="{4458F8F6-E413-4ED1-AAAE-A489E22185DF}" destId="{67FBFE1F-BE45-4849-9673-4E0A73954485}" srcOrd="4" destOrd="0" presId="urn:microsoft.com/office/officeart/2005/8/layout/hierarchy4"/>
    <dgm:cxn modelId="{F98AEB7B-8350-43EB-94E3-6C69C2EEC620}" type="presParOf" srcId="{67FBFE1F-BE45-4849-9673-4E0A73954485}" destId="{22C42CBA-9D03-4080-B69C-9464CA8C7029}" srcOrd="0" destOrd="0" presId="urn:microsoft.com/office/officeart/2005/8/layout/hierarchy4"/>
    <dgm:cxn modelId="{BAD5B97C-3971-44B3-9AD5-725E443F0F05}" type="presParOf" srcId="{67FBFE1F-BE45-4849-9673-4E0A73954485}" destId="{0668A6A0-1C66-4CAE-A68D-B599F2029CD5}" srcOrd="1" destOrd="0" presId="urn:microsoft.com/office/officeart/2005/8/layout/hierarchy4"/>
    <dgm:cxn modelId="{4403BCC8-670E-4444-8A0F-A3A75DE63B51}" type="presParOf" srcId="{67FBFE1F-BE45-4849-9673-4E0A73954485}" destId="{83AFDA3B-5700-477C-AEFE-1BC832798836}" srcOrd="2" destOrd="0" presId="urn:microsoft.com/office/officeart/2005/8/layout/hierarchy4"/>
    <dgm:cxn modelId="{87AB47BD-7874-4AA7-A7C2-4ED447EC9183}" type="presParOf" srcId="{83AFDA3B-5700-477C-AEFE-1BC832798836}" destId="{C21708B3-0F27-4633-8CBB-31E93DD68304}" srcOrd="0" destOrd="0" presId="urn:microsoft.com/office/officeart/2005/8/layout/hierarchy4"/>
    <dgm:cxn modelId="{3577C534-B9D9-4AEF-B93C-2611A8DFCB0F}" type="presParOf" srcId="{C21708B3-0F27-4633-8CBB-31E93DD68304}" destId="{7F6574A5-7AAB-4325-B856-FBAEA5EFD129}" srcOrd="0" destOrd="0" presId="urn:microsoft.com/office/officeart/2005/8/layout/hierarchy4"/>
    <dgm:cxn modelId="{0B1932F7-1A12-4D3B-9833-605C0DC370A4}" type="presParOf" srcId="{C21708B3-0F27-4633-8CBB-31E93DD68304}" destId="{05761DCD-010F-463F-AACF-BE1FE3BDBDFD}" srcOrd="1" destOrd="0" presId="urn:microsoft.com/office/officeart/2005/8/layout/hierarchy4"/>
    <dgm:cxn modelId="{2787A83B-4B5C-4A56-8A42-7AA5F7752C8E}" type="presParOf" srcId="{83AFDA3B-5700-477C-AEFE-1BC832798836}" destId="{0D77B221-78D0-4814-9C7E-6D3D82B9E86F}" srcOrd="1" destOrd="0" presId="urn:microsoft.com/office/officeart/2005/8/layout/hierarchy4"/>
    <dgm:cxn modelId="{2A02B3DB-D451-4F23-925D-BC8EA4F9216D}" type="presParOf" srcId="{83AFDA3B-5700-477C-AEFE-1BC832798836}" destId="{9FD707B1-954E-4598-BD42-0F11DAF8C36B}" srcOrd="2" destOrd="0" presId="urn:microsoft.com/office/officeart/2005/8/layout/hierarchy4"/>
    <dgm:cxn modelId="{95C01871-70CB-4834-8EA8-41C2764D3BA7}" type="presParOf" srcId="{9FD707B1-954E-4598-BD42-0F11DAF8C36B}" destId="{83DF35F9-2E8B-491C-8F44-176EA28C7B2F}" srcOrd="0" destOrd="0" presId="urn:microsoft.com/office/officeart/2005/8/layout/hierarchy4"/>
    <dgm:cxn modelId="{2EA07C38-552F-4082-B3E7-CA828044232E}" type="presParOf" srcId="{9FD707B1-954E-4598-BD42-0F11DAF8C36B}" destId="{19D3DDAC-6029-41F5-B1E8-D65FB25DD2D3}" srcOrd="1" destOrd="0" presId="urn:microsoft.com/office/officeart/2005/8/layout/hierarchy4"/>
    <dgm:cxn modelId="{9E9DADAD-EA4D-4AF1-9778-24203C182012}" type="presParOf" srcId="{83AFDA3B-5700-477C-AEFE-1BC832798836}" destId="{209AD38F-6DB2-42D6-ACDB-C53C9ED03087}" srcOrd="3" destOrd="0" presId="urn:microsoft.com/office/officeart/2005/8/layout/hierarchy4"/>
    <dgm:cxn modelId="{8756A27A-B143-4EDE-A8C5-F2DD1F844940}" type="presParOf" srcId="{83AFDA3B-5700-477C-AEFE-1BC832798836}" destId="{6A3BDC45-453D-42D1-9DE6-18C92A190268}" srcOrd="4" destOrd="0" presId="urn:microsoft.com/office/officeart/2005/8/layout/hierarchy4"/>
    <dgm:cxn modelId="{AB85A5FE-B479-4BC0-B70D-6D3699C25244}" type="presParOf" srcId="{6A3BDC45-453D-42D1-9DE6-18C92A190268}" destId="{AA7FFCBD-4523-4678-A956-ECC00DCCD16A}" srcOrd="0" destOrd="0" presId="urn:microsoft.com/office/officeart/2005/8/layout/hierarchy4"/>
    <dgm:cxn modelId="{8101A53E-AF17-413D-B090-2CD9D6DED6EA}" type="presParOf" srcId="{6A3BDC45-453D-42D1-9DE6-18C92A190268}" destId="{8E806220-0286-42AB-9A80-F62BE7411470}"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7DD75B-BFE7-4FD9-AA42-4FD9C9A8F7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67A92E3C-AB84-4B00-BE55-9CD5C3590672}">
      <dgm:prSet phldrT="[Κείμενο]" custT="1"/>
      <dgm:spPr/>
      <dgm:t>
        <a:bodyPr/>
        <a:lstStyle/>
        <a:p>
          <a:r>
            <a:rPr lang="el-GR" sz="1600" dirty="0" smtClean="0"/>
            <a:t>Ιστορικό ασθενούς</a:t>
          </a:r>
          <a:endParaRPr lang="el-GR" sz="1600" dirty="0"/>
        </a:p>
      </dgm:t>
    </dgm:pt>
    <dgm:pt modelId="{C46C79A8-B235-43DD-9C6E-756E0798B93E}" type="parTrans" cxnId="{53512CBD-BB81-4EEE-9A59-D7E033F37E56}">
      <dgm:prSet/>
      <dgm:spPr/>
      <dgm:t>
        <a:bodyPr/>
        <a:lstStyle/>
        <a:p>
          <a:endParaRPr lang="el-GR"/>
        </a:p>
      </dgm:t>
    </dgm:pt>
    <dgm:pt modelId="{D51DEE63-A0FE-49A5-B02F-BBFF1FC52D1B}" type="sibTrans" cxnId="{53512CBD-BB81-4EEE-9A59-D7E033F37E56}">
      <dgm:prSet/>
      <dgm:spPr/>
      <dgm:t>
        <a:bodyPr/>
        <a:lstStyle/>
        <a:p>
          <a:endParaRPr lang="el-GR"/>
        </a:p>
      </dgm:t>
    </dgm:pt>
    <dgm:pt modelId="{CAB226E2-8BC0-4D2F-A7A2-43DFFB797C67}">
      <dgm:prSet phldrT="[Κείμενο]" custT="1"/>
      <dgm:spPr/>
      <dgm:t>
        <a:bodyPr/>
        <a:lstStyle/>
        <a:p>
          <a:r>
            <a:rPr lang="el-GR" sz="1600" dirty="0" smtClean="0"/>
            <a:t>Κλινική εξέταση</a:t>
          </a:r>
          <a:endParaRPr lang="el-GR" sz="1600" dirty="0"/>
        </a:p>
      </dgm:t>
    </dgm:pt>
    <dgm:pt modelId="{3DB897A0-17CF-4948-ACE1-0018FBA737F6}" type="parTrans" cxnId="{D9742B2C-919F-4624-9013-9CE2E257A798}">
      <dgm:prSet/>
      <dgm:spPr/>
      <dgm:t>
        <a:bodyPr/>
        <a:lstStyle/>
        <a:p>
          <a:endParaRPr lang="el-GR"/>
        </a:p>
      </dgm:t>
    </dgm:pt>
    <dgm:pt modelId="{EA3ED1BE-EB88-4C5C-B3DC-5F4EDB286E53}" type="sibTrans" cxnId="{D9742B2C-919F-4624-9013-9CE2E257A798}">
      <dgm:prSet/>
      <dgm:spPr/>
      <dgm:t>
        <a:bodyPr/>
        <a:lstStyle/>
        <a:p>
          <a:endParaRPr lang="el-GR"/>
        </a:p>
      </dgm:t>
    </dgm:pt>
    <dgm:pt modelId="{FB8F0DF5-23FF-4F6B-BD11-53B95AEDAA85}">
      <dgm:prSet phldrT="[Κείμενο]" custT="1"/>
      <dgm:spPr/>
      <dgm:t>
        <a:bodyPr/>
        <a:lstStyle/>
        <a:p>
          <a:r>
            <a:rPr lang="el-GR" sz="1600" dirty="0" smtClean="0"/>
            <a:t>Ακτινολογική εξέταση</a:t>
          </a:r>
          <a:endParaRPr lang="el-GR" sz="1600" dirty="0"/>
        </a:p>
      </dgm:t>
    </dgm:pt>
    <dgm:pt modelId="{2F58725D-D627-4CE5-8D61-3161C284FF54}" type="parTrans" cxnId="{0B89D188-57B2-48A6-BF0D-F13AEC7C8C91}">
      <dgm:prSet/>
      <dgm:spPr/>
      <dgm:t>
        <a:bodyPr/>
        <a:lstStyle/>
        <a:p>
          <a:endParaRPr lang="el-GR"/>
        </a:p>
      </dgm:t>
    </dgm:pt>
    <dgm:pt modelId="{0E689DC9-FD67-44A6-B622-1E05C087D964}" type="sibTrans" cxnId="{0B89D188-57B2-48A6-BF0D-F13AEC7C8C91}">
      <dgm:prSet/>
      <dgm:spPr/>
      <dgm:t>
        <a:bodyPr/>
        <a:lstStyle/>
        <a:p>
          <a:endParaRPr lang="el-GR"/>
        </a:p>
      </dgm:t>
    </dgm:pt>
    <dgm:pt modelId="{5AA7AD9B-60FC-4639-8045-E82C0722650A}">
      <dgm:prSet custT="1"/>
      <dgm:spPr/>
      <dgm:t>
        <a:bodyPr/>
        <a:lstStyle/>
        <a:p>
          <a:r>
            <a:rPr lang="el-GR" sz="1600" baseline="0" dirty="0" smtClean="0"/>
            <a:t>Εργαστηριακές δοκιμασίες</a:t>
          </a:r>
          <a:endParaRPr lang="el-GR" sz="1600" baseline="0" dirty="0"/>
        </a:p>
      </dgm:t>
    </dgm:pt>
    <dgm:pt modelId="{B0CB5E03-4320-4A92-ABAF-CD16D62AA17B}" type="parTrans" cxnId="{67134CA0-5BB9-4D6F-BB82-32A9877C2C3E}">
      <dgm:prSet/>
      <dgm:spPr/>
      <dgm:t>
        <a:bodyPr/>
        <a:lstStyle/>
        <a:p>
          <a:endParaRPr lang="el-GR"/>
        </a:p>
      </dgm:t>
    </dgm:pt>
    <dgm:pt modelId="{A02FCDBD-389B-4E56-80B3-287BB141049D}" type="sibTrans" cxnId="{67134CA0-5BB9-4D6F-BB82-32A9877C2C3E}">
      <dgm:prSet/>
      <dgm:spPr/>
      <dgm:t>
        <a:bodyPr/>
        <a:lstStyle/>
        <a:p>
          <a:endParaRPr lang="el-GR"/>
        </a:p>
      </dgm:t>
    </dgm:pt>
    <dgm:pt modelId="{1C7D6B2C-53D0-4CC2-B0FA-CDC71F35D9E2}">
      <dgm:prSet/>
      <dgm:spPr/>
      <dgm:t>
        <a:bodyPr/>
        <a:lstStyle/>
        <a:p>
          <a:endParaRPr lang="el-GR"/>
        </a:p>
      </dgm:t>
    </dgm:pt>
    <dgm:pt modelId="{6BEABA3B-C346-42C6-9869-18559BCCE923}" type="parTrans" cxnId="{A15ADE41-753A-4346-A994-95E0FCE92335}">
      <dgm:prSet/>
      <dgm:spPr/>
      <dgm:t>
        <a:bodyPr/>
        <a:lstStyle/>
        <a:p>
          <a:endParaRPr lang="el-GR"/>
        </a:p>
      </dgm:t>
    </dgm:pt>
    <dgm:pt modelId="{F3BC51D4-B736-4251-AE16-7B5307E9024E}" type="sibTrans" cxnId="{A15ADE41-753A-4346-A994-95E0FCE92335}">
      <dgm:prSet/>
      <dgm:spPr/>
      <dgm:t>
        <a:bodyPr/>
        <a:lstStyle/>
        <a:p>
          <a:endParaRPr lang="el-GR"/>
        </a:p>
      </dgm:t>
    </dgm:pt>
    <dgm:pt modelId="{AD960EC9-E751-4C52-B70B-8D24BAB70F0F}" type="pres">
      <dgm:prSet presAssocID="{257DD75B-BFE7-4FD9-AA42-4FD9C9A8F707}" presName="linear" presStyleCnt="0">
        <dgm:presLayoutVars>
          <dgm:dir/>
          <dgm:animLvl val="lvl"/>
          <dgm:resizeHandles val="exact"/>
        </dgm:presLayoutVars>
      </dgm:prSet>
      <dgm:spPr/>
      <dgm:t>
        <a:bodyPr/>
        <a:lstStyle/>
        <a:p>
          <a:endParaRPr lang="el-GR"/>
        </a:p>
      </dgm:t>
    </dgm:pt>
    <dgm:pt modelId="{DEDD53F4-88E8-4716-A9C8-5BED12AE35D2}" type="pres">
      <dgm:prSet presAssocID="{67A92E3C-AB84-4B00-BE55-9CD5C3590672}" presName="parentLin" presStyleCnt="0"/>
      <dgm:spPr/>
    </dgm:pt>
    <dgm:pt modelId="{4F2CC04B-1CC3-423C-9F26-DDF42E1E3DA0}" type="pres">
      <dgm:prSet presAssocID="{67A92E3C-AB84-4B00-BE55-9CD5C3590672}" presName="parentLeftMargin" presStyleLbl="node1" presStyleIdx="0" presStyleCnt="4"/>
      <dgm:spPr/>
      <dgm:t>
        <a:bodyPr/>
        <a:lstStyle/>
        <a:p>
          <a:endParaRPr lang="el-GR"/>
        </a:p>
      </dgm:t>
    </dgm:pt>
    <dgm:pt modelId="{4CF02D79-B816-40A0-967F-DBC45A766EB9}" type="pres">
      <dgm:prSet presAssocID="{67A92E3C-AB84-4B00-BE55-9CD5C3590672}" presName="parentText" presStyleLbl="node1" presStyleIdx="0" presStyleCnt="4">
        <dgm:presLayoutVars>
          <dgm:chMax val="0"/>
          <dgm:bulletEnabled val="1"/>
        </dgm:presLayoutVars>
      </dgm:prSet>
      <dgm:spPr/>
      <dgm:t>
        <a:bodyPr/>
        <a:lstStyle/>
        <a:p>
          <a:endParaRPr lang="el-GR"/>
        </a:p>
      </dgm:t>
    </dgm:pt>
    <dgm:pt modelId="{CFE122AB-3CAD-41BA-9DAB-6A938BD74A8E}" type="pres">
      <dgm:prSet presAssocID="{67A92E3C-AB84-4B00-BE55-9CD5C3590672}" presName="negativeSpace" presStyleCnt="0"/>
      <dgm:spPr/>
    </dgm:pt>
    <dgm:pt modelId="{CADE1EED-215A-4919-A201-D910CC885728}" type="pres">
      <dgm:prSet presAssocID="{67A92E3C-AB84-4B00-BE55-9CD5C3590672}" presName="childText" presStyleLbl="conFgAcc1" presStyleIdx="0" presStyleCnt="4">
        <dgm:presLayoutVars>
          <dgm:bulletEnabled val="1"/>
        </dgm:presLayoutVars>
      </dgm:prSet>
      <dgm:spPr/>
    </dgm:pt>
    <dgm:pt modelId="{73F098F2-1C25-46F6-BE14-7BC653B3603F}" type="pres">
      <dgm:prSet presAssocID="{D51DEE63-A0FE-49A5-B02F-BBFF1FC52D1B}" presName="spaceBetweenRectangles" presStyleCnt="0"/>
      <dgm:spPr/>
    </dgm:pt>
    <dgm:pt modelId="{65BBEF1D-68CC-4FD8-BDF4-CD2DE3204179}" type="pres">
      <dgm:prSet presAssocID="{CAB226E2-8BC0-4D2F-A7A2-43DFFB797C67}" presName="parentLin" presStyleCnt="0"/>
      <dgm:spPr/>
    </dgm:pt>
    <dgm:pt modelId="{4FFF9245-4217-4675-BB10-59DC8BC747F4}" type="pres">
      <dgm:prSet presAssocID="{CAB226E2-8BC0-4D2F-A7A2-43DFFB797C67}" presName="parentLeftMargin" presStyleLbl="node1" presStyleIdx="0" presStyleCnt="4"/>
      <dgm:spPr/>
      <dgm:t>
        <a:bodyPr/>
        <a:lstStyle/>
        <a:p>
          <a:endParaRPr lang="el-GR"/>
        </a:p>
      </dgm:t>
    </dgm:pt>
    <dgm:pt modelId="{53ABCD14-8CE2-4CCF-82FA-744B02B92236}" type="pres">
      <dgm:prSet presAssocID="{CAB226E2-8BC0-4D2F-A7A2-43DFFB797C67}" presName="parentText" presStyleLbl="node1" presStyleIdx="1" presStyleCnt="4">
        <dgm:presLayoutVars>
          <dgm:chMax val="0"/>
          <dgm:bulletEnabled val="1"/>
        </dgm:presLayoutVars>
      </dgm:prSet>
      <dgm:spPr/>
      <dgm:t>
        <a:bodyPr/>
        <a:lstStyle/>
        <a:p>
          <a:endParaRPr lang="el-GR"/>
        </a:p>
      </dgm:t>
    </dgm:pt>
    <dgm:pt modelId="{934DE598-54E5-4609-86C3-484A6D375A9A}" type="pres">
      <dgm:prSet presAssocID="{CAB226E2-8BC0-4D2F-A7A2-43DFFB797C67}" presName="negativeSpace" presStyleCnt="0"/>
      <dgm:spPr/>
    </dgm:pt>
    <dgm:pt modelId="{8C7E3DAE-3CF4-49F6-B309-4D920D1747EA}" type="pres">
      <dgm:prSet presAssocID="{CAB226E2-8BC0-4D2F-A7A2-43DFFB797C67}" presName="childText" presStyleLbl="conFgAcc1" presStyleIdx="1" presStyleCnt="4">
        <dgm:presLayoutVars>
          <dgm:bulletEnabled val="1"/>
        </dgm:presLayoutVars>
      </dgm:prSet>
      <dgm:spPr/>
    </dgm:pt>
    <dgm:pt modelId="{E3CC4D44-995D-4285-A99F-8F0BE7207332}" type="pres">
      <dgm:prSet presAssocID="{EA3ED1BE-EB88-4C5C-B3DC-5F4EDB286E53}" presName="spaceBetweenRectangles" presStyleCnt="0"/>
      <dgm:spPr/>
    </dgm:pt>
    <dgm:pt modelId="{7EE4D6DB-32F0-404A-823D-C871DB47B551}" type="pres">
      <dgm:prSet presAssocID="{FB8F0DF5-23FF-4F6B-BD11-53B95AEDAA85}" presName="parentLin" presStyleCnt="0"/>
      <dgm:spPr/>
    </dgm:pt>
    <dgm:pt modelId="{323FE75C-1E3F-4D5F-A03B-8FD45250D77C}" type="pres">
      <dgm:prSet presAssocID="{FB8F0DF5-23FF-4F6B-BD11-53B95AEDAA85}" presName="parentLeftMargin" presStyleLbl="node1" presStyleIdx="1" presStyleCnt="4"/>
      <dgm:spPr/>
      <dgm:t>
        <a:bodyPr/>
        <a:lstStyle/>
        <a:p>
          <a:endParaRPr lang="el-GR"/>
        </a:p>
      </dgm:t>
    </dgm:pt>
    <dgm:pt modelId="{AC2F3800-2A3E-41CB-979F-95BAAA9D5900}" type="pres">
      <dgm:prSet presAssocID="{FB8F0DF5-23FF-4F6B-BD11-53B95AEDAA85}" presName="parentText" presStyleLbl="node1" presStyleIdx="2" presStyleCnt="4" custLinFactNeighborX="-21362" custLinFactNeighborY="12065">
        <dgm:presLayoutVars>
          <dgm:chMax val="0"/>
          <dgm:bulletEnabled val="1"/>
        </dgm:presLayoutVars>
      </dgm:prSet>
      <dgm:spPr/>
      <dgm:t>
        <a:bodyPr/>
        <a:lstStyle/>
        <a:p>
          <a:endParaRPr lang="el-GR"/>
        </a:p>
      </dgm:t>
    </dgm:pt>
    <dgm:pt modelId="{B662C609-4974-4054-BE1B-093862AD1381}" type="pres">
      <dgm:prSet presAssocID="{FB8F0DF5-23FF-4F6B-BD11-53B95AEDAA85}" presName="negativeSpace" presStyleCnt="0"/>
      <dgm:spPr/>
    </dgm:pt>
    <dgm:pt modelId="{FC03A3FB-ACDE-4787-B1FC-7912F081C02C}" type="pres">
      <dgm:prSet presAssocID="{FB8F0DF5-23FF-4F6B-BD11-53B95AEDAA85}" presName="childText" presStyleLbl="conFgAcc1" presStyleIdx="2" presStyleCnt="4" custLinFactNeighborY="24532">
        <dgm:presLayoutVars>
          <dgm:bulletEnabled val="1"/>
        </dgm:presLayoutVars>
      </dgm:prSet>
      <dgm:spPr/>
    </dgm:pt>
    <dgm:pt modelId="{3B1A7CE9-3297-46DE-9970-B1B80069CDDC}" type="pres">
      <dgm:prSet presAssocID="{0E689DC9-FD67-44A6-B622-1E05C087D964}" presName="spaceBetweenRectangles" presStyleCnt="0"/>
      <dgm:spPr/>
    </dgm:pt>
    <dgm:pt modelId="{8B1030D4-FA1B-4B05-BB89-DEB1ABCACE13}" type="pres">
      <dgm:prSet presAssocID="{5AA7AD9B-60FC-4639-8045-E82C0722650A}" presName="parentLin" presStyleCnt="0"/>
      <dgm:spPr/>
    </dgm:pt>
    <dgm:pt modelId="{FCE0B396-DC96-45BE-907A-C6B3FAC8C45E}" type="pres">
      <dgm:prSet presAssocID="{5AA7AD9B-60FC-4639-8045-E82C0722650A}" presName="parentLeftMargin" presStyleLbl="node1" presStyleIdx="2" presStyleCnt="4"/>
      <dgm:spPr/>
      <dgm:t>
        <a:bodyPr/>
        <a:lstStyle/>
        <a:p>
          <a:endParaRPr lang="el-GR"/>
        </a:p>
      </dgm:t>
    </dgm:pt>
    <dgm:pt modelId="{B03E0938-1EEE-4F48-BE5F-F4068320E9D1}" type="pres">
      <dgm:prSet presAssocID="{5AA7AD9B-60FC-4639-8045-E82C0722650A}" presName="parentText" presStyleLbl="node1" presStyleIdx="3" presStyleCnt="4" custLinFactNeighborX="2263" custLinFactNeighborY="17491">
        <dgm:presLayoutVars>
          <dgm:chMax val="0"/>
          <dgm:bulletEnabled val="1"/>
        </dgm:presLayoutVars>
      </dgm:prSet>
      <dgm:spPr/>
      <dgm:t>
        <a:bodyPr/>
        <a:lstStyle/>
        <a:p>
          <a:endParaRPr lang="el-GR"/>
        </a:p>
      </dgm:t>
    </dgm:pt>
    <dgm:pt modelId="{C42B96CC-FF03-4170-BBD6-B1E86C89C0CE}" type="pres">
      <dgm:prSet presAssocID="{5AA7AD9B-60FC-4639-8045-E82C0722650A}" presName="negativeSpace" presStyleCnt="0"/>
      <dgm:spPr/>
    </dgm:pt>
    <dgm:pt modelId="{8D76168F-BD79-4226-B9DE-8ABF014323C7}" type="pres">
      <dgm:prSet presAssocID="{5AA7AD9B-60FC-4639-8045-E82C0722650A}" presName="childText" presStyleLbl="conFgAcc1" presStyleIdx="3" presStyleCnt="4">
        <dgm:presLayoutVars>
          <dgm:bulletEnabled val="1"/>
        </dgm:presLayoutVars>
      </dgm:prSet>
      <dgm:spPr/>
      <dgm:t>
        <a:bodyPr/>
        <a:lstStyle/>
        <a:p>
          <a:endParaRPr lang="el-GR"/>
        </a:p>
      </dgm:t>
    </dgm:pt>
  </dgm:ptLst>
  <dgm:cxnLst>
    <dgm:cxn modelId="{6841881E-AF7E-4FB0-8A13-CAD0FAA14AD1}" type="presOf" srcId="{CAB226E2-8BC0-4D2F-A7A2-43DFFB797C67}" destId="{53ABCD14-8CE2-4CCF-82FA-744B02B92236}" srcOrd="1" destOrd="0" presId="urn:microsoft.com/office/officeart/2005/8/layout/list1"/>
    <dgm:cxn modelId="{60FE3462-C01A-455B-AA2F-68739D706D37}" type="presOf" srcId="{5AA7AD9B-60FC-4639-8045-E82C0722650A}" destId="{B03E0938-1EEE-4F48-BE5F-F4068320E9D1}" srcOrd="1" destOrd="0" presId="urn:microsoft.com/office/officeart/2005/8/layout/list1"/>
    <dgm:cxn modelId="{551A6693-B6A9-44BF-9150-BD3EB4528688}" type="presOf" srcId="{5AA7AD9B-60FC-4639-8045-E82C0722650A}" destId="{FCE0B396-DC96-45BE-907A-C6B3FAC8C45E}" srcOrd="0" destOrd="0" presId="urn:microsoft.com/office/officeart/2005/8/layout/list1"/>
    <dgm:cxn modelId="{A15ADE41-753A-4346-A994-95E0FCE92335}" srcId="{5AA7AD9B-60FC-4639-8045-E82C0722650A}" destId="{1C7D6B2C-53D0-4CC2-B0FA-CDC71F35D9E2}" srcOrd="0" destOrd="0" parTransId="{6BEABA3B-C346-42C6-9869-18559BCCE923}" sibTransId="{F3BC51D4-B736-4251-AE16-7B5307E9024E}"/>
    <dgm:cxn modelId="{3ABC36EF-8F12-4B11-A1A2-C0BAA0339ACD}" type="presOf" srcId="{FB8F0DF5-23FF-4F6B-BD11-53B95AEDAA85}" destId="{AC2F3800-2A3E-41CB-979F-95BAAA9D5900}" srcOrd="1" destOrd="0" presId="urn:microsoft.com/office/officeart/2005/8/layout/list1"/>
    <dgm:cxn modelId="{D9742B2C-919F-4624-9013-9CE2E257A798}" srcId="{257DD75B-BFE7-4FD9-AA42-4FD9C9A8F707}" destId="{CAB226E2-8BC0-4D2F-A7A2-43DFFB797C67}" srcOrd="1" destOrd="0" parTransId="{3DB897A0-17CF-4948-ACE1-0018FBA737F6}" sibTransId="{EA3ED1BE-EB88-4C5C-B3DC-5F4EDB286E53}"/>
    <dgm:cxn modelId="{F8017C9B-A635-4BE0-97D6-6AB78E0DFA2A}" type="presOf" srcId="{CAB226E2-8BC0-4D2F-A7A2-43DFFB797C67}" destId="{4FFF9245-4217-4675-BB10-59DC8BC747F4}" srcOrd="0" destOrd="0" presId="urn:microsoft.com/office/officeart/2005/8/layout/list1"/>
    <dgm:cxn modelId="{53512CBD-BB81-4EEE-9A59-D7E033F37E56}" srcId="{257DD75B-BFE7-4FD9-AA42-4FD9C9A8F707}" destId="{67A92E3C-AB84-4B00-BE55-9CD5C3590672}" srcOrd="0" destOrd="0" parTransId="{C46C79A8-B235-43DD-9C6E-756E0798B93E}" sibTransId="{D51DEE63-A0FE-49A5-B02F-BBFF1FC52D1B}"/>
    <dgm:cxn modelId="{AC3F9934-DC28-4EC8-ACB4-2CC102C2C478}" type="presOf" srcId="{67A92E3C-AB84-4B00-BE55-9CD5C3590672}" destId="{4F2CC04B-1CC3-423C-9F26-DDF42E1E3DA0}" srcOrd="0" destOrd="0" presId="urn:microsoft.com/office/officeart/2005/8/layout/list1"/>
    <dgm:cxn modelId="{EC1DF21B-D018-4A95-96F3-527D2C91299C}" type="presOf" srcId="{67A92E3C-AB84-4B00-BE55-9CD5C3590672}" destId="{4CF02D79-B816-40A0-967F-DBC45A766EB9}" srcOrd="1" destOrd="0" presId="urn:microsoft.com/office/officeart/2005/8/layout/list1"/>
    <dgm:cxn modelId="{BC7890B8-4C02-492D-9231-279E51D7355E}" type="presOf" srcId="{FB8F0DF5-23FF-4F6B-BD11-53B95AEDAA85}" destId="{323FE75C-1E3F-4D5F-A03B-8FD45250D77C}" srcOrd="0" destOrd="0" presId="urn:microsoft.com/office/officeart/2005/8/layout/list1"/>
    <dgm:cxn modelId="{0B89D188-57B2-48A6-BF0D-F13AEC7C8C91}" srcId="{257DD75B-BFE7-4FD9-AA42-4FD9C9A8F707}" destId="{FB8F0DF5-23FF-4F6B-BD11-53B95AEDAA85}" srcOrd="2" destOrd="0" parTransId="{2F58725D-D627-4CE5-8D61-3161C284FF54}" sibTransId="{0E689DC9-FD67-44A6-B622-1E05C087D964}"/>
    <dgm:cxn modelId="{E12A7031-2B39-4D79-8647-8C4FF23DA1AB}" type="presOf" srcId="{257DD75B-BFE7-4FD9-AA42-4FD9C9A8F707}" destId="{AD960EC9-E751-4C52-B70B-8D24BAB70F0F}" srcOrd="0" destOrd="0" presId="urn:microsoft.com/office/officeart/2005/8/layout/list1"/>
    <dgm:cxn modelId="{53DCE17B-C661-447D-B7CE-AC85E6B5656B}" type="presOf" srcId="{1C7D6B2C-53D0-4CC2-B0FA-CDC71F35D9E2}" destId="{8D76168F-BD79-4226-B9DE-8ABF014323C7}" srcOrd="0" destOrd="0" presId="urn:microsoft.com/office/officeart/2005/8/layout/list1"/>
    <dgm:cxn modelId="{67134CA0-5BB9-4D6F-BB82-32A9877C2C3E}" srcId="{257DD75B-BFE7-4FD9-AA42-4FD9C9A8F707}" destId="{5AA7AD9B-60FC-4639-8045-E82C0722650A}" srcOrd="3" destOrd="0" parTransId="{B0CB5E03-4320-4A92-ABAF-CD16D62AA17B}" sibTransId="{A02FCDBD-389B-4E56-80B3-287BB141049D}"/>
    <dgm:cxn modelId="{2ED2DCF1-F400-4B88-8BFB-9D4D0C9FC2B8}" type="presParOf" srcId="{AD960EC9-E751-4C52-B70B-8D24BAB70F0F}" destId="{DEDD53F4-88E8-4716-A9C8-5BED12AE35D2}" srcOrd="0" destOrd="0" presId="urn:microsoft.com/office/officeart/2005/8/layout/list1"/>
    <dgm:cxn modelId="{78460C56-0689-479B-8729-AFD9A4591C75}" type="presParOf" srcId="{DEDD53F4-88E8-4716-A9C8-5BED12AE35D2}" destId="{4F2CC04B-1CC3-423C-9F26-DDF42E1E3DA0}" srcOrd="0" destOrd="0" presId="urn:microsoft.com/office/officeart/2005/8/layout/list1"/>
    <dgm:cxn modelId="{D1CF1AA0-503E-4A77-8288-E6BA98CD3A32}" type="presParOf" srcId="{DEDD53F4-88E8-4716-A9C8-5BED12AE35D2}" destId="{4CF02D79-B816-40A0-967F-DBC45A766EB9}" srcOrd="1" destOrd="0" presId="urn:microsoft.com/office/officeart/2005/8/layout/list1"/>
    <dgm:cxn modelId="{E75B1711-2068-478D-BD38-010E2988CBDE}" type="presParOf" srcId="{AD960EC9-E751-4C52-B70B-8D24BAB70F0F}" destId="{CFE122AB-3CAD-41BA-9DAB-6A938BD74A8E}" srcOrd="1" destOrd="0" presId="urn:microsoft.com/office/officeart/2005/8/layout/list1"/>
    <dgm:cxn modelId="{EDEAD29D-E85A-4EC4-890A-6E17F3F946F6}" type="presParOf" srcId="{AD960EC9-E751-4C52-B70B-8D24BAB70F0F}" destId="{CADE1EED-215A-4919-A201-D910CC885728}" srcOrd="2" destOrd="0" presId="urn:microsoft.com/office/officeart/2005/8/layout/list1"/>
    <dgm:cxn modelId="{FF79AFA7-2CBD-4DDA-A0E8-F7C4224372D8}" type="presParOf" srcId="{AD960EC9-E751-4C52-B70B-8D24BAB70F0F}" destId="{73F098F2-1C25-46F6-BE14-7BC653B3603F}" srcOrd="3" destOrd="0" presId="urn:microsoft.com/office/officeart/2005/8/layout/list1"/>
    <dgm:cxn modelId="{5464DD8F-88C8-4259-8CBD-3469A31FD75F}" type="presParOf" srcId="{AD960EC9-E751-4C52-B70B-8D24BAB70F0F}" destId="{65BBEF1D-68CC-4FD8-BDF4-CD2DE3204179}" srcOrd="4" destOrd="0" presId="urn:microsoft.com/office/officeart/2005/8/layout/list1"/>
    <dgm:cxn modelId="{ADEDF6D9-A9D2-4EBD-B74F-7B133BD2B399}" type="presParOf" srcId="{65BBEF1D-68CC-4FD8-BDF4-CD2DE3204179}" destId="{4FFF9245-4217-4675-BB10-59DC8BC747F4}" srcOrd="0" destOrd="0" presId="urn:microsoft.com/office/officeart/2005/8/layout/list1"/>
    <dgm:cxn modelId="{E3B483F3-496D-4B88-9A7B-892A9A027D15}" type="presParOf" srcId="{65BBEF1D-68CC-4FD8-BDF4-CD2DE3204179}" destId="{53ABCD14-8CE2-4CCF-82FA-744B02B92236}" srcOrd="1" destOrd="0" presId="urn:microsoft.com/office/officeart/2005/8/layout/list1"/>
    <dgm:cxn modelId="{80C64F3A-9EF5-4BBC-B46F-6D674AD16E8C}" type="presParOf" srcId="{AD960EC9-E751-4C52-B70B-8D24BAB70F0F}" destId="{934DE598-54E5-4609-86C3-484A6D375A9A}" srcOrd="5" destOrd="0" presId="urn:microsoft.com/office/officeart/2005/8/layout/list1"/>
    <dgm:cxn modelId="{FB15BAAA-4B86-4515-9E33-BF941AA59280}" type="presParOf" srcId="{AD960EC9-E751-4C52-B70B-8D24BAB70F0F}" destId="{8C7E3DAE-3CF4-49F6-B309-4D920D1747EA}" srcOrd="6" destOrd="0" presId="urn:microsoft.com/office/officeart/2005/8/layout/list1"/>
    <dgm:cxn modelId="{FBED277B-E665-4263-A0A1-0CCE9B2B5CE3}" type="presParOf" srcId="{AD960EC9-E751-4C52-B70B-8D24BAB70F0F}" destId="{E3CC4D44-995D-4285-A99F-8F0BE7207332}" srcOrd="7" destOrd="0" presId="urn:microsoft.com/office/officeart/2005/8/layout/list1"/>
    <dgm:cxn modelId="{0706ED82-B3FA-42C8-B1D6-014BDEF0D808}" type="presParOf" srcId="{AD960EC9-E751-4C52-B70B-8D24BAB70F0F}" destId="{7EE4D6DB-32F0-404A-823D-C871DB47B551}" srcOrd="8" destOrd="0" presId="urn:microsoft.com/office/officeart/2005/8/layout/list1"/>
    <dgm:cxn modelId="{99D3C751-64F5-42CE-AB8C-5123040A2C9B}" type="presParOf" srcId="{7EE4D6DB-32F0-404A-823D-C871DB47B551}" destId="{323FE75C-1E3F-4D5F-A03B-8FD45250D77C}" srcOrd="0" destOrd="0" presId="urn:microsoft.com/office/officeart/2005/8/layout/list1"/>
    <dgm:cxn modelId="{9D7F7200-59C0-4C76-9DA3-1AC3F60D9B4A}" type="presParOf" srcId="{7EE4D6DB-32F0-404A-823D-C871DB47B551}" destId="{AC2F3800-2A3E-41CB-979F-95BAAA9D5900}" srcOrd="1" destOrd="0" presId="urn:microsoft.com/office/officeart/2005/8/layout/list1"/>
    <dgm:cxn modelId="{3BA77F8E-1782-498F-9C8D-8F5FF7F93F02}" type="presParOf" srcId="{AD960EC9-E751-4C52-B70B-8D24BAB70F0F}" destId="{B662C609-4974-4054-BE1B-093862AD1381}" srcOrd="9" destOrd="0" presId="urn:microsoft.com/office/officeart/2005/8/layout/list1"/>
    <dgm:cxn modelId="{7C7E3F62-0560-4073-949C-E664124DFA45}" type="presParOf" srcId="{AD960EC9-E751-4C52-B70B-8D24BAB70F0F}" destId="{FC03A3FB-ACDE-4787-B1FC-7912F081C02C}" srcOrd="10" destOrd="0" presId="urn:microsoft.com/office/officeart/2005/8/layout/list1"/>
    <dgm:cxn modelId="{B3DF487A-B1DB-4462-832A-B50BA2E2D8DF}" type="presParOf" srcId="{AD960EC9-E751-4C52-B70B-8D24BAB70F0F}" destId="{3B1A7CE9-3297-46DE-9970-B1B80069CDDC}" srcOrd="11" destOrd="0" presId="urn:microsoft.com/office/officeart/2005/8/layout/list1"/>
    <dgm:cxn modelId="{AF2DB62F-DC28-4490-9957-EACD78B37398}" type="presParOf" srcId="{AD960EC9-E751-4C52-B70B-8D24BAB70F0F}" destId="{8B1030D4-FA1B-4B05-BB89-DEB1ABCACE13}" srcOrd="12" destOrd="0" presId="urn:microsoft.com/office/officeart/2005/8/layout/list1"/>
    <dgm:cxn modelId="{FA91B4D2-1881-41A9-ACC0-21FF97087719}" type="presParOf" srcId="{8B1030D4-FA1B-4B05-BB89-DEB1ABCACE13}" destId="{FCE0B396-DC96-45BE-907A-C6B3FAC8C45E}" srcOrd="0" destOrd="0" presId="urn:microsoft.com/office/officeart/2005/8/layout/list1"/>
    <dgm:cxn modelId="{90004FC5-7160-47B2-877D-9D0659332314}" type="presParOf" srcId="{8B1030D4-FA1B-4B05-BB89-DEB1ABCACE13}" destId="{B03E0938-1EEE-4F48-BE5F-F4068320E9D1}" srcOrd="1" destOrd="0" presId="urn:microsoft.com/office/officeart/2005/8/layout/list1"/>
    <dgm:cxn modelId="{AA5E0855-A55E-4AE2-8954-11F692114414}" type="presParOf" srcId="{AD960EC9-E751-4C52-B70B-8D24BAB70F0F}" destId="{C42B96CC-FF03-4170-BBD6-B1E86C89C0CE}" srcOrd="13" destOrd="0" presId="urn:microsoft.com/office/officeart/2005/8/layout/list1"/>
    <dgm:cxn modelId="{F86190E2-61F1-4ACB-ABB1-055F7E5677E3}" type="presParOf" srcId="{AD960EC9-E751-4C52-B70B-8D24BAB70F0F}" destId="{8D76168F-BD79-4226-B9DE-8ABF014323C7}"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84613E-ECA2-4A27-B241-F3BA06D936F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86C01AC-74DE-44CC-99D8-6092FBE425A8}">
      <dgm:prSet phldrT="[Κείμενο]" custT="1"/>
      <dgm:spPr/>
      <dgm:t>
        <a:bodyPr/>
        <a:lstStyle/>
        <a:p>
          <a:r>
            <a:rPr lang="el-GR" sz="2000" b="1" dirty="0" smtClean="0"/>
            <a:t>Εργαστηριακές δοκιμασίες</a:t>
          </a:r>
          <a:endParaRPr lang="el-GR" sz="2000" b="1" dirty="0"/>
        </a:p>
      </dgm:t>
    </dgm:pt>
    <dgm:pt modelId="{E87CC10D-08BF-46F7-B942-71B0A3E5B25D}" type="parTrans" cxnId="{F62E0335-6070-4DFB-90E3-55390BD19AE4}">
      <dgm:prSet/>
      <dgm:spPr/>
      <dgm:t>
        <a:bodyPr/>
        <a:lstStyle/>
        <a:p>
          <a:endParaRPr lang="el-GR"/>
        </a:p>
      </dgm:t>
    </dgm:pt>
    <dgm:pt modelId="{3255AEE1-6A47-42FC-9EA4-B4094CE3E9A9}" type="sibTrans" cxnId="{F62E0335-6070-4DFB-90E3-55390BD19AE4}">
      <dgm:prSet/>
      <dgm:spPr/>
      <dgm:t>
        <a:bodyPr/>
        <a:lstStyle/>
        <a:p>
          <a:endParaRPr lang="el-GR"/>
        </a:p>
      </dgm:t>
    </dgm:pt>
    <dgm:pt modelId="{098B33A9-3E2D-4B67-A075-184FBF8F09BF}">
      <dgm:prSet phldrT="[Κείμενο]" custT="1"/>
      <dgm:spPr/>
      <dgm:t>
        <a:bodyPr/>
        <a:lstStyle/>
        <a:p>
          <a:r>
            <a:rPr lang="el-GR" sz="1600" dirty="0" smtClean="0"/>
            <a:t>Αρίθμηση βακτηρίων σάλιου (μέθοδος </a:t>
          </a:r>
          <a:r>
            <a:rPr lang="en-US" sz="1600" dirty="0" err="1" smtClean="0"/>
            <a:t>Dentokult</a:t>
          </a:r>
          <a:r>
            <a:rPr lang="en-US" sz="1600" dirty="0" smtClean="0"/>
            <a:t>)</a:t>
          </a:r>
          <a:endParaRPr lang="el-GR" sz="1600" dirty="0"/>
        </a:p>
      </dgm:t>
    </dgm:pt>
    <dgm:pt modelId="{C611C055-5E2D-452E-834C-B5A94C5C09E7}" type="parTrans" cxnId="{74535F4C-D1C4-47DA-A85C-F67AD432921A}">
      <dgm:prSet/>
      <dgm:spPr/>
      <dgm:t>
        <a:bodyPr/>
        <a:lstStyle/>
        <a:p>
          <a:endParaRPr lang="el-GR"/>
        </a:p>
      </dgm:t>
    </dgm:pt>
    <dgm:pt modelId="{00F0D18A-61A2-4D5A-B1A9-6895F4D48D21}" type="sibTrans" cxnId="{74535F4C-D1C4-47DA-A85C-F67AD432921A}">
      <dgm:prSet/>
      <dgm:spPr/>
      <dgm:t>
        <a:bodyPr/>
        <a:lstStyle/>
        <a:p>
          <a:endParaRPr lang="el-GR"/>
        </a:p>
      </dgm:t>
    </dgm:pt>
    <dgm:pt modelId="{B058529B-07F9-4EFD-B17D-0A6FCCB837E6}">
      <dgm:prSet phldrT="[Κείμενο]" custT="1"/>
      <dgm:spPr/>
      <dgm:t>
        <a:bodyPr/>
        <a:lstStyle/>
        <a:p>
          <a:r>
            <a:rPr lang="el-GR" sz="1600" dirty="0" smtClean="0"/>
            <a:t>Υπολογισμός συγκέντρωσης οξέων (μέθοδος </a:t>
          </a:r>
          <a:r>
            <a:rPr lang="en-US" sz="1600" dirty="0" smtClean="0"/>
            <a:t>Snyder)</a:t>
          </a:r>
          <a:endParaRPr lang="el-GR" sz="1600" dirty="0"/>
        </a:p>
      </dgm:t>
    </dgm:pt>
    <dgm:pt modelId="{3BB10DD0-F2F1-4C2C-9210-57297A218F8B}" type="parTrans" cxnId="{93D7F944-787C-4CF2-9C4E-03A24C80F960}">
      <dgm:prSet/>
      <dgm:spPr/>
      <dgm:t>
        <a:bodyPr/>
        <a:lstStyle/>
        <a:p>
          <a:endParaRPr lang="el-GR"/>
        </a:p>
      </dgm:t>
    </dgm:pt>
    <dgm:pt modelId="{9909F7C7-4152-47F1-BCCE-6813DA56F78B}" type="sibTrans" cxnId="{93D7F944-787C-4CF2-9C4E-03A24C80F960}">
      <dgm:prSet/>
      <dgm:spPr/>
      <dgm:t>
        <a:bodyPr/>
        <a:lstStyle/>
        <a:p>
          <a:endParaRPr lang="el-GR"/>
        </a:p>
      </dgm:t>
    </dgm:pt>
    <dgm:pt modelId="{B7A240D2-3228-4245-8803-63E847008D08}" type="pres">
      <dgm:prSet presAssocID="{CC84613E-ECA2-4A27-B241-F3BA06D936F1}" presName="hierChild1" presStyleCnt="0">
        <dgm:presLayoutVars>
          <dgm:chPref val="1"/>
          <dgm:dir/>
          <dgm:animOne val="branch"/>
          <dgm:animLvl val="lvl"/>
          <dgm:resizeHandles/>
        </dgm:presLayoutVars>
      </dgm:prSet>
      <dgm:spPr/>
      <dgm:t>
        <a:bodyPr/>
        <a:lstStyle/>
        <a:p>
          <a:endParaRPr lang="el-GR"/>
        </a:p>
      </dgm:t>
    </dgm:pt>
    <dgm:pt modelId="{AF3D3978-3212-43E5-88FB-EE5729F447EF}" type="pres">
      <dgm:prSet presAssocID="{E86C01AC-74DE-44CC-99D8-6092FBE425A8}" presName="hierRoot1" presStyleCnt="0"/>
      <dgm:spPr/>
    </dgm:pt>
    <dgm:pt modelId="{334986A0-FD85-4E28-8D83-28E3C68886A6}" type="pres">
      <dgm:prSet presAssocID="{E86C01AC-74DE-44CC-99D8-6092FBE425A8}" presName="composite" presStyleCnt="0"/>
      <dgm:spPr/>
    </dgm:pt>
    <dgm:pt modelId="{0A48AA61-2BBE-4628-8588-5D8B9BB62E36}" type="pres">
      <dgm:prSet presAssocID="{E86C01AC-74DE-44CC-99D8-6092FBE425A8}" presName="background" presStyleLbl="node0" presStyleIdx="0" presStyleCnt="1"/>
      <dgm:spPr/>
    </dgm:pt>
    <dgm:pt modelId="{8180CC10-018F-4820-9D97-1BA94172C835}" type="pres">
      <dgm:prSet presAssocID="{E86C01AC-74DE-44CC-99D8-6092FBE425A8}" presName="text" presStyleLbl="fgAcc0" presStyleIdx="0" presStyleCnt="1" custScaleX="157518">
        <dgm:presLayoutVars>
          <dgm:chPref val="3"/>
        </dgm:presLayoutVars>
      </dgm:prSet>
      <dgm:spPr/>
      <dgm:t>
        <a:bodyPr/>
        <a:lstStyle/>
        <a:p>
          <a:endParaRPr lang="el-GR"/>
        </a:p>
      </dgm:t>
    </dgm:pt>
    <dgm:pt modelId="{C3856155-0530-46D8-8E86-87DDCD79AE50}" type="pres">
      <dgm:prSet presAssocID="{E86C01AC-74DE-44CC-99D8-6092FBE425A8}" presName="hierChild2" presStyleCnt="0"/>
      <dgm:spPr/>
    </dgm:pt>
    <dgm:pt modelId="{B9A7349E-E10D-4D81-AD04-9AF65726B2F5}" type="pres">
      <dgm:prSet presAssocID="{C611C055-5E2D-452E-834C-B5A94C5C09E7}" presName="Name10" presStyleLbl="parChTrans1D2" presStyleIdx="0" presStyleCnt="2"/>
      <dgm:spPr/>
      <dgm:t>
        <a:bodyPr/>
        <a:lstStyle/>
        <a:p>
          <a:endParaRPr lang="el-GR"/>
        </a:p>
      </dgm:t>
    </dgm:pt>
    <dgm:pt modelId="{F90AB095-3C1D-47BC-84E8-599FFC78DC30}" type="pres">
      <dgm:prSet presAssocID="{098B33A9-3E2D-4B67-A075-184FBF8F09BF}" presName="hierRoot2" presStyleCnt="0"/>
      <dgm:spPr/>
    </dgm:pt>
    <dgm:pt modelId="{0ADE03DB-7F4D-438E-B973-D5499593CD06}" type="pres">
      <dgm:prSet presAssocID="{098B33A9-3E2D-4B67-A075-184FBF8F09BF}" presName="composite2" presStyleCnt="0"/>
      <dgm:spPr/>
    </dgm:pt>
    <dgm:pt modelId="{0CFE17C8-741D-4D64-B43A-A73E47CD71FD}" type="pres">
      <dgm:prSet presAssocID="{098B33A9-3E2D-4B67-A075-184FBF8F09BF}" presName="background2" presStyleLbl="node2" presStyleIdx="0" presStyleCnt="2"/>
      <dgm:spPr/>
    </dgm:pt>
    <dgm:pt modelId="{E3A792A9-2AD4-405E-A381-EB3F69DDFC02}" type="pres">
      <dgm:prSet presAssocID="{098B33A9-3E2D-4B67-A075-184FBF8F09BF}" presName="text2" presStyleLbl="fgAcc2" presStyleIdx="0" presStyleCnt="2" custScaleX="214190">
        <dgm:presLayoutVars>
          <dgm:chPref val="3"/>
        </dgm:presLayoutVars>
      </dgm:prSet>
      <dgm:spPr/>
      <dgm:t>
        <a:bodyPr/>
        <a:lstStyle/>
        <a:p>
          <a:endParaRPr lang="el-GR"/>
        </a:p>
      </dgm:t>
    </dgm:pt>
    <dgm:pt modelId="{DF86581B-7A20-4CB5-94D8-9DDB0304C13A}" type="pres">
      <dgm:prSet presAssocID="{098B33A9-3E2D-4B67-A075-184FBF8F09BF}" presName="hierChild3" presStyleCnt="0"/>
      <dgm:spPr/>
    </dgm:pt>
    <dgm:pt modelId="{DFD590B8-38E0-44BA-97EF-BAF842EA0C60}" type="pres">
      <dgm:prSet presAssocID="{3BB10DD0-F2F1-4C2C-9210-57297A218F8B}" presName="Name10" presStyleLbl="parChTrans1D2" presStyleIdx="1" presStyleCnt="2"/>
      <dgm:spPr/>
      <dgm:t>
        <a:bodyPr/>
        <a:lstStyle/>
        <a:p>
          <a:endParaRPr lang="el-GR"/>
        </a:p>
      </dgm:t>
    </dgm:pt>
    <dgm:pt modelId="{EE8AB7D7-FBF4-494D-AE1E-CC13BBE08FC1}" type="pres">
      <dgm:prSet presAssocID="{B058529B-07F9-4EFD-B17D-0A6FCCB837E6}" presName="hierRoot2" presStyleCnt="0"/>
      <dgm:spPr/>
    </dgm:pt>
    <dgm:pt modelId="{04703B5F-62D3-4BCD-8724-C07DB0D00BBC}" type="pres">
      <dgm:prSet presAssocID="{B058529B-07F9-4EFD-B17D-0A6FCCB837E6}" presName="composite2" presStyleCnt="0"/>
      <dgm:spPr/>
    </dgm:pt>
    <dgm:pt modelId="{2FCC077A-D921-4EBC-9AA1-BCA26DD0344B}" type="pres">
      <dgm:prSet presAssocID="{B058529B-07F9-4EFD-B17D-0A6FCCB837E6}" presName="background2" presStyleLbl="node2" presStyleIdx="1" presStyleCnt="2"/>
      <dgm:spPr/>
    </dgm:pt>
    <dgm:pt modelId="{39BDA656-5AB3-4383-90EB-12F17D234AC4}" type="pres">
      <dgm:prSet presAssocID="{B058529B-07F9-4EFD-B17D-0A6FCCB837E6}" presName="text2" presStyleLbl="fgAcc2" presStyleIdx="1" presStyleCnt="2" custScaleX="203925">
        <dgm:presLayoutVars>
          <dgm:chPref val="3"/>
        </dgm:presLayoutVars>
      </dgm:prSet>
      <dgm:spPr/>
      <dgm:t>
        <a:bodyPr/>
        <a:lstStyle/>
        <a:p>
          <a:endParaRPr lang="el-GR"/>
        </a:p>
      </dgm:t>
    </dgm:pt>
    <dgm:pt modelId="{DA833995-77FE-496A-BB94-0240F798B0DE}" type="pres">
      <dgm:prSet presAssocID="{B058529B-07F9-4EFD-B17D-0A6FCCB837E6}" presName="hierChild3" presStyleCnt="0"/>
      <dgm:spPr/>
    </dgm:pt>
  </dgm:ptLst>
  <dgm:cxnLst>
    <dgm:cxn modelId="{93D7F944-787C-4CF2-9C4E-03A24C80F960}" srcId="{E86C01AC-74DE-44CC-99D8-6092FBE425A8}" destId="{B058529B-07F9-4EFD-B17D-0A6FCCB837E6}" srcOrd="1" destOrd="0" parTransId="{3BB10DD0-F2F1-4C2C-9210-57297A218F8B}" sibTransId="{9909F7C7-4152-47F1-BCCE-6813DA56F78B}"/>
    <dgm:cxn modelId="{BFC7691D-0308-42C3-A7CC-FC873DB2C6AF}" type="presOf" srcId="{E86C01AC-74DE-44CC-99D8-6092FBE425A8}" destId="{8180CC10-018F-4820-9D97-1BA94172C835}" srcOrd="0" destOrd="0" presId="urn:microsoft.com/office/officeart/2005/8/layout/hierarchy1"/>
    <dgm:cxn modelId="{F62E0335-6070-4DFB-90E3-55390BD19AE4}" srcId="{CC84613E-ECA2-4A27-B241-F3BA06D936F1}" destId="{E86C01AC-74DE-44CC-99D8-6092FBE425A8}" srcOrd="0" destOrd="0" parTransId="{E87CC10D-08BF-46F7-B942-71B0A3E5B25D}" sibTransId="{3255AEE1-6A47-42FC-9EA4-B4094CE3E9A9}"/>
    <dgm:cxn modelId="{58369769-9F28-4510-8767-E9599D21923E}" type="presOf" srcId="{098B33A9-3E2D-4B67-A075-184FBF8F09BF}" destId="{E3A792A9-2AD4-405E-A381-EB3F69DDFC02}" srcOrd="0" destOrd="0" presId="urn:microsoft.com/office/officeart/2005/8/layout/hierarchy1"/>
    <dgm:cxn modelId="{DE994361-C3F4-4D3E-97C0-341CB335C31C}" type="presOf" srcId="{CC84613E-ECA2-4A27-B241-F3BA06D936F1}" destId="{B7A240D2-3228-4245-8803-63E847008D08}" srcOrd="0" destOrd="0" presId="urn:microsoft.com/office/officeart/2005/8/layout/hierarchy1"/>
    <dgm:cxn modelId="{CC80B6DE-D8CB-43E9-BEAC-0C10CA74D54E}" type="presOf" srcId="{C611C055-5E2D-452E-834C-B5A94C5C09E7}" destId="{B9A7349E-E10D-4D81-AD04-9AF65726B2F5}" srcOrd="0" destOrd="0" presId="urn:microsoft.com/office/officeart/2005/8/layout/hierarchy1"/>
    <dgm:cxn modelId="{EDFD891C-05E1-46C6-856C-3FFAD9176701}" type="presOf" srcId="{B058529B-07F9-4EFD-B17D-0A6FCCB837E6}" destId="{39BDA656-5AB3-4383-90EB-12F17D234AC4}" srcOrd="0" destOrd="0" presId="urn:microsoft.com/office/officeart/2005/8/layout/hierarchy1"/>
    <dgm:cxn modelId="{3E0CA008-5C67-4C1B-819B-F4E39B8CB4CE}" type="presOf" srcId="{3BB10DD0-F2F1-4C2C-9210-57297A218F8B}" destId="{DFD590B8-38E0-44BA-97EF-BAF842EA0C60}" srcOrd="0" destOrd="0" presId="urn:microsoft.com/office/officeart/2005/8/layout/hierarchy1"/>
    <dgm:cxn modelId="{74535F4C-D1C4-47DA-A85C-F67AD432921A}" srcId="{E86C01AC-74DE-44CC-99D8-6092FBE425A8}" destId="{098B33A9-3E2D-4B67-A075-184FBF8F09BF}" srcOrd="0" destOrd="0" parTransId="{C611C055-5E2D-452E-834C-B5A94C5C09E7}" sibTransId="{00F0D18A-61A2-4D5A-B1A9-6895F4D48D21}"/>
    <dgm:cxn modelId="{D88D4B4E-3EAD-4A0F-B78B-93B2A44129F0}" type="presParOf" srcId="{B7A240D2-3228-4245-8803-63E847008D08}" destId="{AF3D3978-3212-43E5-88FB-EE5729F447EF}" srcOrd="0" destOrd="0" presId="urn:microsoft.com/office/officeart/2005/8/layout/hierarchy1"/>
    <dgm:cxn modelId="{713B632B-E5A5-4AA5-B2EB-7759BFAFD541}" type="presParOf" srcId="{AF3D3978-3212-43E5-88FB-EE5729F447EF}" destId="{334986A0-FD85-4E28-8D83-28E3C68886A6}" srcOrd="0" destOrd="0" presId="urn:microsoft.com/office/officeart/2005/8/layout/hierarchy1"/>
    <dgm:cxn modelId="{E139FC80-848A-43E0-9D34-33DD7727EEA3}" type="presParOf" srcId="{334986A0-FD85-4E28-8D83-28E3C68886A6}" destId="{0A48AA61-2BBE-4628-8588-5D8B9BB62E36}" srcOrd="0" destOrd="0" presId="urn:microsoft.com/office/officeart/2005/8/layout/hierarchy1"/>
    <dgm:cxn modelId="{EBDA4D61-43EB-4E5D-BF62-2A20E1E33D10}" type="presParOf" srcId="{334986A0-FD85-4E28-8D83-28E3C68886A6}" destId="{8180CC10-018F-4820-9D97-1BA94172C835}" srcOrd="1" destOrd="0" presId="urn:microsoft.com/office/officeart/2005/8/layout/hierarchy1"/>
    <dgm:cxn modelId="{3C8DB303-0C66-43E8-AE10-732A3158B79A}" type="presParOf" srcId="{AF3D3978-3212-43E5-88FB-EE5729F447EF}" destId="{C3856155-0530-46D8-8E86-87DDCD79AE50}" srcOrd="1" destOrd="0" presId="urn:microsoft.com/office/officeart/2005/8/layout/hierarchy1"/>
    <dgm:cxn modelId="{DA8C86C8-7502-4E41-8B2D-B3E47E87DCFD}" type="presParOf" srcId="{C3856155-0530-46D8-8E86-87DDCD79AE50}" destId="{B9A7349E-E10D-4D81-AD04-9AF65726B2F5}" srcOrd="0" destOrd="0" presId="urn:microsoft.com/office/officeart/2005/8/layout/hierarchy1"/>
    <dgm:cxn modelId="{C88DA744-3F0F-4A4B-BAE3-7C9F35C0C4A5}" type="presParOf" srcId="{C3856155-0530-46D8-8E86-87DDCD79AE50}" destId="{F90AB095-3C1D-47BC-84E8-599FFC78DC30}" srcOrd="1" destOrd="0" presId="urn:microsoft.com/office/officeart/2005/8/layout/hierarchy1"/>
    <dgm:cxn modelId="{AFAF8BE0-F52F-4F9A-812F-233402480D19}" type="presParOf" srcId="{F90AB095-3C1D-47BC-84E8-599FFC78DC30}" destId="{0ADE03DB-7F4D-438E-B973-D5499593CD06}" srcOrd="0" destOrd="0" presId="urn:microsoft.com/office/officeart/2005/8/layout/hierarchy1"/>
    <dgm:cxn modelId="{FE65C95F-D9F7-4525-8198-FFE232385F78}" type="presParOf" srcId="{0ADE03DB-7F4D-438E-B973-D5499593CD06}" destId="{0CFE17C8-741D-4D64-B43A-A73E47CD71FD}" srcOrd="0" destOrd="0" presId="urn:microsoft.com/office/officeart/2005/8/layout/hierarchy1"/>
    <dgm:cxn modelId="{A08B9F51-6D7D-44F2-9718-2B91867C8DA2}" type="presParOf" srcId="{0ADE03DB-7F4D-438E-B973-D5499593CD06}" destId="{E3A792A9-2AD4-405E-A381-EB3F69DDFC02}" srcOrd="1" destOrd="0" presId="urn:microsoft.com/office/officeart/2005/8/layout/hierarchy1"/>
    <dgm:cxn modelId="{68D09690-779F-4BF0-BB9F-B7BECF154059}" type="presParOf" srcId="{F90AB095-3C1D-47BC-84E8-599FFC78DC30}" destId="{DF86581B-7A20-4CB5-94D8-9DDB0304C13A}" srcOrd="1" destOrd="0" presId="urn:microsoft.com/office/officeart/2005/8/layout/hierarchy1"/>
    <dgm:cxn modelId="{5C758A78-9032-440A-BC81-C69C1131CBC6}" type="presParOf" srcId="{C3856155-0530-46D8-8E86-87DDCD79AE50}" destId="{DFD590B8-38E0-44BA-97EF-BAF842EA0C60}" srcOrd="2" destOrd="0" presId="urn:microsoft.com/office/officeart/2005/8/layout/hierarchy1"/>
    <dgm:cxn modelId="{603389D7-0D89-4D8C-9A8A-980CDB934F54}" type="presParOf" srcId="{C3856155-0530-46D8-8E86-87DDCD79AE50}" destId="{EE8AB7D7-FBF4-494D-AE1E-CC13BBE08FC1}" srcOrd="3" destOrd="0" presId="urn:microsoft.com/office/officeart/2005/8/layout/hierarchy1"/>
    <dgm:cxn modelId="{CA936C6C-3E20-4A8D-8D24-728EA9728B6D}" type="presParOf" srcId="{EE8AB7D7-FBF4-494D-AE1E-CC13BBE08FC1}" destId="{04703B5F-62D3-4BCD-8724-C07DB0D00BBC}" srcOrd="0" destOrd="0" presId="urn:microsoft.com/office/officeart/2005/8/layout/hierarchy1"/>
    <dgm:cxn modelId="{ACACB6B6-0026-4364-837E-8B2B46B35C9B}" type="presParOf" srcId="{04703B5F-62D3-4BCD-8724-C07DB0D00BBC}" destId="{2FCC077A-D921-4EBC-9AA1-BCA26DD0344B}" srcOrd="0" destOrd="0" presId="urn:microsoft.com/office/officeart/2005/8/layout/hierarchy1"/>
    <dgm:cxn modelId="{2382EEAA-74BB-4074-BA7F-791D90CF4C5B}" type="presParOf" srcId="{04703B5F-62D3-4BCD-8724-C07DB0D00BBC}" destId="{39BDA656-5AB3-4383-90EB-12F17D234AC4}" srcOrd="1" destOrd="0" presId="urn:microsoft.com/office/officeart/2005/8/layout/hierarchy1"/>
    <dgm:cxn modelId="{3E55BA24-C62A-4830-A211-D2CF82E11341}" type="presParOf" srcId="{EE8AB7D7-FBF4-494D-AE1E-CC13BBE08FC1}" destId="{DA833995-77FE-496A-BB94-0240F798B0D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1CFB7C5-187B-42FC-BE39-35EE5D998636}" type="doc">
      <dgm:prSet loTypeId="urn:microsoft.com/office/officeart/2005/8/layout/process2" loCatId="process" qsTypeId="urn:microsoft.com/office/officeart/2005/8/quickstyle/simple1" qsCatId="simple" csTypeId="urn:microsoft.com/office/officeart/2005/8/colors/accent1_2" csCatId="accent1" phldr="1"/>
      <dgm:spPr/>
    </dgm:pt>
    <dgm:pt modelId="{C0CA2C4B-10BC-4EF7-AC6D-A69120F63106}">
      <dgm:prSet phldrT="[Κείμενο]" custT="1"/>
      <dgm:spPr/>
      <dgm:t>
        <a:bodyPr/>
        <a:lstStyle/>
        <a:p>
          <a:r>
            <a:rPr lang="el-GR" sz="1600" dirty="0" smtClean="0"/>
            <a:t>Εμβολιασμός σάλιου σε αντικειμενοφόρες πλάκες</a:t>
          </a:r>
          <a:endParaRPr lang="el-GR" sz="1600" dirty="0"/>
        </a:p>
      </dgm:t>
    </dgm:pt>
    <dgm:pt modelId="{500CED82-96FB-4C9B-8460-FCF0623727FE}" type="parTrans" cxnId="{F24EF88F-21BD-4E96-A706-743DE9110CE1}">
      <dgm:prSet/>
      <dgm:spPr/>
      <dgm:t>
        <a:bodyPr/>
        <a:lstStyle/>
        <a:p>
          <a:endParaRPr lang="el-GR"/>
        </a:p>
      </dgm:t>
    </dgm:pt>
    <dgm:pt modelId="{33910CC6-17E6-41EB-9C66-9D73AB72FFB2}" type="sibTrans" cxnId="{F24EF88F-21BD-4E96-A706-743DE9110CE1}">
      <dgm:prSet/>
      <dgm:spPr/>
      <dgm:t>
        <a:bodyPr/>
        <a:lstStyle/>
        <a:p>
          <a:endParaRPr lang="el-GR"/>
        </a:p>
      </dgm:t>
    </dgm:pt>
    <dgm:pt modelId="{83D8C8FA-62D0-4ACB-9970-50B262EE9ED5}">
      <dgm:prSet phldrT="[Κείμενο]" custT="1"/>
      <dgm:spPr/>
      <dgm:t>
        <a:bodyPr/>
        <a:lstStyle/>
        <a:p>
          <a:r>
            <a:rPr lang="el-GR" sz="1600" dirty="0" smtClean="0"/>
            <a:t>Επώαση στους 37</a:t>
          </a:r>
          <a:r>
            <a:rPr lang="el-GR" sz="1600" baseline="30000" dirty="0" smtClean="0"/>
            <a:t>ο</a:t>
          </a:r>
          <a:r>
            <a:rPr lang="el-GR" sz="1600" dirty="0" smtClean="0"/>
            <a:t> </a:t>
          </a:r>
          <a:r>
            <a:rPr lang="en-US" sz="1600" dirty="0" smtClean="0"/>
            <a:t>C</a:t>
          </a:r>
          <a:r>
            <a:rPr lang="el-GR" sz="1600" dirty="0" smtClean="0"/>
            <a:t> για 4 ημέρες</a:t>
          </a:r>
          <a:endParaRPr lang="el-GR" sz="1600" dirty="0"/>
        </a:p>
      </dgm:t>
    </dgm:pt>
    <dgm:pt modelId="{8B9624AB-32CC-409C-8072-A87201E78DE1}" type="parTrans" cxnId="{DE849E5D-A1E5-4C88-91D1-78382BA0C6FD}">
      <dgm:prSet/>
      <dgm:spPr/>
      <dgm:t>
        <a:bodyPr/>
        <a:lstStyle/>
        <a:p>
          <a:endParaRPr lang="el-GR"/>
        </a:p>
      </dgm:t>
    </dgm:pt>
    <dgm:pt modelId="{671E3321-F0B5-4690-AE06-564AD70AD620}" type="sibTrans" cxnId="{DE849E5D-A1E5-4C88-91D1-78382BA0C6FD}">
      <dgm:prSet/>
      <dgm:spPr/>
      <dgm:t>
        <a:bodyPr/>
        <a:lstStyle/>
        <a:p>
          <a:endParaRPr lang="el-GR"/>
        </a:p>
      </dgm:t>
    </dgm:pt>
    <dgm:pt modelId="{6460FAF3-3D2A-4F68-950D-D1B35CFD4D40}">
      <dgm:prSet phldrT="[Κείμενο]" custT="1"/>
      <dgm:spPr/>
      <dgm:t>
        <a:bodyPr/>
        <a:lstStyle/>
        <a:p>
          <a:r>
            <a:rPr lang="el-GR" sz="1600" dirty="0" smtClean="0"/>
            <a:t>Σύγκριση πυκνότητας αποικιών με χάρτη αναφοράς</a:t>
          </a:r>
          <a:endParaRPr lang="el-GR" sz="1600" dirty="0"/>
        </a:p>
      </dgm:t>
    </dgm:pt>
    <dgm:pt modelId="{B5D9C460-DCD8-48B2-A845-A91A0CDBE31E}" type="parTrans" cxnId="{A81998E6-619B-497B-B4A9-6ED9F4B9F42A}">
      <dgm:prSet/>
      <dgm:spPr/>
      <dgm:t>
        <a:bodyPr/>
        <a:lstStyle/>
        <a:p>
          <a:endParaRPr lang="el-GR"/>
        </a:p>
      </dgm:t>
    </dgm:pt>
    <dgm:pt modelId="{5D578775-4CBE-487D-B59A-77A58472B70A}" type="sibTrans" cxnId="{A81998E6-619B-497B-B4A9-6ED9F4B9F42A}">
      <dgm:prSet/>
      <dgm:spPr/>
      <dgm:t>
        <a:bodyPr/>
        <a:lstStyle/>
        <a:p>
          <a:endParaRPr lang="el-GR"/>
        </a:p>
      </dgm:t>
    </dgm:pt>
    <dgm:pt modelId="{C9BA3DB3-3C30-4E20-9830-22EFD676ADEF}" type="pres">
      <dgm:prSet presAssocID="{51CFB7C5-187B-42FC-BE39-35EE5D998636}" presName="linearFlow" presStyleCnt="0">
        <dgm:presLayoutVars>
          <dgm:resizeHandles val="exact"/>
        </dgm:presLayoutVars>
      </dgm:prSet>
      <dgm:spPr/>
    </dgm:pt>
    <dgm:pt modelId="{B2C9F738-0F2F-49C4-AEBB-ABDB8688AD8C}" type="pres">
      <dgm:prSet presAssocID="{C0CA2C4B-10BC-4EF7-AC6D-A69120F63106}" presName="node" presStyleLbl="node1" presStyleIdx="0" presStyleCnt="3" custScaleX="139004" custLinFactNeighborX="-70705">
        <dgm:presLayoutVars>
          <dgm:bulletEnabled val="1"/>
        </dgm:presLayoutVars>
      </dgm:prSet>
      <dgm:spPr/>
      <dgm:t>
        <a:bodyPr/>
        <a:lstStyle/>
        <a:p>
          <a:endParaRPr lang="el-GR"/>
        </a:p>
      </dgm:t>
    </dgm:pt>
    <dgm:pt modelId="{D3ABD036-6D53-41E8-B66F-5012D6743472}" type="pres">
      <dgm:prSet presAssocID="{33910CC6-17E6-41EB-9C66-9D73AB72FFB2}" presName="sibTrans" presStyleLbl="sibTrans2D1" presStyleIdx="0" presStyleCnt="2"/>
      <dgm:spPr/>
      <dgm:t>
        <a:bodyPr/>
        <a:lstStyle/>
        <a:p>
          <a:endParaRPr lang="el-GR"/>
        </a:p>
      </dgm:t>
    </dgm:pt>
    <dgm:pt modelId="{91214F6B-BAF1-4745-8F93-0EA62534DD34}" type="pres">
      <dgm:prSet presAssocID="{33910CC6-17E6-41EB-9C66-9D73AB72FFB2}" presName="connectorText" presStyleLbl="sibTrans2D1" presStyleIdx="0" presStyleCnt="2"/>
      <dgm:spPr/>
      <dgm:t>
        <a:bodyPr/>
        <a:lstStyle/>
        <a:p>
          <a:endParaRPr lang="el-GR"/>
        </a:p>
      </dgm:t>
    </dgm:pt>
    <dgm:pt modelId="{20EB2737-2D9D-4F7B-B9F2-9C99500D1E30}" type="pres">
      <dgm:prSet presAssocID="{83D8C8FA-62D0-4ACB-9970-50B262EE9ED5}" presName="node" presStyleLbl="node1" presStyleIdx="1" presStyleCnt="3" custScaleX="139004" custLinFactNeighborX="-70705">
        <dgm:presLayoutVars>
          <dgm:bulletEnabled val="1"/>
        </dgm:presLayoutVars>
      </dgm:prSet>
      <dgm:spPr/>
      <dgm:t>
        <a:bodyPr/>
        <a:lstStyle/>
        <a:p>
          <a:endParaRPr lang="el-GR"/>
        </a:p>
      </dgm:t>
    </dgm:pt>
    <dgm:pt modelId="{DF1E1966-D619-478B-B234-3374530CBFF6}" type="pres">
      <dgm:prSet presAssocID="{671E3321-F0B5-4690-AE06-564AD70AD620}" presName="sibTrans" presStyleLbl="sibTrans2D1" presStyleIdx="1" presStyleCnt="2"/>
      <dgm:spPr/>
      <dgm:t>
        <a:bodyPr/>
        <a:lstStyle/>
        <a:p>
          <a:endParaRPr lang="el-GR"/>
        </a:p>
      </dgm:t>
    </dgm:pt>
    <dgm:pt modelId="{10DB01C0-AE07-4019-AAD7-4D813CDA792B}" type="pres">
      <dgm:prSet presAssocID="{671E3321-F0B5-4690-AE06-564AD70AD620}" presName="connectorText" presStyleLbl="sibTrans2D1" presStyleIdx="1" presStyleCnt="2"/>
      <dgm:spPr/>
      <dgm:t>
        <a:bodyPr/>
        <a:lstStyle/>
        <a:p>
          <a:endParaRPr lang="el-GR"/>
        </a:p>
      </dgm:t>
    </dgm:pt>
    <dgm:pt modelId="{2D90755A-1854-418B-AA85-D4460D8A0CAA}" type="pres">
      <dgm:prSet presAssocID="{6460FAF3-3D2A-4F68-950D-D1B35CFD4D40}" presName="node" presStyleLbl="node1" presStyleIdx="2" presStyleCnt="3" custScaleX="139005" custLinFactNeighborX="-70704">
        <dgm:presLayoutVars>
          <dgm:bulletEnabled val="1"/>
        </dgm:presLayoutVars>
      </dgm:prSet>
      <dgm:spPr/>
      <dgm:t>
        <a:bodyPr/>
        <a:lstStyle/>
        <a:p>
          <a:endParaRPr lang="el-GR"/>
        </a:p>
      </dgm:t>
    </dgm:pt>
  </dgm:ptLst>
  <dgm:cxnLst>
    <dgm:cxn modelId="{F24EF88F-21BD-4E96-A706-743DE9110CE1}" srcId="{51CFB7C5-187B-42FC-BE39-35EE5D998636}" destId="{C0CA2C4B-10BC-4EF7-AC6D-A69120F63106}" srcOrd="0" destOrd="0" parTransId="{500CED82-96FB-4C9B-8460-FCF0623727FE}" sibTransId="{33910CC6-17E6-41EB-9C66-9D73AB72FFB2}"/>
    <dgm:cxn modelId="{F008D697-95FE-47E2-85E0-D26322CADDA5}" type="presOf" srcId="{83D8C8FA-62D0-4ACB-9970-50B262EE9ED5}" destId="{20EB2737-2D9D-4F7B-B9F2-9C99500D1E30}" srcOrd="0" destOrd="0" presId="urn:microsoft.com/office/officeart/2005/8/layout/process2"/>
    <dgm:cxn modelId="{E678CEF4-F6C9-41D4-AD95-E3CBF1C93E1D}" type="presOf" srcId="{33910CC6-17E6-41EB-9C66-9D73AB72FFB2}" destId="{91214F6B-BAF1-4745-8F93-0EA62534DD34}" srcOrd="1" destOrd="0" presId="urn:microsoft.com/office/officeart/2005/8/layout/process2"/>
    <dgm:cxn modelId="{7A35C107-0D50-4F05-AF4A-2441BEA98BA7}" type="presOf" srcId="{51CFB7C5-187B-42FC-BE39-35EE5D998636}" destId="{C9BA3DB3-3C30-4E20-9830-22EFD676ADEF}" srcOrd="0" destOrd="0" presId="urn:microsoft.com/office/officeart/2005/8/layout/process2"/>
    <dgm:cxn modelId="{ED5B4315-24FB-456A-B7CA-BF2B300C4EB1}" type="presOf" srcId="{C0CA2C4B-10BC-4EF7-AC6D-A69120F63106}" destId="{B2C9F738-0F2F-49C4-AEBB-ABDB8688AD8C}" srcOrd="0" destOrd="0" presId="urn:microsoft.com/office/officeart/2005/8/layout/process2"/>
    <dgm:cxn modelId="{142FDCA1-C6F0-483B-8F07-4ED77B813179}" type="presOf" srcId="{33910CC6-17E6-41EB-9C66-9D73AB72FFB2}" destId="{D3ABD036-6D53-41E8-B66F-5012D6743472}" srcOrd="0" destOrd="0" presId="urn:microsoft.com/office/officeart/2005/8/layout/process2"/>
    <dgm:cxn modelId="{54974362-9657-4753-AC44-0B5AA6BF186A}" type="presOf" srcId="{671E3321-F0B5-4690-AE06-564AD70AD620}" destId="{DF1E1966-D619-478B-B234-3374530CBFF6}" srcOrd="0" destOrd="0" presId="urn:microsoft.com/office/officeart/2005/8/layout/process2"/>
    <dgm:cxn modelId="{0B17037C-3BCB-4EE3-8753-B09844AFFC64}" type="presOf" srcId="{6460FAF3-3D2A-4F68-950D-D1B35CFD4D40}" destId="{2D90755A-1854-418B-AA85-D4460D8A0CAA}" srcOrd="0" destOrd="0" presId="urn:microsoft.com/office/officeart/2005/8/layout/process2"/>
    <dgm:cxn modelId="{A81998E6-619B-497B-B4A9-6ED9F4B9F42A}" srcId="{51CFB7C5-187B-42FC-BE39-35EE5D998636}" destId="{6460FAF3-3D2A-4F68-950D-D1B35CFD4D40}" srcOrd="2" destOrd="0" parTransId="{B5D9C460-DCD8-48B2-A845-A91A0CDBE31E}" sibTransId="{5D578775-4CBE-487D-B59A-77A58472B70A}"/>
    <dgm:cxn modelId="{5CADCA6E-6665-4140-91A6-86A0A369C208}" type="presOf" srcId="{671E3321-F0B5-4690-AE06-564AD70AD620}" destId="{10DB01C0-AE07-4019-AAD7-4D813CDA792B}" srcOrd="1" destOrd="0" presId="urn:microsoft.com/office/officeart/2005/8/layout/process2"/>
    <dgm:cxn modelId="{DE849E5D-A1E5-4C88-91D1-78382BA0C6FD}" srcId="{51CFB7C5-187B-42FC-BE39-35EE5D998636}" destId="{83D8C8FA-62D0-4ACB-9970-50B262EE9ED5}" srcOrd="1" destOrd="0" parTransId="{8B9624AB-32CC-409C-8072-A87201E78DE1}" sibTransId="{671E3321-F0B5-4690-AE06-564AD70AD620}"/>
    <dgm:cxn modelId="{9F0C142E-9B1A-4DC8-AE2A-4EEE09F88E81}" type="presParOf" srcId="{C9BA3DB3-3C30-4E20-9830-22EFD676ADEF}" destId="{B2C9F738-0F2F-49C4-AEBB-ABDB8688AD8C}" srcOrd="0" destOrd="0" presId="urn:microsoft.com/office/officeart/2005/8/layout/process2"/>
    <dgm:cxn modelId="{9C0BA6E6-41B9-43E3-BE37-4A69656656BC}" type="presParOf" srcId="{C9BA3DB3-3C30-4E20-9830-22EFD676ADEF}" destId="{D3ABD036-6D53-41E8-B66F-5012D6743472}" srcOrd="1" destOrd="0" presId="urn:microsoft.com/office/officeart/2005/8/layout/process2"/>
    <dgm:cxn modelId="{455636DF-EEE7-48CB-81E2-4D433C0138C2}" type="presParOf" srcId="{D3ABD036-6D53-41E8-B66F-5012D6743472}" destId="{91214F6B-BAF1-4745-8F93-0EA62534DD34}" srcOrd="0" destOrd="0" presId="urn:microsoft.com/office/officeart/2005/8/layout/process2"/>
    <dgm:cxn modelId="{114C7049-AD3E-4DE9-B7E6-ED1D8D9FE025}" type="presParOf" srcId="{C9BA3DB3-3C30-4E20-9830-22EFD676ADEF}" destId="{20EB2737-2D9D-4F7B-B9F2-9C99500D1E30}" srcOrd="2" destOrd="0" presId="urn:microsoft.com/office/officeart/2005/8/layout/process2"/>
    <dgm:cxn modelId="{00DC97BA-0B42-4661-B76B-2F4042C8B6FC}" type="presParOf" srcId="{C9BA3DB3-3C30-4E20-9830-22EFD676ADEF}" destId="{DF1E1966-D619-478B-B234-3374530CBFF6}" srcOrd="3" destOrd="0" presId="urn:microsoft.com/office/officeart/2005/8/layout/process2"/>
    <dgm:cxn modelId="{B43E8002-025F-4052-B9FD-7092364463F6}" type="presParOf" srcId="{DF1E1966-D619-478B-B234-3374530CBFF6}" destId="{10DB01C0-AE07-4019-AAD7-4D813CDA792B}" srcOrd="0" destOrd="0" presId="urn:microsoft.com/office/officeart/2005/8/layout/process2"/>
    <dgm:cxn modelId="{3EB4AA2B-01E4-404D-AB14-378CA31CC0E8}" type="presParOf" srcId="{C9BA3DB3-3C30-4E20-9830-22EFD676ADEF}" destId="{2D90755A-1854-418B-AA85-D4460D8A0CAA}"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1CFB7C5-187B-42FC-BE39-35EE5D998636}" type="doc">
      <dgm:prSet loTypeId="urn:microsoft.com/office/officeart/2005/8/layout/process2" loCatId="process" qsTypeId="urn:microsoft.com/office/officeart/2005/8/quickstyle/simple1" qsCatId="simple" csTypeId="urn:microsoft.com/office/officeart/2005/8/colors/accent1_2" csCatId="accent1" phldr="1"/>
      <dgm:spPr/>
    </dgm:pt>
    <dgm:pt modelId="{C0CA2C4B-10BC-4EF7-AC6D-A69120F63106}">
      <dgm:prSet phldrT="[Κείμενο]" custT="1"/>
      <dgm:spPr/>
      <dgm:t>
        <a:bodyPr/>
        <a:lstStyle/>
        <a:p>
          <a:r>
            <a:rPr lang="el-GR" sz="1600" dirty="0" smtClean="0"/>
            <a:t>Εμβολιασμός </a:t>
          </a:r>
          <a:r>
            <a:rPr lang="en-US" sz="1600" dirty="0" smtClean="0"/>
            <a:t>0,2ml </a:t>
          </a:r>
          <a:r>
            <a:rPr lang="el-GR" sz="1600" dirty="0" smtClean="0"/>
            <a:t>σάλιου σε </a:t>
          </a:r>
          <a:r>
            <a:rPr lang="en-US" sz="1600" dirty="0" smtClean="0"/>
            <a:t>5-7ml </a:t>
          </a:r>
          <a:r>
            <a:rPr lang="el-GR" sz="1600" dirty="0" smtClean="0"/>
            <a:t>ημίρρευστο </a:t>
          </a:r>
          <a:r>
            <a:rPr lang="en-US" sz="1600" dirty="0" smtClean="0"/>
            <a:t>Snyder</a:t>
          </a:r>
          <a:r>
            <a:rPr lang="el-GR" sz="1600" dirty="0" smtClean="0"/>
            <a:t> άγαρ</a:t>
          </a:r>
          <a:endParaRPr lang="el-GR" sz="1600" dirty="0"/>
        </a:p>
      </dgm:t>
    </dgm:pt>
    <dgm:pt modelId="{500CED82-96FB-4C9B-8460-FCF0623727FE}" type="parTrans" cxnId="{F24EF88F-21BD-4E96-A706-743DE9110CE1}">
      <dgm:prSet/>
      <dgm:spPr/>
      <dgm:t>
        <a:bodyPr/>
        <a:lstStyle/>
        <a:p>
          <a:endParaRPr lang="el-GR"/>
        </a:p>
      </dgm:t>
    </dgm:pt>
    <dgm:pt modelId="{33910CC6-17E6-41EB-9C66-9D73AB72FFB2}" type="sibTrans" cxnId="{F24EF88F-21BD-4E96-A706-743DE9110CE1}">
      <dgm:prSet/>
      <dgm:spPr/>
      <dgm:t>
        <a:bodyPr/>
        <a:lstStyle/>
        <a:p>
          <a:endParaRPr lang="el-GR"/>
        </a:p>
      </dgm:t>
    </dgm:pt>
    <dgm:pt modelId="{83D8C8FA-62D0-4ACB-9970-50B262EE9ED5}">
      <dgm:prSet phldrT="[Κείμενο]" custT="1"/>
      <dgm:spPr/>
      <dgm:t>
        <a:bodyPr/>
        <a:lstStyle/>
        <a:p>
          <a:r>
            <a:rPr lang="el-GR" sz="1600" dirty="0" smtClean="0"/>
            <a:t>Επώαση στους 37</a:t>
          </a:r>
          <a:r>
            <a:rPr lang="el-GR" sz="1600" baseline="30000" dirty="0" smtClean="0"/>
            <a:t>ο</a:t>
          </a:r>
          <a:r>
            <a:rPr lang="el-GR" sz="1600" dirty="0" smtClean="0"/>
            <a:t> </a:t>
          </a:r>
          <a:r>
            <a:rPr lang="en-US" sz="1600" dirty="0" smtClean="0"/>
            <a:t>C</a:t>
          </a:r>
          <a:r>
            <a:rPr lang="el-GR" sz="1600" dirty="0" smtClean="0"/>
            <a:t> για 3 ημέρες</a:t>
          </a:r>
          <a:endParaRPr lang="el-GR" sz="1600" dirty="0"/>
        </a:p>
      </dgm:t>
    </dgm:pt>
    <dgm:pt modelId="{8B9624AB-32CC-409C-8072-A87201E78DE1}" type="parTrans" cxnId="{DE849E5D-A1E5-4C88-91D1-78382BA0C6FD}">
      <dgm:prSet/>
      <dgm:spPr/>
      <dgm:t>
        <a:bodyPr/>
        <a:lstStyle/>
        <a:p>
          <a:endParaRPr lang="el-GR"/>
        </a:p>
      </dgm:t>
    </dgm:pt>
    <dgm:pt modelId="{671E3321-F0B5-4690-AE06-564AD70AD620}" type="sibTrans" cxnId="{DE849E5D-A1E5-4C88-91D1-78382BA0C6FD}">
      <dgm:prSet/>
      <dgm:spPr/>
      <dgm:t>
        <a:bodyPr/>
        <a:lstStyle/>
        <a:p>
          <a:endParaRPr lang="el-GR"/>
        </a:p>
      </dgm:t>
    </dgm:pt>
    <dgm:pt modelId="{6460FAF3-3D2A-4F68-950D-D1B35CFD4D40}">
      <dgm:prSet phldrT="[Κείμενο]" custT="1"/>
      <dgm:spPr/>
      <dgm:t>
        <a:bodyPr/>
        <a:lstStyle/>
        <a:p>
          <a:r>
            <a:rPr lang="el-GR" sz="1600" dirty="0" smtClean="0"/>
            <a:t>Υπολογισμός του </a:t>
          </a:r>
          <a:r>
            <a:rPr lang="en-US" sz="1600" dirty="0" smtClean="0"/>
            <a:t>pH</a:t>
          </a:r>
          <a:r>
            <a:rPr lang="el-GR" sz="1600" dirty="0" smtClean="0"/>
            <a:t> με αλλαγή του χρώματος του υλικού</a:t>
          </a:r>
          <a:endParaRPr lang="el-GR" sz="1600" dirty="0"/>
        </a:p>
      </dgm:t>
    </dgm:pt>
    <dgm:pt modelId="{B5D9C460-DCD8-48B2-A845-A91A0CDBE31E}" type="parTrans" cxnId="{A81998E6-619B-497B-B4A9-6ED9F4B9F42A}">
      <dgm:prSet/>
      <dgm:spPr/>
      <dgm:t>
        <a:bodyPr/>
        <a:lstStyle/>
        <a:p>
          <a:endParaRPr lang="el-GR"/>
        </a:p>
      </dgm:t>
    </dgm:pt>
    <dgm:pt modelId="{5D578775-4CBE-487D-B59A-77A58472B70A}" type="sibTrans" cxnId="{A81998E6-619B-497B-B4A9-6ED9F4B9F42A}">
      <dgm:prSet/>
      <dgm:spPr/>
      <dgm:t>
        <a:bodyPr/>
        <a:lstStyle/>
        <a:p>
          <a:endParaRPr lang="el-GR"/>
        </a:p>
      </dgm:t>
    </dgm:pt>
    <dgm:pt modelId="{ABD2D191-C735-4601-8AA7-E26A72747B02}">
      <dgm:prSet custT="1"/>
      <dgm:spPr/>
      <dgm:t>
        <a:bodyPr/>
        <a:lstStyle/>
        <a:p>
          <a:r>
            <a:rPr lang="el-GR" sz="1600" dirty="0" smtClean="0"/>
            <a:t>Ανάμειξη και πήξιμο του άγαρ</a:t>
          </a:r>
          <a:endParaRPr lang="el-GR" sz="1600" dirty="0"/>
        </a:p>
      </dgm:t>
    </dgm:pt>
    <dgm:pt modelId="{9AFD67D1-E528-4139-9439-BC1F99AA5E21}" type="parTrans" cxnId="{EB4B5CC0-9BAA-4FE2-B5B0-15FB7393FDFD}">
      <dgm:prSet/>
      <dgm:spPr/>
      <dgm:t>
        <a:bodyPr/>
        <a:lstStyle/>
        <a:p>
          <a:endParaRPr lang="el-GR"/>
        </a:p>
      </dgm:t>
    </dgm:pt>
    <dgm:pt modelId="{FAE31914-8EF8-4D9B-BFAE-F0D36A901D1D}" type="sibTrans" cxnId="{EB4B5CC0-9BAA-4FE2-B5B0-15FB7393FDFD}">
      <dgm:prSet/>
      <dgm:spPr/>
      <dgm:t>
        <a:bodyPr/>
        <a:lstStyle/>
        <a:p>
          <a:endParaRPr lang="el-GR"/>
        </a:p>
      </dgm:t>
    </dgm:pt>
    <dgm:pt modelId="{C9BA3DB3-3C30-4E20-9830-22EFD676ADEF}" type="pres">
      <dgm:prSet presAssocID="{51CFB7C5-187B-42FC-BE39-35EE5D998636}" presName="linearFlow" presStyleCnt="0">
        <dgm:presLayoutVars>
          <dgm:resizeHandles val="exact"/>
        </dgm:presLayoutVars>
      </dgm:prSet>
      <dgm:spPr/>
    </dgm:pt>
    <dgm:pt modelId="{B2C9F738-0F2F-49C4-AEBB-ABDB8688AD8C}" type="pres">
      <dgm:prSet presAssocID="{C0CA2C4B-10BC-4EF7-AC6D-A69120F63106}" presName="node" presStyleLbl="node1" presStyleIdx="0" presStyleCnt="4" custScaleX="153761">
        <dgm:presLayoutVars>
          <dgm:bulletEnabled val="1"/>
        </dgm:presLayoutVars>
      </dgm:prSet>
      <dgm:spPr/>
      <dgm:t>
        <a:bodyPr/>
        <a:lstStyle/>
        <a:p>
          <a:endParaRPr lang="el-GR"/>
        </a:p>
      </dgm:t>
    </dgm:pt>
    <dgm:pt modelId="{D3ABD036-6D53-41E8-B66F-5012D6743472}" type="pres">
      <dgm:prSet presAssocID="{33910CC6-17E6-41EB-9C66-9D73AB72FFB2}" presName="sibTrans" presStyleLbl="sibTrans2D1" presStyleIdx="0" presStyleCnt="3"/>
      <dgm:spPr/>
      <dgm:t>
        <a:bodyPr/>
        <a:lstStyle/>
        <a:p>
          <a:endParaRPr lang="el-GR"/>
        </a:p>
      </dgm:t>
    </dgm:pt>
    <dgm:pt modelId="{91214F6B-BAF1-4745-8F93-0EA62534DD34}" type="pres">
      <dgm:prSet presAssocID="{33910CC6-17E6-41EB-9C66-9D73AB72FFB2}" presName="connectorText" presStyleLbl="sibTrans2D1" presStyleIdx="0" presStyleCnt="3"/>
      <dgm:spPr/>
      <dgm:t>
        <a:bodyPr/>
        <a:lstStyle/>
        <a:p>
          <a:endParaRPr lang="el-GR"/>
        </a:p>
      </dgm:t>
    </dgm:pt>
    <dgm:pt modelId="{CE52BF80-9823-4ED5-9EE3-DA784BFE5B69}" type="pres">
      <dgm:prSet presAssocID="{ABD2D191-C735-4601-8AA7-E26A72747B02}" presName="node" presStyleLbl="node1" presStyleIdx="1" presStyleCnt="4" custScaleX="151885">
        <dgm:presLayoutVars>
          <dgm:bulletEnabled val="1"/>
        </dgm:presLayoutVars>
      </dgm:prSet>
      <dgm:spPr/>
      <dgm:t>
        <a:bodyPr/>
        <a:lstStyle/>
        <a:p>
          <a:endParaRPr lang="el-GR"/>
        </a:p>
      </dgm:t>
    </dgm:pt>
    <dgm:pt modelId="{EE6FDADE-8D14-4D8B-8A80-ACC6DA0182C1}" type="pres">
      <dgm:prSet presAssocID="{FAE31914-8EF8-4D9B-BFAE-F0D36A901D1D}" presName="sibTrans" presStyleLbl="sibTrans2D1" presStyleIdx="1" presStyleCnt="3"/>
      <dgm:spPr/>
      <dgm:t>
        <a:bodyPr/>
        <a:lstStyle/>
        <a:p>
          <a:endParaRPr lang="el-GR"/>
        </a:p>
      </dgm:t>
    </dgm:pt>
    <dgm:pt modelId="{48A4A742-9BAD-4534-9FAB-D066562B3DF2}" type="pres">
      <dgm:prSet presAssocID="{FAE31914-8EF8-4D9B-BFAE-F0D36A901D1D}" presName="connectorText" presStyleLbl="sibTrans2D1" presStyleIdx="1" presStyleCnt="3"/>
      <dgm:spPr/>
      <dgm:t>
        <a:bodyPr/>
        <a:lstStyle/>
        <a:p>
          <a:endParaRPr lang="el-GR"/>
        </a:p>
      </dgm:t>
    </dgm:pt>
    <dgm:pt modelId="{20EB2737-2D9D-4F7B-B9F2-9C99500D1E30}" type="pres">
      <dgm:prSet presAssocID="{83D8C8FA-62D0-4ACB-9970-50B262EE9ED5}" presName="node" presStyleLbl="node1" presStyleIdx="2" presStyleCnt="4" custScaleX="150496">
        <dgm:presLayoutVars>
          <dgm:bulletEnabled val="1"/>
        </dgm:presLayoutVars>
      </dgm:prSet>
      <dgm:spPr/>
      <dgm:t>
        <a:bodyPr/>
        <a:lstStyle/>
        <a:p>
          <a:endParaRPr lang="el-GR"/>
        </a:p>
      </dgm:t>
    </dgm:pt>
    <dgm:pt modelId="{DF1E1966-D619-478B-B234-3374530CBFF6}" type="pres">
      <dgm:prSet presAssocID="{671E3321-F0B5-4690-AE06-564AD70AD620}" presName="sibTrans" presStyleLbl="sibTrans2D1" presStyleIdx="2" presStyleCnt="3"/>
      <dgm:spPr/>
      <dgm:t>
        <a:bodyPr/>
        <a:lstStyle/>
        <a:p>
          <a:endParaRPr lang="el-GR"/>
        </a:p>
      </dgm:t>
    </dgm:pt>
    <dgm:pt modelId="{10DB01C0-AE07-4019-AAD7-4D813CDA792B}" type="pres">
      <dgm:prSet presAssocID="{671E3321-F0B5-4690-AE06-564AD70AD620}" presName="connectorText" presStyleLbl="sibTrans2D1" presStyleIdx="2" presStyleCnt="3"/>
      <dgm:spPr/>
      <dgm:t>
        <a:bodyPr/>
        <a:lstStyle/>
        <a:p>
          <a:endParaRPr lang="el-GR"/>
        </a:p>
      </dgm:t>
    </dgm:pt>
    <dgm:pt modelId="{2D90755A-1854-418B-AA85-D4460D8A0CAA}" type="pres">
      <dgm:prSet presAssocID="{6460FAF3-3D2A-4F68-950D-D1B35CFD4D40}" presName="node" presStyleLbl="node1" presStyleIdx="3" presStyleCnt="4" custScaleX="150496" custLinFactNeighborX="0" custLinFactNeighborY="-3105">
        <dgm:presLayoutVars>
          <dgm:bulletEnabled val="1"/>
        </dgm:presLayoutVars>
      </dgm:prSet>
      <dgm:spPr/>
      <dgm:t>
        <a:bodyPr/>
        <a:lstStyle/>
        <a:p>
          <a:endParaRPr lang="el-GR"/>
        </a:p>
      </dgm:t>
    </dgm:pt>
  </dgm:ptLst>
  <dgm:cxnLst>
    <dgm:cxn modelId="{B6BE513A-F9D5-4091-99A6-1C6CF279BD8C}" type="presOf" srcId="{33910CC6-17E6-41EB-9C66-9D73AB72FFB2}" destId="{D3ABD036-6D53-41E8-B66F-5012D6743472}" srcOrd="0" destOrd="0" presId="urn:microsoft.com/office/officeart/2005/8/layout/process2"/>
    <dgm:cxn modelId="{F24EF88F-21BD-4E96-A706-743DE9110CE1}" srcId="{51CFB7C5-187B-42FC-BE39-35EE5D998636}" destId="{C0CA2C4B-10BC-4EF7-AC6D-A69120F63106}" srcOrd="0" destOrd="0" parTransId="{500CED82-96FB-4C9B-8460-FCF0623727FE}" sibTransId="{33910CC6-17E6-41EB-9C66-9D73AB72FFB2}"/>
    <dgm:cxn modelId="{2710842D-962F-4AA5-91E7-21484D231FCA}" type="presOf" srcId="{6460FAF3-3D2A-4F68-950D-D1B35CFD4D40}" destId="{2D90755A-1854-418B-AA85-D4460D8A0CAA}" srcOrd="0" destOrd="0" presId="urn:microsoft.com/office/officeart/2005/8/layout/process2"/>
    <dgm:cxn modelId="{6442C6A5-6F0C-487A-A50A-3635B996AE2B}" type="presOf" srcId="{C0CA2C4B-10BC-4EF7-AC6D-A69120F63106}" destId="{B2C9F738-0F2F-49C4-AEBB-ABDB8688AD8C}" srcOrd="0" destOrd="0" presId="urn:microsoft.com/office/officeart/2005/8/layout/process2"/>
    <dgm:cxn modelId="{16FA0DB6-8790-4C72-AA56-1A48EAA2496E}" type="presOf" srcId="{ABD2D191-C735-4601-8AA7-E26A72747B02}" destId="{CE52BF80-9823-4ED5-9EE3-DA784BFE5B69}" srcOrd="0" destOrd="0" presId="urn:microsoft.com/office/officeart/2005/8/layout/process2"/>
    <dgm:cxn modelId="{DC3DAB86-9D1A-44FF-831C-AA36D6F92161}" type="presOf" srcId="{FAE31914-8EF8-4D9B-BFAE-F0D36A901D1D}" destId="{48A4A742-9BAD-4534-9FAB-D066562B3DF2}" srcOrd="1" destOrd="0" presId="urn:microsoft.com/office/officeart/2005/8/layout/process2"/>
    <dgm:cxn modelId="{81BD2A37-35EA-439C-BDC3-5F842D18196A}" type="presOf" srcId="{FAE31914-8EF8-4D9B-BFAE-F0D36A901D1D}" destId="{EE6FDADE-8D14-4D8B-8A80-ACC6DA0182C1}" srcOrd="0" destOrd="0" presId="urn:microsoft.com/office/officeart/2005/8/layout/process2"/>
    <dgm:cxn modelId="{96E43673-58B9-4274-9CE0-29C60ACFC435}" type="presOf" srcId="{671E3321-F0B5-4690-AE06-564AD70AD620}" destId="{10DB01C0-AE07-4019-AAD7-4D813CDA792B}" srcOrd="1" destOrd="0" presId="urn:microsoft.com/office/officeart/2005/8/layout/process2"/>
    <dgm:cxn modelId="{EB4B5CC0-9BAA-4FE2-B5B0-15FB7393FDFD}" srcId="{51CFB7C5-187B-42FC-BE39-35EE5D998636}" destId="{ABD2D191-C735-4601-8AA7-E26A72747B02}" srcOrd="1" destOrd="0" parTransId="{9AFD67D1-E528-4139-9439-BC1F99AA5E21}" sibTransId="{FAE31914-8EF8-4D9B-BFAE-F0D36A901D1D}"/>
    <dgm:cxn modelId="{986014A4-DDB1-49B3-848F-15DFA6F0C514}" type="presOf" srcId="{671E3321-F0B5-4690-AE06-564AD70AD620}" destId="{DF1E1966-D619-478B-B234-3374530CBFF6}" srcOrd="0" destOrd="0" presId="urn:microsoft.com/office/officeart/2005/8/layout/process2"/>
    <dgm:cxn modelId="{AD9EA398-6243-41AB-9CA5-6A72F2B5AAF4}" type="presOf" srcId="{33910CC6-17E6-41EB-9C66-9D73AB72FFB2}" destId="{91214F6B-BAF1-4745-8F93-0EA62534DD34}" srcOrd="1" destOrd="0" presId="urn:microsoft.com/office/officeart/2005/8/layout/process2"/>
    <dgm:cxn modelId="{A81998E6-619B-497B-B4A9-6ED9F4B9F42A}" srcId="{51CFB7C5-187B-42FC-BE39-35EE5D998636}" destId="{6460FAF3-3D2A-4F68-950D-D1B35CFD4D40}" srcOrd="3" destOrd="0" parTransId="{B5D9C460-DCD8-48B2-A845-A91A0CDBE31E}" sibTransId="{5D578775-4CBE-487D-B59A-77A58472B70A}"/>
    <dgm:cxn modelId="{D5350E78-2A7D-46A1-A008-3733D7E7056B}" type="presOf" srcId="{51CFB7C5-187B-42FC-BE39-35EE5D998636}" destId="{C9BA3DB3-3C30-4E20-9830-22EFD676ADEF}" srcOrd="0" destOrd="0" presId="urn:microsoft.com/office/officeart/2005/8/layout/process2"/>
    <dgm:cxn modelId="{DE849E5D-A1E5-4C88-91D1-78382BA0C6FD}" srcId="{51CFB7C5-187B-42FC-BE39-35EE5D998636}" destId="{83D8C8FA-62D0-4ACB-9970-50B262EE9ED5}" srcOrd="2" destOrd="0" parTransId="{8B9624AB-32CC-409C-8072-A87201E78DE1}" sibTransId="{671E3321-F0B5-4690-AE06-564AD70AD620}"/>
    <dgm:cxn modelId="{AA89AC92-E365-412F-9F99-316A57212455}" type="presOf" srcId="{83D8C8FA-62D0-4ACB-9970-50B262EE9ED5}" destId="{20EB2737-2D9D-4F7B-B9F2-9C99500D1E30}" srcOrd="0" destOrd="0" presId="urn:microsoft.com/office/officeart/2005/8/layout/process2"/>
    <dgm:cxn modelId="{1AA408EC-202A-4BA8-A1D4-21DDF7AFCD17}" type="presParOf" srcId="{C9BA3DB3-3C30-4E20-9830-22EFD676ADEF}" destId="{B2C9F738-0F2F-49C4-AEBB-ABDB8688AD8C}" srcOrd="0" destOrd="0" presId="urn:microsoft.com/office/officeart/2005/8/layout/process2"/>
    <dgm:cxn modelId="{3A80D853-367B-47C6-B9BE-06DC64CAF92A}" type="presParOf" srcId="{C9BA3DB3-3C30-4E20-9830-22EFD676ADEF}" destId="{D3ABD036-6D53-41E8-B66F-5012D6743472}" srcOrd="1" destOrd="0" presId="urn:microsoft.com/office/officeart/2005/8/layout/process2"/>
    <dgm:cxn modelId="{C818C81A-21B9-4E76-8175-D083E66F41DD}" type="presParOf" srcId="{D3ABD036-6D53-41E8-B66F-5012D6743472}" destId="{91214F6B-BAF1-4745-8F93-0EA62534DD34}" srcOrd="0" destOrd="0" presId="urn:microsoft.com/office/officeart/2005/8/layout/process2"/>
    <dgm:cxn modelId="{433AEDBF-91AB-4735-A95F-B73B71C92BEC}" type="presParOf" srcId="{C9BA3DB3-3C30-4E20-9830-22EFD676ADEF}" destId="{CE52BF80-9823-4ED5-9EE3-DA784BFE5B69}" srcOrd="2" destOrd="0" presId="urn:microsoft.com/office/officeart/2005/8/layout/process2"/>
    <dgm:cxn modelId="{D117CC38-A3A8-42A7-A2E5-5CBD0BEA0BF3}" type="presParOf" srcId="{C9BA3DB3-3C30-4E20-9830-22EFD676ADEF}" destId="{EE6FDADE-8D14-4D8B-8A80-ACC6DA0182C1}" srcOrd="3" destOrd="0" presId="urn:microsoft.com/office/officeart/2005/8/layout/process2"/>
    <dgm:cxn modelId="{10EEC89E-5CA8-488E-B5C2-BF045217DA62}" type="presParOf" srcId="{EE6FDADE-8D14-4D8B-8A80-ACC6DA0182C1}" destId="{48A4A742-9BAD-4534-9FAB-D066562B3DF2}" srcOrd="0" destOrd="0" presId="urn:microsoft.com/office/officeart/2005/8/layout/process2"/>
    <dgm:cxn modelId="{C87F45E7-4C2B-4A27-A284-36640C4755F9}" type="presParOf" srcId="{C9BA3DB3-3C30-4E20-9830-22EFD676ADEF}" destId="{20EB2737-2D9D-4F7B-B9F2-9C99500D1E30}" srcOrd="4" destOrd="0" presId="urn:microsoft.com/office/officeart/2005/8/layout/process2"/>
    <dgm:cxn modelId="{AB43C872-C207-4135-83E0-74ED3FFF7596}" type="presParOf" srcId="{C9BA3DB3-3C30-4E20-9830-22EFD676ADEF}" destId="{DF1E1966-D619-478B-B234-3374530CBFF6}" srcOrd="5" destOrd="0" presId="urn:microsoft.com/office/officeart/2005/8/layout/process2"/>
    <dgm:cxn modelId="{9CA43F14-6D3E-4A07-B186-264271862B1A}" type="presParOf" srcId="{DF1E1966-D619-478B-B234-3374530CBFF6}" destId="{10DB01C0-AE07-4019-AAD7-4D813CDA792B}" srcOrd="0" destOrd="0" presId="urn:microsoft.com/office/officeart/2005/8/layout/process2"/>
    <dgm:cxn modelId="{397B4522-A65E-4A2A-83EB-34BCC9A86A2D}" type="presParOf" srcId="{C9BA3DB3-3C30-4E20-9830-22EFD676ADEF}" destId="{2D90755A-1854-418B-AA85-D4460D8A0CAA}" srcOrd="6"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09F7E5D-2D07-4478-AF4F-AE435EA6E319}" type="doc">
      <dgm:prSet loTypeId="urn:microsoft.com/office/officeart/2005/8/layout/pyramid2" loCatId="pyramid" qsTypeId="urn:microsoft.com/office/officeart/2005/8/quickstyle/simple1" qsCatId="simple" csTypeId="urn:microsoft.com/office/officeart/2005/8/colors/accent1_2" csCatId="accent1" phldr="1"/>
      <dgm:spPr/>
    </dgm:pt>
    <dgm:pt modelId="{C3AF7BE9-556C-4093-ACC1-4A667D9363DF}">
      <dgm:prSet phldrT="[Κείμενο]" custT="1"/>
      <dgm:spPr/>
      <dgm:t>
        <a:bodyPr/>
        <a:lstStyle/>
        <a:p>
          <a:r>
            <a:rPr lang="el-GR" sz="1800" dirty="0" smtClean="0"/>
            <a:t>Αύξηση ανθεκτικότητας των δοντιών</a:t>
          </a:r>
          <a:endParaRPr lang="el-GR" sz="1800" dirty="0"/>
        </a:p>
      </dgm:t>
    </dgm:pt>
    <dgm:pt modelId="{66FF30DE-D75E-4C51-AF3F-EE9A9B611B51}" type="parTrans" cxnId="{2F612291-A2FC-45DA-87EC-579FA6C9ED43}">
      <dgm:prSet/>
      <dgm:spPr/>
      <dgm:t>
        <a:bodyPr/>
        <a:lstStyle/>
        <a:p>
          <a:endParaRPr lang="el-GR"/>
        </a:p>
      </dgm:t>
    </dgm:pt>
    <dgm:pt modelId="{CAD462C9-DEAC-4FE7-B39C-DE159F376D65}" type="sibTrans" cxnId="{2F612291-A2FC-45DA-87EC-579FA6C9ED43}">
      <dgm:prSet/>
      <dgm:spPr/>
      <dgm:t>
        <a:bodyPr/>
        <a:lstStyle/>
        <a:p>
          <a:endParaRPr lang="el-GR"/>
        </a:p>
      </dgm:t>
    </dgm:pt>
    <dgm:pt modelId="{F716978D-A573-4B46-B0A9-CC6FC5C1969F}">
      <dgm:prSet phldrT="[Κείμενο]" custT="1"/>
      <dgm:spPr/>
      <dgm:t>
        <a:bodyPr/>
        <a:lstStyle/>
        <a:p>
          <a:r>
            <a:rPr lang="el-GR" sz="1800" dirty="0" smtClean="0"/>
            <a:t>Ρύθμιση διαιτολογίου</a:t>
          </a:r>
          <a:endParaRPr lang="el-GR" sz="1800" dirty="0"/>
        </a:p>
      </dgm:t>
    </dgm:pt>
    <dgm:pt modelId="{8F945DBC-352F-461E-8B0D-3198B20E9274}" type="parTrans" cxnId="{B51AA2E6-F537-4123-9CC8-443AEB25200C}">
      <dgm:prSet/>
      <dgm:spPr/>
      <dgm:t>
        <a:bodyPr/>
        <a:lstStyle/>
        <a:p>
          <a:endParaRPr lang="el-GR"/>
        </a:p>
      </dgm:t>
    </dgm:pt>
    <dgm:pt modelId="{F3A68A89-365C-4313-9778-1FEAFBE0E266}" type="sibTrans" cxnId="{B51AA2E6-F537-4123-9CC8-443AEB25200C}">
      <dgm:prSet/>
      <dgm:spPr/>
      <dgm:t>
        <a:bodyPr/>
        <a:lstStyle/>
        <a:p>
          <a:endParaRPr lang="el-GR"/>
        </a:p>
      </dgm:t>
    </dgm:pt>
    <dgm:pt modelId="{824C2459-8705-449E-84AA-B65F61A60BC8}">
      <dgm:prSet phldrT="[Κείμενο]" custT="1"/>
      <dgm:spPr/>
      <dgm:t>
        <a:bodyPr/>
        <a:lstStyle/>
        <a:p>
          <a:r>
            <a:rPr lang="el-GR" sz="1800" dirty="0" smtClean="0"/>
            <a:t>Έλεγχος οδοντικής πλάκας</a:t>
          </a:r>
          <a:endParaRPr lang="el-GR" sz="1800" dirty="0"/>
        </a:p>
      </dgm:t>
    </dgm:pt>
    <dgm:pt modelId="{42D4268F-E0B8-4CDD-A3DC-49FD4B1EF0BD}" type="parTrans" cxnId="{86871863-7092-44EB-9F00-A601F5D62FA9}">
      <dgm:prSet/>
      <dgm:spPr/>
      <dgm:t>
        <a:bodyPr/>
        <a:lstStyle/>
        <a:p>
          <a:endParaRPr lang="el-GR"/>
        </a:p>
      </dgm:t>
    </dgm:pt>
    <dgm:pt modelId="{24926A56-C1CF-4288-AC3D-A710CFCA3DF1}" type="sibTrans" cxnId="{86871863-7092-44EB-9F00-A601F5D62FA9}">
      <dgm:prSet/>
      <dgm:spPr/>
      <dgm:t>
        <a:bodyPr/>
        <a:lstStyle/>
        <a:p>
          <a:endParaRPr lang="el-GR"/>
        </a:p>
      </dgm:t>
    </dgm:pt>
    <dgm:pt modelId="{2255A3E3-A26C-4EC7-BC4F-78AD52CAC28B}" type="pres">
      <dgm:prSet presAssocID="{909F7E5D-2D07-4478-AF4F-AE435EA6E319}" presName="compositeShape" presStyleCnt="0">
        <dgm:presLayoutVars>
          <dgm:dir/>
          <dgm:resizeHandles/>
        </dgm:presLayoutVars>
      </dgm:prSet>
      <dgm:spPr/>
    </dgm:pt>
    <dgm:pt modelId="{6210E830-122D-4331-BE78-A33FE16C601D}" type="pres">
      <dgm:prSet presAssocID="{909F7E5D-2D07-4478-AF4F-AE435EA6E319}" presName="pyramid" presStyleLbl="node1" presStyleIdx="0" presStyleCnt="1"/>
      <dgm:spPr/>
    </dgm:pt>
    <dgm:pt modelId="{187AEE50-622D-4C7E-B502-1F7CDB78C423}" type="pres">
      <dgm:prSet presAssocID="{909F7E5D-2D07-4478-AF4F-AE435EA6E319}" presName="theList" presStyleCnt="0"/>
      <dgm:spPr/>
    </dgm:pt>
    <dgm:pt modelId="{3F907CF3-1E44-44CA-AE85-858F1962B535}" type="pres">
      <dgm:prSet presAssocID="{C3AF7BE9-556C-4093-ACC1-4A667D9363DF}" presName="aNode" presStyleLbl="fgAcc1" presStyleIdx="0" presStyleCnt="3">
        <dgm:presLayoutVars>
          <dgm:bulletEnabled val="1"/>
        </dgm:presLayoutVars>
      </dgm:prSet>
      <dgm:spPr/>
      <dgm:t>
        <a:bodyPr/>
        <a:lstStyle/>
        <a:p>
          <a:endParaRPr lang="el-GR"/>
        </a:p>
      </dgm:t>
    </dgm:pt>
    <dgm:pt modelId="{3BB5ADA2-15D5-4820-982E-7B216CAEC4F7}" type="pres">
      <dgm:prSet presAssocID="{C3AF7BE9-556C-4093-ACC1-4A667D9363DF}" presName="aSpace" presStyleCnt="0"/>
      <dgm:spPr/>
    </dgm:pt>
    <dgm:pt modelId="{7B814646-D095-4294-BE6B-9C20EDE7B4B8}" type="pres">
      <dgm:prSet presAssocID="{F716978D-A573-4B46-B0A9-CC6FC5C1969F}" presName="aNode" presStyleLbl="fgAcc1" presStyleIdx="1" presStyleCnt="3">
        <dgm:presLayoutVars>
          <dgm:bulletEnabled val="1"/>
        </dgm:presLayoutVars>
      </dgm:prSet>
      <dgm:spPr/>
      <dgm:t>
        <a:bodyPr/>
        <a:lstStyle/>
        <a:p>
          <a:endParaRPr lang="el-GR"/>
        </a:p>
      </dgm:t>
    </dgm:pt>
    <dgm:pt modelId="{CA0465C0-B808-412F-8495-5CBBDB29917E}" type="pres">
      <dgm:prSet presAssocID="{F716978D-A573-4B46-B0A9-CC6FC5C1969F}" presName="aSpace" presStyleCnt="0"/>
      <dgm:spPr/>
    </dgm:pt>
    <dgm:pt modelId="{459BAE5B-4C0B-4A73-ADC8-19E16A29F478}" type="pres">
      <dgm:prSet presAssocID="{824C2459-8705-449E-84AA-B65F61A60BC8}" presName="aNode" presStyleLbl="fgAcc1" presStyleIdx="2" presStyleCnt="3">
        <dgm:presLayoutVars>
          <dgm:bulletEnabled val="1"/>
        </dgm:presLayoutVars>
      </dgm:prSet>
      <dgm:spPr/>
      <dgm:t>
        <a:bodyPr/>
        <a:lstStyle/>
        <a:p>
          <a:endParaRPr lang="el-GR"/>
        </a:p>
      </dgm:t>
    </dgm:pt>
    <dgm:pt modelId="{88363617-EB19-4789-9E38-E79ED1A237FC}" type="pres">
      <dgm:prSet presAssocID="{824C2459-8705-449E-84AA-B65F61A60BC8}" presName="aSpace" presStyleCnt="0"/>
      <dgm:spPr/>
    </dgm:pt>
  </dgm:ptLst>
  <dgm:cxnLst>
    <dgm:cxn modelId="{76305C6C-502F-497C-A41C-CC86C6FD00C2}" type="presOf" srcId="{824C2459-8705-449E-84AA-B65F61A60BC8}" destId="{459BAE5B-4C0B-4A73-ADC8-19E16A29F478}" srcOrd="0" destOrd="0" presId="urn:microsoft.com/office/officeart/2005/8/layout/pyramid2"/>
    <dgm:cxn modelId="{65B5A93C-E0A2-4EA4-9F14-1083E1C2C540}" type="presOf" srcId="{909F7E5D-2D07-4478-AF4F-AE435EA6E319}" destId="{2255A3E3-A26C-4EC7-BC4F-78AD52CAC28B}" srcOrd="0" destOrd="0" presId="urn:microsoft.com/office/officeart/2005/8/layout/pyramid2"/>
    <dgm:cxn modelId="{A632AA5A-071A-4911-B98C-7C32AE14BC97}" type="presOf" srcId="{F716978D-A573-4B46-B0A9-CC6FC5C1969F}" destId="{7B814646-D095-4294-BE6B-9C20EDE7B4B8}" srcOrd="0" destOrd="0" presId="urn:microsoft.com/office/officeart/2005/8/layout/pyramid2"/>
    <dgm:cxn modelId="{86871863-7092-44EB-9F00-A601F5D62FA9}" srcId="{909F7E5D-2D07-4478-AF4F-AE435EA6E319}" destId="{824C2459-8705-449E-84AA-B65F61A60BC8}" srcOrd="2" destOrd="0" parTransId="{42D4268F-E0B8-4CDD-A3DC-49FD4B1EF0BD}" sibTransId="{24926A56-C1CF-4288-AC3D-A710CFCA3DF1}"/>
    <dgm:cxn modelId="{B51AA2E6-F537-4123-9CC8-443AEB25200C}" srcId="{909F7E5D-2D07-4478-AF4F-AE435EA6E319}" destId="{F716978D-A573-4B46-B0A9-CC6FC5C1969F}" srcOrd="1" destOrd="0" parTransId="{8F945DBC-352F-461E-8B0D-3198B20E9274}" sibTransId="{F3A68A89-365C-4313-9778-1FEAFBE0E266}"/>
    <dgm:cxn modelId="{2F612291-A2FC-45DA-87EC-579FA6C9ED43}" srcId="{909F7E5D-2D07-4478-AF4F-AE435EA6E319}" destId="{C3AF7BE9-556C-4093-ACC1-4A667D9363DF}" srcOrd="0" destOrd="0" parTransId="{66FF30DE-D75E-4C51-AF3F-EE9A9B611B51}" sibTransId="{CAD462C9-DEAC-4FE7-B39C-DE159F376D65}"/>
    <dgm:cxn modelId="{BC0BE10D-CCE4-4A7A-954C-40067A0F07A9}" type="presOf" srcId="{C3AF7BE9-556C-4093-ACC1-4A667D9363DF}" destId="{3F907CF3-1E44-44CA-AE85-858F1962B535}" srcOrd="0" destOrd="0" presId="urn:microsoft.com/office/officeart/2005/8/layout/pyramid2"/>
    <dgm:cxn modelId="{9FB0B65D-B56E-4B47-912E-42130B123343}" type="presParOf" srcId="{2255A3E3-A26C-4EC7-BC4F-78AD52CAC28B}" destId="{6210E830-122D-4331-BE78-A33FE16C601D}" srcOrd="0" destOrd="0" presId="urn:microsoft.com/office/officeart/2005/8/layout/pyramid2"/>
    <dgm:cxn modelId="{8A2EBAD9-216D-41FF-8823-4655C7287A46}" type="presParOf" srcId="{2255A3E3-A26C-4EC7-BC4F-78AD52CAC28B}" destId="{187AEE50-622D-4C7E-B502-1F7CDB78C423}" srcOrd="1" destOrd="0" presId="urn:microsoft.com/office/officeart/2005/8/layout/pyramid2"/>
    <dgm:cxn modelId="{11D8E75E-676C-4971-9AA2-8939141E71E0}" type="presParOf" srcId="{187AEE50-622D-4C7E-B502-1F7CDB78C423}" destId="{3F907CF3-1E44-44CA-AE85-858F1962B535}" srcOrd="0" destOrd="0" presId="urn:microsoft.com/office/officeart/2005/8/layout/pyramid2"/>
    <dgm:cxn modelId="{C278932E-0834-4A64-B8AF-515F56D5F03E}" type="presParOf" srcId="{187AEE50-622D-4C7E-B502-1F7CDB78C423}" destId="{3BB5ADA2-15D5-4820-982E-7B216CAEC4F7}" srcOrd="1" destOrd="0" presId="urn:microsoft.com/office/officeart/2005/8/layout/pyramid2"/>
    <dgm:cxn modelId="{8B7CE9A5-7515-4D19-8F93-30196B826792}" type="presParOf" srcId="{187AEE50-622D-4C7E-B502-1F7CDB78C423}" destId="{7B814646-D095-4294-BE6B-9C20EDE7B4B8}" srcOrd="2" destOrd="0" presId="urn:microsoft.com/office/officeart/2005/8/layout/pyramid2"/>
    <dgm:cxn modelId="{DE2FE4E6-6771-4C8E-97CF-D67E71798808}" type="presParOf" srcId="{187AEE50-622D-4C7E-B502-1F7CDB78C423}" destId="{CA0465C0-B808-412F-8495-5CBBDB29917E}" srcOrd="3" destOrd="0" presId="urn:microsoft.com/office/officeart/2005/8/layout/pyramid2"/>
    <dgm:cxn modelId="{904CDD32-486B-42F3-AD5F-FEF4D7BA19C5}" type="presParOf" srcId="{187AEE50-622D-4C7E-B502-1F7CDB78C423}" destId="{459BAE5B-4C0B-4A73-ADC8-19E16A29F478}" srcOrd="4" destOrd="0" presId="urn:microsoft.com/office/officeart/2005/8/layout/pyramid2"/>
    <dgm:cxn modelId="{7EBE64EB-3335-4140-8EAB-983E37251EE1}" type="presParOf" srcId="{187AEE50-622D-4C7E-B502-1F7CDB78C423}" destId="{88363617-EB19-4789-9E38-E79ED1A237FC}"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FEE8156-ED4B-4ED0-BAF5-0046BBD6908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96112B29-309C-4114-B063-B1CAF0AC3470}">
      <dgm:prSet phldrT="[Κείμενο]" custT="1"/>
      <dgm:spPr/>
      <dgm:t>
        <a:bodyPr/>
        <a:lstStyle/>
        <a:p>
          <a:r>
            <a:rPr lang="el-GR" sz="1800" dirty="0" smtClean="0"/>
            <a:t>Πρόληψη και θεραπεία τερηδόνας</a:t>
          </a:r>
          <a:endParaRPr lang="el-GR" sz="1800" dirty="0"/>
        </a:p>
      </dgm:t>
    </dgm:pt>
    <dgm:pt modelId="{B0021F9B-2052-4B94-8B79-DC688DD4A2A9}" type="parTrans" cxnId="{AAFBABDC-E4E0-4263-A669-8D446BD26D48}">
      <dgm:prSet/>
      <dgm:spPr/>
      <dgm:t>
        <a:bodyPr/>
        <a:lstStyle/>
        <a:p>
          <a:endParaRPr lang="el-GR"/>
        </a:p>
      </dgm:t>
    </dgm:pt>
    <dgm:pt modelId="{C14EB19C-CBE0-44B3-95C7-E192AB853EC8}" type="sibTrans" cxnId="{AAFBABDC-E4E0-4263-A669-8D446BD26D48}">
      <dgm:prSet/>
      <dgm:spPr/>
      <dgm:t>
        <a:bodyPr/>
        <a:lstStyle/>
        <a:p>
          <a:endParaRPr lang="el-GR"/>
        </a:p>
      </dgm:t>
    </dgm:pt>
    <dgm:pt modelId="{61EB75F7-BB0A-4480-9785-00675F9B67B5}">
      <dgm:prSet phldrT="[Κείμενο]" custT="1"/>
      <dgm:spPr/>
      <dgm:t>
        <a:bodyPr/>
        <a:lstStyle/>
        <a:p>
          <a:r>
            <a:rPr lang="el-GR" sz="1600" dirty="0" smtClean="0"/>
            <a:t>Χρήση φθορίου</a:t>
          </a:r>
          <a:endParaRPr lang="el-GR" sz="1600" dirty="0"/>
        </a:p>
      </dgm:t>
    </dgm:pt>
    <dgm:pt modelId="{7B7375EA-B6F0-4B9B-84DF-9E913D990BCD}" type="parTrans" cxnId="{163B243B-C341-4950-9B2F-896F9C2C00A3}">
      <dgm:prSet/>
      <dgm:spPr/>
      <dgm:t>
        <a:bodyPr/>
        <a:lstStyle/>
        <a:p>
          <a:endParaRPr lang="el-GR"/>
        </a:p>
      </dgm:t>
    </dgm:pt>
    <dgm:pt modelId="{5BCED0EF-D227-4239-BD9C-B150E8BE679A}" type="sibTrans" cxnId="{163B243B-C341-4950-9B2F-896F9C2C00A3}">
      <dgm:prSet/>
      <dgm:spPr/>
      <dgm:t>
        <a:bodyPr/>
        <a:lstStyle/>
        <a:p>
          <a:endParaRPr lang="el-GR"/>
        </a:p>
      </dgm:t>
    </dgm:pt>
    <dgm:pt modelId="{56191059-77A0-48E0-8BB6-736B62F467E1}">
      <dgm:prSet phldrT="[Κείμενο]" custT="1"/>
      <dgm:spPr/>
      <dgm:t>
        <a:bodyPr/>
        <a:lstStyle/>
        <a:p>
          <a:r>
            <a:rPr lang="el-GR" sz="1600" dirty="0" smtClean="0"/>
            <a:t>Αντιμικροβιακοί παράγοντες</a:t>
          </a:r>
          <a:endParaRPr lang="el-GR" sz="1600" dirty="0"/>
        </a:p>
      </dgm:t>
    </dgm:pt>
    <dgm:pt modelId="{ABD718B0-110D-4297-86F0-61804902E0D4}" type="parTrans" cxnId="{3148F741-C080-486E-86F5-8C9F8D879D02}">
      <dgm:prSet/>
      <dgm:spPr/>
      <dgm:t>
        <a:bodyPr/>
        <a:lstStyle/>
        <a:p>
          <a:endParaRPr lang="el-GR"/>
        </a:p>
      </dgm:t>
    </dgm:pt>
    <dgm:pt modelId="{E6A6DA16-778C-4001-97BE-64587CFF7837}" type="sibTrans" cxnId="{3148F741-C080-486E-86F5-8C9F8D879D02}">
      <dgm:prSet/>
      <dgm:spPr/>
      <dgm:t>
        <a:bodyPr/>
        <a:lstStyle/>
        <a:p>
          <a:endParaRPr lang="el-GR"/>
        </a:p>
      </dgm:t>
    </dgm:pt>
    <dgm:pt modelId="{A48E6866-F8DD-42BA-B54F-33DF04C0EC75}">
      <dgm:prSet phldrT="[Κείμενο]" custT="1"/>
      <dgm:spPr/>
      <dgm:t>
        <a:bodyPr/>
        <a:lstStyle/>
        <a:p>
          <a:r>
            <a:rPr lang="el-GR" sz="1600" dirty="0" smtClean="0"/>
            <a:t>Εφαρμογή </a:t>
          </a:r>
          <a:r>
            <a:rPr lang="en-US" sz="1600" dirty="0" smtClean="0"/>
            <a:t>sealants</a:t>
          </a:r>
          <a:endParaRPr lang="el-GR" sz="1600" dirty="0"/>
        </a:p>
      </dgm:t>
    </dgm:pt>
    <dgm:pt modelId="{2CF5DC91-2F5A-4CEA-942B-A702BF94537E}" type="parTrans" cxnId="{45BDED73-4978-41E0-92A7-E9A350B990CD}">
      <dgm:prSet/>
      <dgm:spPr/>
      <dgm:t>
        <a:bodyPr/>
        <a:lstStyle/>
        <a:p>
          <a:endParaRPr lang="el-GR"/>
        </a:p>
      </dgm:t>
    </dgm:pt>
    <dgm:pt modelId="{7E9C2E27-D5FF-4564-8EC6-84173E98804F}" type="sibTrans" cxnId="{45BDED73-4978-41E0-92A7-E9A350B990CD}">
      <dgm:prSet/>
      <dgm:spPr/>
      <dgm:t>
        <a:bodyPr/>
        <a:lstStyle/>
        <a:p>
          <a:endParaRPr lang="el-GR"/>
        </a:p>
      </dgm:t>
    </dgm:pt>
    <dgm:pt modelId="{B1FA1D03-2234-4AF5-AEB2-BB037FA222FB}" type="pres">
      <dgm:prSet presAssocID="{1FEE8156-ED4B-4ED0-BAF5-0046BBD6908B}" presName="composite" presStyleCnt="0">
        <dgm:presLayoutVars>
          <dgm:chMax val="1"/>
          <dgm:dir/>
          <dgm:resizeHandles val="exact"/>
        </dgm:presLayoutVars>
      </dgm:prSet>
      <dgm:spPr/>
      <dgm:t>
        <a:bodyPr/>
        <a:lstStyle/>
        <a:p>
          <a:endParaRPr lang="el-GR"/>
        </a:p>
      </dgm:t>
    </dgm:pt>
    <dgm:pt modelId="{B3494DA1-9AA6-477E-8B2C-72889D43EEF2}" type="pres">
      <dgm:prSet presAssocID="{96112B29-309C-4114-B063-B1CAF0AC3470}" presName="roof" presStyleLbl="dkBgShp" presStyleIdx="0" presStyleCnt="2"/>
      <dgm:spPr/>
      <dgm:t>
        <a:bodyPr/>
        <a:lstStyle/>
        <a:p>
          <a:endParaRPr lang="el-GR"/>
        </a:p>
      </dgm:t>
    </dgm:pt>
    <dgm:pt modelId="{12A2791F-3727-4225-9649-A6C15BED449D}" type="pres">
      <dgm:prSet presAssocID="{96112B29-309C-4114-B063-B1CAF0AC3470}" presName="pillars" presStyleCnt="0"/>
      <dgm:spPr/>
    </dgm:pt>
    <dgm:pt modelId="{84E53413-DEE8-4588-988A-7A1D665FC112}" type="pres">
      <dgm:prSet presAssocID="{96112B29-309C-4114-B063-B1CAF0AC3470}" presName="pillar1" presStyleLbl="node1" presStyleIdx="0" presStyleCnt="3">
        <dgm:presLayoutVars>
          <dgm:bulletEnabled val="1"/>
        </dgm:presLayoutVars>
      </dgm:prSet>
      <dgm:spPr/>
      <dgm:t>
        <a:bodyPr/>
        <a:lstStyle/>
        <a:p>
          <a:endParaRPr lang="el-GR"/>
        </a:p>
      </dgm:t>
    </dgm:pt>
    <dgm:pt modelId="{483029FA-3E45-4315-A9F9-0FDACB2C5EE3}" type="pres">
      <dgm:prSet presAssocID="{56191059-77A0-48E0-8BB6-736B62F467E1}" presName="pillarX" presStyleLbl="node1" presStyleIdx="1" presStyleCnt="3">
        <dgm:presLayoutVars>
          <dgm:bulletEnabled val="1"/>
        </dgm:presLayoutVars>
      </dgm:prSet>
      <dgm:spPr/>
      <dgm:t>
        <a:bodyPr/>
        <a:lstStyle/>
        <a:p>
          <a:endParaRPr lang="el-GR"/>
        </a:p>
      </dgm:t>
    </dgm:pt>
    <dgm:pt modelId="{C63D17DC-9F05-40C4-A28D-4D66F1DCF8EA}" type="pres">
      <dgm:prSet presAssocID="{A48E6866-F8DD-42BA-B54F-33DF04C0EC75}" presName="pillarX" presStyleLbl="node1" presStyleIdx="2" presStyleCnt="3">
        <dgm:presLayoutVars>
          <dgm:bulletEnabled val="1"/>
        </dgm:presLayoutVars>
      </dgm:prSet>
      <dgm:spPr/>
      <dgm:t>
        <a:bodyPr/>
        <a:lstStyle/>
        <a:p>
          <a:endParaRPr lang="el-GR"/>
        </a:p>
      </dgm:t>
    </dgm:pt>
    <dgm:pt modelId="{61973BAE-F092-48B0-8A28-8E64C7F3E646}" type="pres">
      <dgm:prSet presAssocID="{96112B29-309C-4114-B063-B1CAF0AC3470}" presName="base" presStyleLbl="dkBgShp" presStyleIdx="1" presStyleCnt="2"/>
      <dgm:spPr/>
    </dgm:pt>
  </dgm:ptLst>
  <dgm:cxnLst>
    <dgm:cxn modelId="{4460ED56-7F49-4D58-AE6C-A19D835CF856}" type="presOf" srcId="{1FEE8156-ED4B-4ED0-BAF5-0046BBD6908B}" destId="{B1FA1D03-2234-4AF5-AEB2-BB037FA222FB}" srcOrd="0" destOrd="0" presId="urn:microsoft.com/office/officeart/2005/8/layout/hList3"/>
    <dgm:cxn modelId="{163B243B-C341-4950-9B2F-896F9C2C00A3}" srcId="{96112B29-309C-4114-B063-B1CAF0AC3470}" destId="{61EB75F7-BB0A-4480-9785-00675F9B67B5}" srcOrd="0" destOrd="0" parTransId="{7B7375EA-B6F0-4B9B-84DF-9E913D990BCD}" sibTransId="{5BCED0EF-D227-4239-BD9C-B150E8BE679A}"/>
    <dgm:cxn modelId="{C234CC6D-06BE-49DC-A0AD-FDE569B38BA3}" type="presOf" srcId="{A48E6866-F8DD-42BA-B54F-33DF04C0EC75}" destId="{C63D17DC-9F05-40C4-A28D-4D66F1DCF8EA}" srcOrd="0" destOrd="0" presId="urn:microsoft.com/office/officeart/2005/8/layout/hList3"/>
    <dgm:cxn modelId="{8BF61FFD-2394-4F7F-8F8D-02871CBE4401}" type="presOf" srcId="{56191059-77A0-48E0-8BB6-736B62F467E1}" destId="{483029FA-3E45-4315-A9F9-0FDACB2C5EE3}" srcOrd="0" destOrd="0" presId="urn:microsoft.com/office/officeart/2005/8/layout/hList3"/>
    <dgm:cxn modelId="{AAFBABDC-E4E0-4263-A669-8D446BD26D48}" srcId="{1FEE8156-ED4B-4ED0-BAF5-0046BBD6908B}" destId="{96112B29-309C-4114-B063-B1CAF0AC3470}" srcOrd="0" destOrd="0" parTransId="{B0021F9B-2052-4B94-8B79-DC688DD4A2A9}" sibTransId="{C14EB19C-CBE0-44B3-95C7-E192AB853EC8}"/>
    <dgm:cxn modelId="{3148F741-C080-486E-86F5-8C9F8D879D02}" srcId="{96112B29-309C-4114-B063-B1CAF0AC3470}" destId="{56191059-77A0-48E0-8BB6-736B62F467E1}" srcOrd="1" destOrd="0" parTransId="{ABD718B0-110D-4297-86F0-61804902E0D4}" sibTransId="{E6A6DA16-778C-4001-97BE-64587CFF7837}"/>
    <dgm:cxn modelId="{E52860B4-620C-405A-B87A-9FDB4B272C90}" type="presOf" srcId="{61EB75F7-BB0A-4480-9785-00675F9B67B5}" destId="{84E53413-DEE8-4588-988A-7A1D665FC112}" srcOrd="0" destOrd="0" presId="urn:microsoft.com/office/officeart/2005/8/layout/hList3"/>
    <dgm:cxn modelId="{158CEB6D-26AE-46BE-8F6B-5969B0275A7C}" type="presOf" srcId="{96112B29-309C-4114-B063-B1CAF0AC3470}" destId="{B3494DA1-9AA6-477E-8B2C-72889D43EEF2}" srcOrd="0" destOrd="0" presId="urn:microsoft.com/office/officeart/2005/8/layout/hList3"/>
    <dgm:cxn modelId="{45BDED73-4978-41E0-92A7-E9A350B990CD}" srcId="{96112B29-309C-4114-B063-B1CAF0AC3470}" destId="{A48E6866-F8DD-42BA-B54F-33DF04C0EC75}" srcOrd="2" destOrd="0" parTransId="{2CF5DC91-2F5A-4CEA-942B-A702BF94537E}" sibTransId="{7E9C2E27-D5FF-4564-8EC6-84173E98804F}"/>
    <dgm:cxn modelId="{E2AA180D-1056-4AC5-A9BD-30016AA2582D}" type="presParOf" srcId="{B1FA1D03-2234-4AF5-AEB2-BB037FA222FB}" destId="{B3494DA1-9AA6-477E-8B2C-72889D43EEF2}" srcOrd="0" destOrd="0" presId="urn:microsoft.com/office/officeart/2005/8/layout/hList3"/>
    <dgm:cxn modelId="{7FF77017-477C-470F-9989-DF5E89848A04}" type="presParOf" srcId="{B1FA1D03-2234-4AF5-AEB2-BB037FA222FB}" destId="{12A2791F-3727-4225-9649-A6C15BED449D}" srcOrd="1" destOrd="0" presId="urn:microsoft.com/office/officeart/2005/8/layout/hList3"/>
    <dgm:cxn modelId="{C826E9C4-E697-4CA9-8B2C-9BBE492BF49D}" type="presParOf" srcId="{12A2791F-3727-4225-9649-A6C15BED449D}" destId="{84E53413-DEE8-4588-988A-7A1D665FC112}" srcOrd="0" destOrd="0" presId="urn:microsoft.com/office/officeart/2005/8/layout/hList3"/>
    <dgm:cxn modelId="{0DB4A3CB-6C83-45F7-9247-7A73F6E55316}" type="presParOf" srcId="{12A2791F-3727-4225-9649-A6C15BED449D}" destId="{483029FA-3E45-4315-A9F9-0FDACB2C5EE3}" srcOrd="1" destOrd="0" presId="urn:microsoft.com/office/officeart/2005/8/layout/hList3"/>
    <dgm:cxn modelId="{A57E9F15-E6B7-4DC1-B40F-6121521D2A4D}" type="presParOf" srcId="{12A2791F-3727-4225-9649-A6C15BED449D}" destId="{C63D17DC-9F05-40C4-A28D-4D66F1DCF8EA}" srcOrd="2" destOrd="0" presId="urn:microsoft.com/office/officeart/2005/8/layout/hList3"/>
    <dgm:cxn modelId="{3236A0BA-55CD-4A06-B33A-C73735984F46}" type="presParOf" srcId="{B1FA1D03-2234-4AF5-AEB2-BB037FA222FB}" destId="{61973BAE-F092-48B0-8A28-8E64C7F3E646}"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A3187DD-116D-4373-984D-802BAB3F8CA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C24EDA9A-B9EC-47C5-BCFC-464F939884A5}">
      <dgm:prSet phldrT="[Κείμενο]" custT="1"/>
      <dgm:spPr/>
      <dgm:t>
        <a:bodyPr/>
        <a:lstStyle/>
        <a:p>
          <a:r>
            <a:rPr lang="el-GR" sz="1800" dirty="0" smtClean="0"/>
            <a:t>Πρόληψη και θεραπεία τερηδόνας</a:t>
          </a:r>
          <a:endParaRPr lang="el-GR" sz="1800" dirty="0"/>
        </a:p>
      </dgm:t>
    </dgm:pt>
    <dgm:pt modelId="{F545DF98-FB7A-425E-9EF4-79A115948480}" type="parTrans" cxnId="{609BEB30-F488-4502-BF06-61FB719603C2}">
      <dgm:prSet/>
      <dgm:spPr/>
      <dgm:t>
        <a:bodyPr/>
        <a:lstStyle/>
        <a:p>
          <a:endParaRPr lang="el-GR"/>
        </a:p>
      </dgm:t>
    </dgm:pt>
    <dgm:pt modelId="{AB472B48-F13A-4C22-8C4F-1130EA663B12}" type="sibTrans" cxnId="{609BEB30-F488-4502-BF06-61FB719603C2}">
      <dgm:prSet/>
      <dgm:spPr/>
      <dgm:t>
        <a:bodyPr/>
        <a:lstStyle/>
        <a:p>
          <a:endParaRPr lang="el-GR"/>
        </a:p>
      </dgm:t>
    </dgm:pt>
    <dgm:pt modelId="{89094D75-F0F2-4A7F-A8C3-75D025F265AB}">
      <dgm:prSet phldrT="[Κείμενο]" custT="1"/>
      <dgm:spPr/>
      <dgm:t>
        <a:bodyPr/>
        <a:lstStyle/>
        <a:p>
          <a:r>
            <a:rPr lang="el-GR" sz="1600" dirty="0" smtClean="0"/>
            <a:t>Υποκατάστατα ζάχαρης</a:t>
          </a:r>
          <a:endParaRPr lang="el-GR" sz="1600" dirty="0"/>
        </a:p>
      </dgm:t>
    </dgm:pt>
    <dgm:pt modelId="{BBADD5A3-7A25-4335-A9DC-933F7B30E6D7}" type="parTrans" cxnId="{4495CC53-6C74-440A-B09A-67C481FA80BA}">
      <dgm:prSet/>
      <dgm:spPr/>
      <dgm:t>
        <a:bodyPr/>
        <a:lstStyle/>
        <a:p>
          <a:endParaRPr lang="el-GR"/>
        </a:p>
      </dgm:t>
    </dgm:pt>
    <dgm:pt modelId="{1798AF15-2C34-49A4-9BF2-B54CBD3B3EC9}" type="sibTrans" cxnId="{4495CC53-6C74-440A-B09A-67C481FA80BA}">
      <dgm:prSet/>
      <dgm:spPr/>
      <dgm:t>
        <a:bodyPr/>
        <a:lstStyle/>
        <a:p>
          <a:endParaRPr lang="el-GR"/>
        </a:p>
      </dgm:t>
    </dgm:pt>
    <dgm:pt modelId="{B30E4F8F-6A07-4247-9DF7-4D816290DC22}">
      <dgm:prSet phldrT="[Κείμενο]" custT="1"/>
      <dgm:spPr/>
      <dgm:t>
        <a:bodyPr/>
        <a:lstStyle/>
        <a:p>
          <a:r>
            <a:rPr lang="el-GR" sz="1600" dirty="0" smtClean="0"/>
            <a:t>Αντικατάσταση μικροβίων</a:t>
          </a:r>
          <a:endParaRPr lang="el-GR" sz="1600" dirty="0"/>
        </a:p>
      </dgm:t>
    </dgm:pt>
    <dgm:pt modelId="{52567DCF-96D2-443B-98C1-FC69407B8FAC}" type="parTrans" cxnId="{98CA2904-5553-42A7-BBD5-14FB4BF69660}">
      <dgm:prSet/>
      <dgm:spPr/>
      <dgm:t>
        <a:bodyPr/>
        <a:lstStyle/>
        <a:p>
          <a:endParaRPr lang="el-GR"/>
        </a:p>
      </dgm:t>
    </dgm:pt>
    <dgm:pt modelId="{383234B6-0A9C-42E8-BD1A-1B663CE621D6}" type="sibTrans" cxnId="{98CA2904-5553-42A7-BBD5-14FB4BF69660}">
      <dgm:prSet/>
      <dgm:spPr/>
      <dgm:t>
        <a:bodyPr/>
        <a:lstStyle/>
        <a:p>
          <a:endParaRPr lang="el-GR"/>
        </a:p>
      </dgm:t>
    </dgm:pt>
    <dgm:pt modelId="{63344449-3D73-4B10-9985-753971417C84}">
      <dgm:prSet phldrT="[Κείμενο]" custT="1"/>
      <dgm:spPr/>
      <dgm:t>
        <a:bodyPr/>
        <a:lstStyle/>
        <a:p>
          <a:r>
            <a:rPr lang="el-GR" sz="1600" dirty="0" smtClean="0"/>
            <a:t>Εμβόλια και παθητική ανοσοποίηση</a:t>
          </a:r>
          <a:endParaRPr lang="el-GR" sz="1600" dirty="0"/>
        </a:p>
      </dgm:t>
    </dgm:pt>
    <dgm:pt modelId="{7DDC58E8-9A00-470D-808D-9BDC3A46E58A}" type="parTrans" cxnId="{3E9C8F2A-1063-44DB-964F-FAD1ED9C1E30}">
      <dgm:prSet/>
      <dgm:spPr/>
      <dgm:t>
        <a:bodyPr/>
        <a:lstStyle/>
        <a:p>
          <a:endParaRPr lang="el-GR"/>
        </a:p>
      </dgm:t>
    </dgm:pt>
    <dgm:pt modelId="{32B34EB0-FF3D-47EA-AA97-39934C386315}" type="sibTrans" cxnId="{3E9C8F2A-1063-44DB-964F-FAD1ED9C1E30}">
      <dgm:prSet/>
      <dgm:spPr/>
      <dgm:t>
        <a:bodyPr/>
        <a:lstStyle/>
        <a:p>
          <a:endParaRPr lang="el-GR"/>
        </a:p>
      </dgm:t>
    </dgm:pt>
    <dgm:pt modelId="{6AC4BE17-0FD4-4DE5-9BB6-BBCB664B73FE}" type="pres">
      <dgm:prSet presAssocID="{3A3187DD-116D-4373-984D-802BAB3F8CA4}" presName="composite" presStyleCnt="0">
        <dgm:presLayoutVars>
          <dgm:chMax val="1"/>
          <dgm:dir/>
          <dgm:resizeHandles val="exact"/>
        </dgm:presLayoutVars>
      </dgm:prSet>
      <dgm:spPr/>
      <dgm:t>
        <a:bodyPr/>
        <a:lstStyle/>
        <a:p>
          <a:endParaRPr lang="el-GR"/>
        </a:p>
      </dgm:t>
    </dgm:pt>
    <dgm:pt modelId="{2BDA66CE-8231-45D4-A196-6DC2B28C6933}" type="pres">
      <dgm:prSet presAssocID="{C24EDA9A-B9EC-47C5-BCFC-464F939884A5}" presName="roof" presStyleLbl="dkBgShp" presStyleIdx="0" presStyleCnt="2"/>
      <dgm:spPr/>
      <dgm:t>
        <a:bodyPr/>
        <a:lstStyle/>
        <a:p>
          <a:endParaRPr lang="el-GR"/>
        </a:p>
      </dgm:t>
    </dgm:pt>
    <dgm:pt modelId="{1F4A55CD-7F15-4784-BAEA-0033887146A4}" type="pres">
      <dgm:prSet presAssocID="{C24EDA9A-B9EC-47C5-BCFC-464F939884A5}" presName="pillars" presStyleCnt="0"/>
      <dgm:spPr/>
    </dgm:pt>
    <dgm:pt modelId="{E5F13960-2AB3-45C9-AB36-4817616D0585}" type="pres">
      <dgm:prSet presAssocID="{C24EDA9A-B9EC-47C5-BCFC-464F939884A5}" presName="pillar1" presStyleLbl="node1" presStyleIdx="0" presStyleCnt="3">
        <dgm:presLayoutVars>
          <dgm:bulletEnabled val="1"/>
        </dgm:presLayoutVars>
      </dgm:prSet>
      <dgm:spPr/>
      <dgm:t>
        <a:bodyPr/>
        <a:lstStyle/>
        <a:p>
          <a:endParaRPr lang="el-GR"/>
        </a:p>
      </dgm:t>
    </dgm:pt>
    <dgm:pt modelId="{5F4C62ED-A3DB-45A4-9CB6-B2C68BA725FB}" type="pres">
      <dgm:prSet presAssocID="{B30E4F8F-6A07-4247-9DF7-4D816290DC22}" presName="pillarX" presStyleLbl="node1" presStyleIdx="1" presStyleCnt="3">
        <dgm:presLayoutVars>
          <dgm:bulletEnabled val="1"/>
        </dgm:presLayoutVars>
      </dgm:prSet>
      <dgm:spPr/>
      <dgm:t>
        <a:bodyPr/>
        <a:lstStyle/>
        <a:p>
          <a:endParaRPr lang="el-GR"/>
        </a:p>
      </dgm:t>
    </dgm:pt>
    <dgm:pt modelId="{A39F066E-EC69-4119-9900-7E7AF55B7060}" type="pres">
      <dgm:prSet presAssocID="{63344449-3D73-4B10-9985-753971417C84}" presName="pillarX" presStyleLbl="node1" presStyleIdx="2" presStyleCnt="3">
        <dgm:presLayoutVars>
          <dgm:bulletEnabled val="1"/>
        </dgm:presLayoutVars>
      </dgm:prSet>
      <dgm:spPr/>
      <dgm:t>
        <a:bodyPr/>
        <a:lstStyle/>
        <a:p>
          <a:endParaRPr lang="el-GR"/>
        </a:p>
      </dgm:t>
    </dgm:pt>
    <dgm:pt modelId="{020C20A1-BED9-472C-8837-94B42CC35522}" type="pres">
      <dgm:prSet presAssocID="{C24EDA9A-B9EC-47C5-BCFC-464F939884A5}" presName="base" presStyleLbl="dkBgShp" presStyleIdx="1" presStyleCnt="2"/>
      <dgm:spPr/>
    </dgm:pt>
  </dgm:ptLst>
  <dgm:cxnLst>
    <dgm:cxn modelId="{98CA2904-5553-42A7-BBD5-14FB4BF69660}" srcId="{C24EDA9A-B9EC-47C5-BCFC-464F939884A5}" destId="{B30E4F8F-6A07-4247-9DF7-4D816290DC22}" srcOrd="1" destOrd="0" parTransId="{52567DCF-96D2-443B-98C1-FC69407B8FAC}" sibTransId="{383234B6-0A9C-42E8-BD1A-1B663CE621D6}"/>
    <dgm:cxn modelId="{609BEB30-F488-4502-BF06-61FB719603C2}" srcId="{3A3187DD-116D-4373-984D-802BAB3F8CA4}" destId="{C24EDA9A-B9EC-47C5-BCFC-464F939884A5}" srcOrd="0" destOrd="0" parTransId="{F545DF98-FB7A-425E-9EF4-79A115948480}" sibTransId="{AB472B48-F13A-4C22-8C4F-1130EA663B12}"/>
    <dgm:cxn modelId="{A9E33C5D-EA73-4A6E-83E3-BE3891C98DAD}" type="presOf" srcId="{3A3187DD-116D-4373-984D-802BAB3F8CA4}" destId="{6AC4BE17-0FD4-4DE5-9BB6-BBCB664B73FE}" srcOrd="0" destOrd="0" presId="urn:microsoft.com/office/officeart/2005/8/layout/hList3"/>
    <dgm:cxn modelId="{B8CDA637-3DE5-43CD-A31A-41CC04AF3AEB}" type="presOf" srcId="{89094D75-F0F2-4A7F-A8C3-75D025F265AB}" destId="{E5F13960-2AB3-45C9-AB36-4817616D0585}" srcOrd="0" destOrd="0" presId="urn:microsoft.com/office/officeart/2005/8/layout/hList3"/>
    <dgm:cxn modelId="{3E9C8F2A-1063-44DB-964F-FAD1ED9C1E30}" srcId="{C24EDA9A-B9EC-47C5-BCFC-464F939884A5}" destId="{63344449-3D73-4B10-9985-753971417C84}" srcOrd="2" destOrd="0" parTransId="{7DDC58E8-9A00-470D-808D-9BDC3A46E58A}" sibTransId="{32B34EB0-FF3D-47EA-AA97-39934C386315}"/>
    <dgm:cxn modelId="{4495CC53-6C74-440A-B09A-67C481FA80BA}" srcId="{C24EDA9A-B9EC-47C5-BCFC-464F939884A5}" destId="{89094D75-F0F2-4A7F-A8C3-75D025F265AB}" srcOrd="0" destOrd="0" parTransId="{BBADD5A3-7A25-4335-A9DC-933F7B30E6D7}" sibTransId="{1798AF15-2C34-49A4-9BF2-B54CBD3B3EC9}"/>
    <dgm:cxn modelId="{ED18383B-7A3F-4399-9B19-EA18CE138E3F}" type="presOf" srcId="{C24EDA9A-B9EC-47C5-BCFC-464F939884A5}" destId="{2BDA66CE-8231-45D4-A196-6DC2B28C6933}" srcOrd="0" destOrd="0" presId="urn:microsoft.com/office/officeart/2005/8/layout/hList3"/>
    <dgm:cxn modelId="{CFF85553-0C26-4F74-8D08-DE4DD78608AC}" type="presOf" srcId="{63344449-3D73-4B10-9985-753971417C84}" destId="{A39F066E-EC69-4119-9900-7E7AF55B7060}" srcOrd="0" destOrd="0" presId="urn:microsoft.com/office/officeart/2005/8/layout/hList3"/>
    <dgm:cxn modelId="{AC19697C-5735-4426-A3A7-5F182DD5D89D}" type="presOf" srcId="{B30E4F8F-6A07-4247-9DF7-4D816290DC22}" destId="{5F4C62ED-A3DB-45A4-9CB6-B2C68BA725FB}" srcOrd="0" destOrd="0" presId="urn:microsoft.com/office/officeart/2005/8/layout/hList3"/>
    <dgm:cxn modelId="{68845120-5791-4ED0-A4AB-DA6D2D48B1D3}" type="presParOf" srcId="{6AC4BE17-0FD4-4DE5-9BB6-BBCB664B73FE}" destId="{2BDA66CE-8231-45D4-A196-6DC2B28C6933}" srcOrd="0" destOrd="0" presId="urn:microsoft.com/office/officeart/2005/8/layout/hList3"/>
    <dgm:cxn modelId="{464B832E-6AA0-4664-B62B-CC5065D72A6F}" type="presParOf" srcId="{6AC4BE17-0FD4-4DE5-9BB6-BBCB664B73FE}" destId="{1F4A55CD-7F15-4784-BAEA-0033887146A4}" srcOrd="1" destOrd="0" presId="urn:microsoft.com/office/officeart/2005/8/layout/hList3"/>
    <dgm:cxn modelId="{3F00C94A-CA8E-43B7-8919-FE46D73F1C81}" type="presParOf" srcId="{1F4A55CD-7F15-4784-BAEA-0033887146A4}" destId="{E5F13960-2AB3-45C9-AB36-4817616D0585}" srcOrd="0" destOrd="0" presId="urn:microsoft.com/office/officeart/2005/8/layout/hList3"/>
    <dgm:cxn modelId="{2F81F837-AF34-49D8-BBC0-1970C359B203}" type="presParOf" srcId="{1F4A55CD-7F15-4784-BAEA-0033887146A4}" destId="{5F4C62ED-A3DB-45A4-9CB6-B2C68BA725FB}" srcOrd="1" destOrd="0" presId="urn:microsoft.com/office/officeart/2005/8/layout/hList3"/>
    <dgm:cxn modelId="{DA523BCE-BB47-4693-B340-308C83E69639}" type="presParOf" srcId="{1F4A55CD-7F15-4784-BAEA-0033887146A4}" destId="{A39F066E-EC69-4119-9900-7E7AF55B7060}" srcOrd="2" destOrd="0" presId="urn:microsoft.com/office/officeart/2005/8/layout/hList3"/>
    <dgm:cxn modelId="{EC5CDE65-D77D-46AE-98E0-569C57635153}" type="presParOf" srcId="{6AC4BE17-0FD4-4DE5-9BB6-BBCB664B73FE}" destId="{020C20A1-BED9-472C-8837-94B42CC35522}"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0A786E-78A3-4F07-BF0E-C45BA1F8B2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EC4F0087-312C-44F4-BF86-6B3122C4D5B9}">
      <dgm:prSet phldrT="[Κείμενο]" custT="1"/>
      <dgm:spPr/>
      <dgm:t>
        <a:bodyPr/>
        <a:lstStyle/>
        <a:p>
          <a:r>
            <a:rPr lang="el-GR" sz="1600" dirty="0" smtClean="0"/>
            <a:t>Κατά το σχηματισμό των δοντιών καθιστά τους κρυστάλλους της αδαμαντίνης μεγαλύτερους και πιο σταθερούς</a:t>
          </a:r>
          <a:endParaRPr lang="el-GR" sz="1600" dirty="0"/>
        </a:p>
      </dgm:t>
    </dgm:pt>
    <dgm:pt modelId="{B9FB973C-B7A1-4C7C-9971-CF725D63B58F}" type="parTrans" cxnId="{D8F1D19F-F3B6-4AF9-9D12-08DE4F803FD8}">
      <dgm:prSet/>
      <dgm:spPr/>
      <dgm:t>
        <a:bodyPr/>
        <a:lstStyle/>
        <a:p>
          <a:endParaRPr lang="el-GR"/>
        </a:p>
      </dgm:t>
    </dgm:pt>
    <dgm:pt modelId="{EF4C6B47-FCB1-412C-A963-E6C9EADECBD6}" type="sibTrans" cxnId="{D8F1D19F-F3B6-4AF9-9D12-08DE4F803FD8}">
      <dgm:prSet/>
      <dgm:spPr/>
      <dgm:t>
        <a:bodyPr/>
        <a:lstStyle/>
        <a:p>
          <a:endParaRPr lang="el-GR"/>
        </a:p>
      </dgm:t>
    </dgm:pt>
    <dgm:pt modelId="{D8B7394C-5910-4F17-8A1C-7D1028AD78C9}">
      <dgm:prSet phldrT="[Κείμενο]" custT="1"/>
      <dgm:spPr/>
      <dgm:t>
        <a:bodyPr/>
        <a:lstStyle/>
        <a:p>
          <a:r>
            <a:rPr lang="el-GR" sz="1600" dirty="0" smtClean="0"/>
            <a:t>Παρεμποδίζει την απασβέστωση της αδαμαντίνης </a:t>
          </a:r>
          <a:endParaRPr lang="el-GR" sz="1600" dirty="0"/>
        </a:p>
      </dgm:t>
    </dgm:pt>
    <dgm:pt modelId="{4A6C4621-CDAA-4E06-9A6F-7D782F18F8B1}" type="parTrans" cxnId="{235BA4EF-84CF-49AE-953A-4EFBA6A886E5}">
      <dgm:prSet/>
      <dgm:spPr/>
      <dgm:t>
        <a:bodyPr/>
        <a:lstStyle/>
        <a:p>
          <a:endParaRPr lang="el-GR"/>
        </a:p>
      </dgm:t>
    </dgm:pt>
    <dgm:pt modelId="{AC49C83E-03B8-4724-B37A-3C1E02866035}" type="sibTrans" cxnId="{235BA4EF-84CF-49AE-953A-4EFBA6A886E5}">
      <dgm:prSet/>
      <dgm:spPr/>
      <dgm:t>
        <a:bodyPr/>
        <a:lstStyle/>
        <a:p>
          <a:endParaRPr lang="el-GR"/>
        </a:p>
      </dgm:t>
    </dgm:pt>
    <dgm:pt modelId="{DCDAAEC1-F147-4D53-97CB-27D16C6B76D1}">
      <dgm:prSet phldrT="[Κείμενο]" custT="1"/>
      <dgm:spPr/>
      <dgm:t>
        <a:bodyPr/>
        <a:lstStyle/>
        <a:p>
          <a:r>
            <a:rPr lang="el-GR" sz="1600" dirty="0" smtClean="0"/>
            <a:t>Διευκολύνει την επανασβεστίωση σχηματίζοντας </a:t>
          </a:r>
          <a:r>
            <a:rPr lang="el-GR" sz="1600" dirty="0" err="1" smtClean="0"/>
            <a:t>φθοροαπατίτη</a:t>
          </a:r>
          <a:r>
            <a:rPr lang="el-GR" sz="1600" dirty="0" smtClean="0"/>
            <a:t> </a:t>
          </a:r>
          <a:endParaRPr lang="el-GR" sz="1600" dirty="0"/>
        </a:p>
      </dgm:t>
    </dgm:pt>
    <dgm:pt modelId="{A9CA8EBF-420B-4CC2-8FF6-A1E5718FB11C}" type="parTrans" cxnId="{CC0AB75F-AABF-4711-87EE-DDB4DBC4E98E}">
      <dgm:prSet/>
      <dgm:spPr/>
      <dgm:t>
        <a:bodyPr/>
        <a:lstStyle/>
        <a:p>
          <a:endParaRPr lang="el-GR"/>
        </a:p>
      </dgm:t>
    </dgm:pt>
    <dgm:pt modelId="{15015D14-7AE1-4AEB-BCF9-8D235F84E5A4}" type="sibTrans" cxnId="{CC0AB75F-AABF-4711-87EE-DDB4DBC4E98E}">
      <dgm:prSet/>
      <dgm:spPr/>
      <dgm:t>
        <a:bodyPr/>
        <a:lstStyle/>
        <a:p>
          <a:endParaRPr lang="el-GR"/>
        </a:p>
      </dgm:t>
    </dgm:pt>
    <dgm:pt modelId="{84DD8278-46BD-40FD-B666-F394918A7C78}">
      <dgm:prSet custT="1"/>
      <dgm:spPr/>
      <dgm:t>
        <a:bodyPr/>
        <a:lstStyle/>
        <a:p>
          <a:r>
            <a:rPr lang="el-GR" sz="1600" dirty="0" smtClean="0"/>
            <a:t>Επηρεάζει την οδοντική μορφολογία κάνοντας πιο ρηχές τις σχισμές της επιφάνειας των δοντιών </a:t>
          </a:r>
          <a:endParaRPr lang="el-GR" sz="1600" dirty="0"/>
        </a:p>
      </dgm:t>
    </dgm:pt>
    <dgm:pt modelId="{7A7BBF43-381E-419C-B739-4B7C4693F206}" type="parTrans" cxnId="{24855545-ACC5-4EA3-9A97-0492C258C458}">
      <dgm:prSet/>
      <dgm:spPr/>
      <dgm:t>
        <a:bodyPr/>
        <a:lstStyle/>
        <a:p>
          <a:endParaRPr lang="el-GR"/>
        </a:p>
      </dgm:t>
    </dgm:pt>
    <dgm:pt modelId="{6404679A-7EE0-4839-97C0-DC5242294BA4}" type="sibTrans" cxnId="{24855545-ACC5-4EA3-9A97-0492C258C458}">
      <dgm:prSet/>
      <dgm:spPr/>
      <dgm:t>
        <a:bodyPr/>
        <a:lstStyle/>
        <a:p>
          <a:endParaRPr lang="el-GR"/>
        </a:p>
      </dgm:t>
    </dgm:pt>
    <dgm:pt modelId="{D47CF8AA-1DE1-4F5A-8A5C-0A7F355E9355}" type="pres">
      <dgm:prSet presAssocID="{FD0A786E-78A3-4F07-BF0E-C45BA1F8B24E}" presName="linear" presStyleCnt="0">
        <dgm:presLayoutVars>
          <dgm:dir/>
          <dgm:animLvl val="lvl"/>
          <dgm:resizeHandles val="exact"/>
        </dgm:presLayoutVars>
      </dgm:prSet>
      <dgm:spPr/>
      <dgm:t>
        <a:bodyPr/>
        <a:lstStyle/>
        <a:p>
          <a:endParaRPr lang="el-GR"/>
        </a:p>
      </dgm:t>
    </dgm:pt>
    <dgm:pt modelId="{86B75292-25F1-4F34-862D-65928941C129}" type="pres">
      <dgm:prSet presAssocID="{EC4F0087-312C-44F4-BF86-6B3122C4D5B9}" presName="parentLin" presStyleCnt="0"/>
      <dgm:spPr/>
    </dgm:pt>
    <dgm:pt modelId="{D46680FB-4336-4210-9A25-2CAC7FCEA8BB}" type="pres">
      <dgm:prSet presAssocID="{EC4F0087-312C-44F4-BF86-6B3122C4D5B9}" presName="parentLeftMargin" presStyleLbl="node1" presStyleIdx="0" presStyleCnt="4"/>
      <dgm:spPr/>
      <dgm:t>
        <a:bodyPr/>
        <a:lstStyle/>
        <a:p>
          <a:endParaRPr lang="el-GR"/>
        </a:p>
      </dgm:t>
    </dgm:pt>
    <dgm:pt modelId="{8789956E-73E5-4D7B-B552-01F153C44FDD}" type="pres">
      <dgm:prSet presAssocID="{EC4F0087-312C-44F4-BF86-6B3122C4D5B9}" presName="parentText" presStyleLbl="node1" presStyleIdx="0" presStyleCnt="4">
        <dgm:presLayoutVars>
          <dgm:chMax val="0"/>
          <dgm:bulletEnabled val="1"/>
        </dgm:presLayoutVars>
      </dgm:prSet>
      <dgm:spPr/>
      <dgm:t>
        <a:bodyPr/>
        <a:lstStyle/>
        <a:p>
          <a:endParaRPr lang="el-GR"/>
        </a:p>
      </dgm:t>
    </dgm:pt>
    <dgm:pt modelId="{6D092199-837C-4322-ABAE-0B584C5E9811}" type="pres">
      <dgm:prSet presAssocID="{EC4F0087-312C-44F4-BF86-6B3122C4D5B9}" presName="negativeSpace" presStyleCnt="0"/>
      <dgm:spPr/>
    </dgm:pt>
    <dgm:pt modelId="{BE71A796-B387-4F2D-A457-0BFC361443DC}" type="pres">
      <dgm:prSet presAssocID="{EC4F0087-312C-44F4-BF86-6B3122C4D5B9}" presName="childText" presStyleLbl="conFgAcc1" presStyleIdx="0" presStyleCnt="4">
        <dgm:presLayoutVars>
          <dgm:bulletEnabled val="1"/>
        </dgm:presLayoutVars>
      </dgm:prSet>
      <dgm:spPr/>
    </dgm:pt>
    <dgm:pt modelId="{C07047F6-B38A-4BC9-A386-6A09EFE1A9AB}" type="pres">
      <dgm:prSet presAssocID="{EF4C6B47-FCB1-412C-A963-E6C9EADECBD6}" presName="spaceBetweenRectangles" presStyleCnt="0"/>
      <dgm:spPr/>
    </dgm:pt>
    <dgm:pt modelId="{BE9F2C72-E97F-450C-80F1-B71A19559CD3}" type="pres">
      <dgm:prSet presAssocID="{D8B7394C-5910-4F17-8A1C-7D1028AD78C9}" presName="parentLin" presStyleCnt="0"/>
      <dgm:spPr/>
    </dgm:pt>
    <dgm:pt modelId="{91A4E6FF-CFD2-4C0D-A825-BA627A6D2F7D}" type="pres">
      <dgm:prSet presAssocID="{D8B7394C-5910-4F17-8A1C-7D1028AD78C9}" presName="parentLeftMargin" presStyleLbl="node1" presStyleIdx="0" presStyleCnt="4"/>
      <dgm:spPr/>
      <dgm:t>
        <a:bodyPr/>
        <a:lstStyle/>
        <a:p>
          <a:endParaRPr lang="el-GR"/>
        </a:p>
      </dgm:t>
    </dgm:pt>
    <dgm:pt modelId="{70B0695B-6AA0-41D9-89CA-7650405EF081}" type="pres">
      <dgm:prSet presAssocID="{D8B7394C-5910-4F17-8A1C-7D1028AD78C9}" presName="parentText" presStyleLbl="node1" presStyleIdx="1" presStyleCnt="4">
        <dgm:presLayoutVars>
          <dgm:chMax val="0"/>
          <dgm:bulletEnabled val="1"/>
        </dgm:presLayoutVars>
      </dgm:prSet>
      <dgm:spPr/>
      <dgm:t>
        <a:bodyPr/>
        <a:lstStyle/>
        <a:p>
          <a:endParaRPr lang="el-GR"/>
        </a:p>
      </dgm:t>
    </dgm:pt>
    <dgm:pt modelId="{F1706D28-0622-41DD-969D-808369C17BFE}" type="pres">
      <dgm:prSet presAssocID="{D8B7394C-5910-4F17-8A1C-7D1028AD78C9}" presName="negativeSpace" presStyleCnt="0"/>
      <dgm:spPr/>
    </dgm:pt>
    <dgm:pt modelId="{087B5F47-6DD8-406A-B16B-A676BA3BDF2A}" type="pres">
      <dgm:prSet presAssocID="{D8B7394C-5910-4F17-8A1C-7D1028AD78C9}" presName="childText" presStyleLbl="conFgAcc1" presStyleIdx="1" presStyleCnt="4">
        <dgm:presLayoutVars>
          <dgm:bulletEnabled val="1"/>
        </dgm:presLayoutVars>
      </dgm:prSet>
      <dgm:spPr/>
    </dgm:pt>
    <dgm:pt modelId="{015AD1AA-D60C-47BA-B95E-A190690A1D98}" type="pres">
      <dgm:prSet presAssocID="{AC49C83E-03B8-4724-B37A-3C1E02866035}" presName="spaceBetweenRectangles" presStyleCnt="0"/>
      <dgm:spPr/>
    </dgm:pt>
    <dgm:pt modelId="{1E4432BE-B4D5-4419-A3D1-80C6E7952142}" type="pres">
      <dgm:prSet presAssocID="{DCDAAEC1-F147-4D53-97CB-27D16C6B76D1}" presName="parentLin" presStyleCnt="0"/>
      <dgm:spPr/>
    </dgm:pt>
    <dgm:pt modelId="{C743223F-4101-4E6B-83BF-6DCA00F67C70}" type="pres">
      <dgm:prSet presAssocID="{DCDAAEC1-F147-4D53-97CB-27D16C6B76D1}" presName="parentLeftMargin" presStyleLbl="node1" presStyleIdx="1" presStyleCnt="4"/>
      <dgm:spPr/>
      <dgm:t>
        <a:bodyPr/>
        <a:lstStyle/>
        <a:p>
          <a:endParaRPr lang="el-GR"/>
        </a:p>
      </dgm:t>
    </dgm:pt>
    <dgm:pt modelId="{FEC731FB-A6D9-459A-B355-6F6A16796B88}" type="pres">
      <dgm:prSet presAssocID="{DCDAAEC1-F147-4D53-97CB-27D16C6B76D1}" presName="parentText" presStyleLbl="node1" presStyleIdx="2" presStyleCnt="4">
        <dgm:presLayoutVars>
          <dgm:chMax val="0"/>
          <dgm:bulletEnabled val="1"/>
        </dgm:presLayoutVars>
      </dgm:prSet>
      <dgm:spPr/>
      <dgm:t>
        <a:bodyPr/>
        <a:lstStyle/>
        <a:p>
          <a:endParaRPr lang="el-GR"/>
        </a:p>
      </dgm:t>
    </dgm:pt>
    <dgm:pt modelId="{FAFEEFC1-9CFC-40B6-9280-0F84E36040AC}" type="pres">
      <dgm:prSet presAssocID="{DCDAAEC1-F147-4D53-97CB-27D16C6B76D1}" presName="negativeSpace" presStyleCnt="0"/>
      <dgm:spPr/>
    </dgm:pt>
    <dgm:pt modelId="{3E7245BC-67EF-439B-81E3-53E9A9F0E9F6}" type="pres">
      <dgm:prSet presAssocID="{DCDAAEC1-F147-4D53-97CB-27D16C6B76D1}" presName="childText" presStyleLbl="conFgAcc1" presStyleIdx="2" presStyleCnt="4">
        <dgm:presLayoutVars>
          <dgm:bulletEnabled val="1"/>
        </dgm:presLayoutVars>
      </dgm:prSet>
      <dgm:spPr/>
    </dgm:pt>
    <dgm:pt modelId="{7D44795A-1654-45EE-8924-513B7B24AEFD}" type="pres">
      <dgm:prSet presAssocID="{15015D14-7AE1-4AEB-BCF9-8D235F84E5A4}" presName="spaceBetweenRectangles" presStyleCnt="0"/>
      <dgm:spPr/>
    </dgm:pt>
    <dgm:pt modelId="{4A294EEC-CAEC-464A-B523-1AF2D5C428E8}" type="pres">
      <dgm:prSet presAssocID="{84DD8278-46BD-40FD-B666-F394918A7C78}" presName="parentLin" presStyleCnt="0"/>
      <dgm:spPr/>
    </dgm:pt>
    <dgm:pt modelId="{791861D1-E261-4763-A3A6-8C23545A69D0}" type="pres">
      <dgm:prSet presAssocID="{84DD8278-46BD-40FD-B666-F394918A7C78}" presName="parentLeftMargin" presStyleLbl="node1" presStyleIdx="2" presStyleCnt="4"/>
      <dgm:spPr/>
      <dgm:t>
        <a:bodyPr/>
        <a:lstStyle/>
        <a:p>
          <a:endParaRPr lang="el-GR"/>
        </a:p>
      </dgm:t>
    </dgm:pt>
    <dgm:pt modelId="{AC1E0712-F1B0-49B2-AC5D-F8D5DC378ED1}" type="pres">
      <dgm:prSet presAssocID="{84DD8278-46BD-40FD-B666-F394918A7C78}" presName="parentText" presStyleLbl="node1" presStyleIdx="3" presStyleCnt="4">
        <dgm:presLayoutVars>
          <dgm:chMax val="0"/>
          <dgm:bulletEnabled val="1"/>
        </dgm:presLayoutVars>
      </dgm:prSet>
      <dgm:spPr/>
      <dgm:t>
        <a:bodyPr/>
        <a:lstStyle/>
        <a:p>
          <a:endParaRPr lang="el-GR"/>
        </a:p>
      </dgm:t>
    </dgm:pt>
    <dgm:pt modelId="{F620231E-BA9B-446B-83A4-E1D7CEC57E65}" type="pres">
      <dgm:prSet presAssocID="{84DD8278-46BD-40FD-B666-F394918A7C78}" presName="negativeSpace" presStyleCnt="0"/>
      <dgm:spPr/>
    </dgm:pt>
    <dgm:pt modelId="{6D138C44-F0CA-4542-A247-222DA48C2CAA}" type="pres">
      <dgm:prSet presAssocID="{84DD8278-46BD-40FD-B666-F394918A7C78}" presName="childText" presStyleLbl="conFgAcc1" presStyleIdx="3" presStyleCnt="4">
        <dgm:presLayoutVars>
          <dgm:bulletEnabled val="1"/>
        </dgm:presLayoutVars>
      </dgm:prSet>
      <dgm:spPr/>
    </dgm:pt>
  </dgm:ptLst>
  <dgm:cxnLst>
    <dgm:cxn modelId="{85B0858D-72AA-4D0A-8201-90A3BDA9D93B}" type="presOf" srcId="{84DD8278-46BD-40FD-B666-F394918A7C78}" destId="{AC1E0712-F1B0-49B2-AC5D-F8D5DC378ED1}" srcOrd="1" destOrd="0" presId="urn:microsoft.com/office/officeart/2005/8/layout/list1"/>
    <dgm:cxn modelId="{45AD4724-921D-4E77-9F21-5C6E1DE0E61C}" type="presOf" srcId="{D8B7394C-5910-4F17-8A1C-7D1028AD78C9}" destId="{91A4E6FF-CFD2-4C0D-A825-BA627A6D2F7D}" srcOrd="0" destOrd="0" presId="urn:microsoft.com/office/officeart/2005/8/layout/list1"/>
    <dgm:cxn modelId="{6D291421-CD45-44E4-AAD9-F83C5FBF9111}" type="presOf" srcId="{FD0A786E-78A3-4F07-BF0E-C45BA1F8B24E}" destId="{D47CF8AA-1DE1-4F5A-8A5C-0A7F355E9355}" srcOrd="0" destOrd="0" presId="urn:microsoft.com/office/officeart/2005/8/layout/list1"/>
    <dgm:cxn modelId="{C9100E0E-A98D-4C96-B831-E7370D299A77}" type="presOf" srcId="{D8B7394C-5910-4F17-8A1C-7D1028AD78C9}" destId="{70B0695B-6AA0-41D9-89CA-7650405EF081}" srcOrd="1" destOrd="0" presId="urn:microsoft.com/office/officeart/2005/8/layout/list1"/>
    <dgm:cxn modelId="{72D53961-F722-47E7-B6C4-B8F82A7A55D9}" type="presOf" srcId="{EC4F0087-312C-44F4-BF86-6B3122C4D5B9}" destId="{8789956E-73E5-4D7B-B552-01F153C44FDD}" srcOrd="1" destOrd="0" presId="urn:microsoft.com/office/officeart/2005/8/layout/list1"/>
    <dgm:cxn modelId="{235BA4EF-84CF-49AE-953A-4EFBA6A886E5}" srcId="{FD0A786E-78A3-4F07-BF0E-C45BA1F8B24E}" destId="{D8B7394C-5910-4F17-8A1C-7D1028AD78C9}" srcOrd="1" destOrd="0" parTransId="{4A6C4621-CDAA-4E06-9A6F-7D782F18F8B1}" sibTransId="{AC49C83E-03B8-4724-B37A-3C1E02866035}"/>
    <dgm:cxn modelId="{76671CDE-FE44-4413-879A-ACECB332DC55}" type="presOf" srcId="{DCDAAEC1-F147-4D53-97CB-27D16C6B76D1}" destId="{FEC731FB-A6D9-459A-B355-6F6A16796B88}" srcOrd="1" destOrd="0" presId="urn:microsoft.com/office/officeart/2005/8/layout/list1"/>
    <dgm:cxn modelId="{F3D3527F-7EDD-4AC3-94C5-99EAF877E78C}" type="presOf" srcId="{EC4F0087-312C-44F4-BF86-6B3122C4D5B9}" destId="{D46680FB-4336-4210-9A25-2CAC7FCEA8BB}" srcOrd="0" destOrd="0" presId="urn:microsoft.com/office/officeart/2005/8/layout/list1"/>
    <dgm:cxn modelId="{C3D941B3-6786-4204-9843-6D25268C5BEB}" type="presOf" srcId="{84DD8278-46BD-40FD-B666-F394918A7C78}" destId="{791861D1-E261-4763-A3A6-8C23545A69D0}" srcOrd="0" destOrd="0" presId="urn:microsoft.com/office/officeart/2005/8/layout/list1"/>
    <dgm:cxn modelId="{24855545-ACC5-4EA3-9A97-0492C258C458}" srcId="{FD0A786E-78A3-4F07-BF0E-C45BA1F8B24E}" destId="{84DD8278-46BD-40FD-B666-F394918A7C78}" srcOrd="3" destOrd="0" parTransId="{7A7BBF43-381E-419C-B739-4B7C4693F206}" sibTransId="{6404679A-7EE0-4839-97C0-DC5242294BA4}"/>
    <dgm:cxn modelId="{8D8C036E-1522-4BFE-AA04-3DFC2C4F5438}" type="presOf" srcId="{DCDAAEC1-F147-4D53-97CB-27D16C6B76D1}" destId="{C743223F-4101-4E6B-83BF-6DCA00F67C70}" srcOrd="0" destOrd="0" presId="urn:microsoft.com/office/officeart/2005/8/layout/list1"/>
    <dgm:cxn modelId="{D8F1D19F-F3B6-4AF9-9D12-08DE4F803FD8}" srcId="{FD0A786E-78A3-4F07-BF0E-C45BA1F8B24E}" destId="{EC4F0087-312C-44F4-BF86-6B3122C4D5B9}" srcOrd="0" destOrd="0" parTransId="{B9FB973C-B7A1-4C7C-9971-CF725D63B58F}" sibTransId="{EF4C6B47-FCB1-412C-A963-E6C9EADECBD6}"/>
    <dgm:cxn modelId="{CC0AB75F-AABF-4711-87EE-DDB4DBC4E98E}" srcId="{FD0A786E-78A3-4F07-BF0E-C45BA1F8B24E}" destId="{DCDAAEC1-F147-4D53-97CB-27D16C6B76D1}" srcOrd="2" destOrd="0" parTransId="{A9CA8EBF-420B-4CC2-8FF6-A1E5718FB11C}" sibTransId="{15015D14-7AE1-4AEB-BCF9-8D235F84E5A4}"/>
    <dgm:cxn modelId="{DA284FE3-06DE-49E0-97A5-CDEE2AC7DD26}" type="presParOf" srcId="{D47CF8AA-1DE1-4F5A-8A5C-0A7F355E9355}" destId="{86B75292-25F1-4F34-862D-65928941C129}" srcOrd="0" destOrd="0" presId="urn:microsoft.com/office/officeart/2005/8/layout/list1"/>
    <dgm:cxn modelId="{5BD2B618-2518-4866-9592-70E126D97B5B}" type="presParOf" srcId="{86B75292-25F1-4F34-862D-65928941C129}" destId="{D46680FB-4336-4210-9A25-2CAC7FCEA8BB}" srcOrd="0" destOrd="0" presId="urn:microsoft.com/office/officeart/2005/8/layout/list1"/>
    <dgm:cxn modelId="{1F8A3A1A-2A82-4C04-A247-3E38E99F5621}" type="presParOf" srcId="{86B75292-25F1-4F34-862D-65928941C129}" destId="{8789956E-73E5-4D7B-B552-01F153C44FDD}" srcOrd="1" destOrd="0" presId="urn:microsoft.com/office/officeart/2005/8/layout/list1"/>
    <dgm:cxn modelId="{36F093D9-6B33-4F75-9C93-948244872ED3}" type="presParOf" srcId="{D47CF8AA-1DE1-4F5A-8A5C-0A7F355E9355}" destId="{6D092199-837C-4322-ABAE-0B584C5E9811}" srcOrd="1" destOrd="0" presId="urn:microsoft.com/office/officeart/2005/8/layout/list1"/>
    <dgm:cxn modelId="{56C70584-C7AD-4C7B-B6DD-5E901439E019}" type="presParOf" srcId="{D47CF8AA-1DE1-4F5A-8A5C-0A7F355E9355}" destId="{BE71A796-B387-4F2D-A457-0BFC361443DC}" srcOrd="2" destOrd="0" presId="urn:microsoft.com/office/officeart/2005/8/layout/list1"/>
    <dgm:cxn modelId="{E4393271-1965-4F98-BD60-53557867597F}" type="presParOf" srcId="{D47CF8AA-1DE1-4F5A-8A5C-0A7F355E9355}" destId="{C07047F6-B38A-4BC9-A386-6A09EFE1A9AB}" srcOrd="3" destOrd="0" presId="urn:microsoft.com/office/officeart/2005/8/layout/list1"/>
    <dgm:cxn modelId="{2D203EB9-B893-452B-A979-C7763BD58B71}" type="presParOf" srcId="{D47CF8AA-1DE1-4F5A-8A5C-0A7F355E9355}" destId="{BE9F2C72-E97F-450C-80F1-B71A19559CD3}" srcOrd="4" destOrd="0" presId="urn:microsoft.com/office/officeart/2005/8/layout/list1"/>
    <dgm:cxn modelId="{8A076EA1-13FB-4E48-9DEF-72BA2899534C}" type="presParOf" srcId="{BE9F2C72-E97F-450C-80F1-B71A19559CD3}" destId="{91A4E6FF-CFD2-4C0D-A825-BA627A6D2F7D}" srcOrd="0" destOrd="0" presId="urn:microsoft.com/office/officeart/2005/8/layout/list1"/>
    <dgm:cxn modelId="{A2550598-91FD-4DF1-9794-B7195D013CDE}" type="presParOf" srcId="{BE9F2C72-E97F-450C-80F1-B71A19559CD3}" destId="{70B0695B-6AA0-41D9-89CA-7650405EF081}" srcOrd="1" destOrd="0" presId="urn:microsoft.com/office/officeart/2005/8/layout/list1"/>
    <dgm:cxn modelId="{6CEED13F-441D-450B-8816-5AD5570945AE}" type="presParOf" srcId="{D47CF8AA-1DE1-4F5A-8A5C-0A7F355E9355}" destId="{F1706D28-0622-41DD-969D-808369C17BFE}" srcOrd="5" destOrd="0" presId="urn:microsoft.com/office/officeart/2005/8/layout/list1"/>
    <dgm:cxn modelId="{1235379F-AB15-45C8-9FBA-A5F4DD683ACF}" type="presParOf" srcId="{D47CF8AA-1DE1-4F5A-8A5C-0A7F355E9355}" destId="{087B5F47-6DD8-406A-B16B-A676BA3BDF2A}" srcOrd="6" destOrd="0" presId="urn:microsoft.com/office/officeart/2005/8/layout/list1"/>
    <dgm:cxn modelId="{28289B9E-198F-4FDB-9F4C-8DA478C55601}" type="presParOf" srcId="{D47CF8AA-1DE1-4F5A-8A5C-0A7F355E9355}" destId="{015AD1AA-D60C-47BA-B95E-A190690A1D98}" srcOrd="7" destOrd="0" presId="urn:microsoft.com/office/officeart/2005/8/layout/list1"/>
    <dgm:cxn modelId="{BB9A31C6-A98B-4130-82E3-7D1912C392EC}" type="presParOf" srcId="{D47CF8AA-1DE1-4F5A-8A5C-0A7F355E9355}" destId="{1E4432BE-B4D5-4419-A3D1-80C6E7952142}" srcOrd="8" destOrd="0" presId="urn:microsoft.com/office/officeart/2005/8/layout/list1"/>
    <dgm:cxn modelId="{1B98AEE7-F151-40BD-B151-CCB372140096}" type="presParOf" srcId="{1E4432BE-B4D5-4419-A3D1-80C6E7952142}" destId="{C743223F-4101-4E6B-83BF-6DCA00F67C70}" srcOrd="0" destOrd="0" presId="urn:microsoft.com/office/officeart/2005/8/layout/list1"/>
    <dgm:cxn modelId="{934C34A8-86B6-4AAA-A249-6452E4FDA95D}" type="presParOf" srcId="{1E4432BE-B4D5-4419-A3D1-80C6E7952142}" destId="{FEC731FB-A6D9-459A-B355-6F6A16796B88}" srcOrd="1" destOrd="0" presId="urn:microsoft.com/office/officeart/2005/8/layout/list1"/>
    <dgm:cxn modelId="{8F24A127-3157-4EE8-A6ED-566962F3984A}" type="presParOf" srcId="{D47CF8AA-1DE1-4F5A-8A5C-0A7F355E9355}" destId="{FAFEEFC1-9CFC-40B6-9280-0F84E36040AC}" srcOrd="9" destOrd="0" presId="urn:microsoft.com/office/officeart/2005/8/layout/list1"/>
    <dgm:cxn modelId="{DF32943A-97B5-456D-90E3-52BF687D99FB}" type="presParOf" srcId="{D47CF8AA-1DE1-4F5A-8A5C-0A7F355E9355}" destId="{3E7245BC-67EF-439B-81E3-53E9A9F0E9F6}" srcOrd="10" destOrd="0" presId="urn:microsoft.com/office/officeart/2005/8/layout/list1"/>
    <dgm:cxn modelId="{07F972E5-FF08-417D-BF11-23B4EEBA5030}" type="presParOf" srcId="{D47CF8AA-1DE1-4F5A-8A5C-0A7F355E9355}" destId="{7D44795A-1654-45EE-8924-513B7B24AEFD}" srcOrd="11" destOrd="0" presId="urn:microsoft.com/office/officeart/2005/8/layout/list1"/>
    <dgm:cxn modelId="{0C6D0BF2-64C7-4922-A95C-40B96B3E72A6}" type="presParOf" srcId="{D47CF8AA-1DE1-4F5A-8A5C-0A7F355E9355}" destId="{4A294EEC-CAEC-464A-B523-1AF2D5C428E8}" srcOrd="12" destOrd="0" presId="urn:microsoft.com/office/officeart/2005/8/layout/list1"/>
    <dgm:cxn modelId="{BFDBF5A1-37DE-4B1E-9AE7-C772E9CC1006}" type="presParOf" srcId="{4A294EEC-CAEC-464A-B523-1AF2D5C428E8}" destId="{791861D1-E261-4763-A3A6-8C23545A69D0}" srcOrd="0" destOrd="0" presId="urn:microsoft.com/office/officeart/2005/8/layout/list1"/>
    <dgm:cxn modelId="{3B235487-CE7B-4B27-A08D-AB6627BE7BCA}" type="presParOf" srcId="{4A294EEC-CAEC-464A-B523-1AF2D5C428E8}" destId="{AC1E0712-F1B0-49B2-AC5D-F8D5DC378ED1}" srcOrd="1" destOrd="0" presId="urn:microsoft.com/office/officeart/2005/8/layout/list1"/>
    <dgm:cxn modelId="{D5B995BC-0B78-4346-9EDC-86581D5AFC4F}" type="presParOf" srcId="{D47CF8AA-1DE1-4F5A-8A5C-0A7F355E9355}" destId="{F620231E-BA9B-446B-83A4-E1D7CEC57E65}" srcOrd="13" destOrd="0" presId="urn:microsoft.com/office/officeart/2005/8/layout/list1"/>
    <dgm:cxn modelId="{33A84FFC-429A-414C-8741-B49EF4888177}" type="presParOf" srcId="{D47CF8AA-1DE1-4F5A-8A5C-0A7F355E9355}" destId="{6D138C44-F0CA-4542-A247-222DA48C2CAA}"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73C7AA-88F4-47F1-950B-65DF2F20185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9416D24D-E87C-4F89-9B1F-E6C4FA5CB97F}">
      <dgm:prSet phldrT="[Κείμενο]" custT="1"/>
      <dgm:spPr/>
      <dgm:t>
        <a:bodyPr/>
        <a:lstStyle/>
        <a:p>
          <a:r>
            <a:rPr lang="el-GR" sz="1600" dirty="0" smtClean="0"/>
            <a:t>Οι σχέσεις μικροβίων και τερηδόνας στον άνθρωπο είναι ασαφείς γιατί:</a:t>
          </a:r>
          <a:endParaRPr lang="el-GR" sz="1600" dirty="0"/>
        </a:p>
      </dgm:t>
    </dgm:pt>
    <dgm:pt modelId="{6AFE7022-1AA9-4C71-9B1B-268121F02A5B}" type="parTrans" cxnId="{BD34DAD6-727B-44DD-8A2B-0672D673933A}">
      <dgm:prSet/>
      <dgm:spPr/>
      <dgm:t>
        <a:bodyPr/>
        <a:lstStyle/>
        <a:p>
          <a:endParaRPr lang="el-GR"/>
        </a:p>
      </dgm:t>
    </dgm:pt>
    <dgm:pt modelId="{FC9E1F2F-5929-4CEF-8AB6-D9DF1C33497E}" type="sibTrans" cxnId="{BD34DAD6-727B-44DD-8A2B-0672D673933A}">
      <dgm:prSet/>
      <dgm:spPr/>
      <dgm:t>
        <a:bodyPr/>
        <a:lstStyle/>
        <a:p>
          <a:endParaRPr lang="el-GR"/>
        </a:p>
      </dgm:t>
    </dgm:pt>
    <dgm:pt modelId="{14F7E3DA-8DDA-4D55-935D-CBC003A37082}">
      <dgm:prSet phldrT="[Κείμενο]" custT="1"/>
      <dgm:spPr/>
      <dgm:t>
        <a:bodyPr/>
        <a:lstStyle/>
        <a:p>
          <a:r>
            <a:rPr lang="el-GR" sz="1600" dirty="0" smtClean="0"/>
            <a:t>Τα βακτήρια που ανιχνεύονται στις βλάβες πιθανόν να είναι διαφορετικά από αυτά που την προκάλεσαν   </a:t>
          </a:r>
          <a:endParaRPr lang="el-GR" sz="1600" dirty="0"/>
        </a:p>
      </dgm:t>
    </dgm:pt>
    <dgm:pt modelId="{21FA6497-5377-4843-A019-5C0465E06001}" type="parTrans" cxnId="{2FF1CDD8-0168-48CB-9EC2-D65DC47E8EC6}">
      <dgm:prSet/>
      <dgm:spPr/>
      <dgm:t>
        <a:bodyPr/>
        <a:lstStyle/>
        <a:p>
          <a:endParaRPr lang="el-GR"/>
        </a:p>
      </dgm:t>
    </dgm:pt>
    <dgm:pt modelId="{CF787D6C-E3EB-4409-BDD9-A43FE0F54398}" type="sibTrans" cxnId="{2FF1CDD8-0168-48CB-9EC2-D65DC47E8EC6}">
      <dgm:prSet/>
      <dgm:spPr/>
      <dgm:t>
        <a:bodyPr/>
        <a:lstStyle/>
        <a:p>
          <a:endParaRPr lang="el-GR"/>
        </a:p>
      </dgm:t>
    </dgm:pt>
    <dgm:pt modelId="{AF90D8D6-7F4D-4CA3-96FF-F57B28D6E429}">
      <dgm:prSet phldrT="[Κείμενο]" custT="1"/>
      <dgm:spPr/>
      <dgm:t>
        <a:bodyPr/>
        <a:lstStyle/>
        <a:p>
          <a:r>
            <a:rPr lang="el-GR" sz="1600" dirty="0" smtClean="0"/>
            <a:t>Οι πρώιμες βλάβες δεν μπορούν να εντοπιστούν ακριβώς, και επομένως η δειγματοληψία γίνεται από ολόκληρη την περιοχή</a:t>
          </a:r>
          <a:endParaRPr lang="el-GR" sz="1600" dirty="0"/>
        </a:p>
      </dgm:t>
    </dgm:pt>
    <dgm:pt modelId="{6FDBD692-67EE-433E-B8D9-52329B0F7DB7}" type="parTrans" cxnId="{85E6BC2D-D291-4AEB-90A2-D401343CEECD}">
      <dgm:prSet/>
      <dgm:spPr/>
      <dgm:t>
        <a:bodyPr/>
        <a:lstStyle/>
        <a:p>
          <a:endParaRPr lang="el-GR"/>
        </a:p>
      </dgm:t>
    </dgm:pt>
    <dgm:pt modelId="{36D62954-619B-4784-AE29-48CE40BE722D}" type="sibTrans" cxnId="{85E6BC2D-D291-4AEB-90A2-D401343CEECD}">
      <dgm:prSet/>
      <dgm:spPr/>
      <dgm:t>
        <a:bodyPr/>
        <a:lstStyle/>
        <a:p>
          <a:endParaRPr lang="el-GR"/>
        </a:p>
      </dgm:t>
    </dgm:pt>
    <dgm:pt modelId="{99DF94BE-2449-4C6A-BB6D-7E670D23C0D9}">
      <dgm:prSet phldrT="[Κείμενο]" custT="1"/>
      <dgm:spPr/>
      <dgm:t>
        <a:bodyPr/>
        <a:lstStyle/>
        <a:p>
          <a:r>
            <a:rPr lang="el-GR" sz="1600" dirty="0" smtClean="0"/>
            <a:t>Τα μικρόβια της χλωρίδας μπορεί να διαφέρουν πολύ στις διαφορετικές θέσεις, ανεξάρτητα αν έχουν ή όχι τερηδόνα</a:t>
          </a:r>
          <a:endParaRPr lang="el-GR" sz="1600" dirty="0"/>
        </a:p>
      </dgm:t>
    </dgm:pt>
    <dgm:pt modelId="{812F8EB6-2EBC-41E5-87DD-320E03B72838}" type="parTrans" cxnId="{7015A7A2-C408-4D17-9B64-2E163186E05B}">
      <dgm:prSet/>
      <dgm:spPr/>
      <dgm:t>
        <a:bodyPr/>
        <a:lstStyle/>
        <a:p>
          <a:endParaRPr lang="el-GR"/>
        </a:p>
      </dgm:t>
    </dgm:pt>
    <dgm:pt modelId="{FF17FA16-9EEB-41BC-BD68-59E4F56A218B}" type="sibTrans" cxnId="{7015A7A2-C408-4D17-9B64-2E163186E05B}">
      <dgm:prSet/>
      <dgm:spPr/>
      <dgm:t>
        <a:bodyPr/>
        <a:lstStyle/>
        <a:p>
          <a:endParaRPr lang="el-GR"/>
        </a:p>
      </dgm:t>
    </dgm:pt>
    <dgm:pt modelId="{C0AF0AB4-17AB-4626-A932-E828EC7F80F6}" type="pres">
      <dgm:prSet presAssocID="{6B73C7AA-88F4-47F1-950B-65DF2F201854}" presName="composite" presStyleCnt="0">
        <dgm:presLayoutVars>
          <dgm:chMax val="1"/>
          <dgm:dir/>
          <dgm:resizeHandles val="exact"/>
        </dgm:presLayoutVars>
      </dgm:prSet>
      <dgm:spPr/>
      <dgm:t>
        <a:bodyPr/>
        <a:lstStyle/>
        <a:p>
          <a:endParaRPr lang="el-GR"/>
        </a:p>
      </dgm:t>
    </dgm:pt>
    <dgm:pt modelId="{FB8E4158-861C-455F-AFA6-A3BDE988AD3C}" type="pres">
      <dgm:prSet presAssocID="{9416D24D-E87C-4F89-9B1F-E6C4FA5CB97F}" presName="roof" presStyleLbl="dkBgShp" presStyleIdx="0" presStyleCnt="2"/>
      <dgm:spPr/>
      <dgm:t>
        <a:bodyPr/>
        <a:lstStyle/>
        <a:p>
          <a:endParaRPr lang="el-GR"/>
        </a:p>
      </dgm:t>
    </dgm:pt>
    <dgm:pt modelId="{959B690F-528D-4730-8E41-003A9E5BB394}" type="pres">
      <dgm:prSet presAssocID="{9416D24D-E87C-4F89-9B1F-E6C4FA5CB97F}" presName="pillars" presStyleCnt="0"/>
      <dgm:spPr/>
    </dgm:pt>
    <dgm:pt modelId="{A19E8ECA-2532-49A9-B27A-007B08262F74}" type="pres">
      <dgm:prSet presAssocID="{9416D24D-E87C-4F89-9B1F-E6C4FA5CB97F}" presName="pillar1" presStyleLbl="node1" presStyleIdx="0" presStyleCnt="3">
        <dgm:presLayoutVars>
          <dgm:bulletEnabled val="1"/>
        </dgm:presLayoutVars>
      </dgm:prSet>
      <dgm:spPr/>
      <dgm:t>
        <a:bodyPr/>
        <a:lstStyle/>
        <a:p>
          <a:endParaRPr lang="el-GR"/>
        </a:p>
      </dgm:t>
    </dgm:pt>
    <dgm:pt modelId="{B2C6D79C-D879-418D-A626-C584D01C251C}" type="pres">
      <dgm:prSet presAssocID="{AF90D8D6-7F4D-4CA3-96FF-F57B28D6E429}" presName="pillarX" presStyleLbl="node1" presStyleIdx="1" presStyleCnt="3">
        <dgm:presLayoutVars>
          <dgm:bulletEnabled val="1"/>
        </dgm:presLayoutVars>
      </dgm:prSet>
      <dgm:spPr/>
      <dgm:t>
        <a:bodyPr/>
        <a:lstStyle/>
        <a:p>
          <a:endParaRPr lang="el-GR"/>
        </a:p>
      </dgm:t>
    </dgm:pt>
    <dgm:pt modelId="{1D17F399-0FC4-4D93-9926-CACD92744BF8}" type="pres">
      <dgm:prSet presAssocID="{99DF94BE-2449-4C6A-BB6D-7E670D23C0D9}" presName="pillarX" presStyleLbl="node1" presStyleIdx="2" presStyleCnt="3">
        <dgm:presLayoutVars>
          <dgm:bulletEnabled val="1"/>
        </dgm:presLayoutVars>
      </dgm:prSet>
      <dgm:spPr/>
      <dgm:t>
        <a:bodyPr/>
        <a:lstStyle/>
        <a:p>
          <a:endParaRPr lang="el-GR"/>
        </a:p>
      </dgm:t>
    </dgm:pt>
    <dgm:pt modelId="{5ABBFEA0-19F9-468E-AD39-13DD7226F6F6}" type="pres">
      <dgm:prSet presAssocID="{9416D24D-E87C-4F89-9B1F-E6C4FA5CB97F}" presName="base" presStyleLbl="dkBgShp" presStyleIdx="1" presStyleCnt="2"/>
      <dgm:spPr/>
    </dgm:pt>
  </dgm:ptLst>
  <dgm:cxnLst>
    <dgm:cxn modelId="{7F7478D0-435F-4BB5-A4EF-FFAC72121DB7}" type="presOf" srcId="{AF90D8D6-7F4D-4CA3-96FF-F57B28D6E429}" destId="{B2C6D79C-D879-418D-A626-C584D01C251C}" srcOrd="0" destOrd="0" presId="urn:microsoft.com/office/officeart/2005/8/layout/hList3"/>
    <dgm:cxn modelId="{F44FA816-FC6E-4933-B480-9015F6B624B6}" type="presOf" srcId="{14F7E3DA-8DDA-4D55-935D-CBC003A37082}" destId="{A19E8ECA-2532-49A9-B27A-007B08262F74}" srcOrd="0" destOrd="0" presId="urn:microsoft.com/office/officeart/2005/8/layout/hList3"/>
    <dgm:cxn modelId="{8EB50D30-A735-4A27-9E8A-86E3B2B1AE72}" type="presOf" srcId="{99DF94BE-2449-4C6A-BB6D-7E670D23C0D9}" destId="{1D17F399-0FC4-4D93-9926-CACD92744BF8}" srcOrd="0" destOrd="0" presId="urn:microsoft.com/office/officeart/2005/8/layout/hList3"/>
    <dgm:cxn modelId="{7015A7A2-C408-4D17-9B64-2E163186E05B}" srcId="{9416D24D-E87C-4F89-9B1F-E6C4FA5CB97F}" destId="{99DF94BE-2449-4C6A-BB6D-7E670D23C0D9}" srcOrd="2" destOrd="0" parTransId="{812F8EB6-2EBC-41E5-87DD-320E03B72838}" sibTransId="{FF17FA16-9EEB-41BC-BD68-59E4F56A218B}"/>
    <dgm:cxn modelId="{85E6BC2D-D291-4AEB-90A2-D401343CEECD}" srcId="{9416D24D-E87C-4F89-9B1F-E6C4FA5CB97F}" destId="{AF90D8D6-7F4D-4CA3-96FF-F57B28D6E429}" srcOrd="1" destOrd="0" parTransId="{6FDBD692-67EE-433E-B8D9-52329B0F7DB7}" sibTransId="{36D62954-619B-4784-AE29-48CE40BE722D}"/>
    <dgm:cxn modelId="{2FF1CDD8-0168-48CB-9EC2-D65DC47E8EC6}" srcId="{9416D24D-E87C-4F89-9B1F-E6C4FA5CB97F}" destId="{14F7E3DA-8DDA-4D55-935D-CBC003A37082}" srcOrd="0" destOrd="0" parTransId="{21FA6497-5377-4843-A019-5C0465E06001}" sibTransId="{CF787D6C-E3EB-4409-BDD9-A43FE0F54398}"/>
    <dgm:cxn modelId="{919C2260-D8B6-41C1-9F08-0557BC3ACA82}" type="presOf" srcId="{6B73C7AA-88F4-47F1-950B-65DF2F201854}" destId="{C0AF0AB4-17AB-4626-A932-E828EC7F80F6}" srcOrd="0" destOrd="0" presId="urn:microsoft.com/office/officeart/2005/8/layout/hList3"/>
    <dgm:cxn modelId="{BD34DAD6-727B-44DD-8A2B-0672D673933A}" srcId="{6B73C7AA-88F4-47F1-950B-65DF2F201854}" destId="{9416D24D-E87C-4F89-9B1F-E6C4FA5CB97F}" srcOrd="0" destOrd="0" parTransId="{6AFE7022-1AA9-4C71-9B1B-268121F02A5B}" sibTransId="{FC9E1F2F-5929-4CEF-8AB6-D9DF1C33497E}"/>
    <dgm:cxn modelId="{E47458AB-EA35-46EF-A63D-D8E76FCBA470}" type="presOf" srcId="{9416D24D-E87C-4F89-9B1F-E6C4FA5CB97F}" destId="{FB8E4158-861C-455F-AFA6-A3BDE988AD3C}" srcOrd="0" destOrd="0" presId="urn:microsoft.com/office/officeart/2005/8/layout/hList3"/>
    <dgm:cxn modelId="{C8C61D09-657D-47A2-9124-8E9206F8C694}" type="presParOf" srcId="{C0AF0AB4-17AB-4626-A932-E828EC7F80F6}" destId="{FB8E4158-861C-455F-AFA6-A3BDE988AD3C}" srcOrd="0" destOrd="0" presId="urn:microsoft.com/office/officeart/2005/8/layout/hList3"/>
    <dgm:cxn modelId="{B52E7E7B-8BC2-4A65-B788-53955744292D}" type="presParOf" srcId="{C0AF0AB4-17AB-4626-A932-E828EC7F80F6}" destId="{959B690F-528D-4730-8E41-003A9E5BB394}" srcOrd="1" destOrd="0" presId="urn:microsoft.com/office/officeart/2005/8/layout/hList3"/>
    <dgm:cxn modelId="{54B27065-200A-46F1-BEA6-D6B786FC945C}" type="presParOf" srcId="{959B690F-528D-4730-8E41-003A9E5BB394}" destId="{A19E8ECA-2532-49A9-B27A-007B08262F74}" srcOrd="0" destOrd="0" presId="urn:microsoft.com/office/officeart/2005/8/layout/hList3"/>
    <dgm:cxn modelId="{E9D3D55B-A2D6-4B8E-B937-3828C200AF11}" type="presParOf" srcId="{959B690F-528D-4730-8E41-003A9E5BB394}" destId="{B2C6D79C-D879-418D-A626-C584D01C251C}" srcOrd="1" destOrd="0" presId="urn:microsoft.com/office/officeart/2005/8/layout/hList3"/>
    <dgm:cxn modelId="{831A4AD1-646B-4CF8-8C18-9C12B7E0A65D}" type="presParOf" srcId="{959B690F-528D-4730-8E41-003A9E5BB394}" destId="{1D17F399-0FC4-4D93-9926-CACD92744BF8}" srcOrd="2" destOrd="0" presId="urn:microsoft.com/office/officeart/2005/8/layout/hList3"/>
    <dgm:cxn modelId="{BEE54B1F-362C-4AF8-9710-1781686A8217}" type="presParOf" srcId="{C0AF0AB4-17AB-4626-A932-E828EC7F80F6}" destId="{5ABBFEA0-19F9-468E-AD39-13DD7226F6F6}"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6B7FBCD-5AF7-4183-BC87-165EECB7637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105E07B0-F754-4784-93DA-9A74799CA80C}">
      <dgm:prSet phldrT="[Κείμενο]"/>
      <dgm:spPr/>
      <dgm:t>
        <a:bodyPr/>
        <a:lstStyle/>
        <a:p>
          <a:r>
            <a:rPr lang="el-GR" dirty="0" smtClean="0"/>
            <a:t>Υποκατάστατα ζάχαρης</a:t>
          </a:r>
          <a:endParaRPr lang="el-GR" dirty="0"/>
        </a:p>
      </dgm:t>
    </dgm:pt>
    <dgm:pt modelId="{2FDB0BEF-3054-4B99-9BDC-B2C079668436}" type="parTrans" cxnId="{D022A1A7-7E8D-4B72-8554-074E02A8C5F4}">
      <dgm:prSet/>
      <dgm:spPr/>
      <dgm:t>
        <a:bodyPr/>
        <a:lstStyle/>
        <a:p>
          <a:endParaRPr lang="el-GR"/>
        </a:p>
      </dgm:t>
    </dgm:pt>
    <dgm:pt modelId="{F2325A8F-1B45-4DF4-A751-F2585BC23108}" type="sibTrans" cxnId="{D022A1A7-7E8D-4B72-8554-074E02A8C5F4}">
      <dgm:prSet/>
      <dgm:spPr/>
      <dgm:t>
        <a:bodyPr/>
        <a:lstStyle/>
        <a:p>
          <a:endParaRPr lang="el-GR"/>
        </a:p>
      </dgm:t>
    </dgm:pt>
    <dgm:pt modelId="{36ED9C57-AC14-4148-9634-9035D6801192}">
      <dgm:prSet phldrT="[Κείμενο]"/>
      <dgm:spPr/>
      <dgm:t>
        <a:bodyPr/>
        <a:lstStyle/>
        <a:p>
          <a:r>
            <a:rPr lang="el-GR" dirty="0" smtClean="0"/>
            <a:t>Ασπαρτάμη, σακχαρίνη, σορβιτόλη, μανιτόλη</a:t>
          </a:r>
          <a:endParaRPr lang="el-GR" dirty="0"/>
        </a:p>
      </dgm:t>
    </dgm:pt>
    <dgm:pt modelId="{7902A6BA-90BD-4265-A4E0-1708ADF0BAEC}" type="parTrans" cxnId="{6706AA71-3EB5-42F5-BA9A-4E8F236218EE}">
      <dgm:prSet/>
      <dgm:spPr/>
      <dgm:t>
        <a:bodyPr/>
        <a:lstStyle/>
        <a:p>
          <a:endParaRPr lang="el-GR"/>
        </a:p>
      </dgm:t>
    </dgm:pt>
    <dgm:pt modelId="{4687ECE3-29DF-4732-A2A6-CDD4998DC6DF}" type="sibTrans" cxnId="{6706AA71-3EB5-42F5-BA9A-4E8F236218EE}">
      <dgm:prSet/>
      <dgm:spPr/>
      <dgm:t>
        <a:bodyPr/>
        <a:lstStyle/>
        <a:p>
          <a:endParaRPr lang="el-GR"/>
        </a:p>
      </dgm:t>
    </dgm:pt>
    <dgm:pt modelId="{310A020C-FA20-4DE9-B871-709AFF6BDB8B}">
      <dgm:prSet phldrT="[Κείμενο]"/>
      <dgm:spPr/>
      <dgm:t>
        <a:bodyPr/>
        <a:lstStyle/>
        <a:p>
          <a:r>
            <a:rPr lang="el-GR" dirty="0" smtClean="0"/>
            <a:t>Δεν μεταβολίζονται από τα μικρόβια</a:t>
          </a:r>
          <a:endParaRPr lang="el-GR" dirty="0"/>
        </a:p>
      </dgm:t>
    </dgm:pt>
    <dgm:pt modelId="{247B1DC6-DF33-4E51-A426-C545905421ED}" type="parTrans" cxnId="{4BF73B7E-C947-4D6B-924F-93018654B51C}">
      <dgm:prSet/>
      <dgm:spPr/>
      <dgm:t>
        <a:bodyPr/>
        <a:lstStyle/>
        <a:p>
          <a:endParaRPr lang="el-GR"/>
        </a:p>
      </dgm:t>
    </dgm:pt>
    <dgm:pt modelId="{7EF1ACC5-764D-4749-81F1-E65AB1D3CC36}" type="sibTrans" cxnId="{4BF73B7E-C947-4D6B-924F-93018654B51C}">
      <dgm:prSet/>
      <dgm:spPr/>
      <dgm:t>
        <a:bodyPr/>
        <a:lstStyle/>
        <a:p>
          <a:endParaRPr lang="el-GR"/>
        </a:p>
      </dgm:t>
    </dgm:pt>
    <dgm:pt modelId="{578E6DC4-9291-421E-8F83-434748AD68EC}">
      <dgm:prSet phldrT="[Κείμενο]"/>
      <dgm:spPr/>
      <dgm:t>
        <a:bodyPr/>
        <a:lstStyle/>
        <a:p>
          <a:r>
            <a:rPr lang="el-GR" dirty="0" smtClean="0"/>
            <a:t>Αντικατάσταση μικροβιακού πληθυσμού οδοντικής πλάκας</a:t>
          </a:r>
          <a:endParaRPr lang="el-GR" dirty="0"/>
        </a:p>
      </dgm:t>
    </dgm:pt>
    <dgm:pt modelId="{58B9192E-93C5-4A08-9210-02E80FAE2AA1}" type="parTrans" cxnId="{E3131B75-C870-4113-A512-4F16243EBB0E}">
      <dgm:prSet/>
      <dgm:spPr/>
      <dgm:t>
        <a:bodyPr/>
        <a:lstStyle/>
        <a:p>
          <a:endParaRPr lang="el-GR"/>
        </a:p>
      </dgm:t>
    </dgm:pt>
    <dgm:pt modelId="{94663BFB-57BB-4301-8965-FA49EA9CEA7A}" type="sibTrans" cxnId="{E3131B75-C870-4113-A512-4F16243EBB0E}">
      <dgm:prSet/>
      <dgm:spPr/>
      <dgm:t>
        <a:bodyPr/>
        <a:lstStyle/>
        <a:p>
          <a:endParaRPr lang="el-GR"/>
        </a:p>
      </dgm:t>
    </dgm:pt>
    <dgm:pt modelId="{A194FAC8-B476-4F8F-8F58-3938B5C69AFC}">
      <dgm:prSet phldrT="[Κείμενο]"/>
      <dgm:spPr/>
      <dgm:t>
        <a:bodyPr/>
        <a:lstStyle/>
        <a:p>
          <a:r>
            <a:rPr lang="el-GR" dirty="0" smtClean="0"/>
            <a:t>Προσθήκη ωφέλιμων μικροβίων μετά τον καθαρισμό των δοντιών</a:t>
          </a:r>
          <a:endParaRPr lang="el-GR" dirty="0"/>
        </a:p>
      </dgm:t>
    </dgm:pt>
    <dgm:pt modelId="{48C426BE-487B-4558-AC29-368D23AB8EEB}" type="parTrans" cxnId="{64BD074F-FE8E-4B14-BAB5-609223405457}">
      <dgm:prSet/>
      <dgm:spPr/>
      <dgm:t>
        <a:bodyPr/>
        <a:lstStyle/>
        <a:p>
          <a:endParaRPr lang="el-GR"/>
        </a:p>
      </dgm:t>
    </dgm:pt>
    <dgm:pt modelId="{FFC0F611-141A-4C23-92C7-BABF1ED92A7F}" type="sibTrans" cxnId="{64BD074F-FE8E-4B14-BAB5-609223405457}">
      <dgm:prSet/>
      <dgm:spPr/>
      <dgm:t>
        <a:bodyPr/>
        <a:lstStyle/>
        <a:p>
          <a:endParaRPr lang="el-GR"/>
        </a:p>
      </dgm:t>
    </dgm:pt>
    <dgm:pt modelId="{3B6FEB55-891E-4CBD-8E33-B024C4890D22}">
      <dgm:prSet phldrT="[Κείμενο]"/>
      <dgm:spPr/>
      <dgm:t>
        <a:bodyPr/>
        <a:lstStyle/>
        <a:p>
          <a:r>
            <a:rPr lang="el-GR" dirty="0" smtClean="0"/>
            <a:t>Αύξηση ανταγωνιστικών μικροβίων έναντι των παθογόνων</a:t>
          </a:r>
          <a:endParaRPr lang="el-GR" dirty="0"/>
        </a:p>
      </dgm:t>
    </dgm:pt>
    <dgm:pt modelId="{FF95F04D-3ABA-4284-BDC3-70332180AC10}" type="parTrans" cxnId="{2BB5E184-C29C-4573-9445-91F7430AB4B6}">
      <dgm:prSet/>
      <dgm:spPr/>
      <dgm:t>
        <a:bodyPr/>
        <a:lstStyle/>
        <a:p>
          <a:endParaRPr lang="el-GR"/>
        </a:p>
      </dgm:t>
    </dgm:pt>
    <dgm:pt modelId="{A7379CC1-5A7B-4B2A-BC05-826BBB92527E}" type="sibTrans" cxnId="{2BB5E184-C29C-4573-9445-91F7430AB4B6}">
      <dgm:prSet/>
      <dgm:spPr/>
      <dgm:t>
        <a:bodyPr/>
        <a:lstStyle/>
        <a:p>
          <a:endParaRPr lang="el-GR"/>
        </a:p>
      </dgm:t>
    </dgm:pt>
    <dgm:pt modelId="{AE690030-A36B-4D14-A334-5730625C09A4}">
      <dgm:prSet phldrT="[Κείμενο]"/>
      <dgm:spPr/>
      <dgm:t>
        <a:bodyPr/>
        <a:lstStyle/>
        <a:p>
          <a:r>
            <a:rPr lang="el-GR" dirty="0" smtClean="0"/>
            <a:t>Εμβόλια και παθητική ανοσοποίηση</a:t>
          </a:r>
          <a:endParaRPr lang="el-GR" dirty="0"/>
        </a:p>
      </dgm:t>
    </dgm:pt>
    <dgm:pt modelId="{D8A7ACF0-E982-41B5-B588-FB2D2793E9F9}" type="parTrans" cxnId="{A3C0F8B4-F8A0-4641-9C22-FB75F3473AF7}">
      <dgm:prSet/>
      <dgm:spPr/>
      <dgm:t>
        <a:bodyPr/>
        <a:lstStyle/>
        <a:p>
          <a:endParaRPr lang="el-GR"/>
        </a:p>
      </dgm:t>
    </dgm:pt>
    <dgm:pt modelId="{7CD1A7FE-AAF2-4762-B458-818524DBE5C5}" type="sibTrans" cxnId="{A3C0F8B4-F8A0-4641-9C22-FB75F3473AF7}">
      <dgm:prSet/>
      <dgm:spPr/>
      <dgm:t>
        <a:bodyPr/>
        <a:lstStyle/>
        <a:p>
          <a:endParaRPr lang="el-GR"/>
        </a:p>
      </dgm:t>
    </dgm:pt>
    <dgm:pt modelId="{9AA3732E-6797-48E7-ABD1-F7F16699A65B}">
      <dgm:prSet phldrT="[Κείμενο]"/>
      <dgm:spPr/>
      <dgm:t>
        <a:bodyPr/>
        <a:lstStyle/>
        <a:p>
          <a:r>
            <a:rPr lang="el-GR" dirty="0" smtClean="0"/>
            <a:t>Εμβολιασμός έναντι των </a:t>
          </a:r>
          <a:r>
            <a:rPr lang="en-US" i="1" dirty="0" smtClean="0"/>
            <a:t> S. mutans</a:t>
          </a:r>
          <a:r>
            <a:rPr lang="el-GR" i="0" dirty="0" smtClean="0"/>
            <a:t> για την ενεργοποίηση του ανοσοποιητικού συστήματος</a:t>
          </a:r>
          <a:endParaRPr lang="el-GR" dirty="0"/>
        </a:p>
      </dgm:t>
    </dgm:pt>
    <dgm:pt modelId="{CEF4ECD8-56FF-4C6C-8839-A214BAF62FD2}" type="parTrans" cxnId="{DA5828CC-EBDF-4A70-AFE8-93A5F3428E14}">
      <dgm:prSet/>
      <dgm:spPr/>
      <dgm:t>
        <a:bodyPr/>
        <a:lstStyle/>
        <a:p>
          <a:endParaRPr lang="el-GR"/>
        </a:p>
      </dgm:t>
    </dgm:pt>
    <dgm:pt modelId="{AFDCF638-8C4D-4D95-863C-DD99D4CDDF0A}" type="sibTrans" cxnId="{DA5828CC-EBDF-4A70-AFE8-93A5F3428E14}">
      <dgm:prSet/>
      <dgm:spPr/>
      <dgm:t>
        <a:bodyPr/>
        <a:lstStyle/>
        <a:p>
          <a:endParaRPr lang="el-GR"/>
        </a:p>
      </dgm:t>
    </dgm:pt>
    <dgm:pt modelId="{B9439F6D-5934-4252-8C85-B8BDFE1DFE20}">
      <dgm:prSet phldrT="[Κείμενο]"/>
      <dgm:spPr/>
      <dgm:t>
        <a:bodyPr/>
        <a:lstStyle/>
        <a:p>
          <a:r>
            <a:rPr lang="el-GR" dirty="0" smtClean="0"/>
            <a:t>Χρησιμοποιούνται σε πειραματόζωα και εθελοντές και αναμένονται τα αποτελέσματα</a:t>
          </a:r>
          <a:endParaRPr lang="el-GR" dirty="0"/>
        </a:p>
      </dgm:t>
    </dgm:pt>
    <dgm:pt modelId="{FFB90AB6-781A-405C-96DC-A8A3D99C5E0D}" type="parTrans" cxnId="{3515CAE7-2B23-45A8-A15C-86CE754320E7}">
      <dgm:prSet/>
      <dgm:spPr/>
      <dgm:t>
        <a:bodyPr/>
        <a:lstStyle/>
        <a:p>
          <a:endParaRPr lang="el-GR"/>
        </a:p>
      </dgm:t>
    </dgm:pt>
    <dgm:pt modelId="{ABC68E34-C6F8-4657-9E91-F07F9950A714}" type="sibTrans" cxnId="{3515CAE7-2B23-45A8-A15C-86CE754320E7}">
      <dgm:prSet/>
      <dgm:spPr/>
      <dgm:t>
        <a:bodyPr/>
        <a:lstStyle/>
        <a:p>
          <a:endParaRPr lang="el-GR"/>
        </a:p>
      </dgm:t>
    </dgm:pt>
    <dgm:pt modelId="{58D0B554-D670-446E-B4A4-F8E8AAFADAA9}" type="pres">
      <dgm:prSet presAssocID="{46B7FBCD-5AF7-4183-BC87-165EECB76378}" presName="Name0" presStyleCnt="0">
        <dgm:presLayoutVars>
          <dgm:dir/>
          <dgm:animLvl val="lvl"/>
          <dgm:resizeHandles val="exact"/>
        </dgm:presLayoutVars>
      </dgm:prSet>
      <dgm:spPr/>
      <dgm:t>
        <a:bodyPr/>
        <a:lstStyle/>
        <a:p>
          <a:endParaRPr lang="el-GR"/>
        </a:p>
      </dgm:t>
    </dgm:pt>
    <dgm:pt modelId="{20E66471-9A10-41C8-920C-408859627A0D}" type="pres">
      <dgm:prSet presAssocID="{105E07B0-F754-4784-93DA-9A74799CA80C}" presName="composite" presStyleCnt="0"/>
      <dgm:spPr/>
    </dgm:pt>
    <dgm:pt modelId="{99CF04DC-1904-4C52-9CAF-55344523DE1A}" type="pres">
      <dgm:prSet presAssocID="{105E07B0-F754-4784-93DA-9A74799CA80C}" presName="parTx" presStyleLbl="alignNode1" presStyleIdx="0" presStyleCnt="3">
        <dgm:presLayoutVars>
          <dgm:chMax val="0"/>
          <dgm:chPref val="0"/>
          <dgm:bulletEnabled val="1"/>
        </dgm:presLayoutVars>
      </dgm:prSet>
      <dgm:spPr/>
      <dgm:t>
        <a:bodyPr/>
        <a:lstStyle/>
        <a:p>
          <a:endParaRPr lang="el-GR"/>
        </a:p>
      </dgm:t>
    </dgm:pt>
    <dgm:pt modelId="{FEFA20F7-4EE2-4F0C-824D-258C83033709}" type="pres">
      <dgm:prSet presAssocID="{105E07B0-F754-4784-93DA-9A74799CA80C}" presName="desTx" presStyleLbl="alignAccFollowNode1" presStyleIdx="0" presStyleCnt="3">
        <dgm:presLayoutVars>
          <dgm:bulletEnabled val="1"/>
        </dgm:presLayoutVars>
      </dgm:prSet>
      <dgm:spPr/>
      <dgm:t>
        <a:bodyPr/>
        <a:lstStyle/>
        <a:p>
          <a:endParaRPr lang="el-GR"/>
        </a:p>
      </dgm:t>
    </dgm:pt>
    <dgm:pt modelId="{C8B44C5C-C5EF-4DC3-A6B7-92A556A108DF}" type="pres">
      <dgm:prSet presAssocID="{F2325A8F-1B45-4DF4-A751-F2585BC23108}" presName="space" presStyleCnt="0"/>
      <dgm:spPr/>
    </dgm:pt>
    <dgm:pt modelId="{1301FC4B-239F-48A1-9261-893BCA49AB42}" type="pres">
      <dgm:prSet presAssocID="{578E6DC4-9291-421E-8F83-434748AD68EC}" presName="composite" presStyleCnt="0"/>
      <dgm:spPr/>
    </dgm:pt>
    <dgm:pt modelId="{3EBF9210-2C07-443A-A63D-E6CB2B6CA86D}" type="pres">
      <dgm:prSet presAssocID="{578E6DC4-9291-421E-8F83-434748AD68EC}" presName="parTx" presStyleLbl="alignNode1" presStyleIdx="1" presStyleCnt="3">
        <dgm:presLayoutVars>
          <dgm:chMax val="0"/>
          <dgm:chPref val="0"/>
          <dgm:bulletEnabled val="1"/>
        </dgm:presLayoutVars>
      </dgm:prSet>
      <dgm:spPr/>
      <dgm:t>
        <a:bodyPr/>
        <a:lstStyle/>
        <a:p>
          <a:endParaRPr lang="el-GR"/>
        </a:p>
      </dgm:t>
    </dgm:pt>
    <dgm:pt modelId="{68D3E03A-D7E3-4D06-B140-3B74E653EFBB}" type="pres">
      <dgm:prSet presAssocID="{578E6DC4-9291-421E-8F83-434748AD68EC}" presName="desTx" presStyleLbl="alignAccFollowNode1" presStyleIdx="1" presStyleCnt="3">
        <dgm:presLayoutVars>
          <dgm:bulletEnabled val="1"/>
        </dgm:presLayoutVars>
      </dgm:prSet>
      <dgm:spPr/>
      <dgm:t>
        <a:bodyPr/>
        <a:lstStyle/>
        <a:p>
          <a:endParaRPr lang="el-GR"/>
        </a:p>
      </dgm:t>
    </dgm:pt>
    <dgm:pt modelId="{FD1D1F6E-790D-4984-8B80-409CFCB7FBC9}" type="pres">
      <dgm:prSet presAssocID="{94663BFB-57BB-4301-8965-FA49EA9CEA7A}" presName="space" presStyleCnt="0"/>
      <dgm:spPr/>
    </dgm:pt>
    <dgm:pt modelId="{75ABF0B6-21CC-4454-AB82-08605288E111}" type="pres">
      <dgm:prSet presAssocID="{AE690030-A36B-4D14-A334-5730625C09A4}" presName="composite" presStyleCnt="0"/>
      <dgm:spPr/>
    </dgm:pt>
    <dgm:pt modelId="{DD8AE761-E2CE-43A8-9171-B1E617600D26}" type="pres">
      <dgm:prSet presAssocID="{AE690030-A36B-4D14-A334-5730625C09A4}" presName="parTx" presStyleLbl="alignNode1" presStyleIdx="2" presStyleCnt="3">
        <dgm:presLayoutVars>
          <dgm:chMax val="0"/>
          <dgm:chPref val="0"/>
          <dgm:bulletEnabled val="1"/>
        </dgm:presLayoutVars>
      </dgm:prSet>
      <dgm:spPr/>
      <dgm:t>
        <a:bodyPr/>
        <a:lstStyle/>
        <a:p>
          <a:endParaRPr lang="el-GR"/>
        </a:p>
      </dgm:t>
    </dgm:pt>
    <dgm:pt modelId="{71118D7F-D710-4E17-84FE-51632AA89369}" type="pres">
      <dgm:prSet presAssocID="{AE690030-A36B-4D14-A334-5730625C09A4}" presName="desTx" presStyleLbl="alignAccFollowNode1" presStyleIdx="2" presStyleCnt="3">
        <dgm:presLayoutVars>
          <dgm:bulletEnabled val="1"/>
        </dgm:presLayoutVars>
      </dgm:prSet>
      <dgm:spPr/>
      <dgm:t>
        <a:bodyPr/>
        <a:lstStyle/>
        <a:p>
          <a:endParaRPr lang="el-GR"/>
        </a:p>
      </dgm:t>
    </dgm:pt>
  </dgm:ptLst>
  <dgm:cxnLst>
    <dgm:cxn modelId="{002EABD2-7938-4253-988F-83B3FE598664}" type="presOf" srcId="{36ED9C57-AC14-4148-9634-9035D6801192}" destId="{FEFA20F7-4EE2-4F0C-824D-258C83033709}" srcOrd="0" destOrd="0" presId="urn:microsoft.com/office/officeart/2005/8/layout/hList1"/>
    <dgm:cxn modelId="{215B85C4-D0B2-40A6-A263-65B59392DF4F}" type="presOf" srcId="{578E6DC4-9291-421E-8F83-434748AD68EC}" destId="{3EBF9210-2C07-443A-A63D-E6CB2B6CA86D}" srcOrd="0" destOrd="0" presId="urn:microsoft.com/office/officeart/2005/8/layout/hList1"/>
    <dgm:cxn modelId="{EF2D3D06-6563-42EB-8FF9-8E478BDCF69F}" type="presOf" srcId="{46B7FBCD-5AF7-4183-BC87-165EECB76378}" destId="{58D0B554-D670-446E-B4A4-F8E8AAFADAA9}" srcOrd="0" destOrd="0" presId="urn:microsoft.com/office/officeart/2005/8/layout/hList1"/>
    <dgm:cxn modelId="{6706AA71-3EB5-42F5-BA9A-4E8F236218EE}" srcId="{105E07B0-F754-4784-93DA-9A74799CA80C}" destId="{36ED9C57-AC14-4148-9634-9035D6801192}" srcOrd="0" destOrd="0" parTransId="{7902A6BA-90BD-4265-A4E0-1708ADF0BAEC}" sibTransId="{4687ECE3-29DF-4732-A2A6-CDD4998DC6DF}"/>
    <dgm:cxn modelId="{4BF73B7E-C947-4D6B-924F-93018654B51C}" srcId="{105E07B0-F754-4784-93DA-9A74799CA80C}" destId="{310A020C-FA20-4DE9-B871-709AFF6BDB8B}" srcOrd="1" destOrd="0" parTransId="{247B1DC6-DF33-4E51-A426-C545905421ED}" sibTransId="{7EF1ACC5-764D-4749-81F1-E65AB1D3CC36}"/>
    <dgm:cxn modelId="{73FDF3F5-715B-4C7A-92D4-C2AB11DF9D73}" type="presOf" srcId="{3B6FEB55-891E-4CBD-8E33-B024C4890D22}" destId="{68D3E03A-D7E3-4D06-B140-3B74E653EFBB}" srcOrd="0" destOrd="1" presId="urn:microsoft.com/office/officeart/2005/8/layout/hList1"/>
    <dgm:cxn modelId="{F4B195D0-4BE5-4318-AAE5-443DB4FD639D}" type="presOf" srcId="{9AA3732E-6797-48E7-ABD1-F7F16699A65B}" destId="{71118D7F-D710-4E17-84FE-51632AA89369}" srcOrd="0" destOrd="0" presId="urn:microsoft.com/office/officeart/2005/8/layout/hList1"/>
    <dgm:cxn modelId="{2BB5E184-C29C-4573-9445-91F7430AB4B6}" srcId="{578E6DC4-9291-421E-8F83-434748AD68EC}" destId="{3B6FEB55-891E-4CBD-8E33-B024C4890D22}" srcOrd="1" destOrd="0" parTransId="{FF95F04D-3ABA-4284-BDC3-70332180AC10}" sibTransId="{A7379CC1-5A7B-4B2A-BC05-826BBB92527E}"/>
    <dgm:cxn modelId="{E3131B75-C870-4113-A512-4F16243EBB0E}" srcId="{46B7FBCD-5AF7-4183-BC87-165EECB76378}" destId="{578E6DC4-9291-421E-8F83-434748AD68EC}" srcOrd="1" destOrd="0" parTransId="{58B9192E-93C5-4A08-9210-02E80FAE2AA1}" sibTransId="{94663BFB-57BB-4301-8965-FA49EA9CEA7A}"/>
    <dgm:cxn modelId="{DA5828CC-EBDF-4A70-AFE8-93A5F3428E14}" srcId="{AE690030-A36B-4D14-A334-5730625C09A4}" destId="{9AA3732E-6797-48E7-ABD1-F7F16699A65B}" srcOrd="0" destOrd="0" parTransId="{CEF4ECD8-56FF-4C6C-8839-A214BAF62FD2}" sibTransId="{AFDCF638-8C4D-4D95-863C-DD99D4CDDF0A}"/>
    <dgm:cxn modelId="{D022A1A7-7E8D-4B72-8554-074E02A8C5F4}" srcId="{46B7FBCD-5AF7-4183-BC87-165EECB76378}" destId="{105E07B0-F754-4784-93DA-9A74799CA80C}" srcOrd="0" destOrd="0" parTransId="{2FDB0BEF-3054-4B99-9BDC-B2C079668436}" sibTransId="{F2325A8F-1B45-4DF4-A751-F2585BC23108}"/>
    <dgm:cxn modelId="{DD9D6E65-58BF-4388-9330-0F75F69339AC}" type="presOf" srcId="{310A020C-FA20-4DE9-B871-709AFF6BDB8B}" destId="{FEFA20F7-4EE2-4F0C-824D-258C83033709}" srcOrd="0" destOrd="1" presId="urn:microsoft.com/office/officeart/2005/8/layout/hList1"/>
    <dgm:cxn modelId="{A6105EC3-8582-4EE3-A95F-1110ACE07421}" type="presOf" srcId="{105E07B0-F754-4784-93DA-9A74799CA80C}" destId="{99CF04DC-1904-4C52-9CAF-55344523DE1A}" srcOrd="0" destOrd="0" presId="urn:microsoft.com/office/officeart/2005/8/layout/hList1"/>
    <dgm:cxn modelId="{E8C92CCF-74DD-4BD9-9A49-6836F53C23DE}" type="presOf" srcId="{A194FAC8-B476-4F8F-8F58-3938B5C69AFC}" destId="{68D3E03A-D7E3-4D06-B140-3B74E653EFBB}" srcOrd="0" destOrd="0" presId="urn:microsoft.com/office/officeart/2005/8/layout/hList1"/>
    <dgm:cxn modelId="{64BD074F-FE8E-4B14-BAB5-609223405457}" srcId="{578E6DC4-9291-421E-8F83-434748AD68EC}" destId="{A194FAC8-B476-4F8F-8F58-3938B5C69AFC}" srcOrd="0" destOrd="0" parTransId="{48C426BE-487B-4558-AC29-368D23AB8EEB}" sibTransId="{FFC0F611-141A-4C23-92C7-BABF1ED92A7F}"/>
    <dgm:cxn modelId="{00DCA19F-9AEB-4115-98ED-445384E52850}" type="presOf" srcId="{AE690030-A36B-4D14-A334-5730625C09A4}" destId="{DD8AE761-E2CE-43A8-9171-B1E617600D26}" srcOrd="0" destOrd="0" presId="urn:microsoft.com/office/officeart/2005/8/layout/hList1"/>
    <dgm:cxn modelId="{A3C0F8B4-F8A0-4641-9C22-FB75F3473AF7}" srcId="{46B7FBCD-5AF7-4183-BC87-165EECB76378}" destId="{AE690030-A36B-4D14-A334-5730625C09A4}" srcOrd="2" destOrd="0" parTransId="{D8A7ACF0-E982-41B5-B588-FB2D2793E9F9}" sibTransId="{7CD1A7FE-AAF2-4762-B458-818524DBE5C5}"/>
    <dgm:cxn modelId="{3515CAE7-2B23-45A8-A15C-86CE754320E7}" srcId="{AE690030-A36B-4D14-A334-5730625C09A4}" destId="{B9439F6D-5934-4252-8C85-B8BDFE1DFE20}" srcOrd="1" destOrd="0" parTransId="{FFB90AB6-781A-405C-96DC-A8A3D99C5E0D}" sibTransId="{ABC68E34-C6F8-4657-9E91-F07F9950A714}"/>
    <dgm:cxn modelId="{18483031-D48E-46F8-96ED-E44090C41A0F}" type="presOf" srcId="{B9439F6D-5934-4252-8C85-B8BDFE1DFE20}" destId="{71118D7F-D710-4E17-84FE-51632AA89369}" srcOrd="0" destOrd="1" presId="urn:microsoft.com/office/officeart/2005/8/layout/hList1"/>
    <dgm:cxn modelId="{93466B35-510C-477A-A009-AB6677AF5F65}" type="presParOf" srcId="{58D0B554-D670-446E-B4A4-F8E8AAFADAA9}" destId="{20E66471-9A10-41C8-920C-408859627A0D}" srcOrd="0" destOrd="0" presId="urn:microsoft.com/office/officeart/2005/8/layout/hList1"/>
    <dgm:cxn modelId="{A9548AC1-531D-48F3-A274-14ED69D37E95}" type="presParOf" srcId="{20E66471-9A10-41C8-920C-408859627A0D}" destId="{99CF04DC-1904-4C52-9CAF-55344523DE1A}" srcOrd="0" destOrd="0" presId="urn:microsoft.com/office/officeart/2005/8/layout/hList1"/>
    <dgm:cxn modelId="{B262AC17-4E2A-432B-BE01-AE45865EA871}" type="presParOf" srcId="{20E66471-9A10-41C8-920C-408859627A0D}" destId="{FEFA20F7-4EE2-4F0C-824D-258C83033709}" srcOrd="1" destOrd="0" presId="urn:microsoft.com/office/officeart/2005/8/layout/hList1"/>
    <dgm:cxn modelId="{352011B3-3727-4DCC-B8EB-819B19E6F5E5}" type="presParOf" srcId="{58D0B554-D670-446E-B4A4-F8E8AAFADAA9}" destId="{C8B44C5C-C5EF-4DC3-A6B7-92A556A108DF}" srcOrd="1" destOrd="0" presId="urn:microsoft.com/office/officeart/2005/8/layout/hList1"/>
    <dgm:cxn modelId="{315A0CA8-2EEA-46C2-918D-CFF301CEE56F}" type="presParOf" srcId="{58D0B554-D670-446E-B4A4-F8E8AAFADAA9}" destId="{1301FC4B-239F-48A1-9261-893BCA49AB42}" srcOrd="2" destOrd="0" presId="urn:microsoft.com/office/officeart/2005/8/layout/hList1"/>
    <dgm:cxn modelId="{8F86BF94-0189-4F01-A2E7-7E2A8343B1B6}" type="presParOf" srcId="{1301FC4B-239F-48A1-9261-893BCA49AB42}" destId="{3EBF9210-2C07-443A-A63D-E6CB2B6CA86D}" srcOrd="0" destOrd="0" presId="urn:microsoft.com/office/officeart/2005/8/layout/hList1"/>
    <dgm:cxn modelId="{B01A8BA6-B097-4445-883C-FD86DC68A234}" type="presParOf" srcId="{1301FC4B-239F-48A1-9261-893BCA49AB42}" destId="{68D3E03A-D7E3-4D06-B140-3B74E653EFBB}" srcOrd="1" destOrd="0" presId="urn:microsoft.com/office/officeart/2005/8/layout/hList1"/>
    <dgm:cxn modelId="{E89445D5-D004-4705-BE7E-7F65CEAAB8D1}" type="presParOf" srcId="{58D0B554-D670-446E-B4A4-F8E8AAFADAA9}" destId="{FD1D1F6E-790D-4984-8B80-409CFCB7FBC9}" srcOrd="3" destOrd="0" presId="urn:microsoft.com/office/officeart/2005/8/layout/hList1"/>
    <dgm:cxn modelId="{5C0C56EF-9321-4E7D-8780-7550B85B0027}" type="presParOf" srcId="{58D0B554-D670-446E-B4A4-F8E8AAFADAA9}" destId="{75ABF0B6-21CC-4454-AB82-08605288E111}" srcOrd="4" destOrd="0" presId="urn:microsoft.com/office/officeart/2005/8/layout/hList1"/>
    <dgm:cxn modelId="{6BB95C08-0E20-4D76-AC6D-310CE2D96F3F}" type="presParOf" srcId="{75ABF0B6-21CC-4454-AB82-08605288E111}" destId="{DD8AE761-E2CE-43A8-9171-B1E617600D26}" srcOrd="0" destOrd="0" presId="urn:microsoft.com/office/officeart/2005/8/layout/hList1"/>
    <dgm:cxn modelId="{963EFA45-A919-4FA2-8FFD-AB3B7CB77328}" type="presParOf" srcId="{75ABF0B6-21CC-4454-AB82-08605288E111}" destId="{71118D7F-D710-4E17-84FE-51632AA89369}"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49196CC-1FDE-45F3-BD53-A72B3DBC9CD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1148FD91-6F0C-4934-9737-9C89E35FC317}">
      <dgm:prSet phldrT="[Κείμενο]" custT="1"/>
      <dgm:spPr/>
      <dgm:t>
        <a:bodyPr/>
        <a:lstStyle/>
        <a:p>
          <a:r>
            <a:rPr lang="el-GR" sz="1800" b="1" dirty="0" smtClean="0"/>
            <a:t>Γενικά χαρακτηριστικά των περιοδοντικών νόσων</a:t>
          </a:r>
          <a:endParaRPr lang="el-GR" sz="1800" b="1" dirty="0"/>
        </a:p>
      </dgm:t>
    </dgm:pt>
    <dgm:pt modelId="{28292233-123E-4E0D-AE75-244EE98E3834}" type="parTrans" cxnId="{EAF5205F-0CF8-495F-890A-911713AD6F03}">
      <dgm:prSet/>
      <dgm:spPr/>
      <dgm:t>
        <a:bodyPr/>
        <a:lstStyle/>
        <a:p>
          <a:endParaRPr lang="el-GR"/>
        </a:p>
      </dgm:t>
    </dgm:pt>
    <dgm:pt modelId="{7E59FFFA-8703-4354-B907-C146873BA731}" type="sibTrans" cxnId="{EAF5205F-0CF8-495F-890A-911713AD6F03}">
      <dgm:prSet/>
      <dgm:spPr/>
      <dgm:t>
        <a:bodyPr/>
        <a:lstStyle/>
        <a:p>
          <a:endParaRPr lang="el-GR"/>
        </a:p>
      </dgm:t>
    </dgm:pt>
    <dgm:pt modelId="{BAADCD7C-02B7-46D3-9658-D91D0B38F663}">
      <dgm:prSet phldrT="[Κείμενο]" custT="1"/>
      <dgm:spPr/>
      <dgm:t>
        <a:bodyPr/>
        <a:lstStyle/>
        <a:p>
          <a:r>
            <a:rPr lang="el-GR" sz="1600" dirty="0" smtClean="0"/>
            <a:t>Είναι ποικίλες ασθένειες με διαφορετικά συμπτώματα, διαφορετική κλινική εικόνα και βαρύτητα</a:t>
          </a:r>
        </a:p>
        <a:p>
          <a:r>
            <a:rPr lang="el-GR" sz="1600" dirty="0" smtClean="0"/>
            <a:t>Οφείλονται σε πολλούς και διαφορετικούς παράγοντες</a:t>
          </a:r>
        </a:p>
        <a:p>
          <a:r>
            <a:rPr lang="el-GR" sz="1600" dirty="0" smtClean="0"/>
            <a:t>Έχουν διαφορετική πρόγνωση και αντιμετωπίζονται με διαφορετική θεραπεία</a:t>
          </a:r>
        </a:p>
        <a:p>
          <a:endParaRPr lang="el-GR" sz="1600" dirty="0"/>
        </a:p>
      </dgm:t>
    </dgm:pt>
    <dgm:pt modelId="{F815B2CC-726C-408F-922D-AB3A8D83A1B1}" type="parTrans" cxnId="{4C6F7049-72B4-4D7B-BC47-4D2F956A0BCE}">
      <dgm:prSet/>
      <dgm:spPr/>
      <dgm:t>
        <a:bodyPr/>
        <a:lstStyle/>
        <a:p>
          <a:endParaRPr lang="el-GR"/>
        </a:p>
      </dgm:t>
    </dgm:pt>
    <dgm:pt modelId="{AEB25C7C-0968-4268-832B-53B5C485937A}" type="sibTrans" cxnId="{4C6F7049-72B4-4D7B-BC47-4D2F956A0BCE}">
      <dgm:prSet/>
      <dgm:spPr/>
      <dgm:t>
        <a:bodyPr/>
        <a:lstStyle/>
        <a:p>
          <a:endParaRPr lang="el-GR"/>
        </a:p>
      </dgm:t>
    </dgm:pt>
    <dgm:pt modelId="{924C2BFC-B09B-4DF1-B404-EB6BA1B382E7}">
      <dgm:prSet phldrT="[Κείμενο]" custT="1"/>
      <dgm:spPr/>
      <dgm:t>
        <a:bodyPr/>
        <a:lstStyle/>
        <a:p>
          <a:r>
            <a:rPr lang="el-GR" sz="1600" dirty="0" smtClean="0"/>
            <a:t>Είναι η κύρια αιτία απώλειας των δοντιών</a:t>
          </a:r>
        </a:p>
        <a:p>
          <a:r>
            <a:rPr lang="el-GR" sz="1600" dirty="0" smtClean="0"/>
            <a:t>Σχετίζονται με συστηματικές ασθένειες</a:t>
          </a:r>
        </a:p>
        <a:p>
          <a:r>
            <a:rPr lang="el-GR" sz="1600" dirty="0" smtClean="0"/>
            <a:t>Το 50% των ενηλίκων παρουσιάζει ενδείξεις ουλίτιδας</a:t>
          </a:r>
        </a:p>
        <a:p>
          <a:r>
            <a:rPr lang="el-GR" sz="1600" dirty="0" smtClean="0"/>
            <a:t>Περισσότερο από το 90% του πληθυσμού έχει παρουσιάσει σε κάποια περίοδο της ζωής του κάποια περιοδοντική νόσο</a:t>
          </a:r>
          <a:endParaRPr lang="el-GR" sz="1600" dirty="0"/>
        </a:p>
      </dgm:t>
    </dgm:pt>
    <dgm:pt modelId="{818E1750-DA2B-4757-A222-A963FD861AA0}" type="parTrans" cxnId="{CEEFD01D-80BB-43BB-BA1D-9139799F5019}">
      <dgm:prSet/>
      <dgm:spPr/>
      <dgm:t>
        <a:bodyPr/>
        <a:lstStyle/>
        <a:p>
          <a:endParaRPr lang="el-GR"/>
        </a:p>
      </dgm:t>
    </dgm:pt>
    <dgm:pt modelId="{9BE214AE-78C3-4ED0-A04B-B428FD56A7A5}" type="sibTrans" cxnId="{CEEFD01D-80BB-43BB-BA1D-9139799F5019}">
      <dgm:prSet/>
      <dgm:spPr/>
      <dgm:t>
        <a:bodyPr/>
        <a:lstStyle/>
        <a:p>
          <a:endParaRPr lang="el-GR"/>
        </a:p>
      </dgm:t>
    </dgm:pt>
    <dgm:pt modelId="{F0E0515F-3D3A-4567-A86C-D72D9BFF33B3}">
      <dgm:prSet phldrT="[Κείμενο]" custT="1"/>
      <dgm:spPr/>
      <dgm:t>
        <a:bodyPr/>
        <a:lstStyle/>
        <a:p>
          <a:r>
            <a:rPr lang="el-GR" sz="1600" dirty="0" smtClean="0"/>
            <a:t>Οφείλονται αφενός στην άμεση δράση των μικροβίων της οδοντικής πλάκας και αφετέρου στους αμυντικούς μηχανισμούς του ξενιστή</a:t>
          </a:r>
          <a:endParaRPr lang="el-GR" sz="1600" dirty="0"/>
        </a:p>
      </dgm:t>
    </dgm:pt>
    <dgm:pt modelId="{5A97F004-1C78-4AA5-8550-0DCAD8198E2E}" type="parTrans" cxnId="{CA8C0CF7-9E2E-407A-B877-A06C16D79DFA}">
      <dgm:prSet/>
      <dgm:spPr/>
      <dgm:t>
        <a:bodyPr/>
        <a:lstStyle/>
        <a:p>
          <a:endParaRPr lang="el-GR"/>
        </a:p>
      </dgm:t>
    </dgm:pt>
    <dgm:pt modelId="{00382D69-3EC9-4912-A336-0EF1EC4A0F63}" type="sibTrans" cxnId="{CA8C0CF7-9E2E-407A-B877-A06C16D79DFA}">
      <dgm:prSet/>
      <dgm:spPr/>
      <dgm:t>
        <a:bodyPr/>
        <a:lstStyle/>
        <a:p>
          <a:endParaRPr lang="el-GR"/>
        </a:p>
      </dgm:t>
    </dgm:pt>
    <dgm:pt modelId="{1D6A771A-BE61-43B5-A8D5-FA5661E7DA16}" type="pres">
      <dgm:prSet presAssocID="{D49196CC-1FDE-45F3-BD53-A72B3DBC9CD8}" presName="composite" presStyleCnt="0">
        <dgm:presLayoutVars>
          <dgm:chMax val="1"/>
          <dgm:dir/>
          <dgm:resizeHandles val="exact"/>
        </dgm:presLayoutVars>
      </dgm:prSet>
      <dgm:spPr/>
      <dgm:t>
        <a:bodyPr/>
        <a:lstStyle/>
        <a:p>
          <a:endParaRPr lang="el-GR"/>
        </a:p>
      </dgm:t>
    </dgm:pt>
    <dgm:pt modelId="{B6722F29-5B3E-4236-8F22-5A3A95F28B3A}" type="pres">
      <dgm:prSet presAssocID="{1148FD91-6F0C-4934-9737-9C89E35FC317}" presName="roof" presStyleLbl="dkBgShp" presStyleIdx="0" presStyleCnt="2"/>
      <dgm:spPr/>
      <dgm:t>
        <a:bodyPr/>
        <a:lstStyle/>
        <a:p>
          <a:endParaRPr lang="el-GR"/>
        </a:p>
      </dgm:t>
    </dgm:pt>
    <dgm:pt modelId="{5FF86CE4-3BEB-4BD4-AC2A-5D58F002C374}" type="pres">
      <dgm:prSet presAssocID="{1148FD91-6F0C-4934-9737-9C89E35FC317}" presName="pillars" presStyleCnt="0"/>
      <dgm:spPr/>
    </dgm:pt>
    <dgm:pt modelId="{236B2D50-02B7-40AF-BA9F-C96758E5447F}" type="pres">
      <dgm:prSet presAssocID="{1148FD91-6F0C-4934-9737-9C89E35FC317}" presName="pillar1" presStyleLbl="node1" presStyleIdx="0" presStyleCnt="3">
        <dgm:presLayoutVars>
          <dgm:bulletEnabled val="1"/>
        </dgm:presLayoutVars>
      </dgm:prSet>
      <dgm:spPr/>
      <dgm:t>
        <a:bodyPr/>
        <a:lstStyle/>
        <a:p>
          <a:endParaRPr lang="el-GR"/>
        </a:p>
      </dgm:t>
    </dgm:pt>
    <dgm:pt modelId="{C6740967-48D0-4750-969F-42F5592062CA}" type="pres">
      <dgm:prSet presAssocID="{924C2BFC-B09B-4DF1-B404-EB6BA1B382E7}" presName="pillarX" presStyleLbl="node1" presStyleIdx="1" presStyleCnt="3">
        <dgm:presLayoutVars>
          <dgm:bulletEnabled val="1"/>
        </dgm:presLayoutVars>
      </dgm:prSet>
      <dgm:spPr/>
      <dgm:t>
        <a:bodyPr/>
        <a:lstStyle/>
        <a:p>
          <a:endParaRPr lang="el-GR"/>
        </a:p>
      </dgm:t>
    </dgm:pt>
    <dgm:pt modelId="{8823F915-D1BA-4D82-9068-CF22794AC854}" type="pres">
      <dgm:prSet presAssocID="{F0E0515F-3D3A-4567-A86C-D72D9BFF33B3}" presName="pillarX" presStyleLbl="node1" presStyleIdx="2" presStyleCnt="3">
        <dgm:presLayoutVars>
          <dgm:bulletEnabled val="1"/>
        </dgm:presLayoutVars>
      </dgm:prSet>
      <dgm:spPr/>
      <dgm:t>
        <a:bodyPr/>
        <a:lstStyle/>
        <a:p>
          <a:endParaRPr lang="el-GR"/>
        </a:p>
      </dgm:t>
    </dgm:pt>
    <dgm:pt modelId="{8AD9D832-B270-4FF5-948B-C161AF9DA468}" type="pres">
      <dgm:prSet presAssocID="{1148FD91-6F0C-4934-9737-9C89E35FC317}" presName="base" presStyleLbl="dkBgShp" presStyleIdx="1" presStyleCnt="2"/>
      <dgm:spPr/>
    </dgm:pt>
  </dgm:ptLst>
  <dgm:cxnLst>
    <dgm:cxn modelId="{C0878607-C2A5-4761-93BC-528ED3A5A6BB}" type="presOf" srcId="{1148FD91-6F0C-4934-9737-9C89E35FC317}" destId="{B6722F29-5B3E-4236-8F22-5A3A95F28B3A}" srcOrd="0" destOrd="0" presId="urn:microsoft.com/office/officeart/2005/8/layout/hList3"/>
    <dgm:cxn modelId="{0FE72ADE-C622-4857-A9CB-7BEA8C390087}" type="presOf" srcId="{F0E0515F-3D3A-4567-A86C-D72D9BFF33B3}" destId="{8823F915-D1BA-4D82-9068-CF22794AC854}" srcOrd="0" destOrd="0" presId="urn:microsoft.com/office/officeart/2005/8/layout/hList3"/>
    <dgm:cxn modelId="{CA8C0CF7-9E2E-407A-B877-A06C16D79DFA}" srcId="{1148FD91-6F0C-4934-9737-9C89E35FC317}" destId="{F0E0515F-3D3A-4567-A86C-D72D9BFF33B3}" srcOrd="2" destOrd="0" parTransId="{5A97F004-1C78-4AA5-8550-0DCAD8198E2E}" sibTransId="{00382D69-3EC9-4912-A336-0EF1EC4A0F63}"/>
    <dgm:cxn modelId="{4C6F7049-72B4-4D7B-BC47-4D2F956A0BCE}" srcId="{1148FD91-6F0C-4934-9737-9C89E35FC317}" destId="{BAADCD7C-02B7-46D3-9658-D91D0B38F663}" srcOrd="0" destOrd="0" parTransId="{F815B2CC-726C-408F-922D-AB3A8D83A1B1}" sibTransId="{AEB25C7C-0968-4268-832B-53B5C485937A}"/>
    <dgm:cxn modelId="{CEEFD01D-80BB-43BB-BA1D-9139799F5019}" srcId="{1148FD91-6F0C-4934-9737-9C89E35FC317}" destId="{924C2BFC-B09B-4DF1-B404-EB6BA1B382E7}" srcOrd="1" destOrd="0" parTransId="{818E1750-DA2B-4757-A222-A963FD861AA0}" sibTransId="{9BE214AE-78C3-4ED0-A04B-B428FD56A7A5}"/>
    <dgm:cxn modelId="{3E6C0BEC-DFD8-492A-BFFE-C8A9D8DEC339}" type="presOf" srcId="{924C2BFC-B09B-4DF1-B404-EB6BA1B382E7}" destId="{C6740967-48D0-4750-969F-42F5592062CA}" srcOrd="0" destOrd="0" presId="urn:microsoft.com/office/officeart/2005/8/layout/hList3"/>
    <dgm:cxn modelId="{92264695-D104-4448-B229-0336106976F9}" type="presOf" srcId="{BAADCD7C-02B7-46D3-9658-D91D0B38F663}" destId="{236B2D50-02B7-40AF-BA9F-C96758E5447F}" srcOrd="0" destOrd="0" presId="urn:microsoft.com/office/officeart/2005/8/layout/hList3"/>
    <dgm:cxn modelId="{EAF5205F-0CF8-495F-890A-911713AD6F03}" srcId="{D49196CC-1FDE-45F3-BD53-A72B3DBC9CD8}" destId="{1148FD91-6F0C-4934-9737-9C89E35FC317}" srcOrd="0" destOrd="0" parTransId="{28292233-123E-4E0D-AE75-244EE98E3834}" sibTransId="{7E59FFFA-8703-4354-B907-C146873BA731}"/>
    <dgm:cxn modelId="{33F02211-F493-4993-9795-E0472E6C8EAE}" type="presOf" srcId="{D49196CC-1FDE-45F3-BD53-A72B3DBC9CD8}" destId="{1D6A771A-BE61-43B5-A8D5-FA5661E7DA16}" srcOrd="0" destOrd="0" presId="urn:microsoft.com/office/officeart/2005/8/layout/hList3"/>
    <dgm:cxn modelId="{E32ABED0-00D2-4130-8836-FC3FEE5C17BB}" type="presParOf" srcId="{1D6A771A-BE61-43B5-A8D5-FA5661E7DA16}" destId="{B6722F29-5B3E-4236-8F22-5A3A95F28B3A}" srcOrd="0" destOrd="0" presId="urn:microsoft.com/office/officeart/2005/8/layout/hList3"/>
    <dgm:cxn modelId="{D6CCB0E9-D4E6-4087-8453-F3220A5277FC}" type="presParOf" srcId="{1D6A771A-BE61-43B5-A8D5-FA5661E7DA16}" destId="{5FF86CE4-3BEB-4BD4-AC2A-5D58F002C374}" srcOrd="1" destOrd="0" presId="urn:microsoft.com/office/officeart/2005/8/layout/hList3"/>
    <dgm:cxn modelId="{1609C0D2-D8D7-4F44-AF71-FA55E9DB66BA}" type="presParOf" srcId="{5FF86CE4-3BEB-4BD4-AC2A-5D58F002C374}" destId="{236B2D50-02B7-40AF-BA9F-C96758E5447F}" srcOrd="0" destOrd="0" presId="urn:microsoft.com/office/officeart/2005/8/layout/hList3"/>
    <dgm:cxn modelId="{A8A1B120-0DFC-4C79-B07D-4A59DC2728BB}" type="presParOf" srcId="{5FF86CE4-3BEB-4BD4-AC2A-5D58F002C374}" destId="{C6740967-48D0-4750-969F-42F5592062CA}" srcOrd="1" destOrd="0" presId="urn:microsoft.com/office/officeart/2005/8/layout/hList3"/>
    <dgm:cxn modelId="{EA50C7A5-11AA-4F58-9ECB-CBC0507CE7F8}" type="presParOf" srcId="{5FF86CE4-3BEB-4BD4-AC2A-5D58F002C374}" destId="{8823F915-D1BA-4D82-9068-CF22794AC854}" srcOrd="2" destOrd="0" presId="urn:microsoft.com/office/officeart/2005/8/layout/hList3"/>
    <dgm:cxn modelId="{5B030FEC-66AC-4FE2-98B3-EB548F4BFB6A}" type="presParOf" srcId="{1D6A771A-BE61-43B5-A8D5-FA5661E7DA16}" destId="{8AD9D832-B270-4FF5-948B-C161AF9DA468}"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6B6897E-E0EA-4AA6-8BEE-9BF6B01FC1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43C662EA-F820-45A4-8586-526D7A98C9F6}">
      <dgm:prSet phldrT="[Κείμενο]" custT="1"/>
      <dgm:spPr/>
      <dgm:t>
        <a:bodyPr/>
        <a:lstStyle/>
        <a:p>
          <a:r>
            <a:rPr lang="el-GR" sz="1400" dirty="0" smtClean="0"/>
            <a:t>Οι περιοδοντικές ασθένειες προκαλούνται από ειδικά μικρόβια</a:t>
          </a:r>
          <a:endParaRPr lang="el-GR" sz="1400" dirty="0"/>
        </a:p>
      </dgm:t>
    </dgm:pt>
    <dgm:pt modelId="{52F4C81D-BC50-4380-A84E-D782827E1F9E}" type="parTrans" cxnId="{F87C1F95-F2D8-41BE-BDA7-33FAEEF8151F}">
      <dgm:prSet/>
      <dgm:spPr/>
      <dgm:t>
        <a:bodyPr/>
        <a:lstStyle/>
        <a:p>
          <a:endParaRPr lang="el-GR"/>
        </a:p>
      </dgm:t>
    </dgm:pt>
    <dgm:pt modelId="{D0C76B57-0A99-45D1-8941-8670018DB5FC}" type="sibTrans" cxnId="{F87C1F95-F2D8-41BE-BDA7-33FAEEF8151F}">
      <dgm:prSet/>
      <dgm:spPr/>
      <dgm:t>
        <a:bodyPr/>
        <a:lstStyle/>
        <a:p>
          <a:endParaRPr lang="el-GR"/>
        </a:p>
      </dgm:t>
    </dgm:pt>
    <dgm:pt modelId="{4F579711-538B-4DCF-981E-F1F2FA4697D7}">
      <dgm:prSet phldrT="[Κείμενο]" custT="1"/>
      <dgm:spPr/>
      <dgm:t>
        <a:bodyPr/>
        <a:lstStyle/>
        <a:p>
          <a:r>
            <a:rPr lang="el-GR" sz="1400" dirty="0" smtClean="0"/>
            <a:t>Η καταστροφή των ιστών προκαλείται από βακτηριακά προϊόντα και τη φλεγμονώδη απάντηση του ξενιστή</a:t>
          </a:r>
          <a:endParaRPr lang="el-GR" sz="1400" dirty="0"/>
        </a:p>
      </dgm:t>
    </dgm:pt>
    <dgm:pt modelId="{EA3E5632-5C56-41FA-88C7-397F81873C20}" type="parTrans" cxnId="{39A0EB70-E1E9-4959-9B3A-EAF80DB2176B}">
      <dgm:prSet/>
      <dgm:spPr/>
      <dgm:t>
        <a:bodyPr/>
        <a:lstStyle/>
        <a:p>
          <a:endParaRPr lang="el-GR"/>
        </a:p>
      </dgm:t>
    </dgm:pt>
    <dgm:pt modelId="{681E54E9-2BFD-4FFB-8E5B-9A7779ABAB25}" type="sibTrans" cxnId="{39A0EB70-E1E9-4959-9B3A-EAF80DB2176B}">
      <dgm:prSet/>
      <dgm:spPr/>
      <dgm:t>
        <a:bodyPr/>
        <a:lstStyle/>
        <a:p>
          <a:endParaRPr lang="el-GR"/>
        </a:p>
      </dgm:t>
    </dgm:pt>
    <dgm:pt modelId="{9B4B4574-77C0-4D16-BB6C-EE8FE6B2209C}">
      <dgm:prSet phldrT="[Κείμενο]" custT="1"/>
      <dgm:spPr/>
      <dgm:t>
        <a:bodyPr/>
        <a:lstStyle/>
        <a:p>
          <a:r>
            <a:rPr lang="el-GR" sz="1400" dirty="0" smtClean="0"/>
            <a:t>Η περιοδοντίτιδα εξελίσσεται με ασυνεχή τρόπο, με περιόδους έξαρσης και ύφεσης</a:t>
          </a:r>
          <a:endParaRPr lang="el-GR" sz="1400" dirty="0"/>
        </a:p>
      </dgm:t>
    </dgm:pt>
    <dgm:pt modelId="{C24CC458-E4F9-4F5E-875A-4D9D2D2E7E5B}" type="parTrans" cxnId="{5FD9C3F5-ED63-4773-B1E2-DE271CC146F2}">
      <dgm:prSet/>
      <dgm:spPr/>
      <dgm:t>
        <a:bodyPr/>
        <a:lstStyle/>
        <a:p>
          <a:endParaRPr lang="el-GR"/>
        </a:p>
      </dgm:t>
    </dgm:pt>
    <dgm:pt modelId="{2DB367FE-FF5A-466C-BB5C-7968B338D1C9}" type="sibTrans" cxnId="{5FD9C3F5-ED63-4773-B1E2-DE271CC146F2}">
      <dgm:prSet/>
      <dgm:spPr/>
      <dgm:t>
        <a:bodyPr/>
        <a:lstStyle/>
        <a:p>
          <a:endParaRPr lang="el-GR"/>
        </a:p>
      </dgm:t>
    </dgm:pt>
    <dgm:pt modelId="{00E2C4EA-51B8-4559-926F-D5D650B14108}">
      <dgm:prSet custT="1"/>
      <dgm:spPr/>
      <dgm:t>
        <a:bodyPr/>
        <a:lstStyle/>
        <a:p>
          <a:r>
            <a:rPr lang="el-GR" sz="1400" dirty="0" smtClean="0"/>
            <a:t>Μεταξύ των διαφορετικών δοντιών και  διαφορετικών ατόμων παρουσιάζεται διαφορετική ευαισθησία</a:t>
          </a:r>
          <a:endParaRPr lang="el-GR" sz="1400" dirty="0"/>
        </a:p>
      </dgm:t>
    </dgm:pt>
    <dgm:pt modelId="{0F660515-8198-4DB3-91AD-C3CA40A86906}" type="parTrans" cxnId="{75FF6CE8-5EC4-4F3E-B779-68163C07C4C3}">
      <dgm:prSet/>
      <dgm:spPr/>
      <dgm:t>
        <a:bodyPr/>
        <a:lstStyle/>
        <a:p>
          <a:endParaRPr lang="el-GR"/>
        </a:p>
      </dgm:t>
    </dgm:pt>
    <dgm:pt modelId="{74DC607B-6F16-44FA-8C40-25A303F0962C}" type="sibTrans" cxnId="{75FF6CE8-5EC4-4F3E-B779-68163C07C4C3}">
      <dgm:prSet/>
      <dgm:spPr/>
      <dgm:t>
        <a:bodyPr/>
        <a:lstStyle/>
        <a:p>
          <a:endParaRPr lang="el-GR"/>
        </a:p>
      </dgm:t>
    </dgm:pt>
    <dgm:pt modelId="{A083507B-6DD5-4808-8778-B3FC5FBE5D34}">
      <dgm:prSet custT="1"/>
      <dgm:spPr/>
      <dgm:t>
        <a:bodyPr/>
        <a:lstStyle/>
        <a:p>
          <a:r>
            <a:rPr lang="el-GR" sz="1400" dirty="0" smtClean="0"/>
            <a:t>Η ευαισθησία των ατόμων εξαρτάται από ενδογενείς και επίκτητους παράγοντες</a:t>
          </a:r>
          <a:endParaRPr lang="el-GR" sz="1400" dirty="0"/>
        </a:p>
      </dgm:t>
    </dgm:pt>
    <dgm:pt modelId="{09F06F1F-7B9A-4C0F-BBCF-9E772166F592}" type="parTrans" cxnId="{BFB7EE71-2115-4E32-A8FC-E41CF7AD618E}">
      <dgm:prSet/>
      <dgm:spPr/>
      <dgm:t>
        <a:bodyPr/>
        <a:lstStyle/>
        <a:p>
          <a:endParaRPr lang="el-GR"/>
        </a:p>
      </dgm:t>
    </dgm:pt>
    <dgm:pt modelId="{794FE845-1CD3-4935-845B-32E441895433}" type="sibTrans" cxnId="{BFB7EE71-2115-4E32-A8FC-E41CF7AD618E}">
      <dgm:prSet/>
      <dgm:spPr/>
      <dgm:t>
        <a:bodyPr/>
        <a:lstStyle/>
        <a:p>
          <a:endParaRPr lang="el-GR"/>
        </a:p>
      </dgm:t>
    </dgm:pt>
    <dgm:pt modelId="{960A47AD-A385-40B9-8D81-029EDAB8BA01}">
      <dgm:prSet custT="1"/>
      <dgm:spPr/>
      <dgm:t>
        <a:bodyPr/>
        <a:lstStyle/>
        <a:p>
          <a:r>
            <a:rPr lang="el-GR" sz="1400" dirty="0" smtClean="0"/>
            <a:t>Η περιοδοντίτιδα είναι παράγοντας κινδύνου για άλλες συστηματικές ασθένειες</a:t>
          </a:r>
          <a:endParaRPr lang="el-GR" sz="1400" dirty="0"/>
        </a:p>
      </dgm:t>
    </dgm:pt>
    <dgm:pt modelId="{6A1CBBFC-A8B8-4A73-9548-C1AF00C75BA9}" type="parTrans" cxnId="{BEB5B99A-5B6F-4B2A-8934-5CC6BB56ABDF}">
      <dgm:prSet/>
      <dgm:spPr/>
      <dgm:t>
        <a:bodyPr/>
        <a:lstStyle/>
        <a:p>
          <a:endParaRPr lang="el-GR"/>
        </a:p>
      </dgm:t>
    </dgm:pt>
    <dgm:pt modelId="{89078D7B-443F-4645-800D-0A4AFDC64F1F}" type="sibTrans" cxnId="{BEB5B99A-5B6F-4B2A-8934-5CC6BB56ABDF}">
      <dgm:prSet/>
      <dgm:spPr/>
      <dgm:t>
        <a:bodyPr/>
        <a:lstStyle/>
        <a:p>
          <a:endParaRPr lang="el-GR"/>
        </a:p>
      </dgm:t>
    </dgm:pt>
    <dgm:pt modelId="{D326B740-4652-4D4F-AB6B-E8347D333839}" type="pres">
      <dgm:prSet presAssocID="{A6B6897E-E0EA-4AA6-8BEE-9BF6B01FC111}" presName="linear" presStyleCnt="0">
        <dgm:presLayoutVars>
          <dgm:dir/>
          <dgm:animLvl val="lvl"/>
          <dgm:resizeHandles val="exact"/>
        </dgm:presLayoutVars>
      </dgm:prSet>
      <dgm:spPr/>
      <dgm:t>
        <a:bodyPr/>
        <a:lstStyle/>
        <a:p>
          <a:endParaRPr lang="el-GR"/>
        </a:p>
      </dgm:t>
    </dgm:pt>
    <dgm:pt modelId="{EA55B3F7-6580-424E-8046-BC84452DE097}" type="pres">
      <dgm:prSet presAssocID="{43C662EA-F820-45A4-8586-526D7A98C9F6}" presName="parentLin" presStyleCnt="0"/>
      <dgm:spPr/>
    </dgm:pt>
    <dgm:pt modelId="{E2667D21-EF6A-40A4-81C3-CCB8F45653D3}" type="pres">
      <dgm:prSet presAssocID="{43C662EA-F820-45A4-8586-526D7A98C9F6}" presName="parentLeftMargin" presStyleLbl="node1" presStyleIdx="0" presStyleCnt="6"/>
      <dgm:spPr/>
      <dgm:t>
        <a:bodyPr/>
        <a:lstStyle/>
        <a:p>
          <a:endParaRPr lang="el-GR"/>
        </a:p>
      </dgm:t>
    </dgm:pt>
    <dgm:pt modelId="{CDEEB4FB-E2BE-4894-8C4B-A62FD01A2573}" type="pres">
      <dgm:prSet presAssocID="{43C662EA-F820-45A4-8586-526D7A98C9F6}" presName="parentText" presStyleLbl="node1" presStyleIdx="0" presStyleCnt="6">
        <dgm:presLayoutVars>
          <dgm:chMax val="0"/>
          <dgm:bulletEnabled val="1"/>
        </dgm:presLayoutVars>
      </dgm:prSet>
      <dgm:spPr/>
      <dgm:t>
        <a:bodyPr/>
        <a:lstStyle/>
        <a:p>
          <a:endParaRPr lang="el-GR"/>
        </a:p>
      </dgm:t>
    </dgm:pt>
    <dgm:pt modelId="{5D71A440-2091-45FF-B1D5-780454F9D7BB}" type="pres">
      <dgm:prSet presAssocID="{43C662EA-F820-45A4-8586-526D7A98C9F6}" presName="negativeSpace" presStyleCnt="0"/>
      <dgm:spPr/>
    </dgm:pt>
    <dgm:pt modelId="{414D7C57-0FA5-49E9-A790-AE679A01A83C}" type="pres">
      <dgm:prSet presAssocID="{43C662EA-F820-45A4-8586-526D7A98C9F6}" presName="childText" presStyleLbl="conFgAcc1" presStyleIdx="0" presStyleCnt="6">
        <dgm:presLayoutVars>
          <dgm:bulletEnabled val="1"/>
        </dgm:presLayoutVars>
      </dgm:prSet>
      <dgm:spPr/>
    </dgm:pt>
    <dgm:pt modelId="{2C7F6BFE-6AD6-422F-BE3C-EA9B53FD8301}" type="pres">
      <dgm:prSet presAssocID="{D0C76B57-0A99-45D1-8941-8670018DB5FC}" presName="spaceBetweenRectangles" presStyleCnt="0"/>
      <dgm:spPr/>
    </dgm:pt>
    <dgm:pt modelId="{02145D78-5FB5-48E2-9E3C-40AE48C2EE7C}" type="pres">
      <dgm:prSet presAssocID="{4F579711-538B-4DCF-981E-F1F2FA4697D7}" presName="parentLin" presStyleCnt="0"/>
      <dgm:spPr/>
    </dgm:pt>
    <dgm:pt modelId="{77ED4D3E-8135-4B59-88B6-E27C75E846D9}" type="pres">
      <dgm:prSet presAssocID="{4F579711-538B-4DCF-981E-F1F2FA4697D7}" presName="parentLeftMargin" presStyleLbl="node1" presStyleIdx="0" presStyleCnt="6"/>
      <dgm:spPr/>
      <dgm:t>
        <a:bodyPr/>
        <a:lstStyle/>
        <a:p>
          <a:endParaRPr lang="el-GR"/>
        </a:p>
      </dgm:t>
    </dgm:pt>
    <dgm:pt modelId="{6DA5F2AE-A284-4F5C-BAC8-C55CD37D80DC}" type="pres">
      <dgm:prSet presAssocID="{4F579711-538B-4DCF-981E-F1F2FA4697D7}" presName="parentText" presStyleLbl="node1" presStyleIdx="1" presStyleCnt="6">
        <dgm:presLayoutVars>
          <dgm:chMax val="0"/>
          <dgm:bulletEnabled val="1"/>
        </dgm:presLayoutVars>
      </dgm:prSet>
      <dgm:spPr/>
      <dgm:t>
        <a:bodyPr/>
        <a:lstStyle/>
        <a:p>
          <a:endParaRPr lang="el-GR"/>
        </a:p>
      </dgm:t>
    </dgm:pt>
    <dgm:pt modelId="{E1F8E2F8-C4C2-4F30-AB13-0BEC1459920F}" type="pres">
      <dgm:prSet presAssocID="{4F579711-538B-4DCF-981E-F1F2FA4697D7}" presName="negativeSpace" presStyleCnt="0"/>
      <dgm:spPr/>
    </dgm:pt>
    <dgm:pt modelId="{DBF07FB7-49C0-434B-A18B-0D449A2261A7}" type="pres">
      <dgm:prSet presAssocID="{4F579711-538B-4DCF-981E-F1F2FA4697D7}" presName="childText" presStyleLbl="conFgAcc1" presStyleIdx="1" presStyleCnt="6">
        <dgm:presLayoutVars>
          <dgm:bulletEnabled val="1"/>
        </dgm:presLayoutVars>
      </dgm:prSet>
      <dgm:spPr/>
    </dgm:pt>
    <dgm:pt modelId="{2F375AFE-B3AB-452D-9A0E-19E79E50E22D}" type="pres">
      <dgm:prSet presAssocID="{681E54E9-2BFD-4FFB-8E5B-9A7779ABAB25}" presName="spaceBetweenRectangles" presStyleCnt="0"/>
      <dgm:spPr/>
    </dgm:pt>
    <dgm:pt modelId="{735DD9D3-4868-4572-A57D-0340E6E28875}" type="pres">
      <dgm:prSet presAssocID="{9B4B4574-77C0-4D16-BB6C-EE8FE6B2209C}" presName="parentLin" presStyleCnt="0"/>
      <dgm:spPr/>
    </dgm:pt>
    <dgm:pt modelId="{CA062C18-5195-4578-8926-C4E717A94920}" type="pres">
      <dgm:prSet presAssocID="{9B4B4574-77C0-4D16-BB6C-EE8FE6B2209C}" presName="parentLeftMargin" presStyleLbl="node1" presStyleIdx="1" presStyleCnt="6"/>
      <dgm:spPr/>
      <dgm:t>
        <a:bodyPr/>
        <a:lstStyle/>
        <a:p>
          <a:endParaRPr lang="el-GR"/>
        </a:p>
      </dgm:t>
    </dgm:pt>
    <dgm:pt modelId="{B28D5A42-67EE-405A-81B5-CA1F14162378}" type="pres">
      <dgm:prSet presAssocID="{9B4B4574-77C0-4D16-BB6C-EE8FE6B2209C}" presName="parentText" presStyleLbl="node1" presStyleIdx="2" presStyleCnt="6">
        <dgm:presLayoutVars>
          <dgm:chMax val="0"/>
          <dgm:bulletEnabled val="1"/>
        </dgm:presLayoutVars>
      </dgm:prSet>
      <dgm:spPr/>
      <dgm:t>
        <a:bodyPr/>
        <a:lstStyle/>
        <a:p>
          <a:endParaRPr lang="el-GR"/>
        </a:p>
      </dgm:t>
    </dgm:pt>
    <dgm:pt modelId="{51C67A18-A5E1-430D-9473-D043D9FD3E16}" type="pres">
      <dgm:prSet presAssocID="{9B4B4574-77C0-4D16-BB6C-EE8FE6B2209C}" presName="negativeSpace" presStyleCnt="0"/>
      <dgm:spPr/>
    </dgm:pt>
    <dgm:pt modelId="{08B0D65B-1D3E-411A-82BF-BE3BAEBFCD20}" type="pres">
      <dgm:prSet presAssocID="{9B4B4574-77C0-4D16-BB6C-EE8FE6B2209C}" presName="childText" presStyleLbl="conFgAcc1" presStyleIdx="2" presStyleCnt="6">
        <dgm:presLayoutVars>
          <dgm:bulletEnabled val="1"/>
        </dgm:presLayoutVars>
      </dgm:prSet>
      <dgm:spPr/>
    </dgm:pt>
    <dgm:pt modelId="{9FF658EB-2159-4D0D-B673-B55F970B0100}" type="pres">
      <dgm:prSet presAssocID="{2DB367FE-FF5A-466C-BB5C-7968B338D1C9}" presName="spaceBetweenRectangles" presStyleCnt="0"/>
      <dgm:spPr/>
    </dgm:pt>
    <dgm:pt modelId="{7A3A72F6-DB78-4CAA-AA5E-843B4E15D892}" type="pres">
      <dgm:prSet presAssocID="{00E2C4EA-51B8-4559-926F-D5D650B14108}" presName="parentLin" presStyleCnt="0"/>
      <dgm:spPr/>
    </dgm:pt>
    <dgm:pt modelId="{B565D4A5-928E-4FD0-8C2D-DC68014E111E}" type="pres">
      <dgm:prSet presAssocID="{00E2C4EA-51B8-4559-926F-D5D650B14108}" presName="parentLeftMargin" presStyleLbl="node1" presStyleIdx="2" presStyleCnt="6"/>
      <dgm:spPr/>
      <dgm:t>
        <a:bodyPr/>
        <a:lstStyle/>
        <a:p>
          <a:endParaRPr lang="el-GR"/>
        </a:p>
      </dgm:t>
    </dgm:pt>
    <dgm:pt modelId="{AE91675C-D7CB-47E6-ABE7-1D0B5A5D717F}" type="pres">
      <dgm:prSet presAssocID="{00E2C4EA-51B8-4559-926F-D5D650B14108}" presName="parentText" presStyleLbl="node1" presStyleIdx="3" presStyleCnt="6">
        <dgm:presLayoutVars>
          <dgm:chMax val="0"/>
          <dgm:bulletEnabled val="1"/>
        </dgm:presLayoutVars>
      </dgm:prSet>
      <dgm:spPr/>
      <dgm:t>
        <a:bodyPr/>
        <a:lstStyle/>
        <a:p>
          <a:endParaRPr lang="el-GR"/>
        </a:p>
      </dgm:t>
    </dgm:pt>
    <dgm:pt modelId="{FC0CF29D-B799-4C1C-A57F-990B96835C16}" type="pres">
      <dgm:prSet presAssocID="{00E2C4EA-51B8-4559-926F-D5D650B14108}" presName="negativeSpace" presStyleCnt="0"/>
      <dgm:spPr/>
    </dgm:pt>
    <dgm:pt modelId="{1023C041-2287-4BF9-B77F-F9BD9A4EA828}" type="pres">
      <dgm:prSet presAssocID="{00E2C4EA-51B8-4559-926F-D5D650B14108}" presName="childText" presStyleLbl="conFgAcc1" presStyleIdx="3" presStyleCnt="6">
        <dgm:presLayoutVars>
          <dgm:bulletEnabled val="1"/>
        </dgm:presLayoutVars>
      </dgm:prSet>
      <dgm:spPr/>
    </dgm:pt>
    <dgm:pt modelId="{B9B2AA1F-9A4A-4EA1-897B-4740102B94BD}" type="pres">
      <dgm:prSet presAssocID="{74DC607B-6F16-44FA-8C40-25A303F0962C}" presName="spaceBetweenRectangles" presStyleCnt="0"/>
      <dgm:spPr/>
    </dgm:pt>
    <dgm:pt modelId="{AB97204D-29E9-4444-80AD-A2ACD9D8318A}" type="pres">
      <dgm:prSet presAssocID="{A083507B-6DD5-4808-8778-B3FC5FBE5D34}" presName="parentLin" presStyleCnt="0"/>
      <dgm:spPr/>
    </dgm:pt>
    <dgm:pt modelId="{D143306A-B3FC-4EEC-AEC7-39B5D38C527D}" type="pres">
      <dgm:prSet presAssocID="{A083507B-6DD5-4808-8778-B3FC5FBE5D34}" presName="parentLeftMargin" presStyleLbl="node1" presStyleIdx="3" presStyleCnt="6"/>
      <dgm:spPr/>
      <dgm:t>
        <a:bodyPr/>
        <a:lstStyle/>
        <a:p>
          <a:endParaRPr lang="el-GR"/>
        </a:p>
      </dgm:t>
    </dgm:pt>
    <dgm:pt modelId="{E99ADC5C-412B-4B36-9B01-51BF48E9A075}" type="pres">
      <dgm:prSet presAssocID="{A083507B-6DD5-4808-8778-B3FC5FBE5D34}" presName="parentText" presStyleLbl="node1" presStyleIdx="4" presStyleCnt="6">
        <dgm:presLayoutVars>
          <dgm:chMax val="0"/>
          <dgm:bulletEnabled val="1"/>
        </dgm:presLayoutVars>
      </dgm:prSet>
      <dgm:spPr/>
      <dgm:t>
        <a:bodyPr/>
        <a:lstStyle/>
        <a:p>
          <a:endParaRPr lang="el-GR"/>
        </a:p>
      </dgm:t>
    </dgm:pt>
    <dgm:pt modelId="{9CEEDC92-5AE9-4872-9958-A15A628685B0}" type="pres">
      <dgm:prSet presAssocID="{A083507B-6DD5-4808-8778-B3FC5FBE5D34}" presName="negativeSpace" presStyleCnt="0"/>
      <dgm:spPr/>
    </dgm:pt>
    <dgm:pt modelId="{BADDD3FE-874A-4B3C-841B-16D56B89B626}" type="pres">
      <dgm:prSet presAssocID="{A083507B-6DD5-4808-8778-B3FC5FBE5D34}" presName="childText" presStyleLbl="conFgAcc1" presStyleIdx="4" presStyleCnt="6">
        <dgm:presLayoutVars>
          <dgm:bulletEnabled val="1"/>
        </dgm:presLayoutVars>
      </dgm:prSet>
      <dgm:spPr/>
    </dgm:pt>
    <dgm:pt modelId="{1EAD4FEB-ABA6-4964-A276-2551A52D1643}" type="pres">
      <dgm:prSet presAssocID="{794FE845-1CD3-4935-845B-32E441895433}" presName="spaceBetweenRectangles" presStyleCnt="0"/>
      <dgm:spPr/>
    </dgm:pt>
    <dgm:pt modelId="{6D36AB25-9D9B-42C4-80C8-3984A258C20C}" type="pres">
      <dgm:prSet presAssocID="{960A47AD-A385-40B9-8D81-029EDAB8BA01}" presName="parentLin" presStyleCnt="0"/>
      <dgm:spPr/>
    </dgm:pt>
    <dgm:pt modelId="{B4A39676-2DB2-44FD-9800-B10B56112731}" type="pres">
      <dgm:prSet presAssocID="{960A47AD-A385-40B9-8D81-029EDAB8BA01}" presName="parentLeftMargin" presStyleLbl="node1" presStyleIdx="4" presStyleCnt="6"/>
      <dgm:spPr/>
      <dgm:t>
        <a:bodyPr/>
        <a:lstStyle/>
        <a:p>
          <a:endParaRPr lang="el-GR"/>
        </a:p>
      </dgm:t>
    </dgm:pt>
    <dgm:pt modelId="{74DDF3A4-F50E-4B18-8E32-2AA2B16900D5}" type="pres">
      <dgm:prSet presAssocID="{960A47AD-A385-40B9-8D81-029EDAB8BA01}" presName="parentText" presStyleLbl="node1" presStyleIdx="5" presStyleCnt="6" custLinFactNeighborX="-21362" custLinFactNeighborY="3485">
        <dgm:presLayoutVars>
          <dgm:chMax val="0"/>
          <dgm:bulletEnabled val="1"/>
        </dgm:presLayoutVars>
      </dgm:prSet>
      <dgm:spPr/>
      <dgm:t>
        <a:bodyPr/>
        <a:lstStyle/>
        <a:p>
          <a:endParaRPr lang="el-GR"/>
        </a:p>
      </dgm:t>
    </dgm:pt>
    <dgm:pt modelId="{9A491FC1-B71F-424F-AB00-9E172BB94A46}" type="pres">
      <dgm:prSet presAssocID="{960A47AD-A385-40B9-8D81-029EDAB8BA01}" presName="negativeSpace" presStyleCnt="0"/>
      <dgm:spPr/>
    </dgm:pt>
    <dgm:pt modelId="{67FEAC2C-30B6-48B8-9AAB-31182F3ECB4B}" type="pres">
      <dgm:prSet presAssocID="{960A47AD-A385-40B9-8D81-029EDAB8BA01}" presName="childText" presStyleLbl="conFgAcc1" presStyleIdx="5" presStyleCnt="6">
        <dgm:presLayoutVars>
          <dgm:bulletEnabled val="1"/>
        </dgm:presLayoutVars>
      </dgm:prSet>
      <dgm:spPr/>
    </dgm:pt>
  </dgm:ptLst>
  <dgm:cxnLst>
    <dgm:cxn modelId="{05CBFAB5-0BAF-42AE-B3EA-8978971E6BFD}" type="presOf" srcId="{A083507B-6DD5-4808-8778-B3FC5FBE5D34}" destId="{E99ADC5C-412B-4B36-9B01-51BF48E9A075}" srcOrd="1" destOrd="0" presId="urn:microsoft.com/office/officeart/2005/8/layout/list1"/>
    <dgm:cxn modelId="{9EAC2915-2AE1-4F28-93B6-BB92672239E4}" type="presOf" srcId="{4F579711-538B-4DCF-981E-F1F2FA4697D7}" destId="{77ED4D3E-8135-4B59-88B6-E27C75E846D9}" srcOrd="0" destOrd="0" presId="urn:microsoft.com/office/officeart/2005/8/layout/list1"/>
    <dgm:cxn modelId="{39A0EB70-E1E9-4959-9B3A-EAF80DB2176B}" srcId="{A6B6897E-E0EA-4AA6-8BEE-9BF6B01FC111}" destId="{4F579711-538B-4DCF-981E-F1F2FA4697D7}" srcOrd="1" destOrd="0" parTransId="{EA3E5632-5C56-41FA-88C7-397F81873C20}" sibTransId="{681E54E9-2BFD-4FFB-8E5B-9A7779ABAB25}"/>
    <dgm:cxn modelId="{BEB5B99A-5B6F-4B2A-8934-5CC6BB56ABDF}" srcId="{A6B6897E-E0EA-4AA6-8BEE-9BF6B01FC111}" destId="{960A47AD-A385-40B9-8D81-029EDAB8BA01}" srcOrd="5" destOrd="0" parTransId="{6A1CBBFC-A8B8-4A73-9548-C1AF00C75BA9}" sibTransId="{89078D7B-443F-4645-800D-0A4AFDC64F1F}"/>
    <dgm:cxn modelId="{E650E919-390B-4528-8933-F0BD8CD16BFD}" type="presOf" srcId="{00E2C4EA-51B8-4559-926F-D5D650B14108}" destId="{AE91675C-D7CB-47E6-ABE7-1D0B5A5D717F}" srcOrd="1" destOrd="0" presId="urn:microsoft.com/office/officeart/2005/8/layout/list1"/>
    <dgm:cxn modelId="{6CC4C260-7CF6-4804-A610-B763E6DF34F6}" type="presOf" srcId="{960A47AD-A385-40B9-8D81-029EDAB8BA01}" destId="{B4A39676-2DB2-44FD-9800-B10B56112731}" srcOrd="0" destOrd="0" presId="urn:microsoft.com/office/officeart/2005/8/layout/list1"/>
    <dgm:cxn modelId="{BF9F0F3D-95C0-489B-BA6E-F4B2E3AD1D13}" type="presOf" srcId="{43C662EA-F820-45A4-8586-526D7A98C9F6}" destId="{E2667D21-EF6A-40A4-81C3-CCB8F45653D3}" srcOrd="0" destOrd="0" presId="urn:microsoft.com/office/officeart/2005/8/layout/list1"/>
    <dgm:cxn modelId="{76CD107F-2331-48F4-BE4F-58258DCCC4A0}" type="presOf" srcId="{43C662EA-F820-45A4-8586-526D7A98C9F6}" destId="{CDEEB4FB-E2BE-4894-8C4B-A62FD01A2573}" srcOrd="1" destOrd="0" presId="urn:microsoft.com/office/officeart/2005/8/layout/list1"/>
    <dgm:cxn modelId="{BFB7EE71-2115-4E32-A8FC-E41CF7AD618E}" srcId="{A6B6897E-E0EA-4AA6-8BEE-9BF6B01FC111}" destId="{A083507B-6DD5-4808-8778-B3FC5FBE5D34}" srcOrd="4" destOrd="0" parTransId="{09F06F1F-7B9A-4C0F-BBCF-9E772166F592}" sibTransId="{794FE845-1CD3-4935-845B-32E441895433}"/>
    <dgm:cxn modelId="{86CE538C-698E-4145-BED9-69C77A0912E5}" type="presOf" srcId="{9B4B4574-77C0-4D16-BB6C-EE8FE6B2209C}" destId="{CA062C18-5195-4578-8926-C4E717A94920}" srcOrd="0" destOrd="0" presId="urn:microsoft.com/office/officeart/2005/8/layout/list1"/>
    <dgm:cxn modelId="{8CBE995F-D078-4474-9CC1-54B81D845FEE}" type="presOf" srcId="{00E2C4EA-51B8-4559-926F-D5D650B14108}" destId="{B565D4A5-928E-4FD0-8C2D-DC68014E111E}" srcOrd="0" destOrd="0" presId="urn:microsoft.com/office/officeart/2005/8/layout/list1"/>
    <dgm:cxn modelId="{75FF6CE8-5EC4-4F3E-B779-68163C07C4C3}" srcId="{A6B6897E-E0EA-4AA6-8BEE-9BF6B01FC111}" destId="{00E2C4EA-51B8-4559-926F-D5D650B14108}" srcOrd="3" destOrd="0" parTransId="{0F660515-8198-4DB3-91AD-C3CA40A86906}" sibTransId="{74DC607B-6F16-44FA-8C40-25A303F0962C}"/>
    <dgm:cxn modelId="{5FD9C3F5-ED63-4773-B1E2-DE271CC146F2}" srcId="{A6B6897E-E0EA-4AA6-8BEE-9BF6B01FC111}" destId="{9B4B4574-77C0-4D16-BB6C-EE8FE6B2209C}" srcOrd="2" destOrd="0" parTransId="{C24CC458-E4F9-4F5E-875A-4D9D2D2E7E5B}" sibTransId="{2DB367FE-FF5A-466C-BB5C-7968B338D1C9}"/>
    <dgm:cxn modelId="{F87C1F95-F2D8-41BE-BDA7-33FAEEF8151F}" srcId="{A6B6897E-E0EA-4AA6-8BEE-9BF6B01FC111}" destId="{43C662EA-F820-45A4-8586-526D7A98C9F6}" srcOrd="0" destOrd="0" parTransId="{52F4C81D-BC50-4380-A84E-D782827E1F9E}" sibTransId="{D0C76B57-0A99-45D1-8941-8670018DB5FC}"/>
    <dgm:cxn modelId="{C8346CEF-D76F-4060-93DE-6454C68E19B5}" type="presOf" srcId="{960A47AD-A385-40B9-8D81-029EDAB8BA01}" destId="{74DDF3A4-F50E-4B18-8E32-2AA2B16900D5}" srcOrd="1" destOrd="0" presId="urn:microsoft.com/office/officeart/2005/8/layout/list1"/>
    <dgm:cxn modelId="{11DC1F67-4209-4DFB-B964-8A3B637861D0}" type="presOf" srcId="{4F579711-538B-4DCF-981E-F1F2FA4697D7}" destId="{6DA5F2AE-A284-4F5C-BAC8-C55CD37D80DC}" srcOrd="1" destOrd="0" presId="urn:microsoft.com/office/officeart/2005/8/layout/list1"/>
    <dgm:cxn modelId="{571029E9-B7D8-4875-92BB-0D91AF42EA00}" type="presOf" srcId="{A6B6897E-E0EA-4AA6-8BEE-9BF6B01FC111}" destId="{D326B740-4652-4D4F-AB6B-E8347D333839}" srcOrd="0" destOrd="0" presId="urn:microsoft.com/office/officeart/2005/8/layout/list1"/>
    <dgm:cxn modelId="{4564A491-D999-4820-8CBA-A7131A6B3778}" type="presOf" srcId="{A083507B-6DD5-4808-8778-B3FC5FBE5D34}" destId="{D143306A-B3FC-4EEC-AEC7-39B5D38C527D}" srcOrd="0" destOrd="0" presId="urn:microsoft.com/office/officeart/2005/8/layout/list1"/>
    <dgm:cxn modelId="{A66ED946-ADC7-460F-B325-53AB0970DBAB}" type="presOf" srcId="{9B4B4574-77C0-4D16-BB6C-EE8FE6B2209C}" destId="{B28D5A42-67EE-405A-81B5-CA1F14162378}" srcOrd="1" destOrd="0" presId="urn:microsoft.com/office/officeart/2005/8/layout/list1"/>
    <dgm:cxn modelId="{E9485450-49FB-4B2A-9695-F948B7BBD192}" type="presParOf" srcId="{D326B740-4652-4D4F-AB6B-E8347D333839}" destId="{EA55B3F7-6580-424E-8046-BC84452DE097}" srcOrd="0" destOrd="0" presId="urn:microsoft.com/office/officeart/2005/8/layout/list1"/>
    <dgm:cxn modelId="{CBE18AA1-F177-4C4E-8E1E-BFC26B575B80}" type="presParOf" srcId="{EA55B3F7-6580-424E-8046-BC84452DE097}" destId="{E2667D21-EF6A-40A4-81C3-CCB8F45653D3}" srcOrd="0" destOrd="0" presId="urn:microsoft.com/office/officeart/2005/8/layout/list1"/>
    <dgm:cxn modelId="{63E9C4FC-07ED-4A0C-81B1-DD88D109097D}" type="presParOf" srcId="{EA55B3F7-6580-424E-8046-BC84452DE097}" destId="{CDEEB4FB-E2BE-4894-8C4B-A62FD01A2573}" srcOrd="1" destOrd="0" presId="urn:microsoft.com/office/officeart/2005/8/layout/list1"/>
    <dgm:cxn modelId="{F2070CBF-8995-46D2-BDE3-4D4231394E83}" type="presParOf" srcId="{D326B740-4652-4D4F-AB6B-E8347D333839}" destId="{5D71A440-2091-45FF-B1D5-780454F9D7BB}" srcOrd="1" destOrd="0" presId="urn:microsoft.com/office/officeart/2005/8/layout/list1"/>
    <dgm:cxn modelId="{18D55D75-FADA-4568-AEC0-A19449403F0A}" type="presParOf" srcId="{D326B740-4652-4D4F-AB6B-E8347D333839}" destId="{414D7C57-0FA5-49E9-A790-AE679A01A83C}" srcOrd="2" destOrd="0" presId="urn:microsoft.com/office/officeart/2005/8/layout/list1"/>
    <dgm:cxn modelId="{A24A7569-B795-44D0-B4A2-671DA40FDDFD}" type="presParOf" srcId="{D326B740-4652-4D4F-AB6B-E8347D333839}" destId="{2C7F6BFE-6AD6-422F-BE3C-EA9B53FD8301}" srcOrd="3" destOrd="0" presId="urn:microsoft.com/office/officeart/2005/8/layout/list1"/>
    <dgm:cxn modelId="{66F74A1B-D081-44CD-9094-019F55DDE4D0}" type="presParOf" srcId="{D326B740-4652-4D4F-AB6B-E8347D333839}" destId="{02145D78-5FB5-48E2-9E3C-40AE48C2EE7C}" srcOrd="4" destOrd="0" presId="urn:microsoft.com/office/officeart/2005/8/layout/list1"/>
    <dgm:cxn modelId="{27839936-5561-42C6-B9C5-B09C86CB86ED}" type="presParOf" srcId="{02145D78-5FB5-48E2-9E3C-40AE48C2EE7C}" destId="{77ED4D3E-8135-4B59-88B6-E27C75E846D9}" srcOrd="0" destOrd="0" presId="urn:microsoft.com/office/officeart/2005/8/layout/list1"/>
    <dgm:cxn modelId="{AFABE9DD-7CA3-4726-9EA4-DAE34A93BB93}" type="presParOf" srcId="{02145D78-5FB5-48E2-9E3C-40AE48C2EE7C}" destId="{6DA5F2AE-A284-4F5C-BAC8-C55CD37D80DC}" srcOrd="1" destOrd="0" presId="urn:microsoft.com/office/officeart/2005/8/layout/list1"/>
    <dgm:cxn modelId="{C5BE0272-902C-4C1C-A01C-3127934C3519}" type="presParOf" srcId="{D326B740-4652-4D4F-AB6B-E8347D333839}" destId="{E1F8E2F8-C4C2-4F30-AB13-0BEC1459920F}" srcOrd="5" destOrd="0" presId="urn:microsoft.com/office/officeart/2005/8/layout/list1"/>
    <dgm:cxn modelId="{0178EA18-6551-4ED4-B2C3-586C476E26ED}" type="presParOf" srcId="{D326B740-4652-4D4F-AB6B-E8347D333839}" destId="{DBF07FB7-49C0-434B-A18B-0D449A2261A7}" srcOrd="6" destOrd="0" presId="urn:microsoft.com/office/officeart/2005/8/layout/list1"/>
    <dgm:cxn modelId="{10FB6D10-CFA0-43DA-9E1D-2577D5130842}" type="presParOf" srcId="{D326B740-4652-4D4F-AB6B-E8347D333839}" destId="{2F375AFE-B3AB-452D-9A0E-19E79E50E22D}" srcOrd="7" destOrd="0" presId="urn:microsoft.com/office/officeart/2005/8/layout/list1"/>
    <dgm:cxn modelId="{2EB685F3-0792-4570-AF83-C0F398C219B7}" type="presParOf" srcId="{D326B740-4652-4D4F-AB6B-E8347D333839}" destId="{735DD9D3-4868-4572-A57D-0340E6E28875}" srcOrd="8" destOrd="0" presId="urn:microsoft.com/office/officeart/2005/8/layout/list1"/>
    <dgm:cxn modelId="{2DBB5497-ED2B-4667-B1CC-61521B755E93}" type="presParOf" srcId="{735DD9D3-4868-4572-A57D-0340E6E28875}" destId="{CA062C18-5195-4578-8926-C4E717A94920}" srcOrd="0" destOrd="0" presId="urn:microsoft.com/office/officeart/2005/8/layout/list1"/>
    <dgm:cxn modelId="{1ED7F6ED-7D6B-46E7-ADDB-300D92C31337}" type="presParOf" srcId="{735DD9D3-4868-4572-A57D-0340E6E28875}" destId="{B28D5A42-67EE-405A-81B5-CA1F14162378}" srcOrd="1" destOrd="0" presId="urn:microsoft.com/office/officeart/2005/8/layout/list1"/>
    <dgm:cxn modelId="{D2E2862C-4BA0-4BF2-A99B-604387CD22EF}" type="presParOf" srcId="{D326B740-4652-4D4F-AB6B-E8347D333839}" destId="{51C67A18-A5E1-430D-9473-D043D9FD3E16}" srcOrd="9" destOrd="0" presId="urn:microsoft.com/office/officeart/2005/8/layout/list1"/>
    <dgm:cxn modelId="{774F3AEF-BDB6-4F13-ABF8-45DA31E412D3}" type="presParOf" srcId="{D326B740-4652-4D4F-AB6B-E8347D333839}" destId="{08B0D65B-1D3E-411A-82BF-BE3BAEBFCD20}" srcOrd="10" destOrd="0" presId="urn:microsoft.com/office/officeart/2005/8/layout/list1"/>
    <dgm:cxn modelId="{C010A92E-27DC-49C6-866C-995FF44A21AA}" type="presParOf" srcId="{D326B740-4652-4D4F-AB6B-E8347D333839}" destId="{9FF658EB-2159-4D0D-B673-B55F970B0100}" srcOrd="11" destOrd="0" presId="urn:microsoft.com/office/officeart/2005/8/layout/list1"/>
    <dgm:cxn modelId="{FAB3B171-7A52-4371-A3A7-BEE489B367EB}" type="presParOf" srcId="{D326B740-4652-4D4F-AB6B-E8347D333839}" destId="{7A3A72F6-DB78-4CAA-AA5E-843B4E15D892}" srcOrd="12" destOrd="0" presId="urn:microsoft.com/office/officeart/2005/8/layout/list1"/>
    <dgm:cxn modelId="{458A0172-F066-42F3-AB3A-BAF001D48E27}" type="presParOf" srcId="{7A3A72F6-DB78-4CAA-AA5E-843B4E15D892}" destId="{B565D4A5-928E-4FD0-8C2D-DC68014E111E}" srcOrd="0" destOrd="0" presId="urn:microsoft.com/office/officeart/2005/8/layout/list1"/>
    <dgm:cxn modelId="{E87D59E1-CC88-4E96-837B-5C888B8F173C}" type="presParOf" srcId="{7A3A72F6-DB78-4CAA-AA5E-843B4E15D892}" destId="{AE91675C-D7CB-47E6-ABE7-1D0B5A5D717F}" srcOrd="1" destOrd="0" presId="urn:microsoft.com/office/officeart/2005/8/layout/list1"/>
    <dgm:cxn modelId="{6EC6B175-D19D-4BDC-8C13-00EF5F150CD3}" type="presParOf" srcId="{D326B740-4652-4D4F-AB6B-E8347D333839}" destId="{FC0CF29D-B799-4C1C-A57F-990B96835C16}" srcOrd="13" destOrd="0" presId="urn:microsoft.com/office/officeart/2005/8/layout/list1"/>
    <dgm:cxn modelId="{3645CFCE-2CBB-4779-AA07-A38C3D187F89}" type="presParOf" srcId="{D326B740-4652-4D4F-AB6B-E8347D333839}" destId="{1023C041-2287-4BF9-B77F-F9BD9A4EA828}" srcOrd="14" destOrd="0" presId="urn:microsoft.com/office/officeart/2005/8/layout/list1"/>
    <dgm:cxn modelId="{2B5F94AB-EC9A-4179-A2A1-0C79F778C6D6}" type="presParOf" srcId="{D326B740-4652-4D4F-AB6B-E8347D333839}" destId="{B9B2AA1F-9A4A-4EA1-897B-4740102B94BD}" srcOrd="15" destOrd="0" presId="urn:microsoft.com/office/officeart/2005/8/layout/list1"/>
    <dgm:cxn modelId="{CB1961D7-8E18-4092-A8E6-76F9E18C6399}" type="presParOf" srcId="{D326B740-4652-4D4F-AB6B-E8347D333839}" destId="{AB97204D-29E9-4444-80AD-A2ACD9D8318A}" srcOrd="16" destOrd="0" presId="urn:microsoft.com/office/officeart/2005/8/layout/list1"/>
    <dgm:cxn modelId="{612AC976-4226-4E57-9291-4BC296A0FACA}" type="presParOf" srcId="{AB97204D-29E9-4444-80AD-A2ACD9D8318A}" destId="{D143306A-B3FC-4EEC-AEC7-39B5D38C527D}" srcOrd="0" destOrd="0" presId="urn:microsoft.com/office/officeart/2005/8/layout/list1"/>
    <dgm:cxn modelId="{7E026CEA-AFCA-4FF9-818F-21DE08D045D3}" type="presParOf" srcId="{AB97204D-29E9-4444-80AD-A2ACD9D8318A}" destId="{E99ADC5C-412B-4B36-9B01-51BF48E9A075}" srcOrd="1" destOrd="0" presId="urn:microsoft.com/office/officeart/2005/8/layout/list1"/>
    <dgm:cxn modelId="{BC4D55FE-1070-4D85-8A27-20063D994EEF}" type="presParOf" srcId="{D326B740-4652-4D4F-AB6B-E8347D333839}" destId="{9CEEDC92-5AE9-4872-9958-A15A628685B0}" srcOrd="17" destOrd="0" presId="urn:microsoft.com/office/officeart/2005/8/layout/list1"/>
    <dgm:cxn modelId="{A6AF11D5-822E-4664-8568-3DA4689B309C}" type="presParOf" srcId="{D326B740-4652-4D4F-AB6B-E8347D333839}" destId="{BADDD3FE-874A-4B3C-841B-16D56B89B626}" srcOrd="18" destOrd="0" presId="urn:microsoft.com/office/officeart/2005/8/layout/list1"/>
    <dgm:cxn modelId="{6C97AB60-AE8C-4D18-9949-DB9C33599F78}" type="presParOf" srcId="{D326B740-4652-4D4F-AB6B-E8347D333839}" destId="{1EAD4FEB-ABA6-4964-A276-2551A52D1643}" srcOrd="19" destOrd="0" presId="urn:microsoft.com/office/officeart/2005/8/layout/list1"/>
    <dgm:cxn modelId="{F5A8C44E-18B2-4793-9283-2AA0F2A7641E}" type="presParOf" srcId="{D326B740-4652-4D4F-AB6B-E8347D333839}" destId="{6D36AB25-9D9B-42C4-80C8-3984A258C20C}" srcOrd="20" destOrd="0" presId="urn:microsoft.com/office/officeart/2005/8/layout/list1"/>
    <dgm:cxn modelId="{DD42FB0E-297B-445E-BFCA-863E50B318A4}" type="presParOf" srcId="{6D36AB25-9D9B-42C4-80C8-3984A258C20C}" destId="{B4A39676-2DB2-44FD-9800-B10B56112731}" srcOrd="0" destOrd="0" presId="urn:microsoft.com/office/officeart/2005/8/layout/list1"/>
    <dgm:cxn modelId="{0DA2D24B-2645-449C-A683-AD4858D4001C}" type="presParOf" srcId="{6D36AB25-9D9B-42C4-80C8-3984A258C20C}" destId="{74DDF3A4-F50E-4B18-8E32-2AA2B16900D5}" srcOrd="1" destOrd="0" presId="urn:microsoft.com/office/officeart/2005/8/layout/list1"/>
    <dgm:cxn modelId="{9975E418-7023-43EA-87D2-29F8AE30DB86}" type="presParOf" srcId="{D326B740-4652-4D4F-AB6B-E8347D333839}" destId="{9A491FC1-B71F-424F-AB00-9E172BB94A46}" srcOrd="21" destOrd="0" presId="urn:microsoft.com/office/officeart/2005/8/layout/list1"/>
    <dgm:cxn modelId="{5117B46F-43B9-48EC-BDBC-FC24F0C0B8DE}" type="presParOf" srcId="{D326B740-4652-4D4F-AB6B-E8347D333839}" destId="{67FEAC2C-30B6-48B8-9AAB-31182F3ECB4B}" srcOrd="2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DC988D-5EB2-4656-932A-D80988F30E7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5F1FD584-268A-42BC-9D7D-F150549D2D50}">
      <dgm:prSet phldrT="[Κείμενο]" custT="1"/>
      <dgm:spPr/>
      <dgm:t>
        <a:bodyPr/>
        <a:lstStyle/>
        <a:p>
          <a:r>
            <a:rPr lang="el-GR" sz="1800" dirty="0" smtClean="0"/>
            <a:t>Φυσιολογικά ούλα</a:t>
          </a:r>
          <a:endParaRPr lang="el-GR" sz="1800" dirty="0"/>
        </a:p>
      </dgm:t>
    </dgm:pt>
    <dgm:pt modelId="{241EE84E-2870-4498-9CAC-11E58A726A51}" type="parTrans" cxnId="{489F221C-C5A7-49A9-84F8-B28962F826FC}">
      <dgm:prSet/>
      <dgm:spPr/>
      <dgm:t>
        <a:bodyPr/>
        <a:lstStyle/>
        <a:p>
          <a:endParaRPr lang="el-GR"/>
        </a:p>
      </dgm:t>
    </dgm:pt>
    <dgm:pt modelId="{003680A5-DE05-4980-BFEC-F9B22BDBAD75}" type="sibTrans" cxnId="{489F221C-C5A7-49A9-84F8-B28962F826FC}">
      <dgm:prSet/>
      <dgm:spPr/>
      <dgm:t>
        <a:bodyPr/>
        <a:lstStyle/>
        <a:p>
          <a:endParaRPr lang="el-GR"/>
        </a:p>
      </dgm:t>
    </dgm:pt>
    <dgm:pt modelId="{FC54D526-07BA-4310-B56C-F5D5A89B2F36}">
      <dgm:prSet phldrT="[Κείμενο]" custT="1"/>
      <dgm:spPr/>
      <dgm:t>
        <a:bodyPr/>
        <a:lstStyle/>
        <a:p>
          <a:r>
            <a:rPr lang="el-GR" sz="1600" dirty="0" smtClean="0"/>
            <a:t>Στερεά σύσταση</a:t>
          </a:r>
          <a:endParaRPr lang="el-GR" sz="1600" dirty="0"/>
        </a:p>
      </dgm:t>
    </dgm:pt>
    <dgm:pt modelId="{1AB7321B-3DD3-4FDE-90C2-401FF08251DD}" type="parTrans" cxnId="{68A324DF-C863-49FC-9C84-621B92F508EA}">
      <dgm:prSet/>
      <dgm:spPr/>
      <dgm:t>
        <a:bodyPr/>
        <a:lstStyle/>
        <a:p>
          <a:endParaRPr lang="el-GR"/>
        </a:p>
      </dgm:t>
    </dgm:pt>
    <dgm:pt modelId="{7AC9D447-125F-4017-8A1A-87F20C9DA36E}" type="sibTrans" cxnId="{68A324DF-C863-49FC-9C84-621B92F508EA}">
      <dgm:prSet/>
      <dgm:spPr/>
      <dgm:t>
        <a:bodyPr/>
        <a:lstStyle/>
        <a:p>
          <a:endParaRPr lang="el-GR"/>
        </a:p>
      </dgm:t>
    </dgm:pt>
    <dgm:pt modelId="{C73CCD53-5C3D-4457-B57D-D14723049189}">
      <dgm:prSet phldrT="[Κείμενο]" custT="1"/>
      <dgm:spPr/>
      <dgm:t>
        <a:bodyPr/>
        <a:lstStyle/>
        <a:p>
          <a:r>
            <a:rPr lang="el-GR" sz="1600" dirty="0" smtClean="0"/>
            <a:t>Ρόδινο χρώμα</a:t>
          </a:r>
          <a:endParaRPr lang="el-GR" sz="1600" dirty="0"/>
        </a:p>
      </dgm:t>
    </dgm:pt>
    <dgm:pt modelId="{8ED51870-41C2-4A22-8BB3-362463B54A7F}" type="parTrans" cxnId="{2999718C-E401-43EC-AC2D-E4F8F098F1A8}">
      <dgm:prSet/>
      <dgm:spPr/>
      <dgm:t>
        <a:bodyPr/>
        <a:lstStyle/>
        <a:p>
          <a:endParaRPr lang="el-GR"/>
        </a:p>
      </dgm:t>
    </dgm:pt>
    <dgm:pt modelId="{C7EFC36D-D2BE-4ADD-9289-3C071C2B8A4A}" type="sibTrans" cxnId="{2999718C-E401-43EC-AC2D-E4F8F098F1A8}">
      <dgm:prSet/>
      <dgm:spPr/>
      <dgm:t>
        <a:bodyPr/>
        <a:lstStyle/>
        <a:p>
          <a:endParaRPr lang="el-GR"/>
        </a:p>
      </dgm:t>
    </dgm:pt>
    <dgm:pt modelId="{F45C6561-EE72-47DF-95EB-40063EB1179B}">
      <dgm:prSet phldrT="[Κείμενο]" custT="1"/>
      <dgm:spPr/>
      <dgm:t>
        <a:bodyPr/>
        <a:lstStyle/>
        <a:p>
          <a:r>
            <a:rPr lang="el-GR" sz="1800" dirty="0" smtClean="0"/>
            <a:t>Ούλα με περιοδοντική ασθένεια</a:t>
          </a:r>
          <a:endParaRPr lang="el-GR" sz="1800" dirty="0"/>
        </a:p>
      </dgm:t>
    </dgm:pt>
    <dgm:pt modelId="{BFC97E7A-5399-46B4-9D77-995C576D0497}" type="parTrans" cxnId="{87CDF114-183C-43D0-A026-AB5750495F84}">
      <dgm:prSet/>
      <dgm:spPr/>
      <dgm:t>
        <a:bodyPr/>
        <a:lstStyle/>
        <a:p>
          <a:endParaRPr lang="el-GR"/>
        </a:p>
      </dgm:t>
    </dgm:pt>
    <dgm:pt modelId="{C863AC7F-74E9-4935-81E5-DDF14BB15348}" type="sibTrans" cxnId="{87CDF114-183C-43D0-A026-AB5750495F84}">
      <dgm:prSet/>
      <dgm:spPr/>
      <dgm:t>
        <a:bodyPr/>
        <a:lstStyle/>
        <a:p>
          <a:endParaRPr lang="el-GR"/>
        </a:p>
      </dgm:t>
    </dgm:pt>
    <dgm:pt modelId="{DAB5784C-ABB8-4071-B3E7-DAEA56AB6093}">
      <dgm:prSet phldrT="[Κείμενο]" custT="1"/>
      <dgm:spPr/>
      <dgm:t>
        <a:bodyPr/>
        <a:lstStyle/>
        <a:p>
          <a:r>
            <a:rPr lang="el-GR" sz="1600" dirty="0" smtClean="0"/>
            <a:t>Χρώμα κόκκινο ως κυανέρυθρο</a:t>
          </a:r>
          <a:endParaRPr lang="el-GR" sz="1600" dirty="0"/>
        </a:p>
      </dgm:t>
    </dgm:pt>
    <dgm:pt modelId="{D9001DA6-F88E-4C85-8A64-D12CB23139FF}" type="parTrans" cxnId="{B30AE338-0E6B-4666-988A-C31A58A71A43}">
      <dgm:prSet/>
      <dgm:spPr/>
      <dgm:t>
        <a:bodyPr/>
        <a:lstStyle/>
        <a:p>
          <a:endParaRPr lang="el-GR"/>
        </a:p>
      </dgm:t>
    </dgm:pt>
    <dgm:pt modelId="{E3F50F33-D9FE-49CF-A25E-8DDB10EBF9A8}" type="sibTrans" cxnId="{B30AE338-0E6B-4666-988A-C31A58A71A43}">
      <dgm:prSet/>
      <dgm:spPr/>
      <dgm:t>
        <a:bodyPr/>
        <a:lstStyle/>
        <a:p>
          <a:endParaRPr lang="el-GR"/>
        </a:p>
      </dgm:t>
    </dgm:pt>
    <dgm:pt modelId="{36254EC5-4D1E-4413-88B0-B07F442DC082}">
      <dgm:prSet phldrT="[Κείμενο]" custT="1"/>
      <dgm:spPr/>
      <dgm:t>
        <a:bodyPr/>
        <a:lstStyle/>
        <a:p>
          <a:r>
            <a:rPr lang="el-GR" sz="1600" dirty="0" smtClean="0"/>
            <a:t>Οίδημα</a:t>
          </a:r>
          <a:endParaRPr lang="el-GR" sz="1600" dirty="0"/>
        </a:p>
      </dgm:t>
    </dgm:pt>
    <dgm:pt modelId="{9F41F777-B9D2-48A8-A32D-6D866C2E5468}" type="parTrans" cxnId="{99D76C0F-2085-40A8-BFFC-E37804CBB279}">
      <dgm:prSet/>
      <dgm:spPr/>
      <dgm:t>
        <a:bodyPr/>
        <a:lstStyle/>
        <a:p>
          <a:endParaRPr lang="el-GR"/>
        </a:p>
      </dgm:t>
    </dgm:pt>
    <dgm:pt modelId="{64B98FAC-80D9-47F0-85C5-E7BA47AD4E6A}" type="sibTrans" cxnId="{99D76C0F-2085-40A8-BFFC-E37804CBB279}">
      <dgm:prSet/>
      <dgm:spPr/>
      <dgm:t>
        <a:bodyPr/>
        <a:lstStyle/>
        <a:p>
          <a:endParaRPr lang="el-GR"/>
        </a:p>
      </dgm:t>
    </dgm:pt>
    <dgm:pt modelId="{E3A30BBD-700D-44A0-A97E-346A7260DEA6}">
      <dgm:prSet phldrT="[Κείμενο]" custT="1"/>
      <dgm:spPr/>
      <dgm:t>
        <a:bodyPr/>
        <a:lstStyle/>
        <a:p>
          <a:r>
            <a:rPr lang="el-GR" sz="1600" dirty="0" smtClean="0"/>
            <a:t>Οξεία απόληξη</a:t>
          </a:r>
          <a:endParaRPr lang="el-GR" sz="1600" dirty="0"/>
        </a:p>
      </dgm:t>
    </dgm:pt>
    <dgm:pt modelId="{504A5FE2-F102-465F-A488-C2413F2365E6}" type="parTrans" cxnId="{750E47D0-D3F0-48DE-BA44-8632BE59D989}">
      <dgm:prSet/>
      <dgm:spPr/>
      <dgm:t>
        <a:bodyPr/>
        <a:lstStyle/>
        <a:p>
          <a:endParaRPr lang="el-GR"/>
        </a:p>
      </dgm:t>
    </dgm:pt>
    <dgm:pt modelId="{9BD989EE-ECF5-429F-AF2F-C4A6E869E47A}" type="sibTrans" cxnId="{750E47D0-D3F0-48DE-BA44-8632BE59D989}">
      <dgm:prSet/>
      <dgm:spPr/>
      <dgm:t>
        <a:bodyPr/>
        <a:lstStyle/>
        <a:p>
          <a:endParaRPr lang="el-GR"/>
        </a:p>
      </dgm:t>
    </dgm:pt>
    <dgm:pt modelId="{2D622DFB-243D-4BCB-AA7B-E7BD83AFC5F1}">
      <dgm:prSet phldrT="[Κείμενο]" custT="1"/>
      <dgm:spPr/>
      <dgm:t>
        <a:bodyPr/>
        <a:lstStyle/>
        <a:p>
          <a:r>
            <a:rPr lang="el-GR" sz="1600" dirty="0" smtClean="0"/>
            <a:t>Δεν παρουσιάζουν αιμορραγία</a:t>
          </a:r>
          <a:endParaRPr lang="el-GR" sz="1600" dirty="0"/>
        </a:p>
      </dgm:t>
    </dgm:pt>
    <dgm:pt modelId="{651ED02C-A0AA-4520-A96E-EEF2BC678700}" type="parTrans" cxnId="{317572DE-7FEA-4600-ACB9-735817FCE2F0}">
      <dgm:prSet/>
      <dgm:spPr/>
      <dgm:t>
        <a:bodyPr/>
        <a:lstStyle/>
        <a:p>
          <a:endParaRPr lang="el-GR"/>
        </a:p>
      </dgm:t>
    </dgm:pt>
    <dgm:pt modelId="{6BBEBDC0-64F3-4799-A342-CCDE8D684D5D}" type="sibTrans" cxnId="{317572DE-7FEA-4600-ACB9-735817FCE2F0}">
      <dgm:prSet/>
      <dgm:spPr/>
      <dgm:t>
        <a:bodyPr/>
        <a:lstStyle/>
        <a:p>
          <a:endParaRPr lang="el-GR"/>
        </a:p>
      </dgm:t>
    </dgm:pt>
    <dgm:pt modelId="{036EEAC4-95BE-4942-9FB9-C3B20FC2872F}">
      <dgm:prSet phldrT="[Κείμενο]" custT="1"/>
      <dgm:spPr/>
      <dgm:t>
        <a:bodyPr/>
        <a:lstStyle/>
        <a:p>
          <a:r>
            <a:rPr lang="el-GR" sz="1600" dirty="0" smtClean="0"/>
            <a:t>Ουλοδοντική σχισμή βάθους 0,1-0,</a:t>
          </a:r>
          <a:r>
            <a:rPr lang="en-US" sz="1600" dirty="0" smtClean="0"/>
            <a:t>5mm</a:t>
          </a:r>
          <a:endParaRPr lang="el-GR" sz="1600" dirty="0"/>
        </a:p>
      </dgm:t>
    </dgm:pt>
    <dgm:pt modelId="{263BF982-7E7F-4EBF-95D7-A731B000F16A}" type="parTrans" cxnId="{919E6CB8-95FA-4EFF-A0E5-42706DC5B2E2}">
      <dgm:prSet/>
      <dgm:spPr/>
      <dgm:t>
        <a:bodyPr/>
        <a:lstStyle/>
        <a:p>
          <a:endParaRPr lang="el-GR"/>
        </a:p>
      </dgm:t>
    </dgm:pt>
    <dgm:pt modelId="{768B9034-1620-4A59-8FE7-F0627B4F5A78}" type="sibTrans" cxnId="{919E6CB8-95FA-4EFF-A0E5-42706DC5B2E2}">
      <dgm:prSet/>
      <dgm:spPr/>
      <dgm:t>
        <a:bodyPr/>
        <a:lstStyle/>
        <a:p>
          <a:endParaRPr lang="el-GR"/>
        </a:p>
      </dgm:t>
    </dgm:pt>
    <dgm:pt modelId="{7F9B3338-69BE-4CFE-86F4-2678AEEB37CF}">
      <dgm:prSet phldrT="[Κείμενο]" custT="1"/>
      <dgm:spPr/>
      <dgm:t>
        <a:bodyPr/>
        <a:lstStyle/>
        <a:p>
          <a:r>
            <a:rPr lang="el-GR" sz="1600" dirty="0" smtClean="0"/>
            <a:t>Αιμορραγία</a:t>
          </a:r>
          <a:endParaRPr lang="el-GR" sz="1600" dirty="0"/>
        </a:p>
      </dgm:t>
    </dgm:pt>
    <dgm:pt modelId="{0FF5609F-EF95-4842-9300-68A381AD8537}" type="parTrans" cxnId="{53B03CAA-FF01-4D2A-A375-0074C167564F}">
      <dgm:prSet/>
      <dgm:spPr/>
      <dgm:t>
        <a:bodyPr/>
        <a:lstStyle/>
        <a:p>
          <a:endParaRPr lang="el-GR"/>
        </a:p>
      </dgm:t>
    </dgm:pt>
    <dgm:pt modelId="{934310AC-82AA-45ED-A35B-C5191B8D6E67}" type="sibTrans" cxnId="{53B03CAA-FF01-4D2A-A375-0074C167564F}">
      <dgm:prSet/>
      <dgm:spPr/>
      <dgm:t>
        <a:bodyPr/>
        <a:lstStyle/>
        <a:p>
          <a:endParaRPr lang="el-GR"/>
        </a:p>
      </dgm:t>
    </dgm:pt>
    <dgm:pt modelId="{11027439-2810-45C8-A353-32B64A4F28A1}">
      <dgm:prSet phldrT="[Κείμενο]" custT="1"/>
      <dgm:spPr/>
      <dgm:t>
        <a:bodyPr/>
        <a:lstStyle/>
        <a:p>
          <a:r>
            <a:rPr lang="el-GR" sz="1600" dirty="0" smtClean="0"/>
            <a:t>Αύξηση βάθους ουλοδοντικής σχισμής</a:t>
          </a:r>
          <a:endParaRPr lang="el-GR" sz="1600" dirty="0"/>
        </a:p>
      </dgm:t>
    </dgm:pt>
    <dgm:pt modelId="{29336622-153E-4DB9-9C49-852A7B00B171}" type="parTrans" cxnId="{02AAA042-E96C-40D6-AABD-A58072DE82B8}">
      <dgm:prSet/>
      <dgm:spPr/>
      <dgm:t>
        <a:bodyPr/>
        <a:lstStyle/>
        <a:p>
          <a:endParaRPr lang="el-GR"/>
        </a:p>
      </dgm:t>
    </dgm:pt>
    <dgm:pt modelId="{7A06FF9C-2575-4D2B-A1E9-2B696D4384A8}" type="sibTrans" cxnId="{02AAA042-E96C-40D6-AABD-A58072DE82B8}">
      <dgm:prSet/>
      <dgm:spPr/>
      <dgm:t>
        <a:bodyPr/>
        <a:lstStyle/>
        <a:p>
          <a:endParaRPr lang="el-GR"/>
        </a:p>
      </dgm:t>
    </dgm:pt>
    <dgm:pt modelId="{DA5E8D7E-FBE4-4F56-B0AE-6175C2303FA3}">
      <dgm:prSet phldrT="[Κείμενο]" custT="1"/>
      <dgm:spPr/>
      <dgm:t>
        <a:bodyPr/>
        <a:lstStyle/>
        <a:p>
          <a:r>
            <a:rPr lang="el-GR" sz="1600" dirty="0" smtClean="0"/>
            <a:t>Υποστρόγγυλο άκρο</a:t>
          </a:r>
          <a:endParaRPr lang="el-GR" sz="1600" dirty="0"/>
        </a:p>
      </dgm:t>
    </dgm:pt>
    <dgm:pt modelId="{D587BA04-9D02-4C4F-BC3E-E59AC4EF86A7}" type="parTrans" cxnId="{D5B8DBD7-5199-4937-913F-F9EB7FF61282}">
      <dgm:prSet/>
      <dgm:spPr/>
      <dgm:t>
        <a:bodyPr/>
        <a:lstStyle/>
        <a:p>
          <a:endParaRPr lang="el-GR"/>
        </a:p>
      </dgm:t>
    </dgm:pt>
    <dgm:pt modelId="{7888E989-8447-48FB-B8F1-119CEAE13745}" type="sibTrans" cxnId="{D5B8DBD7-5199-4937-913F-F9EB7FF61282}">
      <dgm:prSet/>
      <dgm:spPr/>
      <dgm:t>
        <a:bodyPr/>
        <a:lstStyle/>
        <a:p>
          <a:endParaRPr lang="el-GR"/>
        </a:p>
      </dgm:t>
    </dgm:pt>
    <dgm:pt modelId="{A8F035EF-46BA-4904-8C08-96678FEDC54C}" type="pres">
      <dgm:prSet presAssocID="{43DC988D-5EB2-4656-932A-D80988F30E75}" presName="Name0" presStyleCnt="0">
        <dgm:presLayoutVars>
          <dgm:dir/>
          <dgm:animLvl val="lvl"/>
          <dgm:resizeHandles/>
        </dgm:presLayoutVars>
      </dgm:prSet>
      <dgm:spPr/>
      <dgm:t>
        <a:bodyPr/>
        <a:lstStyle/>
        <a:p>
          <a:endParaRPr lang="el-GR"/>
        </a:p>
      </dgm:t>
    </dgm:pt>
    <dgm:pt modelId="{C99673B0-B892-4220-9E03-50BA3F7A8E13}" type="pres">
      <dgm:prSet presAssocID="{5F1FD584-268A-42BC-9D7D-F150549D2D50}" presName="linNode" presStyleCnt="0"/>
      <dgm:spPr/>
    </dgm:pt>
    <dgm:pt modelId="{806A950E-563E-4636-94BB-16AEA57EE753}" type="pres">
      <dgm:prSet presAssocID="{5F1FD584-268A-42BC-9D7D-F150549D2D50}" presName="parentShp" presStyleLbl="node1" presStyleIdx="0" presStyleCnt="2">
        <dgm:presLayoutVars>
          <dgm:bulletEnabled val="1"/>
        </dgm:presLayoutVars>
      </dgm:prSet>
      <dgm:spPr/>
      <dgm:t>
        <a:bodyPr/>
        <a:lstStyle/>
        <a:p>
          <a:endParaRPr lang="el-GR"/>
        </a:p>
      </dgm:t>
    </dgm:pt>
    <dgm:pt modelId="{7A804135-EFFE-4464-91F3-1ABD1963E255}" type="pres">
      <dgm:prSet presAssocID="{5F1FD584-268A-42BC-9D7D-F150549D2D50}" presName="childShp" presStyleLbl="bgAccFollowNode1" presStyleIdx="0" presStyleCnt="2">
        <dgm:presLayoutVars>
          <dgm:bulletEnabled val="1"/>
        </dgm:presLayoutVars>
      </dgm:prSet>
      <dgm:spPr/>
      <dgm:t>
        <a:bodyPr/>
        <a:lstStyle/>
        <a:p>
          <a:endParaRPr lang="el-GR"/>
        </a:p>
      </dgm:t>
    </dgm:pt>
    <dgm:pt modelId="{0EBAC209-80E2-43CC-B70F-7AFD6F4A0F4F}" type="pres">
      <dgm:prSet presAssocID="{003680A5-DE05-4980-BFEC-F9B22BDBAD75}" presName="spacing" presStyleCnt="0"/>
      <dgm:spPr/>
    </dgm:pt>
    <dgm:pt modelId="{B58782F4-24E6-4732-9074-C763DDC6B4DE}" type="pres">
      <dgm:prSet presAssocID="{F45C6561-EE72-47DF-95EB-40063EB1179B}" presName="linNode" presStyleCnt="0"/>
      <dgm:spPr/>
    </dgm:pt>
    <dgm:pt modelId="{FEAFDAE6-0794-4422-9511-1079A6E607CF}" type="pres">
      <dgm:prSet presAssocID="{F45C6561-EE72-47DF-95EB-40063EB1179B}" presName="parentShp" presStyleLbl="node1" presStyleIdx="1" presStyleCnt="2">
        <dgm:presLayoutVars>
          <dgm:bulletEnabled val="1"/>
        </dgm:presLayoutVars>
      </dgm:prSet>
      <dgm:spPr/>
      <dgm:t>
        <a:bodyPr/>
        <a:lstStyle/>
        <a:p>
          <a:endParaRPr lang="el-GR"/>
        </a:p>
      </dgm:t>
    </dgm:pt>
    <dgm:pt modelId="{9FCAF11C-3F88-4D5E-9DB7-9D31CC855AE5}" type="pres">
      <dgm:prSet presAssocID="{F45C6561-EE72-47DF-95EB-40063EB1179B}" presName="childShp" presStyleLbl="bgAccFollowNode1" presStyleIdx="1" presStyleCnt="2">
        <dgm:presLayoutVars>
          <dgm:bulletEnabled val="1"/>
        </dgm:presLayoutVars>
      </dgm:prSet>
      <dgm:spPr/>
      <dgm:t>
        <a:bodyPr/>
        <a:lstStyle/>
        <a:p>
          <a:endParaRPr lang="el-GR"/>
        </a:p>
      </dgm:t>
    </dgm:pt>
  </dgm:ptLst>
  <dgm:cxnLst>
    <dgm:cxn modelId="{288C5813-A4A3-4005-80CA-19F571508204}" type="presOf" srcId="{E3A30BBD-700D-44A0-A97E-346A7260DEA6}" destId="{7A804135-EFFE-4464-91F3-1ABD1963E255}" srcOrd="0" destOrd="2" presId="urn:microsoft.com/office/officeart/2005/8/layout/vList6"/>
    <dgm:cxn modelId="{02AAA042-E96C-40D6-AABD-A58072DE82B8}" srcId="{F45C6561-EE72-47DF-95EB-40063EB1179B}" destId="{11027439-2810-45C8-A353-32B64A4F28A1}" srcOrd="3" destOrd="0" parTransId="{29336622-153E-4DB9-9C49-852A7B00B171}" sibTransId="{7A06FF9C-2575-4D2B-A1E9-2B696D4384A8}"/>
    <dgm:cxn modelId="{DB9BDD99-EFA5-4DEC-B790-CE4C4B7C7E43}" type="presOf" srcId="{11027439-2810-45C8-A353-32B64A4F28A1}" destId="{9FCAF11C-3F88-4D5E-9DB7-9D31CC855AE5}" srcOrd="0" destOrd="3" presId="urn:microsoft.com/office/officeart/2005/8/layout/vList6"/>
    <dgm:cxn modelId="{2999718C-E401-43EC-AC2D-E4F8F098F1A8}" srcId="{5F1FD584-268A-42BC-9D7D-F150549D2D50}" destId="{C73CCD53-5C3D-4457-B57D-D14723049189}" srcOrd="1" destOrd="0" parTransId="{8ED51870-41C2-4A22-8BB3-362463B54A7F}" sibTransId="{C7EFC36D-D2BE-4ADD-9289-3C071C2B8A4A}"/>
    <dgm:cxn modelId="{AA14D0B1-3B95-4BF7-92CD-4C9D51BCA727}" type="presOf" srcId="{5F1FD584-268A-42BC-9D7D-F150549D2D50}" destId="{806A950E-563E-4636-94BB-16AEA57EE753}" srcOrd="0" destOrd="0" presId="urn:microsoft.com/office/officeart/2005/8/layout/vList6"/>
    <dgm:cxn modelId="{750E47D0-D3F0-48DE-BA44-8632BE59D989}" srcId="{5F1FD584-268A-42BC-9D7D-F150549D2D50}" destId="{E3A30BBD-700D-44A0-A97E-346A7260DEA6}" srcOrd="2" destOrd="0" parTransId="{504A5FE2-F102-465F-A488-C2413F2365E6}" sibTransId="{9BD989EE-ECF5-429F-AF2F-C4A6E869E47A}"/>
    <dgm:cxn modelId="{08E84A59-6F83-48EF-8480-914FD2FCB64F}" type="presOf" srcId="{036EEAC4-95BE-4942-9FB9-C3B20FC2872F}" destId="{7A804135-EFFE-4464-91F3-1ABD1963E255}" srcOrd="0" destOrd="4" presId="urn:microsoft.com/office/officeart/2005/8/layout/vList6"/>
    <dgm:cxn modelId="{BA191F59-7734-46F9-8E49-AD2BF46195FB}" type="presOf" srcId="{2D622DFB-243D-4BCB-AA7B-E7BD83AFC5F1}" destId="{7A804135-EFFE-4464-91F3-1ABD1963E255}" srcOrd="0" destOrd="3" presId="urn:microsoft.com/office/officeart/2005/8/layout/vList6"/>
    <dgm:cxn modelId="{D828CCC0-6623-4906-AD40-DFB7E3BF44B0}" type="presOf" srcId="{43DC988D-5EB2-4656-932A-D80988F30E75}" destId="{A8F035EF-46BA-4904-8C08-96678FEDC54C}" srcOrd="0" destOrd="0" presId="urn:microsoft.com/office/officeart/2005/8/layout/vList6"/>
    <dgm:cxn modelId="{68A324DF-C863-49FC-9C84-621B92F508EA}" srcId="{5F1FD584-268A-42BC-9D7D-F150549D2D50}" destId="{FC54D526-07BA-4310-B56C-F5D5A89B2F36}" srcOrd="0" destOrd="0" parTransId="{1AB7321B-3DD3-4FDE-90C2-401FF08251DD}" sibTransId="{7AC9D447-125F-4017-8A1A-87F20C9DA36E}"/>
    <dgm:cxn modelId="{ABD2C446-3309-49FD-9EE8-DA3195253541}" type="presOf" srcId="{36254EC5-4D1E-4413-88B0-B07F442DC082}" destId="{9FCAF11C-3F88-4D5E-9DB7-9D31CC855AE5}" srcOrd="0" destOrd="1" presId="urn:microsoft.com/office/officeart/2005/8/layout/vList6"/>
    <dgm:cxn modelId="{53B03CAA-FF01-4D2A-A375-0074C167564F}" srcId="{F45C6561-EE72-47DF-95EB-40063EB1179B}" destId="{7F9B3338-69BE-4CFE-86F4-2678AEEB37CF}" srcOrd="2" destOrd="0" parTransId="{0FF5609F-EF95-4842-9300-68A381AD8537}" sibTransId="{934310AC-82AA-45ED-A35B-C5191B8D6E67}"/>
    <dgm:cxn modelId="{FA0BA0FC-2CA7-4F39-A099-1C4B778C963D}" type="presOf" srcId="{7F9B3338-69BE-4CFE-86F4-2678AEEB37CF}" destId="{9FCAF11C-3F88-4D5E-9DB7-9D31CC855AE5}" srcOrd="0" destOrd="2" presId="urn:microsoft.com/office/officeart/2005/8/layout/vList6"/>
    <dgm:cxn modelId="{D5B8DBD7-5199-4937-913F-F9EB7FF61282}" srcId="{F45C6561-EE72-47DF-95EB-40063EB1179B}" destId="{DA5E8D7E-FBE4-4F56-B0AE-6175C2303FA3}" srcOrd="4" destOrd="0" parTransId="{D587BA04-9D02-4C4F-BC3E-E59AC4EF86A7}" sibTransId="{7888E989-8447-48FB-B8F1-119CEAE13745}"/>
    <dgm:cxn modelId="{B0CAB12F-9A15-430F-A919-B07D8AC08A50}" type="presOf" srcId="{DAB5784C-ABB8-4071-B3E7-DAEA56AB6093}" destId="{9FCAF11C-3F88-4D5E-9DB7-9D31CC855AE5}" srcOrd="0" destOrd="0" presId="urn:microsoft.com/office/officeart/2005/8/layout/vList6"/>
    <dgm:cxn modelId="{2C4340B9-29CC-47F2-B83D-141132AA460C}" type="presOf" srcId="{C73CCD53-5C3D-4457-B57D-D14723049189}" destId="{7A804135-EFFE-4464-91F3-1ABD1963E255}" srcOrd="0" destOrd="1" presId="urn:microsoft.com/office/officeart/2005/8/layout/vList6"/>
    <dgm:cxn modelId="{317572DE-7FEA-4600-ACB9-735817FCE2F0}" srcId="{5F1FD584-268A-42BC-9D7D-F150549D2D50}" destId="{2D622DFB-243D-4BCB-AA7B-E7BD83AFC5F1}" srcOrd="3" destOrd="0" parTransId="{651ED02C-A0AA-4520-A96E-EEF2BC678700}" sibTransId="{6BBEBDC0-64F3-4799-A342-CCDE8D684D5D}"/>
    <dgm:cxn modelId="{94DC93BA-DEFB-4B82-9F56-B34F17F8FE0C}" type="presOf" srcId="{F45C6561-EE72-47DF-95EB-40063EB1179B}" destId="{FEAFDAE6-0794-4422-9511-1079A6E607CF}" srcOrd="0" destOrd="0" presId="urn:microsoft.com/office/officeart/2005/8/layout/vList6"/>
    <dgm:cxn modelId="{919E6CB8-95FA-4EFF-A0E5-42706DC5B2E2}" srcId="{5F1FD584-268A-42BC-9D7D-F150549D2D50}" destId="{036EEAC4-95BE-4942-9FB9-C3B20FC2872F}" srcOrd="4" destOrd="0" parTransId="{263BF982-7E7F-4EBF-95D7-A731B000F16A}" sibTransId="{768B9034-1620-4A59-8FE7-F0627B4F5A78}"/>
    <dgm:cxn modelId="{99D76C0F-2085-40A8-BFFC-E37804CBB279}" srcId="{F45C6561-EE72-47DF-95EB-40063EB1179B}" destId="{36254EC5-4D1E-4413-88B0-B07F442DC082}" srcOrd="1" destOrd="0" parTransId="{9F41F777-B9D2-48A8-A32D-6D866C2E5468}" sibTransId="{64B98FAC-80D9-47F0-85C5-E7BA47AD4E6A}"/>
    <dgm:cxn modelId="{FB75B81A-0018-44DF-AABE-091FF2FBCF12}" type="presOf" srcId="{DA5E8D7E-FBE4-4F56-B0AE-6175C2303FA3}" destId="{9FCAF11C-3F88-4D5E-9DB7-9D31CC855AE5}" srcOrd="0" destOrd="4" presId="urn:microsoft.com/office/officeart/2005/8/layout/vList6"/>
    <dgm:cxn modelId="{489F221C-C5A7-49A9-84F8-B28962F826FC}" srcId="{43DC988D-5EB2-4656-932A-D80988F30E75}" destId="{5F1FD584-268A-42BC-9D7D-F150549D2D50}" srcOrd="0" destOrd="0" parTransId="{241EE84E-2870-4498-9CAC-11E58A726A51}" sibTransId="{003680A5-DE05-4980-BFEC-F9B22BDBAD75}"/>
    <dgm:cxn modelId="{87CDF114-183C-43D0-A026-AB5750495F84}" srcId="{43DC988D-5EB2-4656-932A-D80988F30E75}" destId="{F45C6561-EE72-47DF-95EB-40063EB1179B}" srcOrd="1" destOrd="0" parTransId="{BFC97E7A-5399-46B4-9D77-995C576D0497}" sibTransId="{C863AC7F-74E9-4935-81E5-DDF14BB15348}"/>
    <dgm:cxn modelId="{B30AE338-0E6B-4666-988A-C31A58A71A43}" srcId="{F45C6561-EE72-47DF-95EB-40063EB1179B}" destId="{DAB5784C-ABB8-4071-B3E7-DAEA56AB6093}" srcOrd="0" destOrd="0" parTransId="{D9001DA6-F88E-4C85-8A64-D12CB23139FF}" sibTransId="{E3F50F33-D9FE-49CF-A25E-8DDB10EBF9A8}"/>
    <dgm:cxn modelId="{ADAA82D2-0EC0-4DF3-8E1F-087E51151164}" type="presOf" srcId="{FC54D526-07BA-4310-B56C-F5D5A89B2F36}" destId="{7A804135-EFFE-4464-91F3-1ABD1963E255}" srcOrd="0" destOrd="0" presId="urn:microsoft.com/office/officeart/2005/8/layout/vList6"/>
    <dgm:cxn modelId="{DB6B1B36-52D6-461A-8AD6-A3E6FDEC5619}" type="presParOf" srcId="{A8F035EF-46BA-4904-8C08-96678FEDC54C}" destId="{C99673B0-B892-4220-9E03-50BA3F7A8E13}" srcOrd="0" destOrd="0" presId="urn:microsoft.com/office/officeart/2005/8/layout/vList6"/>
    <dgm:cxn modelId="{994387E3-EC7E-4653-BA5F-B5F2FE89EE1E}" type="presParOf" srcId="{C99673B0-B892-4220-9E03-50BA3F7A8E13}" destId="{806A950E-563E-4636-94BB-16AEA57EE753}" srcOrd="0" destOrd="0" presId="urn:microsoft.com/office/officeart/2005/8/layout/vList6"/>
    <dgm:cxn modelId="{476669D4-C46B-4E48-AFF2-00D7317B53D1}" type="presParOf" srcId="{C99673B0-B892-4220-9E03-50BA3F7A8E13}" destId="{7A804135-EFFE-4464-91F3-1ABD1963E255}" srcOrd="1" destOrd="0" presId="urn:microsoft.com/office/officeart/2005/8/layout/vList6"/>
    <dgm:cxn modelId="{667D9F3B-AC5A-40BB-8870-D8A0C1417329}" type="presParOf" srcId="{A8F035EF-46BA-4904-8C08-96678FEDC54C}" destId="{0EBAC209-80E2-43CC-B70F-7AFD6F4A0F4F}" srcOrd="1" destOrd="0" presId="urn:microsoft.com/office/officeart/2005/8/layout/vList6"/>
    <dgm:cxn modelId="{3D4C65AE-896B-453B-94E5-65D8CBA34F26}" type="presParOf" srcId="{A8F035EF-46BA-4904-8C08-96678FEDC54C}" destId="{B58782F4-24E6-4732-9074-C763DDC6B4DE}" srcOrd="2" destOrd="0" presId="urn:microsoft.com/office/officeart/2005/8/layout/vList6"/>
    <dgm:cxn modelId="{D2C72CC3-4E2F-4727-8DD4-B045D2ACBA65}" type="presParOf" srcId="{B58782F4-24E6-4732-9074-C763DDC6B4DE}" destId="{FEAFDAE6-0794-4422-9511-1079A6E607CF}" srcOrd="0" destOrd="0" presId="urn:microsoft.com/office/officeart/2005/8/layout/vList6"/>
    <dgm:cxn modelId="{5C7AB543-A14B-469E-AF00-9040B4EB8951}" type="presParOf" srcId="{B58782F4-24E6-4732-9074-C763DDC6B4DE}" destId="{9FCAF11C-3F88-4D5E-9DB7-9D31CC855AE5}"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6990C8F-3CD3-4BA6-83BC-0D4FA2AE792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l-GR"/>
        </a:p>
      </dgm:t>
    </dgm:pt>
    <dgm:pt modelId="{CD8479D6-C3B4-4856-A357-12E6549892B5}">
      <dgm:prSet phldrT="[Κείμενο]" custT="1"/>
      <dgm:spPr/>
      <dgm:t>
        <a:bodyPr/>
        <a:lstStyle/>
        <a:p>
          <a:r>
            <a:rPr lang="el-GR" sz="1400" b="1" dirty="0" smtClean="0"/>
            <a:t>Στάδιο αρχικής προσβολής (οδοντική πλάκα 2-4 ημερών)</a:t>
          </a:r>
        </a:p>
        <a:p>
          <a:r>
            <a:rPr lang="el-GR" sz="1400" b="0" dirty="0" smtClean="0"/>
            <a:t>Ερεθισμός των ούλων από μικροβιακά προϊόντα</a:t>
          </a:r>
          <a:endParaRPr lang="el-GR" sz="1400" b="0" dirty="0"/>
        </a:p>
      </dgm:t>
    </dgm:pt>
    <dgm:pt modelId="{6217CFF3-590D-496D-A2EC-BA587A0BF14F}" type="parTrans" cxnId="{C96C7F17-2A5F-47DC-B624-86DBEABB4B7E}">
      <dgm:prSet/>
      <dgm:spPr/>
      <dgm:t>
        <a:bodyPr/>
        <a:lstStyle/>
        <a:p>
          <a:endParaRPr lang="el-GR"/>
        </a:p>
      </dgm:t>
    </dgm:pt>
    <dgm:pt modelId="{CF9D1AA1-186A-41A8-8E06-5A6F2E78DF1B}" type="sibTrans" cxnId="{C96C7F17-2A5F-47DC-B624-86DBEABB4B7E}">
      <dgm:prSet/>
      <dgm:spPr/>
      <dgm:t>
        <a:bodyPr/>
        <a:lstStyle/>
        <a:p>
          <a:endParaRPr lang="el-GR"/>
        </a:p>
      </dgm:t>
    </dgm:pt>
    <dgm:pt modelId="{AA8FFA76-8FAC-47A4-94D3-9F5AA4660158}">
      <dgm:prSet phldrT="[Κείμενο]" custT="1"/>
      <dgm:spPr/>
      <dgm:t>
        <a:bodyPr/>
        <a:lstStyle/>
        <a:p>
          <a:r>
            <a:rPr lang="el-GR" sz="1400" b="1" dirty="0" smtClean="0"/>
            <a:t>Πρώιμο στάδιο φλεγμονής (οδοντική πλάκα μιας εβδομάδας)</a:t>
          </a:r>
        </a:p>
        <a:p>
          <a:r>
            <a:rPr lang="el-GR" sz="1400" b="0" dirty="0" smtClean="0"/>
            <a:t>Αιμορραγία  των ούλων,  αύξηση παραγόντων φλεγμονής </a:t>
          </a:r>
          <a:endParaRPr lang="el-GR" sz="1400" b="0" dirty="0"/>
        </a:p>
      </dgm:t>
    </dgm:pt>
    <dgm:pt modelId="{BBF11494-8A95-412B-BC8F-4938FC70BFB7}" type="parTrans" cxnId="{8F7F0DEB-58EA-4B86-9ACB-B8D367AEEC2C}">
      <dgm:prSet/>
      <dgm:spPr/>
      <dgm:t>
        <a:bodyPr/>
        <a:lstStyle/>
        <a:p>
          <a:endParaRPr lang="el-GR"/>
        </a:p>
      </dgm:t>
    </dgm:pt>
    <dgm:pt modelId="{6DCD74A1-6D95-4FB8-A66D-09F8DC806716}" type="sibTrans" cxnId="{8F7F0DEB-58EA-4B86-9ACB-B8D367AEEC2C}">
      <dgm:prSet/>
      <dgm:spPr/>
      <dgm:t>
        <a:bodyPr/>
        <a:lstStyle/>
        <a:p>
          <a:endParaRPr lang="el-GR"/>
        </a:p>
      </dgm:t>
    </dgm:pt>
    <dgm:pt modelId="{0AE27844-8BE8-4073-990E-CB6F4B4C6C15}">
      <dgm:prSet phldrT="[Κείμενο]" custT="1"/>
      <dgm:spPr/>
      <dgm:t>
        <a:bodyPr/>
        <a:lstStyle/>
        <a:p>
          <a:endParaRPr lang="el-GR" sz="1400" b="1" dirty="0" smtClean="0"/>
        </a:p>
        <a:p>
          <a:r>
            <a:rPr lang="el-GR" sz="1400" b="1" dirty="0" smtClean="0"/>
            <a:t>Στάδιο εγκατεστημένης φλεγμονής (οδοντική πλάκα 2-3 εβδομάδων)</a:t>
          </a:r>
        </a:p>
        <a:p>
          <a:r>
            <a:rPr lang="el-GR" sz="1400" b="0" dirty="0" smtClean="0"/>
            <a:t>Ένταση των συμπτωμάτων, δημιουργία περιοδοντικού θύλακα</a:t>
          </a:r>
        </a:p>
        <a:p>
          <a:endParaRPr lang="el-GR" sz="1200" b="0" dirty="0"/>
        </a:p>
      </dgm:t>
    </dgm:pt>
    <dgm:pt modelId="{454ACFD0-E34B-4D4E-A92E-0E1FD21DA2D3}" type="parTrans" cxnId="{09D9D6C9-96E7-47C9-81DB-8835ECCDAC21}">
      <dgm:prSet/>
      <dgm:spPr/>
      <dgm:t>
        <a:bodyPr/>
        <a:lstStyle/>
        <a:p>
          <a:endParaRPr lang="el-GR"/>
        </a:p>
      </dgm:t>
    </dgm:pt>
    <dgm:pt modelId="{20B8B185-31EC-4A6B-8C3C-599BFE4BEEF7}" type="sibTrans" cxnId="{09D9D6C9-96E7-47C9-81DB-8835ECCDAC21}">
      <dgm:prSet/>
      <dgm:spPr/>
      <dgm:t>
        <a:bodyPr/>
        <a:lstStyle/>
        <a:p>
          <a:endParaRPr lang="el-GR"/>
        </a:p>
      </dgm:t>
    </dgm:pt>
    <dgm:pt modelId="{1BFF44A3-2407-4337-91B2-DCB155E14EE4}">
      <dgm:prSet phldrT="[Κείμενο]" custT="1"/>
      <dgm:spPr/>
      <dgm:t>
        <a:bodyPr/>
        <a:lstStyle/>
        <a:p>
          <a:r>
            <a:rPr lang="el-GR" sz="1400" b="1" dirty="0" smtClean="0"/>
            <a:t>Στάδιο προχωρημένης φλεγμονής</a:t>
          </a:r>
        </a:p>
        <a:p>
          <a:r>
            <a:rPr lang="el-GR" sz="1400" b="0" dirty="0" smtClean="0"/>
            <a:t>Μετανάστευση των μικροβίων υποουλικά, υποχώρηση των ούλων</a:t>
          </a:r>
          <a:endParaRPr lang="el-GR" sz="1400" b="0" dirty="0"/>
        </a:p>
      </dgm:t>
    </dgm:pt>
    <dgm:pt modelId="{665BD29C-84A6-47AD-AB15-77BFA27013D9}" type="parTrans" cxnId="{11908A5E-250A-45E3-BC8F-5E45A9670D79}">
      <dgm:prSet/>
      <dgm:spPr/>
      <dgm:t>
        <a:bodyPr/>
        <a:lstStyle/>
        <a:p>
          <a:endParaRPr lang="el-GR"/>
        </a:p>
      </dgm:t>
    </dgm:pt>
    <dgm:pt modelId="{D367C7C8-8070-43E6-8825-61DB78F07E86}" type="sibTrans" cxnId="{11908A5E-250A-45E3-BC8F-5E45A9670D79}">
      <dgm:prSet/>
      <dgm:spPr/>
      <dgm:t>
        <a:bodyPr/>
        <a:lstStyle/>
        <a:p>
          <a:endParaRPr lang="el-GR"/>
        </a:p>
      </dgm:t>
    </dgm:pt>
    <dgm:pt modelId="{E892C1E7-3C63-4F68-AA23-831963E58671}">
      <dgm:prSet phldrT="[Κείμενο]" custT="1"/>
      <dgm:spPr/>
      <dgm:t>
        <a:bodyPr/>
        <a:lstStyle/>
        <a:p>
          <a:r>
            <a:rPr lang="el-GR" sz="1600" b="1" dirty="0" smtClean="0"/>
            <a:t>Περιοδοντίτιδα</a:t>
          </a:r>
        </a:p>
        <a:p>
          <a:r>
            <a:rPr lang="el-GR" sz="1400" b="0" dirty="0" smtClean="0"/>
            <a:t>Καταστροφή  των περιοδοντικών ιστών, χαλάρωση και ακόλουθη απώλεια του δοντιού </a:t>
          </a:r>
          <a:endParaRPr lang="el-GR" sz="1400" b="0" dirty="0"/>
        </a:p>
      </dgm:t>
    </dgm:pt>
    <dgm:pt modelId="{5B307639-770F-485C-959D-EDEE1244B31A}" type="parTrans" cxnId="{0A3B22AC-CBAC-4DD2-BFA6-B15662729521}">
      <dgm:prSet/>
      <dgm:spPr/>
      <dgm:t>
        <a:bodyPr/>
        <a:lstStyle/>
        <a:p>
          <a:endParaRPr lang="el-GR"/>
        </a:p>
      </dgm:t>
    </dgm:pt>
    <dgm:pt modelId="{231E311A-52CB-4504-94DC-CAB6AD49E453}" type="sibTrans" cxnId="{0A3B22AC-CBAC-4DD2-BFA6-B15662729521}">
      <dgm:prSet/>
      <dgm:spPr/>
      <dgm:t>
        <a:bodyPr/>
        <a:lstStyle/>
        <a:p>
          <a:endParaRPr lang="el-GR"/>
        </a:p>
      </dgm:t>
    </dgm:pt>
    <dgm:pt modelId="{5007E633-3C38-4B67-91FA-8B1EF16B53FB}" type="pres">
      <dgm:prSet presAssocID="{66990C8F-3CD3-4BA6-83BC-0D4FA2AE7925}" presName="diagram" presStyleCnt="0">
        <dgm:presLayoutVars>
          <dgm:dir/>
          <dgm:resizeHandles val="exact"/>
        </dgm:presLayoutVars>
      </dgm:prSet>
      <dgm:spPr/>
      <dgm:t>
        <a:bodyPr/>
        <a:lstStyle/>
        <a:p>
          <a:endParaRPr lang="el-GR"/>
        </a:p>
      </dgm:t>
    </dgm:pt>
    <dgm:pt modelId="{1277B5EA-C2FE-46B2-94A8-62961F304AB6}" type="pres">
      <dgm:prSet presAssocID="{CD8479D6-C3B4-4856-A357-12E6549892B5}" presName="node" presStyleLbl="node1" presStyleIdx="0" presStyleCnt="5" custLinFactNeighborX="-9173" custLinFactNeighborY="2968">
        <dgm:presLayoutVars>
          <dgm:bulletEnabled val="1"/>
        </dgm:presLayoutVars>
      </dgm:prSet>
      <dgm:spPr/>
      <dgm:t>
        <a:bodyPr/>
        <a:lstStyle/>
        <a:p>
          <a:endParaRPr lang="el-GR"/>
        </a:p>
      </dgm:t>
    </dgm:pt>
    <dgm:pt modelId="{2BE65A2C-1A0C-4CF0-8B88-CD37E09F312D}" type="pres">
      <dgm:prSet presAssocID="{CF9D1AA1-186A-41A8-8E06-5A6F2E78DF1B}" presName="sibTrans" presStyleLbl="sibTrans2D1" presStyleIdx="0" presStyleCnt="4"/>
      <dgm:spPr/>
      <dgm:t>
        <a:bodyPr/>
        <a:lstStyle/>
        <a:p>
          <a:endParaRPr lang="el-GR"/>
        </a:p>
      </dgm:t>
    </dgm:pt>
    <dgm:pt modelId="{29BDCAE8-FD7F-4E3F-8943-E29E0E74721F}" type="pres">
      <dgm:prSet presAssocID="{CF9D1AA1-186A-41A8-8E06-5A6F2E78DF1B}" presName="connectorText" presStyleLbl="sibTrans2D1" presStyleIdx="0" presStyleCnt="4"/>
      <dgm:spPr/>
      <dgm:t>
        <a:bodyPr/>
        <a:lstStyle/>
        <a:p>
          <a:endParaRPr lang="el-GR"/>
        </a:p>
      </dgm:t>
    </dgm:pt>
    <dgm:pt modelId="{6B7A5DAD-D9FE-4B8B-AE84-30D6F5395B9D}" type="pres">
      <dgm:prSet presAssocID="{AA8FFA76-8FAC-47A4-94D3-9F5AA4660158}" presName="node" presStyleLbl="node1" presStyleIdx="1" presStyleCnt="5">
        <dgm:presLayoutVars>
          <dgm:bulletEnabled val="1"/>
        </dgm:presLayoutVars>
      </dgm:prSet>
      <dgm:spPr/>
      <dgm:t>
        <a:bodyPr/>
        <a:lstStyle/>
        <a:p>
          <a:endParaRPr lang="el-GR"/>
        </a:p>
      </dgm:t>
    </dgm:pt>
    <dgm:pt modelId="{AB90123C-A95D-414E-B5EA-4570C285C3DF}" type="pres">
      <dgm:prSet presAssocID="{6DCD74A1-6D95-4FB8-A66D-09F8DC806716}" presName="sibTrans" presStyleLbl="sibTrans2D1" presStyleIdx="1" presStyleCnt="4" custAng="21392873"/>
      <dgm:spPr/>
      <dgm:t>
        <a:bodyPr/>
        <a:lstStyle/>
        <a:p>
          <a:endParaRPr lang="el-GR"/>
        </a:p>
      </dgm:t>
    </dgm:pt>
    <dgm:pt modelId="{CB301464-03AA-43AD-AC15-C9385FDDA2AF}" type="pres">
      <dgm:prSet presAssocID="{6DCD74A1-6D95-4FB8-A66D-09F8DC806716}" presName="connectorText" presStyleLbl="sibTrans2D1" presStyleIdx="1" presStyleCnt="4"/>
      <dgm:spPr/>
      <dgm:t>
        <a:bodyPr/>
        <a:lstStyle/>
        <a:p>
          <a:endParaRPr lang="el-GR"/>
        </a:p>
      </dgm:t>
    </dgm:pt>
    <dgm:pt modelId="{067772F6-7650-4417-B108-1B12355CEE5D}" type="pres">
      <dgm:prSet presAssocID="{0AE27844-8BE8-4073-990E-CB6F4B4C6C15}" presName="node" presStyleLbl="node1" presStyleIdx="2" presStyleCnt="5" custScaleX="113348" custScaleY="112407" custLinFactNeighborY="6570">
        <dgm:presLayoutVars>
          <dgm:bulletEnabled val="1"/>
        </dgm:presLayoutVars>
      </dgm:prSet>
      <dgm:spPr/>
      <dgm:t>
        <a:bodyPr/>
        <a:lstStyle/>
        <a:p>
          <a:endParaRPr lang="el-GR"/>
        </a:p>
      </dgm:t>
    </dgm:pt>
    <dgm:pt modelId="{0F0711C4-25BC-4AC7-AFE0-DBC1F958C01F}" type="pres">
      <dgm:prSet presAssocID="{20B8B185-31EC-4A6B-8C3C-599BFE4BEEF7}" presName="sibTrans" presStyleLbl="sibTrans2D1" presStyleIdx="2" presStyleCnt="4" custAng="21507630"/>
      <dgm:spPr/>
      <dgm:t>
        <a:bodyPr/>
        <a:lstStyle/>
        <a:p>
          <a:endParaRPr lang="el-GR"/>
        </a:p>
      </dgm:t>
    </dgm:pt>
    <dgm:pt modelId="{D168C075-D63D-476A-B0A4-824F2F0E96CD}" type="pres">
      <dgm:prSet presAssocID="{20B8B185-31EC-4A6B-8C3C-599BFE4BEEF7}" presName="connectorText" presStyleLbl="sibTrans2D1" presStyleIdx="2" presStyleCnt="4"/>
      <dgm:spPr/>
      <dgm:t>
        <a:bodyPr/>
        <a:lstStyle/>
        <a:p>
          <a:endParaRPr lang="el-GR"/>
        </a:p>
      </dgm:t>
    </dgm:pt>
    <dgm:pt modelId="{BCC247BC-58DE-43B5-AFB4-FFEAC0D61832}" type="pres">
      <dgm:prSet presAssocID="{1BFF44A3-2407-4337-91B2-DCB155E14EE4}" presName="node" presStyleLbl="node1" presStyleIdx="3" presStyleCnt="5" custScaleY="122315">
        <dgm:presLayoutVars>
          <dgm:bulletEnabled val="1"/>
        </dgm:presLayoutVars>
      </dgm:prSet>
      <dgm:spPr/>
      <dgm:t>
        <a:bodyPr/>
        <a:lstStyle/>
        <a:p>
          <a:endParaRPr lang="el-GR"/>
        </a:p>
      </dgm:t>
    </dgm:pt>
    <dgm:pt modelId="{DDE27B52-A0C8-4BDB-83AB-2ECEFD6CD2BC}" type="pres">
      <dgm:prSet presAssocID="{D367C7C8-8070-43E6-8825-61DB78F07E86}" presName="sibTrans" presStyleLbl="sibTrans2D1" presStyleIdx="3" presStyleCnt="4" custAng="0"/>
      <dgm:spPr/>
      <dgm:t>
        <a:bodyPr/>
        <a:lstStyle/>
        <a:p>
          <a:endParaRPr lang="el-GR"/>
        </a:p>
      </dgm:t>
    </dgm:pt>
    <dgm:pt modelId="{353C9F14-3ED2-485A-99F3-45D4419E4DF6}" type="pres">
      <dgm:prSet presAssocID="{D367C7C8-8070-43E6-8825-61DB78F07E86}" presName="connectorText" presStyleLbl="sibTrans2D1" presStyleIdx="3" presStyleCnt="4"/>
      <dgm:spPr/>
      <dgm:t>
        <a:bodyPr/>
        <a:lstStyle/>
        <a:p>
          <a:endParaRPr lang="el-GR"/>
        </a:p>
      </dgm:t>
    </dgm:pt>
    <dgm:pt modelId="{2C1B09EB-855F-4B23-BC8D-995056DDCE83}" type="pres">
      <dgm:prSet presAssocID="{E892C1E7-3C63-4F68-AA23-831963E58671}" presName="node" presStyleLbl="node1" presStyleIdx="4" presStyleCnt="5">
        <dgm:presLayoutVars>
          <dgm:bulletEnabled val="1"/>
        </dgm:presLayoutVars>
      </dgm:prSet>
      <dgm:spPr/>
      <dgm:t>
        <a:bodyPr/>
        <a:lstStyle/>
        <a:p>
          <a:endParaRPr lang="el-GR"/>
        </a:p>
      </dgm:t>
    </dgm:pt>
  </dgm:ptLst>
  <dgm:cxnLst>
    <dgm:cxn modelId="{12699355-4686-4CAA-AC4F-F64495E57500}" type="presOf" srcId="{6DCD74A1-6D95-4FB8-A66D-09F8DC806716}" destId="{CB301464-03AA-43AD-AC15-C9385FDDA2AF}" srcOrd="1" destOrd="0" presId="urn:microsoft.com/office/officeart/2005/8/layout/process5"/>
    <dgm:cxn modelId="{CE641783-08E5-4373-B8A3-DA1FD7636226}" type="presOf" srcId="{66990C8F-3CD3-4BA6-83BC-0D4FA2AE7925}" destId="{5007E633-3C38-4B67-91FA-8B1EF16B53FB}" srcOrd="0" destOrd="0" presId="urn:microsoft.com/office/officeart/2005/8/layout/process5"/>
    <dgm:cxn modelId="{0A3B22AC-CBAC-4DD2-BFA6-B15662729521}" srcId="{66990C8F-3CD3-4BA6-83BC-0D4FA2AE7925}" destId="{E892C1E7-3C63-4F68-AA23-831963E58671}" srcOrd="4" destOrd="0" parTransId="{5B307639-770F-485C-959D-EDEE1244B31A}" sibTransId="{231E311A-52CB-4504-94DC-CAB6AD49E453}"/>
    <dgm:cxn modelId="{66BA0AB7-63DE-4094-B80D-B13221F64604}" type="presOf" srcId="{E892C1E7-3C63-4F68-AA23-831963E58671}" destId="{2C1B09EB-855F-4B23-BC8D-995056DDCE83}" srcOrd="0" destOrd="0" presId="urn:microsoft.com/office/officeart/2005/8/layout/process5"/>
    <dgm:cxn modelId="{C96C7F17-2A5F-47DC-B624-86DBEABB4B7E}" srcId="{66990C8F-3CD3-4BA6-83BC-0D4FA2AE7925}" destId="{CD8479D6-C3B4-4856-A357-12E6549892B5}" srcOrd="0" destOrd="0" parTransId="{6217CFF3-590D-496D-A2EC-BA587A0BF14F}" sibTransId="{CF9D1AA1-186A-41A8-8E06-5A6F2E78DF1B}"/>
    <dgm:cxn modelId="{C308886D-2216-4175-B614-C5EA1C83FD58}" type="presOf" srcId="{0AE27844-8BE8-4073-990E-CB6F4B4C6C15}" destId="{067772F6-7650-4417-B108-1B12355CEE5D}" srcOrd="0" destOrd="0" presId="urn:microsoft.com/office/officeart/2005/8/layout/process5"/>
    <dgm:cxn modelId="{8F7F0DEB-58EA-4B86-9ACB-B8D367AEEC2C}" srcId="{66990C8F-3CD3-4BA6-83BC-0D4FA2AE7925}" destId="{AA8FFA76-8FAC-47A4-94D3-9F5AA4660158}" srcOrd="1" destOrd="0" parTransId="{BBF11494-8A95-412B-BC8F-4938FC70BFB7}" sibTransId="{6DCD74A1-6D95-4FB8-A66D-09F8DC806716}"/>
    <dgm:cxn modelId="{3573318A-C0F4-435C-9C16-638194200849}" type="presOf" srcId="{20B8B185-31EC-4A6B-8C3C-599BFE4BEEF7}" destId="{D168C075-D63D-476A-B0A4-824F2F0E96CD}" srcOrd="1" destOrd="0" presId="urn:microsoft.com/office/officeart/2005/8/layout/process5"/>
    <dgm:cxn modelId="{50834EEE-94F0-4CC0-877E-40B4B17D68A8}" type="presOf" srcId="{CF9D1AA1-186A-41A8-8E06-5A6F2E78DF1B}" destId="{29BDCAE8-FD7F-4E3F-8943-E29E0E74721F}" srcOrd="1" destOrd="0" presId="urn:microsoft.com/office/officeart/2005/8/layout/process5"/>
    <dgm:cxn modelId="{7B9167C6-9A6D-404F-82F1-F198C59BA363}" type="presOf" srcId="{CF9D1AA1-186A-41A8-8E06-5A6F2E78DF1B}" destId="{2BE65A2C-1A0C-4CF0-8B88-CD37E09F312D}" srcOrd="0" destOrd="0" presId="urn:microsoft.com/office/officeart/2005/8/layout/process5"/>
    <dgm:cxn modelId="{E4874969-9564-4208-9396-C13A34B5E619}" type="presOf" srcId="{20B8B185-31EC-4A6B-8C3C-599BFE4BEEF7}" destId="{0F0711C4-25BC-4AC7-AFE0-DBC1F958C01F}" srcOrd="0" destOrd="0" presId="urn:microsoft.com/office/officeart/2005/8/layout/process5"/>
    <dgm:cxn modelId="{C66B940C-7477-4C95-88F8-9E5DD48E72A6}" type="presOf" srcId="{1BFF44A3-2407-4337-91B2-DCB155E14EE4}" destId="{BCC247BC-58DE-43B5-AFB4-FFEAC0D61832}" srcOrd="0" destOrd="0" presId="urn:microsoft.com/office/officeart/2005/8/layout/process5"/>
    <dgm:cxn modelId="{4A263D32-2238-40D1-816B-C8BCE25D3A68}" type="presOf" srcId="{6DCD74A1-6D95-4FB8-A66D-09F8DC806716}" destId="{AB90123C-A95D-414E-B5EA-4570C285C3DF}" srcOrd="0" destOrd="0" presId="urn:microsoft.com/office/officeart/2005/8/layout/process5"/>
    <dgm:cxn modelId="{BCBC235D-2E3F-4B08-99CE-9B9DD84654E1}" type="presOf" srcId="{D367C7C8-8070-43E6-8825-61DB78F07E86}" destId="{DDE27B52-A0C8-4BDB-83AB-2ECEFD6CD2BC}" srcOrd="0" destOrd="0" presId="urn:microsoft.com/office/officeart/2005/8/layout/process5"/>
    <dgm:cxn modelId="{097562A4-4526-4B16-B171-7FC3E66C9D94}" type="presOf" srcId="{CD8479D6-C3B4-4856-A357-12E6549892B5}" destId="{1277B5EA-C2FE-46B2-94A8-62961F304AB6}" srcOrd="0" destOrd="0" presId="urn:microsoft.com/office/officeart/2005/8/layout/process5"/>
    <dgm:cxn modelId="{11908A5E-250A-45E3-BC8F-5E45A9670D79}" srcId="{66990C8F-3CD3-4BA6-83BC-0D4FA2AE7925}" destId="{1BFF44A3-2407-4337-91B2-DCB155E14EE4}" srcOrd="3" destOrd="0" parTransId="{665BD29C-84A6-47AD-AB15-77BFA27013D9}" sibTransId="{D367C7C8-8070-43E6-8825-61DB78F07E86}"/>
    <dgm:cxn modelId="{09D9D6C9-96E7-47C9-81DB-8835ECCDAC21}" srcId="{66990C8F-3CD3-4BA6-83BC-0D4FA2AE7925}" destId="{0AE27844-8BE8-4073-990E-CB6F4B4C6C15}" srcOrd="2" destOrd="0" parTransId="{454ACFD0-E34B-4D4E-A92E-0E1FD21DA2D3}" sibTransId="{20B8B185-31EC-4A6B-8C3C-599BFE4BEEF7}"/>
    <dgm:cxn modelId="{CF894627-3832-4DB8-8BDE-2E533F7A31E6}" type="presOf" srcId="{D367C7C8-8070-43E6-8825-61DB78F07E86}" destId="{353C9F14-3ED2-485A-99F3-45D4419E4DF6}" srcOrd="1" destOrd="0" presId="urn:microsoft.com/office/officeart/2005/8/layout/process5"/>
    <dgm:cxn modelId="{3BCD412D-A7FE-4CD9-AFAF-3B75E61ED84E}" type="presOf" srcId="{AA8FFA76-8FAC-47A4-94D3-9F5AA4660158}" destId="{6B7A5DAD-D9FE-4B8B-AE84-30D6F5395B9D}" srcOrd="0" destOrd="0" presId="urn:microsoft.com/office/officeart/2005/8/layout/process5"/>
    <dgm:cxn modelId="{057CDF44-5956-4129-8269-45BB192F26EF}" type="presParOf" srcId="{5007E633-3C38-4B67-91FA-8B1EF16B53FB}" destId="{1277B5EA-C2FE-46B2-94A8-62961F304AB6}" srcOrd="0" destOrd="0" presId="urn:microsoft.com/office/officeart/2005/8/layout/process5"/>
    <dgm:cxn modelId="{15395E0C-B071-4958-9278-56C83C98D0A7}" type="presParOf" srcId="{5007E633-3C38-4B67-91FA-8B1EF16B53FB}" destId="{2BE65A2C-1A0C-4CF0-8B88-CD37E09F312D}" srcOrd="1" destOrd="0" presId="urn:microsoft.com/office/officeart/2005/8/layout/process5"/>
    <dgm:cxn modelId="{13A3D864-DF4D-4838-9BC5-A580018E55F1}" type="presParOf" srcId="{2BE65A2C-1A0C-4CF0-8B88-CD37E09F312D}" destId="{29BDCAE8-FD7F-4E3F-8943-E29E0E74721F}" srcOrd="0" destOrd="0" presId="urn:microsoft.com/office/officeart/2005/8/layout/process5"/>
    <dgm:cxn modelId="{AE1602D5-9D52-448C-8E1D-0AB5812182EB}" type="presParOf" srcId="{5007E633-3C38-4B67-91FA-8B1EF16B53FB}" destId="{6B7A5DAD-D9FE-4B8B-AE84-30D6F5395B9D}" srcOrd="2" destOrd="0" presId="urn:microsoft.com/office/officeart/2005/8/layout/process5"/>
    <dgm:cxn modelId="{91688C3E-C171-4258-8CCA-D36934AF4AF1}" type="presParOf" srcId="{5007E633-3C38-4B67-91FA-8B1EF16B53FB}" destId="{AB90123C-A95D-414E-B5EA-4570C285C3DF}" srcOrd="3" destOrd="0" presId="urn:microsoft.com/office/officeart/2005/8/layout/process5"/>
    <dgm:cxn modelId="{7BBC637E-CF4D-4389-8151-3A05F1BE7C5E}" type="presParOf" srcId="{AB90123C-A95D-414E-B5EA-4570C285C3DF}" destId="{CB301464-03AA-43AD-AC15-C9385FDDA2AF}" srcOrd="0" destOrd="0" presId="urn:microsoft.com/office/officeart/2005/8/layout/process5"/>
    <dgm:cxn modelId="{A2E6C854-60AF-4FE3-9E76-05D4F9FE9EA1}" type="presParOf" srcId="{5007E633-3C38-4B67-91FA-8B1EF16B53FB}" destId="{067772F6-7650-4417-B108-1B12355CEE5D}" srcOrd="4" destOrd="0" presId="urn:microsoft.com/office/officeart/2005/8/layout/process5"/>
    <dgm:cxn modelId="{D90646C7-02D8-4547-B1B9-0B95122ABE51}" type="presParOf" srcId="{5007E633-3C38-4B67-91FA-8B1EF16B53FB}" destId="{0F0711C4-25BC-4AC7-AFE0-DBC1F958C01F}" srcOrd="5" destOrd="0" presId="urn:microsoft.com/office/officeart/2005/8/layout/process5"/>
    <dgm:cxn modelId="{A278E6E0-322F-483D-BEB3-F46373912CA6}" type="presParOf" srcId="{0F0711C4-25BC-4AC7-AFE0-DBC1F958C01F}" destId="{D168C075-D63D-476A-B0A4-824F2F0E96CD}" srcOrd="0" destOrd="0" presId="urn:microsoft.com/office/officeart/2005/8/layout/process5"/>
    <dgm:cxn modelId="{C60D84F2-F2C6-43F7-B958-3CAE28A5A455}" type="presParOf" srcId="{5007E633-3C38-4B67-91FA-8B1EF16B53FB}" destId="{BCC247BC-58DE-43B5-AFB4-FFEAC0D61832}" srcOrd="6" destOrd="0" presId="urn:microsoft.com/office/officeart/2005/8/layout/process5"/>
    <dgm:cxn modelId="{6A5EE091-5052-42F2-BCD0-CE51268E241C}" type="presParOf" srcId="{5007E633-3C38-4B67-91FA-8B1EF16B53FB}" destId="{DDE27B52-A0C8-4BDB-83AB-2ECEFD6CD2BC}" srcOrd="7" destOrd="0" presId="urn:microsoft.com/office/officeart/2005/8/layout/process5"/>
    <dgm:cxn modelId="{0F81A581-1EDF-4820-BD06-05998A1F3DDF}" type="presParOf" srcId="{DDE27B52-A0C8-4BDB-83AB-2ECEFD6CD2BC}" destId="{353C9F14-3ED2-485A-99F3-45D4419E4DF6}" srcOrd="0" destOrd="0" presId="urn:microsoft.com/office/officeart/2005/8/layout/process5"/>
    <dgm:cxn modelId="{46B4961E-D6A3-4187-BD69-193CD4D11590}" type="presParOf" srcId="{5007E633-3C38-4B67-91FA-8B1EF16B53FB}" destId="{2C1B09EB-855F-4B23-BC8D-995056DDCE83}" srcOrd="8"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DF56CCC-C2BA-4E97-9FD4-DC593C66DD8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8D9D463D-A35E-484C-B565-4EBF316C32F4}">
      <dgm:prSet phldrT="[Κείμενο]" custT="1"/>
      <dgm:spPr/>
      <dgm:t>
        <a:bodyPr/>
        <a:lstStyle/>
        <a:p>
          <a:r>
            <a:rPr lang="el-GR" sz="2000" dirty="0" smtClean="0"/>
            <a:t>1. Στάδιο αρχικής προσβολής </a:t>
          </a:r>
          <a:endParaRPr lang="el-GR" sz="2000" dirty="0"/>
        </a:p>
      </dgm:t>
    </dgm:pt>
    <dgm:pt modelId="{F5334FA4-0795-4427-B80C-43AEC5AD4FD0}" type="parTrans" cxnId="{1710842C-8A56-4046-BE32-F6E0B846BCF9}">
      <dgm:prSet/>
      <dgm:spPr/>
      <dgm:t>
        <a:bodyPr/>
        <a:lstStyle/>
        <a:p>
          <a:endParaRPr lang="el-GR"/>
        </a:p>
      </dgm:t>
    </dgm:pt>
    <dgm:pt modelId="{D54ABB60-FC12-4C96-8808-FC01475B59D5}" type="sibTrans" cxnId="{1710842C-8A56-4046-BE32-F6E0B846BCF9}">
      <dgm:prSet/>
      <dgm:spPr/>
      <dgm:t>
        <a:bodyPr/>
        <a:lstStyle/>
        <a:p>
          <a:endParaRPr lang="el-GR"/>
        </a:p>
      </dgm:t>
    </dgm:pt>
    <dgm:pt modelId="{81E5EB24-49DF-4BC6-9001-36D96AD15183}">
      <dgm:prSet phldrT="[Κείμενο]"/>
      <dgm:spPr/>
      <dgm:t>
        <a:bodyPr/>
        <a:lstStyle/>
        <a:p>
          <a:r>
            <a:rPr lang="el-GR" dirty="0" smtClean="0"/>
            <a:t>Σταδιακή αύξηση του βάθους και της επιφάνειας της ουλοδοντικής σχισμής</a:t>
          </a:r>
          <a:endParaRPr lang="el-GR" dirty="0"/>
        </a:p>
      </dgm:t>
    </dgm:pt>
    <dgm:pt modelId="{1E5EC520-48DE-4513-8A51-70EBD7169FEC}" type="parTrans" cxnId="{7AB062B8-E3BA-491D-AD67-08D2913CAC87}">
      <dgm:prSet/>
      <dgm:spPr/>
      <dgm:t>
        <a:bodyPr/>
        <a:lstStyle/>
        <a:p>
          <a:endParaRPr lang="el-GR"/>
        </a:p>
      </dgm:t>
    </dgm:pt>
    <dgm:pt modelId="{8BDECB0C-F94F-481D-AE97-E659914D8A80}" type="sibTrans" cxnId="{7AB062B8-E3BA-491D-AD67-08D2913CAC87}">
      <dgm:prSet/>
      <dgm:spPr/>
      <dgm:t>
        <a:bodyPr/>
        <a:lstStyle/>
        <a:p>
          <a:endParaRPr lang="el-GR"/>
        </a:p>
      </dgm:t>
    </dgm:pt>
    <dgm:pt modelId="{6B3BB0AB-CD77-408B-9D32-C10647CC947D}">
      <dgm:prSet phldrT="[Κείμενο]"/>
      <dgm:spPr/>
      <dgm:t>
        <a:bodyPr/>
        <a:lstStyle/>
        <a:p>
          <a:r>
            <a:rPr lang="el-GR" dirty="0" smtClean="0"/>
            <a:t>Μεταβολή της χλωρίδας της περιοχής</a:t>
          </a:r>
          <a:endParaRPr lang="el-GR" dirty="0"/>
        </a:p>
      </dgm:t>
    </dgm:pt>
    <dgm:pt modelId="{B87B5D12-E17C-48E6-A70E-739E27A0DCF6}" type="parTrans" cxnId="{88EA11F7-0855-4A81-A974-77922CF1F135}">
      <dgm:prSet/>
      <dgm:spPr/>
      <dgm:t>
        <a:bodyPr/>
        <a:lstStyle/>
        <a:p>
          <a:endParaRPr lang="el-GR"/>
        </a:p>
      </dgm:t>
    </dgm:pt>
    <dgm:pt modelId="{1C1AE10B-4682-43DC-9332-45E8DBFF5391}" type="sibTrans" cxnId="{88EA11F7-0855-4A81-A974-77922CF1F135}">
      <dgm:prSet/>
      <dgm:spPr/>
      <dgm:t>
        <a:bodyPr/>
        <a:lstStyle/>
        <a:p>
          <a:endParaRPr lang="el-GR"/>
        </a:p>
      </dgm:t>
    </dgm:pt>
    <dgm:pt modelId="{667AA1C3-3169-4A20-B232-4F38E5C5604D}">
      <dgm:prSet phldrT="[Κείμενο]" custT="1"/>
      <dgm:spPr/>
      <dgm:t>
        <a:bodyPr/>
        <a:lstStyle/>
        <a:p>
          <a:r>
            <a:rPr lang="el-GR" sz="2000" dirty="0" smtClean="0"/>
            <a:t>2. Πρώιμο στάδιο φλεγμονής</a:t>
          </a:r>
          <a:endParaRPr lang="el-GR" sz="2000" dirty="0"/>
        </a:p>
      </dgm:t>
    </dgm:pt>
    <dgm:pt modelId="{E2CDCF92-7718-490F-8CF2-95D153FA2EDE}" type="parTrans" cxnId="{38CE9778-8955-458D-9D89-975851822BCC}">
      <dgm:prSet/>
      <dgm:spPr/>
      <dgm:t>
        <a:bodyPr/>
        <a:lstStyle/>
        <a:p>
          <a:endParaRPr lang="el-GR"/>
        </a:p>
      </dgm:t>
    </dgm:pt>
    <dgm:pt modelId="{B222E985-A77F-45A5-95F5-63000776A80F}" type="sibTrans" cxnId="{38CE9778-8955-458D-9D89-975851822BCC}">
      <dgm:prSet/>
      <dgm:spPr/>
      <dgm:t>
        <a:bodyPr/>
        <a:lstStyle/>
        <a:p>
          <a:endParaRPr lang="el-GR"/>
        </a:p>
      </dgm:t>
    </dgm:pt>
    <dgm:pt modelId="{3A4D3C23-7DB9-4279-93A1-A75C06C3F3A2}">
      <dgm:prSet phldrT="[Κείμενο]"/>
      <dgm:spPr/>
      <dgm:t>
        <a:bodyPr/>
        <a:lstStyle/>
        <a:p>
          <a:r>
            <a:rPr lang="el-GR" dirty="0" smtClean="0"/>
            <a:t>Αύξηση των κυττάρων φλεγμονής και των ουσιών άμυνας στο ουλοδοντικό υγρό </a:t>
          </a:r>
          <a:endParaRPr lang="el-GR" dirty="0"/>
        </a:p>
      </dgm:t>
    </dgm:pt>
    <dgm:pt modelId="{CC2BC4B4-26BE-432F-B475-66D2EBE0B1DE}" type="parTrans" cxnId="{6D060FE9-6B95-445D-8C82-C534B6EDCC81}">
      <dgm:prSet/>
      <dgm:spPr/>
      <dgm:t>
        <a:bodyPr/>
        <a:lstStyle/>
        <a:p>
          <a:endParaRPr lang="el-GR"/>
        </a:p>
      </dgm:t>
    </dgm:pt>
    <dgm:pt modelId="{E581C75E-F851-439F-8F6B-D987AB5A150F}" type="sibTrans" cxnId="{6D060FE9-6B95-445D-8C82-C534B6EDCC81}">
      <dgm:prSet/>
      <dgm:spPr/>
      <dgm:t>
        <a:bodyPr/>
        <a:lstStyle/>
        <a:p>
          <a:endParaRPr lang="el-GR"/>
        </a:p>
      </dgm:t>
    </dgm:pt>
    <dgm:pt modelId="{415319CF-DB5C-444F-831B-94D34C9B8340}">
      <dgm:prSet phldrT="[Κείμενο]"/>
      <dgm:spPr/>
      <dgm:t>
        <a:bodyPr/>
        <a:lstStyle/>
        <a:p>
          <a:r>
            <a:rPr lang="el-GR" dirty="0" smtClean="0"/>
            <a:t>Καταστροφή του κολλαγόνου, αλλοιώσεις στους ινοβλάστες, πολλαπλασιασμός των κυττάρων της βασικής στιβάδας του προσπεφυκότος επιθηλίου και επιπλέον αύξηση του ουλοδοντικού υγρού </a:t>
          </a:r>
          <a:endParaRPr lang="el-GR" dirty="0"/>
        </a:p>
      </dgm:t>
    </dgm:pt>
    <dgm:pt modelId="{001F9F7B-1EEA-4CD7-84DF-2CBF06612E71}" type="parTrans" cxnId="{710BA1C6-A82C-42EE-A2EE-C08B1E882BC2}">
      <dgm:prSet/>
      <dgm:spPr/>
      <dgm:t>
        <a:bodyPr/>
        <a:lstStyle/>
        <a:p>
          <a:endParaRPr lang="el-GR"/>
        </a:p>
      </dgm:t>
    </dgm:pt>
    <dgm:pt modelId="{5290E5E9-02FD-4454-AEBF-7EC6129F3CA5}" type="sibTrans" cxnId="{710BA1C6-A82C-42EE-A2EE-C08B1E882BC2}">
      <dgm:prSet/>
      <dgm:spPr/>
      <dgm:t>
        <a:bodyPr/>
        <a:lstStyle/>
        <a:p>
          <a:endParaRPr lang="el-GR"/>
        </a:p>
      </dgm:t>
    </dgm:pt>
    <dgm:pt modelId="{9462F20F-9AAE-497A-B85F-731BF391AAEF}">
      <dgm:prSet phldrT="[Κείμενο]"/>
      <dgm:spPr/>
      <dgm:t>
        <a:bodyPr/>
        <a:lstStyle/>
        <a:p>
          <a:r>
            <a:rPr lang="el-GR" dirty="0" smtClean="0"/>
            <a:t>Αλλοίωση των ιστών από τα μικροβιακά προϊόντα</a:t>
          </a:r>
          <a:endParaRPr lang="el-GR" dirty="0"/>
        </a:p>
      </dgm:t>
    </dgm:pt>
    <dgm:pt modelId="{F1A0BCB0-A2A2-4DF3-86FB-0C60D6406CA5}" type="parTrans" cxnId="{C1ECF777-D559-4B34-83FF-05B73CF2793D}">
      <dgm:prSet/>
      <dgm:spPr/>
      <dgm:t>
        <a:bodyPr/>
        <a:lstStyle/>
        <a:p>
          <a:endParaRPr lang="el-GR"/>
        </a:p>
      </dgm:t>
    </dgm:pt>
    <dgm:pt modelId="{6783B353-8B0F-430A-8643-74C4DA2C79F2}" type="sibTrans" cxnId="{C1ECF777-D559-4B34-83FF-05B73CF2793D}">
      <dgm:prSet/>
      <dgm:spPr/>
      <dgm:t>
        <a:bodyPr/>
        <a:lstStyle/>
        <a:p>
          <a:endParaRPr lang="el-GR"/>
        </a:p>
      </dgm:t>
    </dgm:pt>
    <dgm:pt modelId="{3450E427-65D5-43FB-8541-1D92879B246A}">
      <dgm:prSet phldrT="[Κείμενο]"/>
      <dgm:spPr/>
      <dgm:t>
        <a:bodyPr/>
        <a:lstStyle/>
        <a:p>
          <a:r>
            <a:rPr lang="el-GR" dirty="0" smtClean="0"/>
            <a:t>Είσοδος τοξικών ουσιών στους ιστούς, δημιουργία βλαβών και πρόκληση φλεγμονής</a:t>
          </a:r>
          <a:endParaRPr lang="el-GR" dirty="0"/>
        </a:p>
      </dgm:t>
    </dgm:pt>
    <dgm:pt modelId="{98FDB7ED-1750-4DFC-9F17-A8183044CD69}" type="parTrans" cxnId="{28A563DC-38FB-4849-A5AE-CCE5913CF5A1}">
      <dgm:prSet/>
      <dgm:spPr/>
      <dgm:t>
        <a:bodyPr/>
        <a:lstStyle/>
        <a:p>
          <a:endParaRPr lang="el-GR"/>
        </a:p>
      </dgm:t>
    </dgm:pt>
    <dgm:pt modelId="{D7E50ED5-6101-4FFA-84E8-8E794068225F}" type="sibTrans" cxnId="{28A563DC-38FB-4849-A5AE-CCE5913CF5A1}">
      <dgm:prSet/>
      <dgm:spPr/>
      <dgm:t>
        <a:bodyPr/>
        <a:lstStyle/>
        <a:p>
          <a:endParaRPr lang="el-GR"/>
        </a:p>
      </dgm:t>
    </dgm:pt>
    <dgm:pt modelId="{CB0CB308-6F7F-4902-9C84-53DD02CDE7AF}" type="pres">
      <dgm:prSet presAssocID="{3DF56CCC-C2BA-4E97-9FD4-DC593C66DD8D}" presName="Name0" presStyleCnt="0">
        <dgm:presLayoutVars>
          <dgm:dir/>
          <dgm:animLvl val="lvl"/>
          <dgm:resizeHandles/>
        </dgm:presLayoutVars>
      </dgm:prSet>
      <dgm:spPr/>
      <dgm:t>
        <a:bodyPr/>
        <a:lstStyle/>
        <a:p>
          <a:endParaRPr lang="el-GR"/>
        </a:p>
      </dgm:t>
    </dgm:pt>
    <dgm:pt modelId="{D4C86B67-65E2-4A30-A54D-2E3A0B8355AC}" type="pres">
      <dgm:prSet presAssocID="{8D9D463D-A35E-484C-B565-4EBF316C32F4}" presName="linNode" presStyleCnt="0"/>
      <dgm:spPr/>
    </dgm:pt>
    <dgm:pt modelId="{B92B8A3F-A5B6-46FF-9619-04771C176940}" type="pres">
      <dgm:prSet presAssocID="{8D9D463D-A35E-484C-B565-4EBF316C32F4}" presName="parentShp" presStyleLbl="node1" presStyleIdx="0" presStyleCnt="2">
        <dgm:presLayoutVars>
          <dgm:bulletEnabled val="1"/>
        </dgm:presLayoutVars>
      </dgm:prSet>
      <dgm:spPr/>
      <dgm:t>
        <a:bodyPr/>
        <a:lstStyle/>
        <a:p>
          <a:endParaRPr lang="el-GR"/>
        </a:p>
      </dgm:t>
    </dgm:pt>
    <dgm:pt modelId="{5DC0161C-8855-41CA-8DB1-811EEB35C7A8}" type="pres">
      <dgm:prSet presAssocID="{8D9D463D-A35E-484C-B565-4EBF316C32F4}" presName="childShp" presStyleLbl="bgAccFollowNode1" presStyleIdx="0" presStyleCnt="2">
        <dgm:presLayoutVars>
          <dgm:bulletEnabled val="1"/>
        </dgm:presLayoutVars>
      </dgm:prSet>
      <dgm:spPr/>
      <dgm:t>
        <a:bodyPr/>
        <a:lstStyle/>
        <a:p>
          <a:endParaRPr lang="el-GR"/>
        </a:p>
      </dgm:t>
    </dgm:pt>
    <dgm:pt modelId="{86C25373-7DE3-45F2-A50C-2C18C52692D5}" type="pres">
      <dgm:prSet presAssocID="{D54ABB60-FC12-4C96-8808-FC01475B59D5}" presName="spacing" presStyleCnt="0"/>
      <dgm:spPr/>
    </dgm:pt>
    <dgm:pt modelId="{FC386FA3-1721-4157-8A7B-A4FC4D8CDF25}" type="pres">
      <dgm:prSet presAssocID="{667AA1C3-3169-4A20-B232-4F38E5C5604D}" presName="linNode" presStyleCnt="0"/>
      <dgm:spPr/>
    </dgm:pt>
    <dgm:pt modelId="{BC513557-78AA-47F9-B674-9A742247A3BD}" type="pres">
      <dgm:prSet presAssocID="{667AA1C3-3169-4A20-B232-4F38E5C5604D}" presName="parentShp" presStyleLbl="node1" presStyleIdx="1" presStyleCnt="2">
        <dgm:presLayoutVars>
          <dgm:bulletEnabled val="1"/>
        </dgm:presLayoutVars>
      </dgm:prSet>
      <dgm:spPr/>
      <dgm:t>
        <a:bodyPr/>
        <a:lstStyle/>
        <a:p>
          <a:endParaRPr lang="el-GR"/>
        </a:p>
      </dgm:t>
    </dgm:pt>
    <dgm:pt modelId="{E33D4220-B313-4526-9D78-DFEAEF7DB38C}" type="pres">
      <dgm:prSet presAssocID="{667AA1C3-3169-4A20-B232-4F38E5C5604D}" presName="childShp" presStyleLbl="bgAccFollowNode1" presStyleIdx="1" presStyleCnt="2">
        <dgm:presLayoutVars>
          <dgm:bulletEnabled val="1"/>
        </dgm:presLayoutVars>
      </dgm:prSet>
      <dgm:spPr/>
      <dgm:t>
        <a:bodyPr/>
        <a:lstStyle/>
        <a:p>
          <a:endParaRPr lang="el-GR"/>
        </a:p>
      </dgm:t>
    </dgm:pt>
  </dgm:ptLst>
  <dgm:cxnLst>
    <dgm:cxn modelId="{28A563DC-38FB-4849-A5AE-CCE5913CF5A1}" srcId="{8D9D463D-A35E-484C-B565-4EBF316C32F4}" destId="{3450E427-65D5-43FB-8541-1D92879B246A}" srcOrd="3" destOrd="0" parTransId="{98FDB7ED-1750-4DFC-9F17-A8183044CD69}" sibTransId="{D7E50ED5-6101-4FFA-84E8-8E794068225F}"/>
    <dgm:cxn modelId="{2C32BED0-580D-4703-8C7C-951B78AD9126}" type="presOf" srcId="{8D9D463D-A35E-484C-B565-4EBF316C32F4}" destId="{B92B8A3F-A5B6-46FF-9619-04771C176940}" srcOrd="0" destOrd="0" presId="urn:microsoft.com/office/officeart/2005/8/layout/vList6"/>
    <dgm:cxn modelId="{88EA11F7-0855-4A81-A974-77922CF1F135}" srcId="{8D9D463D-A35E-484C-B565-4EBF316C32F4}" destId="{6B3BB0AB-CD77-408B-9D32-C10647CC947D}" srcOrd="1" destOrd="0" parTransId="{B87B5D12-E17C-48E6-A70E-739E27A0DCF6}" sibTransId="{1C1AE10B-4682-43DC-9332-45E8DBFF5391}"/>
    <dgm:cxn modelId="{6446A80C-7F76-473D-86E0-C0D2BC55028A}" type="presOf" srcId="{3A4D3C23-7DB9-4279-93A1-A75C06C3F3A2}" destId="{E33D4220-B313-4526-9D78-DFEAEF7DB38C}" srcOrd="0" destOrd="0" presId="urn:microsoft.com/office/officeart/2005/8/layout/vList6"/>
    <dgm:cxn modelId="{38CE9778-8955-458D-9D89-975851822BCC}" srcId="{3DF56CCC-C2BA-4E97-9FD4-DC593C66DD8D}" destId="{667AA1C3-3169-4A20-B232-4F38E5C5604D}" srcOrd="1" destOrd="0" parTransId="{E2CDCF92-7718-490F-8CF2-95D153FA2EDE}" sibTransId="{B222E985-A77F-45A5-95F5-63000776A80F}"/>
    <dgm:cxn modelId="{C1ECF777-D559-4B34-83FF-05B73CF2793D}" srcId="{8D9D463D-A35E-484C-B565-4EBF316C32F4}" destId="{9462F20F-9AAE-497A-B85F-731BF391AAEF}" srcOrd="2" destOrd="0" parTransId="{F1A0BCB0-A2A2-4DF3-86FB-0C60D6406CA5}" sibTransId="{6783B353-8B0F-430A-8643-74C4DA2C79F2}"/>
    <dgm:cxn modelId="{CA77D6C8-BB50-4448-86BD-04B4B0553D9A}" type="presOf" srcId="{9462F20F-9AAE-497A-B85F-731BF391AAEF}" destId="{5DC0161C-8855-41CA-8DB1-811EEB35C7A8}" srcOrd="0" destOrd="2" presId="urn:microsoft.com/office/officeart/2005/8/layout/vList6"/>
    <dgm:cxn modelId="{6D060FE9-6B95-445D-8C82-C534B6EDCC81}" srcId="{667AA1C3-3169-4A20-B232-4F38E5C5604D}" destId="{3A4D3C23-7DB9-4279-93A1-A75C06C3F3A2}" srcOrd="0" destOrd="0" parTransId="{CC2BC4B4-26BE-432F-B475-66D2EBE0B1DE}" sibTransId="{E581C75E-F851-439F-8F6B-D987AB5A150F}"/>
    <dgm:cxn modelId="{1710842C-8A56-4046-BE32-F6E0B846BCF9}" srcId="{3DF56CCC-C2BA-4E97-9FD4-DC593C66DD8D}" destId="{8D9D463D-A35E-484C-B565-4EBF316C32F4}" srcOrd="0" destOrd="0" parTransId="{F5334FA4-0795-4427-B80C-43AEC5AD4FD0}" sibTransId="{D54ABB60-FC12-4C96-8808-FC01475B59D5}"/>
    <dgm:cxn modelId="{C2EBD754-DCDD-4284-B5D5-5FCE0CD53D9A}" type="presOf" srcId="{415319CF-DB5C-444F-831B-94D34C9B8340}" destId="{E33D4220-B313-4526-9D78-DFEAEF7DB38C}" srcOrd="0" destOrd="1" presId="urn:microsoft.com/office/officeart/2005/8/layout/vList6"/>
    <dgm:cxn modelId="{B67FC943-91CC-425B-A613-F6131D575429}" type="presOf" srcId="{81E5EB24-49DF-4BC6-9001-36D96AD15183}" destId="{5DC0161C-8855-41CA-8DB1-811EEB35C7A8}" srcOrd="0" destOrd="0" presId="urn:microsoft.com/office/officeart/2005/8/layout/vList6"/>
    <dgm:cxn modelId="{710BA1C6-A82C-42EE-A2EE-C08B1E882BC2}" srcId="{667AA1C3-3169-4A20-B232-4F38E5C5604D}" destId="{415319CF-DB5C-444F-831B-94D34C9B8340}" srcOrd="1" destOrd="0" parTransId="{001F9F7B-1EEA-4CD7-84DF-2CBF06612E71}" sibTransId="{5290E5E9-02FD-4454-AEBF-7EC6129F3CA5}"/>
    <dgm:cxn modelId="{6B214D02-93DD-4FED-88AE-F3B6AA2FF50E}" type="presOf" srcId="{3450E427-65D5-43FB-8541-1D92879B246A}" destId="{5DC0161C-8855-41CA-8DB1-811EEB35C7A8}" srcOrd="0" destOrd="3" presId="urn:microsoft.com/office/officeart/2005/8/layout/vList6"/>
    <dgm:cxn modelId="{E6CFEDF9-2C77-4F5D-B794-FE3A161B6B58}" type="presOf" srcId="{6B3BB0AB-CD77-408B-9D32-C10647CC947D}" destId="{5DC0161C-8855-41CA-8DB1-811EEB35C7A8}" srcOrd="0" destOrd="1" presId="urn:microsoft.com/office/officeart/2005/8/layout/vList6"/>
    <dgm:cxn modelId="{D20E366E-3D07-4883-9B86-A6E5DAE925D1}" type="presOf" srcId="{667AA1C3-3169-4A20-B232-4F38E5C5604D}" destId="{BC513557-78AA-47F9-B674-9A742247A3BD}" srcOrd="0" destOrd="0" presId="urn:microsoft.com/office/officeart/2005/8/layout/vList6"/>
    <dgm:cxn modelId="{7AB062B8-E3BA-491D-AD67-08D2913CAC87}" srcId="{8D9D463D-A35E-484C-B565-4EBF316C32F4}" destId="{81E5EB24-49DF-4BC6-9001-36D96AD15183}" srcOrd="0" destOrd="0" parTransId="{1E5EC520-48DE-4513-8A51-70EBD7169FEC}" sibTransId="{8BDECB0C-F94F-481D-AE97-E659914D8A80}"/>
    <dgm:cxn modelId="{C6716D2E-759A-49F1-BECE-5437B174544E}" type="presOf" srcId="{3DF56CCC-C2BA-4E97-9FD4-DC593C66DD8D}" destId="{CB0CB308-6F7F-4902-9C84-53DD02CDE7AF}" srcOrd="0" destOrd="0" presId="urn:microsoft.com/office/officeart/2005/8/layout/vList6"/>
    <dgm:cxn modelId="{0243C875-715A-46AD-BBFA-77DF7D75EF87}" type="presParOf" srcId="{CB0CB308-6F7F-4902-9C84-53DD02CDE7AF}" destId="{D4C86B67-65E2-4A30-A54D-2E3A0B8355AC}" srcOrd="0" destOrd="0" presId="urn:microsoft.com/office/officeart/2005/8/layout/vList6"/>
    <dgm:cxn modelId="{C64C3B9A-5718-4403-8898-0A0679C2206F}" type="presParOf" srcId="{D4C86B67-65E2-4A30-A54D-2E3A0B8355AC}" destId="{B92B8A3F-A5B6-46FF-9619-04771C176940}" srcOrd="0" destOrd="0" presId="urn:microsoft.com/office/officeart/2005/8/layout/vList6"/>
    <dgm:cxn modelId="{44AFBD11-60AD-4AF3-9814-29932E3A646B}" type="presParOf" srcId="{D4C86B67-65E2-4A30-A54D-2E3A0B8355AC}" destId="{5DC0161C-8855-41CA-8DB1-811EEB35C7A8}" srcOrd="1" destOrd="0" presId="urn:microsoft.com/office/officeart/2005/8/layout/vList6"/>
    <dgm:cxn modelId="{A7828BBB-7B83-421F-B852-20AE17AD04CE}" type="presParOf" srcId="{CB0CB308-6F7F-4902-9C84-53DD02CDE7AF}" destId="{86C25373-7DE3-45F2-A50C-2C18C52692D5}" srcOrd="1" destOrd="0" presId="urn:microsoft.com/office/officeart/2005/8/layout/vList6"/>
    <dgm:cxn modelId="{D1786540-09A1-4750-A70B-A56B23B3FE54}" type="presParOf" srcId="{CB0CB308-6F7F-4902-9C84-53DD02CDE7AF}" destId="{FC386FA3-1721-4157-8A7B-A4FC4D8CDF25}" srcOrd="2" destOrd="0" presId="urn:microsoft.com/office/officeart/2005/8/layout/vList6"/>
    <dgm:cxn modelId="{AE3FB5C4-7601-4973-82D8-7E534586D7F0}" type="presParOf" srcId="{FC386FA3-1721-4157-8A7B-A4FC4D8CDF25}" destId="{BC513557-78AA-47F9-B674-9A742247A3BD}" srcOrd="0" destOrd="0" presId="urn:microsoft.com/office/officeart/2005/8/layout/vList6"/>
    <dgm:cxn modelId="{E6BD4343-6E8A-4A36-81F2-AF87C2BFCE5D}" type="presParOf" srcId="{FC386FA3-1721-4157-8A7B-A4FC4D8CDF25}" destId="{E33D4220-B313-4526-9D78-DFEAEF7DB38C}"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DF56CCC-C2BA-4E97-9FD4-DC593C66DD8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8D9D463D-A35E-484C-B565-4EBF316C32F4}">
      <dgm:prSet phldrT="[Κείμενο]" custT="1"/>
      <dgm:spPr/>
      <dgm:t>
        <a:bodyPr/>
        <a:lstStyle/>
        <a:p>
          <a:r>
            <a:rPr lang="el-GR" sz="2000" dirty="0" smtClean="0"/>
            <a:t>3. Στάδιο εγκατεστημένης  φλεγμονής</a:t>
          </a:r>
          <a:endParaRPr lang="el-GR" sz="2000" dirty="0"/>
        </a:p>
      </dgm:t>
    </dgm:pt>
    <dgm:pt modelId="{F5334FA4-0795-4427-B80C-43AEC5AD4FD0}" type="parTrans" cxnId="{1710842C-8A56-4046-BE32-F6E0B846BCF9}">
      <dgm:prSet/>
      <dgm:spPr/>
      <dgm:t>
        <a:bodyPr/>
        <a:lstStyle/>
        <a:p>
          <a:endParaRPr lang="el-GR"/>
        </a:p>
      </dgm:t>
    </dgm:pt>
    <dgm:pt modelId="{D54ABB60-FC12-4C96-8808-FC01475B59D5}" type="sibTrans" cxnId="{1710842C-8A56-4046-BE32-F6E0B846BCF9}">
      <dgm:prSet/>
      <dgm:spPr/>
      <dgm:t>
        <a:bodyPr/>
        <a:lstStyle/>
        <a:p>
          <a:endParaRPr lang="el-GR"/>
        </a:p>
      </dgm:t>
    </dgm:pt>
    <dgm:pt modelId="{81E5EB24-49DF-4BC6-9001-36D96AD15183}">
      <dgm:prSet phldrT="[Κείμενο]"/>
      <dgm:spPr/>
      <dgm:t>
        <a:bodyPr/>
        <a:lstStyle/>
        <a:p>
          <a:r>
            <a:rPr lang="el-GR" dirty="0" smtClean="0"/>
            <a:t>Δημιουργία ουλικού θύλακα και αύξηση του βάθους  της ουλοδοντικής σχισμής</a:t>
          </a:r>
          <a:endParaRPr lang="el-GR" dirty="0"/>
        </a:p>
      </dgm:t>
    </dgm:pt>
    <dgm:pt modelId="{1E5EC520-48DE-4513-8A51-70EBD7169FEC}" type="parTrans" cxnId="{7AB062B8-E3BA-491D-AD67-08D2913CAC87}">
      <dgm:prSet/>
      <dgm:spPr/>
      <dgm:t>
        <a:bodyPr/>
        <a:lstStyle/>
        <a:p>
          <a:endParaRPr lang="el-GR"/>
        </a:p>
      </dgm:t>
    </dgm:pt>
    <dgm:pt modelId="{8BDECB0C-F94F-481D-AE97-E659914D8A80}" type="sibTrans" cxnId="{7AB062B8-E3BA-491D-AD67-08D2913CAC87}">
      <dgm:prSet/>
      <dgm:spPr/>
      <dgm:t>
        <a:bodyPr/>
        <a:lstStyle/>
        <a:p>
          <a:endParaRPr lang="el-GR"/>
        </a:p>
      </dgm:t>
    </dgm:pt>
    <dgm:pt modelId="{6B3BB0AB-CD77-408B-9D32-C10647CC947D}">
      <dgm:prSet phldrT="[Κείμενο]"/>
      <dgm:spPr/>
      <dgm:t>
        <a:bodyPr/>
        <a:lstStyle/>
        <a:p>
          <a:r>
            <a:rPr lang="el-GR" dirty="0" smtClean="0"/>
            <a:t>Το μυλικό άκρο του προσπεφυκός επιθηλίου γίνεται λεπτό και μερικώς εξελκωμένο και  είναι πιθανό να  απομακρυνθεί του απ την επιφάνεια του δοντιού</a:t>
          </a:r>
          <a:endParaRPr lang="el-GR" dirty="0"/>
        </a:p>
      </dgm:t>
    </dgm:pt>
    <dgm:pt modelId="{B87B5D12-E17C-48E6-A70E-739E27A0DCF6}" type="parTrans" cxnId="{88EA11F7-0855-4A81-A974-77922CF1F135}">
      <dgm:prSet/>
      <dgm:spPr/>
      <dgm:t>
        <a:bodyPr/>
        <a:lstStyle/>
        <a:p>
          <a:endParaRPr lang="el-GR"/>
        </a:p>
      </dgm:t>
    </dgm:pt>
    <dgm:pt modelId="{1C1AE10B-4682-43DC-9332-45E8DBFF5391}" type="sibTrans" cxnId="{88EA11F7-0855-4A81-A974-77922CF1F135}">
      <dgm:prSet/>
      <dgm:spPr/>
      <dgm:t>
        <a:bodyPr/>
        <a:lstStyle/>
        <a:p>
          <a:endParaRPr lang="el-GR"/>
        </a:p>
      </dgm:t>
    </dgm:pt>
    <dgm:pt modelId="{667AA1C3-3169-4A20-B232-4F38E5C5604D}">
      <dgm:prSet phldrT="[Κείμενο]" custT="1"/>
      <dgm:spPr/>
      <dgm:t>
        <a:bodyPr/>
        <a:lstStyle/>
        <a:p>
          <a:r>
            <a:rPr lang="el-GR" sz="2000" dirty="0" smtClean="0"/>
            <a:t>4. Στάδιο  προχωρημένης φλεγμονής</a:t>
          </a:r>
          <a:endParaRPr lang="el-GR" sz="2000" dirty="0"/>
        </a:p>
      </dgm:t>
    </dgm:pt>
    <dgm:pt modelId="{E2CDCF92-7718-490F-8CF2-95D153FA2EDE}" type="parTrans" cxnId="{38CE9778-8955-458D-9D89-975851822BCC}">
      <dgm:prSet/>
      <dgm:spPr/>
      <dgm:t>
        <a:bodyPr/>
        <a:lstStyle/>
        <a:p>
          <a:endParaRPr lang="el-GR"/>
        </a:p>
      </dgm:t>
    </dgm:pt>
    <dgm:pt modelId="{B222E985-A77F-45A5-95F5-63000776A80F}" type="sibTrans" cxnId="{38CE9778-8955-458D-9D89-975851822BCC}">
      <dgm:prSet/>
      <dgm:spPr/>
      <dgm:t>
        <a:bodyPr/>
        <a:lstStyle/>
        <a:p>
          <a:endParaRPr lang="el-GR"/>
        </a:p>
      </dgm:t>
    </dgm:pt>
    <dgm:pt modelId="{3A4D3C23-7DB9-4279-93A1-A75C06C3F3A2}">
      <dgm:prSet phldrT="[Κείμενο]"/>
      <dgm:spPr/>
      <dgm:t>
        <a:bodyPr/>
        <a:lstStyle/>
        <a:p>
          <a:r>
            <a:rPr lang="el-GR" dirty="0" smtClean="0"/>
            <a:t>Μετανάστευση των μικροβίων υποουλικά και καταστροφή των ιστών του περιοδόντιο</a:t>
          </a:r>
          <a:endParaRPr lang="el-GR" dirty="0"/>
        </a:p>
      </dgm:t>
    </dgm:pt>
    <dgm:pt modelId="{CC2BC4B4-26BE-432F-B475-66D2EBE0B1DE}" type="parTrans" cxnId="{6D060FE9-6B95-445D-8C82-C534B6EDCC81}">
      <dgm:prSet/>
      <dgm:spPr/>
      <dgm:t>
        <a:bodyPr/>
        <a:lstStyle/>
        <a:p>
          <a:endParaRPr lang="el-GR"/>
        </a:p>
      </dgm:t>
    </dgm:pt>
    <dgm:pt modelId="{E581C75E-F851-439F-8F6B-D987AB5A150F}" type="sibTrans" cxnId="{6D060FE9-6B95-445D-8C82-C534B6EDCC81}">
      <dgm:prSet/>
      <dgm:spPr/>
      <dgm:t>
        <a:bodyPr/>
        <a:lstStyle/>
        <a:p>
          <a:endParaRPr lang="el-GR"/>
        </a:p>
      </dgm:t>
    </dgm:pt>
    <dgm:pt modelId="{415319CF-DB5C-444F-831B-94D34C9B8340}">
      <dgm:prSet phldrT="[Κείμενο]"/>
      <dgm:spPr/>
      <dgm:t>
        <a:bodyPr/>
        <a:lstStyle/>
        <a:p>
          <a:r>
            <a:rPr lang="el-GR" dirty="0" smtClean="0"/>
            <a:t>Επέκταση της φλεγμονής στο περιρρίζιο και το φατνιακό οστό, με αποτέλεσμα την απώλεια του δοντιού </a:t>
          </a:r>
          <a:endParaRPr lang="el-GR" dirty="0"/>
        </a:p>
      </dgm:t>
    </dgm:pt>
    <dgm:pt modelId="{001F9F7B-1EEA-4CD7-84DF-2CBF06612E71}" type="parTrans" cxnId="{710BA1C6-A82C-42EE-A2EE-C08B1E882BC2}">
      <dgm:prSet/>
      <dgm:spPr/>
      <dgm:t>
        <a:bodyPr/>
        <a:lstStyle/>
        <a:p>
          <a:endParaRPr lang="el-GR"/>
        </a:p>
      </dgm:t>
    </dgm:pt>
    <dgm:pt modelId="{5290E5E9-02FD-4454-AEBF-7EC6129F3CA5}" type="sibTrans" cxnId="{710BA1C6-A82C-42EE-A2EE-C08B1E882BC2}">
      <dgm:prSet/>
      <dgm:spPr/>
      <dgm:t>
        <a:bodyPr/>
        <a:lstStyle/>
        <a:p>
          <a:endParaRPr lang="el-GR"/>
        </a:p>
      </dgm:t>
    </dgm:pt>
    <dgm:pt modelId="{28AEC3F4-7A90-4087-B82A-E42A0229F246}">
      <dgm:prSet phldrT="[Κείμενο]"/>
      <dgm:spPr/>
      <dgm:t>
        <a:bodyPr/>
        <a:lstStyle/>
        <a:p>
          <a:r>
            <a:rPr lang="el-GR" dirty="0" smtClean="0"/>
            <a:t>Παραμονή και αύξηση των χαρακτηριστικών των προηγούμενων σταδίων</a:t>
          </a:r>
          <a:endParaRPr lang="el-GR" dirty="0"/>
        </a:p>
      </dgm:t>
    </dgm:pt>
    <dgm:pt modelId="{43455195-B5C4-46D8-8A37-99DF5E6C266D}" type="parTrans" cxnId="{3CBDC94B-47F4-4655-A801-F9199963F36D}">
      <dgm:prSet/>
      <dgm:spPr/>
      <dgm:t>
        <a:bodyPr/>
        <a:lstStyle/>
        <a:p>
          <a:endParaRPr lang="el-GR"/>
        </a:p>
      </dgm:t>
    </dgm:pt>
    <dgm:pt modelId="{F8B50E69-5BB5-48FD-97D4-DD873E6BF626}" type="sibTrans" cxnId="{3CBDC94B-47F4-4655-A801-F9199963F36D}">
      <dgm:prSet/>
      <dgm:spPr/>
      <dgm:t>
        <a:bodyPr/>
        <a:lstStyle/>
        <a:p>
          <a:endParaRPr lang="el-GR"/>
        </a:p>
      </dgm:t>
    </dgm:pt>
    <dgm:pt modelId="{F2DDD220-B7C5-41A2-99D5-040B4246B2D8}">
      <dgm:prSet phldrT="[Κείμενο]"/>
      <dgm:spPr/>
      <dgm:t>
        <a:bodyPr/>
        <a:lstStyle/>
        <a:p>
          <a:r>
            <a:rPr lang="el-GR" dirty="0" smtClean="0"/>
            <a:t>Επαύξηση των αντιδράσεων φλεγμονής και εξέλιξη σε περιοδοντίτιδα</a:t>
          </a:r>
          <a:endParaRPr lang="el-GR" dirty="0"/>
        </a:p>
      </dgm:t>
    </dgm:pt>
    <dgm:pt modelId="{6F02D4C4-9B3F-4D25-AFF1-55D0032E24F7}" type="parTrans" cxnId="{B9B05912-0F25-4CBE-A73E-79C5C20430EB}">
      <dgm:prSet/>
      <dgm:spPr/>
      <dgm:t>
        <a:bodyPr/>
        <a:lstStyle/>
        <a:p>
          <a:endParaRPr lang="el-GR"/>
        </a:p>
      </dgm:t>
    </dgm:pt>
    <dgm:pt modelId="{D67DDC58-02F2-40A9-9708-52957338E03E}" type="sibTrans" cxnId="{B9B05912-0F25-4CBE-A73E-79C5C20430EB}">
      <dgm:prSet/>
      <dgm:spPr/>
      <dgm:t>
        <a:bodyPr/>
        <a:lstStyle/>
        <a:p>
          <a:endParaRPr lang="el-GR"/>
        </a:p>
      </dgm:t>
    </dgm:pt>
    <dgm:pt modelId="{CB0CB308-6F7F-4902-9C84-53DD02CDE7AF}" type="pres">
      <dgm:prSet presAssocID="{3DF56CCC-C2BA-4E97-9FD4-DC593C66DD8D}" presName="Name0" presStyleCnt="0">
        <dgm:presLayoutVars>
          <dgm:dir/>
          <dgm:animLvl val="lvl"/>
          <dgm:resizeHandles/>
        </dgm:presLayoutVars>
      </dgm:prSet>
      <dgm:spPr/>
      <dgm:t>
        <a:bodyPr/>
        <a:lstStyle/>
        <a:p>
          <a:endParaRPr lang="el-GR"/>
        </a:p>
      </dgm:t>
    </dgm:pt>
    <dgm:pt modelId="{D4C86B67-65E2-4A30-A54D-2E3A0B8355AC}" type="pres">
      <dgm:prSet presAssocID="{8D9D463D-A35E-484C-B565-4EBF316C32F4}" presName="linNode" presStyleCnt="0"/>
      <dgm:spPr/>
    </dgm:pt>
    <dgm:pt modelId="{B92B8A3F-A5B6-46FF-9619-04771C176940}" type="pres">
      <dgm:prSet presAssocID="{8D9D463D-A35E-484C-B565-4EBF316C32F4}" presName="parentShp" presStyleLbl="node1" presStyleIdx="0" presStyleCnt="2">
        <dgm:presLayoutVars>
          <dgm:bulletEnabled val="1"/>
        </dgm:presLayoutVars>
      </dgm:prSet>
      <dgm:spPr/>
      <dgm:t>
        <a:bodyPr/>
        <a:lstStyle/>
        <a:p>
          <a:endParaRPr lang="el-GR"/>
        </a:p>
      </dgm:t>
    </dgm:pt>
    <dgm:pt modelId="{5DC0161C-8855-41CA-8DB1-811EEB35C7A8}" type="pres">
      <dgm:prSet presAssocID="{8D9D463D-A35E-484C-B565-4EBF316C32F4}" presName="childShp" presStyleLbl="bgAccFollowNode1" presStyleIdx="0" presStyleCnt="2">
        <dgm:presLayoutVars>
          <dgm:bulletEnabled val="1"/>
        </dgm:presLayoutVars>
      </dgm:prSet>
      <dgm:spPr/>
      <dgm:t>
        <a:bodyPr/>
        <a:lstStyle/>
        <a:p>
          <a:endParaRPr lang="el-GR"/>
        </a:p>
      </dgm:t>
    </dgm:pt>
    <dgm:pt modelId="{86C25373-7DE3-45F2-A50C-2C18C52692D5}" type="pres">
      <dgm:prSet presAssocID="{D54ABB60-FC12-4C96-8808-FC01475B59D5}" presName="spacing" presStyleCnt="0"/>
      <dgm:spPr/>
    </dgm:pt>
    <dgm:pt modelId="{FC386FA3-1721-4157-8A7B-A4FC4D8CDF25}" type="pres">
      <dgm:prSet presAssocID="{667AA1C3-3169-4A20-B232-4F38E5C5604D}" presName="linNode" presStyleCnt="0"/>
      <dgm:spPr/>
    </dgm:pt>
    <dgm:pt modelId="{BC513557-78AA-47F9-B674-9A742247A3BD}" type="pres">
      <dgm:prSet presAssocID="{667AA1C3-3169-4A20-B232-4F38E5C5604D}" presName="parentShp" presStyleLbl="node1" presStyleIdx="1" presStyleCnt="2">
        <dgm:presLayoutVars>
          <dgm:bulletEnabled val="1"/>
        </dgm:presLayoutVars>
      </dgm:prSet>
      <dgm:spPr/>
      <dgm:t>
        <a:bodyPr/>
        <a:lstStyle/>
        <a:p>
          <a:endParaRPr lang="el-GR"/>
        </a:p>
      </dgm:t>
    </dgm:pt>
    <dgm:pt modelId="{E33D4220-B313-4526-9D78-DFEAEF7DB38C}" type="pres">
      <dgm:prSet presAssocID="{667AA1C3-3169-4A20-B232-4F38E5C5604D}" presName="childShp" presStyleLbl="bgAccFollowNode1" presStyleIdx="1" presStyleCnt="2">
        <dgm:presLayoutVars>
          <dgm:bulletEnabled val="1"/>
        </dgm:presLayoutVars>
      </dgm:prSet>
      <dgm:spPr/>
      <dgm:t>
        <a:bodyPr/>
        <a:lstStyle/>
        <a:p>
          <a:endParaRPr lang="el-GR"/>
        </a:p>
      </dgm:t>
    </dgm:pt>
  </dgm:ptLst>
  <dgm:cxnLst>
    <dgm:cxn modelId="{710BA1C6-A82C-42EE-A2EE-C08B1E882BC2}" srcId="{667AA1C3-3169-4A20-B232-4F38E5C5604D}" destId="{415319CF-DB5C-444F-831B-94D34C9B8340}" srcOrd="2" destOrd="0" parTransId="{001F9F7B-1EEA-4CD7-84DF-2CBF06612E71}" sibTransId="{5290E5E9-02FD-4454-AEBF-7EC6129F3CA5}"/>
    <dgm:cxn modelId="{38CE9778-8955-458D-9D89-975851822BCC}" srcId="{3DF56CCC-C2BA-4E97-9FD4-DC593C66DD8D}" destId="{667AA1C3-3169-4A20-B232-4F38E5C5604D}" srcOrd="1" destOrd="0" parTransId="{E2CDCF92-7718-490F-8CF2-95D153FA2EDE}" sibTransId="{B222E985-A77F-45A5-95F5-63000776A80F}"/>
    <dgm:cxn modelId="{50909D37-5E15-4DEA-95BE-C216E185223E}" type="presOf" srcId="{3A4D3C23-7DB9-4279-93A1-A75C06C3F3A2}" destId="{E33D4220-B313-4526-9D78-DFEAEF7DB38C}" srcOrd="0" destOrd="0" presId="urn:microsoft.com/office/officeart/2005/8/layout/vList6"/>
    <dgm:cxn modelId="{0BE40C48-97D6-4A0B-8B91-358070D9842C}" type="presOf" srcId="{667AA1C3-3169-4A20-B232-4F38E5C5604D}" destId="{BC513557-78AA-47F9-B674-9A742247A3BD}" srcOrd="0" destOrd="0" presId="urn:microsoft.com/office/officeart/2005/8/layout/vList6"/>
    <dgm:cxn modelId="{3CBDC94B-47F4-4655-A801-F9199963F36D}" srcId="{8D9D463D-A35E-484C-B565-4EBF316C32F4}" destId="{28AEC3F4-7A90-4087-B82A-E42A0229F246}" srcOrd="0" destOrd="0" parTransId="{43455195-B5C4-46D8-8A37-99DF5E6C266D}" sibTransId="{F8B50E69-5BB5-48FD-97D4-DD873E6BF626}"/>
    <dgm:cxn modelId="{1710842C-8A56-4046-BE32-F6E0B846BCF9}" srcId="{3DF56CCC-C2BA-4E97-9FD4-DC593C66DD8D}" destId="{8D9D463D-A35E-484C-B565-4EBF316C32F4}" srcOrd="0" destOrd="0" parTransId="{F5334FA4-0795-4427-B80C-43AEC5AD4FD0}" sibTransId="{D54ABB60-FC12-4C96-8808-FC01475B59D5}"/>
    <dgm:cxn modelId="{7AB062B8-E3BA-491D-AD67-08D2913CAC87}" srcId="{8D9D463D-A35E-484C-B565-4EBF316C32F4}" destId="{81E5EB24-49DF-4BC6-9001-36D96AD15183}" srcOrd="1" destOrd="0" parTransId="{1E5EC520-48DE-4513-8A51-70EBD7169FEC}" sibTransId="{8BDECB0C-F94F-481D-AE97-E659914D8A80}"/>
    <dgm:cxn modelId="{CE9B13B0-8DD9-4A27-88C3-2B0F52E5EF7F}" type="presOf" srcId="{28AEC3F4-7A90-4087-B82A-E42A0229F246}" destId="{5DC0161C-8855-41CA-8DB1-811EEB35C7A8}" srcOrd="0" destOrd="0" presId="urn:microsoft.com/office/officeart/2005/8/layout/vList6"/>
    <dgm:cxn modelId="{A41B2329-4C82-4C9F-9D2C-317FAC0C2BEC}" type="presOf" srcId="{81E5EB24-49DF-4BC6-9001-36D96AD15183}" destId="{5DC0161C-8855-41CA-8DB1-811EEB35C7A8}" srcOrd="0" destOrd="1" presId="urn:microsoft.com/office/officeart/2005/8/layout/vList6"/>
    <dgm:cxn modelId="{9A55F95D-000A-4157-A507-3C42DABFBB9B}" type="presOf" srcId="{8D9D463D-A35E-484C-B565-4EBF316C32F4}" destId="{B92B8A3F-A5B6-46FF-9619-04771C176940}" srcOrd="0" destOrd="0" presId="urn:microsoft.com/office/officeart/2005/8/layout/vList6"/>
    <dgm:cxn modelId="{6D060FE9-6B95-445D-8C82-C534B6EDCC81}" srcId="{667AA1C3-3169-4A20-B232-4F38E5C5604D}" destId="{3A4D3C23-7DB9-4279-93A1-A75C06C3F3A2}" srcOrd="0" destOrd="0" parTransId="{CC2BC4B4-26BE-432F-B475-66D2EBE0B1DE}" sibTransId="{E581C75E-F851-439F-8F6B-D987AB5A150F}"/>
    <dgm:cxn modelId="{B9B05912-0F25-4CBE-A73E-79C5C20430EB}" srcId="{667AA1C3-3169-4A20-B232-4F38E5C5604D}" destId="{F2DDD220-B7C5-41A2-99D5-040B4246B2D8}" srcOrd="1" destOrd="0" parTransId="{6F02D4C4-9B3F-4D25-AFF1-55D0032E24F7}" sibTransId="{D67DDC58-02F2-40A9-9708-52957338E03E}"/>
    <dgm:cxn modelId="{777B7B32-C609-4DB5-A0B7-CF2BA999B3D4}" type="presOf" srcId="{3DF56CCC-C2BA-4E97-9FD4-DC593C66DD8D}" destId="{CB0CB308-6F7F-4902-9C84-53DD02CDE7AF}" srcOrd="0" destOrd="0" presId="urn:microsoft.com/office/officeart/2005/8/layout/vList6"/>
    <dgm:cxn modelId="{F38B5B6B-54F3-40B4-A4D3-5B1EC5400665}" type="presOf" srcId="{F2DDD220-B7C5-41A2-99D5-040B4246B2D8}" destId="{E33D4220-B313-4526-9D78-DFEAEF7DB38C}" srcOrd="0" destOrd="1" presId="urn:microsoft.com/office/officeart/2005/8/layout/vList6"/>
    <dgm:cxn modelId="{14694FC3-9E4B-4BF9-810A-CBABF1896FE9}" type="presOf" srcId="{415319CF-DB5C-444F-831B-94D34C9B8340}" destId="{E33D4220-B313-4526-9D78-DFEAEF7DB38C}" srcOrd="0" destOrd="2" presId="urn:microsoft.com/office/officeart/2005/8/layout/vList6"/>
    <dgm:cxn modelId="{59A6730C-8703-43A2-8D7F-39ED14AF8051}" type="presOf" srcId="{6B3BB0AB-CD77-408B-9D32-C10647CC947D}" destId="{5DC0161C-8855-41CA-8DB1-811EEB35C7A8}" srcOrd="0" destOrd="2" presId="urn:microsoft.com/office/officeart/2005/8/layout/vList6"/>
    <dgm:cxn modelId="{88EA11F7-0855-4A81-A974-77922CF1F135}" srcId="{8D9D463D-A35E-484C-B565-4EBF316C32F4}" destId="{6B3BB0AB-CD77-408B-9D32-C10647CC947D}" srcOrd="2" destOrd="0" parTransId="{B87B5D12-E17C-48E6-A70E-739E27A0DCF6}" sibTransId="{1C1AE10B-4682-43DC-9332-45E8DBFF5391}"/>
    <dgm:cxn modelId="{E28C94F3-1D72-4FA7-8F93-AC622587A1DD}" type="presParOf" srcId="{CB0CB308-6F7F-4902-9C84-53DD02CDE7AF}" destId="{D4C86B67-65E2-4A30-A54D-2E3A0B8355AC}" srcOrd="0" destOrd="0" presId="urn:microsoft.com/office/officeart/2005/8/layout/vList6"/>
    <dgm:cxn modelId="{EFD746EE-6712-4342-88B7-85204A7ACEB3}" type="presParOf" srcId="{D4C86B67-65E2-4A30-A54D-2E3A0B8355AC}" destId="{B92B8A3F-A5B6-46FF-9619-04771C176940}" srcOrd="0" destOrd="0" presId="urn:microsoft.com/office/officeart/2005/8/layout/vList6"/>
    <dgm:cxn modelId="{13E7D48F-1E38-4660-AC25-32DE171B28B9}" type="presParOf" srcId="{D4C86B67-65E2-4A30-A54D-2E3A0B8355AC}" destId="{5DC0161C-8855-41CA-8DB1-811EEB35C7A8}" srcOrd="1" destOrd="0" presId="urn:microsoft.com/office/officeart/2005/8/layout/vList6"/>
    <dgm:cxn modelId="{5E6DB154-9514-46B7-A533-DD7966FBE5F2}" type="presParOf" srcId="{CB0CB308-6F7F-4902-9C84-53DD02CDE7AF}" destId="{86C25373-7DE3-45F2-A50C-2C18C52692D5}" srcOrd="1" destOrd="0" presId="urn:microsoft.com/office/officeart/2005/8/layout/vList6"/>
    <dgm:cxn modelId="{B64585E5-7969-4F82-A12D-1AB30B1E7C67}" type="presParOf" srcId="{CB0CB308-6F7F-4902-9C84-53DD02CDE7AF}" destId="{FC386FA3-1721-4157-8A7B-A4FC4D8CDF25}" srcOrd="2" destOrd="0" presId="urn:microsoft.com/office/officeart/2005/8/layout/vList6"/>
    <dgm:cxn modelId="{7E5432A0-CBD3-42C2-A747-A66E6B4A7949}" type="presParOf" srcId="{FC386FA3-1721-4157-8A7B-A4FC4D8CDF25}" destId="{BC513557-78AA-47F9-B674-9A742247A3BD}" srcOrd="0" destOrd="0" presId="urn:microsoft.com/office/officeart/2005/8/layout/vList6"/>
    <dgm:cxn modelId="{B7E9240F-EBE2-47BF-AADF-743973FC2A95}" type="presParOf" srcId="{FC386FA3-1721-4157-8A7B-A4FC4D8CDF25}" destId="{E33D4220-B313-4526-9D78-DFEAEF7DB38C}"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64B95B3-5F0A-44AD-9BB0-FA496DC9B4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43E49973-91D8-4624-B89B-0F4A2C428AAE}">
      <dgm:prSet phldrT="[Κείμενο]"/>
      <dgm:spPr/>
      <dgm:t>
        <a:bodyPr/>
        <a:lstStyle/>
        <a:p>
          <a:r>
            <a:rPr lang="el-GR" dirty="0" smtClean="0"/>
            <a:t>Η εξέλιξη της περιοδοντίτιδας ακολουθεί κυκλική πορεία , με περιόδους έξαρσης (ενεργή νόσος) και ύφεσης (ανενεργός νόσος) </a:t>
          </a:r>
          <a:endParaRPr lang="el-GR" dirty="0"/>
        </a:p>
      </dgm:t>
    </dgm:pt>
    <dgm:pt modelId="{2A6CCD33-668F-4986-9605-A79221CB6183}" type="parTrans" cxnId="{CA0F8C13-605E-4386-A1F7-366372787428}">
      <dgm:prSet/>
      <dgm:spPr/>
      <dgm:t>
        <a:bodyPr/>
        <a:lstStyle/>
        <a:p>
          <a:endParaRPr lang="el-GR"/>
        </a:p>
      </dgm:t>
    </dgm:pt>
    <dgm:pt modelId="{A1C5B6B9-10DD-4C7E-BB23-127D07FA1E5E}" type="sibTrans" cxnId="{CA0F8C13-605E-4386-A1F7-366372787428}">
      <dgm:prSet/>
      <dgm:spPr/>
      <dgm:t>
        <a:bodyPr/>
        <a:lstStyle/>
        <a:p>
          <a:endParaRPr lang="el-GR"/>
        </a:p>
      </dgm:t>
    </dgm:pt>
    <dgm:pt modelId="{1E61E330-1882-4C12-9701-DC2B681FE327}">
      <dgm:prSet phldrT="[Κείμενο]"/>
      <dgm:spPr/>
      <dgm:t>
        <a:bodyPr/>
        <a:lstStyle/>
        <a:p>
          <a:r>
            <a:rPr lang="el-GR" dirty="0" smtClean="0"/>
            <a:t>Η ενεργή νόσος μπορεί να διαρκέσει από μερικές ημέρες μέχρι και λίγους μήνες και κατά τη διάρκειά της παρουσιάζονται όλα τα συμπτώματα της νόσου που σταδιακά υποχωρούν και ακολουθεί μία περίοδος ηρεμίας</a:t>
          </a:r>
          <a:endParaRPr lang="el-GR" dirty="0"/>
        </a:p>
      </dgm:t>
    </dgm:pt>
    <dgm:pt modelId="{BE722B09-D813-410F-B134-F364CCBB059B}" type="parTrans" cxnId="{D71D2F7C-9487-4B3B-86B3-A5DFF16DCAFE}">
      <dgm:prSet/>
      <dgm:spPr/>
      <dgm:t>
        <a:bodyPr/>
        <a:lstStyle/>
        <a:p>
          <a:endParaRPr lang="el-GR"/>
        </a:p>
      </dgm:t>
    </dgm:pt>
    <dgm:pt modelId="{395C9A7D-5E01-4250-865E-C8CF49C76CEB}" type="sibTrans" cxnId="{D71D2F7C-9487-4B3B-86B3-A5DFF16DCAFE}">
      <dgm:prSet/>
      <dgm:spPr/>
      <dgm:t>
        <a:bodyPr/>
        <a:lstStyle/>
        <a:p>
          <a:endParaRPr lang="el-GR"/>
        </a:p>
      </dgm:t>
    </dgm:pt>
    <dgm:pt modelId="{193B29F0-BA79-405F-BA99-DB184AA812B9}">
      <dgm:prSet phldrT="[Κείμενο]"/>
      <dgm:spPr/>
      <dgm:t>
        <a:bodyPr/>
        <a:lstStyle/>
        <a:p>
          <a:r>
            <a:rPr lang="el-GR" dirty="0" smtClean="0"/>
            <a:t>Κατά την ανενεργό περίοδο όλα τα συμπτώματα εξασθενούν ή και εξαφανίζονται και μπορεί να γίνει μερική αποκατάσταση των βλαβών</a:t>
          </a:r>
          <a:endParaRPr lang="el-GR" dirty="0"/>
        </a:p>
      </dgm:t>
    </dgm:pt>
    <dgm:pt modelId="{C51DF0E9-9264-460F-9570-136E5CD48759}" type="parTrans" cxnId="{BEBC9110-2E9C-4F40-B00F-2BE9ED11B332}">
      <dgm:prSet/>
      <dgm:spPr/>
      <dgm:t>
        <a:bodyPr/>
        <a:lstStyle/>
        <a:p>
          <a:endParaRPr lang="el-GR"/>
        </a:p>
      </dgm:t>
    </dgm:pt>
    <dgm:pt modelId="{F3D31256-BE2F-40B9-BB38-335E6815D560}" type="sibTrans" cxnId="{BEBC9110-2E9C-4F40-B00F-2BE9ED11B332}">
      <dgm:prSet/>
      <dgm:spPr/>
      <dgm:t>
        <a:bodyPr/>
        <a:lstStyle/>
        <a:p>
          <a:endParaRPr lang="el-GR"/>
        </a:p>
      </dgm:t>
    </dgm:pt>
    <dgm:pt modelId="{0642BE24-5815-472B-8DC4-BC58CA0C4332}">
      <dgm:prSet phldrT="[Κείμενο]"/>
      <dgm:spPr/>
      <dgm:t>
        <a:bodyPr/>
        <a:lstStyle/>
        <a:p>
          <a:r>
            <a:rPr lang="el-GR" dirty="0" smtClean="0"/>
            <a:t>Ο ρυθμός εναλλαγής των διαδοχικών μορφών δεν είναι σταθερός. Γενικά ποικίλει ανάλογα με την ηλικία, το δόντι και το άτομο</a:t>
          </a:r>
          <a:endParaRPr lang="el-GR" dirty="0"/>
        </a:p>
      </dgm:t>
    </dgm:pt>
    <dgm:pt modelId="{6FFABC04-EB81-4D7F-BEED-009EC89D8426}" type="parTrans" cxnId="{3985C47D-EC5F-4D4D-8609-C63A45BC02EC}">
      <dgm:prSet/>
      <dgm:spPr/>
      <dgm:t>
        <a:bodyPr/>
        <a:lstStyle/>
        <a:p>
          <a:endParaRPr lang="el-GR"/>
        </a:p>
      </dgm:t>
    </dgm:pt>
    <dgm:pt modelId="{A4B1AB84-3E44-46BF-B374-AB92C4D89515}" type="sibTrans" cxnId="{3985C47D-EC5F-4D4D-8609-C63A45BC02EC}">
      <dgm:prSet/>
      <dgm:spPr/>
      <dgm:t>
        <a:bodyPr/>
        <a:lstStyle/>
        <a:p>
          <a:endParaRPr lang="el-GR"/>
        </a:p>
      </dgm:t>
    </dgm:pt>
    <dgm:pt modelId="{117B10EA-D52F-4ABB-8442-1DF053CB13DE}">
      <dgm:prSet/>
      <dgm:spPr/>
      <dgm:t>
        <a:bodyPr/>
        <a:lstStyle/>
        <a:p>
          <a:r>
            <a:rPr lang="el-GR" dirty="0" smtClean="0"/>
            <a:t>Τα δόντια που προσβάλλονται πιο συχνά είναι οι πρώτοι και οι δεύτεροι γομφίοι και των δύο γνάθων ακολουθούν οι τομείς της άνω γνάθου. Πιο ανθεκτικοί είναι οι κυνόδοντες και οι προγόμφιοι . Τα δόντια που προσβάλλονται παρουσιάζουν συνήθως αμφοτερόπλευρη συμμετρία</a:t>
          </a:r>
          <a:endParaRPr lang="el-GR" dirty="0"/>
        </a:p>
      </dgm:t>
    </dgm:pt>
    <dgm:pt modelId="{64CDEEA4-A91B-4ABA-94E4-28EB8F79C9A8}" type="parTrans" cxnId="{5ED871CA-4B4D-46E7-AC85-374C4DD8BBD6}">
      <dgm:prSet/>
      <dgm:spPr/>
      <dgm:t>
        <a:bodyPr/>
        <a:lstStyle/>
        <a:p>
          <a:endParaRPr lang="el-GR"/>
        </a:p>
      </dgm:t>
    </dgm:pt>
    <dgm:pt modelId="{9517DAD5-CAFE-4398-97C6-B8C34E57DF0D}" type="sibTrans" cxnId="{5ED871CA-4B4D-46E7-AC85-374C4DD8BBD6}">
      <dgm:prSet/>
      <dgm:spPr/>
      <dgm:t>
        <a:bodyPr/>
        <a:lstStyle/>
        <a:p>
          <a:endParaRPr lang="el-GR"/>
        </a:p>
      </dgm:t>
    </dgm:pt>
    <dgm:pt modelId="{55027981-2D01-455A-AA14-CC5CA6B10190}" type="pres">
      <dgm:prSet presAssocID="{064B95B3-5F0A-44AD-9BB0-FA496DC9B4E8}" presName="linear" presStyleCnt="0">
        <dgm:presLayoutVars>
          <dgm:animLvl val="lvl"/>
          <dgm:resizeHandles val="exact"/>
        </dgm:presLayoutVars>
      </dgm:prSet>
      <dgm:spPr/>
      <dgm:t>
        <a:bodyPr/>
        <a:lstStyle/>
        <a:p>
          <a:endParaRPr lang="el-GR"/>
        </a:p>
      </dgm:t>
    </dgm:pt>
    <dgm:pt modelId="{60C7E44B-1BBA-45B6-A466-F9951E74EDDC}" type="pres">
      <dgm:prSet presAssocID="{43E49973-91D8-4624-B89B-0F4A2C428AAE}" presName="parentText" presStyleLbl="node1" presStyleIdx="0" presStyleCnt="3">
        <dgm:presLayoutVars>
          <dgm:chMax val="0"/>
          <dgm:bulletEnabled val="1"/>
        </dgm:presLayoutVars>
      </dgm:prSet>
      <dgm:spPr/>
      <dgm:t>
        <a:bodyPr/>
        <a:lstStyle/>
        <a:p>
          <a:endParaRPr lang="el-GR"/>
        </a:p>
      </dgm:t>
    </dgm:pt>
    <dgm:pt modelId="{C575B830-9806-4B63-9002-51A4BB2404AA}" type="pres">
      <dgm:prSet presAssocID="{43E49973-91D8-4624-B89B-0F4A2C428AAE}" presName="childText" presStyleLbl="revTx" presStyleIdx="0" presStyleCnt="2">
        <dgm:presLayoutVars>
          <dgm:bulletEnabled val="1"/>
        </dgm:presLayoutVars>
      </dgm:prSet>
      <dgm:spPr/>
      <dgm:t>
        <a:bodyPr/>
        <a:lstStyle/>
        <a:p>
          <a:endParaRPr lang="el-GR"/>
        </a:p>
      </dgm:t>
    </dgm:pt>
    <dgm:pt modelId="{A21E798A-D456-40B0-B595-C0DEDB950E2F}" type="pres">
      <dgm:prSet presAssocID="{193B29F0-BA79-405F-BA99-DB184AA812B9}" presName="parentText" presStyleLbl="node1" presStyleIdx="1" presStyleCnt="3">
        <dgm:presLayoutVars>
          <dgm:chMax val="0"/>
          <dgm:bulletEnabled val="1"/>
        </dgm:presLayoutVars>
      </dgm:prSet>
      <dgm:spPr/>
      <dgm:t>
        <a:bodyPr/>
        <a:lstStyle/>
        <a:p>
          <a:endParaRPr lang="el-GR"/>
        </a:p>
      </dgm:t>
    </dgm:pt>
    <dgm:pt modelId="{C0E3DAF2-A379-4367-81BB-CBFDF79474B0}" type="pres">
      <dgm:prSet presAssocID="{193B29F0-BA79-405F-BA99-DB184AA812B9}" presName="childText" presStyleLbl="revTx" presStyleIdx="1" presStyleCnt="2">
        <dgm:presLayoutVars>
          <dgm:bulletEnabled val="1"/>
        </dgm:presLayoutVars>
      </dgm:prSet>
      <dgm:spPr/>
      <dgm:t>
        <a:bodyPr/>
        <a:lstStyle/>
        <a:p>
          <a:endParaRPr lang="el-GR"/>
        </a:p>
      </dgm:t>
    </dgm:pt>
    <dgm:pt modelId="{1A9189C8-0445-4865-A6A9-0F7FFB7AC504}" type="pres">
      <dgm:prSet presAssocID="{117B10EA-D52F-4ABB-8442-1DF053CB13DE}" presName="parentText" presStyleLbl="node1" presStyleIdx="2" presStyleCnt="3">
        <dgm:presLayoutVars>
          <dgm:chMax val="0"/>
          <dgm:bulletEnabled val="1"/>
        </dgm:presLayoutVars>
      </dgm:prSet>
      <dgm:spPr/>
      <dgm:t>
        <a:bodyPr/>
        <a:lstStyle/>
        <a:p>
          <a:endParaRPr lang="el-GR"/>
        </a:p>
      </dgm:t>
    </dgm:pt>
  </dgm:ptLst>
  <dgm:cxnLst>
    <dgm:cxn modelId="{CA0F8C13-605E-4386-A1F7-366372787428}" srcId="{064B95B3-5F0A-44AD-9BB0-FA496DC9B4E8}" destId="{43E49973-91D8-4624-B89B-0F4A2C428AAE}" srcOrd="0" destOrd="0" parTransId="{2A6CCD33-668F-4986-9605-A79221CB6183}" sibTransId="{A1C5B6B9-10DD-4C7E-BB23-127D07FA1E5E}"/>
    <dgm:cxn modelId="{63132B59-B6C0-41A1-BC4A-0357AE29A2E2}" type="presOf" srcId="{193B29F0-BA79-405F-BA99-DB184AA812B9}" destId="{A21E798A-D456-40B0-B595-C0DEDB950E2F}" srcOrd="0" destOrd="0" presId="urn:microsoft.com/office/officeart/2005/8/layout/vList2"/>
    <dgm:cxn modelId="{BEBC9110-2E9C-4F40-B00F-2BE9ED11B332}" srcId="{064B95B3-5F0A-44AD-9BB0-FA496DC9B4E8}" destId="{193B29F0-BA79-405F-BA99-DB184AA812B9}" srcOrd="1" destOrd="0" parTransId="{C51DF0E9-9264-460F-9570-136E5CD48759}" sibTransId="{F3D31256-BE2F-40B9-BB38-335E6815D560}"/>
    <dgm:cxn modelId="{5E20CE22-BB42-4700-A4C6-6453A43B1E99}" type="presOf" srcId="{117B10EA-D52F-4ABB-8442-1DF053CB13DE}" destId="{1A9189C8-0445-4865-A6A9-0F7FFB7AC504}" srcOrd="0" destOrd="0" presId="urn:microsoft.com/office/officeart/2005/8/layout/vList2"/>
    <dgm:cxn modelId="{D71D2F7C-9487-4B3B-86B3-A5DFF16DCAFE}" srcId="{43E49973-91D8-4624-B89B-0F4A2C428AAE}" destId="{1E61E330-1882-4C12-9701-DC2B681FE327}" srcOrd="0" destOrd="0" parTransId="{BE722B09-D813-410F-B134-F364CCBB059B}" sibTransId="{395C9A7D-5E01-4250-865E-C8CF49C76CEB}"/>
    <dgm:cxn modelId="{5ED871CA-4B4D-46E7-AC85-374C4DD8BBD6}" srcId="{064B95B3-5F0A-44AD-9BB0-FA496DC9B4E8}" destId="{117B10EA-D52F-4ABB-8442-1DF053CB13DE}" srcOrd="2" destOrd="0" parTransId="{64CDEEA4-A91B-4ABA-94E4-28EB8F79C9A8}" sibTransId="{9517DAD5-CAFE-4398-97C6-B8C34E57DF0D}"/>
    <dgm:cxn modelId="{4B722CEA-077B-4D49-8133-A2A3AFDAE835}" type="presOf" srcId="{0642BE24-5815-472B-8DC4-BC58CA0C4332}" destId="{C0E3DAF2-A379-4367-81BB-CBFDF79474B0}" srcOrd="0" destOrd="0" presId="urn:microsoft.com/office/officeart/2005/8/layout/vList2"/>
    <dgm:cxn modelId="{E6F7721B-BAAB-434E-A5F0-25CFB97B1525}" type="presOf" srcId="{1E61E330-1882-4C12-9701-DC2B681FE327}" destId="{C575B830-9806-4B63-9002-51A4BB2404AA}" srcOrd="0" destOrd="0" presId="urn:microsoft.com/office/officeart/2005/8/layout/vList2"/>
    <dgm:cxn modelId="{BA349B44-47DA-436A-A89B-83CB38E12005}" type="presOf" srcId="{43E49973-91D8-4624-B89B-0F4A2C428AAE}" destId="{60C7E44B-1BBA-45B6-A466-F9951E74EDDC}" srcOrd="0" destOrd="0" presId="urn:microsoft.com/office/officeart/2005/8/layout/vList2"/>
    <dgm:cxn modelId="{3985C47D-EC5F-4D4D-8609-C63A45BC02EC}" srcId="{193B29F0-BA79-405F-BA99-DB184AA812B9}" destId="{0642BE24-5815-472B-8DC4-BC58CA0C4332}" srcOrd="0" destOrd="0" parTransId="{6FFABC04-EB81-4D7F-BEED-009EC89D8426}" sibTransId="{A4B1AB84-3E44-46BF-B374-AB92C4D89515}"/>
    <dgm:cxn modelId="{157BF20E-D94B-4F83-8037-D520A84C7CAB}" type="presOf" srcId="{064B95B3-5F0A-44AD-9BB0-FA496DC9B4E8}" destId="{55027981-2D01-455A-AA14-CC5CA6B10190}" srcOrd="0" destOrd="0" presId="urn:microsoft.com/office/officeart/2005/8/layout/vList2"/>
    <dgm:cxn modelId="{4587FA81-0642-4CB9-9F86-7D415FC90E29}" type="presParOf" srcId="{55027981-2D01-455A-AA14-CC5CA6B10190}" destId="{60C7E44B-1BBA-45B6-A466-F9951E74EDDC}" srcOrd="0" destOrd="0" presId="urn:microsoft.com/office/officeart/2005/8/layout/vList2"/>
    <dgm:cxn modelId="{814D6846-FEE1-4681-A8B2-C7F9E2E223F6}" type="presParOf" srcId="{55027981-2D01-455A-AA14-CC5CA6B10190}" destId="{C575B830-9806-4B63-9002-51A4BB2404AA}" srcOrd="1" destOrd="0" presId="urn:microsoft.com/office/officeart/2005/8/layout/vList2"/>
    <dgm:cxn modelId="{E3D1A192-3944-4C15-9BE2-70F50627248D}" type="presParOf" srcId="{55027981-2D01-455A-AA14-CC5CA6B10190}" destId="{A21E798A-D456-40B0-B595-C0DEDB950E2F}" srcOrd="2" destOrd="0" presId="urn:microsoft.com/office/officeart/2005/8/layout/vList2"/>
    <dgm:cxn modelId="{EAD5E006-90E3-4DA9-AA50-02C15F176B3A}" type="presParOf" srcId="{55027981-2D01-455A-AA14-CC5CA6B10190}" destId="{C0E3DAF2-A379-4367-81BB-CBFDF79474B0}" srcOrd="3" destOrd="0" presId="urn:microsoft.com/office/officeart/2005/8/layout/vList2"/>
    <dgm:cxn modelId="{E1517AD5-3F75-4A9B-A155-7F254D7F00D6}" type="presParOf" srcId="{55027981-2D01-455A-AA14-CC5CA6B10190}" destId="{1A9189C8-0445-4865-A6A9-0F7FFB7AC504}"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5A8CF2E-830B-4568-97F8-227ACBE018B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B328C6A-FEB6-423B-9066-1BBF0E3E9769}">
      <dgm:prSet phldrT="[Κείμενο]"/>
      <dgm:spPr/>
      <dgm:t>
        <a:bodyPr/>
        <a:lstStyle/>
        <a:p>
          <a:r>
            <a:rPr lang="el-GR" b="1" dirty="0" smtClean="0"/>
            <a:t>Αίτια περιοδοντικών νόσων</a:t>
          </a:r>
          <a:endParaRPr lang="el-GR" dirty="0"/>
        </a:p>
      </dgm:t>
    </dgm:pt>
    <dgm:pt modelId="{5317F058-40D9-43C3-8B34-8D7DA0ED18AB}" type="parTrans" cxnId="{81358961-78C9-478D-8956-62DBF1B04F6F}">
      <dgm:prSet/>
      <dgm:spPr/>
      <dgm:t>
        <a:bodyPr/>
        <a:lstStyle/>
        <a:p>
          <a:endParaRPr lang="el-GR"/>
        </a:p>
      </dgm:t>
    </dgm:pt>
    <dgm:pt modelId="{F6613DD1-D5F1-4CE8-B55E-793CCC8E276D}" type="sibTrans" cxnId="{81358961-78C9-478D-8956-62DBF1B04F6F}">
      <dgm:prSet/>
      <dgm:spPr/>
      <dgm:t>
        <a:bodyPr/>
        <a:lstStyle/>
        <a:p>
          <a:endParaRPr lang="el-GR"/>
        </a:p>
      </dgm:t>
    </dgm:pt>
    <dgm:pt modelId="{D71AC923-27BC-4298-AD71-C05BDC1DD186}">
      <dgm:prSet phldrT="[Κείμενο]"/>
      <dgm:spPr/>
      <dgm:t>
        <a:bodyPr/>
        <a:lstStyle/>
        <a:p>
          <a:r>
            <a:rPr lang="el-GR" dirty="0" smtClean="0"/>
            <a:t>Βακτήρια  </a:t>
          </a:r>
          <a:endParaRPr lang="el-GR" dirty="0"/>
        </a:p>
      </dgm:t>
    </dgm:pt>
    <dgm:pt modelId="{509D45D4-ACDC-49EC-8618-9CB02EE3ACCF}" type="parTrans" cxnId="{ECEB51A8-8060-4281-9882-B63072FC260D}">
      <dgm:prSet/>
      <dgm:spPr/>
      <dgm:t>
        <a:bodyPr/>
        <a:lstStyle/>
        <a:p>
          <a:endParaRPr lang="el-GR"/>
        </a:p>
      </dgm:t>
    </dgm:pt>
    <dgm:pt modelId="{4E679529-7354-4047-B5E8-315472C051ED}" type="sibTrans" cxnId="{ECEB51A8-8060-4281-9882-B63072FC260D}">
      <dgm:prSet/>
      <dgm:spPr/>
      <dgm:t>
        <a:bodyPr/>
        <a:lstStyle/>
        <a:p>
          <a:endParaRPr lang="el-GR"/>
        </a:p>
      </dgm:t>
    </dgm:pt>
    <dgm:pt modelId="{54D701EA-7F1C-4859-995A-91FE4361E919}">
      <dgm:prSet phldrT="[Κείμενο]"/>
      <dgm:spPr/>
      <dgm:t>
        <a:bodyPr/>
        <a:lstStyle/>
        <a:p>
          <a:r>
            <a:rPr lang="el-GR" dirty="0" smtClean="0"/>
            <a:t>Άμεση δράση </a:t>
          </a:r>
          <a:endParaRPr lang="el-GR" dirty="0"/>
        </a:p>
      </dgm:t>
    </dgm:pt>
    <dgm:pt modelId="{D6AAAD1C-EC43-4566-A71C-1F0FC8F26E19}" type="parTrans" cxnId="{A764007E-63F2-41DF-B7CD-07ED0D94944F}">
      <dgm:prSet/>
      <dgm:spPr/>
      <dgm:t>
        <a:bodyPr/>
        <a:lstStyle/>
        <a:p>
          <a:endParaRPr lang="el-GR"/>
        </a:p>
      </dgm:t>
    </dgm:pt>
    <dgm:pt modelId="{B04B7D8F-E5EA-4D96-8DF1-B0E2544D0A2D}" type="sibTrans" cxnId="{A764007E-63F2-41DF-B7CD-07ED0D94944F}">
      <dgm:prSet/>
      <dgm:spPr/>
      <dgm:t>
        <a:bodyPr/>
        <a:lstStyle/>
        <a:p>
          <a:endParaRPr lang="el-GR"/>
        </a:p>
      </dgm:t>
    </dgm:pt>
    <dgm:pt modelId="{C9C350BE-367A-4CC3-9833-A0C3818BB4AF}">
      <dgm:prSet phldrT="[Κείμενο]"/>
      <dgm:spPr/>
      <dgm:t>
        <a:bodyPr/>
        <a:lstStyle/>
        <a:p>
          <a:r>
            <a:rPr lang="el-GR" dirty="0" smtClean="0"/>
            <a:t>Έμμεση δράση</a:t>
          </a:r>
          <a:endParaRPr lang="el-GR" dirty="0"/>
        </a:p>
      </dgm:t>
    </dgm:pt>
    <dgm:pt modelId="{237408C6-011D-437A-81A9-8FC76665CFC4}" type="parTrans" cxnId="{9474FAC2-C812-434E-BCDD-F189976468D6}">
      <dgm:prSet/>
      <dgm:spPr/>
      <dgm:t>
        <a:bodyPr/>
        <a:lstStyle/>
        <a:p>
          <a:endParaRPr lang="el-GR"/>
        </a:p>
      </dgm:t>
    </dgm:pt>
    <dgm:pt modelId="{A7653A64-A1F3-45BB-B260-A3BCC43BD089}" type="sibTrans" cxnId="{9474FAC2-C812-434E-BCDD-F189976468D6}">
      <dgm:prSet/>
      <dgm:spPr/>
      <dgm:t>
        <a:bodyPr/>
        <a:lstStyle/>
        <a:p>
          <a:endParaRPr lang="el-GR"/>
        </a:p>
      </dgm:t>
    </dgm:pt>
    <dgm:pt modelId="{AF286D16-2DCB-4756-9263-B76FFC2CC596}">
      <dgm:prSet phldrT="[Κείμενο]"/>
      <dgm:spPr/>
      <dgm:t>
        <a:bodyPr/>
        <a:lstStyle/>
        <a:p>
          <a:r>
            <a:rPr lang="el-GR" dirty="0" smtClean="0"/>
            <a:t>Αμυντικοί μηχανισμοί του ξενιστή</a:t>
          </a:r>
          <a:endParaRPr lang="el-GR" dirty="0"/>
        </a:p>
      </dgm:t>
    </dgm:pt>
    <dgm:pt modelId="{B8F211F6-4470-4E28-9D46-61B3C8CB4BB2}" type="parTrans" cxnId="{2AFCC03B-437A-471D-A400-4335CFF470F5}">
      <dgm:prSet/>
      <dgm:spPr/>
      <dgm:t>
        <a:bodyPr/>
        <a:lstStyle/>
        <a:p>
          <a:endParaRPr lang="el-GR"/>
        </a:p>
      </dgm:t>
    </dgm:pt>
    <dgm:pt modelId="{D213E64E-9FBD-44D2-ADE0-BCE36F9CA5B5}" type="sibTrans" cxnId="{2AFCC03B-437A-471D-A400-4335CFF470F5}">
      <dgm:prSet/>
      <dgm:spPr/>
      <dgm:t>
        <a:bodyPr/>
        <a:lstStyle/>
        <a:p>
          <a:endParaRPr lang="el-GR"/>
        </a:p>
      </dgm:t>
    </dgm:pt>
    <dgm:pt modelId="{6B56FAD0-5348-4B6E-91DE-B8DBBD25FE5E}">
      <dgm:prSet phldrT="[Κείμενο]"/>
      <dgm:spPr/>
      <dgm:t>
        <a:bodyPr/>
        <a:lstStyle/>
        <a:p>
          <a:r>
            <a:rPr lang="el-GR" dirty="0" smtClean="0"/>
            <a:t>Φυσική άμυνα (φαγοκυττάρωση)</a:t>
          </a:r>
          <a:endParaRPr lang="el-GR" dirty="0"/>
        </a:p>
      </dgm:t>
    </dgm:pt>
    <dgm:pt modelId="{9A7A47F8-F72B-45E0-B033-DA72B48D01D5}" type="parTrans" cxnId="{3D3CE603-FE4B-457B-81E4-666A9C185E1D}">
      <dgm:prSet/>
      <dgm:spPr/>
      <dgm:t>
        <a:bodyPr/>
        <a:lstStyle/>
        <a:p>
          <a:endParaRPr lang="el-GR"/>
        </a:p>
      </dgm:t>
    </dgm:pt>
    <dgm:pt modelId="{1A5D4C67-1946-47DB-B715-EC45E052AD04}" type="sibTrans" cxnId="{3D3CE603-FE4B-457B-81E4-666A9C185E1D}">
      <dgm:prSet/>
      <dgm:spPr/>
      <dgm:t>
        <a:bodyPr/>
        <a:lstStyle/>
        <a:p>
          <a:endParaRPr lang="el-GR"/>
        </a:p>
      </dgm:t>
    </dgm:pt>
    <dgm:pt modelId="{6564A1DA-7BC9-4DDA-82CF-480D591CBE8C}">
      <dgm:prSet/>
      <dgm:spPr/>
      <dgm:t>
        <a:bodyPr/>
        <a:lstStyle/>
        <a:p>
          <a:r>
            <a:rPr lang="el-GR" dirty="0" smtClean="0"/>
            <a:t>Χυμική και κυτταρική ανοσία </a:t>
          </a:r>
          <a:endParaRPr lang="el-GR" dirty="0"/>
        </a:p>
      </dgm:t>
    </dgm:pt>
    <dgm:pt modelId="{52476E93-5CC9-4BD3-8CC3-3ACBE15E3CAF}" type="parTrans" cxnId="{4D3049C1-D1B4-4C40-946F-E574E86C1218}">
      <dgm:prSet/>
      <dgm:spPr/>
      <dgm:t>
        <a:bodyPr/>
        <a:lstStyle/>
        <a:p>
          <a:endParaRPr lang="el-GR"/>
        </a:p>
      </dgm:t>
    </dgm:pt>
    <dgm:pt modelId="{B9EB2FBD-D399-4825-91E6-42D363A56D1B}" type="sibTrans" cxnId="{4D3049C1-D1B4-4C40-946F-E574E86C1218}">
      <dgm:prSet/>
      <dgm:spPr/>
      <dgm:t>
        <a:bodyPr/>
        <a:lstStyle/>
        <a:p>
          <a:endParaRPr lang="el-GR"/>
        </a:p>
      </dgm:t>
    </dgm:pt>
    <dgm:pt modelId="{5104CA06-E7C7-48C6-AFB3-D2DC5C9F284D}" type="pres">
      <dgm:prSet presAssocID="{25A8CF2E-830B-4568-97F8-227ACBE018B9}" presName="hierChild1" presStyleCnt="0">
        <dgm:presLayoutVars>
          <dgm:chPref val="1"/>
          <dgm:dir/>
          <dgm:animOne val="branch"/>
          <dgm:animLvl val="lvl"/>
          <dgm:resizeHandles/>
        </dgm:presLayoutVars>
      </dgm:prSet>
      <dgm:spPr/>
      <dgm:t>
        <a:bodyPr/>
        <a:lstStyle/>
        <a:p>
          <a:endParaRPr lang="el-GR"/>
        </a:p>
      </dgm:t>
    </dgm:pt>
    <dgm:pt modelId="{E8E94053-6F41-46AF-9DCA-73D3BD311E9D}" type="pres">
      <dgm:prSet presAssocID="{0B328C6A-FEB6-423B-9066-1BBF0E3E9769}" presName="hierRoot1" presStyleCnt="0"/>
      <dgm:spPr/>
    </dgm:pt>
    <dgm:pt modelId="{CE9698C7-C4E4-4697-B82B-87F48237DE4A}" type="pres">
      <dgm:prSet presAssocID="{0B328C6A-FEB6-423B-9066-1BBF0E3E9769}" presName="composite" presStyleCnt="0"/>
      <dgm:spPr/>
    </dgm:pt>
    <dgm:pt modelId="{047F464D-50A2-439B-90B1-C9FABCBB844C}" type="pres">
      <dgm:prSet presAssocID="{0B328C6A-FEB6-423B-9066-1BBF0E3E9769}" presName="background" presStyleLbl="node0" presStyleIdx="0" presStyleCnt="1"/>
      <dgm:spPr/>
    </dgm:pt>
    <dgm:pt modelId="{1FC7A3FA-C99A-4EE8-9388-EE6D2B1039CB}" type="pres">
      <dgm:prSet presAssocID="{0B328C6A-FEB6-423B-9066-1BBF0E3E9769}" presName="text" presStyleLbl="fgAcc0" presStyleIdx="0" presStyleCnt="1">
        <dgm:presLayoutVars>
          <dgm:chPref val="3"/>
        </dgm:presLayoutVars>
      </dgm:prSet>
      <dgm:spPr/>
      <dgm:t>
        <a:bodyPr/>
        <a:lstStyle/>
        <a:p>
          <a:endParaRPr lang="el-GR"/>
        </a:p>
      </dgm:t>
    </dgm:pt>
    <dgm:pt modelId="{4F28DF3E-6B9E-49A9-9ACD-A6EF0EF84829}" type="pres">
      <dgm:prSet presAssocID="{0B328C6A-FEB6-423B-9066-1BBF0E3E9769}" presName="hierChild2" presStyleCnt="0"/>
      <dgm:spPr/>
    </dgm:pt>
    <dgm:pt modelId="{1A2D3ECC-AE33-48C7-8C43-0B743CD12713}" type="pres">
      <dgm:prSet presAssocID="{509D45D4-ACDC-49EC-8618-9CB02EE3ACCF}" presName="Name10" presStyleLbl="parChTrans1D2" presStyleIdx="0" presStyleCnt="2"/>
      <dgm:spPr/>
      <dgm:t>
        <a:bodyPr/>
        <a:lstStyle/>
        <a:p>
          <a:endParaRPr lang="el-GR"/>
        </a:p>
      </dgm:t>
    </dgm:pt>
    <dgm:pt modelId="{5C88489E-FE27-4263-9410-A648588A27C2}" type="pres">
      <dgm:prSet presAssocID="{D71AC923-27BC-4298-AD71-C05BDC1DD186}" presName="hierRoot2" presStyleCnt="0"/>
      <dgm:spPr/>
    </dgm:pt>
    <dgm:pt modelId="{31CF8D8E-46CB-405B-8F97-E759F30B81C9}" type="pres">
      <dgm:prSet presAssocID="{D71AC923-27BC-4298-AD71-C05BDC1DD186}" presName="composite2" presStyleCnt="0"/>
      <dgm:spPr/>
    </dgm:pt>
    <dgm:pt modelId="{4A840FD5-223F-41E4-B264-8D60C2880DE2}" type="pres">
      <dgm:prSet presAssocID="{D71AC923-27BC-4298-AD71-C05BDC1DD186}" presName="background2" presStyleLbl="node2" presStyleIdx="0" presStyleCnt="2"/>
      <dgm:spPr/>
    </dgm:pt>
    <dgm:pt modelId="{6E5C91CD-8AB2-417C-BBE6-A5B8BC003AC2}" type="pres">
      <dgm:prSet presAssocID="{D71AC923-27BC-4298-AD71-C05BDC1DD186}" presName="text2" presStyleLbl="fgAcc2" presStyleIdx="0" presStyleCnt="2">
        <dgm:presLayoutVars>
          <dgm:chPref val="3"/>
        </dgm:presLayoutVars>
      </dgm:prSet>
      <dgm:spPr/>
      <dgm:t>
        <a:bodyPr/>
        <a:lstStyle/>
        <a:p>
          <a:endParaRPr lang="el-GR"/>
        </a:p>
      </dgm:t>
    </dgm:pt>
    <dgm:pt modelId="{9FE1B028-7659-4AF6-840D-95E6B5BD21E6}" type="pres">
      <dgm:prSet presAssocID="{D71AC923-27BC-4298-AD71-C05BDC1DD186}" presName="hierChild3" presStyleCnt="0"/>
      <dgm:spPr/>
    </dgm:pt>
    <dgm:pt modelId="{9AC9ED0D-1B5A-42C1-8456-7A0121BBF442}" type="pres">
      <dgm:prSet presAssocID="{D6AAAD1C-EC43-4566-A71C-1F0FC8F26E19}" presName="Name17" presStyleLbl="parChTrans1D3" presStyleIdx="0" presStyleCnt="4"/>
      <dgm:spPr/>
      <dgm:t>
        <a:bodyPr/>
        <a:lstStyle/>
        <a:p>
          <a:endParaRPr lang="el-GR"/>
        </a:p>
      </dgm:t>
    </dgm:pt>
    <dgm:pt modelId="{5282D3DC-E81F-4FB0-9944-B766E617D65C}" type="pres">
      <dgm:prSet presAssocID="{54D701EA-7F1C-4859-995A-91FE4361E919}" presName="hierRoot3" presStyleCnt="0"/>
      <dgm:spPr/>
    </dgm:pt>
    <dgm:pt modelId="{19FADC35-9A89-4510-81FE-30DD0AAD671B}" type="pres">
      <dgm:prSet presAssocID="{54D701EA-7F1C-4859-995A-91FE4361E919}" presName="composite3" presStyleCnt="0"/>
      <dgm:spPr/>
    </dgm:pt>
    <dgm:pt modelId="{06CFF9E6-4E54-444A-B24B-59F66157C8F6}" type="pres">
      <dgm:prSet presAssocID="{54D701EA-7F1C-4859-995A-91FE4361E919}" presName="background3" presStyleLbl="node3" presStyleIdx="0" presStyleCnt="4"/>
      <dgm:spPr/>
    </dgm:pt>
    <dgm:pt modelId="{232DFC16-0512-44DA-A95D-171522F4B297}" type="pres">
      <dgm:prSet presAssocID="{54D701EA-7F1C-4859-995A-91FE4361E919}" presName="text3" presStyleLbl="fgAcc3" presStyleIdx="0" presStyleCnt="4">
        <dgm:presLayoutVars>
          <dgm:chPref val="3"/>
        </dgm:presLayoutVars>
      </dgm:prSet>
      <dgm:spPr/>
      <dgm:t>
        <a:bodyPr/>
        <a:lstStyle/>
        <a:p>
          <a:endParaRPr lang="el-GR"/>
        </a:p>
      </dgm:t>
    </dgm:pt>
    <dgm:pt modelId="{F3B8675F-4306-4449-A4D4-288CF7FA88DA}" type="pres">
      <dgm:prSet presAssocID="{54D701EA-7F1C-4859-995A-91FE4361E919}" presName="hierChild4" presStyleCnt="0"/>
      <dgm:spPr/>
    </dgm:pt>
    <dgm:pt modelId="{2891D411-A7AA-4CFF-9677-3190305085FD}" type="pres">
      <dgm:prSet presAssocID="{237408C6-011D-437A-81A9-8FC76665CFC4}" presName="Name17" presStyleLbl="parChTrans1D3" presStyleIdx="1" presStyleCnt="4"/>
      <dgm:spPr/>
      <dgm:t>
        <a:bodyPr/>
        <a:lstStyle/>
        <a:p>
          <a:endParaRPr lang="el-GR"/>
        </a:p>
      </dgm:t>
    </dgm:pt>
    <dgm:pt modelId="{68E8FF50-5824-4BD0-9042-84A890FB0BB1}" type="pres">
      <dgm:prSet presAssocID="{C9C350BE-367A-4CC3-9833-A0C3818BB4AF}" presName="hierRoot3" presStyleCnt="0"/>
      <dgm:spPr/>
    </dgm:pt>
    <dgm:pt modelId="{98C881BA-2A06-4B3B-9ADD-49CBEA5354B3}" type="pres">
      <dgm:prSet presAssocID="{C9C350BE-367A-4CC3-9833-A0C3818BB4AF}" presName="composite3" presStyleCnt="0"/>
      <dgm:spPr/>
    </dgm:pt>
    <dgm:pt modelId="{3A179FC4-E978-4359-8387-307BD95383D5}" type="pres">
      <dgm:prSet presAssocID="{C9C350BE-367A-4CC3-9833-A0C3818BB4AF}" presName="background3" presStyleLbl="node3" presStyleIdx="1" presStyleCnt="4"/>
      <dgm:spPr/>
    </dgm:pt>
    <dgm:pt modelId="{08669EDF-4BC6-4BD3-AB00-065389B3C537}" type="pres">
      <dgm:prSet presAssocID="{C9C350BE-367A-4CC3-9833-A0C3818BB4AF}" presName="text3" presStyleLbl="fgAcc3" presStyleIdx="1" presStyleCnt="4">
        <dgm:presLayoutVars>
          <dgm:chPref val="3"/>
        </dgm:presLayoutVars>
      </dgm:prSet>
      <dgm:spPr/>
      <dgm:t>
        <a:bodyPr/>
        <a:lstStyle/>
        <a:p>
          <a:endParaRPr lang="el-GR"/>
        </a:p>
      </dgm:t>
    </dgm:pt>
    <dgm:pt modelId="{BFB4449E-F374-4D35-B011-B35F7D83FB52}" type="pres">
      <dgm:prSet presAssocID="{C9C350BE-367A-4CC3-9833-A0C3818BB4AF}" presName="hierChild4" presStyleCnt="0"/>
      <dgm:spPr/>
    </dgm:pt>
    <dgm:pt modelId="{2A082389-41FD-44FF-9CAC-93A1369E925E}" type="pres">
      <dgm:prSet presAssocID="{B8F211F6-4470-4E28-9D46-61B3C8CB4BB2}" presName="Name10" presStyleLbl="parChTrans1D2" presStyleIdx="1" presStyleCnt="2"/>
      <dgm:spPr/>
      <dgm:t>
        <a:bodyPr/>
        <a:lstStyle/>
        <a:p>
          <a:endParaRPr lang="el-GR"/>
        </a:p>
      </dgm:t>
    </dgm:pt>
    <dgm:pt modelId="{9A218D33-E694-443E-9F11-111FAB974492}" type="pres">
      <dgm:prSet presAssocID="{AF286D16-2DCB-4756-9263-B76FFC2CC596}" presName="hierRoot2" presStyleCnt="0"/>
      <dgm:spPr/>
    </dgm:pt>
    <dgm:pt modelId="{1A9D9E9D-C9AE-47FC-9EFD-319CCA92F834}" type="pres">
      <dgm:prSet presAssocID="{AF286D16-2DCB-4756-9263-B76FFC2CC596}" presName="composite2" presStyleCnt="0"/>
      <dgm:spPr/>
    </dgm:pt>
    <dgm:pt modelId="{306DE2AA-704F-4BA1-A604-CFE3F405E69E}" type="pres">
      <dgm:prSet presAssocID="{AF286D16-2DCB-4756-9263-B76FFC2CC596}" presName="background2" presStyleLbl="node2" presStyleIdx="1" presStyleCnt="2"/>
      <dgm:spPr/>
    </dgm:pt>
    <dgm:pt modelId="{CCC49871-EEB3-4F93-9480-7DA1FE7BBB7E}" type="pres">
      <dgm:prSet presAssocID="{AF286D16-2DCB-4756-9263-B76FFC2CC596}" presName="text2" presStyleLbl="fgAcc2" presStyleIdx="1" presStyleCnt="2">
        <dgm:presLayoutVars>
          <dgm:chPref val="3"/>
        </dgm:presLayoutVars>
      </dgm:prSet>
      <dgm:spPr/>
      <dgm:t>
        <a:bodyPr/>
        <a:lstStyle/>
        <a:p>
          <a:endParaRPr lang="el-GR"/>
        </a:p>
      </dgm:t>
    </dgm:pt>
    <dgm:pt modelId="{E9CCF7AA-7FC6-47EC-9143-192FBCB64C5A}" type="pres">
      <dgm:prSet presAssocID="{AF286D16-2DCB-4756-9263-B76FFC2CC596}" presName="hierChild3" presStyleCnt="0"/>
      <dgm:spPr/>
    </dgm:pt>
    <dgm:pt modelId="{11E3EDB0-87AE-4660-861C-79A5ACACF3A0}" type="pres">
      <dgm:prSet presAssocID="{9A7A47F8-F72B-45E0-B033-DA72B48D01D5}" presName="Name17" presStyleLbl="parChTrans1D3" presStyleIdx="2" presStyleCnt="4"/>
      <dgm:spPr/>
      <dgm:t>
        <a:bodyPr/>
        <a:lstStyle/>
        <a:p>
          <a:endParaRPr lang="el-GR"/>
        </a:p>
      </dgm:t>
    </dgm:pt>
    <dgm:pt modelId="{08F2E8E3-ACA4-4448-9706-097C756CF413}" type="pres">
      <dgm:prSet presAssocID="{6B56FAD0-5348-4B6E-91DE-B8DBBD25FE5E}" presName="hierRoot3" presStyleCnt="0"/>
      <dgm:spPr/>
    </dgm:pt>
    <dgm:pt modelId="{6BA6102A-7E17-4048-8233-72F83D7B029B}" type="pres">
      <dgm:prSet presAssocID="{6B56FAD0-5348-4B6E-91DE-B8DBBD25FE5E}" presName="composite3" presStyleCnt="0"/>
      <dgm:spPr/>
    </dgm:pt>
    <dgm:pt modelId="{EADADE51-8D4B-4DAA-ABBE-95BAE127AACD}" type="pres">
      <dgm:prSet presAssocID="{6B56FAD0-5348-4B6E-91DE-B8DBBD25FE5E}" presName="background3" presStyleLbl="node3" presStyleIdx="2" presStyleCnt="4"/>
      <dgm:spPr/>
    </dgm:pt>
    <dgm:pt modelId="{69B233B7-492C-4625-AE70-F508A0ACB5F4}" type="pres">
      <dgm:prSet presAssocID="{6B56FAD0-5348-4B6E-91DE-B8DBBD25FE5E}" presName="text3" presStyleLbl="fgAcc3" presStyleIdx="2" presStyleCnt="4">
        <dgm:presLayoutVars>
          <dgm:chPref val="3"/>
        </dgm:presLayoutVars>
      </dgm:prSet>
      <dgm:spPr/>
      <dgm:t>
        <a:bodyPr/>
        <a:lstStyle/>
        <a:p>
          <a:endParaRPr lang="el-GR"/>
        </a:p>
      </dgm:t>
    </dgm:pt>
    <dgm:pt modelId="{ACCFEFD4-92F5-495E-BE3D-628737BD04C0}" type="pres">
      <dgm:prSet presAssocID="{6B56FAD0-5348-4B6E-91DE-B8DBBD25FE5E}" presName="hierChild4" presStyleCnt="0"/>
      <dgm:spPr/>
    </dgm:pt>
    <dgm:pt modelId="{CCA817D9-4108-43A6-8B86-CF196AB1575B}" type="pres">
      <dgm:prSet presAssocID="{52476E93-5CC9-4BD3-8CC3-3ACBE15E3CAF}" presName="Name17" presStyleLbl="parChTrans1D3" presStyleIdx="3" presStyleCnt="4"/>
      <dgm:spPr/>
      <dgm:t>
        <a:bodyPr/>
        <a:lstStyle/>
        <a:p>
          <a:endParaRPr lang="el-GR"/>
        </a:p>
      </dgm:t>
    </dgm:pt>
    <dgm:pt modelId="{E1504AF8-F2DC-4905-943F-FECD8639E9E5}" type="pres">
      <dgm:prSet presAssocID="{6564A1DA-7BC9-4DDA-82CF-480D591CBE8C}" presName="hierRoot3" presStyleCnt="0"/>
      <dgm:spPr/>
    </dgm:pt>
    <dgm:pt modelId="{A519BCEE-D4BE-4860-9C0C-415664C594C5}" type="pres">
      <dgm:prSet presAssocID="{6564A1DA-7BC9-4DDA-82CF-480D591CBE8C}" presName="composite3" presStyleCnt="0"/>
      <dgm:spPr/>
    </dgm:pt>
    <dgm:pt modelId="{B44218F3-734E-4BFF-A342-0165FCC5D25B}" type="pres">
      <dgm:prSet presAssocID="{6564A1DA-7BC9-4DDA-82CF-480D591CBE8C}" presName="background3" presStyleLbl="node3" presStyleIdx="3" presStyleCnt="4"/>
      <dgm:spPr/>
    </dgm:pt>
    <dgm:pt modelId="{FDD6477B-6F59-4126-82BD-94215A16F78C}" type="pres">
      <dgm:prSet presAssocID="{6564A1DA-7BC9-4DDA-82CF-480D591CBE8C}" presName="text3" presStyleLbl="fgAcc3" presStyleIdx="3" presStyleCnt="4">
        <dgm:presLayoutVars>
          <dgm:chPref val="3"/>
        </dgm:presLayoutVars>
      </dgm:prSet>
      <dgm:spPr/>
      <dgm:t>
        <a:bodyPr/>
        <a:lstStyle/>
        <a:p>
          <a:endParaRPr lang="el-GR"/>
        </a:p>
      </dgm:t>
    </dgm:pt>
    <dgm:pt modelId="{8436048E-4C08-463B-845B-FCCE27B869FD}" type="pres">
      <dgm:prSet presAssocID="{6564A1DA-7BC9-4DDA-82CF-480D591CBE8C}" presName="hierChild4" presStyleCnt="0"/>
      <dgm:spPr/>
    </dgm:pt>
  </dgm:ptLst>
  <dgm:cxnLst>
    <dgm:cxn modelId="{2AFCC03B-437A-471D-A400-4335CFF470F5}" srcId="{0B328C6A-FEB6-423B-9066-1BBF0E3E9769}" destId="{AF286D16-2DCB-4756-9263-B76FFC2CC596}" srcOrd="1" destOrd="0" parTransId="{B8F211F6-4470-4E28-9D46-61B3C8CB4BB2}" sibTransId="{D213E64E-9FBD-44D2-ADE0-BCE36F9CA5B5}"/>
    <dgm:cxn modelId="{5A0B2540-2B6F-499B-98A1-B1FACB48C290}" type="presOf" srcId="{509D45D4-ACDC-49EC-8618-9CB02EE3ACCF}" destId="{1A2D3ECC-AE33-48C7-8C43-0B743CD12713}" srcOrd="0" destOrd="0" presId="urn:microsoft.com/office/officeart/2005/8/layout/hierarchy1"/>
    <dgm:cxn modelId="{9CC78AFA-B882-423A-9ED1-0A9FBBE7DD91}" type="presOf" srcId="{25A8CF2E-830B-4568-97F8-227ACBE018B9}" destId="{5104CA06-E7C7-48C6-AFB3-D2DC5C9F284D}" srcOrd="0" destOrd="0" presId="urn:microsoft.com/office/officeart/2005/8/layout/hierarchy1"/>
    <dgm:cxn modelId="{1139B240-EC85-4F47-9134-E4AADE9AD483}" type="presOf" srcId="{6B56FAD0-5348-4B6E-91DE-B8DBBD25FE5E}" destId="{69B233B7-492C-4625-AE70-F508A0ACB5F4}" srcOrd="0" destOrd="0" presId="urn:microsoft.com/office/officeart/2005/8/layout/hierarchy1"/>
    <dgm:cxn modelId="{8DFD1B75-1358-4545-A0A8-D408A4D63BC7}" type="presOf" srcId="{52476E93-5CC9-4BD3-8CC3-3ACBE15E3CAF}" destId="{CCA817D9-4108-43A6-8B86-CF196AB1575B}" srcOrd="0" destOrd="0" presId="urn:microsoft.com/office/officeart/2005/8/layout/hierarchy1"/>
    <dgm:cxn modelId="{A9D10B21-9F9B-4A43-854A-E3838208254C}" type="presOf" srcId="{D6AAAD1C-EC43-4566-A71C-1F0FC8F26E19}" destId="{9AC9ED0D-1B5A-42C1-8456-7A0121BBF442}" srcOrd="0" destOrd="0" presId="urn:microsoft.com/office/officeart/2005/8/layout/hierarchy1"/>
    <dgm:cxn modelId="{127375D6-BDEC-48BD-8A0D-EC6DAFBF0807}" type="presOf" srcId="{0B328C6A-FEB6-423B-9066-1BBF0E3E9769}" destId="{1FC7A3FA-C99A-4EE8-9388-EE6D2B1039CB}" srcOrd="0" destOrd="0" presId="urn:microsoft.com/office/officeart/2005/8/layout/hierarchy1"/>
    <dgm:cxn modelId="{7DC32E15-40CE-46FD-BAF5-F31D65327803}" type="presOf" srcId="{D71AC923-27BC-4298-AD71-C05BDC1DD186}" destId="{6E5C91CD-8AB2-417C-BBE6-A5B8BC003AC2}" srcOrd="0" destOrd="0" presId="urn:microsoft.com/office/officeart/2005/8/layout/hierarchy1"/>
    <dgm:cxn modelId="{D7CDD795-60A5-425E-9F90-755278F93F40}" type="presOf" srcId="{C9C350BE-367A-4CC3-9833-A0C3818BB4AF}" destId="{08669EDF-4BC6-4BD3-AB00-065389B3C537}" srcOrd="0" destOrd="0" presId="urn:microsoft.com/office/officeart/2005/8/layout/hierarchy1"/>
    <dgm:cxn modelId="{25D4777D-737E-4C07-9BFA-05B6467D7614}" type="presOf" srcId="{AF286D16-2DCB-4756-9263-B76FFC2CC596}" destId="{CCC49871-EEB3-4F93-9480-7DA1FE7BBB7E}" srcOrd="0" destOrd="0" presId="urn:microsoft.com/office/officeart/2005/8/layout/hierarchy1"/>
    <dgm:cxn modelId="{B1C9ACE8-9D16-4268-A11B-7B231A234517}" type="presOf" srcId="{54D701EA-7F1C-4859-995A-91FE4361E919}" destId="{232DFC16-0512-44DA-A95D-171522F4B297}" srcOrd="0" destOrd="0" presId="urn:microsoft.com/office/officeart/2005/8/layout/hierarchy1"/>
    <dgm:cxn modelId="{9474FAC2-C812-434E-BCDD-F189976468D6}" srcId="{D71AC923-27BC-4298-AD71-C05BDC1DD186}" destId="{C9C350BE-367A-4CC3-9833-A0C3818BB4AF}" srcOrd="1" destOrd="0" parTransId="{237408C6-011D-437A-81A9-8FC76665CFC4}" sibTransId="{A7653A64-A1F3-45BB-B260-A3BCC43BD089}"/>
    <dgm:cxn modelId="{81358961-78C9-478D-8956-62DBF1B04F6F}" srcId="{25A8CF2E-830B-4568-97F8-227ACBE018B9}" destId="{0B328C6A-FEB6-423B-9066-1BBF0E3E9769}" srcOrd="0" destOrd="0" parTransId="{5317F058-40D9-43C3-8B34-8D7DA0ED18AB}" sibTransId="{F6613DD1-D5F1-4CE8-B55E-793CCC8E276D}"/>
    <dgm:cxn modelId="{FE895E47-0614-4C5A-BC59-36233F86EB21}" type="presOf" srcId="{237408C6-011D-437A-81A9-8FC76665CFC4}" destId="{2891D411-A7AA-4CFF-9677-3190305085FD}" srcOrd="0" destOrd="0" presId="urn:microsoft.com/office/officeart/2005/8/layout/hierarchy1"/>
    <dgm:cxn modelId="{72A69B4D-3B35-48C9-895A-A360C0968373}" type="presOf" srcId="{6564A1DA-7BC9-4DDA-82CF-480D591CBE8C}" destId="{FDD6477B-6F59-4126-82BD-94215A16F78C}" srcOrd="0" destOrd="0" presId="urn:microsoft.com/office/officeart/2005/8/layout/hierarchy1"/>
    <dgm:cxn modelId="{ECEB51A8-8060-4281-9882-B63072FC260D}" srcId="{0B328C6A-FEB6-423B-9066-1BBF0E3E9769}" destId="{D71AC923-27BC-4298-AD71-C05BDC1DD186}" srcOrd="0" destOrd="0" parTransId="{509D45D4-ACDC-49EC-8618-9CB02EE3ACCF}" sibTransId="{4E679529-7354-4047-B5E8-315472C051ED}"/>
    <dgm:cxn modelId="{4D3049C1-D1B4-4C40-946F-E574E86C1218}" srcId="{AF286D16-2DCB-4756-9263-B76FFC2CC596}" destId="{6564A1DA-7BC9-4DDA-82CF-480D591CBE8C}" srcOrd="1" destOrd="0" parTransId="{52476E93-5CC9-4BD3-8CC3-3ACBE15E3CAF}" sibTransId="{B9EB2FBD-D399-4825-91E6-42D363A56D1B}"/>
    <dgm:cxn modelId="{3D3CE603-FE4B-457B-81E4-666A9C185E1D}" srcId="{AF286D16-2DCB-4756-9263-B76FFC2CC596}" destId="{6B56FAD0-5348-4B6E-91DE-B8DBBD25FE5E}" srcOrd="0" destOrd="0" parTransId="{9A7A47F8-F72B-45E0-B033-DA72B48D01D5}" sibTransId="{1A5D4C67-1946-47DB-B715-EC45E052AD04}"/>
    <dgm:cxn modelId="{D89609BF-608F-41DA-85EC-AC5934A515A0}" type="presOf" srcId="{B8F211F6-4470-4E28-9D46-61B3C8CB4BB2}" destId="{2A082389-41FD-44FF-9CAC-93A1369E925E}" srcOrd="0" destOrd="0" presId="urn:microsoft.com/office/officeart/2005/8/layout/hierarchy1"/>
    <dgm:cxn modelId="{F6A74FBE-8A0C-4B2E-8353-7EBA52447D10}" type="presOf" srcId="{9A7A47F8-F72B-45E0-B033-DA72B48D01D5}" destId="{11E3EDB0-87AE-4660-861C-79A5ACACF3A0}" srcOrd="0" destOrd="0" presId="urn:microsoft.com/office/officeart/2005/8/layout/hierarchy1"/>
    <dgm:cxn modelId="{A764007E-63F2-41DF-B7CD-07ED0D94944F}" srcId="{D71AC923-27BC-4298-AD71-C05BDC1DD186}" destId="{54D701EA-7F1C-4859-995A-91FE4361E919}" srcOrd="0" destOrd="0" parTransId="{D6AAAD1C-EC43-4566-A71C-1F0FC8F26E19}" sibTransId="{B04B7D8F-E5EA-4D96-8DF1-B0E2544D0A2D}"/>
    <dgm:cxn modelId="{AF29C47E-EEAD-4FB8-B3FC-9909A68BA461}" type="presParOf" srcId="{5104CA06-E7C7-48C6-AFB3-D2DC5C9F284D}" destId="{E8E94053-6F41-46AF-9DCA-73D3BD311E9D}" srcOrd="0" destOrd="0" presId="urn:microsoft.com/office/officeart/2005/8/layout/hierarchy1"/>
    <dgm:cxn modelId="{AEF5B633-5D87-4669-85BD-77388353A5A6}" type="presParOf" srcId="{E8E94053-6F41-46AF-9DCA-73D3BD311E9D}" destId="{CE9698C7-C4E4-4697-B82B-87F48237DE4A}" srcOrd="0" destOrd="0" presId="urn:microsoft.com/office/officeart/2005/8/layout/hierarchy1"/>
    <dgm:cxn modelId="{628A0AC0-6D01-4DC1-B7EB-7C84721F1711}" type="presParOf" srcId="{CE9698C7-C4E4-4697-B82B-87F48237DE4A}" destId="{047F464D-50A2-439B-90B1-C9FABCBB844C}" srcOrd="0" destOrd="0" presId="urn:microsoft.com/office/officeart/2005/8/layout/hierarchy1"/>
    <dgm:cxn modelId="{66D0CEC1-F4DE-4FAA-962D-8EE7625DA1C2}" type="presParOf" srcId="{CE9698C7-C4E4-4697-B82B-87F48237DE4A}" destId="{1FC7A3FA-C99A-4EE8-9388-EE6D2B1039CB}" srcOrd="1" destOrd="0" presId="urn:microsoft.com/office/officeart/2005/8/layout/hierarchy1"/>
    <dgm:cxn modelId="{53E5F29D-2FCC-4682-9E0A-685427CECE72}" type="presParOf" srcId="{E8E94053-6F41-46AF-9DCA-73D3BD311E9D}" destId="{4F28DF3E-6B9E-49A9-9ACD-A6EF0EF84829}" srcOrd="1" destOrd="0" presId="urn:microsoft.com/office/officeart/2005/8/layout/hierarchy1"/>
    <dgm:cxn modelId="{6EE79306-5836-4653-888D-842B589E9883}" type="presParOf" srcId="{4F28DF3E-6B9E-49A9-9ACD-A6EF0EF84829}" destId="{1A2D3ECC-AE33-48C7-8C43-0B743CD12713}" srcOrd="0" destOrd="0" presId="urn:microsoft.com/office/officeart/2005/8/layout/hierarchy1"/>
    <dgm:cxn modelId="{07B1A6C1-D175-4ABF-82AC-164F79FF09FC}" type="presParOf" srcId="{4F28DF3E-6B9E-49A9-9ACD-A6EF0EF84829}" destId="{5C88489E-FE27-4263-9410-A648588A27C2}" srcOrd="1" destOrd="0" presId="urn:microsoft.com/office/officeart/2005/8/layout/hierarchy1"/>
    <dgm:cxn modelId="{04200CA0-58E4-4FAD-982F-3D0281F7AA81}" type="presParOf" srcId="{5C88489E-FE27-4263-9410-A648588A27C2}" destId="{31CF8D8E-46CB-405B-8F97-E759F30B81C9}" srcOrd="0" destOrd="0" presId="urn:microsoft.com/office/officeart/2005/8/layout/hierarchy1"/>
    <dgm:cxn modelId="{D172278D-ED1A-4B04-B737-1389AD2FF709}" type="presParOf" srcId="{31CF8D8E-46CB-405B-8F97-E759F30B81C9}" destId="{4A840FD5-223F-41E4-B264-8D60C2880DE2}" srcOrd="0" destOrd="0" presId="urn:microsoft.com/office/officeart/2005/8/layout/hierarchy1"/>
    <dgm:cxn modelId="{17F58D68-C2C0-473F-8BD6-B6791F655EE5}" type="presParOf" srcId="{31CF8D8E-46CB-405B-8F97-E759F30B81C9}" destId="{6E5C91CD-8AB2-417C-BBE6-A5B8BC003AC2}" srcOrd="1" destOrd="0" presId="urn:microsoft.com/office/officeart/2005/8/layout/hierarchy1"/>
    <dgm:cxn modelId="{8299DF82-2C4E-4E91-A2B1-8E4D8491CDE8}" type="presParOf" srcId="{5C88489E-FE27-4263-9410-A648588A27C2}" destId="{9FE1B028-7659-4AF6-840D-95E6B5BD21E6}" srcOrd="1" destOrd="0" presId="urn:microsoft.com/office/officeart/2005/8/layout/hierarchy1"/>
    <dgm:cxn modelId="{E343A6D0-2011-4777-BCFC-F17A65192A05}" type="presParOf" srcId="{9FE1B028-7659-4AF6-840D-95E6B5BD21E6}" destId="{9AC9ED0D-1B5A-42C1-8456-7A0121BBF442}" srcOrd="0" destOrd="0" presId="urn:microsoft.com/office/officeart/2005/8/layout/hierarchy1"/>
    <dgm:cxn modelId="{C5F5B170-801B-4A91-946E-D6E26DAD3C5B}" type="presParOf" srcId="{9FE1B028-7659-4AF6-840D-95E6B5BD21E6}" destId="{5282D3DC-E81F-4FB0-9944-B766E617D65C}" srcOrd="1" destOrd="0" presId="urn:microsoft.com/office/officeart/2005/8/layout/hierarchy1"/>
    <dgm:cxn modelId="{97AF3DD8-C99A-408B-96C1-B8B63A294B85}" type="presParOf" srcId="{5282D3DC-E81F-4FB0-9944-B766E617D65C}" destId="{19FADC35-9A89-4510-81FE-30DD0AAD671B}" srcOrd="0" destOrd="0" presId="urn:microsoft.com/office/officeart/2005/8/layout/hierarchy1"/>
    <dgm:cxn modelId="{4E95AF10-06ED-4727-A92C-A3CAA28A009A}" type="presParOf" srcId="{19FADC35-9A89-4510-81FE-30DD0AAD671B}" destId="{06CFF9E6-4E54-444A-B24B-59F66157C8F6}" srcOrd="0" destOrd="0" presId="urn:microsoft.com/office/officeart/2005/8/layout/hierarchy1"/>
    <dgm:cxn modelId="{B42B0D06-FE38-4C03-9206-860931DCDB02}" type="presParOf" srcId="{19FADC35-9A89-4510-81FE-30DD0AAD671B}" destId="{232DFC16-0512-44DA-A95D-171522F4B297}" srcOrd="1" destOrd="0" presId="urn:microsoft.com/office/officeart/2005/8/layout/hierarchy1"/>
    <dgm:cxn modelId="{085C606F-34AB-4BDA-B2D6-3FF4A3C9C1C6}" type="presParOf" srcId="{5282D3DC-E81F-4FB0-9944-B766E617D65C}" destId="{F3B8675F-4306-4449-A4D4-288CF7FA88DA}" srcOrd="1" destOrd="0" presId="urn:microsoft.com/office/officeart/2005/8/layout/hierarchy1"/>
    <dgm:cxn modelId="{1585A47B-8F76-4B5F-A0F8-D79FE7B75332}" type="presParOf" srcId="{9FE1B028-7659-4AF6-840D-95E6B5BD21E6}" destId="{2891D411-A7AA-4CFF-9677-3190305085FD}" srcOrd="2" destOrd="0" presId="urn:microsoft.com/office/officeart/2005/8/layout/hierarchy1"/>
    <dgm:cxn modelId="{B42D7920-04BE-4540-B183-1E65AAB68953}" type="presParOf" srcId="{9FE1B028-7659-4AF6-840D-95E6B5BD21E6}" destId="{68E8FF50-5824-4BD0-9042-84A890FB0BB1}" srcOrd="3" destOrd="0" presId="urn:microsoft.com/office/officeart/2005/8/layout/hierarchy1"/>
    <dgm:cxn modelId="{C34BD0EA-EE0F-425B-A968-9C2680505518}" type="presParOf" srcId="{68E8FF50-5824-4BD0-9042-84A890FB0BB1}" destId="{98C881BA-2A06-4B3B-9ADD-49CBEA5354B3}" srcOrd="0" destOrd="0" presId="urn:microsoft.com/office/officeart/2005/8/layout/hierarchy1"/>
    <dgm:cxn modelId="{F21C8797-CA7A-4E6D-BE62-382812D7EB03}" type="presParOf" srcId="{98C881BA-2A06-4B3B-9ADD-49CBEA5354B3}" destId="{3A179FC4-E978-4359-8387-307BD95383D5}" srcOrd="0" destOrd="0" presId="urn:microsoft.com/office/officeart/2005/8/layout/hierarchy1"/>
    <dgm:cxn modelId="{FE114A98-C34F-44E4-AB2F-8F6C45BC3238}" type="presParOf" srcId="{98C881BA-2A06-4B3B-9ADD-49CBEA5354B3}" destId="{08669EDF-4BC6-4BD3-AB00-065389B3C537}" srcOrd="1" destOrd="0" presId="urn:microsoft.com/office/officeart/2005/8/layout/hierarchy1"/>
    <dgm:cxn modelId="{2B530FAF-6D59-45F0-A686-2C4E2BAE7645}" type="presParOf" srcId="{68E8FF50-5824-4BD0-9042-84A890FB0BB1}" destId="{BFB4449E-F374-4D35-B011-B35F7D83FB52}" srcOrd="1" destOrd="0" presId="urn:microsoft.com/office/officeart/2005/8/layout/hierarchy1"/>
    <dgm:cxn modelId="{82E89165-6AD7-4F24-BAA1-9D33FE18728A}" type="presParOf" srcId="{4F28DF3E-6B9E-49A9-9ACD-A6EF0EF84829}" destId="{2A082389-41FD-44FF-9CAC-93A1369E925E}" srcOrd="2" destOrd="0" presId="urn:microsoft.com/office/officeart/2005/8/layout/hierarchy1"/>
    <dgm:cxn modelId="{7D775857-2F0C-43D8-8584-18F32C84175A}" type="presParOf" srcId="{4F28DF3E-6B9E-49A9-9ACD-A6EF0EF84829}" destId="{9A218D33-E694-443E-9F11-111FAB974492}" srcOrd="3" destOrd="0" presId="urn:microsoft.com/office/officeart/2005/8/layout/hierarchy1"/>
    <dgm:cxn modelId="{00FB9C31-B777-4B1B-B3EA-700CF36C33C5}" type="presParOf" srcId="{9A218D33-E694-443E-9F11-111FAB974492}" destId="{1A9D9E9D-C9AE-47FC-9EFD-319CCA92F834}" srcOrd="0" destOrd="0" presId="urn:microsoft.com/office/officeart/2005/8/layout/hierarchy1"/>
    <dgm:cxn modelId="{6BDD3911-670A-4E8C-A8BA-639B6ED7FF89}" type="presParOf" srcId="{1A9D9E9D-C9AE-47FC-9EFD-319CCA92F834}" destId="{306DE2AA-704F-4BA1-A604-CFE3F405E69E}" srcOrd="0" destOrd="0" presId="urn:microsoft.com/office/officeart/2005/8/layout/hierarchy1"/>
    <dgm:cxn modelId="{CDAA454B-4AA5-4F02-8E51-A91CD26B8241}" type="presParOf" srcId="{1A9D9E9D-C9AE-47FC-9EFD-319CCA92F834}" destId="{CCC49871-EEB3-4F93-9480-7DA1FE7BBB7E}" srcOrd="1" destOrd="0" presId="urn:microsoft.com/office/officeart/2005/8/layout/hierarchy1"/>
    <dgm:cxn modelId="{A8B33D1D-778F-41FE-AB18-25800ABD294C}" type="presParOf" srcId="{9A218D33-E694-443E-9F11-111FAB974492}" destId="{E9CCF7AA-7FC6-47EC-9143-192FBCB64C5A}" srcOrd="1" destOrd="0" presId="urn:microsoft.com/office/officeart/2005/8/layout/hierarchy1"/>
    <dgm:cxn modelId="{43865543-A370-45EF-8A40-94ED5E34518A}" type="presParOf" srcId="{E9CCF7AA-7FC6-47EC-9143-192FBCB64C5A}" destId="{11E3EDB0-87AE-4660-861C-79A5ACACF3A0}" srcOrd="0" destOrd="0" presId="urn:microsoft.com/office/officeart/2005/8/layout/hierarchy1"/>
    <dgm:cxn modelId="{209CE081-6198-47D2-9C96-B3F492997484}" type="presParOf" srcId="{E9CCF7AA-7FC6-47EC-9143-192FBCB64C5A}" destId="{08F2E8E3-ACA4-4448-9706-097C756CF413}" srcOrd="1" destOrd="0" presId="urn:microsoft.com/office/officeart/2005/8/layout/hierarchy1"/>
    <dgm:cxn modelId="{8F6882C8-6F68-4884-981D-B333C583D475}" type="presParOf" srcId="{08F2E8E3-ACA4-4448-9706-097C756CF413}" destId="{6BA6102A-7E17-4048-8233-72F83D7B029B}" srcOrd="0" destOrd="0" presId="urn:microsoft.com/office/officeart/2005/8/layout/hierarchy1"/>
    <dgm:cxn modelId="{7F2BF4BC-C924-471A-B324-4E80FB0CDF77}" type="presParOf" srcId="{6BA6102A-7E17-4048-8233-72F83D7B029B}" destId="{EADADE51-8D4B-4DAA-ABBE-95BAE127AACD}" srcOrd="0" destOrd="0" presId="urn:microsoft.com/office/officeart/2005/8/layout/hierarchy1"/>
    <dgm:cxn modelId="{9A4D2697-487C-493B-8A05-007FA3ED697F}" type="presParOf" srcId="{6BA6102A-7E17-4048-8233-72F83D7B029B}" destId="{69B233B7-492C-4625-AE70-F508A0ACB5F4}" srcOrd="1" destOrd="0" presId="urn:microsoft.com/office/officeart/2005/8/layout/hierarchy1"/>
    <dgm:cxn modelId="{8A3F0961-C9FF-40B7-84BF-424E40089B67}" type="presParOf" srcId="{08F2E8E3-ACA4-4448-9706-097C756CF413}" destId="{ACCFEFD4-92F5-495E-BE3D-628737BD04C0}" srcOrd="1" destOrd="0" presId="urn:microsoft.com/office/officeart/2005/8/layout/hierarchy1"/>
    <dgm:cxn modelId="{522F5E5D-BC90-4071-844D-07D59D10E94E}" type="presParOf" srcId="{E9CCF7AA-7FC6-47EC-9143-192FBCB64C5A}" destId="{CCA817D9-4108-43A6-8B86-CF196AB1575B}" srcOrd="2" destOrd="0" presId="urn:microsoft.com/office/officeart/2005/8/layout/hierarchy1"/>
    <dgm:cxn modelId="{B67D49A1-A985-4F04-88E6-E72E02AA0D8D}" type="presParOf" srcId="{E9CCF7AA-7FC6-47EC-9143-192FBCB64C5A}" destId="{E1504AF8-F2DC-4905-943F-FECD8639E9E5}" srcOrd="3" destOrd="0" presId="urn:microsoft.com/office/officeart/2005/8/layout/hierarchy1"/>
    <dgm:cxn modelId="{C63A94FC-A697-4A93-B22D-7B3604A32A33}" type="presParOf" srcId="{E1504AF8-F2DC-4905-943F-FECD8639E9E5}" destId="{A519BCEE-D4BE-4860-9C0C-415664C594C5}" srcOrd="0" destOrd="0" presId="urn:microsoft.com/office/officeart/2005/8/layout/hierarchy1"/>
    <dgm:cxn modelId="{19C1F8EB-AC28-47E5-B1FF-9ECE5938E991}" type="presParOf" srcId="{A519BCEE-D4BE-4860-9C0C-415664C594C5}" destId="{B44218F3-734E-4BFF-A342-0165FCC5D25B}" srcOrd="0" destOrd="0" presId="urn:microsoft.com/office/officeart/2005/8/layout/hierarchy1"/>
    <dgm:cxn modelId="{F758A437-4616-42DD-BB33-AC3BCC4861F3}" type="presParOf" srcId="{A519BCEE-D4BE-4860-9C0C-415664C594C5}" destId="{FDD6477B-6F59-4126-82BD-94215A16F78C}" srcOrd="1" destOrd="0" presId="urn:microsoft.com/office/officeart/2005/8/layout/hierarchy1"/>
    <dgm:cxn modelId="{3523F2D5-2FB0-4536-8E31-1E6ECBD2E2C7}" type="presParOf" srcId="{E1504AF8-F2DC-4905-943F-FECD8639E9E5}" destId="{8436048E-4C08-463B-845B-FCCE27B869F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BB8E215-F316-4328-AB3F-1237561BE9AD}"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l-GR"/>
        </a:p>
      </dgm:t>
    </dgm:pt>
    <dgm:pt modelId="{0ABCE827-15CE-4851-A394-8D57DA7DCF53}">
      <dgm:prSet phldrT="[Κείμενο]"/>
      <dgm:spPr/>
      <dgm:t>
        <a:bodyPr/>
        <a:lstStyle/>
        <a:p>
          <a:r>
            <a:rPr lang="el-GR" dirty="0" smtClean="0"/>
            <a:t>Ουλίτιδα  </a:t>
          </a:r>
          <a:endParaRPr lang="el-GR" dirty="0"/>
        </a:p>
      </dgm:t>
    </dgm:pt>
    <dgm:pt modelId="{82F88E0D-1E92-4FC7-AE03-30C13847E0EA}" type="parTrans" cxnId="{DEC6013C-DE11-40C5-950B-D9D87954BC97}">
      <dgm:prSet/>
      <dgm:spPr/>
      <dgm:t>
        <a:bodyPr/>
        <a:lstStyle/>
        <a:p>
          <a:endParaRPr lang="el-GR"/>
        </a:p>
      </dgm:t>
    </dgm:pt>
    <dgm:pt modelId="{7DE6AF7F-419C-489A-B7A0-7A35899D3399}" type="sibTrans" cxnId="{DEC6013C-DE11-40C5-950B-D9D87954BC97}">
      <dgm:prSet/>
      <dgm:spPr/>
      <dgm:t>
        <a:bodyPr/>
        <a:lstStyle/>
        <a:p>
          <a:endParaRPr lang="el-GR"/>
        </a:p>
      </dgm:t>
    </dgm:pt>
    <dgm:pt modelId="{DABDA69C-BAB8-4121-BC71-2815BBF21762}">
      <dgm:prSet phldrT="[Κείμενο]" custT="1"/>
      <dgm:spPr/>
      <dgm:t>
        <a:bodyPr/>
        <a:lstStyle/>
        <a:p>
          <a:r>
            <a:rPr lang="el-GR" sz="1400" dirty="0" smtClean="0"/>
            <a:t>Αύξηση βακτηρίων της οδοντικής  πλάκας</a:t>
          </a:r>
          <a:endParaRPr lang="el-GR" sz="1400" dirty="0"/>
        </a:p>
      </dgm:t>
    </dgm:pt>
    <dgm:pt modelId="{73744976-8DA4-4AEA-AB1F-8B9173F4B742}" type="parTrans" cxnId="{3BA7AEAE-231B-4874-901F-E4191DCD4EC9}">
      <dgm:prSet/>
      <dgm:spPr/>
      <dgm:t>
        <a:bodyPr/>
        <a:lstStyle/>
        <a:p>
          <a:endParaRPr lang="el-GR"/>
        </a:p>
      </dgm:t>
    </dgm:pt>
    <dgm:pt modelId="{34DAC8E1-8110-45CF-A177-E5EB81A94A80}" type="sibTrans" cxnId="{3BA7AEAE-231B-4874-901F-E4191DCD4EC9}">
      <dgm:prSet/>
      <dgm:spPr/>
      <dgm:t>
        <a:bodyPr/>
        <a:lstStyle/>
        <a:p>
          <a:endParaRPr lang="el-GR"/>
        </a:p>
      </dgm:t>
    </dgm:pt>
    <dgm:pt modelId="{03C8EFD5-AC3D-4FCC-B411-A3EF18D6DAB2}">
      <dgm:prSet phldrT="[Κείμενο]"/>
      <dgm:spPr/>
      <dgm:t>
        <a:bodyPr/>
        <a:lstStyle/>
        <a:p>
          <a:r>
            <a:rPr lang="el-GR" dirty="0" smtClean="0"/>
            <a:t>Περιοδοντίτιδα </a:t>
          </a:r>
          <a:endParaRPr lang="el-GR" dirty="0"/>
        </a:p>
      </dgm:t>
    </dgm:pt>
    <dgm:pt modelId="{FEA61E1B-45A0-4F0C-AD9F-EC4199119AC2}" type="parTrans" cxnId="{B28FEABF-FF47-4D78-834F-161D816E06BC}">
      <dgm:prSet/>
      <dgm:spPr/>
      <dgm:t>
        <a:bodyPr/>
        <a:lstStyle/>
        <a:p>
          <a:endParaRPr lang="el-GR"/>
        </a:p>
      </dgm:t>
    </dgm:pt>
    <dgm:pt modelId="{CDCDA3A5-FF1A-4D38-8971-912A00C890DB}" type="sibTrans" cxnId="{B28FEABF-FF47-4D78-834F-161D816E06BC}">
      <dgm:prSet/>
      <dgm:spPr/>
      <dgm:t>
        <a:bodyPr/>
        <a:lstStyle/>
        <a:p>
          <a:endParaRPr lang="el-GR"/>
        </a:p>
      </dgm:t>
    </dgm:pt>
    <dgm:pt modelId="{E13BE555-D4DA-49A5-882C-212A7AF46DFD}">
      <dgm:prSet phldrT="[Κείμενο]"/>
      <dgm:spPr/>
      <dgm:t>
        <a:bodyPr/>
        <a:lstStyle/>
        <a:p>
          <a:r>
            <a:rPr lang="el-GR" dirty="0" smtClean="0"/>
            <a:t>Μετανάστευση βακτηρίων υποουλικά</a:t>
          </a:r>
          <a:endParaRPr lang="el-GR" dirty="0"/>
        </a:p>
      </dgm:t>
    </dgm:pt>
    <dgm:pt modelId="{C6021F94-F5B5-4978-A290-931A989D7683}" type="parTrans" cxnId="{681B9745-3BC1-4D13-998C-4E1B80356FF7}">
      <dgm:prSet/>
      <dgm:spPr/>
      <dgm:t>
        <a:bodyPr/>
        <a:lstStyle/>
        <a:p>
          <a:endParaRPr lang="el-GR"/>
        </a:p>
      </dgm:t>
    </dgm:pt>
    <dgm:pt modelId="{D3BF2460-7A6A-482F-AE24-B840A4A107A2}" type="sibTrans" cxnId="{681B9745-3BC1-4D13-998C-4E1B80356FF7}">
      <dgm:prSet/>
      <dgm:spPr/>
      <dgm:t>
        <a:bodyPr/>
        <a:lstStyle/>
        <a:p>
          <a:endParaRPr lang="el-GR"/>
        </a:p>
      </dgm:t>
    </dgm:pt>
    <dgm:pt modelId="{A92DE3BD-C585-4273-8374-9861798A24CC}">
      <dgm:prSet phldrT="[Κείμενο]"/>
      <dgm:spPr/>
      <dgm:t>
        <a:bodyPr/>
        <a:lstStyle/>
        <a:p>
          <a:r>
            <a:rPr lang="el-GR" dirty="0" smtClean="0"/>
            <a:t>Παθογόνος δράση</a:t>
          </a:r>
          <a:endParaRPr lang="el-GR" dirty="0"/>
        </a:p>
      </dgm:t>
    </dgm:pt>
    <dgm:pt modelId="{F6A93EAF-A83D-4C33-9207-88024F8A51BF}" type="parTrans" cxnId="{766EDAA1-DF8C-48FF-B0DD-5A3EAFA41659}">
      <dgm:prSet/>
      <dgm:spPr/>
      <dgm:t>
        <a:bodyPr/>
        <a:lstStyle/>
        <a:p>
          <a:endParaRPr lang="el-GR"/>
        </a:p>
      </dgm:t>
    </dgm:pt>
    <dgm:pt modelId="{D471C7DB-6982-4CA3-968E-8570ABC509A8}" type="sibTrans" cxnId="{766EDAA1-DF8C-48FF-B0DD-5A3EAFA41659}">
      <dgm:prSet/>
      <dgm:spPr/>
      <dgm:t>
        <a:bodyPr/>
        <a:lstStyle/>
        <a:p>
          <a:endParaRPr lang="el-GR"/>
        </a:p>
      </dgm:t>
    </dgm:pt>
    <dgm:pt modelId="{97CFE1E9-6BAC-4F55-8E99-3C4C6747D801}">
      <dgm:prSet phldrT="[Κείμενο]"/>
      <dgm:spPr/>
      <dgm:t>
        <a:bodyPr/>
        <a:lstStyle/>
        <a:p>
          <a:r>
            <a:rPr lang="el-GR" dirty="0" smtClean="0"/>
            <a:t> καταστροφή των περιοδοντικών ιστών από συστατικά των βακτηρίων και  ιστολυτικά  ένζυμα</a:t>
          </a:r>
          <a:endParaRPr lang="el-GR" dirty="0"/>
        </a:p>
      </dgm:t>
    </dgm:pt>
    <dgm:pt modelId="{0E93BA59-335C-43C9-9C51-49B517BB622C}" type="parTrans" cxnId="{777C2489-1EC2-44AE-BC66-1C54CAE10A6F}">
      <dgm:prSet/>
      <dgm:spPr/>
      <dgm:t>
        <a:bodyPr/>
        <a:lstStyle/>
        <a:p>
          <a:endParaRPr lang="el-GR"/>
        </a:p>
      </dgm:t>
    </dgm:pt>
    <dgm:pt modelId="{86CC1C20-F089-4B0A-A8B1-E39B2EBE82A9}" type="sibTrans" cxnId="{777C2489-1EC2-44AE-BC66-1C54CAE10A6F}">
      <dgm:prSet/>
      <dgm:spPr/>
      <dgm:t>
        <a:bodyPr/>
        <a:lstStyle/>
        <a:p>
          <a:endParaRPr lang="el-GR"/>
        </a:p>
      </dgm:t>
    </dgm:pt>
    <dgm:pt modelId="{BF47AADE-9F6D-4B66-B6D9-50FCC0D96E50}">
      <dgm:prSet phldrT="[Κείμενο]" custT="1"/>
      <dgm:spPr/>
      <dgm:t>
        <a:bodyPr/>
        <a:lstStyle/>
        <a:p>
          <a:r>
            <a:rPr lang="el-GR" sz="1400" dirty="0" smtClean="0"/>
            <a:t>Παραγωγή προϊόντων που προκαλούν φλεγμονή</a:t>
          </a:r>
          <a:endParaRPr lang="el-GR" sz="1400" dirty="0"/>
        </a:p>
      </dgm:t>
    </dgm:pt>
    <dgm:pt modelId="{FB00132C-D899-4AE8-A5C4-B216BE8DD530}" type="parTrans" cxnId="{27D83CF3-AF74-47E0-8C3A-56C67CF9738F}">
      <dgm:prSet/>
      <dgm:spPr/>
      <dgm:t>
        <a:bodyPr/>
        <a:lstStyle/>
        <a:p>
          <a:endParaRPr lang="el-GR"/>
        </a:p>
      </dgm:t>
    </dgm:pt>
    <dgm:pt modelId="{D79BE225-AAE6-4DC7-ACC2-FADDCB769253}" type="sibTrans" cxnId="{27D83CF3-AF74-47E0-8C3A-56C67CF9738F}">
      <dgm:prSet/>
      <dgm:spPr/>
      <dgm:t>
        <a:bodyPr/>
        <a:lstStyle/>
        <a:p>
          <a:endParaRPr lang="el-GR"/>
        </a:p>
      </dgm:t>
    </dgm:pt>
    <dgm:pt modelId="{1C4EF8CE-38D2-48EB-B6B6-3C69D4A8D523}">
      <dgm:prSet phldrT="[Κείμενο]"/>
      <dgm:spPr/>
      <dgm:t>
        <a:bodyPr/>
        <a:lstStyle/>
        <a:p>
          <a:r>
            <a:rPr lang="el-GR" dirty="0" smtClean="0"/>
            <a:t>Δημιουργία περιοδοντικού θύλακα</a:t>
          </a:r>
          <a:endParaRPr lang="el-GR" dirty="0"/>
        </a:p>
      </dgm:t>
    </dgm:pt>
    <dgm:pt modelId="{508DCB1A-126C-47E8-8EAB-0DBC4517B1E2}" type="parTrans" cxnId="{BCC69C07-4D73-43EF-891F-A807E4FF6301}">
      <dgm:prSet/>
      <dgm:spPr/>
      <dgm:t>
        <a:bodyPr/>
        <a:lstStyle/>
        <a:p>
          <a:endParaRPr lang="el-GR"/>
        </a:p>
      </dgm:t>
    </dgm:pt>
    <dgm:pt modelId="{209770AC-4B33-431D-A142-3D96ABEC5F7C}" type="sibTrans" cxnId="{BCC69C07-4D73-43EF-891F-A807E4FF6301}">
      <dgm:prSet/>
      <dgm:spPr/>
      <dgm:t>
        <a:bodyPr/>
        <a:lstStyle/>
        <a:p>
          <a:endParaRPr lang="el-GR"/>
        </a:p>
      </dgm:t>
    </dgm:pt>
    <dgm:pt modelId="{7CF8C88E-EED0-43C1-8974-DA67EF59CFD8}">
      <dgm:prSet phldrT="[Κείμενο]"/>
      <dgm:spPr/>
      <dgm:t>
        <a:bodyPr/>
        <a:lstStyle/>
        <a:p>
          <a:r>
            <a:rPr lang="el-GR" dirty="0" smtClean="0"/>
            <a:t> Ενεργοποίηση φλεγμονής της οποίας τα προϊόντα καταστρέφουν επίσης τους περιοδοντικούς ιστούς</a:t>
          </a:r>
          <a:endParaRPr lang="el-GR" dirty="0"/>
        </a:p>
      </dgm:t>
    </dgm:pt>
    <dgm:pt modelId="{D3C09F66-0781-4924-89D2-8F19BAB9B93E}" type="parTrans" cxnId="{2D0EEA60-90CE-4D55-9296-1E1FBC7F1D04}">
      <dgm:prSet/>
      <dgm:spPr/>
      <dgm:t>
        <a:bodyPr/>
        <a:lstStyle/>
        <a:p>
          <a:endParaRPr lang="el-GR"/>
        </a:p>
      </dgm:t>
    </dgm:pt>
    <dgm:pt modelId="{D701BB93-0292-42C3-81B5-44C97452BE08}" type="sibTrans" cxnId="{2D0EEA60-90CE-4D55-9296-1E1FBC7F1D04}">
      <dgm:prSet/>
      <dgm:spPr/>
      <dgm:t>
        <a:bodyPr/>
        <a:lstStyle/>
        <a:p>
          <a:endParaRPr lang="el-GR"/>
        </a:p>
      </dgm:t>
    </dgm:pt>
    <dgm:pt modelId="{815B4B81-6487-4D07-98AC-562F029551E0}" type="pres">
      <dgm:prSet presAssocID="{1BB8E215-F316-4328-AB3F-1237561BE9AD}" presName="linearFlow" presStyleCnt="0">
        <dgm:presLayoutVars>
          <dgm:dir/>
          <dgm:animLvl val="lvl"/>
          <dgm:resizeHandles val="exact"/>
        </dgm:presLayoutVars>
      </dgm:prSet>
      <dgm:spPr/>
      <dgm:t>
        <a:bodyPr/>
        <a:lstStyle/>
        <a:p>
          <a:endParaRPr lang="el-GR"/>
        </a:p>
      </dgm:t>
    </dgm:pt>
    <dgm:pt modelId="{1C2A03EF-D1FA-43C7-A50D-C43ABC0CA8D9}" type="pres">
      <dgm:prSet presAssocID="{0ABCE827-15CE-4851-A394-8D57DA7DCF53}" presName="composite" presStyleCnt="0"/>
      <dgm:spPr/>
    </dgm:pt>
    <dgm:pt modelId="{CB8D4968-445C-4775-80F5-CEFFF583386B}" type="pres">
      <dgm:prSet presAssocID="{0ABCE827-15CE-4851-A394-8D57DA7DCF53}" presName="parTx" presStyleLbl="node1" presStyleIdx="0" presStyleCnt="3">
        <dgm:presLayoutVars>
          <dgm:chMax val="0"/>
          <dgm:chPref val="0"/>
          <dgm:bulletEnabled val="1"/>
        </dgm:presLayoutVars>
      </dgm:prSet>
      <dgm:spPr/>
      <dgm:t>
        <a:bodyPr/>
        <a:lstStyle/>
        <a:p>
          <a:endParaRPr lang="el-GR"/>
        </a:p>
      </dgm:t>
    </dgm:pt>
    <dgm:pt modelId="{C34749E5-57CC-479D-A598-0B07803CA2D0}" type="pres">
      <dgm:prSet presAssocID="{0ABCE827-15CE-4851-A394-8D57DA7DCF53}" presName="parSh" presStyleLbl="node1" presStyleIdx="0" presStyleCnt="3"/>
      <dgm:spPr/>
      <dgm:t>
        <a:bodyPr/>
        <a:lstStyle/>
        <a:p>
          <a:endParaRPr lang="el-GR"/>
        </a:p>
      </dgm:t>
    </dgm:pt>
    <dgm:pt modelId="{B00C3E72-A4DB-456C-AFD9-F69E32619673}" type="pres">
      <dgm:prSet presAssocID="{0ABCE827-15CE-4851-A394-8D57DA7DCF53}" presName="desTx" presStyleLbl="fgAcc1" presStyleIdx="0" presStyleCnt="3" custScaleX="123200">
        <dgm:presLayoutVars>
          <dgm:bulletEnabled val="1"/>
        </dgm:presLayoutVars>
      </dgm:prSet>
      <dgm:spPr/>
      <dgm:t>
        <a:bodyPr/>
        <a:lstStyle/>
        <a:p>
          <a:endParaRPr lang="el-GR"/>
        </a:p>
      </dgm:t>
    </dgm:pt>
    <dgm:pt modelId="{F46088CD-B23F-4990-ABAD-D9E6E6C76A32}" type="pres">
      <dgm:prSet presAssocID="{7DE6AF7F-419C-489A-B7A0-7A35899D3399}" presName="sibTrans" presStyleLbl="sibTrans2D1" presStyleIdx="0" presStyleCnt="2"/>
      <dgm:spPr/>
      <dgm:t>
        <a:bodyPr/>
        <a:lstStyle/>
        <a:p>
          <a:endParaRPr lang="el-GR"/>
        </a:p>
      </dgm:t>
    </dgm:pt>
    <dgm:pt modelId="{1F5FABD8-0E5D-42E0-8F93-5055255B2B48}" type="pres">
      <dgm:prSet presAssocID="{7DE6AF7F-419C-489A-B7A0-7A35899D3399}" presName="connTx" presStyleLbl="sibTrans2D1" presStyleIdx="0" presStyleCnt="2"/>
      <dgm:spPr/>
      <dgm:t>
        <a:bodyPr/>
        <a:lstStyle/>
        <a:p>
          <a:endParaRPr lang="el-GR"/>
        </a:p>
      </dgm:t>
    </dgm:pt>
    <dgm:pt modelId="{1870A116-0716-40A3-A6A5-3C2EE5DD28F7}" type="pres">
      <dgm:prSet presAssocID="{03C8EFD5-AC3D-4FCC-B411-A3EF18D6DAB2}" presName="composite" presStyleCnt="0"/>
      <dgm:spPr/>
    </dgm:pt>
    <dgm:pt modelId="{0F79BE7B-74A4-4264-B7BB-FE5E886A563F}" type="pres">
      <dgm:prSet presAssocID="{03C8EFD5-AC3D-4FCC-B411-A3EF18D6DAB2}" presName="parTx" presStyleLbl="node1" presStyleIdx="0" presStyleCnt="3">
        <dgm:presLayoutVars>
          <dgm:chMax val="0"/>
          <dgm:chPref val="0"/>
          <dgm:bulletEnabled val="1"/>
        </dgm:presLayoutVars>
      </dgm:prSet>
      <dgm:spPr/>
      <dgm:t>
        <a:bodyPr/>
        <a:lstStyle/>
        <a:p>
          <a:endParaRPr lang="el-GR"/>
        </a:p>
      </dgm:t>
    </dgm:pt>
    <dgm:pt modelId="{A4D7AD51-DD19-48C1-8E77-BDC57E953279}" type="pres">
      <dgm:prSet presAssocID="{03C8EFD5-AC3D-4FCC-B411-A3EF18D6DAB2}" presName="parSh" presStyleLbl="node1" presStyleIdx="1" presStyleCnt="3"/>
      <dgm:spPr/>
      <dgm:t>
        <a:bodyPr/>
        <a:lstStyle/>
        <a:p>
          <a:endParaRPr lang="el-GR"/>
        </a:p>
      </dgm:t>
    </dgm:pt>
    <dgm:pt modelId="{F5962DD2-2E5F-4A0A-AF21-EB0AA6677317}" type="pres">
      <dgm:prSet presAssocID="{03C8EFD5-AC3D-4FCC-B411-A3EF18D6DAB2}" presName="desTx" presStyleLbl="fgAcc1" presStyleIdx="1" presStyleCnt="3">
        <dgm:presLayoutVars>
          <dgm:bulletEnabled val="1"/>
        </dgm:presLayoutVars>
      </dgm:prSet>
      <dgm:spPr/>
      <dgm:t>
        <a:bodyPr/>
        <a:lstStyle/>
        <a:p>
          <a:endParaRPr lang="el-GR"/>
        </a:p>
      </dgm:t>
    </dgm:pt>
    <dgm:pt modelId="{19C0A88A-11AD-46EE-856D-19A72BF5E99D}" type="pres">
      <dgm:prSet presAssocID="{CDCDA3A5-FF1A-4D38-8971-912A00C890DB}" presName="sibTrans" presStyleLbl="sibTrans2D1" presStyleIdx="1" presStyleCnt="2"/>
      <dgm:spPr/>
      <dgm:t>
        <a:bodyPr/>
        <a:lstStyle/>
        <a:p>
          <a:endParaRPr lang="el-GR"/>
        </a:p>
      </dgm:t>
    </dgm:pt>
    <dgm:pt modelId="{03872335-E534-4385-8A27-084431B256B0}" type="pres">
      <dgm:prSet presAssocID="{CDCDA3A5-FF1A-4D38-8971-912A00C890DB}" presName="connTx" presStyleLbl="sibTrans2D1" presStyleIdx="1" presStyleCnt="2"/>
      <dgm:spPr/>
      <dgm:t>
        <a:bodyPr/>
        <a:lstStyle/>
        <a:p>
          <a:endParaRPr lang="el-GR"/>
        </a:p>
      </dgm:t>
    </dgm:pt>
    <dgm:pt modelId="{7EE4DEB9-9C95-43D5-8C50-B67EEE219376}" type="pres">
      <dgm:prSet presAssocID="{A92DE3BD-C585-4273-8374-9861798A24CC}" presName="composite" presStyleCnt="0"/>
      <dgm:spPr/>
    </dgm:pt>
    <dgm:pt modelId="{D9C9C63D-31AC-4DFC-8DAC-344DCBF55B8F}" type="pres">
      <dgm:prSet presAssocID="{A92DE3BD-C585-4273-8374-9861798A24CC}" presName="parTx" presStyleLbl="node1" presStyleIdx="1" presStyleCnt="3">
        <dgm:presLayoutVars>
          <dgm:chMax val="0"/>
          <dgm:chPref val="0"/>
          <dgm:bulletEnabled val="1"/>
        </dgm:presLayoutVars>
      </dgm:prSet>
      <dgm:spPr/>
      <dgm:t>
        <a:bodyPr/>
        <a:lstStyle/>
        <a:p>
          <a:endParaRPr lang="el-GR"/>
        </a:p>
      </dgm:t>
    </dgm:pt>
    <dgm:pt modelId="{F2F0E068-B8C3-4866-AA0B-3799208B3BBA}" type="pres">
      <dgm:prSet presAssocID="{A92DE3BD-C585-4273-8374-9861798A24CC}" presName="parSh" presStyleLbl="node1" presStyleIdx="2" presStyleCnt="3"/>
      <dgm:spPr/>
      <dgm:t>
        <a:bodyPr/>
        <a:lstStyle/>
        <a:p>
          <a:endParaRPr lang="el-GR"/>
        </a:p>
      </dgm:t>
    </dgm:pt>
    <dgm:pt modelId="{5380CE73-C496-4A1A-9697-34380FDEC9CD}" type="pres">
      <dgm:prSet presAssocID="{A92DE3BD-C585-4273-8374-9861798A24CC}" presName="desTx" presStyleLbl="fgAcc1" presStyleIdx="2" presStyleCnt="3">
        <dgm:presLayoutVars>
          <dgm:bulletEnabled val="1"/>
        </dgm:presLayoutVars>
      </dgm:prSet>
      <dgm:spPr/>
      <dgm:t>
        <a:bodyPr/>
        <a:lstStyle/>
        <a:p>
          <a:endParaRPr lang="el-GR"/>
        </a:p>
      </dgm:t>
    </dgm:pt>
  </dgm:ptLst>
  <dgm:cxnLst>
    <dgm:cxn modelId="{27D83CF3-AF74-47E0-8C3A-56C67CF9738F}" srcId="{0ABCE827-15CE-4851-A394-8D57DA7DCF53}" destId="{BF47AADE-9F6D-4B66-B6D9-50FCC0D96E50}" srcOrd="1" destOrd="0" parTransId="{FB00132C-D899-4AE8-A5C4-B216BE8DD530}" sibTransId="{D79BE225-AAE6-4DC7-ACC2-FADDCB769253}"/>
    <dgm:cxn modelId="{67C5D15A-1107-443A-BDF6-7B8059F8B770}" type="presOf" srcId="{BF47AADE-9F6D-4B66-B6D9-50FCC0D96E50}" destId="{B00C3E72-A4DB-456C-AFD9-F69E32619673}" srcOrd="0" destOrd="1" presId="urn:microsoft.com/office/officeart/2005/8/layout/process3"/>
    <dgm:cxn modelId="{7E4A9BF2-7FC7-4BB5-9AF4-2803AD012228}" type="presOf" srcId="{1BB8E215-F316-4328-AB3F-1237561BE9AD}" destId="{815B4B81-6487-4D07-98AC-562F029551E0}" srcOrd="0" destOrd="0" presId="urn:microsoft.com/office/officeart/2005/8/layout/process3"/>
    <dgm:cxn modelId="{681B9745-3BC1-4D13-998C-4E1B80356FF7}" srcId="{03C8EFD5-AC3D-4FCC-B411-A3EF18D6DAB2}" destId="{E13BE555-D4DA-49A5-882C-212A7AF46DFD}" srcOrd="0" destOrd="0" parTransId="{C6021F94-F5B5-4978-A290-931A989D7683}" sibTransId="{D3BF2460-7A6A-482F-AE24-B840A4A107A2}"/>
    <dgm:cxn modelId="{CED600F0-04AA-4404-BB7E-23065B954FC7}" type="presOf" srcId="{CDCDA3A5-FF1A-4D38-8971-912A00C890DB}" destId="{03872335-E534-4385-8A27-084431B256B0}" srcOrd="1" destOrd="0" presId="urn:microsoft.com/office/officeart/2005/8/layout/process3"/>
    <dgm:cxn modelId="{3BA7AEAE-231B-4874-901F-E4191DCD4EC9}" srcId="{0ABCE827-15CE-4851-A394-8D57DA7DCF53}" destId="{DABDA69C-BAB8-4121-BC71-2815BBF21762}" srcOrd="0" destOrd="0" parTransId="{73744976-8DA4-4AEA-AB1F-8B9173F4B742}" sibTransId="{34DAC8E1-8110-45CF-A177-E5EB81A94A80}"/>
    <dgm:cxn modelId="{F003DBBD-F723-4EB8-A919-258E1A190D27}" type="presOf" srcId="{A92DE3BD-C585-4273-8374-9861798A24CC}" destId="{F2F0E068-B8C3-4866-AA0B-3799208B3BBA}" srcOrd="1" destOrd="0" presId="urn:microsoft.com/office/officeart/2005/8/layout/process3"/>
    <dgm:cxn modelId="{1D234973-D929-4F82-9F81-B5B3150A07BD}" type="presOf" srcId="{7DE6AF7F-419C-489A-B7A0-7A35899D3399}" destId="{F46088CD-B23F-4990-ABAD-D9E6E6C76A32}" srcOrd="0" destOrd="0" presId="urn:microsoft.com/office/officeart/2005/8/layout/process3"/>
    <dgm:cxn modelId="{E7ABB0F8-3497-4525-9EA2-A5987FDCE345}" type="presOf" srcId="{03C8EFD5-AC3D-4FCC-B411-A3EF18D6DAB2}" destId="{0F79BE7B-74A4-4264-B7BB-FE5E886A563F}" srcOrd="0" destOrd="0" presId="urn:microsoft.com/office/officeart/2005/8/layout/process3"/>
    <dgm:cxn modelId="{58C34915-7EA8-4BDE-A5A1-B337E13388CF}" type="presOf" srcId="{CDCDA3A5-FF1A-4D38-8971-912A00C890DB}" destId="{19C0A88A-11AD-46EE-856D-19A72BF5E99D}" srcOrd="0" destOrd="0" presId="urn:microsoft.com/office/officeart/2005/8/layout/process3"/>
    <dgm:cxn modelId="{766EDAA1-DF8C-48FF-B0DD-5A3EAFA41659}" srcId="{1BB8E215-F316-4328-AB3F-1237561BE9AD}" destId="{A92DE3BD-C585-4273-8374-9861798A24CC}" srcOrd="2" destOrd="0" parTransId="{F6A93EAF-A83D-4C33-9207-88024F8A51BF}" sibTransId="{D471C7DB-6982-4CA3-968E-8570ABC509A8}"/>
    <dgm:cxn modelId="{DEC6013C-DE11-40C5-950B-D9D87954BC97}" srcId="{1BB8E215-F316-4328-AB3F-1237561BE9AD}" destId="{0ABCE827-15CE-4851-A394-8D57DA7DCF53}" srcOrd="0" destOrd="0" parTransId="{82F88E0D-1E92-4FC7-AE03-30C13847E0EA}" sibTransId="{7DE6AF7F-419C-489A-B7A0-7A35899D3399}"/>
    <dgm:cxn modelId="{201A74A9-0F73-4112-ABAA-CEEBE31B0094}" type="presOf" srcId="{97CFE1E9-6BAC-4F55-8E99-3C4C6747D801}" destId="{5380CE73-C496-4A1A-9697-34380FDEC9CD}" srcOrd="0" destOrd="0" presId="urn:microsoft.com/office/officeart/2005/8/layout/process3"/>
    <dgm:cxn modelId="{262B1CE8-3680-4DBF-9DA5-A15A5060EFC2}" type="presOf" srcId="{03C8EFD5-AC3D-4FCC-B411-A3EF18D6DAB2}" destId="{A4D7AD51-DD19-48C1-8E77-BDC57E953279}" srcOrd="1" destOrd="0" presId="urn:microsoft.com/office/officeart/2005/8/layout/process3"/>
    <dgm:cxn modelId="{50D5EC75-119B-498E-B4F7-E1771AABDF72}" type="presOf" srcId="{0ABCE827-15CE-4851-A394-8D57DA7DCF53}" destId="{CB8D4968-445C-4775-80F5-CEFFF583386B}" srcOrd="0" destOrd="0" presId="urn:microsoft.com/office/officeart/2005/8/layout/process3"/>
    <dgm:cxn modelId="{04274167-61A4-4331-AE1C-382213326FA1}" type="presOf" srcId="{E13BE555-D4DA-49A5-882C-212A7AF46DFD}" destId="{F5962DD2-2E5F-4A0A-AF21-EB0AA6677317}" srcOrd="0" destOrd="0" presId="urn:microsoft.com/office/officeart/2005/8/layout/process3"/>
    <dgm:cxn modelId="{371E390D-215E-4ADA-992A-E1042BC65138}" type="presOf" srcId="{DABDA69C-BAB8-4121-BC71-2815BBF21762}" destId="{B00C3E72-A4DB-456C-AFD9-F69E32619673}" srcOrd="0" destOrd="0" presId="urn:microsoft.com/office/officeart/2005/8/layout/process3"/>
    <dgm:cxn modelId="{2D0EEA60-90CE-4D55-9296-1E1FBC7F1D04}" srcId="{A92DE3BD-C585-4273-8374-9861798A24CC}" destId="{7CF8C88E-EED0-43C1-8974-DA67EF59CFD8}" srcOrd="1" destOrd="0" parTransId="{D3C09F66-0781-4924-89D2-8F19BAB9B93E}" sibTransId="{D701BB93-0292-42C3-81B5-44C97452BE08}"/>
    <dgm:cxn modelId="{B28FEABF-FF47-4D78-834F-161D816E06BC}" srcId="{1BB8E215-F316-4328-AB3F-1237561BE9AD}" destId="{03C8EFD5-AC3D-4FCC-B411-A3EF18D6DAB2}" srcOrd="1" destOrd="0" parTransId="{FEA61E1B-45A0-4F0C-AD9F-EC4199119AC2}" sibTransId="{CDCDA3A5-FF1A-4D38-8971-912A00C890DB}"/>
    <dgm:cxn modelId="{EBF1C8D2-31B5-41D8-A38B-45AE2B62ED5A}" type="presOf" srcId="{0ABCE827-15CE-4851-A394-8D57DA7DCF53}" destId="{C34749E5-57CC-479D-A598-0B07803CA2D0}" srcOrd="1" destOrd="0" presId="urn:microsoft.com/office/officeart/2005/8/layout/process3"/>
    <dgm:cxn modelId="{0753F142-E3F2-4776-A368-08BFDA64226D}" type="presOf" srcId="{A92DE3BD-C585-4273-8374-9861798A24CC}" destId="{D9C9C63D-31AC-4DFC-8DAC-344DCBF55B8F}" srcOrd="0" destOrd="0" presId="urn:microsoft.com/office/officeart/2005/8/layout/process3"/>
    <dgm:cxn modelId="{F9FA0817-63A2-4936-96BE-8FD9F5B5812E}" type="presOf" srcId="{1C4EF8CE-38D2-48EB-B6B6-3C69D4A8D523}" destId="{F5962DD2-2E5F-4A0A-AF21-EB0AA6677317}" srcOrd="0" destOrd="1" presId="urn:microsoft.com/office/officeart/2005/8/layout/process3"/>
    <dgm:cxn modelId="{E67A0ECD-59D2-4271-BD29-F4444F6CD8AA}" type="presOf" srcId="{7DE6AF7F-419C-489A-B7A0-7A35899D3399}" destId="{1F5FABD8-0E5D-42E0-8F93-5055255B2B48}" srcOrd="1" destOrd="0" presId="urn:microsoft.com/office/officeart/2005/8/layout/process3"/>
    <dgm:cxn modelId="{777C2489-1EC2-44AE-BC66-1C54CAE10A6F}" srcId="{A92DE3BD-C585-4273-8374-9861798A24CC}" destId="{97CFE1E9-6BAC-4F55-8E99-3C4C6747D801}" srcOrd="0" destOrd="0" parTransId="{0E93BA59-335C-43C9-9C51-49B517BB622C}" sibTransId="{86CC1C20-F089-4B0A-A8B1-E39B2EBE82A9}"/>
    <dgm:cxn modelId="{BCC69C07-4D73-43EF-891F-A807E4FF6301}" srcId="{03C8EFD5-AC3D-4FCC-B411-A3EF18D6DAB2}" destId="{1C4EF8CE-38D2-48EB-B6B6-3C69D4A8D523}" srcOrd="1" destOrd="0" parTransId="{508DCB1A-126C-47E8-8EAB-0DBC4517B1E2}" sibTransId="{209770AC-4B33-431D-A142-3D96ABEC5F7C}"/>
    <dgm:cxn modelId="{CDD7CEE6-313C-40A2-8525-3B33615659C2}" type="presOf" srcId="{7CF8C88E-EED0-43C1-8974-DA67EF59CFD8}" destId="{5380CE73-C496-4A1A-9697-34380FDEC9CD}" srcOrd="0" destOrd="1" presId="urn:microsoft.com/office/officeart/2005/8/layout/process3"/>
    <dgm:cxn modelId="{BDBCBB0A-34E9-4F32-AAC1-90B932F2F477}" type="presParOf" srcId="{815B4B81-6487-4D07-98AC-562F029551E0}" destId="{1C2A03EF-D1FA-43C7-A50D-C43ABC0CA8D9}" srcOrd="0" destOrd="0" presId="urn:microsoft.com/office/officeart/2005/8/layout/process3"/>
    <dgm:cxn modelId="{49B62835-C063-4C83-AED1-609D5C007421}" type="presParOf" srcId="{1C2A03EF-D1FA-43C7-A50D-C43ABC0CA8D9}" destId="{CB8D4968-445C-4775-80F5-CEFFF583386B}" srcOrd="0" destOrd="0" presId="urn:microsoft.com/office/officeart/2005/8/layout/process3"/>
    <dgm:cxn modelId="{89FAD931-4BA2-4FC2-B6E1-90B32CBA6543}" type="presParOf" srcId="{1C2A03EF-D1FA-43C7-A50D-C43ABC0CA8D9}" destId="{C34749E5-57CC-479D-A598-0B07803CA2D0}" srcOrd="1" destOrd="0" presId="urn:microsoft.com/office/officeart/2005/8/layout/process3"/>
    <dgm:cxn modelId="{FB2246E8-4202-4D10-96E9-F4997CF78A99}" type="presParOf" srcId="{1C2A03EF-D1FA-43C7-A50D-C43ABC0CA8D9}" destId="{B00C3E72-A4DB-456C-AFD9-F69E32619673}" srcOrd="2" destOrd="0" presId="urn:microsoft.com/office/officeart/2005/8/layout/process3"/>
    <dgm:cxn modelId="{16249781-9637-405B-86DE-1B2CAD9DDA6C}" type="presParOf" srcId="{815B4B81-6487-4D07-98AC-562F029551E0}" destId="{F46088CD-B23F-4990-ABAD-D9E6E6C76A32}" srcOrd="1" destOrd="0" presId="urn:microsoft.com/office/officeart/2005/8/layout/process3"/>
    <dgm:cxn modelId="{B047A8F2-4BC5-4CDC-AF86-99B821DEE9E3}" type="presParOf" srcId="{F46088CD-B23F-4990-ABAD-D9E6E6C76A32}" destId="{1F5FABD8-0E5D-42E0-8F93-5055255B2B48}" srcOrd="0" destOrd="0" presId="urn:microsoft.com/office/officeart/2005/8/layout/process3"/>
    <dgm:cxn modelId="{50F8BC46-4ADC-48F5-9763-00BADD85A896}" type="presParOf" srcId="{815B4B81-6487-4D07-98AC-562F029551E0}" destId="{1870A116-0716-40A3-A6A5-3C2EE5DD28F7}" srcOrd="2" destOrd="0" presId="urn:microsoft.com/office/officeart/2005/8/layout/process3"/>
    <dgm:cxn modelId="{561D7827-9F25-4A10-837D-77D0D07548F1}" type="presParOf" srcId="{1870A116-0716-40A3-A6A5-3C2EE5DD28F7}" destId="{0F79BE7B-74A4-4264-B7BB-FE5E886A563F}" srcOrd="0" destOrd="0" presId="urn:microsoft.com/office/officeart/2005/8/layout/process3"/>
    <dgm:cxn modelId="{F7E4AF7F-3DF8-4A94-9EB7-9C356AD9341A}" type="presParOf" srcId="{1870A116-0716-40A3-A6A5-3C2EE5DD28F7}" destId="{A4D7AD51-DD19-48C1-8E77-BDC57E953279}" srcOrd="1" destOrd="0" presId="urn:microsoft.com/office/officeart/2005/8/layout/process3"/>
    <dgm:cxn modelId="{6F4E8CE6-98A6-4784-9D95-4A00EB36D757}" type="presParOf" srcId="{1870A116-0716-40A3-A6A5-3C2EE5DD28F7}" destId="{F5962DD2-2E5F-4A0A-AF21-EB0AA6677317}" srcOrd="2" destOrd="0" presId="urn:microsoft.com/office/officeart/2005/8/layout/process3"/>
    <dgm:cxn modelId="{C2C1358F-18EE-4712-BCB0-2679615110E2}" type="presParOf" srcId="{815B4B81-6487-4D07-98AC-562F029551E0}" destId="{19C0A88A-11AD-46EE-856D-19A72BF5E99D}" srcOrd="3" destOrd="0" presId="urn:microsoft.com/office/officeart/2005/8/layout/process3"/>
    <dgm:cxn modelId="{4519BA17-FCC0-41A2-AF53-2EAF3BAB1360}" type="presParOf" srcId="{19C0A88A-11AD-46EE-856D-19A72BF5E99D}" destId="{03872335-E534-4385-8A27-084431B256B0}" srcOrd="0" destOrd="0" presId="urn:microsoft.com/office/officeart/2005/8/layout/process3"/>
    <dgm:cxn modelId="{BC55E037-AF99-4C83-8522-4E71074E2B1B}" type="presParOf" srcId="{815B4B81-6487-4D07-98AC-562F029551E0}" destId="{7EE4DEB9-9C95-43D5-8C50-B67EEE219376}" srcOrd="4" destOrd="0" presId="urn:microsoft.com/office/officeart/2005/8/layout/process3"/>
    <dgm:cxn modelId="{AC104FCC-6966-4807-B9E4-B3D47193AA17}" type="presParOf" srcId="{7EE4DEB9-9C95-43D5-8C50-B67EEE219376}" destId="{D9C9C63D-31AC-4DFC-8DAC-344DCBF55B8F}" srcOrd="0" destOrd="0" presId="urn:microsoft.com/office/officeart/2005/8/layout/process3"/>
    <dgm:cxn modelId="{BA37D39A-0A2A-4C9C-827A-C64D972EC9D0}" type="presParOf" srcId="{7EE4DEB9-9C95-43D5-8C50-B67EEE219376}" destId="{F2F0E068-B8C3-4866-AA0B-3799208B3BBA}" srcOrd="1" destOrd="0" presId="urn:microsoft.com/office/officeart/2005/8/layout/process3"/>
    <dgm:cxn modelId="{79C23458-F7CD-45E8-A0A2-2EC74C355975}" type="presParOf" srcId="{7EE4DEB9-9C95-43D5-8C50-B67EEE219376}" destId="{5380CE73-C496-4A1A-9697-34380FDEC9CD}" srcOrd="2" destOrd="0" presId="urn:microsoft.com/office/officeart/2005/8/layout/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C3BE4B-B565-41E4-AAE0-42C8413CDF2F}"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6106EDA6-C858-4D6D-98C4-1C3675D23E89}">
      <dgm:prSet phldrT="[Κείμενο]" custT="1"/>
      <dgm:spPr/>
      <dgm:t>
        <a:bodyPr/>
        <a:lstStyle/>
        <a:p>
          <a:r>
            <a:rPr lang="el-GR" sz="1800" dirty="0" smtClean="0"/>
            <a:t>Η διατροφή επηρεάζει</a:t>
          </a:r>
          <a:endParaRPr lang="el-GR" sz="1800" dirty="0"/>
        </a:p>
      </dgm:t>
    </dgm:pt>
    <dgm:pt modelId="{50893488-DF91-4E0C-B88C-37B6DBB380B2}" type="parTrans" cxnId="{95CC5B10-6EFF-4ACE-A1AF-3DC0ABDE0257}">
      <dgm:prSet/>
      <dgm:spPr/>
      <dgm:t>
        <a:bodyPr/>
        <a:lstStyle/>
        <a:p>
          <a:endParaRPr lang="el-GR"/>
        </a:p>
      </dgm:t>
    </dgm:pt>
    <dgm:pt modelId="{8E3CB80A-53DA-43FE-8B34-827614DFBA07}" type="sibTrans" cxnId="{95CC5B10-6EFF-4ACE-A1AF-3DC0ABDE0257}">
      <dgm:prSet/>
      <dgm:spPr/>
      <dgm:t>
        <a:bodyPr/>
        <a:lstStyle/>
        <a:p>
          <a:endParaRPr lang="el-GR"/>
        </a:p>
      </dgm:t>
    </dgm:pt>
    <dgm:pt modelId="{6BA1AD2A-2743-46BE-9369-3AF21144B585}">
      <dgm:prSet phldrT="[Κείμενο]" custT="1"/>
      <dgm:spPr/>
      <dgm:t>
        <a:bodyPr/>
        <a:lstStyle/>
        <a:p>
          <a:r>
            <a:rPr lang="el-GR" sz="1600" dirty="0" smtClean="0"/>
            <a:t>Την ακεραιότητα των δοντιών, του περιοδοντίου, του στοματικού βλεννογόνου και το φατνιακού οστού</a:t>
          </a:r>
          <a:endParaRPr lang="el-GR" sz="1600" dirty="0"/>
        </a:p>
      </dgm:t>
    </dgm:pt>
    <dgm:pt modelId="{00A5D70E-B35F-4E6D-AD7B-3180C28692BC}" type="parTrans" cxnId="{C6867489-944D-4B9A-9101-432FB9F07995}">
      <dgm:prSet/>
      <dgm:spPr/>
      <dgm:t>
        <a:bodyPr/>
        <a:lstStyle/>
        <a:p>
          <a:endParaRPr lang="el-GR"/>
        </a:p>
      </dgm:t>
    </dgm:pt>
    <dgm:pt modelId="{92E8AC79-F3F9-4DE7-AF42-927123EA83DA}" type="sibTrans" cxnId="{C6867489-944D-4B9A-9101-432FB9F07995}">
      <dgm:prSet/>
      <dgm:spPr/>
      <dgm:t>
        <a:bodyPr/>
        <a:lstStyle/>
        <a:p>
          <a:endParaRPr lang="el-GR"/>
        </a:p>
      </dgm:t>
    </dgm:pt>
    <dgm:pt modelId="{560DEC35-05E4-4A3E-A0E5-6D89142EC9AF}">
      <dgm:prSet phldrT="[Κείμενο]" custT="1"/>
      <dgm:spPr/>
      <dgm:t>
        <a:bodyPr/>
        <a:lstStyle/>
        <a:p>
          <a:r>
            <a:rPr lang="el-GR" sz="1600" dirty="0" smtClean="0"/>
            <a:t>Το </a:t>
          </a:r>
          <a:r>
            <a:rPr lang="en-US" sz="1600" dirty="0" smtClean="0"/>
            <a:t>pH</a:t>
          </a:r>
          <a:r>
            <a:rPr lang="el-GR" sz="1600" dirty="0" smtClean="0"/>
            <a:t> της στοματικής κοιλότητας</a:t>
          </a:r>
          <a:endParaRPr lang="el-GR" sz="1600" dirty="0"/>
        </a:p>
      </dgm:t>
    </dgm:pt>
    <dgm:pt modelId="{BA7A2996-1145-4FD5-8B5C-3688C750B29E}" type="parTrans" cxnId="{6BA510C1-C2EF-4944-B355-7FDE04510964}">
      <dgm:prSet/>
      <dgm:spPr/>
      <dgm:t>
        <a:bodyPr/>
        <a:lstStyle/>
        <a:p>
          <a:endParaRPr lang="el-GR"/>
        </a:p>
      </dgm:t>
    </dgm:pt>
    <dgm:pt modelId="{57CC7D1A-DFA7-4D3B-8CB8-E52E6748FCA3}" type="sibTrans" cxnId="{6BA510C1-C2EF-4944-B355-7FDE04510964}">
      <dgm:prSet/>
      <dgm:spPr/>
      <dgm:t>
        <a:bodyPr/>
        <a:lstStyle/>
        <a:p>
          <a:endParaRPr lang="el-GR"/>
        </a:p>
      </dgm:t>
    </dgm:pt>
    <dgm:pt modelId="{71777B3B-FC5C-4034-BCFD-6ABFAD163B0B}">
      <dgm:prSet phldrT="[Κείμενο]" custT="1"/>
      <dgm:spPr/>
      <dgm:t>
        <a:bodyPr/>
        <a:lstStyle/>
        <a:p>
          <a:r>
            <a:rPr lang="el-GR" sz="1600" dirty="0" smtClean="0"/>
            <a:t>Τη σύσταση το σάλιου και της οδοντικής πλάκας</a:t>
          </a:r>
          <a:endParaRPr lang="el-GR" sz="1600" dirty="0"/>
        </a:p>
      </dgm:t>
    </dgm:pt>
    <dgm:pt modelId="{B18A4290-9EA5-4BFD-B761-B0253D2A981E}" type="parTrans" cxnId="{F35B81BB-693E-4C46-B8E7-250D733ABF91}">
      <dgm:prSet/>
      <dgm:spPr/>
      <dgm:t>
        <a:bodyPr/>
        <a:lstStyle/>
        <a:p>
          <a:endParaRPr lang="el-GR"/>
        </a:p>
      </dgm:t>
    </dgm:pt>
    <dgm:pt modelId="{8AE2669E-0F76-4B9B-93EC-CEBF43917858}" type="sibTrans" cxnId="{F35B81BB-693E-4C46-B8E7-250D733ABF91}">
      <dgm:prSet/>
      <dgm:spPr/>
      <dgm:t>
        <a:bodyPr/>
        <a:lstStyle/>
        <a:p>
          <a:endParaRPr lang="el-GR"/>
        </a:p>
      </dgm:t>
    </dgm:pt>
    <dgm:pt modelId="{CD272E7B-BF16-42E5-9D81-32336821257F}">
      <dgm:prSet custT="1"/>
      <dgm:spPr/>
      <dgm:t>
        <a:bodyPr/>
        <a:lstStyle/>
        <a:p>
          <a:r>
            <a:rPr lang="el-GR" sz="1600" dirty="0" smtClean="0"/>
            <a:t>Την ανατομία και τη λειτουργία των σιαλογόνων αδένων</a:t>
          </a:r>
          <a:endParaRPr lang="el-GR" sz="1600" dirty="0"/>
        </a:p>
      </dgm:t>
    </dgm:pt>
    <dgm:pt modelId="{78CE6F5A-C867-4B3B-B6BA-F999289972B2}" type="parTrans" cxnId="{464A49EB-EDDD-4DB8-BB91-F86918EFA211}">
      <dgm:prSet/>
      <dgm:spPr/>
    </dgm:pt>
    <dgm:pt modelId="{FEB0D70D-97F0-43A3-AA68-EDF7E5768D79}" type="sibTrans" cxnId="{464A49EB-EDDD-4DB8-BB91-F86918EFA211}">
      <dgm:prSet/>
      <dgm:spPr/>
    </dgm:pt>
    <dgm:pt modelId="{0B2C1841-9601-44C1-A485-D528F0C6106A}" type="pres">
      <dgm:prSet presAssocID="{D6C3BE4B-B565-41E4-AAE0-42C8413CDF2F}" presName="composite" presStyleCnt="0">
        <dgm:presLayoutVars>
          <dgm:chMax val="1"/>
          <dgm:dir/>
          <dgm:resizeHandles val="exact"/>
        </dgm:presLayoutVars>
      </dgm:prSet>
      <dgm:spPr/>
      <dgm:t>
        <a:bodyPr/>
        <a:lstStyle/>
        <a:p>
          <a:endParaRPr lang="el-GR"/>
        </a:p>
      </dgm:t>
    </dgm:pt>
    <dgm:pt modelId="{274FD6D4-28E2-46F6-AF9C-DEFB66083BB5}" type="pres">
      <dgm:prSet presAssocID="{6106EDA6-C858-4D6D-98C4-1C3675D23E89}" presName="roof" presStyleLbl="dkBgShp" presStyleIdx="0" presStyleCnt="2"/>
      <dgm:spPr/>
      <dgm:t>
        <a:bodyPr/>
        <a:lstStyle/>
        <a:p>
          <a:endParaRPr lang="el-GR"/>
        </a:p>
      </dgm:t>
    </dgm:pt>
    <dgm:pt modelId="{97012D35-768A-46CA-831C-82A9031B9F6A}" type="pres">
      <dgm:prSet presAssocID="{6106EDA6-C858-4D6D-98C4-1C3675D23E89}" presName="pillars" presStyleCnt="0"/>
      <dgm:spPr/>
    </dgm:pt>
    <dgm:pt modelId="{76AB701E-27A2-47D2-84F3-2481F58604CB}" type="pres">
      <dgm:prSet presAssocID="{6106EDA6-C858-4D6D-98C4-1C3675D23E89}" presName="pillar1" presStyleLbl="node1" presStyleIdx="0" presStyleCnt="4">
        <dgm:presLayoutVars>
          <dgm:bulletEnabled val="1"/>
        </dgm:presLayoutVars>
      </dgm:prSet>
      <dgm:spPr/>
      <dgm:t>
        <a:bodyPr/>
        <a:lstStyle/>
        <a:p>
          <a:endParaRPr lang="el-GR"/>
        </a:p>
      </dgm:t>
    </dgm:pt>
    <dgm:pt modelId="{6BB5E960-AB3C-4AD8-B8B1-F3D062E9681A}" type="pres">
      <dgm:prSet presAssocID="{560DEC35-05E4-4A3E-A0E5-6D89142EC9AF}" presName="pillarX" presStyleLbl="node1" presStyleIdx="1" presStyleCnt="4">
        <dgm:presLayoutVars>
          <dgm:bulletEnabled val="1"/>
        </dgm:presLayoutVars>
      </dgm:prSet>
      <dgm:spPr/>
      <dgm:t>
        <a:bodyPr/>
        <a:lstStyle/>
        <a:p>
          <a:endParaRPr lang="el-GR"/>
        </a:p>
      </dgm:t>
    </dgm:pt>
    <dgm:pt modelId="{DED4DC1A-BB70-45DA-838E-021DF9BE4A76}" type="pres">
      <dgm:prSet presAssocID="{71777B3B-FC5C-4034-BCFD-6ABFAD163B0B}" presName="pillarX" presStyleLbl="node1" presStyleIdx="2" presStyleCnt="4">
        <dgm:presLayoutVars>
          <dgm:bulletEnabled val="1"/>
        </dgm:presLayoutVars>
      </dgm:prSet>
      <dgm:spPr/>
      <dgm:t>
        <a:bodyPr/>
        <a:lstStyle/>
        <a:p>
          <a:endParaRPr lang="el-GR"/>
        </a:p>
      </dgm:t>
    </dgm:pt>
    <dgm:pt modelId="{CDE84285-8649-47A1-8724-92966DB0C8B8}" type="pres">
      <dgm:prSet presAssocID="{CD272E7B-BF16-42E5-9D81-32336821257F}" presName="pillarX" presStyleLbl="node1" presStyleIdx="3" presStyleCnt="4">
        <dgm:presLayoutVars>
          <dgm:bulletEnabled val="1"/>
        </dgm:presLayoutVars>
      </dgm:prSet>
      <dgm:spPr/>
      <dgm:t>
        <a:bodyPr/>
        <a:lstStyle/>
        <a:p>
          <a:endParaRPr lang="el-GR"/>
        </a:p>
      </dgm:t>
    </dgm:pt>
    <dgm:pt modelId="{EF1D425C-A5A1-4457-BA54-DC331DC7CCE5}" type="pres">
      <dgm:prSet presAssocID="{6106EDA6-C858-4D6D-98C4-1C3675D23E89}" presName="base" presStyleLbl="dkBgShp" presStyleIdx="1" presStyleCnt="2"/>
      <dgm:spPr/>
    </dgm:pt>
  </dgm:ptLst>
  <dgm:cxnLst>
    <dgm:cxn modelId="{048AD77A-75B8-4B4D-ABED-E0824AFC0B79}" type="presOf" srcId="{71777B3B-FC5C-4034-BCFD-6ABFAD163B0B}" destId="{DED4DC1A-BB70-45DA-838E-021DF9BE4A76}" srcOrd="0" destOrd="0" presId="urn:microsoft.com/office/officeart/2005/8/layout/hList3"/>
    <dgm:cxn modelId="{7F68866F-AA0A-4281-B9CF-BACF7AFD291D}" type="presOf" srcId="{6BA1AD2A-2743-46BE-9369-3AF21144B585}" destId="{76AB701E-27A2-47D2-84F3-2481F58604CB}" srcOrd="0" destOrd="0" presId="urn:microsoft.com/office/officeart/2005/8/layout/hList3"/>
    <dgm:cxn modelId="{EBF276A4-2ED8-4D49-92D2-4A7BB3378439}" type="presOf" srcId="{D6C3BE4B-B565-41E4-AAE0-42C8413CDF2F}" destId="{0B2C1841-9601-44C1-A485-D528F0C6106A}" srcOrd="0" destOrd="0" presId="urn:microsoft.com/office/officeart/2005/8/layout/hList3"/>
    <dgm:cxn modelId="{28930F59-5E44-413C-A8F0-2F56896A32EB}" type="presOf" srcId="{560DEC35-05E4-4A3E-A0E5-6D89142EC9AF}" destId="{6BB5E960-AB3C-4AD8-B8B1-F3D062E9681A}" srcOrd="0" destOrd="0" presId="urn:microsoft.com/office/officeart/2005/8/layout/hList3"/>
    <dgm:cxn modelId="{95CC5B10-6EFF-4ACE-A1AF-3DC0ABDE0257}" srcId="{D6C3BE4B-B565-41E4-AAE0-42C8413CDF2F}" destId="{6106EDA6-C858-4D6D-98C4-1C3675D23E89}" srcOrd="0" destOrd="0" parTransId="{50893488-DF91-4E0C-B88C-37B6DBB380B2}" sibTransId="{8E3CB80A-53DA-43FE-8B34-827614DFBA07}"/>
    <dgm:cxn modelId="{C0303492-6B9D-4D7B-A8EE-43E9D4BE55BE}" type="presOf" srcId="{6106EDA6-C858-4D6D-98C4-1C3675D23E89}" destId="{274FD6D4-28E2-46F6-AF9C-DEFB66083BB5}" srcOrd="0" destOrd="0" presId="urn:microsoft.com/office/officeart/2005/8/layout/hList3"/>
    <dgm:cxn modelId="{FCB1F1FC-1D0C-423F-B159-51E6F0E72E5F}" type="presOf" srcId="{CD272E7B-BF16-42E5-9D81-32336821257F}" destId="{CDE84285-8649-47A1-8724-92966DB0C8B8}" srcOrd="0" destOrd="0" presId="urn:microsoft.com/office/officeart/2005/8/layout/hList3"/>
    <dgm:cxn modelId="{6BA510C1-C2EF-4944-B355-7FDE04510964}" srcId="{6106EDA6-C858-4D6D-98C4-1C3675D23E89}" destId="{560DEC35-05E4-4A3E-A0E5-6D89142EC9AF}" srcOrd="1" destOrd="0" parTransId="{BA7A2996-1145-4FD5-8B5C-3688C750B29E}" sibTransId="{57CC7D1A-DFA7-4D3B-8CB8-E52E6748FCA3}"/>
    <dgm:cxn modelId="{F35B81BB-693E-4C46-B8E7-250D733ABF91}" srcId="{6106EDA6-C858-4D6D-98C4-1C3675D23E89}" destId="{71777B3B-FC5C-4034-BCFD-6ABFAD163B0B}" srcOrd="2" destOrd="0" parTransId="{B18A4290-9EA5-4BFD-B761-B0253D2A981E}" sibTransId="{8AE2669E-0F76-4B9B-93EC-CEBF43917858}"/>
    <dgm:cxn modelId="{464A49EB-EDDD-4DB8-BB91-F86918EFA211}" srcId="{6106EDA6-C858-4D6D-98C4-1C3675D23E89}" destId="{CD272E7B-BF16-42E5-9D81-32336821257F}" srcOrd="3" destOrd="0" parTransId="{78CE6F5A-C867-4B3B-B6BA-F999289972B2}" sibTransId="{FEB0D70D-97F0-43A3-AA68-EDF7E5768D79}"/>
    <dgm:cxn modelId="{C6867489-944D-4B9A-9101-432FB9F07995}" srcId="{6106EDA6-C858-4D6D-98C4-1C3675D23E89}" destId="{6BA1AD2A-2743-46BE-9369-3AF21144B585}" srcOrd="0" destOrd="0" parTransId="{00A5D70E-B35F-4E6D-AD7B-3180C28692BC}" sibTransId="{92E8AC79-F3F9-4DE7-AF42-927123EA83DA}"/>
    <dgm:cxn modelId="{D9F4959C-766A-4C95-A9EF-83CC7C0AAED0}" type="presParOf" srcId="{0B2C1841-9601-44C1-A485-D528F0C6106A}" destId="{274FD6D4-28E2-46F6-AF9C-DEFB66083BB5}" srcOrd="0" destOrd="0" presId="urn:microsoft.com/office/officeart/2005/8/layout/hList3"/>
    <dgm:cxn modelId="{2D38D31F-E2F1-44C9-94AC-69D057C830A0}" type="presParOf" srcId="{0B2C1841-9601-44C1-A485-D528F0C6106A}" destId="{97012D35-768A-46CA-831C-82A9031B9F6A}" srcOrd="1" destOrd="0" presId="urn:microsoft.com/office/officeart/2005/8/layout/hList3"/>
    <dgm:cxn modelId="{B178DAF5-8AB5-494E-911B-4016E110DD5C}" type="presParOf" srcId="{97012D35-768A-46CA-831C-82A9031B9F6A}" destId="{76AB701E-27A2-47D2-84F3-2481F58604CB}" srcOrd="0" destOrd="0" presId="urn:microsoft.com/office/officeart/2005/8/layout/hList3"/>
    <dgm:cxn modelId="{C3D3FF57-ABD8-4D0A-9D3B-E32B55D5D9D9}" type="presParOf" srcId="{97012D35-768A-46CA-831C-82A9031B9F6A}" destId="{6BB5E960-AB3C-4AD8-B8B1-F3D062E9681A}" srcOrd="1" destOrd="0" presId="urn:microsoft.com/office/officeart/2005/8/layout/hList3"/>
    <dgm:cxn modelId="{83838DFE-F760-421D-A5AB-7E73D5D29AFF}" type="presParOf" srcId="{97012D35-768A-46CA-831C-82A9031B9F6A}" destId="{DED4DC1A-BB70-45DA-838E-021DF9BE4A76}" srcOrd="2" destOrd="0" presId="urn:microsoft.com/office/officeart/2005/8/layout/hList3"/>
    <dgm:cxn modelId="{9551DCCC-0A90-4C17-9923-6248C7402BB8}" type="presParOf" srcId="{97012D35-768A-46CA-831C-82A9031B9F6A}" destId="{CDE84285-8649-47A1-8724-92966DB0C8B8}" srcOrd="3" destOrd="0" presId="urn:microsoft.com/office/officeart/2005/8/layout/hList3"/>
    <dgm:cxn modelId="{5B5297BF-9029-4CD4-90E1-0B8B565EB4B0}" type="presParOf" srcId="{0B2C1841-9601-44C1-A485-D528F0C6106A}" destId="{EF1D425C-A5A1-4457-BA54-DC331DC7CCE5}"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A302CB6-EA70-44BE-B202-D7EA70A6E4D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l-GR"/>
        </a:p>
      </dgm:t>
    </dgm:pt>
    <dgm:pt modelId="{D8606096-D718-4810-827C-AEFC41D0894A}">
      <dgm:prSet phldrT="[Κείμενο]" custT="1"/>
      <dgm:spPr/>
      <dgm:t>
        <a:bodyPr/>
        <a:lstStyle/>
        <a:p>
          <a:r>
            <a:rPr lang="el-GR" sz="1600" dirty="0" smtClean="0"/>
            <a:t>Μη παθογόνο</a:t>
          </a:r>
          <a:endParaRPr lang="el-GR" sz="1600" dirty="0"/>
        </a:p>
      </dgm:t>
    </dgm:pt>
    <dgm:pt modelId="{39D577E7-644E-434B-825B-CB03C48854BD}" type="parTrans" cxnId="{0858C775-ABE1-458B-9C6D-AD2E2BB23286}">
      <dgm:prSet/>
      <dgm:spPr/>
      <dgm:t>
        <a:bodyPr/>
        <a:lstStyle/>
        <a:p>
          <a:endParaRPr lang="el-GR"/>
        </a:p>
      </dgm:t>
    </dgm:pt>
    <dgm:pt modelId="{D4E299E7-BBF4-45D8-A330-CD4A4257CFB7}" type="sibTrans" cxnId="{0858C775-ABE1-458B-9C6D-AD2E2BB23286}">
      <dgm:prSet/>
      <dgm:spPr/>
      <dgm:t>
        <a:bodyPr/>
        <a:lstStyle/>
        <a:p>
          <a:endParaRPr lang="el-GR"/>
        </a:p>
      </dgm:t>
    </dgm:pt>
    <dgm:pt modelId="{67AD0267-A67D-4A86-BCB1-CAEA3634A165}">
      <dgm:prSet phldrT="[Κείμενο]" custT="1"/>
      <dgm:spPr/>
      <dgm:t>
        <a:bodyPr/>
        <a:lstStyle/>
        <a:p>
          <a:r>
            <a:rPr lang="en-US" sz="1400" i="1" dirty="0" smtClean="0"/>
            <a:t>Streptococcus gordonii</a:t>
          </a:r>
          <a:endParaRPr lang="el-GR" sz="1400" i="1" dirty="0"/>
        </a:p>
      </dgm:t>
    </dgm:pt>
    <dgm:pt modelId="{C834C662-D0B5-4EFD-8DAE-8E9980AD485D}" type="parTrans" cxnId="{FE81BB09-8A59-48DC-8881-D27DCD8F8F9E}">
      <dgm:prSet/>
      <dgm:spPr/>
      <dgm:t>
        <a:bodyPr/>
        <a:lstStyle/>
        <a:p>
          <a:endParaRPr lang="el-GR"/>
        </a:p>
      </dgm:t>
    </dgm:pt>
    <dgm:pt modelId="{3062FAC9-F110-4C16-B3E0-D2DFB14D0013}" type="sibTrans" cxnId="{FE81BB09-8A59-48DC-8881-D27DCD8F8F9E}">
      <dgm:prSet/>
      <dgm:spPr/>
      <dgm:t>
        <a:bodyPr/>
        <a:lstStyle/>
        <a:p>
          <a:endParaRPr lang="el-GR"/>
        </a:p>
      </dgm:t>
    </dgm:pt>
    <dgm:pt modelId="{2416A331-A850-45D0-B248-159B02C1DEC2}">
      <dgm:prSet phldrT="[Κείμενο]" custT="1"/>
      <dgm:spPr/>
      <dgm:t>
        <a:bodyPr/>
        <a:lstStyle/>
        <a:p>
          <a:r>
            <a:rPr lang="el-GR" sz="1600" dirty="0" smtClean="0"/>
            <a:t>Ευκαιριακά παθογόνο</a:t>
          </a:r>
          <a:endParaRPr lang="el-GR" sz="1600" dirty="0"/>
        </a:p>
      </dgm:t>
    </dgm:pt>
    <dgm:pt modelId="{75EC92D8-1CC7-429E-B051-6D446FC45D1C}" type="parTrans" cxnId="{24500905-EB86-421E-8EBC-A8A48FF04561}">
      <dgm:prSet/>
      <dgm:spPr/>
      <dgm:t>
        <a:bodyPr/>
        <a:lstStyle/>
        <a:p>
          <a:endParaRPr lang="el-GR"/>
        </a:p>
      </dgm:t>
    </dgm:pt>
    <dgm:pt modelId="{8E10F200-AD76-42BC-AEDC-A4DF9107B7A1}" type="sibTrans" cxnId="{24500905-EB86-421E-8EBC-A8A48FF04561}">
      <dgm:prSet/>
      <dgm:spPr/>
      <dgm:t>
        <a:bodyPr/>
        <a:lstStyle/>
        <a:p>
          <a:endParaRPr lang="el-GR"/>
        </a:p>
      </dgm:t>
    </dgm:pt>
    <dgm:pt modelId="{D46BE480-275C-4C52-A7D8-DABFE15FF548}">
      <dgm:prSet phldrT="[Κείμενο]" custT="1"/>
      <dgm:spPr/>
      <dgm:t>
        <a:bodyPr/>
        <a:lstStyle/>
        <a:p>
          <a:r>
            <a:rPr lang="en-US" sz="1400" i="1" dirty="0" smtClean="0"/>
            <a:t>Fusobacterium nucleatum</a:t>
          </a:r>
          <a:endParaRPr lang="el-GR" sz="1400" i="1" dirty="0"/>
        </a:p>
      </dgm:t>
    </dgm:pt>
    <dgm:pt modelId="{41B720B7-5704-4373-AEA6-91BA738E7FB6}" type="parTrans" cxnId="{CCDEFD73-F805-4EE8-AA9F-5F7BCC592326}">
      <dgm:prSet/>
      <dgm:spPr/>
      <dgm:t>
        <a:bodyPr/>
        <a:lstStyle/>
        <a:p>
          <a:endParaRPr lang="el-GR"/>
        </a:p>
      </dgm:t>
    </dgm:pt>
    <dgm:pt modelId="{9D52ABE9-C208-4F2B-9719-9D62798E028A}" type="sibTrans" cxnId="{CCDEFD73-F805-4EE8-AA9F-5F7BCC592326}">
      <dgm:prSet/>
      <dgm:spPr/>
      <dgm:t>
        <a:bodyPr/>
        <a:lstStyle/>
        <a:p>
          <a:endParaRPr lang="el-GR"/>
        </a:p>
      </dgm:t>
    </dgm:pt>
    <dgm:pt modelId="{F2DFD770-658E-4D98-B6A3-E101417390EB}">
      <dgm:prSet custT="1"/>
      <dgm:spPr/>
      <dgm:t>
        <a:bodyPr/>
        <a:lstStyle/>
        <a:p>
          <a:r>
            <a:rPr lang="el-GR" sz="1600" dirty="0" smtClean="0"/>
            <a:t>Πιθανά παθογόνα</a:t>
          </a:r>
          <a:endParaRPr lang="el-GR" sz="1600" dirty="0"/>
        </a:p>
      </dgm:t>
    </dgm:pt>
    <dgm:pt modelId="{0E3CE521-84F9-49F1-A815-AA228C8E8B58}" type="parTrans" cxnId="{78A86949-AD4C-4B70-ADA2-31856CB7D5D7}">
      <dgm:prSet/>
      <dgm:spPr/>
      <dgm:t>
        <a:bodyPr/>
        <a:lstStyle/>
        <a:p>
          <a:endParaRPr lang="el-GR"/>
        </a:p>
      </dgm:t>
    </dgm:pt>
    <dgm:pt modelId="{145B47E9-2CA3-46F4-8CA5-B25692733730}" type="sibTrans" cxnId="{78A86949-AD4C-4B70-ADA2-31856CB7D5D7}">
      <dgm:prSet/>
      <dgm:spPr/>
      <dgm:t>
        <a:bodyPr/>
        <a:lstStyle/>
        <a:p>
          <a:endParaRPr lang="el-GR"/>
        </a:p>
      </dgm:t>
    </dgm:pt>
    <dgm:pt modelId="{69AE2744-4841-4000-83FD-68F0CFB7C7A9}">
      <dgm:prSet custT="1"/>
      <dgm:spPr/>
      <dgm:t>
        <a:bodyPr/>
        <a:lstStyle/>
        <a:p>
          <a:r>
            <a:rPr lang="en-US" sz="1400" i="1" dirty="0" smtClean="0"/>
            <a:t>Porphyromonas gingivalis</a:t>
          </a:r>
          <a:endParaRPr lang="el-GR" sz="1400" i="1" dirty="0"/>
        </a:p>
      </dgm:t>
    </dgm:pt>
    <dgm:pt modelId="{133584C1-3E30-42D5-8D8F-171F14B18FB6}" type="parTrans" cxnId="{FC732089-8049-4EE4-9C52-F430E2FFBF19}">
      <dgm:prSet/>
      <dgm:spPr/>
      <dgm:t>
        <a:bodyPr/>
        <a:lstStyle/>
        <a:p>
          <a:endParaRPr lang="el-GR"/>
        </a:p>
      </dgm:t>
    </dgm:pt>
    <dgm:pt modelId="{FE1AFE4C-082F-434C-8644-F3ED8A86E2F1}" type="sibTrans" cxnId="{FC732089-8049-4EE4-9C52-F430E2FFBF19}">
      <dgm:prSet/>
      <dgm:spPr/>
      <dgm:t>
        <a:bodyPr/>
        <a:lstStyle/>
        <a:p>
          <a:endParaRPr lang="el-GR"/>
        </a:p>
      </dgm:t>
    </dgm:pt>
    <dgm:pt modelId="{8C5A033C-8FC4-4E04-A36B-BEFDEF2BF08C}">
      <dgm:prSet custT="1"/>
      <dgm:spPr/>
      <dgm:t>
        <a:bodyPr/>
        <a:lstStyle/>
        <a:p>
          <a:r>
            <a:rPr lang="en-US" sz="1400" i="1" dirty="0" smtClean="0"/>
            <a:t>Aggregatibacter actinomycetemcomitans</a:t>
          </a:r>
          <a:endParaRPr lang="el-GR" sz="1400" i="1" dirty="0"/>
        </a:p>
      </dgm:t>
    </dgm:pt>
    <dgm:pt modelId="{FB2ACC5E-DFE4-428A-BEB0-4195BC2FE03B}" type="parTrans" cxnId="{DB66133D-9689-44FA-A709-00F91EE319AE}">
      <dgm:prSet/>
      <dgm:spPr/>
      <dgm:t>
        <a:bodyPr/>
        <a:lstStyle/>
        <a:p>
          <a:endParaRPr lang="el-GR"/>
        </a:p>
      </dgm:t>
    </dgm:pt>
    <dgm:pt modelId="{ED082DB6-4FBE-414D-B830-43388141C98E}" type="sibTrans" cxnId="{DB66133D-9689-44FA-A709-00F91EE319AE}">
      <dgm:prSet/>
      <dgm:spPr/>
      <dgm:t>
        <a:bodyPr/>
        <a:lstStyle/>
        <a:p>
          <a:endParaRPr lang="el-GR"/>
        </a:p>
      </dgm:t>
    </dgm:pt>
    <dgm:pt modelId="{29407027-7D9A-4268-A6BC-F8400181ADC3}">
      <dgm:prSet custT="1"/>
      <dgm:spPr/>
      <dgm:t>
        <a:bodyPr/>
        <a:lstStyle/>
        <a:p>
          <a:endParaRPr lang="el-GR" sz="1400" i="1" dirty="0"/>
        </a:p>
      </dgm:t>
    </dgm:pt>
    <dgm:pt modelId="{A5DE47A3-1E7C-4F6A-B86E-CD4E399AACBF}" type="parTrans" cxnId="{C9467ABB-370D-4B65-96FE-21D73769E9D9}">
      <dgm:prSet/>
      <dgm:spPr/>
    </dgm:pt>
    <dgm:pt modelId="{E3086F74-D840-4449-AFAA-1EF360D37FB3}" type="sibTrans" cxnId="{C9467ABB-370D-4B65-96FE-21D73769E9D9}">
      <dgm:prSet/>
      <dgm:spPr/>
    </dgm:pt>
    <dgm:pt modelId="{FD627F9B-0BC2-4986-896E-15EE6B6C5640}">
      <dgm:prSet custT="1"/>
      <dgm:spPr/>
      <dgm:t>
        <a:bodyPr/>
        <a:lstStyle/>
        <a:p>
          <a:endParaRPr lang="el-GR" sz="1400" i="1" dirty="0"/>
        </a:p>
      </dgm:t>
    </dgm:pt>
    <dgm:pt modelId="{C8728FC4-6626-4508-A0F8-04A4B621CE6B}" type="parTrans" cxnId="{2D37E507-D4A1-46FC-96BF-B3931D1231B3}">
      <dgm:prSet/>
      <dgm:spPr/>
    </dgm:pt>
    <dgm:pt modelId="{B4708396-4844-4B2E-A72C-038FC7FBF7D3}" type="sibTrans" cxnId="{2D37E507-D4A1-46FC-96BF-B3931D1231B3}">
      <dgm:prSet/>
      <dgm:spPr/>
    </dgm:pt>
    <dgm:pt modelId="{C5468FBF-5B79-418C-9191-47A5052B988C}" type="pres">
      <dgm:prSet presAssocID="{3A302CB6-EA70-44BE-B202-D7EA70A6E4D1}" presName="linearFlow" presStyleCnt="0">
        <dgm:presLayoutVars>
          <dgm:dir/>
          <dgm:animLvl val="lvl"/>
          <dgm:resizeHandles val="exact"/>
        </dgm:presLayoutVars>
      </dgm:prSet>
      <dgm:spPr/>
      <dgm:t>
        <a:bodyPr/>
        <a:lstStyle/>
        <a:p>
          <a:endParaRPr lang="el-GR"/>
        </a:p>
      </dgm:t>
    </dgm:pt>
    <dgm:pt modelId="{D3168EB5-B455-4F3F-8C57-8BC649AAC3BC}" type="pres">
      <dgm:prSet presAssocID="{D8606096-D718-4810-827C-AEFC41D0894A}" presName="composite" presStyleCnt="0"/>
      <dgm:spPr/>
    </dgm:pt>
    <dgm:pt modelId="{A4F3CB25-3683-4212-86E4-DAB9CC38863F}" type="pres">
      <dgm:prSet presAssocID="{D8606096-D718-4810-827C-AEFC41D0894A}" presName="parentText" presStyleLbl="alignNode1" presStyleIdx="0" presStyleCnt="3">
        <dgm:presLayoutVars>
          <dgm:chMax val="1"/>
          <dgm:bulletEnabled val="1"/>
        </dgm:presLayoutVars>
      </dgm:prSet>
      <dgm:spPr/>
      <dgm:t>
        <a:bodyPr/>
        <a:lstStyle/>
        <a:p>
          <a:endParaRPr lang="el-GR"/>
        </a:p>
      </dgm:t>
    </dgm:pt>
    <dgm:pt modelId="{FB091247-CFAA-43D2-B747-5D4D8E33B14D}" type="pres">
      <dgm:prSet presAssocID="{D8606096-D718-4810-827C-AEFC41D0894A}" presName="descendantText" presStyleLbl="alignAcc1" presStyleIdx="0" presStyleCnt="3">
        <dgm:presLayoutVars>
          <dgm:bulletEnabled val="1"/>
        </dgm:presLayoutVars>
      </dgm:prSet>
      <dgm:spPr/>
      <dgm:t>
        <a:bodyPr/>
        <a:lstStyle/>
        <a:p>
          <a:endParaRPr lang="el-GR"/>
        </a:p>
      </dgm:t>
    </dgm:pt>
    <dgm:pt modelId="{CEE5BD69-D0DD-4662-A91A-4E2B5A5BAA5B}" type="pres">
      <dgm:prSet presAssocID="{D4E299E7-BBF4-45D8-A330-CD4A4257CFB7}" presName="sp" presStyleCnt="0"/>
      <dgm:spPr/>
    </dgm:pt>
    <dgm:pt modelId="{E6E90FF0-C769-463D-8993-D8282B07C649}" type="pres">
      <dgm:prSet presAssocID="{2416A331-A850-45D0-B248-159B02C1DEC2}" presName="composite" presStyleCnt="0"/>
      <dgm:spPr/>
    </dgm:pt>
    <dgm:pt modelId="{4EA01652-B239-46E5-A5D8-DD7BFA3A2F8C}" type="pres">
      <dgm:prSet presAssocID="{2416A331-A850-45D0-B248-159B02C1DEC2}" presName="parentText" presStyleLbl="alignNode1" presStyleIdx="1" presStyleCnt="3">
        <dgm:presLayoutVars>
          <dgm:chMax val="1"/>
          <dgm:bulletEnabled val="1"/>
        </dgm:presLayoutVars>
      </dgm:prSet>
      <dgm:spPr/>
      <dgm:t>
        <a:bodyPr/>
        <a:lstStyle/>
        <a:p>
          <a:endParaRPr lang="el-GR"/>
        </a:p>
      </dgm:t>
    </dgm:pt>
    <dgm:pt modelId="{D4108D9C-040B-422B-B2BC-15BD27808D20}" type="pres">
      <dgm:prSet presAssocID="{2416A331-A850-45D0-B248-159B02C1DEC2}" presName="descendantText" presStyleLbl="alignAcc1" presStyleIdx="1" presStyleCnt="3">
        <dgm:presLayoutVars>
          <dgm:bulletEnabled val="1"/>
        </dgm:presLayoutVars>
      </dgm:prSet>
      <dgm:spPr/>
      <dgm:t>
        <a:bodyPr/>
        <a:lstStyle/>
        <a:p>
          <a:endParaRPr lang="el-GR"/>
        </a:p>
      </dgm:t>
    </dgm:pt>
    <dgm:pt modelId="{D771F22A-61C0-4AB1-928B-B475CC17892A}" type="pres">
      <dgm:prSet presAssocID="{8E10F200-AD76-42BC-AEDC-A4DF9107B7A1}" presName="sp" presStyleCnt="0"/>
      <dgm:spPr/>
    </dgm:pt>
    <dgm:pt modelId="{C93AAD11-ABA3-4461-89B0-34F6CDCA42C4}" type="pres">
      <dgm:prSet presAssocID="{F2DFD770-658E-4D98-B6A3-E101417390EB}" presName="composite" presStyleCnt="0"/>
      <dgm:spPr/>
    </dgm:pt>
    <dgm:pt modelId="{7B1144BF-74A8-4E65-AA25-26D73D8D2B5D}" type="pres">
      <dgm:prSet presAssocID="{F2DFD770-658E-4D98-B6A3-E101417390EB}" presName="parentText" presStyleLbl="alignNode1" presStyleIdx="2" presStyleCnt="3">
        <dgm:presLayoutVars>
          <dgm:chMax val="1"/>
          <dgm:bulletEnabled val="1"/>
        </dgm:presLayoutVars>
      </dgm:prSet>
      <dgm:spPr/>
      <dgm:t>
        <a:bodyPr/>
        <a:lstStyle/>
        <a:p>
          <a:endParaRPr lang="el-GR"/>
        </a:p>
      </dgm:t>
    </dgm:pt>
    <dgm:pt modelId="{4233684F-9C1D-4055-9F46-988AB483D9C9}" type="pres">
      <dgm:prSet presAssocID="{F2DFD770-658E-4D98-B6A3-E101417390EB}" presName="descendantText" presStyleLbl="alignAcc1" presStyleIdx="2" presStyleCnt="3">
        <dgm:presLayoutVars>
          <dgm:bulletEnabled val="1"/>
        </dgm:presLayoutVars>
      </dgm:prSet>
      <dgm:spPr/>
      <dgm:t>
        <a:bodyPr/>
        <a:lstStyle/>
        <a:p>
          <a:endParaRPr lang="el-GR"/>
        </a:p>
      </dgm:t>
    </dgm:pt>
  </dgm:ptLst>
  <dgm:cxnLst>
    <dgm:cxn modelId="{557188A7-EE4B-4AC8-A025-189EA613C36A}" type="presOf" srcId="{29407027-7D9A-4268-A6BC-F8400181ADC3}" destId="{4233684F-9C1D-4055-9F46-988AB483D9C9}" srcOrd="0" destOrd="2" presId="urn:microsoft.com/office/officeart/2005/8/layout/chevron2"/>
    <dgm:cxn modelId="{5207147E-8EB2-46DC-A213-7A990A384903}" type="presOf" srcId="{67AD0267-A67D-4A86-BCB1-CAEA3634A165}" destId="{FB091247-CFAA-43D2-B747-5D4D8E33B14D}" srcOrd="0" destOrd="0" presId="urn:microsoft.com/office/officeart/2005/8/layout/chevron2"/>
    <dgm:cxn modelId="{0858C775-ABE1-458B-9C6D-AD2E2BB23286}" srcId="{3A302CB6-EA70-44BE-B202-D7EA70A6E4D1}" destId="{D8606096-D718-4810-827C-AEFC41D0894A}" srcOrd="0" destOrd="0" parTransId="{39D577E7-644E-434B-825B-CB03C48854BD}" sibTransId="{D4E299E7-BBF4-45D8-A330-CD4A4257CFB7}"/>
    <dgm:cxn modelId="{2D08E83E-DA65-4B33-8431-99BF672B557F}" type="presOf" srcId="{D8606096-D718-4810-827C-AEFC41D0894A}" destId="{A4F3CB25-3683-4212-86E4-DAB9CC38863F}" srcOrd="0" destOrd="0" presId="urn:microsoft.com/office/officeart/2005/8/layout/chevron2"/>
    <dgm:cxn modelId="{E81910C5-625A-4B91-B94F-7B9B0E57C775}" type="presOf" srcId="{8C5A033C-8FC4-4E04-A36B-BEFDEF2BF08C}" destId="{4233684F-9C1D-4055-9F46-988AB483D9C9}" srcOrd="0" destOrd="3" presId="urn:microsoft.com/office/officeart/2005/8/layout/chevron2"/>
    <dgm:cxn modelId="{DB66133D-9689-44FA-A709-00F91EE319AE}" srcId="{F2DFD770-658E-4D98-B6A3-E101417390EB}" destId="{8C5A033C-8FC4-4E04-A36B-BEFDEF2BF08C}" srcOrd="3" destOrd="0" parTransId="{FB2ACC5E-DFE4-428A-BEB0-4195BC2FE03B}" sibTransId="{ED082DB6-4FBE-414D-B830-43388141C98E}"/>
    <dgm:cxn modelId="{DC41B4FC-0FFD-4A4E-9648-5AED8A4366E0}" type="presOf" srcId="{D46BE480-275C-4C52-A7D8-DABFE15FF548}" destId="{D4108D9C-040B-422B-B2BC-15BD27808D20}" srcOrd="0" destOrd="0" presId="urn:microsoft.com/office/officeart/2005/8/layout/chevron2"/>
    <dgm:cxn modelId="{C9467ABB-370D-4B65-96FE-21D73769E9D9}" srcId="{F2DFD770-658E-4D98-B6A3-E101417390EB}" destId="{29407027-7D9A-4268-A6BC-F8400181ADC3}" srcOrd="2" destOrd="0" parTransId="{A5DE47A3-1E7C-4F6A-B86E-CD4E399AACBF}" sibTransId="{E3086F74-D840-4449-AFAA-1EF360D37FB3}"/>
    <dgm:cxn modelId="{24500905-EB86-421E-8EBC-A8A48FF04561}" srcId="{3A302CB6-EA70-44BE-B202-D7EA70A6E4D1}" destId="{2416A331-A850-45D0-B248-159B02C1DEC2}" srcOrd="1" destOrd="0" parTransId="{75EC92D8-1CC7-429E-B051-6D446FC45D1C}" sibTransId="{8E10F200-AD76-42BC-AEDC-A4DF9107B7A1}"/>
    <dgm:cxn modelId="{F24F91CD-62E3-456F-BDEB-0B4401D584DB}" type="presOf" srcId="{FD627F9B-0BC2-4986-896E-15EE6B6C5640}" destId="{4233684F-9C1D-4055-9F46-988AB483D9C9}" srcOrd="0" destOrd="1" presId="urn:microsoft.com/office/officeart/2005/8/layout/chevron2"/>
    <dgm:cxn modelId="{BD98C1A2-4D2A-4F1C-BF3B-6ACCEB7FB21C}" type="presOf" srcId="{2416A331-A850-45D0-B248-159B02C1DEC2}" destId="{4EA01652-B239-46E5-A5D8-DD7BFA3A2F8C}" srcOrd="0" destOrd="0" presId="urn:microsoft.com/office/officeart/2005/8/layout/chevron2"/>
    <dgm:cxn modelId="{CCDEFD73-F805-4EE8-AA9F-5F7BCC592326}" srcId="{2416A331-A850-45D0-B248-159B02C1DEC2}" destId="{D46BE480-275C-4C52-A7D8-DABFE15FF548}" srcOrd="0" destOrd="0" parTransId="{41B720B7-5704-4373-AEA6-91BA738E7FB6}" sibTransId="{9D52ABE9-C208-4F2B-9719-9D62798E028A}"/>
    <dgm:cxn modelId="{FE81BB09-8A59-48DC-8881-D27DCD8F8F9E}" srcId="{D8606096-D718-4810-827C-AEFC41D0894A}" destId="{67AD0267-A67D-4A86-BCB1-CAEA3634A165}" srcOrd="0" destOrd="0" parTransId="{C834C662-D0B5-4EFD-8DAE-8E9980AD485D}" sibTransId="{3062FAC9-F110-4C16-B3E0-D2DFB14D0013}"/>
    <dgm:cxn modelId="{2D37E507-D4A1-46FC-96BF-B3931D1231B3}" srcId="{F2DFD770-658E-4D98-B6A3-E101417390EB}" destId="{FD627F9B-0BC2-4986-896E-15EE6B6C5640}" srcOrd="1" destOrd="0" parTransId="{C8728FC4-6626-4508-A0F8-04A4B621CE6B}" sibTransId="{B4708396-4844-4B2E-A72C-038FC7FBF7D3}"/>
    <dgm:cxn modelId="{4E16E0A7-2082-4417-9370-CE61A182000A}" type="presOf" srcId="{69AE2744-4841-4000-83FD-68F0CFB7C7A9}" destId="{4233684F-9C1D-4055-9F46-988AB483D9C9}" srcOrd="0" destOrd="0" presId="urn:microsoft.com/office/officeart/2005/8/layout/chevron2"/>
    <dgm:cxn modelId="{E78383B0-1211-4A53-B238-0A5D6CFE8FEE}" type="presOf" srcId="{3A302CB6-EA70-44BE-B202-D7EA70A6E4D1}" destId="{C5468FBF-5B79-418C-9191-47A5052B988C}" srcOrd="0" destOrd="0" presId="urn:microsoft.com/office/officeart/2005/8/layout/chevron2"/>
    <dgm:cxn modelId="{78A86949-AD4C-4B70-ADA2-31856CB7D5D7}" srcId="{3A302CB6-EA70-44BE-B202-D7EA70A6E4D1}" destId="{F2DFD770-658E-4D98-B6A3-E101417390EB}" srcOrd="2" destOrd="0" parTransId="{0E3CE521-84F9-49F1-A815-AA228C8E8B58}" sibTransId="{145B47E9-2CA3-46F4-8CA5-B25692733730}"/>
    <dgm:cxn modelId="{FC732089-8049-4EE4-9C52-F430E2FFBF19}" srcId="{F2DFD770-658E-4D98-B6A3-E101417390EB}" destId="{69AE2744-4841-4000-83FD-68F0CFB7C7A9}" srcOrd="0" destOrd="0" parTransId="{133584C1-3E30-42D5-8D8F-171F14B18FB6}" sibTransId="{FE1AFE4C-082F-434C-8644-F3ED8A86E2F1}"/>
    <dgm:cxn modelId="{161E092A-69F0-4A7A-98B4-26CC4E4B7755}" type="presOf" srcId="{F2DFD770-658E-4D98-B6A3-E101417390EB}" destId="{7B1144BF-74A8-4E65-AA25-26D73D8D2B5D}" srcOrd="0" destOrd="0" presId="urn:microsoft.com/office/officeart/2005/8/layout/chevron2"/>
    <dgm:cxn modelId="{F24344B4-4876-4DB0-8227-A9993CA56AB6}" type="presParOf" srcId="{C5468FBF-5B79-418C-9191-47A5052B988C}" destId="{D3168EB5-B455-4F3F-8C57-8BC649AAC3BC}" srcOrd="0" destOrd="0" presId="urn:microsoft.com/office/officeart/2005/8/layout/chevron2"/>
    <dgm:cxn modelId="{24C61EBB-22F4-4A5E-A0F3-3EC86F15FAD0}" type="presParOf" srcId="{D3168EB5-B455-4F3F-8C57-8BC649AAC3BC}" destId="{A4F3CB25-3683-4212-86E4-DAB9CC38863F}" srcOrd="0" destOrd="0" presId="urn:microsoft.com/office/officeart/2005/8/layout/chevron2"/>
    <dgm:cxn modelId="{BB0F014B-03F1-4E92-9AEB-AB38546CD2F0}" type="presParOf" srcId="{D3168EB5-B455-4F3F-8C57-8BC649AAC3BC}" destId="{FB091247-CFAA-43D2-B747-5D4D8E33B14D}" srcOrd="1" destOrd="0" presId="urn:microsoft.com/office/officeart/2005/8/layout/chevron2"/>
    <dgm:cxn modelId="{3237CC9C-3EE0-48E1-8DE3-BA81B4BE5571}" type="presParOf" srcId="{C5468FBF-5B79-418C-9191-47A5052B988C}" destId="{CEE5BD69-D0DD-4662-A91A-4E2B5A5BAA5B}" srcOrd="1" destOrd="0" presId="urn:microsoft.com/office/officeart/2005/8/layout/chevron2"/>
    <dgm:cxn modelId="{51569153-D446-4346-A6FE-5B840CAB4E99}" type="presParOf" srcId="{C5468FBF-5B79-418C-9191-47A5052B988C}" destId="{E6E90FF0-C769-463D-8993-D8282B07C649}" srcOrd="2" destOrd="0" presId="urn:microsoft.com/office/officeart/2005/8/layout/chevron2"/>
    <dgm:cxn modelId="{7640B93E-F3CE-410B-82AB-0ADA0755135D}" type="presParOf" srcId="{E6E90FF0-C769-463D-8993-D8282B07C649}" destId="{4EA01652-B239-46E5-A5D8-DD7BFA3A2F8C}" srcOrd="0" destOrd="0" presId="urn:microsoft.com/office/officeart/2005/8/layout/chevron2"/>
    <dgm:cxn modelId="{2FFA09D8-0172-4785-93B2-CD851CA3B7A1}" type="presParOf" srcId="{E6E90FF0-C769-463D-8993-D8282B07C649}" destId="{D4108D9C-040B-422B-B2BC-15BD27808D20}" srcOrd="1" destOrd="0" presId="urn:microsoft.com/office/officeart/2005/8/layout/chevron2"/>
    <dgm:cxn modelId="{A30E1021-23D4-43A6-87D8-CB5B307B71AC}" type="presParOf" srcId="{C5468FBF-5B79-418C-9191-47A5052B988C}" destId="{D771F22A-61C0-4AB1-928B-B475CC17892A}" srcOrd="3" destOrd="0" presId="urn:microsoft.com/office/officeart/2005/8/layout/chevron2"/>
    <dgm:cxn modelId="{8B50329C-38C9-42A0-B88F-9A5D0C3515F9}" type="presParOf" srcId="{C5468FBF-5B79-418C-9191-47A5052B988C}" destId="{C93AAD11-ABA3-4461-89B0-34F6CDCA42C4}" srcOrd="4" destOrd="0" presId="urn:microsoft.com/office/officeart/2005/8/layout/chevron2"/>
    <dgm:cxn modelId="{C05F4D3D-7CF0-47BF-9563-F1FE26AC89F1}" type="presParOf" srcId="{C93AAD11-ABA3-4461-89B0-34F6CDCA42C4}" destId="{7B1144BF-74A8-4E65-AA25-26D73D8D2B5D}" srcOrd="0" destOrd="0" presId="urn:microsoft.com/office/officeart/2005/8/layout/chevron2"/>
    <dgm:cxn modelId="{C5815C57-EB26-483D-AB48-8EFC6251FB52}" type="presParOf" srcId="{C93AAD11-ABA3-4461-89B0-34F6CDCA42C4}" destId="{4233684F-9C1D-4055-9F46-988AB483D9C9}"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8CEE0AF-FD53-4B90-9626-BF89135C0A2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40631CDB-BFFA-493D-88A1-D1EC941E1565}">
      <dgm:prSet phldrT="[Κείμενο]" custT="1"/>
      <dgm:spPr/>
      <dgm:t>
        <a:bodyPr/>
        <a:lstStyle/>
        <a:p>
          <a:r>
            <a:rPr lang="el-GR" sz="1400" dirty="0" smtClean="0"/>
            <a:t>Ουσίες βακτηρίων με παθογόνο δράση</a:t>
          </a:r>
          <a:endParaRPr lang="el-GR" sz="1400" dirty="0"/>
        </a:p>
      </dgm:t>
    </dgm:pt>
    <dgm:pt modelId="{2B96103C-4575-4057-AC41-EE3E3044835C}" type="parTrans" cxnId="{1555DE30-6E12-4B0A-9DBB-4382C7BCED0E}">
      <dgm:prSet/>
      <dgm:spPr/>
      <dgm:t>
        <a:bodyPr/>
        <a:lstStyle/>
        <a:p>
          <a:endParaRPr lang="el-GR"/>
        </a:p>
      </dgm:t>
    </dgm:pt>
    <dgm:pt modelId="{3663CB49-00FE-4FC9-AB58-ED0B1FD81333}" type="sibTrans" cxnId="{1555DE30-6E12-4B0A-9DBB-4382C7BCED0E}">
      <dgm:prSet/>
      <dgm:spPr/>
      <dgm:t>
        <a:bodyPr/>
        <a:lstStyle/>
        <a:p>
          <a:endParaRPr lang="el-GR"/>
        </a:p>
      </dgm:t>
    </dgm:pt>
    <dgm:pt modelId="{BF33D1C8-B875-434E-8DCA-7495C39D0BF9}">
      <dgm:prSet phldrT="[Κείμενο]" custT="1"/>
      <dgm:spPr/>
      <dgm:t>
        <a:bodyPr/>
        <a:lstStyle/>
        <a:p>
          <a:r>
            <a:rPr lang="el-GR" sz="1400" dirty="0" smtClean="0"/>
            <a:t>Άμεση δράση</a:t>
          </a:r>
          <a:endParaRPr lang="el-GR" sz="1400" dirty="0"/>
        </a:p>
      </dgm:t>
    </dgm:pt>
    <dgm:pt modelId="{09C78A74-372F-4CBE-9560-9183365CEA43}" type="parTrans" cxnId="{8161B922-43AC-48E2-A9FE-C7143C33034E}">
      <dgm:prSet/>
      <dgm:spPr/>
      <dgm:t>
        <a:bodyPr/>
        <a:lstStyle/>
        <a:p>
          <a:endParaRPr lang="el-GR"/>
        </a:p>
      </dgm:t>
    </dgm:pt>
    <dgm:pt modelId="{F8E47392-5DAD-4071-BF58-AA8E5A09368C}" type="sibTrans" cxnId="{8161B922-43AC-48E2-A9FE-C7143C33034E}">
      <dgm:prSet/>
      <dgm:spPr/>
      <dgm:t>
        <a:bodyPr/>
        <a:lstStyle/>
        <a:p>
          <a:endParaRPr lang="el-GR"/>
        </a:p>
      </dgm:t>
    </dgm:pt>
    <dgm:pt modelId="{F8C59BAD-D18D-4D1A-B4C7-C076FDAA1F43}">
      <dgm:prSet phldrT="[Κείμενο]" custT="1"/>
      <dgm:spPr/>
      <dgm:t>
        <a:bodyPr/>
        <a:lstStyle/>
        <a:p>
          <a:r>
            <a:rPr lang="el-GR" sz="1400" dirty="0" smtClean="0"/>
            <a:t>Ένζυμα </a:t>
          </a:r>
          <a:endParaRPr lang="el-GR" sz="1400" dirty="0"/>
        </a:p>
      </dgm:t>
    </dgm:pt>
    <dgm:pt modelId="{77AD0201-84F6-4A43-9D34-F0FCA7387EEA}" type="parTrans" cxnId="{83FDDE78-99BD-4138-B9F5-3228C849F843}">
      <dgm:prSet/>
      <dgm:spPr/>
      <dgm:t>
        <a:bodyPr/>
        <a:lstStyle/>
        <a:p>
          <a:endParaRPr lang="el-GR"/>
        </a:p>
      </dgm:t>
    </dgm:pt>
    <dgm:pt modelId="{934B319B-7E29-4A35-8394-FBEFB0E553AE}" type="sibTrans" cxnId="{83FDDE78-99BD-4138-B9F5-3228C849F843}">
      <dgm:prSet/>
      <dgm:spPr/>
      <dgm:t>
        <a:bodyPr/>
        <a:lstStyle/>
        <a:p>
          <a:endParaRPr lang="el-GR"/>
        </a:p>
      </dgm:t>
    </dgm:pt>
    <dgm:pt modelId="{534DAA1E-0CA7-4842-A20B-D1E18F32703F}">
      <dgm:prSet phldrT="[Κείμενο]" custT="1"/>
      <dgm:spPr/>
      <dgm:t>
        <a:bodyPr/>
        <a:lstStyle/>
        <a:p>
          <a:r>
            <a:rPr lang="el-GR" sz="1400" dirty="0" smtClean="0"/>
            <a:t>Προϊόντα μεταβολισμού</a:t>
          </a:r>
          <a:endParaRPr lang="el-GR" sz="1400" dirty="0"/>
        </a:p>
      </dgm:t>
    </dgm:pt>
    <dgm:pt modelId="{6E4A83DB-D780-4EBA-96FD-53F6C60CE988}" type="parTrans" cxnId="{34450235-DB26-4330-A227-70609399569D}">
      <dgm:prSet/>
      <dgm:spPr/>
      <dgm:t>
        <a:bodyPr/>
        <a:lstStyle/>
        <a:p>
          <a:endParaRPr lang="el-GR"/>
        </a:p>
      </dgm:t>
    </dgm:pt>
    <dgm:pt modelId="{468456F3-1437-4C5B-97F9-4597BDE44522}" type="sibTrans" cxnId="{34450235-DB26-4330-A227-70609399569D}">
      <dgm:prSet/>
      <dgm:spPr/>
      <dgm:t>
        <a:bodyPr/>
        <a:lstStyle/>
        <a:p>
          <a:endParaRPr lang="el-GR"/>
        </a:p>
      </dgm:t>
    </dgm:pt>
    <dgm:pt modelId="{4E243258-FE4B-4F07-9961-F93217D6D632}">
      <dgm:prSet phldrT="[Κείμενο]" custT="1"/>
      <dgm:spPr/>
      <dgm:t>
        <a:bodyPr/>
        <a:lstStyle/>
        <a:p>
          <a:r>
            <a:rPr lang="el-GR" sz="1400" dirty="0" smtClean="0"/>
            <a:t>Έμμεση δράση</a:t>
          </a:r>
          <a:endParaRPr lang="el-GR" sz="1400" dirty="0"/>
        </a:p>
      </dgm:t>
    </dgm:pt>
    <dgm:pt modelId="{20BD1A40-0A0A-43E3-A9BD-67F24CAD9471}" type="parTrans" cxnId="{37C76598-CC73-4F77-B7BD-1D45DD08CC59}">
      <dgm:prSet/>
      <dgm:spPr/>
      <dgm:t>
        <a:bodyPr/>
        <a:lstStyle/>
        <a:p>
          <a:endParaRPr lang="el-GR"/>
        </a:p>
      </dgm:t>
    </dgm:pt>
    <dgm:pt modelId="{EBC25C86-B1A8-45B3-8C52-D7CACCE42462}" type="sibTrans" cxnId="{37C76598-CC73-4F77-B7BD-1D45DD08CC59}">
      <dgm:prSet/>
      <dgm:spPr/>
      <dgm:t>
        <a:bodyPr/>
        <a:lstStyle/>
        <a:p>
          <a:endParaRPr lang="el-GR"/>
        </a:p>
      </dgm:t>
    </dgm:pt>
    <dgm:pt modelId="{DFDFA57A-5AB8-4FBD-8ED1-F0F688975D1C}">
      <dgm:prSet phldrT="[Κείμενο]" custT="1"/>
      <dgm:spPr/>
      <dgm:t>
        <a:bodyPr/>
        <a:lstStyle/>
        <a:p>
          <a:r>
            <a:rPr lang="el-GR" sz="1400" dirty="0" smtClean="0"/>
            <a:t>Αντιγόνα</a:t>
          </a:r>
        </a:p>
        <a:p>
          <a:r>
            <a:rPr lang="el-GR" sz="1400" dirty="0" smtClean="0"/>
            <a:t>Πρόκληση φλεγμονής </a:t>
          </a:r>
          <a:endParaRPr lang="el-GR" sz="1400" dirty="0"/>
        </a:p>
      </dgm:t>
    </dgm:pt>
    <dgm:pt modelId="{FE1F1DB5-80FD-4946-99EB-6709D2F0191D}" type="parTrans" cxnId="{CF966444-84A1-475D-BDAC-6782E076A5E3}">
      <dgm:prSet/>
      <dgm:spPr/>
      <dgm:t>
        <a:bodyPr/>
        <a:lstStyle/>
        <a:p>
          <a:endParaRPr lang="el-GR"/>
        </a:p>
      </dgm:t>
    </dgm:pt>
    <dgm:pt modelId="{D17E55DA-A478-49A0-A804-8E2180970049}" type="sibTrans" cxnId="{CF966444-84A1-475D-BDAC-6782E076A5E3}">
      <dgm:prSet/>
      <dgm:spPr/>
      <dgm:t>
        <a:bodyPr/>
        <a:lstStyle/>
        <a:p>
          <a:endParaRPr lang="el-GR"/>
        </a:p>
      </dgm:t>
    </dgm:pt>
    <dgm:pt modelId="{D3DFB570-482C-483B-8AE7-913EA0E05952}">
      <dgm:prSet custT="1"/>
      <dgm:spPr/>
      <dgm:t>
        <a:bodyPr/>
        <a:lstStyle/>
        <a:p>
          <a:r>
            <a:rPr lang="el-GR" sz="1400" dirty="0" smtClean="0"/>
            <a:t>Συστατικά βακτηρίων</a:t>
          </a:r>
          <a:endParaRPr lang="el-GR" sz="1400" dirty="0"/>
        </a:p>
      </dgm:t>
    </dgm:pt>
    <dgm:pt modelId="{8A5866D0-098B-4589-9136-C5A728B3FF85}" type="parTrans" cxnId="{0258CAE1-7541-464E-9F71-46F7CC2058B5}">
      <dgm:prSet/>
      <dgm:spPr/>
    </dgm:pt>
    <dgm:pt modelId="{3BAADEE5-F3EA-4A86-A5A3-1450B99AA1E2}" type="sibTrans" cxnId="{0258CAE1-7541-464E-9F71-46F7CC2058B5}">
      <dgm:prSet/>
      <dgm:spPr/>
    </dgm:pt>
    <dgm:pt modelId="{D6BD0136-048D-4735-A942-F232B5776468}" type="pres">
      <dgm:prSet presAssocID="{C8CEE0AF-FD53-4B90-9626-BF89135C0A20}" presName="hierChild1" presStyleCnt="0">
        <dgm:presLayoutVars>
          <dgm:chPref val="1"/>
          <dgm:dir/>
          <dgm:animOne val="branch"/>
          <dgm:animLvl val="lvl"/>
          <dgm:resizeHandles/>
        </dgm:presLayoutVars>
      </dgm:prSet>
      <dgm:spPr/>
      <dgm:t>
        <a:bodyPr/>
        <a:lstStyle/>
        <a:p>
          <a:endParaRPr lang="el-GR"/>
        </a:p>
      </dgm:t>
    </dgm:pt>
    <dgm:pt modelId="{02E7B5DA-2F5F-4CFA-87C0-D18D05171158}" type="pres">
      <dgm:prSet presAssocID="{40631CDB-BFFA-493D-88A1-D1EC941E1565}" presName="hierRoot1" presStyleCnt="0"/>
      <dgm:spPr/>
    </dgm:pt>
    <dgm:pt modelId="{63E3B4BE-4CC8-47E1-ACBB-49C0A536A1B0}" type="pres">
      <dgm:prSet presAssocID="{40631CDB-BFFA-493D-88A1-D1EC941E1565}" presName="composite" presStyleCnt="0"/>
      <dgm:spPr/>
    </dgm:pt>
    <dgm:pt modelId="{EA5D8265-1680-46E8-B4FE-21A7D72DC5A9}" type="pres">
      <dgm:prSet presAssocID="{40631CDB-BFFA-493D-88A1-D1EC941E1565}" presName="background" presStyleLbl="node0" presStyleIdx="0" presStyleCnt="1"/>
      <dgm:spPr/>
    </dgm:pt>
    <dgm:pt modelId="{5368F187-1C0D-4D64-A355-B57590203416}" type="pres">
      <dgm:prSet presAssocID="{40631CDB-BFFA-493D-88A1-D1EC941E1565}" presName="text" presStyleLbl="fgAcc0" presStyleIdx="0" presStyleCnt="1">
        <dgm:presLayoutVars>
          <dgm:chPref val="3"/>
        </dgm:presLayoutVars>
      </dgm:prSet>
      <dgm:spPr/>
      <dgm:t>
        <a:bodyPr/>
        <a:lstStyle/>
        <a:p>
          <a:endParaRPr lang="el-GR"/>
        </a:p>
      </dgm:t>
    </dgm:pt>
    <dgm:pt modelId="{AEC89055-C185-40FD-A4B7-21D8B219DB98}" type="pres">
      <dgm:prSet presAssocID="{40631CDB-BFFA-493D-88A1-D1EC941E1565}" presName="hierChild2" presStyleCnt="0"/>
      <dgm:spPr/>
    </dgm:pt>
    <dgm:pt modelId="{BC8EA1FA-F9B2-48C6-9C6C-97D5F8CB403E}" type="pres">
      <dgm:prSet presAssocID="{09C78A74-372F-4CBE-9560-9183365CEA43}" presName="Name10" presStyleLbl="parChTrans1D2" presStyleIdx="0" presStyleCnt="2"/>
      <dgm:spPr/>
      <dgm:t>
        <a:bodyPr/>
        <a:lstStyle/>
        <a:p>
          <a:endParaRPr lang="el-GR"/>
        </a:p>
      </dgm:t>
    </dgm:pt>
    <dgm:pt modelId="{191A1EAE-5A58-4634-A7E8-2588940CC1D8}" type="pres">
      <dgm:prSet presAssocID="{BF33D1C8-B875-434E-8DCA-7495C39D0BF9}" presName="hierRoot2" presStyleCnt="0"/>
      <dgm:spPr/>
    </dgm:pt>
    <dgm:pt modelId="{B6819BD9-1661-4254-8F4D-68F1CD8F1819}" type="pres">
      <dgm:prSet presAssocID="{BF33D1C8-B875-434E-8DCA-7495C39D0BF9}" presName="composite2" presStyleCnt="0"/>
      <dgm:spPr/>
    </dgm:pt>
    <dgm:pt modelId="{6905F470-2D9A-4AB6-90BD-E1A2832A98B0}" type="pres">
      <dgm:prSet presAssocID="{BF33D1C8-B875-434E-8DCA-7495C39D0BF9}" presName="background2" presStyleLbl="node2" presStyleIdx="0" presStyleCnt="2"/>
      <dgm:spPr/>
    </dgm:pt>
    <dgm:pt modelId="{FFAC7E29-BB85-4D1B-A2FB-7617C5756363}" type="pres">
      <dgm:prSet presAssocID="{BF33D1C8-B875-434E-8DCA-7495C39D0BF9}" presName="text2" presStyleLbl="fgAcc2" presStyleIdx="0" presStyleCnt="2">
        <dgm:presLayoutVars>
          <dgm:chPref val="3"/>
        </dgm:presLayoutVars>
      </dgm:prSet>
      <dgm:spPr/>
      <dgm:t>
        <a:bodyPr/>
        <a:lstStyle/>
        <a:p>
          <a:endParaRPr lang="el-GR"/>
        </a:p>
      </dgm:t>
    </dgm:pt>
    <dgm:pt modelId="{42A9F215-A2E3-4DFC-B02F-4C9D495426D2}" type="pres">
      <dgm:prSet presAssocID="{BF33D1C8-B875-434E-8DCA-7495C39D0BF9}" presName="hierChild3" presStyleCnt="0"/>
      <dgm:spPr/>
    </dgm:pt>
    <dgm:pt modelId="{85C47FB0-F7D8-4624-B2C4-D7FB81C0915E}" type="pres">
      <dgm:prSet presAssocID="{77AD0201-84F6-4A43-9D34-F0FCA7387EEA}" presName="Name17" presStyleLbl="parChTrans1D3" presStyleIdx="0" presStyleCnt="4"/>
      <dgm:spPr/>
      <dgm:t>
        <a:bodyPr/>
        <a:lstStyle/>
        <a:p>
          <a:endParaRPr lang="el-GR"/>
        </a:p>
      </dgm:t>
    </dgm:pt>
    <dgm:pt modelId="{31AE63A3-7050-4B4B-8EE3-BD6975A8C517}" type="pres">
      <dgm:prSet presAssocID="{F8C59BAD-D18D-4D1A-B4C7-C076FDAA1F43}" presName="hierRoot3" presStyleCnt="0"/>
      <dgm:spPr/>
    </dgm:pt>
    <dgm:pt modelId="{B31445A4-71FA-46DF-B272-C73627ADD049}" type="pres">
      <dgm:prSet presAssocID="{F8C59BAD-D18D-4D1A-B4C7-C076FDAA1F43}" presName="composite3" presStyleCnt="0"/>
      <dgm:spPr/>
    </dgm:pt>
    <dgm:pt modelId="{426BF735-80DF-4112-BD23-47F617E5A3E6}" type="pres">
      <dgm:prSet presAssocID="{F8C59BAD-D18D-4D1A-B4C7-C076FDAA1F43}" presName="background3" presStyleLbl="node3" presStyleIdx="0" presStyleCnt="4"/>
      <dgm:spPr/>
    </dgm:pt>
    <dgm:pt modelId="{32311DE2-0886-4738-94AC-16E021253926}" type="pres">
      <dgm:prSet presAssocID="{F8C59BAD-D18D-4D1A-B4C7-C076FDAA1F43}" presName="text3" presStyleLbl="fgAcc3" presStyleIdx="0" presStyleCnt="4">
        <dgm:presLayoutVars>
          <dgm:chPref val="3"/>
        </dgm:presLayoutVars>
      </dgm:prSet>
      <dgm:spPr/>
      <dgm:t>
        <a:bodyPr/>
        <a:lstStyle/>
        <a:p>
          <a:endParaRPr lang="el-GR"/>
        </a:p>
      </dgm:t>
    </dgm:pt>
    <dgm:pt modelId="{1EE60C17-BD69-4A7B-BEAF-6648A1CED781}" type="pres">
      <dgm:prSet presAssocID="{F8C59BAD-D18D-4D1A-B4C7-C076FDAA1F43}" presName="hierChild4" presStyleCnt="0"/>
      <dgm:spPr/>
    </dgm:pt>
    <dgm:pt modelId="{7D1B127E-92B6-4747-BC55-0502E5C2A7DC}" type="pres">
      <dgm:prSet presAssocID="{6E4A83DB-D780-4EBA-96FD-53F6C60CE988}" presName="Name17" presStyleLbl="parChTrans1D3" presStyleIdx="1" presStyleCnt="4"/>
      <dgm:spPr/>
      <dgm:t>
        <a:bodyPr/>
        <a:lstStyle/>
        <a:p>
          <a:endParaRPr lang="el-GR"/>
        </a:p>
      </dgm:t>
    </dgm:pt>
    <dgm:pt modelId="{11BFFF52-7125-4234-B634-FB5838B58198}" type="pres">
      <dgm:prSet presAssocID="{534DAA1E-0CA7-4842-A20B-D1E18F32703F}" presName="hierRoot3" presStyleCnt="0"/>
      <dgm:spPr/>
    </dgm:pt>
    <dgm:pt modelId="{CBF9EB0B-7F35-46BF-B249-3F26D31AF1B3}" type="pres">
      <dgm:prSet presAssocID="{534DAA1E-0CA7-4842-A20B-D1E18F32703F}" presName="composite3" presStyleCnt="0"/>
      <dgm:spPr/>
    </dgm:pt>
    <dgm:pt modelId="{3CCE32E8-6741-4C77-8636-19292D31D834}" type="pres">
      <dgm:prSet presAssocID="{534DAA1E-0CA7-4842-A20B-D1E18F32703F}" presName="background3" presStyleLbl="node3" presStyleIdx="1" presStyleCnt="4"/>
      <dgm:spPr/>
    </dgm:pt>
    <dgm:pt modelId="{D4E63EE1-92B7-48BD-8475-8BBF45E621D6}" type="pres">
      <dgm:prSet presAssocID="{534DAA1E-0CA7-4842-A20B-D1E18F32703F}" presName="text3" presStyleLbl="fgAcc3" presStyleIdx="1" presStyleCnt="4">
        <dgm:presLayoutVars>
          <dgm:chPref val="3"/>
        </dgm:presLayoutVars>
      </dgm:prSet>
      <dgm:spPr/>
      <dgm:t>
        <a:bodyPr/>
        <a:lstStyle/>
        <a:p>
          <a:endParaRPr lang="el-GR"/>
        </a:p>
      </dgm:t>
    </dgm:pt>
    <dgm:pt modelId="{8732FAA0-E1CB-4B03-B2AC-D9DA463FC549}" type="pres">
      <dgm:prSet presAssocID="{534DAA1E-0CA7-4842-A20B-D1E18F32703F}" presName="hierChild4" presStyleCnt="0"/>
      <dgm:spPr/>
    </dgm:pt>
    <dgm:pt modelId="{419957C3-E308-482F-ABC6-F160BBB77883}" type="pres">
      <dgm:prSet presAssocID="{8A5866D0-098B-4589-9136-C5A728B3FF85}" presName="Name17" presStyleLbl="parChTrans1D3" presStyleIdx="2" presStyleCnt="4"/>
      <dgm:spPr/>
    </dgm:pt>
    <dgm:pt modelId="{160C57D9-BFDC-499B-BF97-264A3F6877B4}" type="pres">
      <dgm:prSet presAssocID="{D3DFB570-482C-483B-8AE7-913EA0E05952}" presName="hierRoot3" presStyleCnt="0"/>
      <dgm:spPr/>
    </dgm:pt>
    <dgm:pt modelId="{F72CEB98-BACF-4A6D-AF1F-C1818644A59A}" type="pres">
      <dgm:prSet presAssocID="{D3DFB570-482C-483B-8AE7-913EA0E05952}" presName="composite3" presStyleCnt="0"/>
      <dgm:spPr/>
    </dgm:pt>
    <dgm:pt modelId="{D57FD306-8F1D-4F6D-9F7A-7AF391E19564}" type="pres">
      <dgm:prSet presAssocID="{D3DFB570-482C-483B-8AE7-913EA0E05952}" presName="background3" presStyleLbl="node3" presStyleIdx="2" presStyleCnt="4"/>
      <dgm:spPr/>
    </dgm:pt>
    <dgm:pt modelId="{8B94DBAF-E398-42FE-8364-8CA237BFDFAE}" type="pres">
      <dgm:prSet presAssocID="{D3DFB570-482C-483B-8AE7-913EA0E05952}" presName="text3" presStyleLbl="fgAcc3" presStyleIdx="2" presStyleCnt="4" custLinFactNeighborX="274" custLinFactNeighborY="2603">
        <dgm:presLayoutVars>
          <dgm:chPref val="3"/>
        </dgm:presLayoutVars>
      </dgm:prSet>
      <dgm:spPr/>
      <dgm:t>
        <a:bodyPr/>
        <a:lstStyle/>
        <a:p>
          <a:endParaRPr lang="el-GR"/>
        </a:p>
      </dgm:t>
    </dgm:pt>
    <dgm:pt modelId="{8F9B0842-0451-4E19-A1E5-38CCC0A1C61C}" type="pres">
      <dgm:prSet presAssocID="{D3DFB570-482C-483B-8AE7-913EA0E05952}" presName="hierChild4" presStyleCnt="0"/>
      <dgm:spPr/>
    </dgm:pt>
    <dgm:pt modelId="{CB44B2B6-1C68-4AE8-93BC-605C386E0975}" type="pres">
      <dgm:prSet presAssocID="{20BD1A40-0A0A-43E3-A9BD-67F24CAD9471}" presName="Name10" presStyleLbl="parChTrans1D2" presStyleIdx="1" presStyleCnt="2"/>
      <dgm:spPr/>
      <dgm:t>
        <a:bodyPr/>
        <a:lstStyle/>
        <a:p>
          <a:endParaRPr lang="el-GR"/>
        </a:p>
      </dgm:t>
    </dgm:pt>
    <dgm:pt modelId="{51AE93FB-E0B9-4F7C-B83D-EF4E569F4868}" type="pres">
      <dgm:prSet presAssocID="{4E243258-FE4B-4F07-9961-F93217D6D632}" presName="hierRoot2" presStyleCnt="0"/>
      <dgm:spPr/>
    </dgm:pt>
    <dgm:pt modelId="{199AED2D-628C-4B2C-9EF5-FD4DEFB47105}" type="pres">
      <dgm:prSet presAssocID="{4E243258-FE4B-4F07-9961-F93217D6D632}" presName="composite2" presStyleCnt="0"/>
      <dgm:spPr/>
    </dgm:pt>
    <dgm:pt modelId="{35DAB653-4A3E-43B8-8879-81023B047899}" type="pres">
      <dgm:prSet presAssocID="{4E243258-FE4B-4F07-9961-F93217D6D632}" presName="background2" presStyleLbl="node2" presStyleIdx="1" presStyleCnt="2"/>
      <dgm:spPr/>
    </dgm:pt>
    <dgm:pt modelId="{B60CE088-C281-4E19-BF7A-83D58F1AF16B}" type="pres">
      <dgm:prSet presAssocID="{4E243258-FE4B-4F07-9961-F93217D6D632}" presName="text2" presStyleLbl="fgAcc2" presStyleIdx="1" presStyleCnt="2">
        <dgm:presLayoutVars>
          <dgm:chPref val="3"/>
        </dgm:presLayoutVars>
      </dgm:prSet>
      <dgm:spPr/>
      <dgm:t>
        <a:bodyPr/>
        <a:lstStyle/>
        <a:p>
          <a:endParaRPr lang="el-GR"/>
        </a:p>
      </dgm:t>
    </dgm:pt>
    <dgm:pt modelId="{0693D2BC-98A8-4437-888A-5785289150DC}" type="pres">
      <dgm:prSet presAssocID="{4E243258-FE4B-4F07-9961-F93217D6D632}" presName="hierChild3" presStyleCnt="0"/>
      <dgm:spPr/>
    </dgm:pt>
    <dgm:pt modelId="{11690DB2-1F0C-4455-B6A5-6791CF0C1A61}" type="pres">
      <dgm:prSet presAssocID="{FE1F1DB5-80FD-4946-99EB-6709D2F0191D}" presName="Name17" presStyleLbl="parChTrans1D3" presStyleIdx="3" presStyleCnt="4"/>
      <dgm:spPr/>
      <dgm:t>
        <a:bodyPr/>
        <a:lstStyle/>
        <a:p>
          <a:endParaRPr lang="el-GR"/>
        </a:p>
      </dgm:t>
    </dgm:pt>
    <dgm:pt modelId="{8DDE62FB-4132-4ED2-A83E-10DC8B5B9E6D}" type="pres">
      <dgm:prSet presAssocID="{DFDFA57A-5AB8-4FBD-8ED1-F0F688975D1C}" presName="hierRoot3" presStyleCnt="0"/>
      <dgm:spPr/>
    </dgm:pt>
    <dgm:pt modelId="{32A979BD-61ED-433B-B619-591F25564E31}" type="pres">
      <dgm:prSet presAssocID="{DFDFA57A-5AB8-4FBD-8ED1-F0F688975D1C}" presName="composite3" presStyleCnt="0"/>
      <dgm:spPr/>
    </dgm:pt>
    <dgm:pt modelId="{FC61E8A4-1C6C-4AC8-AF35-9D36EE73D13E}" type="pres">
      <dgm:prSet presAssocID="{DFDFA57A-5AB8-4FBD-8ED1-F0F688975D1C}" presName="background3" presStyleLbl="node3" presStyleIdx="3" presStyleCnt="4"/>
      <dgm:spPr/>
    </dgm:pt>
    <dgm:pt modelId="{55C7B8B0-36FE-496C-B9F2-874EE5F0C308}" type="pres">
      <dgm:prSet presAssocID="{DFDFA57A-5AB8-4FBD-8ED1-F0F688975D1C}" presName="text3" presStyleLbl="fgAcc3" presStyleIdx="3" presStyleCnt="4">
        <dgm:presLayoutVars>
          <dgm:chPref val="3"/>
        </dgm:presLayoutVars>
      </dgm:prSet>
      <dgm:spPr/>
      <dgm:t>
        <a:bodyPr/>
        <a:lstStyle/>
        <a:p>
          <a:endParaRPr lang="el-GR"/>
        </a:p>
      </dgm:t>
    </dgm:pt>
    <dgm:pt modelId="{7AE11DDA-4089-4F89-8F87-C466B0890A40}" type="pres">
      <dgm:prSet presAssocID="{DFDFA57A-5AB8-4FBD-8ED1-F0F688975D1C}" presName="hierChild4" presStyleCnt="0"/>
      <dgm:spPr/>
    </dgm:pt>
  </dgm:ptLst>
  <dgm:cxnLst>
    <dgm:cxn modelId="{477BAA3A-E6EE-4557-82AF-9421AD0ED697}" type="presOf" srcId="{FE1F1DB5-80FD-4946-99EB-6709D2F0191D}" destId="{11690DB2-1F0C-4455-B6A5-6791CF0C1A61}" srcOrd="0" destOrd="0" presId="urn:microsoft.com/office/officeart/2005/8/layout/hierarchy1"/>
    <dgm:cxn modelId="{0258CAE1-7541-464E-9F71-46F7CC2058B5}" srcId="{BF33D1C8-B875-434E-8DCA-7495C39D0BF9}" destId="{D3DFB570-482C-483B-8AE7-913EA0E05952}" srcOrd="2" destOrd="0" parTransId="{8A5866D0-098B-4589-9136-C5A728B3FF85}" sibTransId="{3BAADEE5-F3EA-4A86-A5A3-1450B99AA1E2}"/>
    <dgm:cxn modelId="{A598200F-2606-4FF2-A0AB-E04B3FEC7135}" type="presOf" srcId="{40631CDB-BFFA-493D-88A1-D1EC941E1565}" destId="{5368F187-1C0D-4D64-A355-B57590203416}" srcOrd="0" destOrd="0" presId="urn:microsoft.com/office/officeart/2005/8/layout/hierarchy1"/>
    <dgm:cxn modelId="{34450235-DB26-4330-A227-70609399569D}" srcId="{BF33D1C8-B875-434E-8DCA-7495C39D0BF9}" destId="{534DAA1E-0CA7-4842-A20B-D1E18F32703F}" srcOrd="1" destOrd="0" parTransId="{6E4A83DB-D780-4EBA-96FD-53F6C60CE988}" sibTransId="{468456F3-1437-4C5B-97F9-4597BDE44522}"/>
    <dgm:cxn modelId="{AF9F4780-A197-49A3-8430-0CF7FE12A4B6}" type="presOf" srcId="{09C78A74-372F-4CBE-9560-9183365CEA43}" destId="{BC8EA1FA-F9B2-48C6-9C6C-97D5F8CB403E}" srcOrd="0" destOrd="0" presId="urn:microsoft.com/office/officeart/2005/8/layout/hierarchy1"/>
    <dgm:cxn modelId="{1F9E130E-0155-418C-965F-4A94DDA1ADF7}" type="presOf" srcId="{BF33D1C8-B875-434E-8DCA-7495C39D0BF9}" destId="{FFAC7E29-BB85-4D1B-A2FB-7617C5756363}" srcOrd="0" destOrd="0" presId="urn:microsoft.com/office/officeart/2005/8/layout/hierarchy1"/>
    <dgm:cxn modelId="{8DC979D5-66E8-40F4-A6E6-2600202E7737}" type="presOf" srcId="{8A5866D0-098B-4589-9136-C5A728B3FF85}" destId="{419957C3-E308-482F-ABC6-F160BBB77883}" srcOrd="0" destOrd="0" presId="urn:microsoft.com/office/officeart/2005/8/layout/hierarchy1"/>
    <dgm:cxn modelId="{8161B922-43AC-48E2-A9FE-C7143C33034E}" srcId="{40631CDB-BFFA-493D-88A1-D1EC941E1565}" destId="{BF33D1C8-B875-434E-8DCA-7495C39D0BF9}" srcOrd="0" destOrd="0" parTransId="{09C78A74-372F-4CBE-9560-9183365CEA43}" sibTransId="{F8E47392-5DAD-4071-BF58-AA8E5A09368C}"/>
    <dgm:cxn modelId="{6DA50EB9-2D62-4368-A245-30E691C2F672}" type="presOf" srcId="{DFDFA57A-5AB8-4FBD-8ED1-F0F688975D1C}" destId="{55C7B8B0-36FE-496C-B9F2-874EE5F0C308}" srcOrd="0" destOrd="0" presId="urn:microsoft.com/office/officeart/2005/8/layout/hierarchy1"/>
    <dgm:cxn modelId="{F221BEE1-9103-44FB-9DF0-BB6624E38E28}" type="presOf" srcId="{D3DFB570-482C-483B-8AE7-913EA0E05952}" destId="{8B94DBAF-E398-42FE-8364-8CA237BFDFAE}" srcOrd="0" destOrd="0" presId="urn:microsoft.com/office/officeart/2005/8/layout/hierarchy1"/>
    <dgm:cxn modelId="{2B54ABF7-B630-47BD-9A1C-5F2B25319705}" type="presOf" srcId="{F8C59BAD-D18D-4D1A-B4C7-C076FDAA1F43}" destId="{32311DE2-0886-4738-94AC-16E021253926}" srcOrd="0" destOrd="0" presId="urn:microsoft.com/office/officeart/2005/8/layout/hierarchy1"/>
    <dgm:cxn modelId="{866CBDB3-4827-4AB4-AFAF-82123C583072}" type="presOf" srcId="{20BD1A40-0A0A-43E3-A9BD-67F24CAD9471}" destId="{CB44B2B6-1C68-4AE8-93BC-605C386E0975}" srcOrd="0" destOrd="0" presId="urn:microsoft.com/office/officeart/2005/8/layout/hierarchy1"/>
    <dgm:cxn modelId="{851F3F6C-77C4-4AE4-B969-E2122D4B4BB9}" type="presOf" srcId="{4E243258-FE4B-4F07-9961-F93217D6D632}" destId="{B60CE088-C281-4E19-BF7A-83D58F1AF16B}" srcOrd="0" destOrd="0" presId="urn:microsoft.com/office/officeart/2005/8/layout/hierarchy1"/>
    <dgm:cxn modelId="{CF966444-84A1-475D-BDAC-6782E076A5E3}" srcId="{4E243258-FE4B-4F07-9961-F93217D6D632}" destId="{DFDFA57A-5AB8-4FBD-8ED1-F0F688975D1C}" srcOrd="0" destOrd="0" parTransId="{FE1F1DB5-80FD-4946-99EB-6709D2F0191D}" sibTransId="{D17E55DA-A478-49A0-A804-8E2180970049}"/>
    <dgm:cxn modelId="{175D596D-A76F-4B22-9E8C-FF0F51FE9425}" type="presOf" srcId="{6E4A83DB-D780-4EBA-96FD-53F6C60CE988}" destId="{7D1B127E-92B6-4747-BC55-0502E5C2A7DC}" srcOrd="0" destOrd="0" presId="urn:microsoft.com/office/officeart/2005/8/layout/hierarchy1"/>
    <dgm:cxn modelId="{1555DE30-6E12-4B0A-9DBB-4382C7BCED0E}" srcId="{C8CEE0AF-FD53-4B90-9626-BF89135C0A20}" destId="{40631CDB-BFFA-493D-88A1-D1EC941E1565}" srcOrd="0" destOrd="0" parTransId="{2B96103C-4575-4057-AC41-EE3E3044835C}" sibTransId="{3663CB49-00FE-4FC9-AB58-ED0B1FD81333}"/>
    <dgm:cxn modelId="{F6AEC80E-2110-4125-AFE1-B6C0DE5FD8B7}" type="presOf" srcId="{77AD0201-84F6-4A43-9D34-F0FCA7387EEA}" destId="{85C47FB0-F7D8-4624-B2C4-D7FB81C0915E}" srcOrd="0" destOrd="0" presId="urn:microsoft.com/office/officeart/2005/8/layout/hierarchy1"/>
    <dgm:cxn modelId="{83FDDE78-99BD-4138-B9F5-3228C849F843}" srcId="{BF33D1C8-B875-434E-8DCA-7495C39D0BF9}" destId="{F8C59BAD-D18D-4D1A-B4C7-C076FDAA1F43}" srcOrd="0" destOrd="0" parTransId="{77AD0201-84F6-4A43-9D34-F0FCA7387EEA}" sibTransId="{934B319B-7E29-4A35-8394-FBEFB0E553AE}"/>
    <dgm:cxn modelId="{37C76598-CC73-4F77-B7BD-1D45DD08CC59}" srcId="{40631CDB-BFFA-493D-88A1-D1EC941E1565}" destId="{4E243258-FE4B-4F07-9961-F93217D6D632}" srcOrd="1" destOrd="0" parTransId="{20BD1A40-0A0A-43E3-A9BD-67F24CAD9471}" sibTransId="{EBC25C86-B1A8-45B3-8C52-D7CACCE42462}"/>
    <dgm:cxn modelId="{E7AFD4FD-180F-4647-AF63-7E082D6172DF}" type="presOf" srcId="{534DAA1E-0CA7-4842-A20B-D1E18F32703F}" destId="{D4E63EE1-92B7-48BD-8475-8BBF45E621D6}" srcOrd="0" destOrd="0" presId="urn:microsoft.com/office/officeart/2005/8/layout/hierarchy1"/>
    <dgm:cxn modelId="{81B111E8-DC75-4F3F-AB8D-73ED7E5D39A3}" type="presOf" srcId="{C8CEE0AF-FD53-4B90-9626-BF89135C0A20}" destId="{D6BD0136-048D-4735-A942-F232B5776468}" srcOrd="0" destOrd="0" presId="urn:microsoft.com/office/officeart/2005/8/layout/hierarchy1"/>
    <dgm:cxn modelId="{6F0BCA84-60EA-4532-93C5-849A926173EE}" type="presParOf" srcId="{D6BD0136-048D-4735-A942-F232B5776468}" destId="{02E7B5DA-2F5F-4CFA-87C0-D18D05171158}" srcOrd="0" destOrd="0" presId="urn:microsoft.com/office/officeart/2005/8/layout/hierarchy1"/>
    <dgm:cxn modelId="{27EC99EE-B8E6-42CD-8DCA-F3DBA6DBCED1}" type="presParOf" srcId="{02E7B5DA-2F5F-4CFA-87C0-D18D05171158}" destId="{63E3B4BE-4CC8-47E1-ACBB-49C0A536A1B0}" srcOrd="0" destOrd="0" presId="urn:microsoft.com/office/officeart/2005/8/layout/hierarchy1"/>
    <dgm:cxn modelId="{407D4BFC-87FE-4F0B-8871-6934862E73C0}" type="presParOf" srcId="{63E3B4BE-4CC8-47E1-ACBB-49C0A536A1B0}" destId="{EA5D8265-1680-46E8-B4FE-21A7D72DC5A9}" srcOrd="0" destOrd="0" presId="urn:microsoft.com/office/officeart/2005/8/layout/hierarchy1"/>
    <dgm:cxn modelId="{D513D072-2376-43A8-9E09-E52B1F8382FB}" type="presParOf" srcId="{63E3B4BE-4CC8-47E1-ACBB-49C0A536A1B0}" destId="{5368F187-1C0D-4D64-A355-B57590203416}" srcOrd="1" destOrd="0" presId="urn:microsoft.com/office/officeart/2005/8/layout/hierarchy1"/>
    <dgm:cxn modelId="{C38A710C-CFC8-4651-AC8C-70944720B1C4}" type="presParOf" srcId="{02E7B5DA-2F5F-4CFA-87C0-D18D05171158}" destId="{AEC89055-C185-40FD-A4B7-21D8B219DB98}" srcOrd="1" destOrd="0" presId="urn:microsoft.com/office/officeart/2005/8/layout/hierarchy1"/>
    <dgm:cxn modelId="{EB69CC1B-2684-4A35-80C0-12F91B2C470D}" type="presParOf" srcId="{AEC89055-C185-40FD-A4B7-21D8B219DB98}" destId="{BC8EA1FA-F9B2-48C6-9C6C-97D5F8CB403E}" srcOrd="0" destOrd="0" presId="urn:microsoft.com/office/officeart/2005/8/layout/hierarchy1"/>
    <dgm:cxn modelId="{6FDD3D43-BAA3-402E-A30D-9E7F41F4F5BE}" type="presParOf" srcId="{AEC89055-C185-40FD-A4B7-21D8B219DB98}" destId="{191A1EAE-5A58-4634-A7E8-2588940CC1D8}" srcOrd="1" destOrd="0" presId="urn:microsoft.com/office/officeart/2005/8/layout/hierarchy1"/>
    <dgm:cxn modelId="{A6396B11-20D3-4C93-9247-144124533607}" type="presParOf" srcId="{191A1EAE-5A58-4634-A7E8-2588940CC1D8}" destId="{B6819BD9-1661-4254-8F4D-68F1CD8F1819}" srcOrd="0" destOrd="0" presId="urn:microsoft.com/office/officeart/2005/8/layout/hierarchy1"/>
    <dgm:cxn modelId="{D5E1AAE7-CB2F-4EB9-A097-3860DD62430C}" type="presParOf" srcId="{B6819BD9-1661-4254-8F4D-68F1CD8F1819}" destId="{6905F470-2D9A-4AB6-90BD-E1A2832A98B0}" srcOrd="0" destOrd="0" presId="urn:microsoft.com/office/officeart/2005/8/layout/hierarchy1"/>
    <dgm:cxn modelId="{EB9C2D8B-3244-4845-ABE7-CCB0DDF70F93}" type="presParOf" srcId="{B6819BD9-1661-4254-8F4D-68F1CD8F1819}" destId="{FFAC7E29-BB85-4D1B-A2FB-7617C5756363}" srcOrd="1" destOrd="0" presId="urn:microsoft.com/office/officeart/2005/8/layout/hierarchy1"/>
    <dgm:cxn modelId="{F0115246-9946-485A-B0BC-AB823F333720}" type="presParOf" srcId="{191A1EAE-5A58-4634-A7E8-2588940CC1D8}" destId="{42A9F215-A2E3-4DFC-B02F-4C9D495426D2}" srcOrd="1" destOrd="0" presId="urn:microsoft.com/office/officeart/2005/8/layout/hierarchy1"/>
    <dgm:cxn modelId="{F1A768D9-49D3-46EB-B93D-7D3C1FE62D23}" type="presParOf" srcId="{42A9F215-A2E3-4DFC-B02F-4C9D495426D2}" destId="{85C47FB0-F7D8-4624-B2C4-D7FB81C0915E}" srcOrd="0" destOrd="0" presId="urn:microsoft.com/office/officeart/2005/8/layout/hierarchy1"/>
    <dgm:cxn modelId="{FE1E931A-CFA2-4279-8259-C32BC95129C0}" type="presParOf" srcId="{42A9F215-A2E3-4DFC-B02F-4C9D495426D2}" destId="{31AE63A3-7050-4B4B-8EE3-BD6975A8C517}" srcOrd="1" destOrd="0" presId="urn:microsoft.com/office/officeart/2005/8/layout/hierarchy1"/>
    <dgm:cxn modelId="{7728F0C8-18D2-4F21-9063-51ED6D4432D6}" type="presParOf" srcId="{31AE63A3-7050-4B4B-8EE3-BD6975A8C517}" destId="{B31445A4-71FA-46DF-B272-C73627ADD049}" srcOrd="0" destOrd="0" presId="urn:microsoft.com/office/officeart/2005/8/layout/hierarchy1"/>
    <dgm:cxn modelId="{012E5A32-B0C4-4526-96F3-64F870946DFE}" type="presParOf" srcId="{B31445A4-71FA-46DF-B272-C73627ADD049}" destId="{426BF735-80DF-4112-BD23-47F617E5A3E6}" srcOrd="0" destOrd="0" presId="urn:microsoft.com/office/officeart/2005/8/layout/hierarchy1"/>
    <dgm:cxn modelId="{AD0FF0AF-5E36-4C9D-8E77-DAC21A9B8EDF}" type="presParOf" srcId="{B31445A4-71FA-46DF-B272-C73627ADD049}" destId="{32311DE2-0886-4738-94AC-16E021253926}" srcOrd="1" destOrd="0" presId="urn:microsoft.com/office/officeart/2005/8/layout/hierarchy1"/>
    <dgm:cxn modelId="{7691EAF9-E058-479B-9DF4-131663049B29}" type="presParOf" srcId="{31AE63A3-7050-4B4B-8EE3-BD6975A8C517}" destId="{1EE60C17-BD69-4A7B-BEAF-6648A1CED781}" srcOrd="1" destOrd="0" presId="urn:microsoft.com/office/officeart/2005/8/layout/hierarchy1"/>
    <dgm:cxn modelId="{4F593A12-F587-4251-8F07-D37B5DACA902}" type="presParOf" srcId="{42A9F215-A2E3-4DFC-B02F-4C9D495426D2}" destId="{7D1B127E-92B6-4747-BC55-0502E5C2A7DC}" srcOrd="2" destOrd="0" presId="urn:microsoft.com/office/officeart/2005/8/layout/hierarchy1"/>
    <dgm:cxn modelId="{62511B4E-7F3B-44F0-BC99-5925DB88F92A}" type="presParOf" srcId="{42A9F215-A2E3-4DFC-B02F-4C9D495426D2}" destId="{11BFFF52-7125-4234-B634-FB5838B58198}" srcOrd="3" destOrd="0" presId="urn:microsoft.com/office/officeart/2005/8/layout/hierarchy1"/>
    <dgm:cxn modelId="{515A9430-AFCC-41D2-81D9-B323585EB5C7}" type="presParOf" srcId="{11BFFF52-7125-4234-B634-FB5838B58198}" destId="{CBF9EB0B-7F35-46BF-B249-3F26D31AF1B3}" srcOrd="0" destOrd="0" presId="urn:microsoft.com/office/officeart/2005/8/layout/hierarchy1"/>
    <dgm:cxn modelId="{C24DEB4D-369C-47AF-BB68-3971394E2487}" type="presParOf" srcId="{CBF9EB0B-7F35-46BF-B249-3F26D31AF1B3}" destId="{3CCE32E8-6741-4C77-8636-19292D31D834}" srcOrd="0" destOrd="0" presId="urn:microsoft.com/office/officeart/2005/8/layout/hierarchy1"/>
    <dgm:cxn modelId="{2C992081-6D59-41D0-BC37-FCA7B078CBB7}" type="presParOf" srcId="{CBF9EB0B-7F35-46BF-B249-3F26D31AF1B3}" destId="{D4E63EE1-92B7-48BD-8475-8BBF45E621D6}" srcOrd="1" destOrd="0" presId="urn:microsoft.com/office/officeart/2005/8/layout/hierarchy1"/>
    <dgm:cxn modelId="{632F0890-E5FD-4013-9F0B-9CBBA5E782F4}" type="presParOf" srcId="{11BFFF52-7125-4234-B634-FB5838B58198}" destId="{8732FAA0-E1CB-4B03-B2AC-D9DA463FC549}" srcOrd="1" destOrd="0" presId="urn:microsoft.com/office/officeart/2005/8/layout/hierarchy1"/>
    <dgm:cxn modelId="{E8A9C3CE-53F2-4BFE-A0F1-BA3BB1FD5493}" type="presParOf" srcId="{42A9F215-A2E3-4DFC-B02F-4C9D495426D2}" destId="{419957C3-E308-482F-ABC6-F160BBB77883}" srcOrd="4" destOrd="0" presId="urn:microsoft.com/office/officeart/2005/8/layout/hierarchy1"/>
    <dgm:cxn modelId="{8D91AE67-23E2-47CE-BED2-6C1C605B39CA}" type="presParOf" srcId="{42A9F215-A2E3-4DFC-B02F-4C9D495426D2}" destId="{160C57D9-BFDC-499B-BF97-264A3F6877B4}" srcOrd="5" destOrd="0" presId="urn:microsoft.com/office/officeart/2005/8/layout/hierarchy1"/>
    <dgm:cxn modelId="{F4B1E9E1-3DC6-4021-A9FF-B7508C5C5607}" type="presParOf" srcId="{160C57D9-BFDC-499B-BF97-264A3F6877B4}" destId="{F72CEB98-BACF-4A6D-AF1F-C1818644A59A}" srcOrd="0" destOrd="0" presId="urn:microsoft.com/office/officeart/2005/8/layout/hierarchy1"/>
    <dgm:cxn modelId="{37ED0039-32BF-43F4-A553-DC204C47F20C}" type="presParOf" srcId="{F72CEB98-BACF-4A6D-AF1F-C1818644A59A}" destId="{D57FD306-8F1D-4F6D-9F7A-7AF391E19564}" srcOrd="0" destOrd="0" presId="urn:microsoft.com/office/officeart/2005/8/layout/hierarchy1"/>
    <dgm:cxn modelId="{FB39081D-1CAD-4D54-89D6-336534D68CC9}" type="presParOf" srcId="{F72CEB98-BACF-4A6D-AF1F-C1818644A59A}" destId="{8B94DBAF-E398-42FE-8364-8CA237BFDFAE}" srcOrd="1" destOrd="0" presId="urn:microsoft.com/office/officeart/2005/8/layout/hierarchy1"/>
    <dgm:cxn modelId="{CF8CEA72-2EBD-488A-BC1E-C90D35C24671}" type="presParOf" srcId="{160C57D9-BFDC-499B-BF97-264A3F6877B4}" destId="{8F9B0842-0451-4E19-A1E5-38CCC0A1C61C}" srcOrd="1" destOrd="0" presId="urn:microsoft.com/office/officeart/2005/8/layout/hierarchy1"/>
    <dgm:cxn modelId="{68867ADC-AA7A-45CC-ADBE-92264FEBDE34}" type="presParOf" srcId="{AEC89055-C185-40FD-A4B7-21D8B219DB98}" destId="{CB44B2B6-1C68-4AE8-93BC-605C386E0975}" srcOrd="2" destOrd="0" presId="urn:microsoft.com/office/officeart/2005/8/layout/hierarchy1"/>
    <dgm:cxn modelId="{1F3693EF-C848-4B79-B7CF-55ACA8BD2888}" type="presParOf" srcId="{AEC89055-C185-40FD-A4B7-21D8B219DB98}" destId="{51AE93FB-E0B9-4F7C-B83D-EF4E569F4868}" srcOrd="3" destOrd="0" presId="urn:microsoft.com/office/officeart/2005/8/layout/hierarchy1"/>
    <dgm:cxn modelId="{05A7C577-3FDC-4D74-8C3B-5FB522D05C50}" type="presParOf" srcId="{51AE93FB-E0B9-4F7C-B83D-EF4E569F4868}" destId="{199AED2D-628C-4B2C-9EF5-FD4DEFB47105}" srcOrd="0" destOrd="0" presId="urn:microsoft.com/office/officeart/2005/8/layout/hierarchy1"/>
    <dgm:cxn modelId="{7BE24916-4F48-48F0-8E0D-055B5052955B}" type="presParOf" srcId="{199AED2D-628C-4B2C-9EF5-FD4DEFB47105}" destId="{35DAB653-4A3E-43B8-8879-81023B047899}" srcOrd="0" destOrd="0" presId="urn:microsoft.com/office/officeart/2005/8/layout/hierarchy1"/>
    <dgm:cxn modelId="{FBEB6781-D079-4F03-8F75-BC81DCD9B79C}" type="presParOf" srcId="{199AED2D-628C-4B2C-9EF5-FD4DEFB47105}" destId="{B60CE088-C281-4E19-BF7A-83D58F1AF16B}" srcOrd="1" destOrd="0" presId="urn:microsoft.com/office/officeart/2005/8/layout/hierarchy1"/>
    <dgm:cxn modelId="{7A2EEBDC-0ABF-4AA9-B9F2-9AE45A696538}" type="presParOf" srcId="{51AE93FB-E0B9-4F7C-B83D-EF4E569F4868}" destId="{0693D2BC-98A8-4437-888A-5785289150DC}" srcOrd="1" destOrd="0" presId="urn:microsoft.com/office/officeart/2005/8/layout/hierarchy1"/>
    <dgm:cxn modelId="{9DE8DC4E-D21D-493E-953F-D1178AEBC4A6}" type="presParOf" srcId="{0693D2BC-98A8-4437-888A-5785289150DC}" destId="{11690DB2-1F0C-4455-B6A5-6791CF0C1A61}" srcOrd="0" destOrd="0" presId="urn:microsoft.com/office/officeart/2005/8/layout/hierarchy1"/>
    <dgm:cxn modelId="{222F7628-62E7-453D-A47D-E840021770D0}" type="presParOf" srcId="{0693D2BC-98A8-4437-888A-5785289150DC}" destId="{8DDE62FB-4132-4ED2-A83E-10DC8B5B9E6D}" srcOrd="1" destOrd="0" presId="urn:microsoft.com/office/officeart/2005/8/layout/hierarchy1"/>
    <dgm:cxn modelId="{30B8CDEF-B889-4A4E-B7E0-642ED402A8CC}" type="presParOf" srcId="{8DDE62FB-4132-4ED2-A83E-10DC8B5B9E6D}" destId="{32A979BD-61ED-433B-B619-591F25564E31}" srcOrd="0" destOrd="0" presId="urn:microsoft.com/office/officeart/2005/8/layout/hierarchy1"/>
    <dgm:cxn modelId="{8BA3A44C-D545-4607-B263-6C96F4716383}" type="presParOf" srcId="{32A979BD-61ED-433B-B619-591F25564E31}" destId="{FC61E8A4-1C6C-4AC8-AF35-9D36EE73D13E}" srcOrd="0" destOrd="0" presId="urn:microsoft.com/office/officeart/2005/8/layout/hierarchy1"/>
    <dgm:cxn modelId="{3EEBF10D-457B-468E-9E01-3B2B5F80A943}" type="presParOf" srcId="{32A979BD-61ED-433B-B619-591F25564E31}" destId="{55C7B8B0-36FE-496C-B9F2-874EE5F0C308}" srcOrd="1" destOrd="0" presId="urn:microsoft.com/office/officeart/2005/8/layout/hierarchy1"/>
    <dgm:cxn modelId="{8F30F60D-C209-41FC-894A-F90A5E36FBBB}" type="presParOf" srcId="{8DDE62FB-4132-4ED2-A83E-10DC8B5B9E6D}" destId="{7AE11DDA-4089-4F89-8F87-C466B0890A40}"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C976ED5-2EAB-4B5A-867E-AF0E724AD4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C4A4FE62-D726-4AF7-8ED0-4CCFBD5600E8}">
      <dgm:prSet phldrT="[Κείμενο]" custT="1"/>
      <dgm:spPr/>
      <dgm:t>
        <a:bodyPr/>
        <a:lstStyle/>
        <a:p>
          <a:r>
            <a:rPr lang="el-GR" sz="1600" dirty="0" smtClean="0"/>
            <a:t>Να αποικίζουν και να πολλαπλασιάζονται σε υποουλικές θέσεις</a:t>
          </a:r>
          <a:endParaRPr lang="el-GR" sz="1600" dirty="0"/>
        </a:p>
      </dgm:t>
    </dgm:pt>
    <dgm:pt modelId="{F326CE4C-E531-4E1E-AADB-1FE5A71A6003}" type="parTrans" cxnId="{3B2B5476-54EB-476F-944E-BE6323B53EA2}">
      <dgm:prSet/>
      <dgm:spPr/>
      <dgm:t>
        <a:bodyPr/>
        <a:lstStyle/>
        <a:p>
          <a:endParaRPr lang="el-GR"/>
        </a:p>
      </dgm:t>
    </dgm:pt>
    <dgm:pt modelId="{00C10F5E-F3DA-4179-B94B-BA0B43E15174}" type="sibTrans" cxnId="{3B2B5476-54EB-476F-944E-BE6323B53EA2}">
      <dgm:prSet/>
      <dgm:spPr/>
      <dgm:t>
        <a:bodyPr/>
        <a:lstStyle/>
        <a:p>
          <a:endParaRPr lang="el-GR"/>
        </a:p>
      </dgm:t>
    </dgm:pt>
    <dgm:pt modelId="{37953B7A-5C12-4BE7-868F-13D2609C9830}">
      <dgm:prSet phldrT="[Κείμενο]" custT="1"/>
      <dgm:spPr/>
      <dgm:t>
        <a:bodyPr/>
        <a:lstStyle/>
        <a:p>
          <a:endParaRPr lang="el-GR" sz="1400" b="1" dirty="0">
            <a:solidFill>
              <a:schemeClr val="tx2">
                <a:lumMod val="50000"/>
              </a:schemeClr>
            </a:solidFill>
          </a:endParaRPr>
        </a:p>
      </dgm:t>
    </dgm:pt>
    <dgm:pt modelId="{A3B27837-B8C3-4EB2-AC33-FA3BA1CE195D}" type="parTrans" cxnId="{1C642CF7-3FB9-4166-B468-66AEF0FEEA71}">
      <dgm:prSet/>
      <dgm:spPr/>
      <dgm:t>
        <a:bodyPr/>
        <a:lstStyle/>
        <a:p>
          <a:endParaRPr lang="el-GR"/>
        </a:p>
      </dgm:t>
    </dgm:pt>
    <dgm:pt modelId="{34045450-8D3B-432A-8C24-E4C4C14F9C66}" type="sibTrans" cxnId="{1C642CF7-3FB9-4166-B468-66AEF0FEEA71}">
      <dgm:prSet/>
      <dgm:spPr/>
      <dgm:t>
        <a:bodyPr/>
        <a:lstStyle/>
        <a:p>
          <a:endParaRPr lang="el-GR"/>
        </a:p>
      </dgm:t>
    </dgm:pt>
    <dgm:pt modelId="{8A24034B-2E78-4F6E-AC72-3C40A800B483}">
      <dgm:prSet phldrT="[Κείμενο]" custT="1"/>
      <dgm:spPr/>
      <dgm:t>
        <a:bodyPr/>
        <a:lstStyle/>
        <a:p>
          <a:r>
            <a:rPr lang="el-GR" sz="1600" b="0" dirty="0" smtClean="0">
              <a:solidFill>
                <a:schemeClr val="bg1"/>
              </a:solidFill>
            </a:rPr>
            <a:t>Να διαφεύγουν ή να αδρανοποιούν τους αμυντικούς μηχανισμούς του ξενιστή</a:t>
          </a:r>
          <a:endParaRPr lang="el-GR" sz="1600" b="0" dirty="0">
            <a:solidFill>
              <a:schemeClr val="bg1"/>
            </a:solidFill>
          </a:endParaRPr>
        </a:p>
      </dgm:t>
    </dgm:pt>
    <dgm:pt modelId="{EA95CC3A-5257-41CB-85C7-0F3CEE5C22CE}" type="parTrans" cxnId="{92E1845D-5507-43B5-A3D6-62ABA950D476}">
      <dgm:prSet/>
      <dgm:spPr/>
      <dgm:t>
        <a:bodyPr/>
        <a:lstStyle/>
        <a:p>
          <a:endParaRPr lang="el-GR"/>
        </a:p>
      </dgm:t>
    </dgm:pt>
    <dgm:pt modelId="{2E717DF3-1A42-4DAA-8FC9-0DDADA180451}" type="sibTrans" cxnId="{92E1845D-5507-43B5-A3D6-62ABA950D476}">
      <dgm:prSet/>
      <dgm:spPr/>
      <dgm:t>
        <a:bodyPr/>
        <a:lstStyle/>
        <a:p>
          <a:endParaRPr lang="el-GR"/>
        </a:p>
      </dgm:t>
    </dgm:pt>
    <dgm:pt modelId="{14800795-63BE-4CF5-B338-3AF564E3AE62}">
      <dgm:prSet phldrT="[Κείμενο]"/>
      <dgm:spPr/>
      <dgm:t>
        <a:bodyPr/>
        <a:lstStyle/>
        <a:p>
          <a:endParaRPr lang="el-GR" dirty="0"/>
        </a:p>
      </dgm:t>
    </dgm:pt>
    <dgm:pt modelId="{C256C497-B343-4696-B7E6-B5F812F4AF03}" type="parTrans" cxnId="{1EFE8F3B-EDAD-438F-A1B5-550B31F7F676}">
      <dgm:prSet/>
      <dgm:spPr/>
      <dgm:t>
        <a:bodyPr/>
        <a:lstStyle/>
        <a:p>
          <a:endParaRPr lang="el-GR"/>
        </a:p>
      </dgm:t>
    </dgm:pt>
    <dgm:pt modelId="{E5E42609-E610-48CF-AD78-9EEC57C94A03}" type="sibTrans" cxnId="{1EFE8F3B-EDAD-438F-A1B5-550B31F7F676}">
      <dgm:prSet/>
      <dgm:spPr/>
      <dgm:t>
        <a:bodyPr/>
        <a:lstStyle/>
        <a:p>
          <a:endParaRPr lang="el-GR"/>
        </a:p>
      </dgm:t>
    </dgm:pt>
    <dgm:pt modelId="{EEF9CCF0-A6D9-473D-9064-4EAE14C477BF}">
      <dgm:prSet custT="1"/>
      <dgm:spPr/>
      <dgm:t>
        <a:bodyPr/>
        <a:lstStyle/>
        <a:p>
          <a:r>
            <a:rPr lang="el-GR" sz="1600" dirty="0" smtClean="0"/>
            <a:t>Να επιφέρουν λύση του επιθηλιακού φραγμού και βλάβες στους ιστούς του ξενιστή</a:t>
          </a:r>
          <a:endParaRPr lang="el-GR" sz="1600" dirty="0"/>
        </a:p>
      </dgm:t>
    </dgm:pt>
    <dgm:pt modelId="{3188C6F9-F113-4234-B5A7-785C280B05E9}" type="parTrans" cxnId="{88CB995E-016E-4AB8-841F-95586B6DED21}">
      <dgm:prSet/>
      <dgm:spPr/>
      <dgm:t>
        <a:bodyPr/>
        <a:lstStyle/>
        <a:p>
          <a:endParaRPr lang="el-GR"/>
        </a:p>
      </dgm:t>
    </dgm:pt>
    <dgm:pt modelId="{DBC49854-2609-4807-B2C1-04DF35ACE6F1}" type="sibTrans" cxnId="{88CB995E-016E-4AB8-841F-95586B6DED21}">
      <dgm:prSet/>
      <dgm:spPr/>
      <dgm:t>
        <a:bodyPr/>
        <a:lstStyle/>
        <a:p>
          <a:endParaRPr lang="el-GR"/>
        </a:p>
      </dgm:t>
    </dgm:pt>
    <dgm:pt modelId="{9C6D42FA-D7FF-4ED8-94A2-5F8E1BFFA438}">
      <dgm:prSet custT="1"/>
      <dgm:spPr/>
      <dgm:t>
        <a:bodyPr/>
        <a:lstStyle/>
        <a:p>
          <a:r>
            <a:rPr lang="el-GR" sz="1600" dirty="0" smtClean="0"/>
            <a:t>Να εισβάλλουν στους ιστούς του ξενιστή</a:t>
          </a:r>
          <a:endParaRPr lang="el-GR" sz="1600" dirty="0"/>
        </a:p>
      </dgm:t>
    </dgm:pt>
    <dgm:pt modelId="{89CEB5DC-BA6F-4EA7-AA9A-2DF5848E3F3A}" type="parTrans" cxnId="{A1ADAC02-8ED0-41BF-81DC-0761F8C4529B}">
      <dgm:prSet/>
      <dgm:spPr/>
      <dgm:t>
        <a:bodyPr/>
        <a:lstStyle/>
        <a:p>
          <a:endParaRPr lang="el-GR"/>
        </a:p>
      </dgm:t>
    </dgm:pt>
    <dgm:pt modelId="{8D8E9C21-8828-41C1-BE3A-5D5A0BF41703}" type="sibTrans" cxnId="{A1ADAC02-8ED0-41BF-81DC-0761F8C4529B}">
      <dgm:prSet/>
      <dgm:spPr/>
      <dgm:t>
        <a:bodyPr/>
        <a:lstStyle/>
        <a:p>
          <a:endParaRPr lang="el-GR"/>
        </a:p>
      </dgm:t>
    </dgm:pt>
    <dgm:pt modelId="{0FB31950-0364-43D2-A794-21930C1071AA}" type="pres">
      <dgm:prSet presAssocID="{8C976ED5-2EAB-4B5A-867E-AF0E724AD4F9}" presName="linear" presStyleCnt="0">
        <dgm:presLayoutVars>
          <dgm:animLvl val="lvl"/>
          <dgm:resizeHandles val="exact"/>
        </dgm:presLayoutVars>
      </dgm:prSet>
      <dgm:spPr/>
      <dgm:t>
        <a:bodyPr/>
        <a:lstStyle/>
        <a:p>
          <a:endParaRPr lang="el-GR"/>
        </a:p>
      </dgm:t>
    </dgm:pt>
    <dgm:pt modelId="{CD7C7AA6-5534-4742-BB4A-45EEC30C225B}" type="pres">
      <dgm:prSet presAssocID="{C4A4FE62-D726-4AF7-8ED0-4CCFBD5600E8}" presName="parentText" presStyleLbl="node1" presStyleIdx="0" presStyleCnt="4">
        <dgm:presLayoutVars>
          <dgm:chMax val="0"/>
          <dgm:bulletEnabled val="1"/>
        </dgm:presLayoutVars>
      </dgm:prSet>
      <dgm:spPr/>
      <dgm:t>
        <a:bodyPr/>
        <a:lstStyle/>
        <a:p>
          <a:endParaRPr lang="el-GR"/>
        </a:p>
      </dgm:t>
    </dgm:pt>
    <dgm:pt modelId="{CD872283-A9E7-42B1-8323-BBA96FB95CD9}" type="pres">
      <dgm:prSet presAssocID="{C4A4FE62-D726-4AF7-8ED0-4CCFBD5600E8}" presName="childText" presStyleLbl="revTx" presStyleIdx="0" presStyleCnt="2">
        <dgm:presLayoutVars>
          <dgm:bulletEnabled val="1"/>
        </dgm:presLayoutVars>
      </dgm:prSet>
      <dgm:spPr/>
      <dgm:t>
        <a:bodyPr/>
        <a:lstStyle/>
        <a:p>
          <a:endParaRPr lang="el-GR"/>
        </a:p>
      </dgm:t>
    </dgm:pt>
    <dgm:pt modelId="{9F550798-66CA-4F8B-8323-FE7B4AF18A12}" type="pres">
      <dgm:prSet presAssocID="{8A24034B-2E78-4F6E-AC72-3C40A800B483}" presName="parentText" presStyleLbl="node1" presStyleIdx="1" presStyleCnt="4" custLinFactNeighborY="-11126">
        <dgm:presLayoutVars>
          <dgm:chMax val="0"/>
          <dgm:bulletEnabled val="1"/>
        </dgm:presLayoutVars>
      </dgm:prSet>
      <dgm:spPr/>
      <dgm:t>
        <a:bodyPr/>
        <a:lstStyle/>
        <a:p>
          <a:endParaRPr lang="el-GR"/>
        </a:p>
      </dgm:t>
    </dgm:pt>
    <dgm:pt modelId="{6C86C3C4-CCDF-4124-8F59-176E1B570A91}" type="pres">
      <dgm:prSet presAssocID="{8A24034B-2E78-4F6E-AC72-3C40A800B483}" presName="childText" presStyleLbl="revTx" presStyleIdx="1" presStyleCnt="2">
        <dgm:presLayoutVars>
          <dgm:bulletEnabled val="1"/>
        </dgm:presLayoutVars>
      </dgm:prSet>
      <dgm:spPr/>
      <dgm:t>
        <a:bodyPr/>
        <a:lstStyle/>
        <a:p>
          <a:endParaRPr lang="el-GR"/>
        </a:p>
      </dgm:t>
    </dgm:pt>
    <dgm:pt modelId="{91A6FBD9-8D51-426E-ABF2-0163FC348947}" type="pres">
      <dgm:prSet presAssocID="{EEF9CCF0-A6D9-473D-9064-4EAE14C477BF}" presName="parentText" presStyleLbl="node1" presStyleIdx="2" presStyleCnt="4" custLinFactY="-22645" custLinFactNeighborY="-100000">
        <dgm:presLayoutVars>
          <dgm:chMax val="0"/>
          <dgm:bulletEnabled val="1"/>
        </dgm:presLayoutVars>
      </dgm:prSet>
      <dgm:spPr/>
      <dgm:t>
        <a:bodyPr/>
        <a:lstStyle/>
        <a:p>
          <a:endParaRPr lang="el-GR"/>
        </a:p>
      </dgm:t>
    </dgm:pt>
    <dgm:pt modelId="{FCA6D976-6234-4759-9B7B-A1E88E9C78CC}" type="pres">
      <dgm:prSet presAssocID="{DBC49854-2609-4807-B2C1-04DF35ACE6F1}" presName="spacer" presStyleCnt="0"/>
      <dgm:spPr/>
    </dgm:pt>
    <dgm:pt modelId="{E10CF742-F157-48B1-A58C-F38CD3B0C99C}" type="pres">
      <dgm:prSet presAssocID="{9C6D42FA-D7FF-4ED8-94A2-5F8E1BFFA438}" presName="parentText" presStyleLbl="node1" presStyleIdx="3" presStyleCnt="4" custLinFactNeighborY="44591">
        <dgm:presLayoutVars>
          <dgm:chMax val="0"/>
          <dgm:bulletEnabled val="1"/>
        </dgm:presLayoutVars>
      </dgm:prSet>
      <dgm:spPr/>
      <dgm:t>
        <a:bodyPr/>
        <a:lstStyle/>
        <a:p>
          <a:endParaRPr lang="el-GR"/>
        </a:p>
      </dgm:t>
    </dgm:pt>
  </dgm:ptLst>
  <dgm:cxnLst>
    <dgm:cxn modelId="{3B37FE32-5DA7-4E47-B164-66BB74B8F76B}" type="presOf" srcId="{8A24034B-2E78-4F6E-AC72-3C40A800B483}" destId="{9F550798-66CA-4F8B-8323-FE7B4AF18A12}" srcOrd="0" destOrd="0" presId="urn:microsoft.com/office/officeart/2005/8/layout/vList2"/>
    <dgm:cxn modelId="{88CB995E-016E-4AB8-841F-95586B6DED21}" srcId="{8C976ED5-2EAB-4B5A-867E-AF0E724AD4F9}" destId="{EEF9CCF0-A6D9-473D-9064-4EAE14C477BF}" srcOrd="2" destOrd="0" parTransId="{3188C6F9-F113-4234-B5A7-785C280B05E9}" sibTransId="{DBC49854-2609-4807-B2C1-04DF35ACE6F1}"/>
    <dgm:cxn modelId="{3B2B5476-54EB-476F-944E-BE6323B53EA2}" srcId="{8C976ED5-2EAB-4B5A-867E-AF0E724AD4F9}" destId="{C4A4FE62-D726-4AF7-8ED0-4CCFBD5600E8}" srcOrd="0" destOrd="0" parTransId="{F326CE4C-E531-4E1E-AADB-1FE5A71A6003}" sibTransId="{00C10F5E-F3DA-4179-B94B-BA0B43E15174}"/>
    <dgm:cxn modelId="{A1ADAC02-8ED0-41BF-81DC-0761F8C4529B}" srcId="{8C976ED5-2EAB-4B5A-867E-AF0E724AD4F9}" destId="{9C6D42FA-D7FF-4ED8-94A2-5F8E1BFFA438}" srcOrd="3" destOrd="0" parTransId="{89CEB5DC-BA6F-4EA7-AA9A-2DF5848E3F3A}" sibTransId="{8D8E9C21-8828-41C1-BE3A-5D5A0BF41703}"/>
    <dgm:cxn modelId="{1C642CF7-3FB9-4166-B468-66AEF0FEEA71}" srcId="{C4A4FE62-D726-4AF7-8ED0-4CCFBD5600E8}" destId="{37953B7A-5C12-4BE7-868F-13D2609C9830}" srcOrd="0" destOrd="0" parTransId="{A3B27837-B8C3-4EB2-AC33-FA3BA1CE195D}" sibTransId="{34045450-8D3B-432A-8C24-E4C4C14F9C66}"/>
    <dgm:cxn modelId="{94358EF2-EAD9-44D0-BCCD-5C232154DCA9}" type="presOf" srcId="{9C6D42FA-D7FF-4ED8-94A2-5F8E1BFFA438}" destId="{E10CF742-F157-48B1-A58C-F38CD3B0C99C}" srcOrd="0" destOrd="0" presId="urn:microsoft.com/office/officeart/2005/8/layout/vList2"/>
    <dgm:cxn modelId="{A5AA0931-E7FA-4110-BB91-2AAC7422A22A}" type="presOf" srcId="{37953B7A-5C12-4BE7-868F-13D2609C9830}" destId="{CD872283-A9E7-42B1-8323-BBA96FB95CD9}" srcOrd="0" destOrd="0" presId="urn:microsoft.com/office/officeart/2005/8/layout/vList2"/>
    <dgm:cxn modelId="{EBEAB341-CCE4-4B31-8647-C9FC96ABDF4E}" type="presOf" srcId="{14800795-63BE-4CF5-B338-3AF564E3AE62}" destId="{6C86C3C4-CCDF-4124-8F59-176E1B570A91}" srcOrd="0" destOrd="0" presId="urn:microsoft.com/office/officeart/2005/8/layout/vList2"/>
    <dgm:cxn modelId="{92E1845D-5507-43B5-A3D6-62ABA950D476}" srcId="{8C976ED5-2EAB-4B5A-867E-AF0E724AD4F9}" destId="{8A24034B-2E78-4F6E-AC72-3C40A800B483}" srcOrd="1" destOrd="0" parTransId="{EA95CC3A-5257-41CB-85C7-0F3CEE5C22CE}" sibTransId="{2E717DF3-1A42-4DAA-8FC9-0DDADA180451}"/>
    <dgm:cxn modelId="{FED275E8-F23B-4636-8EE3-2FBB4B50C731}" type="presOf" srcId="{8C976ED5-2EAB-4B5A-867E-AF0E724AD4F9}" destId="{0FB31950-0364-43D2-A794-21930C1071AA}" srcOrd="0" destOrd="0" presId="urn:microsoft.com/office/officeart/2005/8/layout/vList2"/>
    <dgm:cxn modelId="{01780F99-1114-44EA-9CC1-D759A403BFC6}" type="presOf" srcId="{EEF9CCF0-A6D9-473D-9064-4EAE14C477BF}" destId="{91A6FBD9-8D51-426E-ABF2-0163FC348947}" srcOrd="0" destOrd="0" presId="urn:microsoft.com/office/officeart/2005/8/layout/vList2"/>
    <dgm:cxn modelId="{1EFE8F3B-EDAD-438F-A1B5-550B31F7F676}" srcId="{8A24034B-2E78-4F6E-AC72-3C40A800B483}" destId="{14800795-63BE-4CF5-B338-3AF564E3AE62}" srcOrd="0" destOrd="0" parTransId="{C256C497-B343-4696-B7E6-B5F812F4AF03}" sibTransId="{E5E42609-E610-48CF-AD78-9EEC57C94A03}"/>
    <dgm:cxn modelId="{4DD64093-8944-48B1-8DDA-E717B38375C9}" type="presOf" srcId="{C4A4FE62-D726-4AF7-8ED0-4CCFBD5600E8}" destId="{CD7C7AA6-5534-4742-BB4A-45EEC30C225B}" srcOrd="0" destOrd="0" presId="urn:microsoft.com/office/officeart/2005/8/layout/vList2"/>
    <dgm:cxn modelId="{0EFE06CF-59E3-4721-B636-5AAB1E047D75}" type="presParOf" srcId="{0FB31950-0364-43D2-A794-21930C1071AA}" destId="{CD7C7AA6-5534-4742-BB4A-45EEC30C225B}" srcOrd="0" destOrd="0" presId="urn:microsoft.com/office/officeart/2005/8/layout/vList2"/>
    <dgm:cxn modelId="{BC17EEDD-1513-4656-A550-3E4F060494E7}" type="presParOf" srcId="{0FB31950-0364-43D2-A794-21930C1071AA}" destId="{CD872283-A9E7-42B1-8323-BBA96FB95CD9}" srcOrd="1" destOrd="0" presId="urn:microsoft.com/office/officeart/2005/8/layout/vList2"/>
    <dgm:cxn modelId="{60C6A29D-C840-43D7-9CFC-B72C3A01E501}" type="presParOf" srcId="{0FB31950-0364-43D2-A794-21930C1071AA}" destId="{9F550798-66CA-4F8B-8323-FE7B4AF18A12}" srcOrd="2" destOrd="0" presId="urn:microsoft.com/office/officeart/2005/8/layout/vList2"/>
    <dgm:cxn modelId="{BE234502-C094-4ACD-A561-946C99D583D8}" type="presParOf" srcId="{0FB31950-0364-43D2-A794-21930C1071AA}" destId="{6C86C3C4-CCDF-4124-8F59-176E1B570A91}" srcOrd="3" destOrd="0" presId="urn:microsoft.com/office/officeart/2005/8/layout/vList2"/>
    <dgm:cxn modelId="{26F639C4-07F3-4A9B-AEB5-29881E405462}" type="presParOf" srcId="{0FB31950-0364-43D2-A794-21930C1071AA}" destId="{91A6FBD9-8D51-426E-ABF2-0163FC348947}" srcOrd="4" destOrd="0" presId="urn:microsoft.com/office/officeart/2005/8/layout/vList2"/>
    <dgm:cxn modelId="{53EB9F7C-BA41-4732-92FF-D678D2EA2C4A}" type="presParOf" srcId="{0FB31950-0364-43D2-A794-21930C1071AA}" destId="{FCA6D976-6234-4759-9B7B-A1E88E9C78CC}" srcOrd="5" destOrd="0" presId="urn:microsoft.com/office/officeart/2005/8/layout/vList2"/>
    <dgm:cxn modelId="{BC7C46BC-DF61-4E3E-A055-92DBE45C0A5B}" type="presParOf" srcId="{0FB31950-0364-43D2-A794-21930C1071AA}" destId="{E10CF742-F157-48B1-A58C-F38CD3B0C99C}"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C976ED5-2EAB-4B5A-867E-AF0E724AD4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C4A4FE62-D726-4AF7-8ED0-4CCFBD5600E8}">
      <dgm:prSet phldrT="[Κείμενο]" custT="1"/>
      <dgm:spPr/>
      <dgm:t>
        <a:bodyPr/>
        <a:lstStyle/>
        <a:p>
          <a:r>
            <a:rPr lang="el-GR" sz="1600" dirty="0" smtClean="0"/>
            <a:t>Οι λιποπολυσακχαρίτες του κυτταρικού τοιχώματος των </a:t>
          </a:r>
          <a:r>
            <a:rPr lang="en-US" sz="1600" dirty="0" smtClean="0"/>
            <a:t>Gram(-)</a:t>
          </a:r>
          <a:r>
            <a:rPr lang="el-GR" sz="1600" dirty="0" smtClean="0"/>
            <a:t> βακτηρίων</a:t>
          </a:r>
          <a:endParaRPr lang="el-GR" sz="1600" dirty="0"/>
        </a:p>
      </dgm:t>
    </dgm:pt>
    <dgm:pt modelId="{F326CE4C-E531-4E1E-AADB-1FE5A71A6003}" type="parTrans" cxnId="{3B2B5476-54EB-476F-944E-BE6323B53EA2}">
      <dgm:prSet/>
      <dgm:spPr/>
      <dgm:t>
        <a:bodyPr/>
        <a:lstStyle/>
        <a:p>
          <a:endParaRPr lang="el-GR"/>
        </a:p>
      </dgm:t>
    </dgm:pt>
    <dgm:pt modelId="{00C10F5E-F3DA-4179-B94B-BA0B43E15174}" type="sibTrans" cxnId="{3B2B5476-54EB-476F-944E-BE6323B53EA2}">
      <dgm:prSet/>
      <dgm:spPr/>
      <dgm:t>
        <a:bodyPr/>
        <a:lstStyle/>
        <a:p>
          <a:endParaRPr lang="el-GR"/>
        </a:p>
      </dgm:t>
    </dgm:pt>
    <dgm:pt modelId="{37953B7A-5C12-4BE7-868F-13D2609C9830}">
      <dgm:prSet phldrT="[Κείμενο]" custT="1"/>
      <dgm:spPr/>
      <dgm:t>
        <a:bodyPr/>
        <a:lstStyle/>
        <a:p>
          <a:endParaRPr lang="el-GR" sz="1400" b="1" dirty="0">
            <a:solidFill>
              <a:schemeClr val="tx2">
                <a:lumMod val="50000"/>
              </a:schemeClr>
            </a:solidFill>
          </a:endParaRPr>
        </a:p>
      </dgm:t>
    </dgm:pt>
    <dgm:pt modelId="{A3B27837-B8C3-4EB2-AC33-FA3BA1CE195D}" type="parTrans" cxnId="{1C642CF7-3FB9-4166-B468-66AEF0FEEA71}">
      <dgm:prSet/>
      <dgm:spPr/>
      <dgm:t>
        <a:bodyPr/>
        <a:lstStyle/>
        <a:p>
          <a:endParaRPr lang="el-GR"/>
        </a:p>
      </dgm:t>
    </dgm:pt>
    <dgm:pt modelId="{34045450-8D3B-432A-8C24-E4C4C14F9C66}" type="sibTrans" cxnId="{1C642CF7-3FB9-4166-B468-66AEF0FEEA71}">
      <dgm:prSet/>
      <dgm:spPr/>
      <dgm:t>
        <a:bodyPr/>
        <a:lstStyle/>
        <a:p>
          <a:endParaRPr lang="el-GR"/>
        </a:p>
      </dgm:t>
    </dgm:pt>
    <dgm:pt modelId="{8A24034B-2E78-4F6E-AC72-3C40A800B483}">
      <dgm:prSet phldrT="[Κείμενο]" custT="1"/>
      <dgm:spPr/>
      <dgm:t>
        <a:bodyPr/>
        <a:lstStyle/>
        <a:p>
          <a:r>
            <a:rPr lang="el-GR" sz="1600" b="0" dirty="0" smtClean="0">
              <a:solidFill>
                <a:schemeClr val="bg1"/>
              </a:solidFill>
            </a:rPr>
            <a:t>Τα λιποτειχοϊκά οξέα των </a:t>
          </a:r>
          <a:r>
            <a:rPr lang="en-US" sz="1600" b="0" dirty="0" smtClean="0">
              <a:solidFill>
                <a:schemeClr val="bg1"/>
              </a:solidFill>
            </a:rPr>
            <a:t>Gram(+)</a:t>
          </a:r>
          <a:r>
            <a:rPr lang="el-GR" sz="1600" b="0" dirty="0" smtClean="0">
              <a:solidFill>
                <a:schemeClr val="bg1"/>
              </a:solidFill>
            </a:rPr>
            <a:t> βακτηρίων</a:t>
          </a:r>
          <a:endParaRPr lang="el-GR" sz="1600" b="0" dirty="0">
            <a:solidFill>
              <a:schemeClr val="bg1"/>
            </a:solidFill>
          </a:endParaRPr>
        </a:p>
      </dgm:t>
    </dgm:pt>
    <dgm:pt modelId="{EA95CC3A-5257-41CB-85C7-0F3CEE5C22CE}" type="parTrans" cxnId="{92E1845D-5507-43B5-A3D6-62ABA950D476}">
      <dgm:prSet/>
      <dgm:spPr/>
      <dgm:t>
        <a:bodyPr/>
        <a:lstStyle/>
        <a:p>
          <a:endParaRPr lang="el-GR"/>
        </a:p>
      </dgm:t>
    </dgm:pt>
    <dgm:pt modelId="{2E717DF3-1A42-4DAA-8FC9-0DDADA180451}" type="sibTrans" cxnId="{92E1845D-5507-43B5-A3D6-62ABA950D476}">
      <dgm:prSet/>
      <dgm:spPr/>
      <dgm:t>
        <a:bodyPr/>
        <a:lstStyle/>
        <a:p>
          <a:endParaRPr lang="el-GR"/>
        </a:p>
      </dgm:t>
    </dgm:pt>
    <dgm:pt modelId="{14800795-63BE-4CF5-B338-3AF564E3AE62}">
      <dgm:prSet phldrT="[Κείμενο]"/>
      <dgm:spPr/>
      <dgm:t>
        <a:bodyPr/>
        <a:lstStyle/>
        <a:p>
          <a:endParaRPr lang="el-GR" dirty="0"/>
        </a:p>
      </dgm:t>
    </dgm:pt>
    <dgm:pt modelId="{C256C497-B343-4696-B7E6-B5F812F4AF03}" type="parTrans" cxnId="{1EFE8F3B-EDAD-438F-A1B5-550B31F7F676}">
      <dgm:prSet/>
      <dgm:spPr/>
      <dgm:t>
        <a:bodyPr/>
        <a:lstStyle/>
        <a:p>
          <a:endParaRPr lang="el-GR"/>
        </a:p>
      </dgm:t>
    </dgm:pt>
    <dgm:pt modelId="{E5E42609-E610-48CF-AD78-9EEC57C94A03}" type="sibTrans" cxnId="{1EFE8F3B-EDAD-438F-A1B5-550B31F7F676}">
      <dgm:prSet/>
      <dgm:spPr/>
      <dgm:t>
        <a:bodyPr/>
        <a:lstStyle/>
        <a:p>
          <a:endParaRPr lang="el-GR"/>
        </a:p>
      </dgm:t>
    </dgm:pt>
    <dgm:pt modelId="{EEF9CCF0-A6D9-473D-9064-4EAE14C477BF}">
      <dgm:prSet custT="1"/>
      <dgm:spPr/>
      <dgm:t>
        <a:bodyPr/>
        <a:lstStyle/>
        <a:p>
          <a:r>
            <a:rPr lang="el-GR" sz="1600" dirty="0" smtClean="0"/>
            <a:t>Ειδικές πρωτεΐνες ή πολυσακχαρίτες των βακτηρίων που αυξάνουν την κινητικότητα των κυττάρων φλεγμονής</a:t>
          </a:r>
          <a:endParaRPr lang="el-GR" sz="1600" dirty="0"/>
        </a:p>
      </dgm:t>
    </dgm:pt>
    <dgm:pt modelId="{3188C6F9-F113-4234-B5A7-785C280B05E9}" type="parTrans" cxnId="{88CB995E-016E-4AB8-841F-95586B6DED21}">
      <dgm:prSet/>
      <dgm:spPr/>
      <dgm:t>
        <a:bodyPr/>
        <a:lstStyle/>
        <a:p>
          <a:endParaRPr lang="el-GR"/>
        </a:p>
      </dgm:t>
    </dgm:pt>
    <dgm:pt modelId="{DBC49854-2609-4807-B2C1-04DF35ACE6F1}" type="sibTrans" cxnId="{88CB995E-016E-4AB8-841F-95586B6DED21}">
      <dgm:prSet/>
      <dgm:spPr/>
      <dgm:t>
        <a:bodyPr/>
        <a:lstStyle/>
        <a:p>
          <a:endParaRPr lang="el-GR"/>
        </a:p>
      </dgm:t>
    </dgm:pt>
    <dgm:pt modelId="{0FB31950-0364-43D2-A794-21930C1071AA}" type="pres">
      <dgm:prSet presAssocID="{8C976ED5-2EAB-4B5A-867E-AF0E724AD4F9}" presName="linear" presStyleCnt="0">
        <dgm:presLayoutVars>
          <dgm:animLvl val="lvl"/>
          <dgm:resizeHandles val="exact"/>
        </dgm:presLayoutVars>
      </dgm:prSet>
      <dgm:spPr/>
      <dgm:t>
        <a:bodyPr/>
        <a:lstStyle/>
        <a:p>
          <a:endParaRPr lang="el-GR"/>
        </a:p>
      </dgm:t>
    </dgm:pt>
    <dgm:pt modelId="{CD7C7AA6-5534-4742-BB4A-45EEC30C225B}" type="pres">
      <dgm:prSet presAssocID="{C4A4FE62-D726-4AF7-8ED0-4CCFBD5600E8}" presName="parentText" presStyleLbl="node1" presStyleIdx="0" presStyleCnt="3">
        <dgm:presLayoutVars>
          <dgm:chMax val="0"/>
          <dgm:bulletEnabled val="1"/>
        </dgm:presLayoutVars>
      </dgm:prSet>
      <dgm:spPr/>
      <dgm:t>
        <a:bodyPr/>
        <a:lstStyle/>
        <a:p>
          <a:endParaRPr lang="el-GR"/>
        </a:p>
      </dgm:t>
    </dgm:pt>
    <dgm:pt modelId="{CD872283-A9E7-42B1-8323-BBA96FB95CD9}" type="pres">
      <dgm:prSet presAssocID="{C4A4FE62-D726-4AF7-8ED0-4CCFBD5600E8}" presName="childText" presStyleLbl="revTx" presStyleIdx="0" presStyleCnt="2">
        <dgm:presLayoutVars>
          <dgm:bulletEnabled val="1"/>
        </dgm:presLayoutVars>
      </dgm:prSet>
      <dgm:spPr/>
      <dgm:t>
        <a:bodyPr/>
        <a:lstStyle/>
        <a:p>
          <a:endParaRPr lang="el-GR"/>
        </a:p>
      </dgm:t>
    </dgm:pt>
    <dgm:pt modelId="{9F550798-66CA-4F8B-8323-FE7B4AF18A12}" type="pres">
      <dgm:prSet presAssocID="{8A24034B-2E78-4F6E-AC72-3C40A800B483}" presName="parentText" presStyleLbl="node1" presStyleIdx="1" presStyleCnt="3" custLinFactNeighborY="-11126">
        <dgm:presLayoutVars>
          <dgm:chMax val="0"/>
          <dgm:bulletEnabled val="1"/>
        </dgm:presLayoutVars>
      </dgm:prSet>
      <dgm:spPr/>
      <dgm:t>
        <a:bodyPr/>
        <a:lstStyle/>
        <a:p>
          <a:endParaRPr lang="el-GR"/>
        </a:p>
      </dgm:t>
    </dgm:pt>
    <dgm:pt modelId="{6C86C3C4-CCDF-4124-8F59-176E1B570A91}" type="pres">
      <dgm:prSet presAssocID="{8A24034B-2E78-4F6E-AC72-3C40A800B483}" presName="childText" presStyleLbl="revTx" presStyleIdx="1" presStyleCnt="2">
        <dgm:presLayoutVars>
          <dgm:bulletEnabled val="1"/>
        </dgm:presLayoutVars>
      </dgm:prSet>
      <dgm:spPr/>
      <dgm:t>
        <a:bodyPr/>
        <a:lstStyle/>
        <a:p>
          <a:endParaRPr lang="el-GR"/>
        </a:p>
      </dgm:t>
    </dgm:pt>
    <dgm:pt modelId="{91A6FBD9-8D51-426E-ABF2-0163FC348947}" type="pres">
      <dgm:prSet presAssocID="{EEF9CCF0-A6D9-473D-9064-4EAE14C477BF}" presName="parentText" presStyleLbl="node1" presStyleIdx="2" presStyleCnt="3" custLinFactNeighborY="-35232">
        <dgm:presLayoutVars>
          <dgm:chMax val="0"/>
          <dgm:bulletEnabled val="1"/>
        </dgm:presLayoutVars>
      </dgm:prSet>
      <dgm:spPr/>
      <dgm:t>
        <a:bodyPr/>
        <a:lstStyle/>
        <a:p>
          <a:endParaRPr lang="el-GR"/>
        </a:p>
      </dgm:t>
    </dgm:pt>
  </dgm:ptLst>
  <dgm:cxnLst>
    <dgm:cxn modelId="{88CB995E-016E-4AB8-841F-95586B6DED21}" srcId="{8C976ED5-2EAB-4B5A-867E-AF0E724AD4F9}" destId="{EEF9CCF0-A6D9-473D-9064-4EAE14C477BF}" srcOrd="2" destOrd="0" parTransId="{3188C6F9-F113-4234-B5A7-785C280B05E9}" sibTransId="{DBC49854-2609-4807-B2C1-04DF35ACE6F1}"/>
    <dgm:cxn modelId="{D25DFD62-E4E3-4370-A2BA-FD8FE373FC24}" type="presOf" srcId="{37953B7A-5C12-4BE7-868F-13D2609C9830}" destId="{CD872283-A9E7-42B1-8323-BBA96FB95CD9}" srcOrd="0" destOrd="0" presId="urn:microsoft.com/office/officeart/2005/8/layout/vList2"/>
    <dgm:cxn modelId="{3B2B5476-54EB-476F-944E-BE6323B53EA2}" srcId="{8C976ED5-2EAB-4B5A-867E-AF0E724AD4F9}" destId="{C4A4FE62-D726-4AF7-8ED0-4CCFBD5600E8}" srcOrd="0" destOrd="0" parTransId="{F326CE4C-E531-4E1E-AADB-1FE5A71A6003}" sibTransId="{00C10F5E-F3DA-4179-B94B-BA0B43E15174}"/>
    <dgm:cxn modelId="{982C1C17-19F9-43EA-92F1-29157DACFA5B}" type="presOf" srcId="{14800795-63BE-4CF5-B338-3AF564E3AE62}" destId="{6C86C3C4-CCDF-4124-8F59-176E1B570A91}" srcOrd="0" destOrd="0" presId="urn:microsoft.com/office/officeart/2005/8/layout/vList2"/>
    <dgm:cxn modelId="{2B7C8CD1-ED24-4A79-881C-3CD6E316ED6B}" type="presOf" srcId="{8A24034B-2E78-4F6E-AC72-3C40A800B483}" destId="{9F550798-66CA-4F8B-8323-FE7B4AF18A12}" srcOrd="0" destOrd="0" presId="urn:microsoft.com/office/officeart/2005/8/layout/vList2"/>
    <dgm:cxn modelId="{1C642CF7-3FB9-4166-B468-66AEF0FEEA71}" srcId="{C4A4FE62-D726-4AF7-8ED0-4CCFBD5600E8}" destId="{37953B7A-5C12-4BE7-868F-13D2609C9830}" srcOrd="0" destOrd="0" parTransId="{A3B27837-B8C3-4EB2-AC33-FA3BA1CE195D}" sibTransId="{34045450-8D3B-432A-8C24-E4C4C14F9C66}"/>
    <dgm:cxn modelId="{33BB10EF-1466-410C-B961-3EAE243193EA}" type="presOf" srcId="{C4A4FE62-D726-4AF7-8ED0-4CCFBD5600E8}" destId="{CD7C7AA6-5534-4742-BB4A-45EEC30C225B}" srcOrd="0" destOrd="0" presId="urn:microsoft.com/office/officeart/2005/8/layout/vList2"/>
    <dgm:cxn modelId="{92E1845D-5507-43B5-A3D6-62ABA950D476}" srcId="{8C976ED5-2EAB-4B5A-867E-AF0E724AD4F9}" destId="{8A24034B-2E78-4F6E-AC72-3C40A800B483}" srcOrd="1" destOrd="0" parTransId="{EA95CC3A-5257-41CB-85C7-0F3CEE5C22CE}" sibTransId="{2E717DF3-1A42-4DAA-8FC9-0DDADA180451}"/>
    <dgm:cxn modelId="{915A2ACB-50E0-433F-8FA1-D8162FF68D4F}" type="presOf" srcId="{8C976ED5-2EAB-4B5A-867E-AF0E724AD4F9}" destId="{0FB31950-0364-43D2-A794-21930C1071AA}" srcOrd="0" destOrd="0" presId="urn:microsoft.com/office/officeart/2005/8/layout/vList2"/>
    <dgm:cxn modelId="{1EFE8F3B-EDAD-438F-A1B5-550B31F7F676}" srcId="{8A24034B-2E78-4F6E-AC72-3C40A800B483}" destId="{14800795-63BE-4CF5-B338-3AF564E3AE62}" srcOrd="0" destOrd="0" parTransId="{C256C497-B343-4696-B7E6-B5F812F4AF03}" sibTransId="{E5E42609-E610-48CF-AD78-9EEC57C94A03}"/>
    <dgm:cxn modelId="{2FBE9D5A-4DA6-421E-AE51-21AEDF00EF5B}" type="presOf" srcId="{EEF9CCF0-A6D9-473D-9064-4EAE14C477BF}" destId="{91A6FBD9-8D51-426E-ABF2-0163FC348947}" srcOrd="0" destOrd="0" presId="urn:microsoft.com/office/officeart/2005/8/layout/vList2"/>
    <dgm:cxn modelId="{1A0BB182-169E-4A38-AA72-330F6AE79A4C}" type="presParOf" srcId="{0FB31950-0364-43D2-A794-21930C1071AA}" destId="{CD7C7AA6-5534-4742-BB4A-45EEC30C225B}" srcOrd="0" destOrd="0" presId="urn:microsoft.com/office/officeart/2005/8/layout/vList2"/>
    <dgm:cxn modelId="{5D2D21AD-CC00-459E-8F3E-88EB29B3F531}" type="presParOf" srcId="{0FB31950-0364-43D2-A794-21930C1071AA}" destId="{CD872283-A9E7-42B1-8323-BBA96FB95CD9}" srcOrd="1" destOrd="0" presId="urn:microsoft.com/office/officeart/2005/8/layout/vList2"/>
    <dgm:cxn modelId="{87854F0A-0D44-45F1-99A3-63DBE24F9369}" type="presParOf" srcId="{0FB31950-0364-43D2-A794-21930C1071AA}" destId="{9F550798-66CA-4F8B-8323-FE7B4AF18A12}" srcOrd="2" destOrd="0" presId="urn:microsoft.com/office/officeart/2005/8/layout/vList2"/>
    <dgm:cxn modelId="{4392D0BE-60F5-4011-BF49-FA079C3F0F66}" type="presParOf" srcId="{0FB31950-0364-43D2-A794-21930C1071AA}" destId="{6C86C3C4-CCDF-4124-8F59-176E1B570A91}" srcOrd="3" destOrd="0" presId="urn:microsoft.com/office/officeart/2005/8/layout/vList2"/>
    <dgm:cxn modelId="{D83FF8FF-FBF0-4CE2-9D2D-E91A9E24F150}" type="presParOf" srcId="{0FB31950-0364-43D2-A794-21930C1071AA}" destId="{91A6FBD9-8D51-426E-ABF2-0163FC348947}"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95AB65F-A1DA-43F4-B10F-92BB2E45C0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A893D94A-45C6-4E9B-922C-A2157474AAFD}">
      <dgm:prSet phldrT="[Κείμενο]"/>
      <dgm:spPr/>
      <dgm:t>
        <a:bodyPr/>
        <a:lstStyle/>
        <a:p>
          <a:r>
            <a:rPr lang="el-GR" dirty="0" smtClean="0"/>
            <a:t>Φυσική άμυνα: αύξηση των ουδετερόφιλων και των πολυμορφοπύρηνων λευκοκυττάρων στην περιοχή της φλεγμονής</a:t>
          </a:r>
          <a:endParaRPr lang="el-GR" dirty="0"/>
        </a:p>
      </dgm:t>
    </dgm:pt>
    <dgm:pt modelId="{29C24EA2-34DA-41AD-BAA6-48A521C064B9}" type="parTrans" cxnId="{CAF4A444-B3DE-4D5C-981A-A508A740948E}">
      <dgm:prSet/>
      <dgm:spPr/>
      <dgm:t>
        <a:bodyPr/>
        <a:lstStyle/>
        <a:p>
          <a:endParaRPr lang="el-GR"/>
        </a:p>
      </dgm:t>
    </dgm:pt>
    <dgm:pt modelId="{5B0F16F1-40AF-4A90-A1F8-5EA65BB1F175}" type="sibTrans" cxnId="{CAF4A444-B3DE-4D5C-981A-A508A740948E}">
      <dgm:prSet/>
      <dgm:spPr/>
      <dgm:t>
        <a:bodyPr/>
        <a:lstStyle/>
        <a:p>
          <a:endParaRPr lang="el-GR"/>
        </a:p>
      </dgm:t>
    </dgm:pt>
    <dgm:pt modelId="{7700F821-8EC3-41BE-9A51-4C0D21B3EE2D}">
      <dgm:prSet phldrT="[Κείμενο]"/>
      <dgm:spPr/>
      <dgm:t>
        <a:bodyPr/>
        <a:lstStyle/>
        <a:p>
          <a:r>
            <a:rPr lang="el-GR" dirty="0" smtClean="0"/>
            <a:t>Τα λευκοκύτταρα ελευθερώνουν ένζυμα που προκαλούν  τοπική καταστροφή των ιστών  </a:t>
          </a:r>
          <a:endParaRPr lang="el-GR" dirty="0"/>
        </a:p>
      </dgm:t>
    </dgm:pt>
    <dgm:pt modelId="{AB8A316D-F2D8-43D0-B99C-D4FB9EE005C2}" type="parTrans" cxnId="{262869B9-EA3C-4113-8B39-9659EEC50B21}">
      <dgm:prSet/>
      <dgm:spPr/>
      <dgm:t>
        <a:bodyPr/>
        <a:lstStyle/>
        <a:p>
          <a:endParaRPr lang="el-GR"/>
        </a:p>
      </dgm:t>
    </dgm:pt>
    <dgm:pt modelId="{A5AE9AD9-FE31-4165-851D-0200162EA396}" type="sibTrans" cxnId="{262869B9-EA3C-4113-8B39-9659EEC50B21}">
      <dgm:prSet/>
      <dgm:spPr/>
      <dgm:t>
        <a:bodyPr/>
        <a:lstStyle/>
        <a:p>
          <a:endParaRPr lang="el-GR"/>
        </a:p>
      </dgm:t>
    </dgm:pt>
    <dgm:pt modelId="{BFCCB018-7540-4AEB-85E6-D85C34CD09FC}">
      <dgm:prSet phldrT="[Κείμενο]"/>
      <dgm:spPr/>
      <dgm:t>
        <a:bodyPr/>
        <a:lstStyle/>
        <a:p>
          <a:r>
            <a:rPr lang="el-GR" dirty="0" smtClean="0"/>
            <a:t>Χυμική ανοσία: σύνθεση ανοσοσφαιρινών που ενεργοποιούν το συμπλήρωμα, με αποτέλεσμα τη δημιουργία φλεγμονής</a:t>
          </a:r>
          <a:endParaRPr lang="el-GR" dirty="0"/>
        </a:p>
      </dgm:t>
    </dgm:pt>
    <dgm:pt modelId="{C7361CF9-A30A-46BE-BE53-C3B544E6D573}" type="parTrans" cxnId="{0EB9128C-CA1B-4E11-A47C-135FA40818D4}">
      <dgm:prSet/>
      <dgm:spPr/>
      <dgm:t>
        <a:bodyPr/>
        <a:lstStyle/>
        <a:p>
          <a:endParaRPr lang="el-GR"/>
        </a:p>
      </dgm:t>
    </dgm:pt>
    <dgm:pt modelId="{DA660926-B73B-49F3-95C0-9C882864A93F}" type="sibTrans" cxnId="{0EB9128C-CA1B-4E11-A47C-135FA40818D4}">
      <dgm:prSet/>
      <dgm:spPr/>
      <dgm:t>
        <a:bodyPr/>
        <a:lstStyle/>
        <a:p>
          <a:endParaRPr lang="el-GR"/>
        </a:p>
      </dgm:t>
    </dgm:pt>
    <dgm:pt modelId="{1572A20F-45B8-4C8A-AB1F-15126CEE3AF2}">
      <dgm:prSet phldrT="[Κείμενο]"/>
      <dgm:spPr/>
      <dgm:t>
        <a:bodyPr/>
        <a:lstStyle/>
        <a:p>
          <a:r>
            <a:rPr lang="el-GR" dirty="0" smtClean="0"/>
            <a:t>Οι ανοσοσφαιρίνες οδηγούν και στην δημιουργία προσταγλανδινών, οι οποίες είναι επίσης μεσολαβητές της φλεγμονής</a:t>
          </a:r>
          <a:endParaRPr lang="el-GR" dirty="0"/>
        </a:p>
      </dgm:t>
    </dgm:pt>
    <dgm:pt modelId="{8657F97E-1BF6-4E83-B6B8-9EBA45B03F80}" type="parTrans" cxnId="{5E3377F6-A2B9-4216-AE39-EB928031A690}">
      <dgm:prSet/>
      <dgm:spPr/>
      <dgm:t>
        <a:bodyPr/>
        <a:lstStyle/>
        <a:p>
          <a:endParaRPr lang="el-GR"/>
        </a:p>
      </dgm:t>
    </dgm:pt>
    <dgm:pt modelId="{F6871F99-9473-4F74-B04A-38BD8E5A87AD}" type="sibTrans" cxnId="{5E3377F6-A2B9-4216-AE39-EB928031A690}">
      <dgm:prSet/>
      <dgm:spPr/>
      <dgm:t>
        <a:bodyPr/>
        <a:lstStyle/>
        <a:p>
          <a:endParaRPr lang="el-GR"/>
        </a:p>
      </dgm:t>
    </dgm:pt>
    <dgm:pt modelId="{0F6BCA82-6FE8-4179-AD14-3E6B23CF271B}">
      <dgm:prSet/>
      <dgm:spPr/>
      <dgm:t>
        <a:bodyPr/>
        <a:lstStyle/>
        <a:p>
          <a:r>
            <a:rPr lang="el-GR" dirty="0" smtClean="0"/>
            <a:t>Κυτταρική ανοσία: οδηγεί στην ελευθέρωση κυτταροκινών που προκαλούν καταστροφή των ιστών και ενεργοποίηση των οστεοκλαστών, με αποτέλεσμα την απορρόφηση του οστού</a:t>
          </a:r>
          <a:endParaRPr lang="el-GR" dirty="0"/>
        </a:p>
      </dgm:t>
    </dgm:pt>
    <dgm:pt modelId="{04CF1B0B-CFAA-4021-A6B1-C09832C2D5FD}" type="parTrans" cxnId="{0F213079-3A4C-4432-85C5-262CA5536A86}">
      <dgm:prSet/>
      <dgm:spPr/>
      <dgm:t>
        <a:bodyPr/>
        <a:lstStyle/>
        <a:p>
          <a:endParaRPr lang="el-GR"/>
        </a:p>
      </dgm:t>
    </dgm:pt>
    <dgm:pt modelId="{4D654D3A-EEE1-40FE-8EAB-A3FADAC0E921}" type="sibTrans" cxnId="{0F213079-3A4C-4432-85C5-262CA5536A86}">
      <dgm:prSet/>
      <dgm:spPr/>
      <dgm:t>
        <a:bodyPr/>
        <a:lstStyle/>
        <a:p>
          <a:endParaRPr lang="el-GR"/>
        </a:p>
      </dgm:t>
    </dgm:pt>
    <dgm:pt modelId="{C63109C0-8A6C-40B5-8DD0-EA9AAC10C6BB}" type="pres">
      <dgm:prSet presAssocID="{C95AB65F-A1DA-43F4-B10F-92BB2E45C0D8}" presName="linear" presStyleCnt="0">
        <dgm:presLayoutVars>
          <dgm:animLvl val="lvl"/>
          <dgm:resizeHandles val="exact"/>
        </dgm:presLayoutVars>
      </dgm:prSet>
      <dgm:spPr/>
      <dgm:t>
        <a:bodyPr/>
        <a:lstStyle/>
        <a:p>
          <a:endParaRPr lang="el-GR"/>
        </a:p>
      </dgm:t>
    </dgm:pt>
    <dgm:pt modelId="{7902D046-5230-46E2-A5BF-F338B8B18C2A}" type="pres">
      <dgm:prSet presAssocID="{A893D94A-45C6-4E9B-922C-A2157474AAFD}" presName="parentText" presStyleLbl="node1" presStyleIdx="0" presStyleCnt="3">
        <dgm:presLayoutVars>
          <dgm:chMax val="0"/>
          <dgm:bulletEnabled val="1"/>
        </dgm:presLayoutVars>
      </dgm:prSet>
      <dgm:spPr/>
      <dgm:t>
        <a:bodyPr/>
        <a:lstStyle/>
        <a:p>
          <a:endParaRPr lang="el-GR"/>
        </a:p>
      </dgm:t>
    </dgm:pt>
    <dgm:pt modelId="{26119FB2-45DC-42CA-B739-39D8CBFA4065}" type="pres">
      <dgm:prSet presAssocID="{A893D94A-45C6-4E9B-922C-A2157474AAFD}" presName="childText" presStyleLbl="revTx" presStyleIdx="0" presStyleCnt="2">
        <dgm:presLayoutVars>
          <dgm:bulletEnabled val="1"/>
        </dgm:presLayoutVars>
      </dgm:prSet>
      <dgm:spPr/>
      <dgm:t>
        <a:bodyPr/>
        <a:lstStyle/>
        <a:p>
          <a:endParaRPr lang="el-GR"/>
        </a:p>
      </dgm:t>
    </dgm:pt>
    <dgm:pt modelId="{E4C93F22-A4C7-48AC-ACAE-64AEDF2586C7}" type="pres">
      <dgm:prSet presAssocID="{BFCCB018-7540-4AEB-85E6-D85C34CD09FC}" presName="parentText" presStyleLbl="node1" presStyleIdx="1" presStyleCnt="3">
        <dgm:presLayoutVars>
          <dgm:chMax val="0"/>
          <dgm:bulletEnabled val="1"/>
        </dgm:presLayoutVars>
      </dgm:prSet>
      <dgm:spPr/>
      <dgm:t>
        <a:bodyPr/>
        <a:lstStyle/>
        <a:p>
          <a:endParaRPr lang="el-GR"/>
        </a:p>
      </dgm:t>
    </dgm:pt>
    <dgm:pt modelId="{EFC3B013-3989-4386-9871-2B3938248275}" type="pres">
      <dgm:prSet presAssocID="{BFCCB018-7540-4AEB-85E6-D85C34CD09FC}" presName="childText" presStyleLbl="revTx" presStyleIdx="1" presStyleCnt="2">
        <dgm:presLayoutVars>
          <dgm:bulletEnabled val="1"/>
        </dgm:presLayoutVars>
      </dgm:prSet>
      <dgm:spPr/>
      <dgm:t>
        <a:bodyPr/>
        <a:lstStyle/>
        <a:p>
          <a:endParaRPr lang="el-GR"/>
        </a:p>
      </dgm:t>
    </dgm:pt>
    <dgm:pt modelId="{340602C3-D277-4D1C-97DC-214BAB98037B}" type="pres">
      <dgm:prSet presAssocID="{0F6BCA82-6FE8-4179-AD14-3E6B23CF271B}" presName="parentText" presStyleLbl="node1" presStyleIdx="2" presStyleCnt="3">
        <dgm:presLayoutVars>
          <dgm:chMax val="0"/>
          <dgm:bulletEnabled val="1"/>
        </dgm:presLayoutVars>
      </dgm:prSet>
      <dgm:spPr/>
      <dgm:t>
        <a:bodyPr/>
        <a:lstStyle/>
        <a:p>
          <a:endParaRPr lang="el-GR"/>
        </a:p>
      </dgm:t>
    </dgm:pt>
  </dgm:ptLst>
  <dgm:cxnLst>
    <dgm:cxn modelId="{262869B9-EA3C-4113-8B39-9659EEC50B21}" srcId="{A893D94A-45C6-4E9B-922C-A2157474AAFD}" destId="{7700F821-8EC3-41BE-9A51-4C0D21B3EE2D}" srcOrd="0" destOrd="0" parTransId="{AB8A316D-F2D8-43D0-B99C-D4FB9EE005C2}" sibTransId="{A5AE9AD9-FE31-4165-851D-0200162EA396}"/>
    <dgm:cxn modelId="{0F213079-3A4C-4432-85C5-262CA5536A86}" srcId="{C95AB65F-A1DA-43F4-B10F-92BB2E45C0D8}" destId="{0F6BCA82-6FE8-4179-AD14-3E6B23CF271B}" srcOrd="2" destOrd="0" parTransId="{04CF1B0B-CFAA-4021-A6B1-C09832C2D5FD}" sibTransId="{4D654D3A-EEE1-40FE-8EAB-A3FADAC0E921}"/>
    <dgm:cxn modelId="{6CC5B833-3FA9-4A94-9F00-C60F5453B738}" type="presOf" srcId="{1572A20F-45B8-4C8A-AB1F-15126CEE3AF2}" destId="{EFC3B013-3989-4386-9871-2B3938248275}" srcOrd="0" destOrd="0" presId="urn:microsoft.com/office/officeart/2005/8/layout/vList2"/>
    <dgm:cxn modelId="{DBCFE72B-C058-4BBA-A810-40956BD0572F}" type="presOf" srcId="{A893D94A-45C6-4E9B-922C-A2157474AAFD}" destId="{7902D046-5230-46E2-A5BF-F338B8B18C2A}" srcOrd="0" destOrd="0" presId="urn:microsoft.com/office/officeart/2005/8/layout/vList2"/>
    <dgm:cxn modelId="{6942EAC7-F556-44FB-8EE6-CA877E7791EC}" type="presOf" srcId="{BFCCB018-7540-4AEB-85E6-D85C34CD09FC}" destId="{E4C93F22-A4C7-48AC-ACAE-64AEDF2586C7}" srcOrd="0" destOrd="0" presId="urn:microsoft.com/office/officeart/2005/8/layout/vList2"/>
    <dgm:cxn modelId="{0EB9128C-CA1B-4E11-A47C-135FA40818D4}" srcId="{C95AB65F-A1DA-43F4-B10F-92BB2E45C0D8}" destId="{BFCCB018-7540-4AEB-85E6-D85C34CD09FC}" srcOrd="1" destOrd="0" parTransId="{C7361CF9-A30A-46BE-BE53-C3B544E6D573}" sibTransId="{DA660926-B73B-49F3-95C0-9C882864A93F}"/>
    <dgm:cxn modelId="{5E3377F6-A2B9-4216-AE39-EB928031A690}" srcId="{BFCCB018-7540-4AEB-85E6-D85C34CD09FC}" destId="{1572A20F-45B8-4C8A-AB1F-15126CEE3AF2}" srcOrd="0" destOrd="0" parTransId="{8657F97E-1BF6-4E83-B6B8-9EBA45B03F80}" sibTransId="{F6871F99-9473-4F74-B04A-38BD8E5A87AD}"/>
    <dgm:cxn modelId="{86566075-AB21-4398-B851-4CCB00937362}" type="presOf" srcId="{7700F821-8EC3-41BE-9A51-4C0D21B3EE2D}" destId="{26119FB2-45DC-42CA-B739-39D8CBFA4065}" srcOrd="0" destOrd="0" presId="urn:microsoft.com/office/officeart/2005/8/layout/vList2"/>
    <dgm:cxn modelId="{6880F3C8-E4DA-4218-8FEB-C9D529836B65}" type="presOf" srcId="{C95AB65F-A1DA-43F4-B10F-92BB2E45C0D8}" destId="{C63109C0-8A6C-40B5-8DD0-EA9AAC10C6BB}" srcOrd="0" destOrd="0" presId="urn:microsoft.com/office/officeart/2005/8/layout/vList2"/>
    <dgm:cxn modelId="{278B7BDD-1006-43B6-BD9C-6F9BFD02DA53}" type="presOf" srcId="{0F6BCA82-6FE8-4179-AD14-3E6B23CF271B}" destId="{340602C3-D277-4D1C-97DC-214BAB98037B}" srcOrd="0" destOrd="0" presId="urn:microsoft.com/office/officeart/2005/8/layout/vList2"/>
    <dgm:cxn modelId="{CAF4A444-B3DE-4D5C-981A-A508A740948E}" srcId="{C95AB65F-A1DA-43F4-B10F-92BB2E45C0D8}" destId="{A893D94A-45C6-4E9B-922C-A2157474AAFD}" srcOrd="0" destOrd="0" parTransId="{29C24EA2-34DA-41AD-BAA6-48A521C064B9}" sibTransId="{5B0F16F1-40AF-4A90-A1F8-5EA65BB1F175}"/>
    <dgm:cxn modelId="{76AC0961-1DBB-4706-990E-C294C5C9CB0F}" type="presParOf" srcId="{C63109C0-8A6C-40B5-8DD0-EA9AAC10C6BB}" destId="{7902D046-5230-46E2-A5BF-F338B8B18C2A}" srcOrd="0" destOrd="0" presId="urn:microsoft.com/office/officeart/2005/8/layout/vList2"/>
    <dgm:cxn modelId="{8918F0E6-8265-4ADA-84E8-273EDDA559E6}" type="presParOf" srcId="{C63109C0-8A6C-40B5-8DD0-EA9AAC10C6BB}" destId="{26119FB2-45DC-42CA-B739-39D8CBFA4065}" srcOrd="1" destOrd="0" presId="urn:microsoft.com/office/officeart/2005/8/layout/vList2"/>
    <dgm:cxn modelId="{1C708757-3A0B-4A74-A67D-8B4C31F2DD64}" type="presParOf" srcId="{C63109C0-8A6C-40B5-8DD0-EA9AAC10C6BB}" destId="{E4C93F22-A4C7-48AC-ACAE-64AEDF2586C7}" srcOrd="2" destOrd="0" presId="urn:microsoft.com/office/officeart/2005/8/layout/vList2"/>
    <dgm:cxn modelId="{0BF539AB-CF6B-4938-A210-9BCC30A9256A}" type="presParOf" srcId="{C63109C0-8A6C-40B5-8DD0-EA9AAC10C6BB}" destId="{EFC3B013-3989-4386-9871-2B3938248275}" srcOrd="3" destOrd="0" presId="urn:microsoft.com/office/officeart/2005/8/layout/vList2"/>
    <dgm:cxn modelId="{12BED97C-B852-4DDC-A728-BC26ED86B34D}" type="presParOf" srcId="{C63109C0-8A6C-40B5-8DD0-EA9AAC10C6BB}" destId="{340602C3-D277-4D1C-97DC-214BAB98037B}"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F8E7634-1E9C-4A39-879F-EDF6466137DA}"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l-GR"/>
        </a:p>
      </dgm:t>
    </dgm:pt>
    <dgm:pt modelId="{DAF8D99D-267E-4B88-875F-2A56A55665D1}">
      <dgm:prSet phldrT="[Κείμενο]"/>
      <dgm:spPr/>
      <dgm:t>
        <a:bodyPr/>
        <a:lstStyle/>
        <a:p>
          <a:r>
            <a:rPr lang="el-GR" dirty="0" smtClean="0"/>
            <a:t>Υγιής ουλοδοντική σχισμή</a:t>
          </a:r>
          <a:endParaRPr lang="el-GR" dirty="0"/>
        </a:p>
      </dgm:t>
    </dgm:pt>
    <dgm:pt modelId="{BA685304-1F98-46DB-BFA7-EE3138C58F96}" type="parTrans" cxnId="{11886028-B845-4299-B46F-9B0FF2A0C137}">
      <dgm:prSet/>
      <dgm:spPr/>
      <dgm:t>
        <a:bodyPr/>
        <a:lstStyle/>
        <a:p>
          <a:endParaRPr lang="el-GR"/>
        </a:p>
      </dgm:t>
    </dgm:pt>
    <dgm:pt modelId="{2BD25615-EB47-4B62-B597-5C7C7AD3352E}" type="sibTrans" cxnId="{11886028-B845-4299-B46F-9B0FF2A0C137}">
      <dgm:prSet/>
      <dgm:spPr/>
      <dgm:t>
        <a:bodyPr/>
        <a:lstStyle/>
        <a:p>
          <a:endParaRPr lang="el-GR"/>
        </a:p>
      </dgm:t>
    </dgm:pt>
    <dgm:pt modelId="{67543BF1-0E43-4FB6-8C04-761C19D34727}">
      <dgm:prSet phldrT="[Κείμενο]"/>
      <dgm:spPr/>
      <dgm:t>
        <a:bodyPr/>
        <a:lstStyle/>
        <a:p>
          <a:r>
            <a:rPr lang="el-GR" dirty="0" smtClean="0"/>
            <a:t>10</a:t>
          </a:r>
          <a:r>
            <a:rPr lang="el-GR" baseline="30000" dirty="0" smtClean="0"/>
            <a:t>2</a:t>
          </a:r>
          <a:r>
            <a:rPr lang="el-GR" baseline="0" dirty="0" smtClean="0"/>
            <a:t> - 10</a:t>
          </a:r>
          <a:r>
            <a:rPr lang="el-GR" baseline="30000" dirty="0" smtClean="0"/>
            <a:t>3</a:t>
          </a:r>
          <a:endParaRPr lang="el-GR" dirty="0"/>
        </a:p>
      </dgm:t>
    </dgm:pt>
    <dgm:pt modelId="{26912DD2-16DA-4286-B11B-31957B97664A}" type="parTrans" cxnId="{A3A9A5F2-C722-4F8C-B41F-9E5372ACD3BB}">
      <dgm:prSet/>
      <dgm:spPr/>
      <dgm:t>
        <a:bodyPr/>
        <a:lstStyle/>
        <a:p>
          <a:endParaRPr lang="el-GR"/>
        </a:p>
      </dgm:t>
    </dgm:pt>
    <dgm:pt modelId="{771F9929-FEB3-4764-9EB0-211C25DBBC3D}" type="sibTrans" cxnId="{A3A9A5F2-C722-4F8C-B41F-9E5372ACD3BB}">
      <dgm:prSet/>
      <dgm:spPr/>
      <dgm:t>
        <a:bodyPr/>
        <a:lstStyle/>
        <a:p>
          <a:endParaRPr lang="el-GR"/>
        </a:p>
      </dgm:t>
    </dgm:pt>
    <dgm:pt modelId="{EAEE797B-2B51-42DC-AE1B-6AD0D4EB4D1B}">
      <dgm:prSet phldrT="[Κείμενο]"/>
      <dgm:spPr/>
      <dgm:t>
        <a:bodyPr/>
        <a:lstStyle/>
        <a:p>
          <a:r>
            <a:rPr lang="el-GR" dirty="0" smtClean="0"/>
            <a:t>Ουλοδοντική σχισμή σε ουλίτιδα </a:t>
          </a:r>
          <a:endParaRPr lang="el-GR" dirty="0"/>
        </a:p>
      </dgm:t>
    </dgm:pt>
    <dgm:pt modelId="{F5772115-D6E8-4A36-9762-910F449E16C0}" type="parTrans" cxnId="{9E36D38A-A97A-4D46-BCB9-FD8D473ECB6B}">
      <dgm:prSet/>
      <dgm:spPr/>
      <dgm:t>
        <a:bodyPr/>
        <a:lstStyle/>
        <a:p>
          <a:endParaRPr lang="el-GR"/>
        </a:p>
      </dgm:t>
    </dgm:pt>
    <dgm:pt modelId="{5904077A-FADE-4E5D-8C75-61E9BA66A7D2}" type="sibTrans" cxnId="{9E36D38A-A97A-4D46-BCB9-FD8D473ECB6B}">
      <dgm:prSet/>
      <dgm:spPr/>
      <dgm:t>
        <a:bodyPr/>
        <a:lstStyle/>
        <a:p>
          <a:endParaRPr lang="el-GR"/>
        </a:p>
      </dgm:t>
    </dgm:pt>
    <dgm:pt modelId="{6597186C-AB7E-4A45-8FE7-E4AC735D7372}">
      <dgm:prSet phldrT="[Κείμενο]"/>
      <dgm:spPr/>
      <dgm:t>
        <a:bodyPr/>
        <a:lstStyle/>
        <a:p>
          <a:r>
            <a:rPr lang="el-GR" dirty="0" smtClean="0"/>
            <a:t>10</a:t>
          </a:r>
          <a:r>
            <a:rPr lang="el-GR" baseline="30000" dirty="0" smtClean="0"/>
            <a:t>4</a:t>
          </a:r>
          <a:r>
            <a:rPr lang="el-GR" baseline="0" dirty="0" smtClean="0"/>
            <a:t> - 10</a:t>
          </a:r>
          <a:r>
            <a:rPr lang="el-GR" baseline="30000" dirty="0" smtClean="0"/>
            <a:t>6</a:t>
          </a:r>
          <a:endParaRPr lang="el-GR" dirty="0"/>
        </a:p>
      </dgm:t>
    </dgm:pt>
    <dgm:pt modelId="{5514683B-480D-49F5-88A8-44400E2DAB2D}" type="parTrans" cxnId="{3C7BC3C4-34CE-4FCD-BDA3-00FAB1DF364C}">
      <dgm:prSet/>
      <dgm:spPr/>
      <dgm:t>
        <a:bodyPr/>
        <a:lstStyle/>
        <a:p>
          <a:endParaRPr lang="el-GR"/>
        </a:p>
      </dgm:t>
    </dgm:pt>
    <dgm:pt modelId="{29ACBF1B-853D-478A-82D7-32F5998FE977}" type="sibTrans" cxnId="{3C7BC3C4-34CE-4FCD-BDA3-00FAB1DF364C}">
      <dgm:prSet/>
      <dgm:spPr/>
      <dgm:t>
        <a:bodyPr/>
        <a:lstStyle/>
        <a:p>
          <a:endParaRPr lang="el-GR"/>
        </a:p>
      </dgm:t>
    </dgm:pt>
    <dgm:pt modelId="{F910B77A-2FD6-4D42-8D0B-FD18F50BB055}">
      <dgm:prSet phldrT="[Κείμενο]"/>
      <dgm:spPr/>
      <dgm:t>
        <a:bodyPr/>
        <a:lstStyle/>
        <a:p>
          <a:r>
            <a:rPr lang="el-GR" dirty="0" smtClean="0"/>
            <a:t>Ουλοδοντική σχισμή σε περιοδοντίτιδα</a:t>
          </a:r>
          <a:endParaRPr lang="el-GR" dirty="0"/>
        </a:p>
      </dgm:t>
    </dgm:pt>
    <dgm:pt modelId="{0D289EB4-4A85-4FA5-AACA-99F2F81F8EC5}" type="parTrans" cxnId="{8A4C43AE-21AC-43C4-9B36-379D253E1A9B}">
      <dgm:prSet/>
      <dgm:spPr/>
      <dgm:t>
        <a:bodyPr/>
        <a:lstStyle/>
        <a:p>
          <a:endParaRPr lang="el-GR"/>
        </a:p>
      </dgm:t>
    </dgm:pt>
    <dgm:pt modelId="{583017B4-D196-4CD1-9EF2-C2C77778582A}" type="sibTrans" cxnId="{8A4C43AE-21AC-43C4-9B36-379D253E1A9B}">
      <dgm:prSet/>
      <dgm:spPr/>
      <dgm:t>
        <a:bodyPr/>
        <a:lstStyle/>
        <a:p>
          <a:endParaRPr lang="el-GR"/>
        </a:p>
      </dgm:t>
    </dgm:pt>
    <dgm:pt modelId="{366A4B6A-609A-472B-9DEC-398F79BCFDFB}">
      <dgm:prSet phldrT="[Κείμενο]"/>
      <dgm:spPr/>
      <dgm:t>
        <a:bodyPr/>
        <a:lstStyle/>
        <a:p>
          <a:r>
            <a:rPr lang="el-GR" dirty="0" smtClean="0"/>
            <a:t>10</a:t>
          </a:r>
          <a:r>
            <a:rPr lang="el-GR" baseline="30000" dirty="0" smtClean="0"/>
            <a:t>5</a:t>
          </a:r>
          <a:r>
            <a:rPr lang="el-GR" baseline="0" dirty="0" smtClean="0"/>
            <a:t> - 10</a:t>
          </a:r>
          <a:r>
            <a:rPr lang="el-GR" baseline="30000" dirty="0" smtClean="0"/>
            <a:t>8</a:t>
          </a:r>
          <a:endParaRPr lang="el-GR" dirty="0"/>
        </a:p>
      </dgm:t>
    </dgm:pt>
    <dgm:pt modelId="{2573D5A9-3645-4D17-BB1B-E923AFE32EC7}" type="parTrans" cxnId="{BB812513-532E-4E4D-95BE-959838D604F9}">
      <dgm:prSet/>
      <dgm:spPr/>
      <dgm:t>
        <a:bodyPr/>
        <a:lstStyle/>
        <a:p>
          <a:endParaRPr lang="el-GR"/>
        </a:p>
      </dgm:t>
    </dgm:pt>
    <dgm:pt modelId="{D51E2357-0570-41ED-B31C-31C0483F4306}" type="sibTrans" cxnId="{BB812513-532E-4E4D-95BE-959838D604F9}">
      <dgm:prSet/>
      <dgm:spPr/>
      <dgm:t>
        <a:bodyPr/>
        <a:lstStyle/>
        <a:p>
          <a:endParaRPr lang="el-GR"/>
        </a:p>
      </dgm:t>
    </dgm:pt>
    <dgm:pt modelId="{BDCDAFEF-50CB-45B3-A66B-0152F7940E1D}" type="pres">
      <dgm:prSet presAssocID="{3F8E7634-1E9C-4A39-879F-EDF6466137DA}" presName="linearFlow" presStyleCnt="0">
        <dgm:presLayoutVars>
          <dgm:dir/>
          <dgm:animLvl val="lvl"/>
          <dgm:resizeHandles val="exact"/>
        </dgm:presLayoutVars>
      </dgm:prSet>
      <dgm:spPr/>
      <dgm:t>
        <a:bodyPr/>
        <a:lstStyle/>
        <a:p>
          <a:endParaRPr lang="el-GR"/>
        </a:p>
      </dgm:t>
    </dgm:pt>
    <dgm:pt modelId="{61FAF339-FBD0-4078-A440-20BAA8865C2A}" type="pres">
      <dgm:prSet presAssocID="{DAF8D99D-267E-4B88-875F-2A56A55665D1}" presName="composite" presStyleCnt="0"/>
      <dgm:spPr/>
    </dgm:pt>
    <dgm:pt modelId="{6BA09ADB-C84D-4A32-BDA9-A871F1FEC68E}" type="pres">
      <dgm:prSet presAssocID="{DAF8D99D-267E-4B88-875F-2A56A55665D1}" presName="parTx" presStyleLbl="node1" presStyleIdx="0" presStyleCnt="3">
        <dgm:presLayoutVars>
          <dgm:chMax val="0"/>
          <dgm:chPref val="0"/>
          <dgm:bulletEnabled val="1"/>
        </dgm:presLayoutVars>
      </dgm:prSet>
      <dgm:spPr/>
      <dgm:t>
        <a:bodyPr/>
        <a:lstStyle/>
        <a:p>
          <a:endParaRPr lang="el-GR"/>
        </a:p>
      </dgm:t>
    </dgm:pt>
    <dgm:pt modelId="{05AB1D80-B2A9-4F39-B696-EDFBCEB30ED9}" type="pres">
      <dgm:prSet presAssocID="{DAF8D99D-267E-4B88-875F-2A56A55665D1}" presName="parSh" presStyleLbl="node1" presStyleIdx="0" presStyleCnt="3"/>
      <dgm:spPr/>
      <dgm:t>
        <a:bodyPr/>
        <a:lstStyle/>
        <a:p>
          <a:endParaRPr lang="el-GR"/>
        </a:p>
      </dgm:t>
    </dgm:pt>
    <dgm:pt modelId="{9747C9FB-6623-4CF8-AFD3-FD19D1281C76}" type="pres">
      <dgm:prSet presAssocID="{DAF8D99D-267E-4B88-875F-2A56A55665D1}" presName="desTx" presStyleLbl="fgAcc1" presStyleIdx="0" presStyleCnt="3">
        <dgm:presLayoutVars>
          <dgm:bulletEnabled val="1"/>
        </dgm:presLayoutVars>
      </dgm:prSet>
      <dgm:spPr/>
      <dgm:t>
        <a:bodyPr/>
        <a:lstStyle/>
        <a:p>
          <a:endParaRPr lang="el-GR"/>
        </a:p>
      </dgm:t>
    </dgm:pt>
    <dgm:pt modelId="{EDE40DE5-C21B-4BC0-B750-AB7479713702}" type="pres">
      <dgm:prSet presAssocID="{2BD25615-EB47-4B62-B597-5C7C7AD3352E}" presName="sibTrans" presStyleLbl="sibTrans2D1" presStyleIdx="0" presStyleCnt="2"/>
      <dgm:spPr/>
      <dgm:t>
        <a:bodyPr/>
        <a:lstStyle/>
        <a:p>
          <a:endParaRPr lang="el-GR"/>
        </a:p>
      </dgm:t>
    </dgm:pt>
    <dgm:pt modelId="{2517EF1F-24B5-47F9-A83D-F4776C8C9903}" type="pres">
      <dgm:prSet presAssocID="{2BD25615-EB47-4B62-B597-5C7C7AD3352E}" presName="connTx" presStyleLbl="sibTrans2D1" presStyleIdx="0" presStyleCnt="2"/>
      <dgm:spPr/>
      <dgm:t>
        <a:bodyPr/>
        <a:lstStyle/>
        <a:p>
          <a:endParaRPr lang="el-GR"/>
        </a:p>
      </dgm:t>
    </dgm:pt>
    <dgm:pt modelId="{B200B0C8-731F-461D-8753-0A310BA3D863}" type="pres">
      <dgm:prSet presAssocID="{EAEE797B-2B51-42DC-AE1B-6AD0D4EB4D1B}" presName="composite" presStyleCnt="0"/>
      <dgm:spPr/>
    </dgm:pt>
    <dgm:pt modelId="{27B0EE62-3D84-468D-9865-F803D5F3E8ED}" type="pres">
      <dgm:prSet presAssocID="{EAEE797B-2B51-42DC-AE1B-6AD0D4EB4D1B}" presName="parTx" presStyleLbl="node1" presStyleIdx="0" presStyleCnt="3">
        <dgm:presLayoutVars>
          <dgm:chMax val="0"/>
          <dgm:chPref val="0"/>
          <dgm:bulletEnabled val="1"/>
        </dgm:presLayoutVars>
      </dgm:prSet>
      <dgm:spPr/>
      <dgm:t>
        <a:bodyPr/>
        <a:lstStyle/>
        <a:p>
          <a:endParaRPr lang="el-GR"/>
        </a:p>
      </dgm:t>
    </dgm:pt>
    <dgm:pt modelId="{65B91448-EEFB-41BE-BE3A-7F4862BAD1B7}" type="pres">
      <dgm:prSet presAssocID="{EAEE797B-2B51-42DC-AE1B-6AD0D4EB4D1B}" presName="parSh" presStyleLbl="node1" presStyleIdx="1" presStyleCnt="3"/>
      <dgm:spPr/>
      <dgm:t>
        <a:bodyPr/>
        <a:lstStyle/>
        <a:p>
          <a:endParaRPr lang="el-GR"/>
        </a:p>
      </dgm:t>
    </dgm:pt>
    <dgm:pt modelId="{F5D76C7B-0CC6-42EB-91BE-5F847A24B785}" type="pres">
      <dgm:prSet presAssocID="{EAEE797B-2B51-42DC-AE1B-6AD0D4EB4D1B}" presName="desTx" presStyleLbl="fgAcc1" presStyleIdx="1" presStyleCnt="3">
        <dgm:presLayoutVars>
          <dgm:bulletEnabled val="1"/>
        </dgm:presLayoutVars>
      </dgm:prSet>
      <dgm:spPr/>
      <dgm:t>
        <a:bodyPr/>
        <a:lstStyle/>
        <a:p>
          <a:endParaRPr lang="el-GR"/>
        </a:p>
      </dgm:t>
    </dgm:pt>
    <dgm:pt modelId="{F642136C-ACD4-4620-A913-9B7DE6BB6C4B}" type="pres">
      <dgm:prSet presAssocID="{5904077A-FADE-4E5D-8C75-61E9BA66A7D2}" presName="sibTrans" presStyleLbl="sibTrans2D1" presStyleIdx="1" presStyleCnt="2"/>
      <dgm:spPr/>
      <dgm:t>
        <a:bodyPr/>
        <a:lstStyle/>
        <a:p>
          <a:endParaRPr lang="el-GR"/>
        </a:p>
      </dgm:t>
    </dgm:pt>
    <dgm:pt modelId="{26ABDD91-F5C8-4920-87D1-22EDF88B7123}" type="pres">
      <dgm:prSet presAssocID="{5904077A-FADE-4E5D-8C75-61E9BA66A7D2}" presName="connTx" presStyleLbl="sibTrans2D1" presStyleIdx="1" presStyleCnt="2"/>
      <dgm:spPr/>
      <dgm:t>
        <a:bodyPr/>
        <a:lstStyle/>
        <a:p>
          <a:endParaRPr lang="el-GR"/>
        </a:p>
      </dgm:t>
    </dgm:pt>
    <dgm:pt modelId="{FE39E9E7-EF6F-410E-A841-12973BC9C39A}" type="pres">
      <dgm:prSet presAssocID="{F910B77A-2FD6-4D42-8D0B-FD18F50BB055}" presName="composite" presStyleCnt="0"/>
      <dgm:spPr/>
    </dgm:pt>
    <dgm:pt modelId="{BBA5EFCF-383A-47D8-84F3-5FEBDC0A7E37}" type="pres">
      <dgm:prSet presAssocID="{F910B77A-2FD6-4D42-8D0B-FD18F50BB055}" presName="parTx" presStyleLbl="node1" presStyleIdx="1" presStyleCnt="3">
        <dgm:presLayoutVars>
          <dgm:chMax val="0"/>
          <dgm:chPref val="0"/>
          <dgm:bulletEnabled val="1"/>
        </dgm:presLayoutVars>
      </dgm:prSet>
      <dgm:spPr/>
      <dgm:t>
        <a:bodyPr/>
        <a:lstStyle/>
        <a:p>
          <a:endParaRPr lang="el-GR"/>
        </a:p>
      </dgm:t>
    </dgm:pt>
    <dgm:pt modelId="{1B500118-6EE5-4D1E-AB65-282C22810C1A}" type="pres">
      <dgm:prSet presAssocID="{F910B77A-2FD6-4D42-8D0B-FD18F50BB055}" presName="parSh" presStyleLbl="node1" presStyleIdx="2" presStyleCnt="3"/>
      <dgm:spPr/>
      <dgm:t>
        <a:bodyPr/>
        <a:lstStyle/>
        <a:p>
          <a:endParaRPr lang="el-GR"/>
        </a:p>
      </dgm:t>
    </dgm:pt>
    <dgm:pt modelId="{B152AAD7-DDD8-425C-BBEE-223845E89F8B}" type="pres">
      <dgm:prSet presAssocID="{F910B77A-2FD6-4D42-8D0B-FD18F50BB055}" presName="desTx" presStyleLbl="fgAcc1" presStyleIdx="2" presStyleCnt="3">
        <dgm:presLayoutVars>
          <dgm:bulletEnabled val="1"/>
        </dgm:presLayoutVars>
      </dgm:prSet>
      <dgm:spPr/>
      <dgm:t>
        <a:bodyPr/>
        <a:lstStyle/>
        <a:p>
          <a:endParaRPr lang="el-GR"/>
        </a:p>
      </dgm:t>
    </dgm:pt>
  </dgm:ptLst>
  <dgm:cxnLst>
    <dgm:cxn modelId="{1BBCF31B-8FD7-42D0-8BED-E364C3135C35}" type="presOf" srcId="{67543BF1-0E43-4FB6-8C04-761C19D34727}" destId="{9747C9FB-6623-4CF8-AFD3-FD19D1281C76}" srcOrd="0" destOrd="0" presId="urn:microsoft.com/office/officeart/2005/8/layout/process3"/>
    <dgm:cxn modelId="{0B40AFCA-E36A-41A2-84DB-1D8488D66D35}" type="presOf" srcId="{DAF8D99D-267E-4B88-875F-2A56A55665D1}" destId="{6BA09ADB-C84D-4A32-BDA9-A871F1FEC68E}" srcOrd="0" destOrd="0" presId="urn:microsoft.com/office/officeart/2005/8/layout/process3"/>
    <dgm:cxn modelId="{39FCA979-25A2-43A3-8986-7E4327B5D638}" type="presOf" srcId="{5904077A-FADE-4E5D-8C75-61E9BA66A7D2}" destId="{F642136C-ACD4-4620-A913-9B7DE6BB6C4B}" srcOrd="0" destOrd="0" presId="urn:microsoft.com/office/officeart/2005/8/layout/process3"/>
    <dgm:cxn modelId="{BB812513-532E-4E4D-95BE-959838D604F9}" srcId="{F910B77A-2FD6-4D42-8D0B-FD18F50BB055}" destId="{366A4B6A-609A-472B-9DEC-398F79BCFDFB}" srcOrd="0" destOrd="0" parTransId="{2573D5A9-3645-4D17-BB1B-E923AFE32EC7}" sibTransId="{D51E2357-0570-41ED-B31C-31C0483F4306}"/>
    <dgm:cxn modelId="{886A05D9-937D-4764-9E4E-127B8693C358}" type="presOf" srcId="{366A4B6A-609A-472B-9DEC-398F79BCFDFB}" destId="{B152AAD7-DDD8-425C-BBEE-223845E89F8B}" srcOrd="0" destOrd="0" presId="urn:microsoft.com/office/officeart/2005/8/layout/process3"/>
    <dgm:cxn modelId="{9E36D38A-A97A-4D46-BCB9-FD8D473ECB6B}" srcId="{3F8E7634-1E9C-4A39-879F-EDF6466137DA}" destId="{EAEE797B-2B51-42DC-AE1B-6AD0D4EB4D1B}" srcOrd="1" destOrd="0" parTransId="{F5772115-D6E8-4A36-9762-910F449E16C0}" sibTransId="{5904077A-FADE-4E5D-8C75-61E9BA66A7D2}"/>
    <dgm:cxn modelId="{0D788DF8-7867-4CE7-84FA-57B144EE867B}" type="presOf" srcId="{3F8E7634-1E9C-4A39-879F-EDF6466137DA}" destId="{BDCDAFEF-50CB-45B3-A66B-0152F7940E1D}" srcOrd="0" destOrd="0" presId="urn:microsoft.com/office/officeart/2005/8/layout/process3"/>
    <dgm:cxn modelId="{8BD05313-C395-465E-8CA1-261197194D0B}" type="presOf" srcId="{2BD25615-EB47-4B62-B597-5C7C7AD3352E}" destId="{2517EF1F-24B5-47F9-A83D-F4776C8C9903}" srcOrd="1" destOrd="0" presId="urn:microsoft.com/office/officeart/2005/8/layout/process3"/>
    <dgm:cxn modelId="{08D5EA92-BF4F-4CF5-B1C7-B23DF66222B1}" type="presOf" srcId="{F910B77A-2FD6-4D42-8D0B-FD18F50BB055}" destId="{BBA5EFCF-383A-47D8-84F3-5FEBDC0A7E37}" srcOrd="0" destOrd="0" presId="urn:microsoft.com/office/officeart/2005/8/layout/process3"/>
    <dgm:cxn modelId="{2B94AD0E-0D1E-450C-8FCF-57C9EF82E7B3}" type="presOf" srcId="{EAEE797B-2B51-42DC-AE1B-6AD0D4EB4D1B}" destId="{27B0EE62-3D84-468D-9865-F803D5F3E8ED}" srcOrd="0" destOrd="0" presId="urn:microsoft.com/office/officeart/2005/8/layout/process3"/>
    <dgm:cxn modelId="{1C706A6A-EF0D-45DF-B2EB-6FFAB15A10BE}" type="presOf" srcId="{2BD25615-EB47-4B62-B597-5C7C7AD3352E}" destId="{EDE40DE5-C21B-4BC0-B750-AB7479713702}" srcOrd="0" destOrd="0" presId="urn:microsoft.com/office/officeart/2005/8/layout/process3"/>
    <dgm:cxn modelId="{C8D1C4F4-0546-443A-948A-22E173A517F1}" type="presOf" srcId="{6597186C-AB7E-4A45-8FE7-E4AC735D7372}" destId="{F5D76C7B-0CC6-42EB-91BE-5F847A24B785}" srcOrd="0" destOrd="0" presId="urn:microsoft.com/office/officeart/2005/8/layout/process3"/>
    <dgm:cxn modelId="{61BD9C9C-CC38-406B-84A8-BA6FFC8BEF03}" type="presOf" srcId="{5904077A-FADE-4E5D-8C75-61E9BA66A7D2}" destId="{26ABDD91-F5C8-4920-87D1-22EDF88B7123}" srcOrd="1" destOrd="0" presId="urn:microsoft.com/office/officeart/2005/8/layout/process3"/>
    <dgm:cxn modelId="{11886028-B845-4299-B46F-9B0FF2A0C137}" srcId="{3F8E7634-1E9C-4A39-879F-EDF6466137DA}" destId="{DAF8D99D-267E-4B88-875F-2A56A55665D1}" srcOrd="0" destOrd="0" parTransId="{BA685304-1F98-46DB-BFA7-EE3138C58F96}" sibTransId="{2BD25615-EB47-4B62-B597-5C7C7AD3352E}"/>
    <dgm:cxn modelId="{9B2FB0E9-F9D4-4EA1-B9C8-DB1C6AE0A666}" type="presOf" srcId="{F910B77A-2FD6-4D42-8D0B-FD18F50BB055}" destId="{1B500118-6EE5-4D1E-AB65-282C22810C1A}" srcOrd="1" destOrd="0" presId="urn:microsoft.com/office/officeart/2005/8/layout/process3"/>
    <dgm:cxn modelId="{3C7BC3C4-34CE-4FCD-BDA3-00FAB1DF364C}" srcId="{EAEE797B-2B51-42DC-AE1B-6AD0D4EB4D1B}" destId="{6597186C-AB7E-4A45-8FE7-E4AC735D7372}" srcOrd="0" destOrd="0" parTransId="{5514683B-480D-49F5-88A8-44400E2DAB2D}" sibTransId="{29ACBF1B-853D-478A-82D7-32F5998FE977}"/>
    <dgm:cxn modelId="{4EC03275-045E-46A6-84FB-96DE0CA1EA3D}" type="presOf" srcId="{DAF8D99D-267E-4B88-875F-2A56A55665D1}" destId="{05AB1D80-B2A9-4F39-B696-EDFBCEB30ED9}" srcOrd="1" destOrd="0" presId="urn:microsoft.com/office/officeart/2005/8/layout/process3"/>
    <dgm:cxn modelId="{8A4C43AE-21AC-43C4-9B36-379D253E1A9B}" srcId="{3F8E7634-1E9C-4A39-879F-EDF6466137DA}" destId="{F910B77A-2FD6-4D42-8D0B-FD18F50BB055}" srcOrd="2" destOrd="0" parTransId="{0D289EB4-4A85-4FA5-AACA-99F2F81F8EC5}" sibTransId="{583017B4-D196-4CD1-9EF2-C2C77778582A}"/>
    <dgm:cxn modelId="{A3A9A5F2-C722-4F8C-B41F-9E5372ACD3BB}" srcId="{DAF8D99D-267E-4B88-875F-2A56A55665D1}" destId="{67543BF1-0E43-4FB6-8C04-761C19D34727}" srcOrd="0" destOrd="0" parTransId="{26912DD2-16DA-4286-B11B-31957B97664A}" sibTransId="{771F9929-FEB3-4764-9EB0-211C25DBBC3D}"/>
    <dgm:cxn modelId="{6F83DF47-A23B-4B07-A3F0-E37C810DE5EA}" type="presOf" srcId="{EAEE797B-2B51-42DC-AE1B-6AD0D4EB4D1B}" destId="{65B91448-EEFB-41BE-BE3A-7F4862BAD1B7}" srcOrd="1" destOrd="0" presId="urn:microsoft.com/office/officeart/2005/8/layout/process3"/>
    <dgm:cxn modelId="{F03705C6-8088-4689-9F61-F2D7F8038D5B}" type="presParOf" srcId="{BDCDAFEF-50CB-45B3-A66B-0152F7940E1D}" destId="{61FAF339-FBD0-4078-A440-20BAA8865C2A}" srcOrd="0" destOrd="0" presId="urn:microsoft.com/office/officeart/2005/8/layout/process3"/>
    <dgm:cxn modelId="{09C253AC-78BE-4F2F-A825-E88F1BD278FB}" type="presParOf" srcId="{61FAF339-FBD0-4078-A440-20BAA8865C2A}" destId="{6BA09ADB-C84D-4A32-BDA9-A871F1FEC68E}" srcOrd="0" destOrd="0" presId="urn:microsoft.com/office/officeart/2005/8/layout/process3"/>
    <dgm:cxn modelId="{C9B64E0C-909F-4D0D-9728-3B5A376E4F74}" type="presParOf" srcId="{61FAF339-FBD0-4078-A440-20BAA8865C2A}" destId="{05AB1D80-B2A9-4F39-B696-EDFBCEB30ED9}" srcOrd="1" destOrd="0" presId="urn:microsoft.com/office/officeart/2005/8/layout/process3"/>
    <dgm:cxn modelId="{7C3E1DE4-54EA-4B53-953F-37D3C4F44797}" type="presParOf" srcId="{61FAF339-FBD0-4078-A440-20BAA8865C2A}" destId="{9747C9FB-6623-4CF8-AFD3-FD19D1281C76}" srcOrd="2" destOrd="0" presId="urn:microsoft.com/office/officeart/2005/8/layout/process3"/>
    <dgm:cxn modelId="{F2836D6E-6476-4F35-865A-E6445417449F}" type="presParOf" srcId="{BDCDAFEF-50CB-45B3-A66B-0152F7940E1D}" destId="{EDE40DE5-C21B-4BC0-B750-AB7479713702}" srcOrd="1" destOrd="0" presId="urn:microsoft.com/office/officeart/2005/8/layout/process3"/>
    <dgm:cxn modelId="{73D9F663-C75C-489C-92B1-42758DFB5C96}" type="presParOf" srcId="{EDE40DE5-C21B-4BC0-B750-AB7479713702}" destId="{2517EF1F-24B5-47F9-A83D-F4776C8C9903}" srcOrd="0" destOrd="0" presId="urn:microsoft.com/office/officeart/2005/8/layout/process3"/>
    <dgm:cxn modelId="{84020FBF-A8E2-4140-B620-152B59DBE63E}" type="presParOf" srcId="{BDCDAFEF-50CB-45B3-A66B-0152F7940E1D}" destId="{B200B0C8-731F-461D-8753-0A310BA3D863}" srcOrd="2" destOrd="0" presId="urn:microsoft.com/office/officeart/2005/8/layout/process3"/>
    <dgm:cxn modelId="{33002C9A-4CFB-4080-98C9-DD2BD3726FBA}" type="presParOf" srcId="{B200B0C8-731F-461D-8753-0A310BA3D863}" destId="{27B0EE62-3D84-468D-9865-F803D5F3E8ED}" srcOrd="0" destOrd="0" presId="urn:microsoft.com/office/officeart/2005/8/layout/process3"/>
    <dgm:cxn modelId="{BA0958BE-5438-4EDC-962D-2A99D45F7FBE}" type="presParOf" srcId="{B200B0C8-731F-461D-8753-0A310BA3D863}" destId="{65B91448-EEFB-41BE-BE3A-7F4862BAD1B7}" srcOrd="1" destOrd="0" presId="urn:microsoft.com/office/officeart/2005/8/layout/process3"/>
    <dgm:cxn modelId="{ACE4F2F4-3808-45EE-B227-E3A933F89DC1}" type="presParOf" srcId="{B200B0C8-731F-461D-8753-0A310BA3D863}" destId="{F5D76C7B-0CC6-42EB-91BE-5F847A24B785}" srcOrd="2" destOrd="0" presId="urn:microsoft.com/office/officeart/2005/8/layout/process3"/>
    <dgm:cxn modelId="{8B122A6F-5AB0-467A-B90E-D5E59F01FC27}" type="presParOf" srcId="{BDCDAFEF-50CB-45B3-A66B-0152F7940E1D}" destId="{F642136C-ACD4-4620-A913-9B7DE6BB6C4B}" srcOrd="3" destOrd="0" presId="urn:microsoft.com/office/officeart/2005/8/layout/process3"/>
    <dgm:cxn modelId="{2CC34711-A23C-4221-A2F8-356C294CD062}" type="presParOf" srcId="{F642136C-ACD4-4620-A913-9B7DE6BB6C4B}" destId="{26ABDD91-F5C8-4920-87D1-22EDF88B7123}" srcOrd="0" destOrd="0" presId="urn:microsoft.com/office/officeart/2005/8/layout/process3"/>
    <dgm:cxn modelId="{D4D2BD60-7626-4A8A-81F0-5A54EB1693D4}" type="presParOf" srcId="{BDCDAFEF-50CB-45B3-A66B-0152F7940E1D}" destId="{FE39E9E7-EF6F-410E-A841-12973BC9C39A}" srcOrd="4" destOrd="0" presId="urn:microsoft.com/office/officeart/2005/8/layout/process3"/>
    <dgm:cxn modelId="{28BA3CBF-3F3D-472D-8899-3060118D8C5A}" type="presParOf" srcId="{FE39E9E7-EF6F-410E-A841-12973BC9C39A}" destId="{BBA5EFCF-383A-47D8-84F3-5FEBDC0A7E37}" srcOrd="0" destOrd="0" presId="urn:microsoft.com/office/officeart/2005/8/layout/process3"/>
    <dgm:cxn modelId="{BC3432AD-2E8C-49F6-806C-7796182A915E}" type="presParOf" srcId="{FE39E9E7-EF6F-410E-A841-12973BC9C39A}" destId="{1B500118-6EE5-4D1E-AB65-282C22810C1A}" srcOrd="1" destOrd="0" presId="urn:microsoft.com/office/officeart/2005/8/layout/process3"/>
    <dgm:cxn modelId="{6BA2401B-7288-4613-B0D4-A9C57BEFB817}" type="presParOf" srcId="{FE39E9E7-EF6F-410E-A841-12973BC9C39A}" destId="{B152AAD7-DDD8-425C-BBEE-223845E89F8B}" srcOrd="2" destOrd="0" presId="urn:microsoft.com/office/officeart/2005/8/layout/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B9D9954-70E9-42B7-AFC7-8DFCF1530DB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45A506EF-DC00-4B56-9DA3-69B87C709A70}">
      <dgm:prSet phldrT="[Κείμενο]" custT="1"/>
      <dgm:spPr/>
      <dgm:t>
        <a:bodyPr/>
        <a:lstStyle/>
        <a:p>
          <a:r>
            <a:rPr lang="el-GR" sz="1600" dirty="0" smtClean="0"/>
            <a:t>Να είναι μέλος της χλωρίδας της οδοντικής πλάκας</a:t>
          </a:r>
          <a:endParaRPr lang="el-GR" sz="1600" dirty="0"/>
        </a:p>
      </dgm:t>
    </dgm:pt>
    <dgm:pt modelId="{A214D06B-5D78-42F0-8C01-29C1D76F1257}" type="parTrans" cxnId="{D76DB899-FAF2-4F28-9116-28A8A0652318}">
      <dgm:prSet/>
      <dgm:spPr/>
      <dgm:t>
        <a:bodyPr/>
        <a:lstStyle/>
        <a:p>
          <a:endParaRPr lang="el-GR"/>
        </a:p>
      </dgm:t>
    </dgm:pt>
    <dgm:pt modelId="{32237542-8504-4E34-96CA-1F58A3DC9F0E}" type="sibTrans" cxnId="{D76DB899-FAF2-4F28-9116-28A8A0652318}">
      <dgm:prSet/>
      <dgm:spPr/>
      <dgm:t>
        <a:bodyPr/>
        <a:lstStyle/>
        <a:p>
          <a:endParaRPr lang="el-GR"/>
        </a:p>
      </dgm:t>
    </dgm:pt>
    <dgm:pt modelId="{4FF2CBDF-5799-4B92-92F1-616026A9B50B}">
      <dgm:prSet phldrT="[Κείμενο]" custT="1"/>
      <dgm:spPr/>
      <dgm:t>
        <a:bodyPr/>
        <a:lstStyle/>
        <a:p>
          <a:r>
            <a:rPr lang="el-GR" sz="1600" dirty="0" smtClean="0"/>
            <a:t>Να διεγείρει τους αμυντικούς μηχανισμούς του ξενιστή</a:t>
          </a:r>
          <a:endParaRPr lang="el-GR" sz="1600" dirty="0"/>
        </a:p>
      </dgm:t>
    </dgm:pt>
    <dgm:pt modelId="{22CE2F74-0D33-47BD-A841-1AB8EC31747B}" type="parTrans" cxnId="{D5C19130-FC9C-4A94-909D-4F9C9507D881}">
      <dgm:prSet/>
      <dgm:spPr/>
      <dgm:t>
        <a:bodyPr/>
        <a:lstStyle/>
        <a:p>
          <a:endParaRPr lang="el-GR"/>
        </a:p>
      </dgm:t>
    </dgm:pt>
    <dgm:pt modelId="{EA5C387D-413C-46BC-ABED-0061C9952267}" type="sibTrans" cxnId="{D5C19130-FC9C-4A94-909D-4F9C9507D881}">
      <dgm:prSet/>
      <dgm:spPr/>
      <dgm:t>
        <a:bodyPr/>
        <a:lstStyle/>
        <a:p>
          <a:endParaRPr lang="el-GR"/>
        </a:p>
      </dgm:t>
    </dgm:pt>
    <dgm:pt modelId="{6F124059-C29F-4C22-B419-D247FDF1DB0F}">
      <dgm:prSet phldrT="[Κείμενο]" custT="1"/>
      <dgm:spPr/>
      <dgm:t>
        <a:bodyPr/>
        <a:lstStyle/>
        <a:p>
          <a:r>
            <a:rPr lang="el-GR" sz="1600" dirty="0" smtClean="0"/>
            <a:t>Να παράγει τοξικούς παράγοντες που να προκαλούν άμεσα βλάβες στους ιστούς του ξενιστή</a:t>
          </a:r>
          <a:endParaRPr lang="el-GR" sz="1600" dirty="0"/>
        </a:p>
      </dgm:t>
    </dgm:pt>
    <dgm:pt modelId="{21E0F586-6629-4B29-A220-7906C51868AC}" type="parTrans" cxnId="{89E7F649-193B-46E9-91F0-3A6169890890}">
      <dgm:prSet/>
      <dgm:spPr/>
      <dgm:t>
        <a:bodyPr/>
        <a:lstStyle/>
        <a:p>
          <a:endParaRPr lang="el-GR"/>
        </a:p>
      </dgm:t>
    </dgm:pt>
    <dgm:pt modelId="{750BFC1E-296D-4C7C-917D-772103D9E9CC}" type="sibTrans" cxnId="{89E7F649-193B-46E9-91F0-3A6169890890}">
      <dgm:prSet/>
      <dgm:spPr/>
      <dgm:t>
        <a:bodyPr/>
        <a:lstStyle/>
        <a:p>
          <a:endParaRPr lang="el-GR"/>
        </a:p>
      </dgm:t>
    </dgm:pt>
    <dgm:pt modelId="{0B7CC513-77BC-47C5-BC81-D763BC593AAC}" type="pres">
      <dgm:prSet presAssocID="{2B9D9954-70E9-42B7-AFC7-8DFCF1530DB3}" presName="linear" presStyleCnt="0">
        <dgm:presLayoutVars>
          <dgm:dir/>
          <dgm:animLvl val="lvl"/>
          <dgm:resizeHandles val="exact"/>
        </dgm:presLayoutVars>
      </dgm:prSet>
      <dgm:spPr/>
      <dgm:t>
        <a:bodyPr/>
        <a:lstStyle/>
        <a:p>
          <a:endParaRPr lang="el-GR"/>
        </a:p>
      </dgm:t>
    </dgm:pt>
    <dgm:pt modelId="{1D7D701C-9A3E-4FEA-9611-73F21F8B4401}" type="pres">
      <dgm:prSet presAssocID="{45A506EF-DC00-4B56-9DA3-69B87C709A70}" presName="parentLin" presStyleCnt="0"/>
      <dgm:spPr/>
    </dgm:pt>
    <dgm:pt modelId="{EB25A6C1-CA41-4051-B21B-FF0709002B01}" type="pres">
      <dgm:prSet presAssocID="{45A506EF-DC00-4B56-9DA3-69B87C709A70}" presName="parentLeftMargin" presStyleLbl="node1" presStyleIdx="0" presStyleCnt="3"/>
      <dgm:spPr/>
      <dgm:t>
        <a:bodyPr/>
        <a:lstStyle/>
        <a:p>
          <a:endParaRPr lang="el-GR"/>
        </a:p>
      </dgm:t>
    </dgm:pt>
    <dgm:pt modelId="{18490556-BFED-4274-91D5-107999E91476}" type="pres">
      <dgm:prSet presAssocID="{45A506EF-DC00-4B56-9DA3-69B87C709A70}" presName="parentText" presStyleLbl="node1" presStyleIdx="0" presStyleCnt="3">
        <dgm:presLayoutVars>
          <dgm:chMax val="0"/>
          <dgm:bulletEnabled val="1"/>
        </dgm:presLayoutVars>
      </dgm:prSet>
      <dgm:spPr/>
      <dgm:t>
        <a:bodyPr/>
        <a:lstStyle/>
        <a:p>
          <a:endParaRPr lang="el-GR"/>
        </a:p>
      </dgm:t>
    </dgm:pt>
    <dgm:pt modelId="{E176282E-6012-48B2-BE11-DC2981C6B29C}" type="pres">
      <dgm:prSet presAssocID="{45A506EF-DC00-4B56-9DA3-69B87C709A70}" presName="negativeSpace" presStyleCnt="0"/>
      <dgm:spPr/>
    </dgm:pt>
    <dgm:pt modelId="{7D586034-97BE-4B66-908B-0C811C2F8913}" type="pres">
      <dgm:prSet presAssocID="{45A506EF-DC00-4B56-9DA3-69B87C709A70}" presName="childText" presStyleLbl="conFgAcc1" presStyleIdx="0" presStyleCnt="3">
        <dgm:presLayoutVars>
          <dgm:bulletEnabled val="1"/>
        </dgm:presLayoutVars>
      </dgm:prSet>
      <dgm:spPr/>
    </dgm:pt>
    <dgm:pt modelId="{F350AD7A-C955-462D-A9C8-E2F7E8C5B4A5}" type="pres">
      <dgm:prSet presAssocID="{32237542-8504-4E34-96CA-1F58A3DC9F0E}" presName="spaceBetweenRectangles" presStyleCnt="0"/>
      <dgm:spPr/>
    </dgm:pt>
    <dgm:pt modelId="{E02DF52A-DC6C-4376-B99B-5F0270E228F9}" type="pres">
      <dgm:prSet presAssocID="{4FF2CBDF-5799-4B92-92F1-616026A9B50B}" presName="parentLin" presStyleCnt="0"/>
      <dgm:spPr/>
    </dgm:pt>
    <dgm:pt modelId="{5600BE7D-A585-4C80-9E1B-0F9FFBBCAD98}" type="pres">
      <dgm:prSet presAssocID="{4FF2CBDF-5799-4B92-92F1-616026A9B50B}" presName="parentLeftMargin" presStyleLbl="node1" presStyleIdx="0" presStyleCnt="3"/>
      <dgm:spPr/>
      <dgm:t>
        <a:bodyPr/>
        <a:lstStyle/>
        <a:p>
          <a:endParaRPr lang="el-GR"/>
        </a:p>
      </dgm:t>
    </dgm:pt>
    <dgm:pt modelId="{B364FFAD-C6D5-4A42-89E3-E8CACF7F673A}" type="pres">
      <dgm:prSet presAssocID="{4FF2CBDF-5799-4B92-92F1-616026A9B50B}" presName="parentText" presStyleLbl="node1" presStyleIdx="1" presStyleCnt="3">
        <dgm:presLayoutVars>
          <dgm:chMax val="0"/>
          <dgm:bulletEnabled val="1"/>
        </dgm:presLayoutVars>
      </dgm:prSet>
      <dgm:spPr/>
      <dgm:t>
        <a:bodyPr/>
        <a:lstStyle/>
        <a:p>
          <a:endParaRPr lang="el-GR"/>
        </a:p>
      </dgm:t>
    </dgm:pt>
    <dgm:pt modelId="{F7FDA6B1-5CA4-4B98-BCC1-9712F42010D9}" type="pres">
      <dgm:prSet presAssocID="{4FF2CBDF-5799-4B92-92F1-616026A9B50B}" presName="negativeSpace" presStyleCnt="0"/>
      <dgm:spPr/>
    </dgm:pt>
    <dgm:pt modelId="{58D68632-8DD6-422B-B8C2-A1E93B678B28}" type="pres">
      <dgm:prSet presAssocID="{4FF2CBDF-5799-4B92-92F1-616026A9B50B}" presName="childText" presStyleLbl="conFgAcc1" presStyleIdx="1" presStyleCnt="3">
        <dgm:presLayoutVars>
          <dgm:bulletEnabled val="1"/>
        </dgm:presLayoutVars>
      </dgm:prSet>
      <dgm:spPr/>
    </dgm:pt>
    <dgm:pt modelId="{9524FAD7-2117-4BBA-B913-0681FDB72558}" type="pres">
      <dgm:prSet presAssocID="{EA5C387D-413C-46BC-ABED-0061C9952267}" presName="spaceBetweenRectangles" presStyleCnt="0"/>
      <dgm:spPr/>
    </dgm:pt>
    <dgm:pt modelId="{E3B7995E-81FA-4F28-869D-6233063599A1}" type="pres">
      <dgm:prSet presAssocID="{6F124059-C29F-4C22-B419-D247FDF1DB0F}" presName="parentLin" presStyleCnt="0"/>
      <dgm:spPr/>
    </dgm:pt>
    <dgm:pt modelId="{77B2D88A-AEEE-4DD3-B67C-88090E465822}" type="pres">
      <dgm:prSet presAssocID="{6F124059-C29F-4C22-B419-D247FDF1DB0F}" presName="parentLeftMargin" presStyleLbl="node1" presStyleIdx="1" presStyleCnt="3"/>
      <dgm:spPr/>
      <dgm:t>
        <a:bodyPr/>
        <a:lstStyle/>
        <a:p>
          <a:endParaRPr lang="el-GR"/>
        </a:p>
      </dgm:t>
    </dgm:pt>
    <dgm:pt modelId="{1DD58F4C-F6B0-42C1-9388-599E0F6BD78B}" type="pres">
      <dgm:prSet presAssocID="{6F124059-C29F-4C22-B419-D247FDF1DB0F}" presName="parentText" presStyleLbl="node1" presStyleIdx="2" presStyleCnt="3">
        <dgm:presLayoutVars>
          <dgm:chMax val="0"/>
          <dgm:bulletEnabled val="1"/>
        </dgm:presLayoutVars>
      </dgm:prSet>
      <dgm:spPr/>
      <dgm:t>
        <a:bodyPr/>
        <a:lstStyle/>
        <a:p>
          <a:endParaRPr lang="el-GR"/>
        </a:p>
      </dgm:t>
    </dgm:pt>
    <dgm:pt modelId="{6CC62FEC-8322-4227-8B87-C0F8CF439093}" type="pres">
      <dgm:prSet presAssocID="{6F124059-C29F-4C22-B419-D247FDF1DB0F}" presName="negativeSpace" presStyleCnt="0"/>
      <dgm:spPr/>
    </dgm:pt>
    <dgm:pt modelId="{22B05FBA-D539-40C4-AFB9-8E7BF726C4BD}" type="pres">
      <dgm:prSet presAssocID="{6F124059-C29F-4C22-B419-D247FDF1DB0F}" presName="childText" presStyleLbl="conFgAcc1" presStyleIdx="2" presStyleCnt="3">
        <dgm:presLayoutVars>
          <dgm:bulletEnabled val="1"/>
        </dgm:presLayoutVars>
      </dgm:prSet>
      <dgm:spPr/>
    </dgm:pt>
  </dgm:ptLst>
  <dgm:cxnLst>
    <dgm:cxn modelId="{604CECB5-A8EF-43BB-99AD-C72AE9CE5CA6}" type="presOf" srcId="{4FF2CBDF-5799-4B92-92F1-616026A9B50B}" destId="{B364FFAD-C6D5-4A42-89E3-E8CACF7F673A}" srcOrd="1" destOrd="0" presId="urn:microsoft.com/office/officeart/2005/8/layout/list1"/>
    <dgm:cxn modelId="{1520B71C-8B62-4BFE-BD97-E442E3214096}" type="presOf" srcId="{6F124059-C29F-4C22-B419-D247FDF1DB0F}" destId="{77B2D88A-AEEE-4DD3-B67C-88090E465822}" srcOrd="0" destOrd="0" presId="urn:microsoft.com/office/officeart/2005/8/layout/list1"/>
    <dgm:cxn modelId="{E5F7D689-1C22-42B6-99DA-DA3E7F07785E}" type="presOf" srcId="{4FF2CBDF-5799-4B92-92F1-616026A9B50B}" destId="{5600BE7D-A585-4C80-9E1B-0F9FFBBCAD98}" srcOrd="0" destOrd="0" presId="urn:microsoft.com/office/officeart/2005/8/layout/list1"/>
    <dgm:cxn modelId="{E87784D5-2BB2-48B0-8196-36325EBD88BE}" type="presOf" srcId="{2B9D9954-70E9-42B7-AFC7-8DFCF1530DB3}" destId="{0B7CC513-77BC-47C5-BC81-D763BC593AAC}" srcOrd="0" destOrd="0" presId="urn:microsoft.com/office/officeart/2005/8/layout/list1"/>
    <dgm:cxn modelId="{89E7F649-193B-46E9-91F0-3A6169890890}" srcId="{2B9D9954-70E9-42B7-AFC7-8DFCF1530DB3}" destId="{6F124059-C29F-4C22-B419-D247FDF1DB0F}" srcOrd="2" destOrd="0" parTransId="{21E0F586-6629-4B29-A220-7906C51868AC}" sibTransId="{750BFC1E-296D-4C7C-917D-772103D9E9CC}"/>
    <dgm:cxn modelId="{65083C17-E582-41CA-B177-28BAD83AC0AC}" type="presOf" srcId="{45A506EF-DC00-4B56-9DA3-69B87C709A70}" destId="{EB25A6C1-CA41-4051-B21B-FF0709002B01}" srcOrd="0" destOrd="0" presId="urn:microsoft.com/office/officeart/2005/8/layout/list1"/>
    <dgm:cxn modelId="{D5C19130-FC9C-4A94-909D-4F9C9507D881}" srcId="{2B9D9954-70E9-42B7-AFC7-8DFCF1530DB3}" destId="{4FF2CBDF-5799-4B92-92F1-616026A9B50B}" srcOrd="1" destOrd="0" parTransId="{22CE2F74-0D33-47BD-A841-1AB8EC31747B}" sibTransId="{EA5C387D-413C-46BC-ABED-0061C9952267}"/>
    <dgm:cxn modelId="{5E82CAA3-72D2-4F66-9A6F-75A9FBA74485}" type="presOf" srcId="{6F124059-C29F-4C22-B419-D247FDF1DB0F}" destId="{1DD58F4C-F6B0-42C1-9388-599E0F6BD78B}" srcOrd="1" destOrd="0" presId="urn:microsoft.com/office/officeart/2005/8/layout/list1"/>
    <dgm:cxn modelId="{D76DB899-FAF2-4F28-9116-28A8A0652318}" srcId="{2B9D9954-70E9-42B7-AFC7-8DFCF1530DB3}" destId="{45A506EF-DC00-4B56-9DA3-69B87C709A70}" srcOrd="0" destOrd="0" parTransId="{A214D06B-5D78-42F0-8C01-29C1D76F1257}" sibTransId="{32237542-8504-4E34-96CA-1F58A3DC9F0E}"/>
    <dgm:cxn modelId="{567ED891-255C-4228-9B4B-50539FA93397}" type="presOf" srcId="{45A506EF-DC00-4B56-9DA3-69B87C709A70}" destId="{18490556-BFED-4274-91D5-107999E91476}" srcOrd="1" destOrd="0" presId="urn:microsoft.com/office/officeart/2005/8/layout/list1"/>
    <dgm:cxn modelId="{B1973CD8-8C60-4AB6-9E77-36FA97EB9386}" type="presParOf" srcId="{0B7CC513-77BC-47C5-BC81-D763BC593AAC}" destId="{1D7D701C-9A3E-4FEA-9611-73F21F8B4401}" srcOrd="0" destOrd="0" presId="urn:microsoft.com/office/officeart/2005/8/layout/list1"/>
    <dgm:cxn modelId="{95682DBD-6CE4-4E3B-BA68-4B6173FE6535}" type="presParOf" srcId="{1D7D701C-9A3E-4FEA-9611-73F21F8B4401}" destId="{EB25A6C1-CA41-4051-B21B-FF0709002B01}" srcOrd="0" destOrd="0" presId="urn:microsoft.com/office/officeart/2005/8/layout/list1"/>
    <dgm:cxn modelId="{8246B5D4-0E2D-40B7-AA2F-E37AADD75B48}" type="presParOf" srcId="{1D7D701C-9A3E-4FEA-9611-73F21F8B4401}" destId="{18490556-BFED-4274-91D5-107999E91476}" srcOrd="1" destOrd="0" presId="urn:microsoft.com/office/officeart/2005/8/layout/list1"/>
    <dgm:cxn modelId="{5E20C3A4-0E72-42B7-9E78-233CAB3E4F1F}" type="presParOf" srcId="{0B7CC513-77BC-47C5-BC81-D763BC593AAC}" destId="{E176282E-6012-48B2-BE11-DC2981C6B29C}" srcOrd="1" destOrd="0" presId="urn:microsoft.com/office/officeart/2005/8/layout/list1"/>
    <dgm:cxn modelId="{258BB649-E2DA-46B6-9E41-E94F8E1CF8D6}" type="presParOf" srcId="{0B7CC513-77BC-47C5-BC81-D763BC593AAC}" destId="{7D586034-97BE-4B66-908B-0C811C2F8913}" srcOrd="2" destOrd="0" presId="urn:microsoft.com/office/officeart/2005/8/layout/list1"/>
    <dgm:cxn modelId="{49C282C4-32FD-4A59-BEC3-33613BC5EC56}" type="presParOf" srcId="{0B7CC513-77BC-47C5-BC81-D763BC593AAC}" destId="{F350AD7A-C955-462D-A9C8-E2F7E8C5B4A5}" srcOrd="3" destOrd="0" presId="urn:microsoft.com/office/officeart/2005/8/layout/list1"/>
    <dgm:cxn modelId="{86FBC806-8C7C-4B2A-BE98-954E1AE314EE}" type="presParOf" srcId="{0B7CC513-77BC-47C5-BC81-D763BC593AAC}" destId="{E02DF52A-DC6C-4376-B99B-5F0270E228F9}" srcOrd="4" destOrd="0" presId="urn:microsoft.com/office/officeart/2005/8/layout/list1"/>
    <dgm:cxn modelId="{F149B959-886A-4BEC-A375-F9B59B56F946}" type="presParOf" srcId="{E02DF52A-DC6C-4376-B99B-5F0270E228F9}" destId="{5600BE7D-A585-4C80-9E1B-0F9FFBBCAD98}" srcOrd="0" destOrd="0" presId="urn:microsoft.com/office/officeart/2005/8/layout/list1"/>
    <dgm:cxn modelId="{B69D737D-10E4-461B-80C0-D8C7BF05A2CD}" type="presParOf" srcId="{E02DF52A-DC6C-4376-B99B-5F0270E228F9}" destId="{B364FFAD-C6D5-4A42-89E3-E8CACF7F673A}" srcOrd="1" destOrd="0" presId="urn:microsoft.com/office/officeart/2005/8/layout/list1"/>
    <dgm:cxn modelId="{D9E668B0-C4A0-40CD-B362-46BAA5452C90}" type="presParOf" srcId="{0B7CC513-77BC-47C5-BC81-D763BC593AAC}" destId="{F7FDA6B1-5CA4-4B98-BCC1-9712F42010D9}" srcOrd="5" destOrd="0" presId="urn:microsoft.com/office/officeart/2005/8/layout/list1"/>
    <dgm:cxn modelId="{BC9E1D71-8355-4E89-9236-6F17C1DCE0A8}" type="presParOf" srcId="{0B7CC513-77BC-47C5-BC81-D763BC593AAC}" destId="{58D68632-8DD6-422B-B8C2-A1E93B678B28}" srcOrd="6" destOrd="0" presId="urn:microsoft.com/office/officeart/2005/8/layout/list1"/>
    <dgm:cxn modelId="{9C99F9A4-D477-4663-9AC7-33900B183499}" type="presParOf" srcId="{0B7CC513-77BC-47C5-BC81-D763BC593AAC}" destId="{9524FAD7-2117-4BBA-B913-0681FDB72558}" srcOrd="7" destOrd="0" presId="urn:microsoft.com/office/officeart/2005/8/layout/list1"/>
    <dgm:cxn modelId="{CDB94433-3EB9-4B32-A715-EA78CA9CADA9}" type="presParOf" srcId="{0B7CC513-77BC-47C5-BC81-D763BC593AAC}" destId="{E3B7995E-81FA-4F28-869D-6233063599A1}" srcOrd="8" destOrd="0" presId="urn:microsoft.com/office/officeart/2005/8/layout/list1"/>
    <dgm:cxn modelId="{82DA1026-9F7E-43EB-B1D7-F079F043E05E}" type="presParOf" srcId="{E3B7995E-81FA-4F28-869D-6233063599A1}" destId="{77B2D88A-AEEE-4DD3-B67C-88090E465822}" srcOrd="0" destOrd="0" presId="urn:microsoft.com/office/officeart/2005/8/layout/list1"/>
    <dgm:cxn modelId="{F0008867-7DEF-4819-BC4F-2822C18141AD}" type="presParOf" srcId="{E3B7995E-81FA-4F28-869D-6233063599A1}" destId="{1DD58F4C-F6B0-42C1-9388-599E0F6BD78B}" srcOrd="1" destOrd="0" presId="urn:microsoft.com/office/officeart/2005/8/layout/list1"/>
    <dgm:cxn modelId="{4E891E34-0704-4307-8C7F-CC4280263D7E}" type="presParOf" srcId="{0B7CC513-77BC-47C5-BC81-D763BC593AAC}" destId="{6CC62FEC-8322-4227-8B87-C0F8CF439093}" srcOrd="9" destOrd="0" presId="urn:microsoft.com/office/officeart/2005/8/layout/list1"/>
    <dgm:cxn modelId="{0CA5C1BF-4FC3-4B07-89E7-44F61087A424}" type="presParOf" srcId="{0B7CC513-77BC-47C5-BC81-D763BC593AAC}" destId="{22B05FBA-D539-40C4-AFB9-8E7BF726C4BD}"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34DA0F9-FBB2-4B8D-A44B-B204BFEA812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215E4E4F-DEE5-41DB-A0CD-A612BAF50136}">
      <dgm:prSet phldrT="[Κείμενο]" custT="1"/>
      <dgm:spPr/>
      <dgm:t>
        <a:bodyPr/>
        <a:lstStyle/>
        <a:p>
          <a:r>
            <a:rPr lang="el-GR" sz="1800" dirty="0" smtClean="0"/>
            <a:t>Η διερεύνηση των  μικροβίων που σχετίζονται με τις περιοδοντικές ασθένειες είναι δύσκολη γιατί:</a:t>
          </a:r>
          <a:endParaRPr lang="el-GR" sz="1800" dirty="0"/>
        </a:p>
      </dgm:t>
    </dgm:pt>
    <dgm:pt modelId="{0AA63747-3665-4BB3-98F6-400CBA02B004}" type="parTrans" cxnId="{14B1CB34-DDAD-462F-B750-011B986E6767}">
      <dgm:prSet/>
      <dgm:spPr/>
      <dgm:t>
        <a:bodyPr/>
        <a:lstStyle/>
        <a:p>
          <a:endParaRPr lang="el-GR"/>
        </a:p>
      </dgm:t>
    </dgm:pt>
    <dgm:pt modelId="{1EA72348-26FB-4C93-B89F-07C586CC9245}" type="sibTrans" cxnId="{14B1CB34-DDAD-462F-B750-011B986E6767}">
      <dgm:prSet/>
      <dgm:spPr/>
      <dgm:t>
        <a:bodyPr/>
        <a:lstStyle/>
        <a:p>
          <a:endParaRPr lang="el-GR"/>
        </a:p>
      </dgm:t>
    </dgm:pt>
    <dgm:pt modelId="{3049867C-E64C-4135-B435-EC6A505CA23F}">
      <dgm:prSet phldrT="[Κείμενο]" custT="1"/>
      <dgm:spPr/>
      <dgm:t>
        <a:bodyPr/>
        <a:lstStyle/>
        <a:p>
          <a:r>
            <a:rPr lang="el-GR" sz="1600" dirty="0" smtClean="0"/>
            <a:t>Οι μικροοργανισμοί που επικρατούν στις θέσεις με την ασθένεια μπορεί να είναι το αίτιο της βλάβης, αλλά μπορεί επίσης να βρέθηκαν στην περιοχή εξαιτίας της νόσου </a:t>
          </a:r>
          <a:endParaRPr lang="el-GR" sz="1600" dirty="0"/>
        </a:p>
      </dgm:t>
    </dgm:pt>
    <dgm:pt modelId="{E9817EEB-41FC-4F4D-8509-307C93046D2B}" type="parTrans" cxnId="{FFE6F8FD-19E7-4198-BB89-A4044C983C0F}">
      <dgm:prSet/>
      <dgm:spPr/>
      <dgm:t>
        <a:bodyPr/>
        <a:lstStyle/>
        <a:p>
          <a:endParaRPr lang="el-GR"/>
        </a:p>
      </dgm:t>
    </dgm:pt>
    <dgm:pt modelId="{4D1F8EDB-BCDB-4197-A986-21141F6FE897}" type="sibTrans" cxnId="{FFE6F8FD-19E7-4198-BB89-A4044C983C0F}">
      <dgm:prSet/>
      <dgm:spPr/>
      <dgm:t>
        <a:bodyPr/>
        <a:lstStyle/>
        <a:p>
          <a:endParaRPr lang="el-GR"/>
        </a:p>
      </dgm:t>
    </dgm:pt>
    <dgm:pt modelId="{AB1807C5-6543-4D5D-8E99-2911377408B6}">
      <dgm:prSet phldrT="[Κείμενο]" custT="1"/>
      <dgm:spPr/>
      <dgm:t>
        <a:bodyPr/>
        <a:lstStyle/>
        <a:p>
          <a:r>
            <a:rPr lang="el-GR" sz="1600" dirty="0" smtClean="0"/>
            <a:t>Μικρόβια που βρίσκονται στις θέσεις με την ασθένεια βρίσκονται και σε περιοχές που δεν πάσχουν </a:t>
          </a:r>
          <a:endParaRPr lang="el-GR" sz="1600" dirty="0"/>
        </a:p>
      </dgm:t>
    </dgm:pt>
    <dgm:pt modelId="{C8D0698F-C4F8-4A90-B025-AC9E8E611D9B}" type="parTrans" cxnId="{2CF073F6-C604-4947-A980-60DE1CD7EF20}">
      <dgm:prSet/>
      <dgm:spPr/>
      <dgm:t>
        <a:bodyPr/>
        <a:lstStyle/>
        <a:p>
          <a:endParaRPr lang="el-GR"/>
        </a:p>
      </dgm:t>
    </dgm:pt>
    <dgm:pt modelId="{8D82154C-E860-4467-8750-BEA8C3D2602F}" type="sibTrans" cxnId="{2CF073F6-C604-4947-A980-60DE1CD7EF20}">
      <dgm:prSet/>
      <dgm:spPr/>
      <dgm:t>
        <a:bodyPr/>
        <a:lstStyle/>
        <a:p>
          <a:endParaRPr lang="el-GR"/>
        </a:p>
      </dgm:t>
    </dgm:pt>
    <dgm:pt modelId="{01350F1F-12D6-4E3A-8EAE-8D5F432122E4}">
      <dgm:prSet phldrT="[Κείμενο]" custT="1"/>
      <dgm:spPr/>
      <dgm:t>
        <a:bodyPr/>
        <a:lstStyle/>
        <a:p>
          <a:r>
            <a:rPr lang="el-GR" sz="1600" dirty="0" smtClean="0"/>
            <a:t>Τα διαφορετικά άτομα παρουσιάζουν σημαντικές διαφορές στη σύσταση των μικροβίων</a:t>
          </a:r>
          <a:endParaRPr lang="el-GR" sz="1600" dirty="0"/>
        </a:p>
      </dgm:t>
    </dgm:pt>
    <dgm:pt modelId="{0D4AE3A9-D39C-4290-A7C2-375C005E1F4B}" type="parTrans" cxnId="{C41A779D-BAF9-4CD3-BA61-F910077B593E}">
      <dgm:prSet/>
      <dgm:spPr/>
      <dgm:t>
        <a:bodyPr/>
        <a:lstStyle/>
        <a:p>
          <a:endParaRPr lang="el-GR"/>
        </a:p>
      </dgm:t>
    </dgm:pt>
    <dgm:pt modelId="{DCE8AF16-EB8B-4E3B-A342-90702108C7A5}" type="sibTrans" cxnId="{C41A779D-BAF9-4CD3-BA61-F910077B593E}">
      <dgm:prSet/>
      <dgm:spPr/>
      <dgm:t>
        <a:bodyPr/>
        <a:lstStyle/>
        <a:p>
          <a:endParaRPr lang="el-GR"/>
        </a:p>
      </dgm:t>
    </dgm:pt>
    <dgm:pt modelId="{123BEE6E-4E4A-4E8D-8145-5278A5CC7FFE}" type="pres">
      <dgm:prSet presAssocID="{034DA0F9-FBB2-4B8D-A44B-B204BFEA812A}" presName="composite" presStyleCnt="0">
        <dgm:presLayoutVars>
          <dgm:chMax val="1"/>
          <dgm:dir/>
          <dgm:resizeHandles val="exact"/>
        </dgm:presLayoutVars>
      </dgm:prSet>
      <dgm:spPr/>
      <dgm:t>
        <a:bodyPr/>
        <a:lstStyle/>
        <a:p>
          <a:endParaRPr lang="el-GR"/>
        </a:p>
      </dgm:t>
    </dgm:pt>
    <dgm:pt modelId="{820BD8F7-D388-43C1-A937-58FD26E618F8}" type="pres">
      <dgm:prSet presAssocID="{215E4E4F-DEE5-41DB-A0CD-A612BAF50136}" presName="roof" presStyleLbl="dkBgShp" presStyleIdx="0" presStyleCnt="2"/>
      <dgm:spPr/>
      <dgm:t>
        <a:bodyPr/>
        <a:lstStyle/>
        <a:p>
          <a:endParaRPr lang="el-GR"/>
        </a:p>
      </dgm:t>
    </dgm:pt>
    <dgm:pt modelId="{5E32FF13-4E92-4562-9D83-491916C8F4B1}" type="pres">
      <dgm:prSet presAssocID="{215E4E4F-DEE5-41DB-A0CD-A612BAF50136}" presName="pillars" presStyleCnt="0"/>
      <dgm:spPr/>
    </dgm:pt>
    <dgm:pt modelId="{D3D4237D-74BB-4369-B63A-599CF3E3BF37}" type="pres">
      <dgm:prSet presAssocID="{215E4E4F-DEE5-41DB-A0CD-A612BAF50136}" presName="pillar1" presStyleLbl="node1" presStyleIdx="0" presStyleCnt="3">
        <dgm:presLayoutVars>
          <dgm:bulletEnabled val="1"/>
        </dgm:presLayoutVars>
      </dgm:prSet>
      <dgm:spPr/>
      <dgm:t>
        <a:bodyPr/>
        <a:lstStyle/>
        <a:p>
          <a:endParaRPr lang="el-GR"/>
        </a:p>
      </dgm:t>
    </dgm:pt>
    <dgm:pt modelId="{E532FF19-BE07-45D2-9AC5-89F1BDD41542}" type="pres">
      <dgm:prSet presAssocID="{AB1807C5-6543-4D5D-8E99-2911377408B6}" presName="pillarX" presStyleLbl="node1" presStyleIdx="1" presStyleCnt="3">
        <dgm:presLayoutVars>
          <dgm:bulletEnabled val="1"/>
        </dgm:presLayoutVars>
      </dgm:prSet>
      <dgm:spPr/>
      <dgm:t>
        <a:bodyPr/>
        <a:lstStyle/>
        <a:p>
          <a:endParaRPr lang="el-GR"/>
        </a:p>
      </dgm:t>
    </dgm:pt>
    <dgm:pt modelId="{1B4720D7-4770-40D2-9830-935C0A4C4042}" type="pres">
      <dgm:prSet presAssocID="{01350F1F-12D6-4E3A-8EAE-8D5F432122E4}" presName="pillarX" presStyleLbl="node1" presStyleIdx="2" presStyleCnt="3">
        <dgm:presLayoutVars>
          <dgm:bulletEnabled val="1"/>
        </dgm:presLayoutVars>
      </dgm:prSet>
      <dgm:spPr/>
      <dgm:t>
        <a:bodyPr/>
        <a:lstStyle/>
        <a:p>
          <a:endParaRPr lang="el-GR"/>
        </a:p>
      </dgm:t>
    </dgm:pt>
    <dgm:pt modelId="{18023F44-9089-4D0E-8D5D-F3F398D76695}" type="pres">
      <dgm:prSet presAssocID="{215E4E4F-DEE5-41DB-A0CD-A612BAF50136}" presName="base" presStyleLbl="dkBgShp" presStyleIdx="1" presStyleCnt="2"/>
      <dgm:spPr/>
    </dgm:pt>
  </dgm:ptLst>
  <dgm:cxnLst>
    <dgm:cxn modelId="{FEF0D0B9-5048-446A-BE0A-345965075222}" type="presOf" srcId="{215E4E4F-DEE5-41DB-A0CD-A612BAF50136}" destId="{820BD8F7-D388-43C1-A937-58FD26E618F8}" srcOrd="0" destOrd="0" presId="urn:microsoft.com/office/officeart/2005/8/layout/hList3"/>
    <dgm:cxn modelId="{2CF073F6-C604-4947-A980-60DE1CD7EF20}" srcId="{215E4E4F-DEE5-41DB-A0CD-A612BAF50136}" destId="{AB1807C5-6543-4D5D-8E99-2911377408B6}" srcOrd="1" destOrd="0" parTransId="{C8D0698F-C4F8-4A90-B025-AC9E8E611D9B}" sibTransId="{8D82154C-E860-4467-8750-BEA8C3D2602F}"/>
    <dgm:cxn modelId="{14B1CB34-DDAD-462F-B750-011B986E6767}" srcId="{034DA0F9-FBB2-4B8D-A44B-B204BFEA812A}" destId="{215E4E4F-DEE5-41DB-A0CD-A612BAF50136}" srcOrd="0" destOrd="0" parTransId="{0AA63747-3665-4BB3-98F6-400CBA02B004}" sibTransId="{1EA72348-26FB-4C93-B89F-07C586CC9245}"/>
    <dgm:cxn modelId="{DD3B6F24-E796-4550-BA22-27ABC82F04D5}" type="presOf" srcId="{AB1807C5-6543-4D5D-8E99-2911377408B6}" destId="{E532FF19-BE07-45D2-9AC5-89F1BDD41542}" srcOrd="0" destOrd="0" presId="urn:microsoft.com/office/officeart/2005/8/layout/hList3"/>
    <dgm:cxn modelId="{C41A779D-BAF9-4CD3-BA61-F910077B593E}" srcId="{215E4E4F-DEE5-41DB-A0CD-A612BAF50136}" destId="{01350F1F-12D6-4E3A-8EAE-8D5F432122E4}" srcOrd="2" destOrd="0" parTransId="{0D4AE3A9-D39C-4290-A7C2-375C005E1F4B}" sibTransId="{DCE8AF16-EB8B-4E3B-A342-90702108C7A5}"/>
    <dgm:cxn modelId="{FFE6F8FD-19E7-4198-BB89-A4044C983C0F}" srcId="{215E4E4F-DEE5-41DB-A0CD-A612BAF50136}" destId="{3049867C-E64C-4135-B435-EC6A505CA23F}" srcOrd="0" destOrd="0" parTransId="{E9817EEB-41FC-4F4D-8509-307C93046D2B}" sibTransId="{4D1F8EDB-BCDB-4197-A986-21141F6FE897}"/>
    <dgm:cxn modelId="{D92809D3-1075-4E0A-9DFE-0DDB542D2613}" type="presOf" srcId="{034DA0F9-FBB2-4B8D-A44B-B204BFEA812A}" destId="{123BEE6E-4E4A-4E8D-8145-5278A5CC7FFE}" srcOrd="0" destOrd="0" presId="urn:microsoft.com/office/officeart/2005/8/layout/hList3"/>
    <dgm:cxn modelId="{4D78CEAE-C0B3-4C8F-AF36-F309E9C92863}" type="presOf" srcId="{3049867C-E64C-4135-B435-EC6A505CA23F}" destId="{D3D4237D-74BB-4369-B63A-599CF3E3BF37}" srcOrd="0" destOrd="0" presId="urn:microsoft.com/office/officeart/2005/8/layout/hList3"/>
    <dgm:cxn modelId="{05DEF043-C8F6-4B53-90B9-2E6A97CC5AA5}" type="presOf" srcId="{01350F1F-12D6-4E3A-8EAE-8D5F432122E4}" destId="{1B4720D7-4770-40D2-9830-935C0A4C4042}" srcOrd="0" destOrd="0" presId="urn:microsoft.com/office/officeart/2005/8/layout/hList3"/>
    <dgm:cxn modelId="{534DC3D5-0687-4655-92C7-4C29E1D93DA4}" type="presParOf" srcId="{123BEE6E-4E4A-4E8D-8145-5278A5CC7FFE}" destId="{820BD8F7-D388-43C1-A937-58FD26E618F8}" srcOrd="0" destOrd="0" presId="urn:microsoft.com/office/officeart/2005/8/layout/hList3"/>
    <dgm:cxn modelId="{FB548CF1-47E0-44AB-8B92-A7F61316EF89}" type="presParOf" srcId="{123BEE6E-4E4A-4E8D-8145-5278A5CC7FFE}" destId="{5E32FF13-4E92-4562-9D83-491916C8F4B1}" srcOrd="1" destOrd="0" presId="urn:microsoft.com/office/officeart/2005/8/layout/hList3"/>
    <dgm:cxn modelId="{325ACEF7-A69A-4107-B4C8-24E6C3D2B084}" type="presParOf" srcId="{5E32FF13-4E92-4562-9D83-491916C8F4B1}" destId="{D3D4237D-74BB-4369-B63A-599CF3E3BF37}" srcOrd="0" destOrd="0" presId="urn:microsoft.com/office/officeart/2005/8/layout/hList3"/>
    <dgm:cxn modelId="{0E737AD0-0849-444F-99DE-97CF388CD049}" type="presParOf" srcId="{5E32FF13-4E92-4562-9D83-491916C8F4B1}" destId="{E532FF19-BE07-45D2-9AC5-89F1BDD41542}" srcOrd="1" destOrd="0" presId="urn:microsoft.com/office/officeart/2005/8/layout/hList3"/>
    <dgm:cxn modelId="{D87903AF-AEBE-4DCB-B1A6-7C6F93C65A4C}" type="presParOf" srcId="{5E32FF13-4E92-4562-9D83-491916C8F4B1}" destId="{1B4720D7-4770-40D2-9830-935C0A4C4042}" srcOrd="2" destOrd="0" presId="urn:microsoft.com/office/officeart/2005/8/layout/hList3"/>
    <dgm:cxn modelId="{236A039C-EEAC-47EE-8AB4-CC39814C6BB4}" type="presParOf" srcId="{123BEE6E-4E4A-4E8D-8145-5278A5CC7FFE}" destId="{18023F44-9089-4D0E-8D5D-F3F398D76695}"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6C4FDE4-1E84-4EE5-B6EB-6329A4CBD22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E664F92C-2B2F-42DD-AC78-035242B7A3D5}">
      <dgm:prSet phldrT="[Κείμενο]" custT="1"/>
      <dgm:spPr/>
      <dgm:t>
        <a:bodyPr/>
        <a:lstStyle/>
        <a:p>
          <a:r>
            <a:rPr lang="el-GR" sz="1800" dirty="0" smtClean="0">
              <a:solidFill>
                <a:srgbClr val="FF0000"/>
              </a:solidFill>
            </a:rPr>
            <a:t>Κόκκινο σύμπλεγμα</a:t>
          </a:r>
          <a:endParaRPr lang="el-GR" sz="1800" dirty="0">
            <a:solidFill>
              <a:srgbClr val="FF0000"/>
            </a:solidFill>
          </a:endParaRPr>
        </a:p>
      </dgm:t>
    </dgm:pt>
    <dgm:pt modelId="{C7DB02F0-0B55-4B39-8DF8-7F40DA451DA9}" type="parTrans" cxnId="{CACDB418-2520-413F-B0D9-0111DBA5C0A6}">
      <dgm:prSet/>
      <dgm:spPr/>
      <dgm:t>
        <a:bodyPr/>
        <a:lstStyle/>
        <a:p>
          <a:endParaRPr lang="el-GR"/>
        </a:p>
      </dgm:t>
    </dgm:pt>
    <dgm:pt modelId="{E408B2F9-4009-4F77-B885-35E1D97BB8F0}" type="sibTrans" cxnId="{CACDB418-2520-413F-B0D9-0111DBA5C0A6}">
      <dgm:prSet/>
      <dgm:spPr/>
      <dgm:t>
        <a:bodyPr/>
        <a:lstStyle/>
        <a:p>
          <a:endParaRPr lang="el-GR"/>
        </a:p>
      </dgm:t>
    </dgm:pt>
    <dgm:pt modelId="{5CE065B5-F0E5-473C-BBE2-1FC43E96B7B1}">
      <dgm:prSet phldrT="[Κείμενο]" custT="1"/>
      <dgm:spPr/>
      <dgm:t>
        <a:bodyPr/>
        <a:lstStyle/>
        <a:p>
          <a:r>
            <a:rPr lang="en-US" sz="1800" i="1" dirty="0" smtClean="0"/>
            <a:t>Porphyromonas gingivalis</a:t>
          </a:r>
          <a:endParaRPr lang="el-GR" sz="1800" i="1" dirty="0"/>
        </a:p>
      </dgm:t>
    </dgm:pt>
    <dgm:pt modelId="{D10F4D8D-625B-407C-86EB-20AC6E2A2785}" type="parTrans" cxnId="{75168B85-A556-4012-A7E8-79BF3404B488}">
      <dgm:prSet/>
      <dgm:spPr/>
      <dgm:t>
        <a:bodyPr/>
        <a:lstStyle/>
        <a:p>
          <a:endParaRPr lang="el-GR"/>
        </a:p>
      </dgm:t>
    </dgm:pt>
    <dgm:pt modelId="{BC8638E7-E152-4585-BC50-32F9830120C0}" type="sibTrans" cxnId="{75168B85-A556-4012-A7E8-79BF3404B488}">
      <dgm:prSet/>
      <dgm:spPr/>
      <dgm:t>
        <a:bodyPr/>
        <a:lstStyle/>
        <a:p>
          <a:endParaRPr lang="el-GR"/>
        </a:p>
      </dgm:t>
    </dgm:pt>
    <dgm:pt modelId="{3994A80A-41C2-4DB3-908D-B5C4161A2064}">
      <dgm:prSet phldrT="[Κείμενο]" custT="1"/>
      <dgm:spPr/>
      <dgm:t>
        <a:bodyPr/>
        <a:lstStyle/>
        <a:p>
          <a:r>
            <a:rPr lang="en-US" sz="1800" i="1" dirty="0" smtClean="0"/>
            <a:t>Treponema denticola</a:t>
          </a:r>
          <a:endParaRPr lang="el-GR" sz="1800" i="1" dirty="0"/>
        </a:p>
      </dgm:t>
    </dgm:pt>
    <dgm:pt modelId="{7B857A9F-046B-4E7A-B01F-AE69D0E99442}" type="parTrans" cxnId="{ECB38620-6D97-4C9C-9B97-F93C20272DB2}">
      <dgm:prSet/>
      <dgm:spPr/>
      <dgm:t>
        <a:bodyPr/>
        <a:lstStyle/>
        <a:p>
          <a:endParaRPr lang="el-GR"/>
        </a:p>
      </dgm:t>
    </dgm:pt>
    <dgm:pt modelId="{B185F52C-D3A0-403A-9F80-DED77B048BBE}" type="sibTrans" cxnId="{ECB38620-6D97-4C9C-9B97-F93C20272DB2}">
      <dgm:prSet/>
      <dgm:spPr/>
      <dgm:t>
        <a:bodyPr/>
        <a:lstStyle/>
        <a:p>
          <a:endParaRPr lang="el-GR"/>
        </a:p>
      </dgm:t>
    </dgm:pt>
    <dgm:pt modelId="{2A923642-0762-4AAB-84A3-52CACC4704FB}">
      <dgm:prSet phldrT="[Κείμενο]" custT="1"/>
      <dgm:spPr/>
      <dgm:t>
        <a:bodyPr/>
        <a:lstStyle/>
        <a:p>
          <a:r>
            <a:rPr lang="el-GR" sz="1800" dirty="0" smtClean="0">
              <a:solidFill>
                <a:srgbClr val="FFC000"/>
              </a:solidFill>
            </a:rPr>
            <a:t>Πορτοκαλί σύμπλεγμα</a:t>
          </a:r>
          <a:endParaRPr lang="el-GR" sz="1800" dirty="0">
            <a:solidFill>
              <a:srgbClr val="FFC000"/>
            </a:solidFill>
          </a:endParaRPr>
        </a:p>
      </dgm:t>
    </dgm:pt>
    <dgm:pt modelId="{06946F45-F118-43C5-919D-9CF59560ADAD}" type="parTrans" cxnId="{5E7B7286-9E33-4B06-96F5-1C4FEDAD0D80}">
      <dgm:prSet/>
      <dgm:spPr/>
      <dgm:t>
        <a:bodyPr/>
        <a:lstStyle/>
        <a:p>
          <a:endParaRPr lang="el-GR"/>
        </a:p>
      </dgm:t>
    </dgm:pt>
    <dgm:pt modelId="{D68DC62B-0601-4F9A-8175-373FEA2AE633}" type="sibTrans" cxnId="{5E7B7286-9E33-4B06-96F5-1C4FEDAD0D80}">
      <dgm:prSet/>
      <dgm:spPr/>
      <dgm:t>
        <a:bodyPr/>
        <a:lstStyle/>
        <a:p>
          <a:endParaRPr lang="el-GR"/>
        </a:p>
      </dgm:t>
    </dgm:pt>
    <dgm:pt modelId="{C65750FD-D560-45DE-8766-3BEE65CB5603}">
      <dgm:prSet phldrT="[Κείμενο]" custT="1"/>
      <dgm:spPr/>
      <dgm:t>
        <a:bodyPr/>
        <a:lstStyle/>
        <a:p>
          <a:r>
            <a:rPr lang="en-US" sz="1800" i="1" dirty="0" smtClean="0"/>
            <a:t>Fusobacterium nucleatum</a:t>
          </a:r>
          <a:endParaRPr lang="el-GR" sz="1800" i="1" dirty="0"/>
        </a:p>
      </dgm:t>
    </dgm:pt>
    <dgm:pt modelId="{3BF79287-18CF-4399-BA3F-73FEF01F638D}" type="parTrans" cxnId="{52983A0B-09FC-4DC1-9A91-FC1E979E1CAA}">
      <dgm:prSet/>
      <dgm:spPr/>
      <dgm:t>
        <a:bodyPr/>
        <a:lstStyle/>
        <a:p>
          <a:endParaRPr lang="el-GR"/>
        </a:p>
      </dgm:t>
    </dgm:pt>
    <dgm:pt modelId="{2EBED038-8BFE-4192-BF65-B224DC1ABE67}" type="sibTrans" cxnId="{52983A0B-09FC-4DC1-9A91-FC1E979E1CAA}">
      <dgm:prSet/>
      <dgm:spPr/>
      <dgm:t>
        <a:bodyPr/>
        <a:lstStyle/>
        <a:p>
          <a:endParaRPr lang="el-GR"/>
        </a:p>
      </dgm:t>
    </dgm:pt>
    <dgm:pt modelId="{919FB1B5-B440-439F-B0B7-59B2EAE66DF6}">
      <dgm:prSet phldrT="[Κείμενο]" custT="1"/>
      <dgm:spPr/>
      <dgm:t>
        <a:bodyPr/>
        <a:lstStyle/>
        <a:p>
          <a:r>
            <a:rPr lang="en-US" sz="1800" i="1" dirty="0" smtClean="0"/>
            <a:t>Campylobacter rectus</a:t>
          </a:r>
          <a:endParaRPr lang="el-GR" sz="1800" i="1" dirty="0"/>
        </a:p>
      </dgm:t>
    </dgm:pt>
    <dgm:pt modelId="{27439D68-4DAC-48A1-8824-2ABEA0F318E7}" type="parTrans" cxnId="{F79DC4B5-5175-469F-A70D-4B0E64DF224C}">
      <dgm:prSet/>
      <dgm:spPr/>
      <dgm:t>
        <a:bodyPr/>
        <a:lstStyle/>
        <a:p>
          <a:endParaRPr lang="el-GR"/>
        </a:p>
      </dgm:t>
    </dgm:pt>
    <dgm:pt modelId="{8EF2D446-DF39-4CEE-9192-E1DE7074A8FA}" type="sibTrans" cxnId="{F79DC4B5-5175-469F-A70D-4B0E64DF224C}">
      <dgm:prSet/>
      <dgm:spPr/>
      <dgm:t>
        <a:bodyPr/>
        <a:lstStyle/>
        <a:p>
          <a:endParaRPr lang="el-GR"/>
        </a:p>
      </dgm:t>
    </dgm:pt>
    <dgm:pt modelId="{363F3DD5-4D8D-40A7-839A-4102425F1888}">
      <dgm:prSet phldrT="[Κείμενο]" custT="1"/>
      <dgm:spPr/>
      <dgm:t>
        <a:bodyPr/>
        <a:lstStyle/>
        <a:p>
          <a:r>
            <a:rPr lang="en-US" sz="1800" i="1" dirty="0" smtClean="0"/>
            <a:t>Tannerella forsythia</a:t>
          </a:r>
          <a:endParaRPr lang="el-GR" sz="1800" i="1" dirty="0"/>
        </a:p>
      </dgm:t>
    </dgm:pt>
    <dgm:pt modelId="{2B043233-E236-4CF5-9D4C-92F93AEC89C4}" type="parTrans" cxnId="{2CA806F0-968A-4633-B82F-502ED0CBAB9E}">
      <dgm:prSet/>
      <dgm:spPr/>
      <dgm:t>
        <a:bodyPr/>
        <a:lstStyle/>
        <a:p>
          <a:endParaRPr lang="el-GR"/>
        </a:p>
      </dgm:t>
    </dgm:pt>
    <dgm:pt modelId="{92832FF9-B285-469F-91FB-C871A2A372DA}" type="sibTrans" cxnId="{2CA806F0-968A-4633-B82F-502ED0CBAB9E}">
      <dgm:prSet/>
      <dgm:spPr/>
      <dgm:t>
        <a:bodyPr/>
        <a:lstStyle/>
        <a:p>
          <a:endParaRPr lang="el-GR"/>
        </a:p>
      </dgm:t>
    </dgm:pt>
    <dgm:pt modelId="{F45EF6A7-A218-454D-B816-FBDEC3422F85}">
      <dgm:prSet phldrT="[Κείμενο]" custT="1"/>
      <dgm:spPr/>
      <dgm:t>
        <a:bodyPr/>
        <a:lstStyle/>
        <a:p>
          <a:r>
            <a:rPr lang="en-US" sz="1800" i="1" dirty="0" smtClean="0"/>
            <a:t>Prevotella intermedia</a:t>
          </a:r>
          <a:endParaRPr lang="el-GR" sz="1800" i="1" dirty="0"/>
        </a:p>
      </dgm:t>
    </dgm:pt>
    <dgm:pt modelId="{F9D4FB87-E9E1-4458-A9F0-CFF652CBDEFF}" type="parTrans" cxnId="{D3A5E4A7-8A26-4350-93C3-DF9ECFE8F068}">
      <dgm:prSet/>
      <dgm:spPr/>
      <dgm:t>
        <a:bodyPr/>
        <a:lstStyle/>
        <a:p>
          <a:endParaRPr lang="el-GR"/>
        </a:p>
      </dgm:t>
    </dgm:pt>
    <dgm:pt modelId="{CE4C3EE7-3070-4958-8A17-B1081637C65B}" type="sibTrans" cxnId="{D3A5E4A7-8A26-4350-93C3-DF9ECFE8F068}">
      <dgm:prSet/>
      <dgm:spPr/>
      <dgm:t>
        <a:bodyPr/>
        <a:lstStyle/>
        <a:p>
          <a:endParaRPr lang="el-GR"/>
        </a:p>
      </dgm:t>
    </dgm:pt>
    <dgm:pt modelId="{96BBB747-7CE3-48BA-BB16-9405D1326894}" type="pres">
      <dgm:prSet presAssocID="{56C4FDE4-1E84-4EE5-B6EB-6329A4CBD22D}" presName="Name0" presStyleCnt="0">
        <dgm:presLayoutVars>
          <dgm:dir/>
          <dgm:animLvl val="lvl"/>
          <dgm:resizeHandles val="exact"/>
        </dgm:presLayoutVars>
      </dgm:prSet>
      <dgm:spPr/>
      <dgm:t>
        <a:bodyPr/>
        <a:lstStyle/>
        <a:p>
          <a:endParaRPr lang="el-GR"/>
        </a:p>
      </dgm:t>
    </dgm:pt>
    <dgm:pt modelId="{20A73CF8-D567-405E-817E-48DE50130005}" type="pres">
      <dgm:prSet presAssocID="{E664F92C-2B2F-42DD-AC78-035242B7A3D5}" presName="composite" presStyleCnt="0"/>
      <dgm:spPr/>
    </dgm:pt>
    <dgm:pt modelId="{3F273510-A227-436F-9A47-B294E07A35B2}" type="pres">
      <dgm:prSet presAssocID="{E664F92C-2B2F-42DD-AC78-035242B7A3D5}" presName="parTx" presStyleLbl="alignNode1" presStyleIdx="0" presStyleCnt="2">
        <dgm:presLayoutVars>
          <dgm:chMax val="0"/>
          <dgm:chPref val="0"/>
          <dgm:bulletEnabled val="1"/>
        </dgm:presLayoutVars>
      </dgm:prSet>
      <dgm:spPr/>
      <dgm:t>
        <a:bodyPr/>
        <a:lstStyle/>
        <a:p>
          <a:endParaRPr lang="el-GR"/>
        </a:p>
      </dgm:t>
    </dgm:pt>
    <dgm:pt modelId="{C3FBDC89-5BD7-4417-85BE-DC47DB011901}" type="pres">
      <dgm:prSet presAssocID="{E664F92C-2B2F-42DD-AC78-035242B7A3D5}" presName="desTx" presStyleLbl="alignAccFollowNode1" presStyleIdx="0" presStyleCnt="2">
        <dgm:presLayoutVars>
          <dgm:bulletEnabled val="1"/>
        </dgm:presLayoutVars>
      </dgm:prSet>
      <dgm:spPr/>
      <dgm:t>
        <a:bodyPr/>
        <a:lstStyle/>
        <a:p>
          <a:endParaRPr lang="el-GR"/>
        </a:p>
      </dgm:t>
    </dgm:pt>
    <dgm:pt modelId="{7AC6C39D-496E-4CA0-8124-12541FEC445A}" type="pres">
      <dgm:prSet presAssocID="{E408B2F9-4009-4F77-B885-35E1D97BB8F0}" presName="space" presStyleCnt="0"/>
      <dgm:spPr/>
    </dgm:pt>
    <dgm:pt modelId="{B6C1E000-80CE-4307-8AD9-69E35EFDB8EF}" type="pres">
      <dgm:prSet presAssocID="{2A923642-0762-4AAB-84A3-52CACC4704FB}" presName="composite" presStyleCnt="0"/>
      <dgm:spPr/>
    </dgm:pt>
    <dgm:pt modelId="{BD723F25-AF9E-4004-A5FA-2BA47A0194A0}" type="pres">
      <dgm:prSet presAssocID="{2A923642-0762-4AAB-84A3-52CACC4704FB}" presName="parTx" presStyleLbl="alignNode1" presStyleIdx="1" presStyleCnt="2">
        <dgm:presLayoutVars>
          <dgm:chMax val="0"/>
          <dgm:chPref val="0"/>
          <dgm:bulletEnabled val="1"/>
        </dgm:presLayoutVars>
      </dgm:prSet>
      <dgm:spPr/>
      <dgm:t>
        <a:bodyPr/>
        <a:lstStyle/>
        <a:p>
          <a:endParaRPr lang="el-GR"/>
        </a:p>
      </dgm:t>
    </dgm:pt>
    <dgm:pt modelId="{69BC1F23-C101-4F75-A579-CD07989F7DBB}" type="pres">
      <dgm:prSet presAssocID="{2A923642-0762-4AAB-84A3-52CACC4704FB}" presName="desTx" presStyleLbl="alignAccFollowNode1" presStyleIdx="1" presStyleCnt="2">
        <dgm:presLayoutVars>
          <dgm:bulletEnabled val="1"/>
        </dgm:presLayoutVars>
      </dgm:prSet>
      <dgm:spPr/>
      <dgm:t>
        <a:bodyPr/>
        <a:lstStyle/>
        <a:p>
          <a:endParaRPr lang="el-GR"/>
        </a:p>
      </dgm:t>
    </dgm:pt>
  </dgm:ptLst>
  <dgm:cxnLst>
    <dgm:cxn modelId="{30DBAB3A-E02F-401A-BA7A-1164CD3A0B88}" type="presOf" srcId="{F45EF6A7-A218-454D-B816-FBDEC3422F85}" destId="{69BC1F23-C101-4F75-A579-CD07989F7DBB}" srcOrd="0" destOrd="1" presId="urn:microsoft.com/office/officeart/2005/8/layout/hList1"/>
    <dgm:cxn modelId="{DD68E254-9C59-47AB-BA6A-5E09F5460030}" type="presOf" srcId="{363F3DD5-4D8D-40A7-839A-4102425F1888}" destId="{C3FBDC89-5BD7-4417-85BE-DC47DB011901}" srcOrd="0" destOrd="1" presId="urn:microsoft.com/office/officeart/2005/8/layout/hList1"/>
    <dgm:cxn modelId="{ECB38620-6D97-4C9C-9B97-F93C20272DB2}" srcId="{E664F92C-2B2F-42DD-AC78-035242B7A3D5}" destId="{3994A80A-41C2-4DB3-908D-B5C4161A2064}" srcOrd="2" destOrd="0" parTransId="{7B857A9F-046B-4E7A-B01F-AE69D0E99442}" sibTransId="{B185F52C-D3A0-403A-9F80-DED77B048BBE}"/>
    <dgm:cxn modelId="{52983A0B-09FC-4DC1-9A91-FC1E979E1CAA}" srcId="{2A923642-0762-4AAB-84A3-52CACC4704FB}" destId="{C65750FD-D560-45DE-8766-3BEE65CB5603}" srcOrd="0" destOrd="0" parTransId="{3BF79287-18CF-4399-BA3F-73FEF01F638D}" sibTransId="{2EBED038-8BFE-4192-BF65-B224DC1ABE67}"/>
    <dgm:cxn modelId="{D3339C62-72FC-44EC-B1A1-2E08CC2B18C8}" type="presOf" srcId="{C65750FD-D560-45DE-8766-3BEE65CB5603}" destId="{69BC1F23-C101-4F75-A579-CD07989F7DBB}" srcOrd="0" destOrd="0" presId="urn:microsoft.com/office/officeart/2005/8/layout/hList1"/>
    <dgm:cxn modelId="{63359500-D1BA-4457-B0EF-F302BC9A1B99}" type="presOf" srcId="{919FB1B5-B440-439F-B0B7-59B2EAE66DF6}" destId="{69BC1F23-C101-4F75-A579-CD07989F7DBB}" srcOrd="0" destOrd="2" presId="urn:microsoft.com/office/officeart/2005/8/layout/hList1"/>
    <dgm:cxn modelId="{2CA806F0-968A-4633-B82F-502ED0CBAB9E}" srcId="{E664F92C-2B2F-42DD-AC78-035242B7A3D5}" destId="{363F3DD5-4D8D-40A7-839A-4102425F1888}" srcOrd="1" destOrd="0" parTransId="{2B043233-E236-4CF5-9D4C-92F93AEC89C4}" sibTransId="{92832FF9-B285-469F-91FB-C871A2A372DA}"/>
    <dgm:cxn modelId="{CACDB418-2520-413F-B0D9-0111DBA5C0A6}" srcId="{56C4FDE4-1E84-4EE5-B6EB-6329A4CBD22D}" destId="{E664F92C-2B2F-42DD-AC78-035242B7A3D5}" srcOrd="0" destOrd="0" parTransId="{C7DB02F0-0B55-4B39-8DF8-7F40DA451DA9}" sibTransId="{E408B2F9-4009-4F77-B885-35E1D97BB8F0}"/>
    <dgm:cxn modelId="{BF04AAE9-C9DD-43FF-91EC-D41A2052AFE1}" type="presOf" srcId="{3994A80A-41C2-4DB3-908D-B5C4161A2064}" destId="{C3FBDC89-5BD7-4417-85BE-DC47DB011901}" srcOrd="0" destOrd="2" presId="urn:microsoft.com/office/officeart/2005/8/layout/hList1"/>
    <dgm:cxn modelId="{D3A5E4A7-8A26-4350-93C3-DF9ECFE8F068}" srcId="{2A923642-0762-4AAB-84A3-52CACC4704FB}" destId="{F45EF6A7-A218-454D-B816-FBDEC3422F85}" srcOrd="1" destOrd="0" parTransId="{F9D4FB87-E9E1-4458-A9F0-CFF652CBDEFF}" sibTransId="{CE4C3EE7-3070-4958-8A17-B1081637C65B}"/>
    <dgm:cxn modelId="{75168B85-A556-4012-A7E8-79BF3404B488}" srcId="{E664F92C-2B2F-42DD-AC78-035242B7A3D5}" destId="{5CE065B5-F0E5-473C-BBE2-1FC43E96B7B1}" srcOrd="0" destOrd="0" parTransId="{D10F4D8D-625B-407C-86EB-20AC6E2A2785}" sibTransId="{BC8638E7-E152-4585-BC50-32F9830120C0}"/>
    <dgm:cxn modelId="{F67C891A-734D-4759-BB8B-2F87851B5524}" type="presOf" srcId="{2A923642-0762-4AAB-84A3-52CACC4704FB}" destId="{BD723F25-AF9E-4004-A5FA-2BA47A0194A0}" srcOrd="0" destOrd="0" presId="urn:microsoft.com/office/officeart/2005/8/layout/hList1"/>
    <dgm:cxn modelId="{F79DC4B5-5175-469F-A70D-4B0E64DF224C}" srcId="{2A923642-0762-4AAB-84A3-52CACC4704FB}" destId="{919FB1B5-B440-439F-B0B7-59B2EAE66DF6}" srcOrd="2" destOrd="0" parTransId="{27439D68-4DAC-48A1-8824-2ABEA0F318E7}" sibTransId="{8EF2D446-DF39-4CEE-9192-E1DE7074A8FA}"/>
    <dgm:cxn modelId="{27CD6E6A-4632-498F-BE2B-D1EE9A92EF28}" type="presOf" srcId="{56C4FDE4-1E84-4EE5-B6EB-6329A4CBD22D}" destId="{96BBB747-7CE3-48BA-BB16-9405D1326894}" srcOrd="0" destOrd="0" presId="urn:microsoft.com/office/officeart/2005/8/layout/hList1"/>
    <dgm:cxn modelId="{6E1F5AD7-C296-4BC7-B137-6D011D1E13F3}" type="presOf" srcId="{E664F92C-2B2F-42DD-AC78-035242B7A3D5}" destId="{3F273510-A227-436F-9A47-B294E07A35B2}" srcOrd="0" destOrd="0" presId="urn:microsoft.com/office/officeart/2005/8/layout/hList1"/>
    <dgm:cxn modelId="{5E7B7286-9E33-4B06-96F5-1C4FEDAD0D80}" srcId="{56C4FDE4-1E84-4EE5-B6EB-6329A4CBD22D}" destId="{2A923642-0762-4AAB-84A3-52CACC4704FB}" srcOrd="1" destOrd="0" parTransId="{06946F45-F118-43C5-919D-9CF59560ADAD}" sibTransId="{D68DC62B-0601-4F9A-8175-373FEA2AE633}"/>
    <dgm:cxn modelId="{920FFD46-79B9-409F-8246-69F64D485FBF}" type="presOf" srcId="{5CE065B5-F0E5-473C-BBE2-1FC43E96B7B1}" destId="{C3FBDC89-5BD7-4417-85BE-DC47DB011901}" srcOrd="0" destOrd="0" presId="urn:microsoft.com/office/officeart/2005/8/layout/hList1"/>
    <dgm:cxn modelId="{C002DE56-425C-4E23-8ECA-5CED1CEAE722}" type="presParOf" srcId="{96BBB747-7CE3-48BA-BB16-9405D1326894}" destId="{20A73CF8-D567-405E-817E-48DE50130005}" srcOrd="0" destOrd="0" presId="urn:microsoft.com/office/officeart/2005/8/layout/hList1"/>
    <dgm:cxn modelId="{2D68ED18-0C71-473B-9A7D-D67EED1C2087}" type="presParOf" srcId="{20A73CF8-D567-405E-817E-48DE50130005}" destId="{3F273510-A227-436F-9A47-B294E07A35B2}" srcOrd="0" destOrd="0" presId="urn:microsoft.com/office/officeart/2005/8/layout/hList1"/>
    <dgm:cxn modelId="{4DDD6A84-7711-4476-9E57-D53F7840DA52}" type="presParOf" srcId="{20A73CF8-D567-405E-817E-48DE50130005}" destId="{C3FBDC89-5BD7-4417-85BE-DC47DB011901}" srcOrd="1" destOrd="0" presId="urn:microsoft.com/office/officeart/2005/8/layout/hList1"/>
    <dgm:cxn modelId="{C00CCFBC-F9D9-4AE7-BA1A-17DC9424D04C}" type="presParOf" srcId="{96BBB747-7CE3-48BA-BB16-9405D1326894}" destId="{7AC6C39D-496E-4CA0-8124-12541FEC445A}" srcOrd="1" destOrd="0" presId="urn:microsoft.com/office/officeart/2005/8/layout/hList1"/>
    <dgm:cxn modelId="{ABEACBD3-4698-44A7-BE12-D7534960893C}" type="presParOf" srcId="{96BBB747-7CE3-48BA-BB16-9405D1326894}" destId="{B6C1E000-80CE-4307-8AD9-69E35EFDB8EF}" srcOrd="2" destOrd="0" presId="urn:microsoft.com/office/officeart/2005/8/layout/hList1"/>
    <dgm:cxn modelId="{510FA86D-46AC-40BF-88F0-43E9A7ECB516}" type="presParOf" srcId="{B6C1E000-80CE-4307-8AD9-69E35EFDB8EF}" destId="{BD723F25-AF9E-4004-A5FA-2BA47A0194A0}" srcOrd="0" destOrd="0" presId="urn:microsoft.com/office/officeart/2005/8/layout/hList1"/>
    <dgm:cxn modelId="{FC7A08D1-27FA-418A-A925-BEFCE6437378}" type="presParOf" srcId="{B6C1E000-80CE-4307-8AD9-69E35EFDB8EF}" destId="{69BC1F23-C101-4F75-A579-CD07989F7DBB}"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37A042E-D9FC-4CE1-BE21-04B49A71CA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AF8693A1-75AA-41B2-B83F-C417465D121D}">
      <dgm:prSet phldrT="[Κείμενο]" custT="1"/>
      <dgm:spPr/>
      <dgm:t>
        <a:bodyPr/>
        <a:lstStyle/>
        <a:p>
          <a:r>
            <a:rPr lang="en-US" sz="1600" dirty="0" smtClean="0"/>
            <a:t>Gram(-) </a:t>
          </a:r>
          <a:r>
            <a:rPr lang="el-GR" sz="1600" dirty="0" smtClean="0"/>
            <a:t>βακτήριο, αναερόβιο, μη κινητό</a:t>
          </a:r>
        </a:p>
        <a:p>
          <a:r>
            <a:rPr lang="el-GR" sz="1600" dirty="0" smtClean="0"/>
            <a:t>Ανήκει στα βακτηριοειδή</a:t>
          </a:r>
          <a:endParaRPr lang="el-GR" sz="1600" dirty="0"/>
        </a:p>
      </dgm:t>
    </dgm:pt>
    <dgm:pt modelId="{1A3D4A1F-46E1-4CED-8548-306E72E14600}" type="parTrans" cxnId="{31585DB3-588C-448C-B5E6-D919E36DE5A8}">
      <dgm:prSet/>
      <dgm:spPr/>
      <dgm:t>
        <a:bodyPr/>
        <a:lstStyle/>
        <a:p>
          <a:endParaRPr lang="el-GR"/>
        </a:p>
      </dgm:t>
    </dgm:pt>
    <dgm:pt modelId="{E756A1C1-1599-4F21-A808-7E0DBFC5B0FC}" type="sibTrans" cxnId="{31585DB3-588C-448C-B5E6-D919E36DE5A8}">
      <dgm:prSet/>
      <dgm:spPr/>
      <dgm:t>
        <a:bodyPr/>
        <a:lstStyle/>
        <a:p>
          <a:endParaRPr lang="el-GR"/>
        </a:p>
      </dgm:t>
    </dgm:pt>
    <dgm:pt modelId="{B9AC852B-4809-4E98-A31E-5F69C64B355F}">
      <dgm:prSet phldrT="[Κείμενο]" custT="1"/>
      <dgm:spPr/>
      <dgm:t>
        <a:bodyPr/>
        <a:lstStyle/>
        <a:p>
          <a:r>
            <a:rPr lang="el-GR" sz="1600" dirty="0" smtClean="0"/>
            <a:t>Αποτελεί ένα από τα κύρια αίτια της χρόνιας περιοδοντίτιδας, διεισδύει στα επιθηλιακά κύτταρα των ούλων και από εκεί με την κυκλοφορία του αίματος σε διάφορα σημεία του σώματος </a:t>
          </a:r>
          <a:endParaRPr lang="el-GR" sz="1600" dirty="0"/>
        </a:p>
      </dgm:t>
    </dgm:pt>
    <dgm:pt modelId="{056093CC-497C-4F11-9C68-EE4DAF306968}" type="parTrans" cxnId="{0513C31E-037A-4197-9615-E6F750ACF7A7}">
      <dgm:prSet/>
      <dgm:spPr/>
      <dgm:t>
        <a:bodyPr/>
        <a:lstStyle/>
        <a:p>
          <a:endParaRPr lang="el-GR"/>
        </a:p>
      </dgm:t>
    </dgm:pt>
    <dgm:pt modelId="{61B3A071-3C7E-4C2D-80BD-6DA1303D4F3A}" type="sibTrans" cxnId="{0513C31E-037A-4197-9615-E6F750ACF7A7}">
      <dgm:prSet/>
      <dgm:spPr/>
      <dgm:t>
        <a:bodyPr/>
        <a:lstStyle/>
        <a:p>
          <a:endParaRPr lang="el-GR"/>
        </a:p>
      </dgm:t>
    </dgm:pt>
    <dgm:pt modelId="{A735AD5D-133D-4CD3-B8EA-F7EC646E3F08}" type="pres">
      <dgm:prSet presAssocID="{D37A042E-D9FC-4CE1-BE21-04B49A71CA65}" presName="linear" presStyleCnt="0">
        <dgm:presLayoutVars>
          <dgm:dir/>
          <dgm:animLvl val="lvl"/>
          <dgm:resizeHandles val="exact"/>
        </dgm:presLayoutVars>
      </dgm:prSet>
      <dgm:spPr/>
      <dgm:t>
        <a:bodyPr/>
        <a:lstStyle/>
        <a:p>
          <a:endParaRPr lang="el-GR"/>
        </a:p>
      </dgm:t>
    </dgm:pt>
    <dgm:pt modelId="{CF68BE7A-D2E4-4D5E-A633-6929E7866AC1}" type="pres">
      <dgm:prSet presAssocID="{AF8693A1-75AA-41B2-B83F-C417465D121D}" presName="parentLin" presStyleCnt="0"/>
      <dgm:spPr/>
    </dgm:pt>
    <dgm:pt modelId="{BBF7BB40-21EC-48A3-B2C7-9F6557DCC503}" type="pres">
      <dgm:prSet presAssocID="{AF8693A1-75AA-41B2-B83F-C417465D121D}" presName="parentLeftMargin" presStyleLbl="node1" presStyleIdx="0" presStyleCnt="2"/>
      <dgm:spPr/>
      <dgm:t>
        <a:bodyPr/>
        <a:lstStyle/>
        <a:p>
          <a:endParaRPr lang="el-GR"/>
        </a:p>
      </dgm:t>
    </dgm:pt>
    <dgm:pt modelId="{156369F7-7C76-41E8-AAC1-77F82EB966F1}" type="pres">
      <dgm:prSet presAssocID="{AF8693A1-75AA-41B2-B83F-C417465D121D}" presName="parentText" presStyleLbl="node1" presStyleIdx="0" presStyleCnt="2">
        <dgm:presLayoutVars>
          <dgm:chMax val="0"/>
          <dgm:bulletEnabled val="1"/>
        </dgm:presLayoutVars>
      </dgm:prSet>
      <dgm:spPr/>
      <dgm:t>
        <a:bodyPr/>
        <a:lstStyle/>
        <a:p>
          <a:endParaRPr lang="el-GR"/>
        </a:p>
      </dgm:t>
    </dgm:pt>
    <dgm:pt modelId="{A4C7A2C5-269A-4284-88A5-FAB64EF40D50}" type="pres">
      <dgm:prSet presAssocID="{AF8693A1-75AA-41B2-B83F-C417465D121D}" presName="negativeSpace" presStyleCnt="0"/>
      <dgm:spPr/>
    </dgm:pt>
    <dgm:pt modelId="{44AE1DD3-77A7-4BDA-B734-9B94EF7C27A7}" type="pres">
      <dgm:prSet presAssocID="{AF8693A1-75AA-41B2-B83F-C417465D121D}" presName="childText" presStyleLbl="conFgAcc1" presStyleIdx="0" presStyleCnt="2">
        <dgm:presLayoutVars>
          <dgm:bulletEnabled val="1"/>
        </dgm:presLayoutVars>
      </dgm:prSet>
      <dgm:spPr/>
    </dgm:pt>
    <dgm:pt modelId="{5EAE8627-0E93-446E-9B88-44FA0188B3E0}" type="pres">
      <dgm:prSet presAssocID="{E756A1C1-1599-4F21-A808-7E0DBFC5B0FC}" presName="spaceBetweenRectangles" presStyleCnt="0"/>
      <dgm:spPr/>
    </dgm:pt>
    <dgm:pt modelId="{10424C8C-BF5B-4E56-B709-DAE239AAC9B8}" type="pres">
      <dgm:prSet presAssocID="{B9AC852B-4809-4E98-A31E-5F69C64B355F}" presName="parentLin" presStyleCnt="0"/>
      <dgm:spPr/>
    </dgm:pt>
    <dgm:pt modelId="{485E934F-8050-4A69-957D-C4EB05ABDCC8}" type="pres">
      <dgm:prSet presAssocID="{B9AC852B-4809-4E98-A31E-5F69C64B355F}" presName="parentLeftMargin" presStyleLbl="node1" presStyleIdx="0" presStyleCnt="2"/>
      <dgm:spPr/>
      <dgm:t>
        <a:bodyPr/>
        <a:lstStyle/>
        <a:p>
          <a:endParaRPr lang="el-GR"/>
        </a:p>
      </dgm:t>
    </dgm:pt>
    <dgm:pt modelId="{1B440F93-687A-4662-894D-B3C313506BF6}" type="pres">
      <dgm:prSet presAssocID="{B9AC852B-4809-4E98-A31E-5F69C64B355F}" presName="parentText" presStyleLbl="node1" presStyleIdx="1" presStyleCnt="2">
        <dgm:presLayoutVars>
          <dgm:chMax val="0"/>
          <dgm:bulletEnabled val="1"/>
        </dgm:presLayoutVars>
      </dgm:prSet>
      <dgm:spPr/>
      <dgm:t>
        <a:bodyPr/>
        <a:lstStyle/>
        <a:p>
          <a:endParaRPr lang="el-GR"/>
        </a:p>
      </dgm:t>
    </dgm:pt>
    <dgm:pt modelId="{5D1199CB-3809-4380-A769-5827ED7D806A}" type="pres">
      <dgm:prSet presAssocID="{B9AC852B-4809-4E98-A31E-5F69C64B355F}" presName="negativeSpace" presStyleCnt="0"/>
      <dgm:spPr/>
    </dgm:pt>
    <dgm:pt modelId="{EF28BC67-A3DB-4208-8E59-8647F17516FA}" type="pres">
      <dgm:prSet presAssocID="{B9AC852B-4809-4E98-A31E-5F69C64B355F}" presName="childText" presStyleLbl="conFgAcc1" presStyleIdx="1" presStyleCnt="2" custLinFactNeighborX="1181" custLinFactNeighborY="89517">
        <dgm:presLayoutVars>
          <dgm:bulletEnabled val="1"/>
        </dgm:presLayoutVars>
      </dgm:prSet>
      <dgm:spPr/>
    </dgm:pt>
  </dgm:ptLst>
  <dgm:cxnLst>
    <dgm:cxn modelId="{0513C31E-037A-4197-9615-E6F750ACF7A7}" srcId="{D37A042E-D9FC-4CE1-BE21-04B49A71CA65}" destId="{B9AC852B-4809-4E98-A31E-5F69C64B355F}" srcOrd="1" destOrd="0" parTransId="{056093CC-497C-4F11-9C68-EE4DAF306968}" sibTransId="{61B3A071-3C7E-4C2D-80BD-6DA1303D4F3A}"/>
    <dgm:cxn modelId="{676ECD86-A95F-4767-AAE8-40BCCA4B13C8}" type="presOf" srcId="{AF8693A1-75AA-41B2-B83F-C417465D121D}" destId="{BBF7BB40-21EC-48A3-B2C7-9F6557DCC503}" srcOrd="0" destOrd="0" presId="urn:microsoft.com/office/officeart/2005/8/layout/list1"/>
    <dgm:cxn modelId="{68130240-B814-4725-BF2D-0DBB7D8D22AD}" type="presOf" srcId="{B9AC852B-4809-4E98-A31E-5F69C64B355F}" destId="{485E934F-8050-4A69-957D-C4EB05ABDCC8}" srcOrd="0" destOrd="0" presId="urn:microsoft.com/office/officeart/2005/8/layout/list1"/>
    <dgm:cxn modelId="{56ADA0D2-772B-4A16-BFE3-14E1551D93B7}" type="presOf" srcId="{B9AC852B-4809-4E98-A31E-5F69C64B355F}" destId="{1B440F93-687A-4662-894D-B3C313506BF6}" srcOrd="1" destOrd="0" presId="urn:microsoft.com/office/officeart/2005/8/layout/list1"/>
    <dgm:cxn modelId="{984021B7-5360-40F8-897A-6013DCA6EB34}" type="presOf" srcId="{AF8693A1-75AA-41B2-B83F-C417465D121D}" destId="{156369F7-7C76-41E8-AAC1-77F82EB966F1}" srcOrd="1" destOrd="0" presId="urn:microsoft.com/office/officeart/2005/8/layout/list1"/>
    <dgm:cxn modelId="{31585DB3-588C-448C-B5E6-D919E36DE5A8}" srcId="{D37A042E-D9FC-4CE1-BE21-04B49A71CA65}" destId="{AF8693A1-75AA-41B2-B83F-C417465D121D}" srcOrd="0" destOrd="0" parTransId="{1A3D4A1F-46E1-4CED-8548-306E72E14600}" sibTransId="{E756A1C1-1599-4F21-A808-7E0DBFC5B0FC}"/>
    <dgm:cxn modelId="{B1B1BB94-B282-4C13-855D-A8A2380BC102}" type="presOf" srcId="{D37A042E-D9FC-4CE1-BE21-04B49A71CA65}" destId="{A735AD5D-133D-4CD3-B8EA-F7EC646E3F08}" srcOrd="0" destOrd="0" presId="urn:microsoft.com/office/officeart/2005/8/layout/list1"/>
    <dgm:cxn modelId="{12156109-CE0B-4F59-8BBE-D73912422ECE}" type="presParOf" srcId="{A735AD5D-133D-4CD3-B8EA-F7EC646E3F08}" destId="{CF68BE7A-D2E4-4D5E-A633-6929E7866AC1}" srcOrd="0" destOrd="0" presId="urn:microsoft.com/office/officeart/2005/8/layout/list1"/>
    <dgm:cxn modelId="{FA65BA68-41D2-4D3A-AC25-D259F0931859}" type="presParOf" srcId="{CF68BE7A-D2E4-4D5E-A633-6929E7866AC1}" destId="{BBF7BB40-21EC-48A3-B2C7-9F6557DCC503}" srcOrd="0" destOrd="0" presId="urn:microsoft.com/office/officeart/2005/8/layout/list1"/>
    <dgm:cxn modelId="{3D51633F-E2AB-41C8-AD44-EE744FA8B70B}" type="presParOf" srcId="{CF68BE7A-D2E4-4D5E-A633-6929E7866AC1}" destId="{156369F7-7C76-41E8-AAC1-77F82EB966F1}" srcOrd="1" destOrd="0" presId="urn:microsoft.com/office/officeart/2005/8/layout/list1"/>
    <dgm:cxn modelId="{E8EE9993-3145-41B3-AC11-412997F32260}" type="presParOf" srcId="{A735AD5D-133D-4CD3-B8EA-F7EC646E3F08}" destId="{A4C7A2C5-269A-4284-88A5-FAB64EF40D50}" srcOrd="1" destOrd="0" presId="urn:microsoft.com/office/officeart/2005/8/layout/list1"/>
    <dgm:cxn modelId="{5BAB4E89-D323-4E93-89A1-83627F685249}" type="presParOf" srcId="{A735AD5D-133D-4CD3-B8EA-F7EC646E3F08}" destId="{44AE1DD3-77A7-4BDA-B734-9B94EF7C27A7}" srcOrd="2" destOrd="0" presId="urn:microsoft.com/office/officeart/2005/8/layout/list1"/>
    <dgm:cxn modelId="{96951987-21E0-415F-80A9-0D1924F024BA}" type="presParOf" srcId="{A735AD5D-133D-4CD3-B8EA-F7EC646E3F08}" destId="{5EAE8627-0E93-446E-9B88-44FA0188B3E0}" srcOrd="3" destOrd="0" presId="urn:microsoft.com/office/officeart/2005/8/layout/list1"/>
    <dgm:cxn modelId="{867AF189-E75D-4806-BC5A-E17469A9178A}" type="presParOf" srcId="{A735AD5D-133D-4CD3-B8EA-F7EC646E3F08}" destId="{10424C8C-BF5B-4E56-B709-DAE239AAC9B8}" srcOrd="4" destOrd="0" presId="urn:microsoft.com/office/officeart/2005/8/layout/list1"/>
    <dgm:cxn modelId="{BC7E3BC8-65E7-4B18-8F28-E3192817B555}" type="presParOf" srcId="{10424C8C-BF5B-4E56-B709-DAE239AAC9B8}" destId="{485E934F-8050-4A69-957D-C4EB05ABDCC8}" srcOrd="0" destOrd="0" presId="urn:microsoft.com/office/officeart/2005/8/layout/list1"/>
    <dgm:cxn modelId="{D2A777A9-8A7A-4EC1-BDF5-FA624507568C}" type="presParOf" srcId="{10424C8C-BF5B-4E56-B709-DAE239AAC9B8}" destId="{1B440F93-687A-4662-894D-B3C313506BF6}" srcOrd="1" destOrd="0" presId="urn:microsoft.com/office/officeart/2005/8/layout/list1"/>
    <dgm:cxn modelId="{E34499B1-BEA7-42B7-889A-E1F7329C8A59}" type="presParOf" srcId="{A735AD5D-133D-4CD3-B8EA-F7EC646E3F08}" destId="{5D1199CB-3809-4380-A769-5827ED7D806A}" srcOrd="5" destOrd="0" presId="urn:microsoft.com/office/officeart/2005/8/layout/list1"/>
    <dgm:cxn modelId="{57EF2EED-C3D0-48A0-B749-24AF36F1676D}" type="presParOf" srcId="{A735AD5D-133D-4CD3-B8EA-F7EC646E3F08}" destId="{EF28BC67-A3DB-4208-8E59-8647F17516FA}"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56F26D-C5D4-459F-88C9-13E8CBD9BC53}"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l-GR"/>
        </a:p>
      </dgm:t>
    </dgm:pt>
    <dgm:pt modelId="{29E88996-C139-4B61-A770-6897FBC6340F}">
      <dgm:prSet phldrT="[Κείμενο]" custT="1"/>
      <dgm:spPr/>
      <dgm:t>
        <a:bodyPr/>
        <a:lstStyle/>
        <a:p>
          <a:r>
            <a:rPr lang="el-GR" sz="1600" dirty="0" smtClean="0"/>
            <a:t>Υδατάνθρακες </a:t>
          </a:r>
          <a:endParaRPr lang="el-GR" sz="1600" dirty="0"/>
        </a:p>
      </dgm:t>
    </dgm:pt>
    <dgm:pt modelId="{6645DA5D-4139-4DF3-91BB-C4C1128640FF}" type="parTrans" cxnId="{904A1B74-D60F-4DCB-9D9A-FE1D91AB2C92}">
      <dgm:prSet/>
      <dgm:spPr/>
      <dgm:t>
        <a:bodyPr/>
        <a:lstStyle/>
        <a:p>
          <a:endParaRPr lang="el-GR"/>
        </a:p>
      </dgm:t>
    </dgm:pt>
    <dgm:pt modelId="{0B3F3F2A-13C0-4B23-8773-53BA14891427}" type="sibTrans" cxnId="{904A1B74-D60F-4DCB-9D9A-FE1D91AB2C92}">
      <dgm:prSet/>
      <dgm:spPr/>
      <dgm:t>
        <a:bodyPr/>
        <a:lstStyle/>
        <a:p>
          <a:endParaRPr lang="el-GR"/>
        </a:p>
      </dgm:t>
    </dgm:pt>
    <dgm:pt modelId="{9A57520F-E214-439D-88DA-9EE2E3982E4A}">
      <dgm:prSet phldrT="[Κείμενο]" custT="1"/>
      <dgm:spPr/>
      <dgm:t>
        <a:bodyPr/>
        <a:lstStyle/>
        <a:p>
          <a:r>
            <a:rPr lang="el-GR" sz="2000" dirty="0" smtClean="0"/>
            <a:t>Μονοσακχαρίτες </a:t>
          </a:r>
          <a:r>
            <a:rPr lang="el-GR" sz="1600" dirty="0" smtClean="0"/>
            <a:t>(γλυκόζη, φρουκτόζη, γαλακτόζη, κα )</a:t>
          </a:r>
          <a:endParaRPr lang="el-GR" sz="1600" dirty="0"/>
        </a:p>
      </dgm:t>
    </dgm:pt>
    <dgm:pt modelId="{9BEA9499-3883-4AB9-B1B2-3B9D3F7C644A}" type="parTrans" cxnId="{25505A00-6B48-4DD5-9079-E23FDA0DB6C4}">
      <dgm:prSet/>
      <dgm:spPr/>
      <dgm:t>
        <a:bodyPr/>
        <a:lstStyle/>
        <a:p>
          <a:endParaRPr lang="el-GR"/>
        </a:p>
      </dgm:t>
    </dgm:pt>
    <dgm:pt modelId="{0F6D9ADD-94A6-4D39-AE77-089274B48C86}" type="sibTrans" cxnId="{25505A00-6B48-4DD5-9079-E23FDA0DB6C4}">
      <dgm:prSet/>
      <dgm:spPr/>
      <dgm:t>
        <a:bodyPr/>
        <a:lstStyle/>
        <a:p>
          <a:endParaRPr lang="el-GR"/>
        </a:p>
      </dgm:t>
    </dgm:pt>
    <dgm:pt modelId="{83493E6A-A7BC-48DA-9844-037256428DF5}">
      <dgm:prSet phldrT="[Κείμενο]" custT="1"/>
      <dgm:spPr/>
      <dgm:t>
        <a:bodyPr/>
        <a:lstStyle/>
        <a:p>
          <a:r>
            <a:rPr lang="el-GR" sz="2100" dirty="0" smtClean="0"/>
            <a:t>Δισακχαρίτες </a:t>
          </a:r>
          <a:r>
            <a:rPr lang="el-GR" sz="1600" dirty="0" smtClean="0"/>
            <a:t>(σακχαρόζη, μαλτόζη, λακτόζη, κα)</a:t>
          </a:r>
          <a:r>
            <a:rPr lang="el-GR" sz="2100" dirty="0" smtClean="0"/>
            <a:t> </a:t>
          </a:r>
          <a:endParaRPr lang="el-GR" sz="2100" dirty="0"/>
        </a:p>
      </dgm:t>
    </dgm:pt>
    <dgm:pt modelId="{169D103E-3099-4BE4-8E1A-5BC0854E51B4}" type="parTrans" cxnId="{DAC9FD95-23F3-4528-B0BA-4B6A9C8159EA}">
      <dgm:prSet/>
      <dgm:spPr/>
      <dgm:t>
        <a:bodyPr/>
        <a:lstStyle/>
        <a:p>
          <a:endParaRPr lang="el-GR"/>
        </a:p>
      </dgm:t>
    </dgm:pt>
    <dgm:pt modelId="{8BAA8C9B-BEF4-46FF-ACB5-7163F4DFE39B}" type="sibTrans" cxnId="{DAC9FD95-23F3-4528-B0BA-4B6A9C8159EA}">
      <dgm:prSet/>
      <dgm:spPr/>
      <dgm:t>
        <a:bodyPr/>
        <a:lstStyle/>
        <a:p>
          <a:endParaRPr lang="el-GR"/>
        </a:p>
      </dgm:t>
    </dgm:pt>
    <dgm:pt modelId="{2C479826-BFD3-4715-BE87-F1353F6425AB}">
      <dgm:prSet phldrT="[Κείμενο]" custT="1"/>
      <dgm:spPr/>
      <dgm:t>
        <a:bodyPr/>
        <a:lstStyle/>
        <a:p>
          <a:r>
            <a:rPr lang="el-GR" sz="2100" dirty="0" smtClean="0"/>
            <a:t>Πολυσακχαρίτες </a:t>
          </a:r>
          <a:r>
            <a:rPr lang="el-GR" sz="1600" dirty="0" smtClean="0"/>
            <a:t>(άμυλο, κυτταρίνη, γλυκογόνο κα)</a:t>
          </a:r>
          <a:r>
            <a:rPr lang="el-GR" sz="2100" dirty="0" smtClean="0"/>
            <a:t> </a:t>
          </a:r>
          <a:endParaRPr lang="el-GR" sz="2100" dirty="0"/>
        </a:p>
      </dgm:t>
    </dgm:pt>
    <dgm:pt modelId="{07CA4D6A-B2C2-4BF6-98EB-F950B6C9153C}" type="parTrans" cxnId="{9485FF70-49F0-4546-B937-1F3C4D8457FA}">
      <dgm:prSet/>
      <dgm:spPr/>
      <dgm:t>
        <a:bodyPr/>
        <a:lstStyle/>
        <a:p>
          <a:endParaRPr lang="el-GR"/>
        </a:p>
      </dgm:t>
    </dgm:pt>
    <dgm:pt modelId="{6AD62240-8CC8-41C9-B33B-E6650026ACD0}" type="sibTrans" cxnId="{9485FF70-49F0-4546-B937-1F3C4D8457FA}">
      <dgm:prSet/>
      <dgm:spPr/>
      <dgm:t>
        <a:bodyPr/>
        <a:lstStyle/>
        <a:p>
          <a:endParaRPr lang="el-GR"/>
        </a:p>
      </dgm:t>
    </dgm:pt>
    <dgm:pt modelId="{4FC12F33-31C0-440A-958B-5A14B9C42EDD}" type="pres">
      <dgm:prSet presAssocID="{0C56F26D-C5D4-459F-88C9-13E8CBD9BC53}" presName="hierChild1" presStyleCnt="0">
        <dgm:presLayoutVars>
          <dgm:orgChart val="1"/>
          <dgm:chPref val="1"/>
          <dgm:dir/>
          <dgm:animOne val="branch"/>
          <dgm:animLvl val="lvl"/>
          <dgm:resizeHandles/>
        </dgm:presLayoutVars>
      </dgm:prSet>
      <dgm:spPr/>
      <dgm:t>
        <a:bodyPr/>
        <a:lstStyle/>
        <a:p>
          <a:endParaRPr lang="el-GR"/>
        </a:p>
      </dgm:t>
    </dgm:pt>
    <dgm:pt modelId="{46A4611C-C772-4B74-9A38-C34C2FBDC1AB}" type="pres">
      <dgm:prSet presAssocID="{29E88996-C139-4B61-A770-6897FBC6340F}" presName="hierRoot1" presStyleCnt="0">
        <dgm:presLayoutVars>
          <dgm:hierBranch val="init"/>
        </dgm:presLayoutVars>
      </dgm:prSet>
      <dgm:spPr/>
    </dgm:pt>
    <dgm:pt modelId="{F4F83178-E09A-4250-95C2-CE757BC3BA73}" type="pres">
      <dgm:prSet presAssocID="{29E88996-C139-4B61-A770-6897FBC6340F}" presName="rootComposite1" presStyleCnt="0"/>
      <dgm:spPr/>
    </dgm:pt>
    <dgm:pt modelId="{3A3D651F-1C56-4A76-929C-21A33011A2C4}" type="pres">
      <dgm:prSet presAssocID="{29E88996-C139-4B61-A770-6897FBC6340F}" presName="rootText1" presStyleLbl="node0" presStyleIdx="0" presStyleCnt="1">
        <dgm:presLayoutVars>
          <dgm:chPref val="3"/>
        </dgm:presLayoutVars>
      </dgm:prSet>
      <dgm:spPr/>
      <dgm:t>
        <a:bodyPr/>
        <a:lstStyle/>
        <a:p>
          <a:endParaRPr lang="el-GR"/>
        </a:p>
      </dgm:t>
    </dgm:pt>
    <dgm:pt modelId="{0675361F-FA8F-4D66-92A9-868DFDC6E5F8}" type="pres">
      <dgm:prSet presAssocID="{29E88996-C139-4B61-A770-6897FBC6340F}" presName="rootConnector1" presStyleLbl="node1" presStyleIdx="0" presStyleCnt="0"/>
      <dgm:spPr/>
      <dgm:t>
        <a:bodyPr/>
        <a:lstStyle/>
        <a:p>
          <a:endParaRPr lang="el-GR"/>
        </a:p>
      </dgm:t>
    </dgm:pt>
    <dgm:pt modelId="{405C3577-D499-4E03-B314-4B84DEDB7BA5}" type="pres">
      <dgm:prSet presAssocID="{29E88996-C139-4B61-A770-6897FBC6340F}" presName="hierChild2" presStyleCnt="0"/>
      <dgm:spPr/>
    </dgm:pt>
    <dgm:pt modelId="{BBE7184B-3B12-420A-9BD5-2D0DA46375D9}" type="pres">
      <dgm:prSet presAssocID="{9BEA9499-3883-4AB9-B1B2-3B9D3F7C644A}" presName="Name37" presStyleLbl="parChTrans1D2" presStyleIdx="0" presStyleCnt="3"/>
      <dgm:spPr/>
      <dgm:t>
        <a:bodyPr/>
        <a:lstStyle/>
        <a:p>
          <a:endParaRPr lang="el-GR"/>
        </a:p>
      </dgm:t>
    </dgm:pt>
    <dgm:pt modelId="{BB2F4A1D-4C65-41B7-832C-432E77FDFBFB}" type="pres">
      <dgm:prSet presAssocID="{9A57520F-E214-439D-88DA-9EE2E3982E4A}" presName="hierRoot2" presStyleCnt="0">
        <dgm:presLayoutVars>
          <dgm:hierBranch val="init"/>
        </dgm:presLayoutVars>
      </dgm:prSet>
      <dgm:spPr/>
    </dgm:pt>
    <dgm:pt modelId="{C62CD662-1BC6-4096-B895-CD3D120EF24F}" type="pres">
      <dgm:prSet presAssocID="{9A57520F-E214-439D-88DA-9EE2E3982E4A}" presName="rootComposite" presStyleCnt="0"/>
      <dgm:spPr/>
    </dgm:pt>
    <dgm:pt modelId="{16E2E178-C8D5-4C05-AB9F-628F109CE112}" type="pres">
      <dgm:prSet presAssocID="{9A57520F-E214-439D-88DA-9EE2E3982E4A}" presName="rootText" presStyleLbl="node2" presStyleIdx="0" presStyleCnt="3">
        <dgm:presLayoutVars>
          <dgm:chPref val="3"/>
        </dgm:presLayoutVars>
      </dgm:prSet>
      <dgm:spPr/>
      <dgm:t>
        <a:bodyPr/>
        <a:lstStyle/>
        <a:p>
          <a:endParaRPr lang="el-GR"/>
        </a:p>
      </dgm:t>
    </dgm:pt>
    <dgm:pt modelId="{33DD7849-BF67-40F6-850D-C73341A7487B}" type="pres">
      <dgm:prSet presAssocID="{9A57520F-E214-439D-88DA-9EE2E3982E4A}" presName="rootConnector" presStyleLbl="node2" presStyleIdx="0" presStyleCnt="3"/>
      <dgm:spPr/>
      <dgm:t>
        <a:bodyPr/>
        <a:lstStyle/>
        <a:p>
          <a:endParaRPr lang="el-GR"/>
        </a:p>
      </dgm:t>
    </dgm:pt>
    <dgm:pt modelId="{A82C5474-333C-4B71-BA39-AE87F11ECCA1}" type="pres">
      <dgm:prSet presAssocID="{9A57520F-E214-439D-88DA-9EE2E3982E4A}" presName="hierChild4" presStyleCnt="0"/>
      <dgm:spPr/>
    </dgm:pt>
    <dgm:pt modelId="{D56B3CD0-8FE3-4256-9254-31164A2C804D}" type="pres">
      <dgm:prSet presAssocID="{9A57520F-E214-439D-88DA-9EE2E3982E4A}" presName="hierChild5" presStyleCnt="0"/>
      <dgm:spPr/>
    </dgm:pt>
    <dgm:pt modelId="{744AC644-A427-418B-B7E9-95025128D961}" type="pres">
      <dgm:prSet presAssocID="{169D103E-3099-4BE4-8E1A-5BC0854E51B4}" presName="Name37" presStyleLbl="parChTrans1D2" presStyleIdx="1" presStyleCnt="3"/>
      <dgm:spPr/>
      <dgm:t>
        <a:bodyPr/>
        <a:lstStyle/>
        <a:p>
          <a:endParaRPr lang="el-GR"/>
        </a:p>
      </dgm:t>
    </dgm:pt>
    <dgm:pt modelId="{22EC4CD0-9AEE-499E-B5FD-7130026EBEF5}" type="pres">
      <dgm:prSet presAssocID="{83493E6A-A7BC-48DA-9844-037256428DF5}" presName="hierRoot2" presStyleCnt="0">
        <dgm:presLayoutVars>
          <dgm:hierBranch val="init"/>
        </dgm:presLayoutVars>
      </dgm:prSet>
      <dgm:spPr/>
    </dgm:pt>
    <dgm:pt modelId="{E1DBB1AF-00E7-4789-8215-83DA39B8B55B}" type="pres">
      <dgm:prSet presAssocID="{83493E6A-A7BC-48DA-9844-037256428DF5}" presName="rootComposite" presStyleCnt="0"/>
      <dgm:spPr/>
    </dgm:pt>
    <dgm:pt modelId="{14B6CABB-84F9-4C8F-9158-7040C481F89E}" type="pres">
      <dgm:prSet presAssocID="{83493E6A-A7BC-48DA-9844-037256428DF5}" presName="rootText" presStyleLbl="node2" presStyleIdx="1" presStyleCnt="3">
        <dgm:presLayoutVars>
          <dgm:chPref val="3"/>
        </dgm:presLayoutVars>
      </dgm:prSet>
      <dgm:spPr/>
      <dgm:t>
        <a:bodyPr/>
        <a:lstStyle/>
        <a:p>
          <a:endParaRPr lang="el-GR"/>
        </a:p>
      </dgm:t>
    </dgm:pt>
    <dgm:pt modelId="{0D78943F-EBE5-43CB-8C30-7155EBCEAA34}" type="pres">
      <dgm:prSet presAssocID="{83493E6A-A7BC-48DA-9844-037256428DF5}" presName="rootConnector" presStyleLbl="node2" presStyleIdx="1" presStyleCnt="3"/>
      <dgm:spPr/>
      <dgm:t>
        <a:bodyPr/>
        <a:lstStyle/>
        <a:p>
          <a:endParaRPr lang="el-GR"/>
        </a:p>
      </dgm:t>
    </dgm:pt>
    <dgm:pt modelId="{28A89ECE-28E7-42BF-8F5B-2C07BBA6462A}" type="pres">
      <dgm:prSet presAssocID="{83493E6A-A7BC-48DA-9844-037256428DF5}" presName="hierChild4" presStyleCnt="0"/>
      <dgm:spPr/>
    </dgm:pt>
    <dgm:pt modelId="{E6C9D6C2-D36E-4474-AEB9-080589836AE7}" type="pres">
      <dgm:prSet presAssocID="{83493E6A-A7BC-48DA-9844-037256428DF5}" presName="hierChild5" presStyleCnt="0"/>
      <dgm:spPr/>
    </dgm:pt>
    <dgm:pt modelId="{4808C1D0-2275-412D-8590-BF261871C460}" type="pres">
      <dgm:prSet presAssocID="{07CA4D6A-B2C2-4BF6-98EB-F950B6C9153C}" presName="Name37" presStyleLbl="parChTrans1D2" presStyleIdx="2" presStyleCnt="3"/>
      <dgm:spPr/>
      <dgm:t>
        <a:bodyPr/>
        <a:lstStyle/>
        <a:p>
          <a:endParaRPr lang="el-GR"/>
        </a:p>
      </dgm:t>
    </dgm:pt>
    <dgm:pt modelId="{1DE43431-C516-4922-B7DC-A3B799276ED0}" type="pres">
      <dgm:prSet presAssocID="{2C479826-BFD3-4715-BE87-F1353F6425AB}" presName="hierRoot2" presStyleCnt="0">
        <dgm:presLayoutVars>
          <dgm:hierBranch val="init"/>
        </dgm:presLayoutVars>
      </dgm:prSet>
      <dgm:spPr/>
    </dgm:pt>
    <dgm:pt modelId="{11A09709-D50C-4B20-A8F8-4116FB4A6CC8}" type="pres">
      <dgm:prSet presAssocID="{2C479826-BFD3-4715-BE87-F1353F6425AB}" presName="rootComposite" presStyleCnt="0"/>
      <dgm:spPr/>
    </dgm:pt>
    <dgm:pt modelId="{DFEB25F0-1828-4CA8-AA74-6D9E425D969C}" type="pres">
      <dgm:prSet presAssocID="{2C479826-BFD3-4715-BE87-F1353F6425AB}" presName="rootText" presStyleLbl="node2" presStyleIdx="2" presStyleCnt="3">
        <dgm:presLayoutVars>
          <dgm:chPref val="3"/>
        </dgm:presLayoutVars>
      </dgm:prSet>
      <dgm:spPr/>
      <dgm:t>
        <a:bodyPr/>
        <a:lstStyle/>
        <a:p>
          <a:endParaRPr lang="el-GR"/>
        </a:p>
      </dgm:t>
    </dgm:pt>
    <dgm:pt modelId="{B6EA4B20-B0A3-468A-B1BA-E64CA23A1626}" type="pres">
      <dgm:prSet presAssocID="{2C479826-BFD3-4715-BE87-F1353F6425AB}" presName="rootConnector" presStyleLbl="node2" presStyleIdx="2" presStyleCnt="3"/>
      <dgm:spPr/>
      <dgm:t>
        <a:bodyPr/>
        <a:lstStyle/>
        <a:p>
          <a:endParaRPr lang="el-GR"/>
        </a:p>
      </dgm:t>
    </dgm:pt>
    <dgm:pt modelId="{6FBFC0BC-199C-4E40-A4C4-A9C8A68F8F93}" type="pres">
      <dgm:prSet presAssocID="{2C479826-BFD3-4715-BE87-F1353F6425AB}" presName="hierChild4" presStyleCnt="0"/>
      <dgm:spPr/>
    </dgm:pt>
    <dgm:pt modelId="{8A95226B-099E-4B29-9A42-440827BE937B}" type="pres">
      <dgm:prSet presAssocID="{2C479826-BFD3-4715-BE87-F1353F6425AB}" presName="hierChild5" presStyleCnt="0"/>
      <dgm:spPr/>
    </dgm:pt>
    <dgm:pt modelId="{3EDAF2AB-E7AB-4543-9BE4-F39EB700E304}" type="pres">
      <dgm:prSet presAssocID="{29E88996-C139-4B61-A770-6897FBC6340F}" presName="hierChild3" presStyleCnt="0"/>
      <dgm:spPr/>
    </dgm:pt>
  </dgm:ptLst>
  <dgm:cxnLst>
    <dgm:cxn modelId="{ACE0F24C-DE9F-4F2D-A4C2-1D833C9A0F96}" type="presOf" srcId="{9A57520F-E214-439D-88DA-9EE2E3982E4A}" destId="{16E2E178-C8D5-4C05-AB9F-628F109CE112}" srcOrd="0" destOrd="0" presId="urn:microsoft.com/office/officeart/2005/8/layout/orgChart1"/>
    <dgm:cxn modelId="{3CFD17D0-0C37-4046-9B3C-B1A598C5981B}" type="presOf" srcId="{83493E6A-A7BC-48DA-9844-037256428DF5}" destId="{14B6CABB-84F9-4C8F-9158-7040C481F89E}" srcOrd="0" destOrd="0" presId="urn:microsoft.com/office/officeart/2005/8/layout/orgChart1"/>
    <dgm:cxn modelId="{99D98C69-4121-4998-B713-F4BE2D68D6ED}" type="presOf" srcId="{07CA4D6A-B2C2-4BF6-98EB-F950B6C9153C}" destId="{4808C1D0-2275-412D-8590-BF261871C460}" srcOrd="0" destOrd="0" presId="urn:microsoft.com/office/officeart/2005/8/layout/orgChart1"/>
    <dgm:cxn modelId="{D163A4CB-0B4C-4300-9311-303F05D09129}" type="presOf" srcId="{2C479826-BFD3-4715-BE87-F1353F6425AB}" destId="{DFEB25F0-1828-4CA8-AA74-6D9E425D969C}" srcOrd="0" destOrd="0" presId="urn:microsoft.com/office/officeart/2005/8/layout/orgChart1"/>
    <dgm:cxn modelId="{0C9DA4B7-1FE5-47EE-A5CD-EC0F9612977E}" type="presOf" srcId="{0C56F26D-C5D4-459F-88C9-13E8CBD9BC53}" destId="{4FC12F33-31C0-440A-958B-5A14B9C42EDD}" srcOrd="0" destOrd="0" presId="urn:microsoft.com/office/officeart/2005/8/layout/orgChart1"/>
    <dgm:cxn modelId="{904A1B74-D60F-4DCB-9D9A-FE1D91AB2C92}" srcId="{0C56F26D-C5D4-459F-88C9-13E8CBD9BC53}" destId="{29E88996-C139-4B61-A770-6897FBC6340F}" srcOrd="0" destOrd="0" parTransId="{6645DA5D-4139-4DF3-91BB-C4C1128640FF}" sibTransId="{0B3F3F2A-13C0-4B23-8773-53BA14891427}"/>
    <dgm:cxn modelId="{A7ADDE05-C225-41A1-B929-E6B8E097D00C}" type="presOf" srcId="{169D103E-3099-4BE4-8E1A-5BC0854E51B4}" destId="{744AC644-A427-418B-B7E9-95025128D961}" srcOrd="0" destOrd="0" presId="urn:microsoft.com/office/officeart/2005/8/layout/orgChart1"/>
    <dgm:cxn modelId="{DAC9FD95-23F3-4528-B0BA-4B6A9C8159EA}" srcId="{29E88996-C139-4B61-A770-6897FBC6340F}" destId="{83493E6A-A7BC-48DA-9844-037256428DF5}" srcOrd="1" destOrd="0" parTransId="{169D103E-3099-4BE4-8E1A-5BC0854E51B4}" sibTransId="{8BAA8C9B-BEF4-46FF-ACB5-7163F4DFE39B}"/>
    <dgm:cxn modelId="{1C7EA356-0D64-4DD1-949B-33A993479B98}" type="presOf" srcId="{9BEA9499-3883-4AB9-B1B2-3B9D3F7C644A}" destId="{BBE7184B-3B12-420A-9BD5-2D0DA46375D9}" srcOrd="0" destOrd="0" presId="urn:microsoft.com/office/officeart/2005/8/layout/orgChart1"/>
    <dgm:cxn modelId="{548BFB4E-A4D2-415A-B728-E40FE7CA6736}" type="presOf" srcId="{83493E6A-A7BC-48DA-9844-037256428DF5}" destId="{0D78943F-EBE5-43CB-8C30-7155EBCEAA34}" srcOrd="1" destOrd="0" presId="urn:microsoft.com/office/officeart/2005/8/layout/orgChart1"/>
    <dgm:cxn modelId="{86223EA4-D384-4E2D-AE5E-07092029A4DA}" type="presOf" srcId="{2C479826-BFD3-4715-BE87-F1353F6425AB}" destId="{B6EA4B20-B0A3-468A-B1BA-E64CA23A1626}" srcOrd="1" destOrd="0" presId="urn:microsoft.com/office/officeart/2005/8/layout/orgChart1"/>
    <dgm:cxn modelId="{9485FF70-49F0-4546-B937-1F3C4D8457FA}" srcId="{29E88996-C139-4B61-A770-6897FBC6340F}" destId="{2C479826-BFD3-4715-BE87-F1353F6425AB}" srcOrd="2" destOrd="0" parTransId="{07CA4D6A-B2C2-4BF6-98EB-F950B6C9153C}" sibTransId="{6AD62240-8CC8-41C9-B33B-E6650026ACD0}"/>
    <dgm:cxn modelId="{25505A00-6B48-4DD5-9079-E23FDA0DB6C4}" srcId="{29E88996-C139-4B61-A770-6897FBC6340F}" destId="{9A57520F-E214-439D-88DA-9EE2E3982E4A}" srcOrd="0" destOrd="0" parTransId="{9BEA9499-3883-4AB9-B1B2-3B9D3F7C644A}" sibTransId="{0F6D9ADD-94A6-4D39-AE77-089274B48C86}"/>
    <dgm:cxn modelId="{9D5BA26C-E156-43FF-A3B7-F1D477F29A1E}" type="presOf" srcId="{29E88996-C139-4B61-A770-6897FBC6340F}" destId="{0675361F-FA8F-4D66-92A9-868DFDC6E5F8}" srcOrd="1" destOrd="0" presId="urn:microsoft.com/office/officeart/2005/8/layout/orgChart1"/>
    <dgm:cxn modelId="{24132D8F-1CF9-4092-ADD9-B137272426EB}" type="presOf" srcId="{29E88996-C139-4B61-A770-6897FBC6340F}" destId="{3A3D651F-1C56-4A76-929C-21A33011A2C4}" srcOrd="0" destOrd="0" presId="urn:microsoft.com/office/officeart/2005/8/layout/orgChart1"/>
    <dgm:cxn modelId="{12B12E9A-ED3C-46A9-8F14-955E890E6D05}" type="presOf" srcId="{9A57520F-E214-439D-88DA-9EE2E3982E4A}" destId="{33DD7849-BF67-40F6-850D-C73341A7487B}" srcOrd="1" destOrd="0" presId="urn:microsoft.com/office/officeart/2005/8/layout/orgChart1"/>
    <dgm:cxn modelId="{4B9DD62D-6A18-4510-BDB7-5EBBCC392A90}" type="presParOf" srcId="{4FC12F33-31C0-440A-958B-5A14B9C42EDD}" destId="{46A4611C-C772-4B74-9A38-C34C2FBDC1AB}" srcOrd="0" destOrd="0" presId="urn:microsoft.com/office/officeart/2005/8/layout/orgChart1"/>
    <dgm:cxn modelId="{594AB9BD-00F6-4798-8364-2C902BE8B159}" type="presParOf" srcId="{46A4611C-C772-4B74-9A38-C34C2FBDC1AB}" destId="{F4F83178-E09A-4250-95C2-CE757BC3BA73}" srcOrd="0" destOrd="0" presId="urn:microsoft.com/office/officeart/2005/8/layout/orgChart1"/>
    <dgm:cxn modelId="{F0B8627B-5B37-40F9-A0BD-85CFAFF4B75C}" type="presParOf" srcId="{F4F83178-E09A-4250-95C2-CE757BC3BA73}" destId="{3A3D651F-1C56-4A76-929C-21A33011A2C4}" srcOrd="0" destOrd="0" presId="urn:microsoft.com/office/officeart/2005/8/layout/orgChart1"/>
    <dgm:cxn modelId="{751A79DF-2681-479C-BFF0-F7B8B861949A}" type="presParOf" srcId="{F4F83178-E09A-4250-95C2-CE757BC3BA73}" destId="{0675361F-FA8F-4D66-92A9-868DFDC6E5F8}" srcOrd="1" destOrd="0" presId="urn:microsoft.com/office/officeart/2005/8/layout/orgChart1"/>
    <dgm:cxn modelId="{05507427-ECE0-4C31-B58A-A673E31EA42D}" type="presParOf" srcId="{46A4611C-C772-4B74-9A38-C34C2FBDC1AB}" destId="{405C3577-D499-4E03-B314-4B84DEDB7BA5}" srcOrd="1" destOrd="0" presId="urn:microsoft.com/office/officeart/2005/8/layout/orgChart1"/>
    <dgm:cxn modelId="{A1BA3215-09BA-4BD6-BC5D-311D14E468BE}" type="presParOf" srcId="{405C3577-D499-4E03-B314-4B84DEDB7BA5}" destId="{BBE7184B-3B12-420A-9BD5-2D0DA46375D9}" srcOrd="0" destOrd="0" presId="urn:microsoft.com/office/officeart/2005/8/layout/orgChart1"/>
    <dgm:cxn modelId="{98F7077A-00BB-4861-926F-1640636C9DEE}" type="presParOf" srcId="{405C3577-D499-4E03-B314-4B84DEDB7BA5}" destId="{BB2F4A1D-4C65-41B7-832C-432E77FDFBFB}" srcOrd="1" destOrd="0" presId="urn:microsoft.com/office/officeart/2005/8/layout/orgChart1"/>
    <dgm:cxn modelId="{734AB4B5-CC71-42E5-AB4D-8282614570BD}" type="presParOf" srcId="{BB2F4A1D-4C65-41B7-832C-432E77FDFBFB}" destId="{C62CD662-1BC6-4096-B895-CD3D120EF24F}" srcOrd="0" destOrd="0" presId="urn:microsoft.com/office/officeart/2005/8/layout/orgChart1"/>
    <dgm:cxn modelId="{6355842F-9C37-466F-A9E2-FB145ACBE851}" type="presParOf" srcId="{C62CD662-1BC6-4096-B895-CD3D120EF24F}" destId="{16E2E178-C8D5-4C05-AB9F-628F109CE112}" srcOrd="0" destOrd="0" presId="urn:microsoft.com/office/officeart/2005/8/layout/orgChart1"/>
    <dgm:cxn modelId="{5470EE42-8F7E-4851-95C7-532B658CE25A}" type="presParOf" srcId="{C62CD662-1BC6-4096-B895-CD3D120EF24F}" destId="{33DD7849-BF67-40F6-850D-C73341A7487B}" srcOrd="1" destOrd="0" presId="urn:microsoft.com/office/officeart/2005/8/layout/orgChart1"/>
    <dgm:cxn modelId="{14433D26-F7D7-4A08-B50F-C3909CFF0F3B}" type="presParOf" srcId="{BB2F4A1D-4C65-41B7-832C-432E77FDFBFB}" destId="{A82C5474-333C-4B71-BA39-AE87F11ECCA1}" srcOrd="1" destOrd="0" presId="urn:microsoft.com/office/officeart/2005/8/layout/orgChart1"/>
    <dgm:cxn modelId="{0859637A-1DE9-4893-81BC-CC39EF9ED080}" type="presParOf" srcId="{BB2F4A1D-4C65-41B7-832C-432E77FDFBFB}" destId="{D56B3CD0-8FE3-4256-9254-31164A2C804D}" srcOrd="2" destOrd="0" presId="urn:microsoft.com/office/officeart/2005/8/layout/orgChart1"/>
    <dgm:cxn modelId="{3F23EC22-E02F-46AD-96DF-163FECF664BF}" type="presParOf" srcId="{405C3577-D499-4E03-B314-4B84DEDB7BA5}" destId="{744AC644-A427-418B-B7E9-95025128D961}" srcOrd="2" destOrd="0" presId="urn:microsoft.com/office/officeart/2005/8/layout/orgChart1"/>
    <dgm:cxn modelId="{E8CCA83B-87C2-4250-BAFD-153E42A64F0C}" type="presParOf" srcId="{405C3577-D499-4E03-B314-4B84DEDB7BA5}" destId="{22EC4CD0-9AEE-499E-B5FD-7130026EBEF5}" srcOrd="3" destOrd="0" presId="urn:microsoft.com/office/officeart/2005/8/layout/orgChart1"/>
    <dgm:cxn modelId="{394BE3CC-0F02-42B9-9C6F-3F1F8DBE881B}" type="presParOf" srcId="{22EC4CD0-9AEE-499E-B5FD-7130026EBEF5}" destId="{E1DBB1AF-00E7-4789-8215-83DA39B8B55B}" srcOrd="0" destOrd="0" presId="urn:microsoft.com/office/officeart/2005/8/layout/orgChart1"/>
    <dgm:cxn modelId="{6685A44D-7DC0-4A78-96B3-EC3DF2C05D29}" type="presParOf" srcId="{E1DBB1AF-00E7-4789-8215-83DA39B8B55B}" destId="{14B6CABB-84F9-4C8F-9158-7040C481F89E}" srcOrd="0" destOrd="0" presId="urn:microsoft.com/office/officeart/2005/8/layout/orgChart1"/>
    <dgm:cxn modelId="{98A5FE25-8D2D-4153-B8E0-F71987175BAB}" type="presParOf" srcId="{E1DBB1AF-00E7-4789-8215-83DA39B8B55B}" destId="{0D78943F-EBE5-43CB-8C30-7155EBCEAA34}" srcOrd="1" destOrd="0" presId="urn:microsoft.com/office/officeart/2005/8/layout/orgChart1"/>
    <dgm:cxn modelId="{A6CE1868-3B97-499F-9A46-C332DB31A313}" type="presParOf" srcId="{22EC4CD0-9AEE-499E-B5FD-7130026EBEF5}" destId="{28A89ECE-28E7-42BF-8F5B-2C07BBA6462A}" srcOrd="1" destOrd="0" presId="urn:microsoft.com/office/officeart/2005/8/layout/orgChart1"/>
    <dgm:cxn modelId="{E2F5D4AF-EAE7-481D-956A-F10276FE65A4}" type="presParOf" srcId="{22EC4CD0-9AEE-499E-B5FD-7130026EBEF5}" destId="{E6C9D6C2-D36E-4474-AEB9-080589836AE7}" srcOrd="2" destOrd="0" presId="urn:microsoft.com/office/officeart/2005/8/layout/orgChart1"/>
    <dgm:cxn modelId="{46B1A48A-25EC-4F1F-AAB3-3301FEA50EE1}" type="presParOf" srcId="{405C3577-D499-4E03-B314-4B84DEDB7BA5}" destId="{4808C1D0-2275-412D-8590-BF261871C460}" srcOrd="4" destOrd="0" presId="urn:microsoft.com/office/officeart/2005/8/layout/orgChart1"/>
    <dgm:cxn modelId="{C2625B82-E0D9-43F1-961E-ADBB02773B8A}" type="presParOf" srcId="{405C3577-D499-4E03-B314-4B84DEDB7BA5}" destId="{1DE43431-C516-4922-B7DC-A3B799276ED0}" srcOrd="5" destOrd="0" presId="urn:microsoft.com/office/officeart/2005/8/layout/orgChart1"/>
    <dgm:cxn modelId="{82781C28-49C4-42A7-8BDD-3A6E5BC8DF70}" type="presParOf" srcId="{1DE43431-C516-4922-B7DC-A3B799276ED0}" destId="{11A09709-D50C-4B20-A8F8-4116FB4A6CC8}" srcOrd="0" destOrd="0" presId="urn:microsoft.com/office/officeart/2005/8/layout/orgChart1"/>
    <dgm:cxn modelId="{796E5768-4000-4D16-B0FC-2B4AC831176E}" type="presParOf" srcId="{11A09709-D50C-4B20-A8F8-4116FB4A6CC8}" destId="{DFEB25F0-1828-4CA8-AA74-6D9E425D969C}" srcOrd="0" destOrd="0" presId="urn:microsoft.com/office/officeart/2005/8/layout/orgChart1"/>
    <dgm:cxn modelId="{D4F0276F-31F5-490D-BBD0-87BFA9DB1ADC}" type="presParOf" srcId="{11A09709-D50C-4B20-A8F8-4116FB4A6CC8}" destId="{B6EA4B20-B0A3-468A-B1BA-E64CA23A1626}" srcOrd="1" destOrd="0" presId="urn:microsoft.com/office/officeart/2005/8/layout/orgChart1"/>
    <dgm:cxn modelId="{CEA31C74-7409-474A-A95B-95CC7F7C7944}" type="presParOf" srcId="{1DE43431-C516-4922-B7DC-A3B799276ED0}" destId="{6FBFC0BC-199C-4E40-A4C4-A9C8A68F8F93}" srcOrd="1" destOrd="0" presId="urn:microsoft.com/office/officeart/2005/8/layout/orgChart1"/>
    <dgm:cxn modelId="{F3BB2D6E-7F70-479E-BEB4-8EEB80A42A86}" type="presParOf" srcId="{1DE43431-C516-4922-B7DC-A3B799276ED0}" destId="{8A95226B-099E-4B29-9A42-440827BE937B}" srcOrd="2" destOrd="0" presId="urn:microsoft.com/office/officeart/2005/8/layout/orgChart1"/>
    <dgm:cxn modelId="{ECE69AC1-B1C6-44BB-B48B-2DB5C319B6B9}" type="presParOf" srcId="{46A4611C-C772-4B74-9A38-C34C2FBDC1AB}" destId="{3EDAF2AB-E7AB-4543-9BE4-F39EB700E304}"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37A042E-D9FC-4CE1-BE21-04B49A71CA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AF8693A1-75AA-41B2-B83F-C417465D121D}">
      <dgm:prSet phldrT="[Κείμενο]" custT="1"/>
      <dgm:spPr/>
      <dgm:t>
        <a:bodyPr/>
        <a:lstStyle/>
        <a:p>
          <a:r>
            <a:rPr lang="en-US" sz="1600" dirty="0" smtClean="0"/>
            <a:t>Gram(-) </a:t>
          </a:r>
          <a:r>
            <a:rPr lang="el-GR" sz="1600" dirty="0" smtClean="0"/>
            <a:t>βακτήριο, αναερόβιο, μη κινητό</a:t>
          </a:r>
        </a:p>
        <a:p>
          <a:r>
            <a:rPr lang="el-GR" sz="1600" dirty="0" smtClean="0"/>
            <a:t>Ανήκει στα βακτηριοειδή</a:t>
          </a:r>
          <a:endParaRPr lang="el-GR" sz="1600" dirty="0"/>
        </a:p>
      </dgm:t>
    </dgm:pt>
    <dgm:pt modelId="{1A3D4A1F-46E1-4CED-8548-306E72E14600}" type="parTrans" cxnId="{31585DB3-588C-448C-B5E6-D919E36DE5A8}">
      <dgm:prSet/>
      <dgm:spPr/>
      <dgm:t>
        <a:bodyPr/>
        <a:lstStyle/>
        <a:p>
          <a:endParaRPr lang="el-GR"/>
        </a:p>
      </dgm:t>
    </dgm:pt>
    <dgm:pt modelId="{E756A1C1-1599-4F21-A808-7E0DBFC5B0FC}" type="sibTrans" cxnId="{31585DB3-588C-448C-B5E6-D919E36DE5A8}">
      <dgm:prSet/>
      <dgm:spPr/>
      <dgm:t>
        <a:bodyPr/>
        <a:lstStyle/>
        <a:p>
          <a:endParaRPr lang="el-GR"/>
        </a:p>
      </dgm:t>
    </dgm:pt>
    <dgm:pt modelId="{B9AC852B-4809-4E98-A31E-5F69C64B355F}">
      <dgm:prSet phldrT="[Κείμενο]" custT="1"/>
      <dgm:spPr/>
      <dgm:t>
        <a:bodyPr/>
        <a:lstStyle/>
        <a:p>
          <a:r>
            <a:rPr lang="el-GR" sz="1600" dirty="0" smtClean="0"/>
            <a:t>Αποτελεί ένα από τα κύρια αίτια της χρόνιας περιοδοντίτιδας.  Δε διασπά υδατάνθρακες και απαιτεί για την ανάπτυξή του αμινοξέα.  Διαθέτει ένα αριθμό πρωτεολυτικών ενζύμων για τη διάσπαση πρωτεϊνών  που υδρολύουν τους ιστούς του ξενιστή</a:t>
          </a:r>
          <a:endParaRPr lang="el-GR" sz="1600" dirty="0"/>
        </a:p>
      </dgm:t>
    </dgm:pt>
    <dgm:pt modelId="{056093CC-497C-4F11-9C68-EE4DAF306968}" type="parTrans" cxnId="{0513C31E-037A-4197-9615-E6F750ACF7A7}">
      <dgm:prSet/>
      <dgm:spPr/>
      <dgm:t>
        <a:bodyPr/>
        <a:lstStyle/>
        <a:p>
          <a:endParaRPr lang="el-GR"/>
        </a:p>
      </dgm:t>
    </dgm:pt>
    <dgm:pt modelId="{61B3A071-3C7E-4C2D-80BD-6DA1303D4F3A}" type="sibTrans" cxnId="{0513C31E-037A-4197-9615-E6F750ACF7A7}">
      <dgm:prSet/>
      <dgm:spPr/>
      <dgm:t>
        <a:bodyPr/>
        <a:lstStyle/>
        <a:p>
          <a:endParaRPr lang="el-GR"/>
        </a:p>
      </dgm:t>
    </dgm:pt>
    <dgm:pt modelId="{A735AD5D-133D-4CD3-B8EA-F7EC646E3F08}" type="pres">
      <dgm:prSet presAssocID="{D37A042E-D9FC-4CE1-BE21-04B49A71CA65}" presName="linear" presStyleCnt="0">
        <dgm:presLayoutVars>
          <dgm:dir/>
          <dgm:animLvl val="lvl"/>
          <dgm:resizeHandles val="exact"/>
        </dgm:presLayoutVars>
      </dgm:prSet>
      <dgm:spPr/>
      <dgm:t>
        <a:bodyPr/>
        <a:lstStyle/>
        <a:p>
          <a:endParaRPr lang="el-GR"/>
        </a:p>
      </dgm:t>
    </dgm:pt>
    <dgm:pt modelId="{CF68BE7A-D2E4-4D5E-A633-6929E7866AC1}" type="pres">
      <dgm:prSet presAssocID="{AF8693A1-75AA-41B2-B83F-C417465D121D}" presName="parentLin" presStyleCnt="0"/>
      <dgm:spPr/>
    </dgm:pt>
    <dgm:pt modelId="{BBF7BB40-21EC-48A3-B2C7-9F6557DCC503}" type="pres">
      <dgm:prSet presAssocID="{AF8693A1-75AA-41B2-B83F-C417465D121D}" presName="parentLeftMargin" presStyleLbl="node1" presStyleIdx="0" presStyleCnt="2"/>
      <dgm:spPr/>
      <dgm:t>
        <a:bodyPr/>
        <a:lstStyle/>
        <a:p>
          <a:endParaRPr lang="el-GR"/>
        </a:p>
      </dgm:t>
    </dgm:pt>
    <dgm:pt modelId="{156369F7-7C76-41E8-AAC1-77F82EB966F1}" type="pres">
      <dgm:prSet presAssocID="{AF8693A1-75AA-41B2-B83F-C417465D121D}" presName="parentText" presStyleLbl="node1" presStyleIdx="0" presStyleCnt="2">
        <dgm:presLayoutVars>
          <dgm:chMax val="0"/>
          <dgm:bulletEnabled val="1"/>
        </dgm:presLayoutVars>
      </dgm:prSet>
      <dgm:spPr/>
      <dgm:t>
        <a:bodyPr/>
        <a:lstStyle/>
        <a:p>
          <a:endParaRPr lang="el-GR"/>
        </a:p>
      </dgm:t>
    </dgm:pt>
    <dgm:pt modelId="{A4C7A2C5-269A-4284-88A5-FAB64EF40D50}" type="pres">
      <dgm:prSet presAssocID="{AF8693A1-75AA-41B2-B83F-C417465D121D}" presName="negativeSpace" presStyleCnt="0"/>
      <dgm:spPr/>
    </dgm:pt>
    <dgm:pt modelId="{44AE1DD3-77A7-4BDA-B734-9B94EF7C27A7}" type="pres">
      <dgm:prSet presAssocID="{AF8693A1-75AA-41B2-B83F-C417465D121D}" presName="childText" presStyleLbl="conFgAcc1" presStyleIdx="0" presStyleCnt="2">
        <dgm:presLayoutVars>
          <dgm:bulletEnabled val="1"/>
        </dgm:presLayoutVars>
      </dgm:prSet>
      <dgm:spPr/>
    </dgm:pt>
    <dgm:pt modelId="{5EAE8627-0E93-446E-9B88-44FA0188B3E0}" type="pres">
      <dgm:prSet presAssocID="{E756A1C1-1599-4F21-A808-7E0DBFC5B0FC}" presName="spaceBetweenRectangles" presStyleCnt="0"/>
      <dgm:spPr/>
    </dgm:pt>
    <dgm:pt modelId="{10424C8C-BF5B-4E56-B709-DAE239AAC9B8}" type="pres">
      <dgm:prSet presAssocID="{B9AC852B-4809-4E98-A31E-5F69C64B355F}" presName="parentLin" presStyleCnt="0"/>
      <dgm:spPr/>
    </dgm:pt>
    <dgm:pt modelId="{485E934F-8050-4A69-957D-C4EB05ABDCC8}" type="pres">
      <dgm:prSet presAssocID="{B9AC852B-4809-4E98-A31E-5F69C64B355F}" presName="parentLeftMargin" presStyleLbl="node1" presStyleIdx="0" presStyleCnt="2"/>
      <dgm:spPr/>
      <dgm:t>
        <a:bodyPr/>
        <a:lstStyle/>
        <a:p>
          <a:endParaRPr lang="el-GR"/>
        </a:p>
      </dgm:t>
    </dgm:pt>
    <dgm:pt modelId="{1B440F93-687A-4662-894D-B3C313506BF6}" type="pres">
      <dgm:prSet presAssocID="{B9AC852B-4809-4E98-A31E-5F69C64B355F}" presName="parentText" presStyleLbl="node1" presStyleIdx="1" presStyleCnt="2" custScaleY="137096">
        <dgm:presLayoutVars>
          <dgm:chMax val="0"/>
          <dgm:bulletEnabled val="1"/>
        </dgm:presLayoutVars>
      </dgm:prSet>
      <dgm:spPr/>
      <dgm:t>
        <a:bodyPr/>
        <a:lstStyle/>
        <a:p>
          <a:endParaRPr lang="el-GR"/>
        </a:p>
      </dgm:t>
    </dgm:pt>
    <dgm:pt modelId="{5D1199CB-3809-4380-A769-5827ED7D806A}" type="pres">
      <dgm:prSet presAssocID="{B9AC852B-4809-4E98-A31E-5F69C64B355F}" presName="negativeSpace" presStyleCnt="0"/>
      <dgm:spPr/>
    </dgm:pt>
    <dgm:pt modelId="{EF28BC67-A3DB-4208-8E59-8647F17516FA}" type="pres">
      <dgm:prSet presAssocID="{B9AC852B-4809-4E98-A31E-5F69C64B355F}" presName="childText" presStyleLbl="conFgAcc1" presStyleIdx="1" presStyleCnt="2" custLinFactNeighborX="1181" custLinFactNeighborY="89517">
        <dgm:presLayoutVars>
          <dgm:bulletEnabled val="1"/>
        </dgm:presLayoutVars>
      </dgm:prSet>
      <dgm:spPr/>
    </dgm:pt>
  </dgm:ptLst>
  <dgm:cxnLst>
    <dgm:cxn modelId="{0513C31E-037A-4197-9615-E6F750ACF7A7}" srcId="{D37A042E-D9FC-4CE1-BE21-04B49A71CA65}" destId="{B9AC852B-4809-4E98-A31E-5F69C64B355F}" srcOrd="1" destOrd="0" parTransId="{056093CC-497C-4F11-9C68-EE4DAF306968}" sibTransId="{61B3A071-3C7E-4C2D-80BD-6DA1303D4F3A}"/>
    <dgm:cxn modelId="{21B2B577-D54A-4085-BDA9-A313D4239CC7}" type="presOf" srcId="{AF8693A1-75AA-41B2-B83F-C417465D121D}" destId="{BBF7BB40-21EC-48A3-B2C7-9F6557DCC503}" srcOrd="0" destOrd="0" presId="urn:microsoft.com/office/officeart/2005/8/layout/list1"/>
    <dgm:cxn modelId="{C425EA02-C301-4B4E-9F21-B76DB1C40BC4}" type="presOf" srcId="{B9AC852B-4809-4E98-A31E-5F69C64B355F}" destId="{485E934F-8050-4A69-957D-C4EB05ABDCC8}" srcOrd="0" destOrd="0" presId="urn:microsoft.com/office/officeart/2005/8/layout/list1"/>
    <dgm:cxn modelId="{A5BD4A74-E3A0-4424-B759-476AA9349C42}" type="presOf" srcId="{AF8693A1-75AA-41B2-B83F-C417465D121D}" destId="{156369F7-7C76-41E8-AAC1-77F82EB966F1}" srcOrd="1" destOrd="0" presId="urn:microsoft.com/office/officeart/2005/8/layout/list1"/>
    <dgm:cxn modelId="{8B78E651-6F3D-4937-9A60-22C1270B874D}" type="presOf" srcId="{B9AC852B-4809-4E98-A31E-5F69C64B355F}" destId="{1B440F93-687A-4662-894D-B3C313506BF6}" srcOrd="1" destOrd="0" presId="urn:microsoft.com/office/officeart/2005/8/layout/list1"/>
    <dgm:cxn modelId="{86B9139A-48D1-4920-AFBA-1D5C105CDC39}" type="presOf" srcId="{D37A042E-D9FC-4CE1-BE21-04B49A71CA65}" destId="{A735AD5D-133D-4CD3-B8EA-F7EC646E3F08}" srcOrd="0" destOrd="0" presId="urn:microsoft.com/office/officeart/2005/8/layout/list1"/>
    <dgm:cxn modelId="{31585DB3-588C-448C-B5E6-D919E36DE5A8}" srcId="{D37A042E-D9FC-4CE1-BE21-04B49A71CA65}" destId="{AF8693A1-75AA-41B2-B83F-C417465D121D}" srcOrd="0" destOrd="0" parTransId="{1A3D4A1F-46E1-4CED-8548-306E72E14600}" sibTransId="{E756A1C1-1599-4F21-A808-7E0DBFC5B0FC}"/>
    <dgm:cxn modelId="{499AD1E8-85FF-4D37-8CB5-5D2735184A18}" type="presParOf" srcId="{A735AD5D-133D-4CD3-B8EA-F7EC646E3F08}" destId="{CF68BE7A-D2E4-4D5E-A633-6929E7866AC1}" srcOrd="0" destOrd="0" presId="urn:microsoft.com/office/officeart/2005/8/layout/list1"/>
    <dgm:cxn modelId="{ECE78602-A716-4296-B4B4-36168E43A107}" type="presParOf" srcId="{CF68BE7A-D2E4-4D5E-A633-6929E7866AC1}" destId="{BBF7BB40-21EC-48A3-B2C7-9F6557DCC503}" srcOrd="0" destOrd="0" presId="urn:microsoft.com/office/officeart/2005/8/layout/list1"/>
    <dgm:cxn modelId="{51DC938E-6045-4713-A877-B6585EB75C59}" type="presParOf" srcId="{CF68BE7A-D2E4-4D5E-A633-6929E7866AC1}" destId="{156369F7-7C76-41E8-AAC1-77F82EB966F1}" srcOrd="1" destOrd="0" presId="urn:microsoft.com/office/officeart/2005/8/layout/list1"/>
    <dgm:cxn modelId="{A0CAAFA7-D11E-4FCB-80E3-8339C070EAC2}" type="presParOf" srcId="{A735AD5D-133D-4CD3-B8EA-F7EC646E3F08}" destId="{A4C7A2C5-269A-4284-88A5-FAB64EF40D50}" srcOrd="1" destOrd="0" presId="urn:microsoft.com/office/officeart/2005/8/layout/list1"/>
    <dgm:cxn modelId="{33B582C4-E92A-437C-992B-A3398A72BE4F}" type="presParOf" srcId="{A735AD5D-133D-4CD3-B8EA-F7EC646E3F08}" destId="{44AE1DD3-77A7-4BDA-B734-9B94EF7C27A7}" srcOrd="2" destOrd="0" presId="urn:microsoft.com/office/officeart/2005/8/layout/list1"/>
    <dgm:cxn modelId="{2293F679-7220-43BF-92B6-BC698A896629}" type="presParOf" srcId="{A735AD5D-133D-4CD3-B8EA-F7EC646E3F08}" destId="{5EAE8627-0E93-446E-9B88-44FA0188B3E0}" srcOrd="3" destOrd="0" presId="urn:microsoft.com/office/officeart/2005/8/layout/list1"/>
    <dgm:cxn modelId="{2B9768B3-06F2-40C4-9A95-3FBE2EAFBA52}" type="presParOf" srcId="{A735AD5D-133D-4CD3-B8EA-F7EC646E3F08}" destId="{10424C8C-BF5B-4E56-B709-DAE239AAC9B8}" srcOrd="4" destOrd="0" presId="urn:microsoft.com/office/officeart/2005/8/layout/list1"/>
    <dgm:cxn modelId="{69F093A7-F83C-4296-9D49-98E2F745F3DB}" type="presParOf" srcId="{10424C8C-BF5B-4E56-B709-DAE239AAC9B8}" destId="{485E934F-8050-4A69-957D-C4EB05ABDCC8}" srcOrd="0" destOrd="0" presId="urn:microsoft.com/office/officeart/2005/8/layout/list1"/>
    <dgm:cxn modelId="{A7B26EFD-397F-4FA7-B7B1-5E075EFED831}" type="presParOf" srcId="{10424C8C-BF5B-4E56-B709-DAE239AAC9B8}" destId="{1B440F93-687A-4662-894D-B3C313506BF6}" srcOrd="1" destOrd="0" presId="urn:microsoft.com/office/officeart/2005/8/layout/list1"/>
    <dgm:cxn modelId="{CD49A742-7570-4C8D-AFA1-71E113C5C017}" type="presParOf" srcId="{A735AD5D-133D-4CD3-B8EA-F7EC646E3F08}" destId="{5D1199CB-3809-4380-A769-5827ED7D806A}" srcOrd="5" destOrd="0" presId="urn:microsoft.com/office/officeart/2005/8/layout/list1"/>
    <dgm:cxn modelId="{53D81DE4-0DEB-4F46-B437-91E859A7862F}" type="presParOf" srcId="{A735AD5D-133D-4CD3-B8EA-F7EC646E3F08}" destId="{EF28BC67-A3DB-4208-8E59-8647F17516FA}"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37A042E-D9FC-4CE1-BE21-04B49A71CA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AF8693A1-75AA-41B2-B83F-C417465D121D}">
      <dgm:prSet phldrT="[Κείμενο]" custT="1"/>
      <dgm:spPr/>
      <dgm:t>
        <a:bodyPr/>
        <a:lstStyle/>
        <a:p>
          <a:r>
            <a:rPr lang="en-US" sz="1600" dirty="0" smtClean="0"/>
            <a:t>Gram(-) </a:t>
          </a:r>
          <a:r>
            <a:rPr lang="el-GR" sz="1600" dirty="0" smtClean="0"/>
            <a:t>βακτήριο, υποχρεωτικά αναερόβιο, κινητό, ισχυρά πρωτεολυτικό</a:t>
          </a:r>
        </a:p>
        <a:p>
          <a:r>
            <a:rPr lang="el-GR" sz="1600" dirty="0" smtClean="0"/>
            <a:t>Ανήκει στις σπειροχαίτες</a:t>
          </a:r>
          <a:endParaRPr lang="el-GR" sz="1600" dirty="0"/>
        </a:p>
      </dgm:t>
    </dgm:pt>
    <dgm:pt modelId="{1A3D4A1F-46E1-4CED-8548-306E72E14600}" type="parTrans" cxnId="{31585DB3-588C-448C-B5E6-D919E36DE5A8}">
      <dgm:prSet/>
      <dgm:spPr/>
      <dgm:t>
        <a:bodyPr/>
        <a:lstStyle/>
        <a:p>
          <a:endParaRPr lang="el-GR"/>
        </a:p>
      </dgm:t>
    </dgm:pt>
    <dgm:pt modelId="{E756A1C1-1599-4F21-A808-7E0DBFC5B0FC}" type="sibTrans" cxnId="{31585DB3-588C-448C-B5E6-D919E36DE5A8}">
      <dgm:prSet/>
      <dgm:spPr/>
      <dgm:t>
        <a:bodyPr/>
        <a:lstStyle/>
        <a:p>
          <a:endParaRPr lang="el-GR"/>
        </a:p>
      </dgm:t>
    </dgm:pt>
    <dgm:pt modelId="{B9AC852B-4809-4E98-A31E-5F69C64B355F}">
      <dgm:prSet phldrT="[Κείμενο]" custT="1"/>
      <dgm:spPr/>
      <dgm:t>
        <a:bodyPr/>
        <a:lstStyle/>
        <a:p>
          <a:r>
            <a:rPr lang="el-GR" sz="1600" dirty="0" smtClean="0"/>
            <a:t>Αποτελεί το 20-30% των βακτηρίων της υποουλικής πλάκας ατόμων με περιοδοντίτιδα </a:t>
          </a:r>
          <a:endParaRPr lang="el-GR" sz="1600" dirty="0"/>
        </a:p>
      </dgm:t>
    </dgm:pt>
    <dgm:pt modelId="{056093CC-497C-4F11-9C68-EE4DAF306968}" type="parTrans" cxnId="{0513C31E-037A-4197-9615-E6F750ACF7A7}">
      <dgm:prSet/>
      <dgm:spPr/>
      <dgm:t>
        <a:bodyPr/>
        <a:lstStyle/>
        <a:p>
          <a:endParaRPr lang="el-GR"/>
        </a:p>
      </dgm:t>
    </dgm:pt>
    <dgm:pt modelId="{61B3A071-3C7E-4C2D-80BD-6DA1303D4F3A}" type="sibTrans" cxnId="{0513C31E-037A-4197-9615-E6F750ACF7A7}">
      <dgm:prSet/>
      <dgm:spPr/>
      <dgm:t>
        <a:bodyPr/>
        <a:lstStyle/>
        <a:p>
          <a:endParaRPr lang="el-GR"/>
        </a:p>
      </dgm:t>
    </dgm:pt>
    <dgm:pt modelId="{A735AD5D-133D-4CD3-B8EA-F7EC646E3F08}" type="pres">
      <dgm:prSet presAssocID="{D37A042E-D9FC-4CE1-BE21-04B49A71CA65}" presName="linear" presStyleCnt="0">
        <dgm:presLayoutVars>
          <dgm:dir/>
          <dgm:animLvl val="lvl"/>
          <dgm:resizeHandles val="exact"/>
        </dgm:presLayoutVars>
      </dgm:prSet>
      <dgm:spPr/>
      <dgm:t>
        <a:bodyPr/>
        <a:lstStyle/>
        <a:p>
          <a:endParaRPr lang="el-GR"/>
        </a:p>
      </dgm:t>
    </dgm:pt>
    <dgm:pt modelId="{CF68BE7A-D2E4-4D5E-A633-6929E7866AC1}" type="pres">
      <dgm:prSet presAssocID="{AF8693A1-75AA-41B2-B83F-C417465D121D}" presName="parentLin" presStyleCnt="0"/>
      <dgm:spPr/>
    </dgm:pt>
    <dgm:pt modelId="{BBF7BB40-21EC-48A3-B2C7-9F6557DCC503}" type="pres">
      <dgm:prSet presAssocID="{AF8693A1-75AA-41B2-B83F-C417465D121D}" presName="parentLeftMargin" presStyleLbl="node1" presStyleIdx="0" presStyleCnt="2"/>
      <dgm:spPr/>
      <dgm:t>
        <a:bodyPr/>
        <a:lstStyle/>
        <a:p>
          <a:endParaRPr lang="el-GR"/>
        </a:p>
      </dgm:t>
    </dgm:pt>
    <dgm:pt modelId="{156369F7-7C76-41E8-AAC1-77F82EB966F1}" type="pres">
      <dgm:prSet presAssocID="{AF8693A1-75AA-41B2-B83F-C417465D121D}" presName="parentText" presStyleLbl="node1" presStyleIdx="0" presStyleCnt="2">
        <dgm:presLayoutVars>
          <dgm:chMax val="0"/>
          <dgm:bulletEnabled val="1"/>
        </dgm:presLayoutVars>
      </dgm:prSet>
      <dgm:spPr/>
      <dgm:t>
        <a:bodyPr/>
        <a:lstStyle/>
        <a:p>
          <a:endParaRPr lang="el-GR"/>
        </a:p>
      </dgm:t>
    </dgm:pt>
    <dgm:pt modelId="{A4C7A2C5-269A-4284-88A5-FAB64EF40D50}" type="pres">
      <dgm:prSet presAssocID="{AF8693A1-75AA-41B2-B83F-C417465D121D}" presName="negativeSpace" presStyleCnt="0"/>
      <dgm:spPr/>
    </dgm:pt>
    <dgm:pt modelId="{44AE1DD3-77A7-4BDA-B734-9B94EF7C27A7}" type="pres">
      <dgm:prSet presAssocID="{AF8693A1-75AA-41B2-B83F-C417465D121D}" presName="childText" presStyleLbl="conFgAcc1" presStyleIdx="0" presStyleCnt="2">
        <dgm:presLayoutVars>
          <dgm:bulletEnabled val="1"/>
        </dgm:presLayoutVars>
      </dgm:prSet>
      <dgm:spPr/>
    </dgm:pt>
    <dgm:pt modelId="{5EAE8627-0E93-446E-9B88-44FA0188B3E0}" type="pres">
      <dgm:prSet presAssocID="{E756A1C1-1599-4F21-A808-7E0DBFC5B0FC}" presName="spaceBetweenRectangles" presStyleCnt="0"/>
      <dgm:spPr/>
    </dgm:pt>
    <dgm:pt modelId="{10424C8C-BF5B-4E56-B709-DAE239AAC9B8}" type="pres">
      <dgm:prSet presAssocID="{B9AC852B-4809-4E98-A31E-5F69C64B355F}" presName="parentLin" presStyleCnt="0"/>
      <dgm:spPr/>
    </dgm:pt>
    <dgm:pt modelId="{485E934F-8050-4A69-957D-C4EB05ABDCC8}" type="pres">
      <dgm:prSet presAssocID="{B9AC852B-4809-4E98-A31E-5F69C64B355F}" presName="parentLeftMargin" presStyleLbl="node1" presStyleIdx="0" presStyleCnt="2"/>
      <dgm:spPr/>
      <dgm:t>
        <a:bodyPr/>
        <a:lstStyle/>
        <a:p>
          <a:endParaRPr lang="el-GR"/>
        </a:p>
      </dgm:t>
    </dgm:pt>
    <dgm:pt modelId="{1B440F93-687A-4662-894D-B3C313506BF6}" type="pres">
      <dgm:prSet presAssocID="{B9AC852B-4809-4E98-A31E-5F69C64B355F}" presName="parentText" presStyleLbl="node1" presStyleIdx="1" presStyleCnt="2">
        <dgm:presLayoutVars>
          <dgm:chMax val="0"/>
          <dgm:bulletEnabled val="1"/>
        </dgm:presLayoutVars>
      </dgm:prSet>
      <dgm:spPr/>
      <dgm:t>
        <a:bodyPr/>
        <a:lstStyle/>
        <a:p>
          <a:endParaRPr lang="el-GR"/>
        </a:p>
      </dgm:t>
    </dgm:pt>
    <dgm:pt modelId="{5D1199CB-3809-4380-A769-5827ED7D806A}" type="pres">
      <dgm:prSet presAssocID="{B9AC852B-4809-4E98-A31E-5F69C64B355F}" presName="negativeSpace" presStyleCnt="0"/>
      <dgm:spPr/>
    </dgm:pt>
    <dgm:pt modelId="{EF28BC67-A3DB-4208-8E59-8647F17516FA}" type="pres">
      <dgm:prSet presAssocID="{B9AC852B-4809-4E98-A31E-5F69C64B355F}" presName="childText" presStyleLbl="conFgAcc1" presStyleIdx="1" presStyleCnt="2" custLinFactNeighborX="1181" custLinFactNeighborY="89517">
        <dgm:presLayoutVars>
          <dgm:bulletEnabled val="1"/>
        </dgm:presLayoutVars>
      </dgm:prSet>
      <dgm:spPr/>
    </dgm:pt>
  </dgm:ptLst>
  <dgm:cxnLst>
    <dgm:cxn modelId="{432F0B51-A12B-44BE-8C94-B17BC9DD74A9}" type="presOf" srcId="{AF8693A1-75AA-41B2-B83F-C417465D121D}" destId="{BBF7BB40-21EC-48A3-B2C7-9F6557DCC503}" srcOrd="0" destOrd="0" presId="urn:microsoft.com/office/officeart/2005/8/layout/list1"/>
    <dgm:cxn modelId="{3309425D-7A6F-48AD-B695-35A18AB358C0}" type="presOf" srcId="{D37A042E-D9FC-4CE1-BE21-04B49A71CA65}" destId="{A735AD5D-133D-4CD3-B8EA-F7EC646E3F08}" srcOrd="0" destOrd="0" presId="urn:microsoft.com/office/officeart/2005/8/layout/list1"/>
    <dgm:cxn modelId="{0513C31E-037A-4197-9615-E6F750ACF7A7}" srcId="{D37A042E-D9FC-4CE1-BE21-04B49A71CA65}" destId="{B9AC852B-4809-4E98-A31E-5F69C64B355F}" srcOrd="1" destOrd="0" parTransId="{056093CC-497C-4F11-9C68-EE4DAF306968}" sibTransId="{61B3A071-3C7E-4C2D-80BD-6DA1303D4F3A}"/>
    <dgm:cxn modelId="{7AAD6390-7ACF-4D1E-9C64-96DC30E4F7E3}" type="presOf" srcId="{AF8693A1-75AA-41B2-B83F-C417465D121D}" destId="{156369F7-7C76-41E8-AAC1-77F82EB966F1}" srcOrd="1" destOrd="0" presId="urn:microsoft.com/office/officeart/2005/8/layout/list1"/>
    <dgm:cxn modelId="{4042350B-5A09-4E8A-AFE9-E72DDCED19D1}" type="presOf" srcId="{B9AC852B-4809-4E98-A31E-5F69C64B355F}" destId="{1B440F93-687A-4662-894D-B3C313506BF6}" srcOrd="1" destOrd="0" presId="urn:microsoft.com/office/officeart/2005/8/layout/list1"/>
    <dgm:cxn modelId="{31585DB3-588C-448C-B5E6-D919E36DE5A8}" srcId="{D37A042E-D9FC-4CE1-BE21-04B49A71CA65}" destId="{AF8693A1-75AA-41B2-B83F-C417465D121D}" srcOrd="0" destOrd="0" parTransId="{1A3D4A1F-46E1-4CED-8548-306E72E14600}" sibTransId="{E756A1C1-1599-4F21-A808-7E0DBFC5B0FC}"/>
    <dgm:cxn modelId="{B6E0BDFD-FB1A-49E0-8697-2A2409A98E0F}" type="presOf" srcId="{B9AC852B-4809-4E98-A31E-5F69C64B355F}" destId="{485E934F-8050-4A69-957D-C4EB05ABDCC8}" srcOrd="0" destOrd="0" presId="urn:microsoft.com/office/officeart/2005/8/layout/list1"/>
    <dgm:cxn modelId="{66A4393B-7C3F-4460-A592-A190EFE4F1A8}" type="presParOf" srcId="{A735AD5D-133D-4CD3-B8EA-F7EC646E3F08}" destId="{CF68BE7A-D2E4-4D5E-A633-6929E7866AC1}" srcOrd="0" destOrd="0" presId="urn:microsoft.com/office/officeart/2005/8/layout/list1"/>
    <dgm:cxn modelId="{A9CCE33E-4EDA-4630-82C3-81ECC50C4083}" type="presParOf" srcId="{CF68BE7A-D2E4-4D5E-A633-6929E7866AC1}" destId="{BBF7BB40-21EC-48A3-B2C7-9F6557DCC503}" srcOrd="0" destOrd="0" presId="urn:microsoft.com/office/officeart/2005/8/layout/list1"/>
    <dgm:cxn modelId="{AA6BCA3C-53EE-41AF-8614-A55968703FD5}" type="presParOf" srcId="{CF68BE7A-D2E4-4D5E-A633-6929E7866AC1}" destId="{156369F7-7C76-41E8-AAC1-77F82EB966F1}" srcOrd="1" destOrd="0" presId="urn:microsoft.com/office/officeart/2005/8/layout/list1"/>
    <dgm:cxn modelId="{541C9FED-A1AA-4668-9451-FE25738A5741}" type="presParOf" srcId="{A735AD5D-133D-4CD3-B8EA-F7EC646E3F08}" destId="{A4C7A2C5-269A-4284-88A5-FAB64EF40D50}" srcOrd="1" destOrd="0" presId="urn:microsoft.com/office/officeart/2005/8/layout/list1"/>
    <dgm:cxn modelId="{E3F11C69-6B2C-4550-B157-FFD4BD62AD66}" type="presParOf" srcId="{A735AD5D-133D-4CD3-B8EA-F7EC646E3F08}" destId="{44AE1DD3-77A7-4BDA-B734-9B94EF7C27A7}" srcOrd="2" destOrd="0" presId="urn:microsoft.com/office/officeart/2005/8/layout/list1"/>
    <dgm:cxn modelId="{A0FD3BCD-4E93-4380-A7C2-3BA34B9C5501}" type="presParOf" srcId="{A735AD5D-133D-4CD3-B8EA-F7EC646E3F08}" destId="{5EAE8627-0E93-446E-9B88-44FA0188B3E0}" srcOrd="3" destOrd="0" presId="urn:microsoft.com/office/officeart/2005/8/layout/list1"/>
    <dgm:cxn modelId="{803AE3B6-0B14-4C24-87ED-7898EDD593C4}" type="presParOf" srcId="{A735AD5D-133D-4CD3-B8EA-F7EC646E3F08}" destId="{10424C8C-BF5B-4E56-B709-DAE239AAC9B8}" srcOrd="4" destOrd="0" presId="urn:microsoft.com/office/officeart/2005/8/layout/list1"/>
    <dgm:cxn modelId="{81B89D70-D25D-4609-8B37-61551E0B4CF9}" type="presParOf" srcId="{10424C8C-BF5B-4E56-B709-DAE239AAC9B8}" destId="{485E934F-8050-4A69-957D-C4EB05ABDCC8}" srcOrd="0" destOrd="0" presId="urn:microsoft.com/office/officeart/2005/8/layout/list1"/>
    <dgm:cxn modelId="{29120B79-45D3-4713-985C-2EB80C265C6E}" type="presParOf" srcId="{10424C8C-BF5B-4E56-B709-DAE239AAC9B8}" destId="{1B440F93-687A-4662-894D-B3C313506BF6}" srcOrd="1" destOrd="0" presId="urn:microsoft.com/office/officeart/2005/8/layout/list1"/>
    <dgm:cxn modelId="{6C99A871-F41E-4607-A420-52E486E8FEB7}" type="presParOf" srcId="{A735AD5D-133D-4CD3-B8EA-F7EC646E3F08}" destId="{5D1199CB-3809-4380-A769-5827ED7D806A}" srcOrd="5" destOrd="0" presId="urn:microsoft.com/office/officeart/2005/8/layout/list1"/>
    <dgm:cxn modelId="{FBD604F4-8186-4584-A601-77B06910DE2D}" type="presParOf" srcId="{A735AD5D-133D-4CD3-B8EA-F7EC646E3F08}" destId="{EF28BC67-A3DB-4208-8E59-8647F17516FA}"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37A042E-D9FC-4CE1-BE21-04B49A71CA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AF8693A1-75AA-41B2-B83F-C417465D121D}">
      <dgm:prSet phldrT="[Κείμενο]" custT="1"/>
      <dgm:spPr/>
      <dgm:t>
        <a:bodyPr/>
        <a:lstStyle/>
        <a:p>
          <a:r>
            <a:rPr lang="en-US" sz="1600" dirty="0" smtClean="0"/>
            <a:t>Gram(-) </a:t>
          </a:r>
          <a:r>
            <a:rPr lang="el-GR" sz="1600" dirty="0" smtClean="0"/>
            <a:t>βακτήριο, με μικρό μέγεθος, μικροαερόφιλο και δυνητικά αναερόβιο, μη κινητό</a:t>
          </a:r>
        </a:p>
        <a:p>
          <a:r>
            <a:rPr lang="el-GR" sz="1600" dirty="0" smtClean="0"/>
            <a:t>Ανήκει στους κοκκοβάκιλους</a:t>
          </a:r>
          <a:endParaRPr lang="el-GR" sz="1600" dirty="0"/>
        </a:p>
      </dgm:t>
    </dgm:pt>
    <dgm:pt modelId="{1A3D4A1F-46E1-4CED-8548-306E72E14600}" type="parTrans" cxnId="{31585DB3-588C-448C-B5E6-D919E36DE5A8}">
      <dgm:prSet/>
      <dgm:spPr/>
      <dgm:t>
        <a:bodyPr/>
        <a:lstStyle/>
        <a:p>
          <a:endParaRPr lang="el-GR"/>
        </a:p>
      </dgm:t>
    </dgm:pt>
    <dgm:pt modelId="{E756A1C1-1599-4F21-A808-7E0DBFC5B0FC}" type="sibTrans" cxnId="{31585DB3-588C-448C-B5E6-D919E36DE5A8}">
      <dgm:prSet/>
      <dgm:spPr/>
      <dgm:t>
        <a:bodyPr/>
        <a:lstStyle/>
        <a:p>
          <a:endParaRPr lang="el-GR"/>
        </a:p>
      </dgm:t>
    </dgm:pt>
    <dgm:pt modelId="{B9AC852B-4809-4E98-A31E-5F69C64B355F}">
      <dgm:prSet phldrT="[Κείμενο]" custT="1"/>
      <dgm:spPr/>
      <dgm:t>
        <a:bodyPr/>
        <a:lstStyle/>
        <a:p>
          <a:r>
            <a:rPr lang="el-GR" sz="1600" dirty="0" smtClean="0"/>
            <a:t>Κύριο αίτιο της περιοδοντίτιδας, διασπείρεται στον οργανισμό και προκαλεί διάφορες ασθένειες  </a:t>
          </a:r>
          <a:endParaRPr lang="el-GR" sz="1600" dirty="0"/>
        </a:p>
      </dgm:t>
    </dgm:pt>
    <dgm:pt modelId="{056093CC-497C-4F11-9C68-EE4DAF306968}" type="parTrans" cxnId="{0513C31E-037A-4197-9615-E6F750ACF7A7}">
      <dgm:prSet/>
      <dgm:spPr/>
      <dgm:t>
        <a:bodyPr/>
        <a:lstStyle/>
        <a:p>
          <a:endParaRPr lang="el-GR"/>
        </a:p>
      </dgm:t>
    </dgm:pt>
    <dgm:pt modelId="{61B3A071-3C7E-4C2D-80BD-6DA1303D4F3A}" type="sibTrans" cxnId="{0513C31E-037A-4197-9615-E6F750ACF7A7}">
      <dgm:prSet/>
      <dgm:spPr/>
      <dgm:t>
        <a:bodyPr/>
        <a:lstStyle/>
        <a:p>
          <a:endParaRPr lang="el-GR"/>
        </a:p>
      </dgm:t>
    </dgm:pt>
    <dgm:pt modelId="{A735AD5D-133D-4CD3-B8EA-F7EC646E3F08}" type="pres">
      <dgm:prSet presAssocID="{D37A042E-D9FC-4CE1-BE21-04B49A71CA65}" presName="linear" presStyleCnt="0">
        <dgm:presLayoutVars>
          <dgm:dir/>
          <dgm:animLvl val="lvl"/>
          <dgm:resizeHandles val="exact"/>
        </dgm:presLayoutVars>
      </dgm:prSet>
      <dgm:spPr/>
      <dgm:t>
        <a:bodyPr/>
        <a:lstStyle/>
        <a:p>
          <a:endParaRPr lang="el-GR"/>
        </a:p>
      </dgm:t>
    </dgm:pt>
    <dgm:pt modelId="{CF68BE7A-D2E4-4D5E-A633-6929E7866AC1}" type="pres">
      <dgm:prSet presAssocID="{AF8693A1-75AA-41B2-B83F-C417465D121D}" presName="parentLin" presStyleCnt="0"/>
      <dgm:spPr/>
    </dgm:pt>
    <dgm:pt modelId="{BBF7BB40-21EC-48A3-B2C7-9F6557DCC503}" type="pres">
      <dgm:prSet presAssocID="{AF8693A1-75AA-41B2-B83F-C417465D121D}" presName="parentLeftMargin" presStyleLbl="node1" presStyleIdx="0" presStyleCnt="2"/>
      <dgm:spPr/>
      <dgm:t>
        <a:bodyPr/>
        <a:lstStyle/>
        <a:p>
          <a:endParaRPr lang="el-GR"/>
        </a:p>
      </dgm:t>
    </dgm:pt>
    <dgm:pt modelId="{156369F7-7C76-41E8-AAC1-77F82EB966F1}" type="pres">
      <dgm:prSet presAssocID="{AF8693A1-75AA-41B2-B83F-C417465D121D}" presName="parentText" presStyleLbl="node1" presStyleIdx="0" presStyleCnt="2">
        <dgm:presLayoutVars>
          <dgm:chMax val="0"/>
          <dgm:bulletEnabled val="1"/>
        </dgm:presLayoutVars>
      </dgm:prSet>
      <dgm:spPr/>
      <dgm:t>
        <a:bodyPr/>
        <a:lstStyle/>
        <a:p>
          <a:endParaRPr lang="el-GR"/>
        </a:p>
      </dgm:t>
    </dgm:pt>
    <dgm:pt modelId="{A4C7A2C5-269A-4284-88A5-FAB64EF40D50}" type="pres">
      <dgm:prSet presAssocID="{AF8693A1-75AA-41B2-B83F-C417465D121D}" presName="negativeSpace" presStyleCnt="0"/>
      <dgm:spPr/>
    </dgm:pt>
    <dgm:pt modelId="{44AE1DD3-77A7-4BDA-B734-9B94EF7C27A7}" type="pres">
      <dgm:prSet presAssocID="{AF8693A1-75AA-41B2-B83F-C417465D121D}" presName="childText" presStyleLbl="conFgAcc1" presStyleIdx="0" presStyleCnt="2">
        <dgm:presLayoutVars>
          <dgm:bulletEnabled val="1"/>
        </dgm:presLayoutVars>
      </dgm:prSet>
      <dgm:spPr/>
    </dgm:pt>
    <dgm:pt modelId="{5EAE8627-0E93-446E-9B88-44FA0188B3E0}" type="pres">
      <dgm:prSet presAssocID="{E756A1C1-1599-4F21-A808-7E0DBFC5B0FC}" presName="spaceBetweenRectangles" presStyleCnt="0"/>
      <dgm:spPr/>
    </dgm:pt>
    <dgm:pt modelId="{10424C8C-BF5B-4E56-B709-DAE239AAC9B8}" type="pres">
      <dgm:prSet presAssocID="{B9AC852B-4809-4E98-A31E-5F69C64B355F}" presName="parentLin" presStyleCnt="0"/>
      <dgm:spPr/>
    </dgm:pt>
    <dgm:pt modelId="{485E934F-8050-4A69-957D-C4EB05ABDCC8}" type="pres">
      <dgm:prSet presAssocID="{B9AC852B-4809-4E98-A31E-5F69C64B355F}" presName="parentLeftMargin" presStyleLbl="node1" presStyleIdx="0" presStyleCnt="2"/>
      <dgm:spPr/>
      <dgm:t>
        <a:bodyPr/>
        <a:lstStyle/>
        <a:p>
          <a:endParaRPr lang="el-GR"/>
        </a:p>
      </dgm:t>
    </dgm:pt>
    <dgm:pt modelId="{1B440F93-687A-4662-894D-B3C313506BF6}" type="pres">
      <dgm:prSet presAssocID="{B9AC852B-4809-4E98-A31E-5F69C64B355F}" presName="parentText" presStyleLbl="node1" presStyleIdx="1" presStyleCnt="2">
        <dgm:presLayoutVars>
          <dgm:chMax val="0"/>
          <dgm:bulletEnabled val="1"/>
        </dgm:presLayoutVars>
      </dgm:prSet>
      <dgm:spPr/>
      <dgm:t>
        <a:bodyPr/>
        <a:lstStyle/>
        <a:p>
          <a:endParaRPr lang="el-GR"/>
        </a:p>
      </dgm:t>
    </dgm:pt>
    <dgm:pt modelId="{5D1199CB-3809-4380-A769-5827ED7D806A}" type="pres">
      <dgm:prSet presAssocID="{B9AC852B-4809-4E98-A31E-5F69C64B355F}" presName="negativeSpace" presStyleCnt="0"/>
      <dgm:spPr/>
    </dgm:pt>
    <dgm:pt modelId="{EF28BC67-A3DB-4208-8E59-8647F17516FA}" type="pres">
      <dgm:prSet presAssocID="{B9AC852B-4809-4E98-A31E-5F69C64B355F}" presName="childText" presStyleLbl="conFgAcc1" presStyleIdx="1" presStyleCnt="2" custLinFactNeighborX="1181" custLinFactNeighborY="89517">
        <dgm:presLayoutVars>
          <dgm:bulletEnabled val="1"/>
        </dgm:presLayoutVars>
      </dgm:prSet>
      <dgm:spPr/>
    </dgm:pt>
  </dgm:ptLst>
  <dgm:cxnLst>
    <dgm:cxn modelId="{0513C31E-037A-4197-9615-E6F750ACF7A7}" srcId="{D37A042E-D9FC-4CE1-BE21-04B49A71CA65}" destId="{B9AC852B-4809-4E98-A31E-5F69C64B355F}" srcOrd="1" destOrd="0" parTransId="{056093CC-497C-4F11-9C68-EE4DAF306968}" sibTransId="{61B3A071-3C7E-4C2D-80BD-6DA1303D4F3A}"/>
    <dgm:cxn modelId="{8710A80A-686F-4D34-888C-9E087D9F4165}" type="presOf" srcId="{B9AC852B-4809-4E98-A31E-5F69C64B355F}" destId="{1B440F93-687A-4662-894D-B3C313506BF6}" srcOrd="1" destOrd="0" presId="urn:microsoft.com/office/officeart/2005/8/layout/list1"/>
    <dgm:cxn modelId="{A3D78C0A-2468-49F7-ADFC-CD57A83FE6E5}" type="presOf" srcId="{AF8693A1-75AA-41B2-B83F-C417465D121D}" destId="{156369F7-7C76-41E8-AAC1-77F82EB966F1}" srcOrd="1" destOrd="0" presId="urn:microsoft.com/office/officeart/2005/8/layout/list1"/>
    <dgm:cxn modelId="{414DDB61-4EC1-4F83-BF5A-13FD93A4EC43}" type="presOf" srcId="{D37A042E-D9FC-4CE1-BE21-04B49A71CA65}" destId="{A735AD5D-133D-4CD3-B8EA-F7EC646E3F08}" srcOrd="0" destOrd="0" presId="urn:microsoft.com/office/officeart/2005/8/layout/list1"/>
    <dgm:cxn modelId="{59668AA3-FA2C-48BA-A2AC-DBB04E1D4137}" type="presOf" srcId="{AF8693A1-75AA-41B2-B83F-C417465D121D}" destId="{BBF7BB40-21EC-48A3-B2C7-9F6557DCC503}" srcOrd="0" destOrd="0" presId="urn:microsoft.com/office/officeart/2005/8/layout/list1"/>
    <dgm:cxn modelId="{1F528094-1DE4-4800-8862-A6B03A1C0785}" type="presOf" srcId="{B9AC852B-4809-4E98-A31E-5F69C64B355F}" destId="{485E934F-8050-4A69-957D-C4EB05ABDCC8}" srcOrd="0" destOrd="0" presId="urn:microsoft.com/office/officeart/2005/8/layout/list1"/>
    <dgm:cxn modelId="{31585DB3-588C-448C-B5E6-D919E36DE5A8}" srcId="{D37A042E-D9FC-4CE1-BE21-04B49A71CA65}" destId="{AF8693A1-75AA-41B2-B83F-C417465D121D}" srcOrd="0" destOrd="0" parTransId="{1A3D4A1F-46E1-4CED-8548-306E72E14600}" sibTransId="{E756A1C1-1599-4F21-A808-7E0DBFC5B0FC}"/>
    <dgm:cxn modelId="{4673DB7D-75D4-4EEB-B009-C37432DDC41D}" type="presParOf" srcId="{A735AD5D-133D-4CD3-B8EA-F7EC646E3F08}" destId="{CF68BE7A-D2E4-4D5E-A633-6929E7866AC1}" srcOrd="0" destOrd="0" presId="urn:microsoft.com/office/officeart/2005/8/layout/list1"/>
    <dgm:cxn modelId="{50B6F8BD-26D6-4A77-9C43-07DC160D64C3}" type="presParOf" srcId="{CF68BE7A-D2E4-4D5E-A633-6929E7866AC1}" destId="{BBF7BB40-21EC-48A3-B2C7-9F6557DCC503}" srcOrd="0" destOrd="0" presId="urn:microsoft.com/office/officeart/2005/8/layout/list1"/>
    <dgm:cxn modelId="{A12CB1B0-7728-4AEC-A38F-03FAEA3C31E6}" type="presParOf" srcId="{CF68BE7A-D2E4-4D5E-A633-6929E7866AC1}" destId="{156369F7-7C76-41E8-AAC1-77F82EB966F1}" srcOrd="1" destOrd="0" presId="urn:microsoft.com/office/officeart/2005/8/layout/list1"/>
    <dgm:cxn modelId="{BDD5B5E4-BF32-4EDD-8F7C-D4598CD09473}" type="presParOf" srcId="{A735AD5D-133D-4CD3-B8EA-F7EC646E3F08}" destId="{A4C7A2C5-269A-4284-88A5-FAB64EF40D50}" srcOrd="1" destOrd="0" presId="urn:microsoft.com/office/officeart/2005/8/layout/list1"/>
    <dgm:cxn modelId="{1F00E5DB-A94A-4BFB-BABF-F8EC49493235}" type="presParOf" srcId="{A735AD5D-133D-4CD3-B8EA-F7EC646E3F08}" destId="{44AE1DD3-77A7-4BDA-B734-9B94EF7C27A7}" srcOrd="2" destOrd="0" presId="urn:microsoft.com/office/officeart/2005/8/layout/list1"/>
    <dgm:cxn modelId="{7692FF03-FA05-4976-8B8A-E93379450431}" type="presParOf" srcId="{A735AD5D-133D-4CD3-B8EA-F7EC646E3F08}" destId="{5EAE8627-0E93-446E-9B88-44FA0188B3E0}" srcOrd="3" destOrd="0" presId="urn:microsoft.com/office/officeart/2005/8/layout/list1"/>
    <dgm:cxn modelId="{4693F143-C1D5-4208-BAB5-FCC189D16754}" type="presParOf" srcId="{A735AD5D-133D-4CD3-B8EA-F7EC646E3F08}" destId="{10424C8C-BF5B-4E56-B709-DAE239AAC9B8}" srcOrd="4" destOrd="0" presId="urn:microsoft.com/office/officeart/2005/8/layout/list1"/>
    <dgm:cxn modelId="{1E56A32E-9492-431A-A24D-D1A7DFFDBC69}" type="presParOf" srcId="{10424C8C-BF5B-4E56-B709-DAE239AAC9B8}" destId="{485E934F-8050-4A69-957D-C4EB05ABDCC8}" srcOrd="0" destOrd="0" presId="urn:microsoft.com/office/officeart/2005/8/layout/list1"/>
    <dgm:cxn modelId="{FE2C1327-BE02-477A-B01D-B6EB11CCF001}" type="presParOf" srcId="{10424C8C-BF5B-4E56-B709-DAE239AAC9B8}" destId="{1B440F93-687A-4662-894D-B3C313506BF6}" srcOrd="1" destOrd="0" presId="urn:microsoft.com/office/officeart/2005/8/layout/list1"/>
    <dgm:cxn modelId="{4915FDED-97B1-49D6-814E-8BDF25FBB7F1}" type="presParOf" srcId="{A735AD5D-133D-4CD3-B8EA-F7EC646E3F08}" destId="{5D1199CB-3809-4380-A769-5827ED7D806A}" srcOrd="5" destOrd="0" presId="urn:microsoft.com/office/officeart/2005/8/layout/list1"/>
    <dgm:cxn modelId="{33154772-72C2-4C84-83EB-572D74C78550}" type="presParOf" srcId="{A735AD5D-133D-4CD3-B8EA-F7EC646E3F08}" destId="{EF28BC67-A3DB-4208-8E59-8647F17516FA}"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07969E0-29BE-4325-92A7-081AA837CE1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l-GR"/>
        </a:p>
      </dgm:t>
    </dgm:pt>
    <dgm:pt modelId="{0A8BB0D8-E726-4288-B287-B18C47B6CFBB}">
      <dgm:prSet phldrT="[Κείμενο]" phldr="1"/>
      <dgm:spPr/>
      <dgm:t>
        <a:bodyPr/>
        <a:lstStyle/>
        <a:p>
          <a:endParaRPr lang="el-GR"/>
        </a:p>
      </dgm:t>
    </dgm:pt>
    <dgm:pt modelId="{39B82CAA-6578-4D88-9B19-49DDB51E928D}" type="parTrans" cxnId="{68D38ACF-91F5-4657-BE1D-0D0938F5C396}">
      <dgm:prSet/>
      <dgm:spPr/>
      <dgm:t>
        <a:bodyPr/>
        <a:lstStyle/>
        <a:p>
          <a:endParaRPr lang="el-GR"/>
        </a:p>
      </dgm:t>
    </dgm:pt>
    <dgm:pt modelId="{D594C431-77F2-4A93-8111-63A7D1E5C6D2}" type="sibTrans" cxnId="{68D38ACF-91F5-4657-BE1D-0D0938F5C396}">
      <dgm:prSet/>
      <dgm:spPr/>
      <dgm:t>
        <a:bodyPr/>
        <a:lstStyle/>
        <a:p>
          <a:endParaRPr lang="el-GR"/>
        </a:p>
      </dgm:t>
    </dgm:pt>
    <dgm:pt modelId="{F11AEAF2-98D5-4417-8E05-59B80B39A917}">
      <dgm:prSet phldrT="[Κείμενο]" custT="1"/>
      <dgm:spPr/>
      <dgm:t>
        <a:bodyPr/>
        <a:lstStyle/>
        <a:p>
          <a:r>
            <a:rPr lang="el-GR" sz="1400" dirty="0" smtClean="0"/>
            <a:t>Διατροφή </a:t>
          </a:r>
          <a:endParaRPr lang="el-GR" sz="1400" dirty="0"/>
        </a:p>
      </dgm:t>
    </dgm:pt>
    <dgm:pt modelId="{5DD7F53F-E735-4BAA-962D-BFE0EEB808E1}" type="parTrans" cxnId="{0F0FE1CD-7925-49F4-B7F9-EE1C28D67063}">
      <dgm:prSet/>
      <dgm:spPr/>
      <dgm:t>
        <a:bodyPr/>
        <a:lstStyle/>
        <a:p>
          <a:endParaRPr lang="el-GR"/>
        </a:p>
      </dgm:t>
    </dgm:pt>
    <dgm:pt modelId="{3E31124A-0841-44D8-84C1-3C3B33CCD0B8}" type="sibTrans" cxnId="{0F0FE1CD-7925-49F4-B7F9-EE1C28D67063}">
      <dgm:prSet/>
      <dgm:spPr/>
      <dgm:t>
        <a:bodyPr/>
        <a:lstStyle/>
        <a:p>
          <a:endParaRPr lang="el-GR"/>
        </a:p>
      </dgm:t>
    </dgm:pt>
    <dgm:pt modelId="{44BAC7AA-7B6B-4F90-B4A7-DAC89A35F0FD}">
      <dgm:prSet phldrT="[Κείμενο]" custT="1"/>
      <dgm:spPr/>
      <dgm:t>
        <a:bodyPr/>
        <a:lstStyle/>
        <a:p>
          <a:r>
            <a:rPr lang="el-GR" sz="1400" dirty="0" smtClean="0"/>
            <a:t>Κάπνισμα</a:t>
          </a:r>
          <a:endParaRPr lang="el-GR" sz="1400" dirty="0"/>
        </a:p>
      </dgm:t>
    </dgm:pt>
    <dgm:pt modelId="{7000DF8F-EFD1-478D-9BB4-12BD024AB9B8}" type="parTrans" cxnId="{06250DE1-8996-4C4A-BC07-2350FE350C9F}">
      <dgm:prSet/>
      <dgm:spPr/>
      <dgm:t>
        <a:bodyPr/>
        <a:lstStyle/>
        <a:p>
          <a:endParaRPr lang="el-GR"/>
        </a:p>
      </dgm:t>
    </dgm:pt>
    <dgm:pt modelId="{071E62E9-9A94-4F1C-B995-C942B179D75B}" type="sibTrans" cxnId="{06250DE1-8996-4C4A-BC07-2350FE350C9F}">
      <dgm:prSet/>
      <dgm:spPr/>
      <dgm:t>
        <a:bodyPr/>
        <a:lstStyle/>
        <a:p>
          <a:endParaRPr lang="el-GR"/>
        </a:p>
      </dgm:t>
    </dgm:pt>
    <dgm:pt modelId="{1D2A4A25-A8DD-418B-ACBD-ACE050D542F2}">
      <dgm:prSet phldrT="[Κείμενο]" phldr="1"/>
      <dgm:spPr/>
      <dgm:t>
        <a:bodyPr/>
        <a:lstStyle/>
        <a:p>
          <a:endParaRPr lang="el-GR"/>
        </a:p>
      </dgm:t>
    </dgm:pt>
    <dgm:pt modelId="{87523059-B3B6-4103-B84F-128C93E36F9F}" type="parTrans" cxnId="{EC704EAB-5E84-42DD-B14D-1512B96692D4}">
      <dgm:prSet/>
      <dgm:spPr/>
      <dgm:t>
        <a:bodyPr/>
        <a:lstStyle/>
        <a:p>
          <a:endParaRPr lang="el-GR"/>
        </a:p>
      </dgm:t>
    </dgm:pt>
    <dgm:pt modelId="{C05449D2-34BB-4E6C-80B4-8F9B0DDAF229}" type="sibTrans" cxnId="{EC704EAB-5E84-42DD-B14D-1512B96692D4}">
      <dgm:prSet/>
      <dgm:spPr/>
      <dgm:t>
        <a:bodyPr/>
        <a:lstStyle/>
        <a:p>
          <a:endParaRPr lang="el-GR"/>
        </a:p>
      </dgm:t>
    </dgm:pt>
    <dgm:pt modelId="{26BFBD77-A8D1-4FF5-AE21-C6660D5503C2}">
      <dgm:prSet phldrT="[Κείμενο]" custT="1"/>
      <dgm:spPr/>
      <dgm:t>
        <a:bodyPr/>
        <a:lstStyle/>
        <a:p>
          <a:r>
            <a:rPr lang="el-GR" sz="1400" dirty="0" smtClean="0"/>
            <a:t>Ηλικία </a:t>
          </a:r>
          <a:endParaRPr lang="el-GR" sz="1400" dirty="0"/>
        </a:p>
      </dgm:t>
    </dgm:pt>
    <dgm:pt modelId="{7278A886-D777-4F46-96B8-50654FBD4155}" type="parTrans" cxnId="{F0A4706A-4F3D-4B2D-8DF0-AC9EE448BA3C}">
      <dgm:prSet/>
      <dgm:spPr/>
      <dgm:t>
        <a:bodyPr/>
        <a:lstStyle/>
        <a:p>
          <a:endParaRPr lang="el-GR"/>
        </a:p>
      </dgm:t>
    </dgm:pt>
    <dgm:pt modelId="{B63FA5CB-078D-4752-AC53-75CBF05AE84A}" type="sibTrans" cxnId="{F0A4706A-4F3D-4B2D-8DF0-AC9EE448BA3C}">
      <dgm:prSet/>
      <dgm:spPr/>
      <dgm:t>
        <a:bodyPr/>
        <a:lstStyle/>
        <a:p>
          <a:endParaRPr lang="el-GR"/>
        </a:p>
      </dgm:t>
    </dgm:pt>
    <dgm:pt modelId="{C929146A-F369-41A0-94B0-37A26BE7BFDE}">
      <dgm:prSet phldrT="[Κείμενο]" custT="1"/>
      <dgm:spPr/>
      <dgm:t>
        <a:bodyPr/>
        <a:lstStyle/>
        <a:p>
          <a:r>
            <a:rPr lang="el-GR" sz="1400" dirty="0" smtClean="0"/>
            <a:t>Ψυχική καταπόνηση</a:t>
          </a:r>
          <a:endParaRPr lang="el-GR" sz="1400" dirty="0"/>
        </a:p>
      </dgm:t>
    </dgm:pt>
    <dgm:pt modelId="{AA72BEDA-EBC2-4E24-A2B6-C455F4682BE9}" type="parTrans" cxnId="{59E40341-B403-439B-AFA4-81CA9B020B02}">
      <dgm:prSet/>
      <dgm:spPr/>
      <dgm:t>
        <a:bodyPr/>
        <a:lstStyle/>
        <a:p>
          <a:endParaRPr lang="el-GR"/>
        </a:p>
      </dgm:t>
    </dgm:pt>
    <dgm:pt modelId="{7C9C9445-3B26-411C-9171-057F6EFCDA20}" type="sibTrans" cxnId="{59E40341-B403-439B-AFA4-81CA9B020B02}">
      <dgm:prSet/>
      <dgm:spPr/>
      <dgm:t>
        <a:bodyPr/>
        <a:lstStyle/>
        <a:p>
          <a:endParaRPr lang="el-GR"/>
        </a:p>
      </dgm:t>
    </dgm:pt>
    <dgm:pt modelId="{D90B2003-6123-4DFB-ADA1-6C45E0AC93DB}">
      <dgm:prSet phldrT="[Κείμενο]" phldr="1"/>
      <dgm:spPr/>
      <dgm:t>
        <a:bodyPr/>
        <a:lstStyle/>
        <a:p>
          <a:endParaRPr lang="el-GR"/>
        </a:p>
      </dgm:t>
    </dgm:pt>
    <dgm:pt modelId="{B9EED5C1-ACAD-4F96-9BE0-08DAAD1393C1}" type="parTrans" cxnId="{087DD7C9-488D-4055-BC3E-C12AC3749EA2}">
      <dgm:prSet/>
      <dgm:spPr/>
      <dgm:t>
        <a:bodyPr/>
        <a:lstStyle/>
        <a:p>
          <a:endParaRPr lang="el-GR"/>
        </a:p>
      </dgm:t>
    </dgm:pt>
    <dgm:pt modelId="{27659E15-3802-495A-ABE0-E1A0B8FD2411}" type="sibTrans" cxnId="{087DD7C9-488D-4055-BC3E-C12AC3749EA2}">
      <dgm:prSet/>
      <dgm:spPr/>
      <dgm:t>
        <a:bodyPr/>
        <a:lstStyle/>
        <a:p>
          <a:endParaRPr lang="el-GR"/>
        </a:p>
      </dgm:t>
    </dgm:pt>
    <dgm:pt modelId="{4A27CC19-EC90-4B3B-9A1E-9B1D3975FFB7}">
      <dgm:prSet phldrT="[Κείμενο]" custT="1"/>
      <dgm:spPr/>
      <dgm:t>
        <a:bodyPr/>
        <a:lstStyle/>
        <a:p>
          <a:r>
            <a:rPr lang="el-GR" sz="1400" dirty="0" smtClean="0"/>
            <a:t>Σακχαρώδης διαβήτης</a:t>
          </a:r>
          <a:endParaRPr lang="el-GR" sz="1400" dirty="0"/>
        </a:p>
      </dgm:t>
    </dgm:pt>
    <dgm:pt modelId="{10627BC8-E96D-4383-BDF7-31B6EFB90AB6}" type="parTrans" cxnId="{72CBDC95-49AF-46FF-A941-C9945C4AFD83}">
      <dgm:prSet/>
      <dgm:spPr/>
      <dgm:t>
        <a:bodyPr/>
        <a:lstStyle/>
        <a:p>
          <a:endParaRPr lang="el-GR"/>
        </a:p>
      </dgm:t>
    </dgm:pt>
    <dgm:pt modelId="{648FF976-CD35-4D92-81B2-D705CA3C6B07}" type="sibTrans" cxnId="{72CBDC95-49AF-46FF-A941-C9945C4AFD83}">
      <dgm:prSet/>
      <dgm:spPr/>
      <dgm:t>
        <a:bodyPr/>
        <a:lstStyle/>
        <a:p>
          <a:endParaRPr lang="el-GR"/>
        </a:p>
      </dgm:t>
    </dgm:pt>
    <dgm:pt modelId="{EFF6C31E-4054-4587-B4DD-7A5527119EBC}">
      <dgm:prSet phldrT="[Κείμενο]" custT="1"/>
      <dgm:spPr/>
      <dgm:t>
        <a:bodyPr/>
        <a:lstStyle/>
        <a:p>
          <a:r>
            <a:rPr lang="el-GR" sz="1400" dirty="0" smtClean="0"/>
            <a:t>Γενετικοί  παράγοντες</a:t>
          </a:r>
          <a:endParaRPr lang="el-GR" sz="1400" dirty="0"/>
        </a:p>
      </dgm:t>
    </dgm:pt>
    <dgm:pt modelId="{CA00B78B-BB2F-4E75-A05E-9120C00D7DFD}" type="parTrans" cxnId="{90747829-24E7-45DE-9F67-0DD679B18E1C}">
      <dgm:prSet/>
      <dgm:spPr/>
      <dgm:t>
        <a:bodyPr/>
        <a:lstStyle/>
        <a:p>
          <a:endParaRPr lang="el-GR"/>
        </a:p>
      </dgm:t>
    </dgm:pt>
    <dgm:pt modelId="{6A6825BE-C2C9-40E7-8419-B012B221C2A2}" type="sibTrans" cxnId="{90747829-24E7-45DE-9F67-0DD679B18E1C}">
      <dgm:prSet/>
      <dgm:spPr/>
      <dgm:t>
        <a:bodyPr/>
        <a:lstStyle/>
        <a:p>
          <a:endParaRPr lang="el-GR"/>
        </a:p>
      </dgm:t>
    </dgm:pt>
    <dgm:pt modelId="{3442083A-B681-4CFF-850C-25BF9888CC78}">
      <dgm:prSet phldrT="[Κείμενο]" custT="1"/>
      <dgm:spPr/>
      <dgm:t>
        <a:bodyPr/>
        <a:lstStyle/>
        <a:p>
          <a:r>
            <a:rPr lang="el-GR" sz="1400" dirty="0" smtClean="0"/>
            <a:t>Λήψη φαρμάκων </a:t>
          </a:r>
          <a:endParaRPr lang="el-GR" sz="1400" dirty="0"/>
        </a:p>
      </dgm:t>
    </dgm:pt>
    <dgm:pt modelId="{85D0AC7D-3C37-4332-9CAC-65577E4F94FA}" type="parTrans" cxnId="{BA03CB95-7C86-47F0-B69A-7357B275212E}">
      <dgm:prSet/>
      <dgm:spPr/>
      <dgm:t>
        <a:bodyPr/>
        <a:lstStyle/>
        <a:p>
          <a:endParaRPr lang="el-GR"/>
        </a:p>
      </dgm:t>
    </dgm:pt>
    <dgm:pt modelId="{EFA06C0F-9E54-4EEA-B267-AC9F1E3D737B}" type="sibTrans" cxnId="{BA03CB95-7C86-47F0-B69A-7357B275212E}">
      <dgm:prSet/>
      <dgm:spPr/>
      <dgm:t>
        <a:bodyPr/>
        <a:lstStyle/>
        <a:p>
          <a:endParaRPr lang="el-GR"/>
        </a:p>
      </dgm:t>
    </dgm:pt>
    <dgm:pt modelId="{9FDF80FE-115D-4C94-9874-4256A9F53C98}">
      <dgm:prSet phldrT="[Κείμενο]" custT="1"/>
      <dgm:spPr/>
      <dgm:t>
        <a:bodyPr/>
        <a:lstStyle/>
        <a:p>
          <a:r>
            <a:rPr lang="el-GR" sz="1400" dirty="0" smtClean="0"/>
            <a:t>Ορμονολογικές διαταραχές</a:t>
          </a:r>
          <a:endParaRPr lang="el-GR" sz="1400" dirty="0"/>
        </a:p>
      </dgm:t>
    </dgm:pt>
    <dgm:pt modelId="{38288AA4-73A4-494F-9136-24B36A8ED98A}" type="parTrans" cxnId="{913F48FD-2201-46FB-BB5F-B52D5A8DFC3C}">
      <dgm:prSet/>
      <dgm:spPr/>
      <dgm:t>
        <a:bodyPr/>
        <a:lstStyle/>
        <a:p>
          <a:endParaRPr lang="el-GR"/>
        </a:p>
      </dgm:t>
    </dgm:pt>
    <dgm:pt modelId="{9D10DFB4-54B1-4023-B7F0-807819077648}" type="sibTrans" cxnId="{913F48FD-2201-46FB-BB5F-B52D5A8DFC3C}">
      <dgm:prSet/>
      <dgm:spPr/>
      <dgm:t>
        <a:bodyPr/>
        <a:lstStyle/>
        <a:p>
          <a:endParaRPr lang="el-GR"/>
        </a:p>
      </dgm:t>
    </dgm:pt>
    <dgm:pt modelId="{9F33F42B-BD95-495D-A58C-C0F28123774C}">
      <dgm:prSet phldrT="[Κείμενο]" custT="1"/>
      <dgm:spPr/>
      <dgm:t>
        <a:bodyPr/>
        <a:lstStyle/>
        <a:p>
          <a:r>
            <a:rPr lang="el-GR" sz="1400" dirty="0" smtClean="0"/>
            <a:t>Ανοσολογική ανεπάρκεια </a:t>
          </a:r>
          <a:endParaRPr lang="el-GR" sz="1400" dirty="0"/>
        </a:p>
      </dgm:t>
    </dgm:pt>
    <dgm:pt modelId="{44C75F67-8A11-41DB-BE52-F5C79C16F120}" type="parTrans" cxnId="{8F64973D-1375-4318-9D28-19AC8C4F8E4F}">
      <dgm:prSet/>
      <dgm:spPr/>
      <dgm:t>
        <a:bodyPr/>
        <a:lstStyle/>
        <a:p>
          <a:endParaRPr lang="el-GR"/>
        </a:p>
      </dgm:t>
    </dgm:pt>
    <dgm:pt modelId="{FF8D96C6-9EC5-40D0-9B97-065DA20EA74B}" type="sibTrans" cxnId="{8F64973D-1375-4318-9D28-19AC8C4F8E4F}">
      <dgm:prSet/>
      <dgm:spPr/>
      <dgm:t>
        <a:bodyPr/>
        <a:lstStyle/>
        <a:p>
          <a:endParaRPr lang="el-GR"/>
        </a:p>
      </dgm:t>
    </dgm:pt>
    <dgm:pt modelId="{63C3DCD6-9E3F-4209-A2C6-368C999F6017}" type="pres">
      <dgm:prSet presAssocID="{807969E0-29BE-4325-92A7-081AA837CE14}" presName="linearFlow" presStyleCnt="0">
        <dgm:presLayoutVars>
          <dgm:dir/>
          <dgm:animLvl val="lvl"/>
          <dgm:resizeHandles val="exact"/>
        </dgm:presLayoutVars>
      </dgm:prSet>
      <dgm:spPr/>
      <dgm:t>
        <a:bodyPr/>
        <a:lstStyle/>
        <a:p>
          <a:endParaRPr lang="el-GR"/>
        </a:p>
      </dgm:t>
    </dgm:pt>
    <dgm:pt modelId="{6033F1C6-2EB8-4F93-A771-39FBB7D7E80C}" type="pres">
      <dgm:prSet presAssocID="{0A8BB0D8-E726-4288-B287-B18C47B6CFBB}" presName="composite" presStyleCnt="0"/>
      <dgm:spPr/>
    </dgm:pt>
    <dgm:pt modelId="{274E521F-E04F-403B-A3D4-78DE4EE3A79F}" type="pres">
      <dgm:prSet presAssocID="{0A8BB0D8-E726-4288-B287-B18C47B6CFBB}" presName="parentText" presStyleLbl="alignNode1" presStyleIdx="0" presStyleCnt="3">
        <dgm:presLayoutVars>
          <dgm:chMax val="1"/>
          <dgm:bulletEnabled val="1"/>
        </dgm:presLayoutVars>
      </dgm:prSet>
      <dgm:spPr/>
      <dgm:t>
        <a:bodyPr/>
        <a:lstStyle/>
        <a:p>
          <a:endParaRPr lang="el-GR"/>
        </a:p>
      </dgm:t>
    </dgm:pt>
    <dgm:pt modelId="{0A4BE029-89DC-4C4F-80A4-EED5DF9D6D2A}" type="pres">
      <dgm:prSet presAssocID="{0A8BB0D8-E726-4288-B287-B18C47B6CFBB}" presName="descendantText" presStyleLbl="alignAcc1" presStyleIdx="0" presStyleCnt="3">
        <dgm:presLayoutVars>
          <dgm:bulletEnabled val="1"/>
        </dgm:presLayoutVars>
      </dgm:prSet>
      <dgm:spPr/>
      <dgm:t>
        <a:bodyPr/>
        <a:lstStyle/>
        <a:p>
          <a:endParaRPr lang="el-GR"/>
        </a:p>
      </dgm:t>
    </dgm:pt>
    <dgm:pt modelId="{3DD435FD-D39A-4B8D-9DB4-5FD31FD40960}" type="pres">
      <dgm:prSet presAssocID="{D594C431-77F2-4A93-8111-63A7D1E5C6D2}" presName="sp" presStyleCnt="0"/>
      <dgm:spPr/>
    </dgm:pt>
    <dgm:pt modelId="{56720880-CBB6-49F7-9CBC-410A03FAD41F}" type="pres">
      <dgm:prSet presAssocID="{1D2A4A25-A8DD-418B-ACBD-ACE050D542F2}" presName="composite" presStyleCnt="0"/>
      <dgm:spPr/>
    </dgm:pt>
    <dgm:pt modelId="{D5777213-A255-4F85-B1DF-0CF385E51157}" type="pres">
      <dgm:prSet presAssocID="{1D2A4A25-A8DD-418B-ACBD-ACE050D542F2}" presName="parentText" presStyleLbl="alignNode1" presStyleIdx="1" presStyleCnt="3">
        <dgm:presLayoutVars>
          <dgm:chMax val="1"/>
          <dgm:bulletEnabled val="1"/>
        </dgm:presLayoutVars>
      </dgm:prSet>
      <dgm:spPr/>
      <dgm:t>
        <a:bodyPr/>
        <a:lstStyle/>
        <a:p>
          <a:endParaRPr lang="el-GR"/>
        </a:p>
      </dgm:t>
    </dgm:pt>
    <dgm:pt modelId="{EEDD04D0-01E6-4B1B-81E3-47DD06403301}" type="pres">
      <dgm:prSet presAssocID="{1D2A4A25-A8DD-418B-ACBD-ACE050D542F2}" presName="descendantText" presStyleLbl="alignAcc1" presStyleIdx="1" presStyleCnt="3">
        <dgm:presLayoutVars>
          <dgm:bulletEnabled val="1"/>
        </dgm:presLayoutVars>
      </dgm:prSet>
      <dgm:spPr/>
      <dgm:t>
        <a:bodyPr/>
        <a:lstStyle/>
        <a:p>
          <a:endParaRPr lang="el-GR"/>
        </a:p>
      </dgm:t>
    </dgm:pt>
    <dgm:pt modelId="{BAC4A57F-5A46-48D1-B339-85BFD251CE65}" type="pres">
      <dgm:prSet presAssocID="{C05449D2-34BB-4E6C-80B4-8F9B0DDAF229}" presName="sp" presStyleCnt="0"/>
      <dgm:spPr/>
    </dgm:pt>
    <dgm:pt modelId="{E18BE50D-C938-4DE8-9E49-D5A0FA9CE53A}" type="pres">
      <dgm:prSet presAssocID="{D90B2003-6123-4DFB-ADA1-6C45E0AC93DB}" presName="composite" presStyleCnt="0"/>
      <dgm:spPr/>
    </dgm:pt>
    <dgm:pt modelId="{712F335E-98AA-44A8-958C-4DE1341C967A}" type="pres">
      <dgm:prSet presAssocID="{D90B2003-6123-4DFB-ADA1-6C45E0AC93DB}" presName="parentText" presStyleLbl="alignNode1" presStyleIdx="2" presStyleCnt="3">
        <dgm:presLayoutVars>
          <dgm:chMax val="1"/>
          <dgm:bulletEnabled val="1"/>
        </dgm:presLayoutVars>
      </dgm:prSet>
      <dgm:spPr/>
      <dgm:t>
        <a:bodyPr/>
        <a:lstStyle/>
        <a:p>
          <a:endParaRPr lang="el-GR"/>
        </a:p>
      </dgm:t>
    </dgm:pt>
    <dgm:pt modelId="{FC11931E-C72D-4210-AF43-FABA79CA9FC7}" type="pres">
      <dgm:prSet presAssocID="{D90B2003-6123-4DFB-ADA1-6C45E0AC93DB}" presName="descendantText" presStyleLbl="alignAcc1" presStyleIdx="2" presStyleCnt="3">
        <dgm:presLayoutVars>
          <dgm:bulletEnabled val="1"/>
        </dgm:presLayoutVars>
      </dgm:prSet>
      <dgm:spPr/>
      <dgm:t>
        <a:bodyPr/>
        <a:lstStyle/>
        <a:p>
          <a:endParaRPr lang="el-GR"/>
        </a:p>
      </dgm:t>
    </dgm:pt>
  </dgm:ptLst>
  <dgm:cxnLst>
    <dgm:cxn modelId="{8F64973D-1375-4318-9D28-19AC8C4F8E4F}" srcId="{D90B2003-6123-4DFB-ADA1-6C45E0AC93DB}" destId="{9F33F42B-BD95-495D-A58C-C0F28123774C}" srcOrd="1" destOrd="0" parTransId="{44C75F67-8A11-41DB-BE52-F5C79C16F120}" sibTransId="{FF8D96C6-9EC5-40D0-9B97-065DA20EA74B}"/>
    <dgm:cxn modelId="{BA03CB95-7C86-47F0-B69A-7357B275212E}" srcId="{0A8BB0D8-E726-4288-B287-B18C47B6CFBB}" destId="{3442083A-B681-4CFF-850C-25BF9888CC78}" srcOrd="2" destOrd="0" parTransId="{85D0AC7D-3C37-4332-9CAC-65577E4F94FA}" sibTransId="{EFA06C0F-9E54-4EEA-B267-AC9F1E3D737B}"/>
    <dgm:cxn modelId="{59E40341-B403-439B-AFA4-81CA9B020B02}" srcId="{1D2A4A25-A8DD-418B-ACBD-ACE050D542F2}" destId="{C929146A-F369-41A0-94B0-37A26BE7BFDE}" srcOrd="1" destOrd="0" parTransId="{AA72BEDA-EBC2-4E24-A2B6-C455F4682BE9}" sibTransId="{7C9C9445-3B26-411C-9171-057F6EFCDA20}"/>
    <dgm:cxn modelId="{2A6482D4-A18F-4BF0-89E8-13157C6C22E5}" type="presOf" srcId="{26BFBD77-A8D1-4FF5-AE21-C6660D5503C2}" destId="{EEDD04D0-01E6-4B1B-81E3-47DD06403301}" srcOrd="0" destOrd="0" presId="urn:microsoft.com/office/officeart/2005/8/layout/chevron2"/>
    <dgm:cxn modelId="{06250DE1-8996-4C4A-BC07-2350FE350C9F}" srcId="{0A8BB0D8-E726-4288-B287-B18C47B6CFBB}" destId="{44BAC7AA-7B6B-4F90-B4A7-DAC89A35F0FD}" srcOrd="1" destOrd="0" parTransId="{7000DF8F-EFD1-478D-9BB4-12BD024AB9B8}" sibTransId="{071E62E9-9A94-4F1C-B995-C942B179D75B}"/>
    <dgm:cxn modelId="{CE67871D-8FF1-4BC0-80C2-6436B9A4B009}" type="presOf" srcId="{C929146A-F369-41A0-94B0-37A26BE7BFDE}" destId="{EEDD04D0-01E6-4B1B-81E3-47DD06403301}" srcOrd="0" destOrd="1" presId="urn:microsoft.com/office/officeart/2005/8/layout/chevron2"/>
    <dgm:cxn modelId="{5D1CC596-110F-4D87-A659-C607E362BCC5}" type="presOf" srcId="{F11AEAF2-98D5-4417-8E05-59B80B39A917}" destId="{0A4BE029-89DC-4C4F-80A4-EED5DF9D6D2A}" srcOrd="0" destOrd="0" presId="urn:microsoft.com/office/officeart/2005/8/layout/chevron2"/>
    <dgm:cxn modelId="{B8A46642-30AE-4469-B1E8-90B43A8EC8D3}" type="presOf" srcId="{1D2A4A25-A8DD-418B-ACBD-ACE050D542F2}" destId="{D5777213-A255-4F85-B1DF-0CF385E51157}" srcOrd="0" destOrd="0" presId="urn:microsoft.com/office/officeart/2005/8/layout/chevron2"/>
    <dgm:cxn modelId="{0F0FE1CD-7925-49F4-B7F9-EE1C28D67063}" srcId="{0A8BB0D8-E726-4288-B287-B18C47B6CFBB}" destId="{F11AEAF2-98D5-4417-8E05-59B80B39A917}" srcOrd="0" destOrd="0" parTransId="{5DD7F53F-E735-4BAA-962D-BFE0EEB808E1}" sibTransId="{3E31124A-0841-44D8-84C1-3C3B33CCD0B8}"/>
    <dgm:cxn modelId="{087DD7C9-488D-4055-BC3E-C12AC3749EA2}" srcId="{807969E0-29BE-4325-92A7-081AA837CE14}" destId="{D90B2003-6123-4DFB-ADA1-6C45E0AC93DB}" srcOrd="2" destOrd="0" parTransId="{B9EED5C1-ACAD-4F96-9BE0-08DAAD1393C1}" sibTransId="{27659E15-3802-495A-ABE0-E1A0B8FD2411}"/>
    <dgm:cxn modelId="{90747829-24E7-45DE-9F67-0DD679B18E1C}" srcId="{D90B2003-6123-4DFB-ADA1-6C45E0AC93DB}" destId="{EFF6C31E-4054-4587-B4DD-7A5527119EBC}" srcOrd="2" destOrd="0" parTransId="{CA00B78B-BB2F-4E75-A05E-9120C00D7DFD}" sibTransId="{6A6825BE-C2C9-40E7-8419-B012B221C2A2}"/>
    <dgm:cxn modelId="{A1663CAD-A58A-410E-8773-3E4152CCF68E}" type="presOf" srcId="{D90B2003-6123-4DFB-ADA1-6C45E0AC93DB}" destId="{712F335E-98AA-44A8-958C-4DE1341C967A}" srcOrd="0" destOrd="0" presId="urn:microsoft.com/office/officeart/2005/8/layout/chevron2"/>
    <dgm:cxn modelId="{96B07FC0-A748-45B7-A01F-EE4ADEC7FCDA}" type="presOf" srcId="{9FDF80FE-115D-4C94-9874-4256A9F53C98}" destId="{EEDD04D0-01E6-4B1B-81E3-47DD06403301}" srcOrd="0" destOrd="2" presId="urn:microsoft.com/office/officeart/2005/8/layout/chevron2"/>
    <dgm:cxn modelId="{EC704EAB-5E84-42DD-B14D-1512B96692D4}" srcId="{807969E0-29BE-4325-92A7-081AA837CE14}" destId="{1D2A4A25-A8DD-418B-ACBD-ACE050D542F2}" srcOrd="1" destOrd="0" parTransId="{87523059-B3B6-4103-B84F-128C93E36F9F}" sibTransId="{C05449D2-34BB-4E6C-80B4-8F9B0DDAF229}"/>
    <dgm:cxn modelId="{F0A4706A-4F3D-4B2D-8DF0-AC9EE448BA3C}" srcId="{1D2A4A25-A8DD-418B-ACBD-ACE050D542F2}" destId="{26BFBD77-A8D1-4FF5-AE21-C6660D5503C2}" srcOrd="0" destOrd="0" parTransId="{7278A886-D777-4F46-96B8-50654FBD4155}" sibTransId="{B63FA5CB-078D-4752-AC53-75CBF05AE84A}"/>
    <dgm:cxn modelId="{96B1E449-F7C4-479A-92BA-010A1DE378A9}" type="presOf" srcId="{4A27CC19-EC90-4B3B-9A1E-9B1D3975FFB7}" destId="{FC11931E-C72D-4210-AF43-FABA79CA9FC7}" srcOrd="0" destOrd="0" presId="urn:microsoft.com/office/officeart/2005/8/layout/chevron2"/>
    <dgm:cxn modelId="{69ADF5D1-9AD0-4B8E-AC45-430C208C7EED}" type="presOf" srcId="{807969E0-29BE-4325-92A7-081AA837CE14}" destId="{63C3DCD6-9E3F-4209-A2C6-368C999F6017}" srcOrd="0" destOrd="0" presId="urn:microsoft.com/office/officeart/2005/8/layout/chevron2"/>
    <dgm:cxn modelId="{D0D807AC-15EF-42A7-8E60-382FBAB250D2}" type="presOf" srcId="{9F33F42B-BD95-495D-A58C-C0F28123774C}" destId="{FC11931E-C72D-4210-AF43-FABA79CA9FC7}" srcOrd="0" destOrd="1" presId="urn:microsoft.com/office/officeart/2005/8/layout/chevron2"/>
    <dgm:cxn modelId="{72CBDC95-49AF-46FF-A941-C9945C4AFD83}" srcId="{D90B2003-6123-4DFB-ADA1-6C45E0AC93DB}" destId="{4A27CC19-EC90-4B3B-9A1E-9B1D3975FFB7}" srcOrd="0" destOrd="0" parTransId="{10627BC8-E96D-4383-BDF7-31B6EFB90AB6}" sibTransId="{648FF976-CD35-4D92-81B2-D705CA3C6B07}"/>
    <dgm:cxn modelId="{1CA17787-117C-494B-BA6E-E9A0A35C76BE}" type="presOf" srcId="{3442083A-B681-4CFF-850C-25BF9888CC78}" destId="{0A4BE029-89DC-4C4F-80A4-EED5DF9D6D2A}" srcOrd="0" destOrd="2" presId="urn:microsoft.com/office/officeart/2005/8/layout/chevron2"/>
    <dgm:cxn modelId="{68D38ACF-91F5-4657-BE1D-0D0938F5C396}" srcId="{807969E0-29BE-4325-92A7-081AA837CE14}" destId="{0A8BB0D8-E726-4288-B287-B18C47B6CFBB}" srcOrd="0" destOrd="0" parTransId="{39B82CAA-6578-4D88-9B19-49DDB51E928D}" sibTransId="{D594C431-77F2-4A93-8111-63A7D1E5C6D2}"/>
    <dgm:cxn modelId="{5E9EC337-2E1F-4212-A761-DB55B610A588}" type="presOf" srcId="{0A8BB0D8-E726-4288-B287-B18C47B6CFBB}" destId="{274E521F-E04F-403B-A3D4-78DE4EE3A79F}" srcOrd="0" destOrd="0" presId="urn:microsoft.com/office/officeart/2005/8/layout/chevron2"/>
    <dgm:cxn modelId="{17CA5FD2-BA4E-46F8-BCFB-7242A69BFB4D}" type="presOf" srcId="{44BAC7AA-7B6B-4F90-B4A7-DAC89A35F0FD}" destId="{0A4BE029-89DC-4C4F-80A4-EED5DF9D6D2A}" srcOrd="0" destOrd="1" presId="urn:microsoft.com/office/officeart/2005/8/layout/chevron2"/>
    <dgm:cxn modelId="{081FAE49-E943-43C1-8C30-A0E7B5281829}" type="presOf" srcId="{EFF6C31E-4054-4587-B4DD-7A5527119EBC}" destId="{FC11931E-C72D-4210-AF43-FABA79CA9FC7}" srcOrd="0" destOrd="2" presId="urn:microsoft.com/office/officeart/2005/8/layout/chevron2"/>
    <dgm:cxn modelId="{913F48FD-2201-46FB-BB5F-B52D5A8DFC3C}" srcId="{1D2A4A25-A8DD-418B-ACBD-ACE050D542F2}" destId="{9FDF80FE-115D-4C94-9874-4256A9F53C98}" srcOrd="2" destOrd="0" parTransId="{38288AA4-73A4-494F-9136-24B36A8ED98A}" sibTransId="{9D10DFB4-54B1-4023-B7F0-807819077648}"/>
    <dgm:cxn modelId="{626D76B3-4393-4106-939C-60DE6712B172}" type="presParOf" srcId="{63C3DCD6-9E3F-4209-A2C6-368C999F6017}" destId="{6033F1C6-2EB8-4F93-A771-39FBB7D7E80C}" srcOrd="0" destOrd="0" presId="urn:microsoft.com/office/officeart/2005/8/layout/chevron2"/>
    <dgm:cxn modelId="{987945AE-5DE3-478F-BEA9-4AA8A9B7943F}" type="presParOf" srcId="{6033F1C6-2EB8-4F93-A771-39FBB7D7E80C}" destId="{274E521F-E04F-403B-A3D4-78DE4EE3A79F}" srcOrd="0" destOrd="0" presId="urn:microsoft.com/office/officeart/2005/8/layout/chevron2"/>
    <dgm:cxn modelId="{11AA4CCA-F308-44E8-8C9B-8F8555A097C3}" type="presParOf" srcId="{6033F1C6-2EB8-4F93-A771-39FBB7D7E80C}" destId="{0A4BE029-89DC-4C4F-80A4-EED5DF9D6D2A}" srcOrd="1" destOrd="0" presId="urn:microsoft.com/office/officeart/2005/8/layout/chevron2"/>
    <dgm:cxn modelId="{02BDD13D-81EB-4A50-A493-5BFA4EC3AD7E}" type="presParOf" srcId="{63C3DCD6-9E3F-4209-A2C6-368C999F6017}" destId="{3DD435FD-D39A-4B8D-9DB4-5FD31FD40960}" srcOrd="1" destOrd="0" presId="urn:microsoft.com/office/officeart/2005/8/layout/chevron2"/>
    <dgm:cxn modelId="{5692059C-92B4-4AB0-AA75-840BA79CE253}" type="presParOf" srcId="{63C3DCD6-9E3F-4209-A2C6-368C999F6017}" destId="{56720880-CBB6-49F7-9CBC-410A03FAD41F}" srcOrd="2" destOrd="0" presId="urn:microsoft.com/office/officeart/2005/8/layout/chevron2"/>
    <dgm:cxn modelId="{47EBFED1-F081-4ECE-A4CF-2447BFE4E6B7}" type="presParOf" srcId="{56720880-CBB6-49F7-9CBC-410A03FAD41F}" destId="{D5777213-A255-4F85-B1DF-0CF385E51157}" srcOrd="0" destOrd="0" presId="urn:microsoft.com/office/officeart/2005/8/layout/chevron2"/>
    <dgm:cxn modelId="{88438B6F-742F-4A72-B710-2BA6F8E714C4}" type="presParOf" srcId="{56720880-CBB6-49F7-9CBC-410A03FAD41F}" destId="{EEDD04D0-01E6-4B1B-81E3-47DD06403301}" srcOrd="1" destOrd="0" presId="urn:microsoft.com/office/officeart/2005/8/layout/chevron2"/>
    <dgm:cxn modelId="{4227876B-989F-41EB-B7D0-D5D53ED844B8}" type="presParOf" srcId="{63C3DCD6-9E3F-4209-A2C6-368C999F6017}" destId="{BAC4A57F-5A46-48D1-B339-85BFD251CE65}" srcOrd="3" destOrd="0" presId="urn:microsoft.com/office/officeart/2005/8/layout/chevron2"/>
    <dgm:cxn modelId="{948DBF77-927C-4905-9DA1-A479F365E0C3}" type="presParOf" srcId="{63C3DCD6-9E3F-4209-A2C6-368C999F6017}" destId="{E18BE50D-C938-4DE8-9E49-D5A0FA9CE53A}" srcOrd="4" destOrd="0" presId="urn:microsoft.com/office/officeart/2005/8/layout/chevron2"/>
    <dgm:cxn modelId="{D805C177-35D9-420E-99D9-E45615B5FFBD}" type="presParOf" srcId="{E18BE50D-C938-4DE8-9E49-D5A0FA9CE53A}" destId="{712F335E-98AA-44A8-958C-4DE1341C967A}" srcOrd="0" destOrd="0" presId="urn:microsoft.com/office/officeart/2005/8/layout/chevron2"/>
    <dgm:cxn modelId="{ADB57DB1-EA58-480F-80DA-5DA5DC5BA49F}" type="presParOf" srcId="{E18BE50D-C938-4DE8-9E49-D5A0FA9CE53A}" destId="{FC11931E-C72D-4210-AF43-FABA79CA9FC7}"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76B4913-6D46-4E22-AE5D-715255318F29}" type="doc">
      <dgm:prSet loTypeId="urn:microsoft.com/office/officeart/2005/8/layout/process1" loCatId="process" qsTypeId="urn:microsoft.com/office/officeart/2005/8/quickstyle/simple1" qsCatId="simple" csTypeId="urn:microsoft.com/office/officeart/2005/8/colors/accent1_2" csCatId="accent1" phldr="1"/>
      <dgm:spPr/>
    </dgm:pt>
    <dgm:pt modelId="{E57779C4-CDCA-48A6-85E6-2882070FB7D1}">
      <dgm:prSet phldrT="[Κείμενο]" custT="1"/>
      <dgm:spPr/>
      <dgm:t>
        <a:bodyPr/>
        <a:lstStyle/>
        <a:p>
          <a:r>
            <a:rPr lang="el-GR" sz="1400" dirty="0" smtClean="0"/>
            <a:t>Λήψη ιστορικού ασθενούς</a:t>
          </a:r>
          <a:endParaRPr lang="el-GR" sz="1400" dirty="0"/>
        </a:p>
      </dgm:t>
    </dgm:pt>
    <dgm:pt modelId="{3266F9BD-5806-482F-9C20-2370AC6E7B00}" type="parTrans" cxnId="{5038C91F-437A-4A2A-A546-F9BD83F91ECB}">
      <dgm:prSet/>
      <dgm:spPr/>
      <dgm:t>
        <a:bodyPr/>
        <a:lstStyle/>
        <a:p>
          <a:endParaRPr lang="el-GR"/>
        </a:p>
      </dgm:t>
    </dgm:pt>
    <dgm:pt modelId="{7E72F79D-70E7-4ED3-B8D4-A360BEE72444}" type="sibTrans" cxnId="{5038C91F-437A-4A2A-A546-F9BD83F91ECB}">
      <dgm:prSet/>
      <dgm:spPr/>
      <dgm:t>
        <a:bodyPr/>
        <a:lstStyle/>
        <a:p>
          <a:endParaRPr lang="el-GR"/>
        </a:p>
      </dgm:t>
    </dgm:pt>
    <dgm:pt modelId="{8094DD50-524F-4E2B-A075-1F5AA3C28E6C}">
      <dgm:prSet phldrT="[Κείμενο]" custT="1"/>
      <dgm:spPr/>
      <dgm:t>
        <a:bodyPr/>
        <a:lstStyle/>
        <a:p>
          <a:r>
            <a:rPr lang="el-GR" sz="1400" dirty="0" smtClean="0"/>
            <a:t>Κλινική εικόνα</a:t>
          </a:r>
          <a:endParaRPr lang="el-GR" sz="1400" dirty="0"/>
        </a:p>
      </dgm:t>
    </dgm:pt>
    <dgm:pt modelId="{A135555F-DF55-44BC-A5D2-24B39AC7A2D5}" type="parTrans" cxnId="{AC1F84DA-DE18-443C-8841-CC5821A6C016}">
      <dgm:prSet/>
      <dgm:spPr/>
      <dgm:t>
        <a:bodyPr/>
        <a:lstStyle/>
        <a:p>
          <a:endParaRPr lang="el-GR"/>
        </a:p>
      </dgm:t>
    </dgm:pt>
    <dgm:pt modelId="{1A57D0E4-7EB3-4518-B0FF-8A1A39E865D2}" type="sibTrans" cxnId="{AC1F84DA-DE18-443C-8841-CC5821A6C016}">
      <dgm:prSet/>
      <dgm:spPr/>
      <dgm:t>
        <a:bodyPr/>
        <a:lstStyle/>
        <a:p>
          <a:endParaRPr lang="el-GR"/>
        </a:p>
      </dgm:t>
    </dgm:pt>
    <dgm:pt modelId="{9D99C7DE-EAD3-4934-82A8-D7BCBA65F6D0}">
      <dgm:prSet phldrT="[Κείμενο]" custT="1"/>
      <dgm:spPr/>
      <dgm:t>
        <a:bodyPr/>
        <a:lstStyle/>
        <a:p>
          <a:r>
            <a:rPr lang="el-GR" sz="1400" dirty="0" smtClean="0"/>
            <a:t>Ακτινολογική εξέταση</a:t>
          </a:r>
          <a:endParaRPr lang="el-GR" sz="1400" dirty="0"/>
        </a:p>
      </dgm:t>
    </dgm:pt>
    <dgm:pt modelId="{8397C0AF-3119-48D9-8A87-1DEE4B42F799}" type="parTrans" cxnId="{735ADDDD-91AB-434A-B795-8A9620ABA676}">
      <dgm:prSet/>
      <dgm:spPr/>
      <dgm:t>
        <a:bodyPr/>
        <a:lstStyle/>
        <a:p>
          <a:endParaRPr lang="el-GR"/>
        </a:p>
      </dgm:t>
    </dgm:pt>
    <dgm:pt modelId="{9C49CCB9-DB46-4FB1-A20D-DBBD042284C0}" type="sibTrans" cxnId="{735ADDDD-91AB-434A-B795-8A9620ABA676}">
      <dgm:prSet/>
      <dgm:spPr/>
      <dgm:t>
        <a:bodyPr/>
        <a:lstStyle/>
        <a:p>
          <a:endParaRPr lang="el-GR"/>
        </a:p>
      </dgm:t>
    </dgm:pt>
    <dgm:pt modelId="{9B931E51-3A11-4085-B3F5-0B7EE0EED133}">
      <dgm:prSet custT="1"/>
      <dgm:spPr/>
      <dgm:t>
        <a:bodyPr/>
        <a:lstStyle/>
        <a:p>
          <a:r>
            <a:rPr lang="el-GR" sz="1400" dirty="0" smtClean="0"/>
            <a:t>Εργαστηριακές εξετάσεις</a:t>
          </a:r>
          <a:endParaRPr lang="el-GR" sz="1400" dirty="0"/>
        </a:p>
      </dgm:t>
    </dgm:pt>
    <dgm:pt modelId="{BFC7C780-4C72-47C3-9541-9862342436E3}" type="parTrans" cxnId="{26AE9279-1F95-400F-85F6-BF456EDA640C}">
      <dgm:prSet/>
      <dgm:spPr/>
      <dgm:t>
        <a:bodyPr/>
        <a:lstStyle/>
        <a:p>
          <a:endParaRPr lang="el-GR"/>
        </a:p>
      </dgm:t>
    </dgm:pt>
    <dgm:pt modelId="{19E5D563-A30F-440E-B4F9-4B5D87C10FD2}" type="sibTrans" cxnId="{26AE9279-1F95-400F-85F6-BF456EDA640C}">
      <dgm:prSet/>
      <dgm:spPr/>
      <dgm:t>
        <a:bodyPr/>
        <a:lstStyle/>
        <a:p>
          <a:endParaRPr lang="el-GR"/>
        </a:p>
      </dgm:t>
    </dgm:pt>
    <dgm:pt modelId="{E04B138B-2FB8-46F3-A185-314A16F3EEA3}" type="pres">
      <dgm:prSet presAssocID="{B76B4913-6D46-4E22-AE5D-715255318F29}" presName="Name0" presStyleCnt="0">
        <dgm:presLayoutVars>
          <dgm:dir/>
          <dgm:resizeHandles val="exact"/>
        </dgm:presLayoutVars>
      </dgm:prSet>
      <dgm:spPr/>
    </dgm:pt>
    <dgm:pt modelId="{6A1FEF17-EDB1-48D7-ABAD-B81631F0FFF1}" type="pres">
      <dgm:prSet presAssocID="{E57779C4-CDCA-48A6-85E6-2882070FB7D1}" presName="node" presStyleLbl="node1" presStyleIdx="0" presStyleCnt="4" custLinFactX="71304" custLinFactY="-45181" custLinFactNeighborX="100000" custLinFactNeighborY="-100000">
        <dgm:presLayoutVars>
          <dgm:bulletEnabled val="1"/>
        </dgm:presLayoutVars>
      </dgm:prSet>
      <dgm:spPr/>
      <dgm:t>
        <a:bodyPr/>
        <a:lstStyle/>
        <a:p>
          <a:endParaRPr lang="el-GR"/>
        </a:p>
      </dgm:t>
    </dgm:pt>
    <dgm:pt modelId="{E85EBE8B-5CC5-477A-B29A-DB06093E2F2E}" type="pres">
      <dgm:prSet presAssocID="{7E72F79D-70E7-4ED3-B8D4-A360BEE72444}" presName="sibTrans" presStyleLbl="sibTrans2D1" presStyleIdx="0" presStyleCnt="3"/>
      <dgm:spPr/>
      <dgm:t>
        <a:bodyPr/>
        <a:lstStyle/>
        <a:p>
          <a:endParaRPr lang="el-GR"/>
        </a:p>
      </dgm:t>
    </dgm:pt>
    <dgm:pt modelId="{24DB6C9E-319B-4EF0-8AB4-EC200CC70CB1}" type="pres">
      <dgm:prSet presAssocID="{7E72F79D-70E7-4ED3-B8D4-A360BEE72444}" presName="connectorText" presStyleLbl="sibTrans2D1" presStyleIdx="0" presStyleCnt="3"/>
      <dgm:spPr/>
      <dgm:t>
        <a:bodyPr/>
        <a:lstStyle/>
        <a:p>
          <a:endParaRPr lang="el-GR"/>
        </a:p>
      </dgm:t>
    </dgm:pt>
    <dgm:pt modelId="{2AEB40C8-2236-4DE1-B63B-1E1758335422}" type="pres">
      <dgm:prSet presAssocID="{8094DD50-524F-4E2B-A075-1F5AA3C28E6C}" presName="node" presStyleLbl="node1" presStyleIdx="1" presStyleCnt="4" custLinFactX="109170" custLinFactY="-45181" custLinFactNeighborX="200000" custLinFactNeighborY="-100000">
        <dgm:presLayoutVars>
          <dgm:bulletEnabled val="1"/>
        </dgm:presLayoutVars>
      </dgm:prSet>
      <dgm:spPr/>
      <dgm:t>
        <a:bodyPr/>
        <a:lstStyle/>
        <a:p>
          <a:endParaRPr lang="el-GR"/>
        </a:p>
      </dgm:t>
    </dgm:pt>
    <dgm:pt modelId="{E65B3368-E843-418A-A894-889D64A3F1C7}" type="pres">
      <dgm:prSet presAssocID="{1A57D0E4-7EB3-4518-B0FF-8A1A39E865D2}" presName="sibTrans" presStyleLbl="sibTrans2D1" presStyleIdx="1" presStyleCnt="3"/>
      <dgm:spPr/>
      <dgm:t>
        <a:bodyPr/>
        <a:lstStyle/>
        <a:p>
          <a:endParaRPr lang="el-GR"/>
        </a:p>
      </dgm:t>
    </dgm:pt>
    <dgm:pt modelId="{33E68D6E-7E2E-4A47-AB60-1CE32F6671F8}" type="pres">
      <dgm:prSet presAssocID="{1A57D0E4-7EB3-4518-B0FF-8A1A39E865D2}" presName="connectorText" presStyleLbl="sibTrans2D1" presStyleIdx="1" presStyleCnt="3"/>
      <dgm:spPr/>
      <dgm:t>
        <a:bodyPr/>
        <a:lstStyle/>
        <a:p>
          <a:endParaRPr lang="el-GR"/>
        </a:p>
      </dgm:t>
    </dgm:pt>
    <dgm:pt modelId="{05151A47-0047-4CF6-8E10-AF704BF1AE03}" type="pres">
      <dgm:prSet presAssocID="{9D99C7DE-EAD3-4934-82A8-D7BCBA65F6D0}" presName="node" presStyleLbl="node1" presStyleIdx="2" presStyleCnt="4" custLinFactX="9170" custLinFactY="100000" custLinFactNeighborX="100000" custLinFactNeighborY="145181">
        <dgm:presLayoutVars>
          <dgm:bulletEnabled val="1"/>
        </dgm:presLayoutVars>
      </dgm:prSet>
      <dgm:spPr/>
      <dgm:t>
        <a:bodyPr/>
        <a:lstStyle/>
        <a:p>
          <a:endParaRPr lang="el-GR"/>
        </a:p>
      </dgm:t>
    </dgm:pt>
    <dgm:pt modelId="{255E8871-60E4-48C9-982F-CAE383A9E842}" type="pres">
      <dgm:prSet presAssocID="{9C49CCB9-DB46-4FB1-A20D-DBBD042284C0}" presName="sibTrans" presStyleLbl="sibTrans2D1" presStyleIdx="2" presStyleCnt="3"/>
      <dgm:spPr/>
      <dgm:t>
        <a:bodyPr/>
        <a:lstStyle/>
        <a:p>
          <a:endParaRPr lang="el-GR"/>
        </a:p>
      </dgm:t>
    </dgm:pt>
    <dgm:pt modelId="{04D6508D-F6C3-4BCB-8CB3-3AA5E6FF35CA}" type="pres">
      <dgm:prSet presAssocID="{9C49CCB9-DB46-4FB1-A20D-DBBD042284C0}" presName="connectorText" presStyleLbl="sibTrans2D1" presStyleIdx="2" presStyleCnt="3"/>
      <dgm:spPr/>
      <dgm:t>
        <a:bodyPr/>
        <a:lstStyle/>
        <a:p>
          <a:endParaRPr lang="el-GR"/>
        </a:p>
      </dgm:t>
    </dgm:pt>
    <dgm:pt modelId="{1DBE4386-50A9-4305-BFDC-B4656C72454F}" type="pres">
      <dgm:prSet presAssocID="{9B931E51-3A11-4085-B3F5-0B7EE0EED133}" presName="node" presStyleLbl="node1" presStyleIdx="3" presStyleCnt="4" custLinFactX="-200000" custLinFactY="100000" custLinFactNeighborX="-271741" custLinFactNeighborY="145181">
        <dgm:presLayoutVars>
          <dgm:bulletEnabled val="1"/>
        </dgm:presLayoutVars>
      </dgm:prSet>
      <dgm:spPr/>
      <dgm:t>
        <a:bodyPr/>
        <a:lstStyle/>
        <a:p>
          <a:endParaRPr lang="el-GR"/>
        </a:p>
      </dgm:t>
    </dgm:pt>
  </dgm:ptLst>
  <dgm:cxnLst>
    <dgm:cxn modelId="{620C4B50-D16B-4C4B-A503-9D8DC580D4F7}" type="presOf" srcId="{E57779C4-CDCA-48A6-85E6-2882070FB7D1}" destId="{6A1FEF17-EDB1-48D7-ABAD-B81631F0FFF1}" srcOrd="0" destOrd="0" presId="urn:microsoft.com/office/officeart/2005/8/layout/process1"/>
    <dgm:cxn modelId="{26AE9279-1F95-400F-85F6-BF456EDA640C}" srcId="{B76B4913-6D46-4E22-AE5D-715255318F29}" destId="{9B931E51-3A11-4085-B3F5-0B7EE0EED133}" srcOrd="3" destOrd="0" parTransId="{BFC7C780-4C72-47C3-9541-9862342436E3}" sibTransId="{19E5D563-A30F-440E-B4F9-4B5D87C10FD2}"/>
    <dgm:cxn modelId="{817040DA-B81D-4148-93B1-A544EF846203}" type="presOf" srcId="{8094DD50-524F-4E2B-A075-1F5AA3C28E6C}" destId="{2AEB40C8-2236-4DE1-B63B-1E1758335422}" srcOrd="0" destOrd="0" presId="urn:microsoft.com/office/officeart/2005/8/layout/process1"/>
    <dgm:cxn modelId="{8BB19FE6-4CA1-40CF-8EFE-42B464A50305}" type="presOf" srcId="{7E72F79D-70E7-4ED3-B8D4-A360BEE72444}" destId="{24DB6C9E-319B-4EF0-8AB4-EC200CC70CB1}" srcOrd="1" destOrd="0" presId="urn:microsoft.com/office/officeart/2005/8/layout/process1"/>
    <dgm:cxn modelId="{170AD174-D320-4EAE-963C-FE88C7D674A8}" type="presOf" srcId="{9C49CCB9-DB46-4FB1-A20D-DBBD042284C0}" destId="{04D6508D-F6C3-4BCB-8CB3-3AA5E6FF35CA}" srcOrd="1" destOrd="0" presId="urn:microsoft.com/office/officeart/2005/8/layout/process1"/>
    <dgm:cxn modelId="{5038C91F-437A-4A2A-A546-F9BD83F91ECB}" srcId="{B76B4913-6D46-4E22-AE5D-715255318F29}" destId="{E57779C4-CDCA-48A6-85E6-2882070FB7D1}" srcOrd="0" destOrd="0" parTransId="{3266F9BD-5806-482F-9C20-2370AC6E7B00}" sibTransId="{7E72F79D-70E7-4ED3-B8D4-A360BEE72444}"/>
    <dgm:cxn modelId="{A3613CC2-D8E7-4929-A618-6F19196E1B88}" type="presOf" srcId="{9D99C7DE-EAD3-4934-82A8-D7BCBA65F6D0}" destId="{05151A47-0047-4CF6-8E10-AF704BF1AE03}" srcOrd="0" destOrd="0" presId="urn:microsoft.com/office/officeart/2005/8/layout/process1"/>
    <dgm:cxn modelId="{2A7A6D91-7B3E-4E4C-A239-73A1902A7A8D}" type="presOf" srcId="{B76B4913-6D46-4E22-AE5D-715255318F29}" destId="{E04B138B-2FB8-46F3-A185-314A16F3EEA3}" srcOrd="0" destOrd="0" presId="urn:microsoft.com/office/officeart/2005/8/layout/process1"/>
    <dgm:cxn modelId="{735ADDDD-91AB-434A-B795-8A9620ABA676}" srcId="{B76B4913-6D46-4E22-AE5D-715255318F29}" destId="{9D99C7DE-EAD3-4934-82A8-D7BCBA65F6D0}" srcOrd="2" destOrd="0" parTransId="{8397C0AF-3119-48D9-8A87-1DEE4B42F799}" sibTransId="{9C49CCB9-DB46-4FB1-A20D-DBBD042284C0}"/>
    <dgm:cxn modelId="{AC1F84DA-DE18-443C-8841-CC5821A6C016}" srcId="{B76B4913-6D46-4E22-AE5D-715255318F29}" destId="{8094DD50-524F-4E2B-A075-1F5AA3C28E6C}" srcOrd="1" destOrd="0" parTransId="{A135555F-DF55-44BC-A5D2-24B39AC7A2D5}" sibTransId="{1A57D0E4-7EB3-4518-B0FF-8A1A39E865D2}"/>
    <dgm:cxn modelId="{BE560C80-4FD5-4812-9324-FFA1BAABE0F0}" type="presOf" srcId="{9B931E51-3A11-4085-B3F5-0B7EE0EED133}" destId="{1DBE4386-50A9-4305-BFDC-B4656C72454F}" srcOrd="0" destOrd="0" presId="urn:microsoft.com/office/officeart/2005/8/layout/process1"/>
    <dgm:cxn modelId="{001647B8-44EE-46AA-825A-40B4B19BD695}" type="presOf" srcId="{1A57D0E4-7EB3-4518-B0FF-8A1A39E865D2}" destId="{E65B3368-E843-418A-A894-889D64A3F1C7}" srcOrd="0" destOrd="0" presId="urn:microsoft.com/office/officeart/2005/8/layout/process1"/>
    <dgm:cxn modelId="{86052723-B530-4AD4-86F4-F3A8796093E8}" type="presOf" srcId="{1A57D0E4-7EB3-4518-B0FF-8A1A39E865D2}" destId="{33E68D6E-7E2E-4A47-AB60-1CE32F6671F8}" srcOrd="1" destOrd="0" presId="urn:microsoft.com/office/officeart/2005/8/layout/process1"/>
    <dgm:cxn modelId="{C71A1B53-68E4-444B-965A-42A01FFA38D3}" type="presOf" srcId="{7E72F79D-70E7-4ED3-B8D4-A360BEE72444}" destId="{E85EBE8B-5CC5-477A-B29A-DB06093E2F2E}" srcOrd="0" destOrd="0" presId="urn:microsoft.com/office/officeart/2005/8/layout/process1"/>
    <dgm:cxn modelId="{F86887C3-CADF-4FC3-838F-206CB2BEEA90}" type="presOf" srcId="{9C49CCB9-DB46-4FB1-A20D-DBBD042284C0}" destId="{255E8871-60E4-48C9-982F-CAE383A9E842}" srcOrd="0" destOrd="0" presId="urn:microsoft.com/office/officeart/2005/8/layout/process1"/>
    <dgm:cxn modelId="{1B477DB1-6567-4F6A-A86A-5FB71C162A76}" type="presParOf" srcId="{E04B138B-2FB8-46F3-A185-314A16F3EEA3}" destId="{6A1FEF17-EDB1-48D7-ABAD-B81631F0FFF1}" srcOrd="0" destOrd="0" presId="urn:microsoft.com/office/officeart/2005/8/layout/process1"/>
    <dgm:cxn modelId="{821BEEEF-237C-4C91-8F1C-ED8B0151597E}" type="presParOf" srcId="{E04B138B-2FB8-46F3-A185-314A16F3EEA3}" destId="{E85EBE8B-5CC5-477A-B29A-DB06093E2F2E}" srcOrd="1" destOrd="0" presId="urn:microsoft.com/office/officeart/2005/8/layout/process1"/>
    <dgm:cxn modelId="{8289B38C-F253-4CAB-9F85-E2A5B840E853}" type="presParOf" srcId="{E85EBE8B-5CC5-477A-B29A-DB06093E2F2E}" destId="{24DB6C9E-319B-4EF0-8AB4-EC200CC70CB1}" srcOrd="0" destOrd="0" presId="urn:microsoft.com/office/officeart/2005/8/layout/process1"/>
    <dgm:cxn modelId="{0410F3C2-E070-4CE3-86AB-C104AB382268}" type="presParOf" srcId="{E04B138B-2FB8-46F3-A185-314A16F3EEA3}" destId="{2AEB40C8-2236-4DE1-B63B-1E1758335422}" srcOrd="2" destOrd="0" presId="urn:microsoft.com/office/officeart/2005/8/layout/process1"/>
    <dgm:cxn modelId="{48EF1A55-1203-42E9-A4AD-66ED2F090881}" type="presParOf" srcId="{E04B138B-2FB8-46F3-A185-314A16F3EEA3}" destId="{E65B3368-E843-418A-A894-889D64A3F1C7}" srcOrd="3" destOrd="0" presId="urn:microsoft.com/office/officeart/2005/8/layout/process1"/>
    <dgm:cxn modelId="{B1DB8606-E360-4A75-8710-952D9DFE1080}" type="presParOf" srcId="{E65B3368-E843-418A-A894-889D64A3F1C7}" destId="{33E68D6E-7E2E-4A47-AB60-1CE32F6671F8}" srcOrd="0" destOrd="0" presId="urn:microsoft.com/office/officeart/2005/8/layout/process1"/>
    <dgm:cxn modelId="{859276CC-6373-4559-822B-710F2B4EB2F1}" type="presParOf" srcId="{E04B138B-2FB8-46F3-A185-314A16F3EEA3}" destId="{05151A47-0047-4CF6-8E10-AF704BF1AE03}" srcOrd="4" destOrd="0" presId="urn:microsoft.com/office/officeart/2005/8/layout/process1"/>
    <dgm:cxn modelId="{64E602B7-4D49-4371-9F28-43C1ECD0033F}" type="presParOf" srcId="{E04B138B-2FB8-46F3-A185-314A16F3EEA3}" destId="{255E8871-60E4-48C9-982F-CAE383A9E842}" srcOrd="5" destOrd="0" presId="urn:microsoft.com/office/officeart/2005/8/layout/process1"/>
    <dgm:cxn modelId="{87B9473D-E041-4E69-8F67-EEFBB9AA15B5}" type="presParOf" srcId="{255E8871-60E4-48C9-982F-CAE383A9E842}" destId="{04D6508D-F6C3-4BCB-8CB3-3AA5E6FF35CA}" srcOrd="0" destOrd="0" presId="urn:microsoft.com/office/officeart/2005/8/layout/process1"/>
    <dgm:cxn modelId="{D4716A10-0EB5-45F4-B9C0-9F5DF24CBE81}" type="presParOf" srcId="{E04B138B-2FB8-46F3-A185-314A16F3EEA3}" destId="{1DBE4386-50A9-4305-BFDC-B4656C72454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93EC61E-B9FA-43C7-A646-AB53EF8E22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0CEE31FA-51B5-48A8-ADF6-47C78073AD4C}">
      <dgm:prSet phldrT="[Κείμενο]" custT="1"/>
      <dgm:spPr/>
      <dgm:t>
        <a:bodyPr/>
        <a:lstStyle/>
        <a:p>
          <a:r>
            <a:rPr lang="el-GR" sz="1600" dirty="0" smtClean="0"/>
            <a:t>Ανίχνευση πιθανών παθογόνων με ανοσολογικές και μοριακές τεχνικές</a:t>
          </a:r>
          <a:endParaRPr lang="el-GR" sz="1600" dirty="0"/>
        </a:p>
      </dgm:t>
    </dgm:pt>
    <dgm:pt modelId="{16EBE5C5-D8BD-45B1-BC2C-360F3A997C51}" type="parTrans" cxnId="{8FEA83CD-3909-4F18-AF9D-95EC73DB189A}">
      <dgm:prSet/>
      <dgm:spPr/>
      <dgm:t>
        <a:bodyPr/>
        <a:lstStyle/>
        <a:p>
          <a:endParaRPr lang="el-GR"/>
        </a:p>
      </dgm:t>
    </dgm:pt>
    <dgm:pt modelId="{FBADFFBB-2324-45E2-AF77-1F1A151E80A1}" type="sibTrans" cxnId="{8FEA83CD-3909-4F18-AF9D-95EC73DB189A}">
      <dgm:prSet/>
      <dgm:spPr/>
      <dgm:t>
        <a:bodyPr/>
        <a:lstStyle/>
        <a:p>
          <a:endParaRPr lang="el-GR"/>
        </a:p>
      </dgm:t>
    </dgm:pt>
    <dgm:pt modelId="{96386E1C-AE99-4A40-8AAA-D931FF3A0FAA}">
      <dgm:prSet phldrT="[Κείμενο]" custT="1"/>
      <dgm:spPr/>
      <dgm:t>
        <a:bodyPr/>
        <a:lstStyle/>
        <a:p>
          <a:endParaRPr lang="el-GR" sz="1600" dirty="0"/>
        </a:p>
      </dgm:t>
    </dgm:pt>
    <dgm:pt modelId="{61A2E040-428B-444A-864D-EAD4D6C69583}" type="parTrans" cxnId="{FE896475-1BCE-43B4-91CC-8CC812E18A1C}">
      <dgm:prSet/>
      <dgm:spPr/>
      <dgm:t>
        <a:bodyPr/>
        <a:lstStyle/>
        <a:p>
          <a:endParaRPr lang="el-GR"/>
        </a:p>
      </dgm:t>
    </dgm:pt>
    <dgm:pt modelId="{219A9DF5-D4EE-4124-8A67-8AE24F61CCF6}" type="sibTrans" cxnId="{FE896475-1BCE-43B4-91CC-8CC812E18A1C}">
      <dgm:prSet/>
      <dgm:spPr/>
      <dgm:t>
        <a:bodyPr/>
        <a:lstStyle/>
        <a:p>
          <a:endParaRPr lang="el-GR"/>
        </a:p>
      </dgm:t>
    </dgm:pt>
    <dgm:pt modelId="{ACE96B88-558A-4FC9-9FA5-54A3C2255C24}">
      <dgm:prSet phldrT="[Κείμενο]" custT="1"/>
      <dgm:spPr/>
      <dgm:t>
        <a:bodyPr/>
        <a:lstStyle/>
        <a:p>
          <a:r>
            <a:rPr lang="el-GR" sz="1600" dirty="0" smtClean="0"/>
            <a:t>Εκτίμηση των προϊόντων διάσπασης των ιστών</a:t>
          </a:r>
          <a:endParaRPr lang="el-GR" sz="1600" dirty="0"/>
        </a:p>
      </dgm:t>
    </dgm:pt>
    <dgm:pt modelId="{4958F8AD-6970-4E77-9BA5-92C0949D2B95}" type="parTrans" cxnId="{E4B88D9D-2147-4826-9E99-431F42184DE5}">
      <dgm:prSet/>
      <dgm:spPr/>
      <dgm:t>
        <a:bodyPr/>
        <a:lstStyle/>
        <a:p>
          <a:endParaRPr lang="el-GR"/>
        </a:p>
      </dgm:t>
    </dgm:pt>
    <dgm:pt modelId="{FC7717BE-F17C-47B9-9650-0B49D9693002}" type="sibTrans" cxnId="{E4B88D9D-2147-4826-9E99-431F42184DE5}">
      <dgm:prSet/>
      <dgm:spPr/>
      <dgm:t>
        <a:bodyPr/>
        <a:lstStyle/>
        <a:p>
          <a:endParaRPr lang="el-GR"/>
        </a:p>
      </dgm:t>
    </dgm:pt>
    <dgm:pt modelId="{7E342FF0-E057-4DC0-81DA-CEB273AFCDBC}">
      <dgm:prSet custT="1"/>
      <dgm:spPr/>
      <dgm:t>
        <a:bodyPr/>
        <a:lstStyle/>
        <a:p>
          <a:r>
            <a:rPr lang="el-GR" sz="1600" dirty="0" smtClean="0"/>
            <a:t>Ανίχνευση μεσολαβητών φλεγμονής ή προϊόντων διάσπασης ιστών</a:t>
          </a:r>
          <a:endParaRPr lang="el-GR" sz="1600" dirty="0"/>
        </a:p>
      </dgm:t>
    </dgm:pt>
    <dgm:pt modelId="{706D194B-AE29-48CA-ABA9-80BDB5AE97AD}" type="parTrans" cxnId="{7F5E885A-C84E-4DE0-8539-54D3769A5114}">
      <dgm:prSet/>
      <dgm:spPr/>
      <dgm:t>
        <a:bodyPr/>
        <a:lstStyle/>
        <a:p>
          <a:endParaRPr lang="el-GR"/>
        </a:p>
      </dgm:t>
    </dgm:pt>
    <dgm:pt modelId="{01D56255-38B3-4A15-8530-E821E0E4B9F9}" type="sibTrans" cxnId="{7F5E885A-C84E-4DE0-8539-54D3769A5114}">
      <dgm:prSet/>
      <dgm:spPr/>
      <dgm:t>
        <a:bodyPr/>
        <a:lstStyle/>
        <a:p>
          <a:endParaRPr lang="el-GR"/>
        </a:p>
      </dgm:t>
    </dgm:pt>
    <dgm:pt modelId="{B5162A2D-F7F6-4123-B20E-E734FA543FE2}">
      <dgm:prSet custT="1"/>
      <dgm:spPr/>
      <dgm:t>
        <a:bodyPr/>
        <a:lstStyle/>
        <a:p>
          <a:r>
            <a:rPr lang="el-GR" sz="1600" dirty="0" smtClean="0"/>
            <a:t>Ανίχνευση ειδικών ενζύμων </a:t>
          </a:r>
          <a:endParaRPr lang="el-GR" sz="1600" dirty="0"/>
        </a:p>
      </dgm:t>
    </dgm:pt>
    <dgm:pt modelId="{D8F7792C-FFAD-478F-ACCA-152669FC3B21}" type="parTrans" cxnId="{726AD7DC-63D1-4360-8D95-C2B68DDB4C1B}">
      <dgm:prSet/>
      <dgm:spPr/>
      <dgm:t>
        <a:bodyPr/>
        <a:lstStyle/>
        <a:p>
          <a:endParaRPr lang="el-GR"/>
        </a:p>
      </dgm:t>
    </dgm:pt>
    <dgm:pt modelId="{76199AAD-A87F-48E3-AD97-DD6433824704}" type="sibTrans" cxnId="{726AD7DC-63D1-4360-8D95-C2B68DDB4C1B}">
      <dgm:prSet/>
      <dgm:spPr/>
      <dgm:t>
        <a:bodyPr/>
        <a:lstStyle/>
        <a:p>
          <a:endParaRPr lang="el-GR"/>
        </a:p>
      </dgm:t>
    </dgm:pt>
    <dgm:pt modelId="{8FE357D5-B78B-4783-A7DF-7A9B7364F73B}" type="pres">
      <dgm:prSet presAssocID="{F93EC61E-B9FA-43C7-A646-AB53EF8E224B}" presName="linear" presStyleCnt="0">
        <dgm:presLayoutVars>
          <dgm:animLvl val="lvl"/>
          <dgm:resizeHandles val="exact"/>
        </dgm:presLayoutVars>
      </dgm:prSet>
      <dgm:spPr/>
      <dgm:t>
        <a:bodyPr/>
        <a:lstStyle/>
        <a:p>
          <a:endParaRPr lang="el-GR"/>
        </a:p>
      </dgm:t>
    </dgm:pt>
    <dgm:pt modelId="{7B449C02-029C-49FB-B10A-4E85EFF9F6E2}" type="pres">
      <dgm:prSet presAssocID="{0CEE31FA-51B5-48A8-ADF6-47C78073AD4C}" presName="parentText" presStyleLbl="node1" presStyleIdx="0" presStyleCnt="4">
        <dgm:presLayoutVars>
          <dgm:chMax val="0"/>
          <dgm:bulletEnabled val="1"/>
        </dgm:presLayoutVars>
      </dgm:prSet>
      <dgm:spPr/>
      <dgm:t>
        <a:bodyPr/>
        <a:lstStyle/>
        <a:p>
          <a:endParaRPr lang="el-GR"/>
        </a:p>
      </dgm:t>
    </dgm:pt>
    <dgm:pt modelId="{478DF706-12FA-48E3-B996-6B0D50C4D499}" type="pres">
      <dgm:prSet presAssocID="{0CEE31FA-51B5-48A8-ADF6-47C78073AD4C}" presName="childText" presStyleLbl="revTx" presStyleIdx="0" presStyleCnt="1">
        <dgm:presLayoutVars>
          <dgm:bulletEnabled val="1"/>
        </dgm:presLayoutVars>
      </dgm:prSet>
      <dgm:spPr/>
      <dgm:t>
        <a:bodyPr/>
        <a:lstStyle/>
        <a:p>
          <a:endParaRPr lang="el-GR"/>
        </a:p>
      </dgm:t>
    </dgm:pt>
    <dgm:pt modelId="{94CF0ED6-23C7-4200-83AF-DBED695E408C}" type="pres">
      <dgm:prSet presAssocID="{ACE96B88-558A-4FC9-9FA5-54A3C2255C24}" presName="parentText" presStyleLbl="node1" presStyleIdx="1" presStyleCnt="4" custLinFactY="-30994" custLinFactNeighborY="-100000">
        <dgm:presLayoutVars>
          <dgm:chMax val="0"/>
          <dgm:bulletEnabled val="1"/>
        </dgm:presLayoutVars>
      </dgm:prSet>
      <dgm:spPr/>
      <dgm:t>
        <a:bodyPr/>
        <a:lstStyle/>
        <a:p>
          <a:endParaRPr lang="el-GR"/>
        </a:p>
      </dgm:t>
    </dgm:pt>
    <dgm:pt modelId="{65F040EC-BC54-48D6-9AF3-855C59489FF0}" type="pres">
      <dgm:prSet presAssocID="{FC7717BE-F17C-47B9-9650-0B49D9693002}" presName="spacer" presStyleCnt="0"/>
      <dgm:spPr/>
    </dgm:pt>
    <dgm:pt modelId="{FC5C115A-C05B-49B3-8450-3FF086203A74}" type="pres">
      <dgm:prSet presAssocID="{B5162A2D-F7F6-4123-B20E-E734FA543FE2}" presName="parentText" presStyleLbl="node1" presStyleIdx="2" presStyleCnt="4" custLinFactY="-5650" custLinFactNeighborY="-100000">
        <dgm:presLayoutVars>
          <dgm:chMax val="0"/>
          <dgm:bulletEnabled val="1"/>
        </dgm:presLayoutVars>
      </dgm:prSet>
      <dgm:spPr/>
      <dgm:t>
        <a:bodyPr/>
        <a:lstStyle/>
        <a:p>
          <a:endParaRPr lang="el-GR"/>
        </a:p>
      </dgm:t>
    </dgm:pt>
    <dgm:pt modelId="{19C70CAE-6D96-4FE6-8E31-241B94DE80FD}" type="pres">
      <dgm:prSet presAssocID="{76199AAD-A87F-48E3-AD97-DD6433824704}" presName="spacer" presStyleCnt="0"/>
      <dgm:spPr/>
    </dgm:pt>
    <dgm:pt modelId="{23A4B79E-D2F3-41B8-8FEF-6A174FCC4DEA}" type="pres">
      <dgm:prSet presAssocID="{7E342FF0-E057-4DC0-81DA-CEB273AFCDBC}" presName="parentText" presStyleLbl="node1" presStyleIdx="3" presStyleCnt="4">
        <dgm:presLayoutVars>
          <dgm:chMax val="0"/>
          <dgm:bulletEnabled val="1"/>
        </dgm:presLayoutVars>
      </dgm:prSet>
      <dgm:spPr/>
      <dgm:t>
        <a:bodyPr/>
        <a:lstStyle/>
        <a:p>
          <a:endParaRPr lang="el-GR"/>
        </a:p>
      </dgm:t>
    </dgm:pt>
  </dgm:ptLst>
  <dgm:cxnLst>
    <dgm:cxn modelId="{265F609C-79A0-4F96-9697-909B0723CDBC}" type="presOf" srcId="{F93EC61E-B9FA-43C7-A646-AB53EF8E224B}" destId="{8FE357D5-B78B-4783-A7DF-7A9B7364F73B}" srcOrd="0" destOrd="0" presId="urn:microsoft.com/office/officeart/2005/8/layout/vList2"/>
    <dgm:cxn modelId="{A404FDEE-B6D1-45DE-A02E-93A13AE9B6B4}" type="presOf" srcId="{96386E1C-AE99-4A40-8AAA-D931FF3A0FAA}" destId="{478DF706-12FA-48E3-B996-6B0D50C4D499}" srcOrd="0" destOrd="0" presId="urn:microsoft.com/office/officeart/2005/8/layout/vList2"/>
    <dgm:cxn modelId="{8FEA83CD-3909-4F18-AF9D-95EC73DB189A}" srcId="{F93EC61E-B9FA-43C7-A646-AB53EF8E224B}" destId="{0CEE31FA-51B5-48A8-ADF6-47C78073AD4C}" srcOrd="0" destOrd="0" parTransId="{16EBE5C5-D8BD-45B1-BC2C-360F3A997C51}" sibTransId="{FBADFFBB-2324-45E2-AF77-1F1A151E80A1}"/>
    <dgm:cxn modelId="{7F5E885A-C84E-4DE0-8539-54D3769A5114}" srcId="{F93EC61E-B9FA-43C7-A646-AB53EF8E224B}" destId="{7E342FF0-E057-4DC0-81DA-CEB273AFCDBC}" srcOrd="3" destOrd="0" parTransId="{706D194B-AE29-48CA-ABA9-80BDB5AE97AD}" sibTransId="{01D56255-38B3-4A15-8530-E821E0E4B9F9}"/>
    <dgm:cxn modelId="{3121D75E-CD98-40EC-8DE7-8BE5FCEFB414}" type="presOf" srcId="{ACE96B88-558A-4FC9-9FA5-54A3C2255C24}" destId="{94CF0ED6-23C7-4200-83AF-DBED695E408C}" srcOrd="0" destOrd="0" presId="urn:microsoft.com/office/officeart/2005/8/layout/vList2"/>
    <dgm:cxn modelId="{3E0530DE-4216-4F69-8625-CACA12984C6B}" type="presOf" srcId="{7E342FF0-E057-4DC0-81DA-CEB273AFCDBC}" destId="{23A4B79E-D2F3-41B8-8FEF-6A174FCC4DEA}" srcOrd="0" destOrd="0" presId="urn:microsoft.com/office/officeart/2005/8/layout/vList2"/>
    <dgm:cxn modelId="{EB090E3B-6FC7-4F19-B69D-905E8747A086}" type="presOf" srcId="{B5162A2D-F7F6-4123-B20E-E734FA543FE2}" destId="{FC5C115A-C05B-49B3-8450-3FF086203A74}" srcOrd="0" destOrd="0" presId="urn:microsoft.com/office/officeart/2005/8/layout/vList2"/>
    <dgm:cxn modelId="{E4B88D9D-2147-4826-9E99-431F42184DE5}" srcId="{F93EC61E-B9FA-43C7-A646-AB53EF8E224B}" destId="{ACE96B88-558A-4FC9-9FA5-54A3C2255C24}" srcOrd="1" destOrd="0" parTransId="{4958F8AD-6970-4E77-9BA5-92C0949D2B95}" sibTransId="{FC7717BE-F17C-47B9-9650-0B49D9693002}"/>
    <dgm:cxn modelId="{FE896475-1BCE-43B4-91CC-8CC812E18A1C}" srcId="{0CEE31FA-51B5-48A8-ADF6-47C78073AD4C}" destId="{96386E1C-AE99-4A40-8AAA-D931FF3A0FAA}" srcOrd="0" destOrd="0" parTransId="{61A2E040-428B-444A-864D-EAD4D6C69583}" sibTransId="{219A9DF5-D4EE-4124-8A67-8AE24F61CCF6}"/>
    <dgm:cxn modelId="{726AD7DC-63D1-4360-8D95-C2B68DDB4C1B}" srcId="{F93EC61E-B9FA-43C7-A646-AB53EF8E224B}" destId="{B5162A2D-F7F6-4123-B20E-E734FA543FE2}" srcOrd="2" destOrd="0" parTransId="{D8F7792C-FFAD-478F-ACCA-152669FC3B21}" sibTransId="{76199AAD-A87F-48E3-AD97-DD6433824704}"/>
    <dgm:cxn modelId="{59AC3EE7-F7BB-4A1B-8F14-AAC6748E2758}" type="presOf" srcId="{0CEE31FA-51B5-48A8-ADF6-47C78073AD4C}" destId="{7B449C02-029C-49FB-B10A-4E85EFF9F6E2}" srcOrd="0" destOrd="0" presId="urn:microsoft.com/office/officeart/2005/8/layout/vList2"/>
    <dgm:cxn modelId="{7CF22009-F54A-4766-9774-8D95CC060A08}" type="presParOf" srcId="{8FE357D5-B78B-4783-A7DF-7A9B7364F73B}" destId="{7B449C02-029C-49FB-B10A-4E85EFF9F6E2}" srcOrd="0" destOrd="0" presId="urn:microsoft.com/office/officeart/2005/8/layout/vList2"/>
    <dgm:cxn modelId="{51B0AD92-29C2-439E-954A-822A0CCAAC65}" type="presParOf" srcId="{8FE357D5-B78B-4783-A7DF-7A9B7364F73B}" destId="{478DF706-12FA-48E3-B996-6B0D50C4D499}" srcOrd="1" destOrd="0" presId="urn:microsoft.com/office/officeart/2005/8/layout/vList2"/>
    <dgm:cxn modelId="{AF3F6B42-A944-4A0A-A297-16812413F370}" type="presParOf" srcId="{8FE357D5-B78B-4783-A7DF-7A9B7364F73B}" destId="{94CF0ED6-23C7-4200-83AF-DBED695E408C}" srcOrd="2" destOrd="0" presId="urn:microsoft.com/office/officeart/2005/8/layout/vList2"/>
    <dgm:cxn modelId="{88DBA302-0541-4A68-A083-009FFFE18466}" type="presParOf" srcId="{8FE357D5-B78B-4783-A7DF-7A9B7364F73B}" destId="{65F040EC-BC54-48D6-9AF3-855C59489FF0}" srcOrd="3" destOrd="0" presId="urn:microsoft.com/office/officeart/2005/8/layout/vList2"/>
    <dgm:cxn modelId="{A5DD33CC-0FB0-4056-8FE8-0600FFA50E58}" type="presParOf" srcId="{8FE357D5-B78B-4783-A7DF-7A9B7364F73B}" destId="{FC5C115A-C05B-49B3-8450-3FF086203A74}" srcOrd="4" destOrd="0" presId="urn:microsoft.com/office/officeart/2005/8/layout/vList2"/>
    <dgm:cxn modelId="{8FCFE36C-8733-445C-9249-C89B86AEAD66}" type="presParOf" srcId="{8FE357D5-B78B-4783-A7DF-7A9B7364F73B}" destId="{19C70CAE-6D96-4FE6-8E31-241B94DE80FD}" srcOrd="5" destOrd="0" presId="urn:microsoft.com/office/officeart/2005/8/layout/vList2"/>
    <dgm:cxn modelId="{98FA6E8F-49CA-4ADB-9CE6-291F644A3C09}" type="presParOf" srcId="{8FE357D5-B78B-4783-A7DF-7A9B7364F73B}" destId="{23A4B79E-D2F3-41B8-8FEF-6A174FCC4DEA}"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E164373-F4C7-407C-87CB-7CA29E0D55E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4BC14311-3EFC-4E3C-B41B-50743B621E06}">
      <dgm:prSet phldrT="[Κείμενο]" custT="1"/>
      <dgm:spPr/>
      <dgm:t>
        <a:bodyPr/>
        <a:lstStyle/>
        <a:p>
          <a:r>
            <a:rPr lang="el-GR" sz="1800" dirty="0" smtClean="0"/>
            <a:t>Οι παθήσεις του περιοδοντίου χωρίς έγκαιρη θεραπεία: </a:t>
          </a:r>
          <a:endParaRPr lang="el-GR" sz="1800" dirty="0"/>
        </a:p>
      </dgm:t>
    </dgm:pt>
    <dgm:pt modelId="{AB4E5F42-C02C-4D56-B3FF-E28C2FC574ED}" type="parTrans" cxnId="{6FD2EA75-F011-46C4-B787-6643D1106F5D}">
      <dgm:prSet/>
      <dgm:spPr/>
      <dgm:t>
        <a:bodyPr/>
        <a:lstStyle/>
        <a:p>
          <a:endParaRPr lang="el-GR"/>
        </a:p>
      </dgm:t>
    </dgm:pt>
    <dgm:pt modelId="{B75E29C4-6CD8-46E5-ABFF-285DA86D0460}" type="sibTrans" cxnId="{6FD2EA75-F011-46C4-B787-6643D1106F5D}">
      <dgm:prSet/>
      <dgm:spPr/>
      <dgm:t>
        <a:bodyPr/>
        <a:lstStyle/>
        <a:p>
          <a:endParaRPr lang="el-GR"/>
        </a:p>
      </dgm:t>
    </dgm:pt>
    <dgm:pt modelId="{A2CD964C-F519-4489-80BB-062EF8897B46}">
      <dgm:prSet phldrT="[Κείμενο]" custT="1"/>
      <dgm:spPr/>
      <dgm:t>
        <a:bodyPr/>
        <a:lstStyle/>
        <a:p>
          <a:r>
            <a:rPr lang="el-GR" sz="1400" dirty="0" smtClean="0"/>
            <a:t>Συμβάλλουν στη δημιουργία καρδιακών παθήσεων και καρδιακής προσβολής</a:t>
          </a:r>
          <a:endParaRPr lang="el-GR" sz="1400" dirty="0"/>
        </a:p>
      </dgm:t>
    </dgm:pt>
    <dgm:pt modelId="{20C0ECE0-AAC8-481E-9500-CC1D9E8087D6}" type="parTrans" cxnId="{05605E69-481F-4F10-8BBA-D03D7EF7E6D2}">
      <dgm:prSet/>
      <dgm:spPr/>
      <dgm:t>
        <a:bodyPr/>
        <a:lstStyle/>
        <a:p>
          <a:endParaRPr lang="el-GR"/>
        </a:p>
      </dgm:t>
    </dgm:pt>
    <dgm:pt modelId="{60BD5350-FBA0-4E1A-B0A5-F5BE1DD7DEA6}" type="sibTrans" cxnId="{05605E69-481F-4F10-8BBA-D03D7EF7E6D2}">
      <dgm:prSet/>
      <dgm:spPr/>
      <dgm:t>
        <a:bodyPr/>
        <a:lstStyle/>
        <a:p>
          <a:endParaRPr lang="el-GR"/>
        </a:p>
      </dgm:t>
    </dgm:pt>
    <dgm:pt modelId="{32985499-06D6-4BB9-8D10-8CB877261FC4}">
      <dgm:prSet phldrT="[Κείμενο]" custT="1"/>
      <dgm:spPr/>
      <dgm:t>
        <a:bodyPr/>
        <a:lstStyle/>
        <a:p>
          <a:r>
            <a:rPr lang="el-GR" sz="1400" dirty="0" smtClean="0"/>
            <a:t>Αυξάνουν τον κίνδυνο πρόωρου τοκετού σε γυναίκες σε εγκυμοσύνη</a:t>
          </a:r>
          <a:endParaRPr lang="el-GR" sz="1400" dirty="0"/>
        </a:p>
      </dgm:t>
    </dgm:pt>
    <dgm:pt modelId="{4692D830-F1C4-4945-A01B-58DC7ADCBC86}" type="parTrans" cxnId="{F5972B0A-3280-40BB-999F-100E644C1196}">
      <dgm:prSet/>
      <dgm:spPr/>
      <dgm:t>
        <a:bodyPr/>
        <a:lstStyle/>
        <a:p>
          <a:endParaRPr lang="el-GR"/>
        </a:p>
      </dgm:t>
    </dgm:pt>
    <dgm:pt modelId="{D264C302-1C89-482C-A33F-180CFCC60084}" type="sibTrans" cxnId="{F5972B0A-3280-40BB-999F-100E644C1196}">
      <dgm:prSet/>
      <dgm:spPr/>
      <dgm:t>
        <a:bodyPr/>
        <a:lstStyle/>
        <a:p>
          <a:endParaRPr lang="el-GR"/>
        </a:p>
      </dgm:t>
    </dgm:pt>
    <dgm:pt modelId="{7367B807-6219-45B4-8FC0-7D8A697788F7}">
      <dgm:prSet phldrT="[Κείμενο]" custT="1"/>
      <dgm:spPr/>
      <dgm:t>
        <a:bodyPr/>
        <a:lstStyle/>
        <a:p>
          <a:r>
            <a:rPr lang="el-GR" sz="1400" dirty="0" smtClean="0"/>
            <a:t>Αποτελούν σοβαρή απειλή για άτομα με συγκεκριμένα προβλήματα υγείας, όπως διαβήτη, αναπνευστικές ασθένειες ή οστεοπόρωση </a:t>
          </a:r>
          <a:endParaRPr lang="el-GR" sz="1400" dirty="0"/>
        </a:p>
      </dgm:t>
    </dgm:pt>
    <dgm:pt modelId="{E02B2A55-3E9F-4F60-A6FB-DB51226F4DDA}" type="parTrans" cxnId="{2E43D039-1AD4-42FD-93C0-CE9132E47A55}">
      <dgm:prSet/>
      <dgm:spPr/>
      <dgm:t>
        <a:bodyPr/>
        <a:lstStyle/>
        <a:p>
          <a:endParaRPr lang="el-GR"/>
        </a:p>
      </dgm:t>
    </dgm:pt>
    <dgm:pt modelId="{31775959-DF29-423C-BEEC-22F1EAE6A9D1}" type="sibTrans" cxnId="{2E43D039-1AD4-42FD-93C0-CE9132E47A55}">
      <dgm:prSet/>
      <dgm:spPr/>
      <dgm:t>
        <a:bodyPr/>
        <a:lstStyle/>
        <a:p>
          <a:endParaRPr lang="el-GR"/>
        </a:p>
      </dgm:t>
    </dgm:pt>
    <dgm:pt modelId="{5636EDF2-8E24-4210-9FC4-2136CE6583C2}" type="pres">
      <dgm:prSet presAssocID="{0E164373-F4C7-407C-87CB-7CA29E0D55EA}" presName="composite" presStyleCnt="0">
        <dgm:presLayoutVars>
          <dgm:chMax val="1"/>
          <dgm:dir/>
          <dgm:resizeHandles val="exact"/>
        </dgm:presLayoutVars>
      </dgm:prSet>
      <dgm:spPr/>
      <dgm:t>
        <a:bodyPr/>
        <a:lstStyle/>
        <a:p>
          <a:endParaRPr lang="el-GR"/>
        </a:p>
      </dgm:t>
    </dgm:pt>
    <dgm:pt modelId="{F174FFAE-8DC4-443D-B793-AAFF2FDF3B2D}" type="pres">
      <dgm:prSet presAssocID="{4BC14311-3EFC-4E3C-B41B-50743B621E06}" presName="roof" presStyleLbl="dkBgShp" presStyleIdx="0" presStyleCnt="2"/>
      <dgm:spPr/>
      <dgm:t>
        <a:bodyPr/>
        <a:lstStyle/>
        <a:p>
          <a:endParaRPr lang="el-GR"/>
        </a:p>
      </dgm:t>
    </dgm:pt>
    <dgm:pt modelId="{A1865F5F-7F5B-472D-8D28-7CB5AEF7D455}" type="pres">
      <dgm:prSet presAssocID="{4BC14311-3EFC-4E3C-B41B-50743B621E06}" presName="pillars" presStyleCnt="0"/>
      <dgm:spPr/>
    </dgm:pt>
    <dgm:pt modelId="{338B873C-629C-42A0-8616-62F53F002CEF}" type="pres">
      <dgm:prSet presAssocID="{4BC14311-3EFC-4E3C-B41B-50743B621E06}" presName="pillar1" presStyleLbl="node1" presStyleIdx="0" presStyleCnt="3">
        <dgm:presLayoutVars>
          <dgm:bulletEnabled val="1"/>
        </dgm:presLayoutVars>
      </dgm:prSet>
      <dgm:spPr/>
      <dgm:t>
        <a:bodyPr/>
        <a:lstStyle/>
        <a:p>
          <a:endParaRPr lang="el-GR"/>
        </a:p>
      </dgm:t>
    </dgm:pt>
    <dgm:pt modelId="{96058437-A3E2-4BED-B039-3473C75292BA}" type="pres">
      <dgm:prSet presAssocID="{32985499-06D6-4BB9-8D10-8CB877261FC4}" presName="pillarX" presStyleLbl="node1" presStyleIdx="1" presStyleCnt="3">
        <dgm:presLayoutVars>
          <dgm:bulletEnabled val="1"/>
        </dgm:presLayoutVars>
      </dgm:prSet>
      <dgm:spPr/>
      <dgm:t>
        <a:bodyPr/>
        <a:lstStyle/>
        <a:p>
          <a:endParaRPr lang="el-GR"/>
        </a:p>
      </dgm:t>
    </dgm:pt>
    <dgm:pt modelId="{E9A0229E-5F72-49B9-A1BB-723E0B0A2FB3}" type="pres">
      <dgm:prSet presAssocID="{7367B807-6219-45B4-8FC0-7D8A697788F7}" presName="pillarX" presStyleLbl="node1" presStyleIdx="2" presStyleCnt="3">
        <dgm:presLayoutVars>
          <dgm:bulletEnabled val="1"/>
        </dgm:presLayoutVars>
      </dgm:prSet>
      <dgm:spPr/>
      <dgm:t>
        <a:bodyPr/>
        <a:lstStyle/>
        <a:p>
          <a:endParaRPr lang="el-GR"/>
        </a:p>
      </dgm:t>
    </dgm:pt>
    <dgm:pt modelId="{079E8680-AF1E-4B7C-9EEC-5BBDA77D8CF5}" type="pres">
      <dgm:prSet presAssocID="{4BC14311-3EFC-4E3C-B41B-50743B621E06}" presName="base" presStyleLbl="dkBgShp" presStyleIdx="1" presStyleCnt="2"/>
      <dgm:spPr/>
    </dgm:pt>
  </dgm:ptLst>
  <dgm:cxnLst>
    <dgm:cxn modelId="{6FD2EA75-F011-46C4-B787-6643D1106F5D}" srcId="{0E164373-F4C7-407C-87CB-7CA29E0D55EA}" destId="{4BC14311-3EFC-4E3C-B41B-50743B621E06}" srcOrd="0" destOrd="0" parTransId="{AB4E5F42-C02C-4D56-B3FF-E28C2FC574ED}" sibTransId="{B75E29C4-6CD8-46E5-ABFF-285DA86D0460}"/>
    <dgm:cxn modelId="{05605E69-481F-4F10-8BBA-D03D7EF7E6D2}" srcId="{4BC14311-3EFC-4E3C-B41B-50743B621E06}" destId="{A2CD964C-F519-4489-80BB-062EF8897B46}" srcOrd="0" destOrd="0" parTransId="{20C0ECE0-AAC8-481E-9500-CC1D9E8087D6}" sibTransId="{60BD5350-FBA0-4E1A-B0A5-F5BE1DD7DEA6}"/>
    <dgm:cxn modelId="{B3362591-99A2-4855-9037-982737EADA7B}" type="presOf" srcId="{32985499-06D6-4BB9-8D10-8CB877261FC4}" destId="{96058437-A3E2-4BED-B039-3473C75292BA}" srcOrd="0" destOrd="0" presId="urn:microsoft.com/office/officeart/2005/8/layout/hList3"/>
    <dgm:cxn modelId="{5FA8BB72-A42E-47DB-A26C-D084A849B9EA}" type="presOf" srcId="{7367B807-6219-45B4-8FC0-7D8A697788F7}" destId="{E9A0229E-5F72-49B9-A1BB-723E0B0A2FB3}" srcOrd="0" destOrd="0" presId="urn:microsoft.com/office/officeart/2005/8/layout/hList3"/>
    <dgm:cxn modelId="{6C42832D-A626-4830-BB88-38A396A7F7B4}" type="presOf" srcId="{0E164373-F4C7-407C-87CB-7CA29E0D55EA}" destId="{5636EDF2-8E24-4210-9FC4-2136CE6583C2}" srcOrd="0" destOrd="0" presId="urn:microsoft.com/office/officeart/2005/8/layout/hList3"/>
    <dgm:cxn modelId="{F5972B0A-3280-40BB-999F-100E644C1196}" srcId="{4BC14311-3EFC-4E3C-B41B-50743B621E06}" destId="{32985499-06D6-4BB9-8D10-8CB877261FC4}" srcOrd="1" destOrd="0" parTransId="{4692D830-F1C4-4945-A01B-58DC7ADCBC86}" sibTransId="{D264C302-1C89-482C-A33F-180CFCC60084}"/>
    <dgm:cxn modelId="{2E43D039-1AD4-42FD-93C0-CE9132E47A55}" srcId="{4BC14311-3EFC-4E3C-B41B-50743B621E06}" destId="{7367B807-6219-45B4-8FC0-7D8A697788F7}" srcOrd="2" destOrd="0" parTransId="{E02B2A55-3E9F-4F60-A6FB-DB51226F4DDA}" sibTransId="{31775959-DF29-423C-BEEC-22F1EAE6A9D1}"/>
    <dgm:cxn modelId="{4856A4C1-C8EA-4D8B-9E47-FD1F66CEEE3F}" type="presOf" srcId="{4BC14311-3EFC-4E3C-B41B-50743B621E06}" destId="{F174FFAE-8DC4-443D-B793-AAFF2FDF3B2D}" srcOrd="0" destOrd="0" presId="urn:microsoft.com/office/officeart/2005/8/layout/hList3"/>
    <dgm:cxn modelId="{7AF35DDB-54E6-4611-8312-F7D4F429E1B4}" type="presOf" srcId="{A2CD964C-F519-4489-80BB-062EF8897B46}" destId="{338B873C-629C-42A0-8616-62F53F002CEF}" srcOrd="0" destOrd="0" presId="urn:microsoft.com/office/officeart/2005/8/layout/hList3"/>
    <dgm:cxn modelId="{61D50C38-32E0-42F3-AA4A-2AD3BB7D122C}" type="presParOf" srcId="{5636EDF2-8E24-4210-9FC4-2136CE6583C2}" destId="{F174FFAE-8DC4-443D-B793-AAFF2FDF3B2D}" srcOrd="0" destOrd="0" presId="urn:microsoft.com/office/officeart/2005/8/layout/hList3"/>
    <dgm:cxn modelId="{B911DD7C-24DA-4272-A5E3-C0155822E093}" type="presParOf" srcId="{5636EDF2-8E24-4210-9FC4-2136CE6583C2}" destId="{A1865F5F-7F5B-472D-8D28-7CB5AEF7D455}" srcOrd="1" destOrd="0" presId="urn:microsoft.com/office/officeart/2005/8/layout/hList3"/>
    <dgm:cxn modelId="{E0607479-ECD2-4149-BD99-22EBFF6FA30D}" type="presParOf" srcId="{A1865F5F-7F5B-472D-8D28-7CB5AEF7D455}" destId="{338B873C-629C-42A0-8616-62F53F002CEF}" srcOrd="0" destOrd="0" presId="urn:microsoft.com/office/officeart/2005/8/layout/hList3"/>
    <dgm:cxn modelId="{E5FC8F87-96A3-408B-B7C1-C2B1E00B1C37}" type="presParOf" srcId="{A1865F5F-7F5B-472D-8D28-7CB5AEF7D455}" destId="{96058437-A3E2-4BED-B039-3473C75292BA}" srcOrd="1" destOrd="0" presId="urn:microsoft.com/office/officeart/2005/8/layout/hList3"/>
    <dgm:cxn modelId="{185F1A5D-3069-415B-B8F3-A8AD5050E0E5}" type="presParOf" srcId="{A1865F5F-7F5B-472D-8D28-7CB5AEF7D455}" destId="{E9A0229E-5F72-49B9-A1BB-723E0B0A2FB3}" srcOrd="2" destOrd="0" presId="urn:microsoft.com/office/officeart/2005/8/layout/hList3"/>
    <dgm:cxn modelId="{6E9CA980-2082-46F2-A421-AE4E1CC7CD99}" type="presParOf" srcId="{5636EDF2-8E24-4210-9FC4-2136CE6583C2}" destId="{079E8680-AF1E-4B7C-9EEC-5BBDA77D8CF5}"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6797DB2-FCE5-4E6E-ABC0-B87BAE25322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378D45CB-130E-4E61-ABDB-D5233AFA38DE}">
      <dgm:prSet phldrT="[Κείμενο]"/>
      <dgm:spPr/>
      <dgm:t>
        <a:bodyPr/>
        <a:lstStyle/>
        <a:p>
          <a:r>
            <a:rPr lang="el-GR" dirty="0" smtClean="0"/>
            <a:t>Ουλίτιδα </a:t>
          </a:r>
          <a:endParaRPr lang="el-GR" dirty="0"/>
        </a:p>
      </dgm:t>
    </dgm:pt>
    <dgm:pt modelId="{F249E416-15BD-4389-B81B-3BBCF4D5667D}" type="parTrans" cxnId="{C5D48294-8104-4072-ABF0-39B18EF1F9EA}">
      <dgm:prSet/>
      <dgm:spPr/>
      <dgm:t>
        <a:bodyPr/>
        <a:lstStyle/>
        <a:p>
          <a:endParaRPr lang="el-GR"/>
        </a:p>
      </dgm:t>
    </dgm:pt>
    <dgm:pt modelId="{78B7DA1C-295D-49DC-A33B-7B320FDF787E}" type="sibTrans" cxnId="{C5D48294-8104-4072-ABF0-39B18EF1F9EA}">
      <dgm:prSet/>
      <dgm:spPr/>
      <dgm:t>
        <a:bodyPr/>
        <a:lstStyle/>
        <a:p>
          <a:endParaRPr lang="el-GR"/>
        </a:p>
      </dgm:t>
    </dgm:pt>
    <dgm:pt modelId="{6CAE3383-69A7-4913-8C58-47197FA62D14}">
      <dgm:prSet phldrT="[Κείμενο]"/>
      <dgm:spPr/>
      <dgm:t>
        <a:bodyPr/>
        <a:lstStyle/>
        <a:p>
          <a:r>
            <a:rPr lang="el-GR" dirty="0" smtClean="0"/>
            <a:t>Τοπικά αίτια</a:t>
          </a:r>
          <a:endParaRPr lang="el-GR" dirty="0"/>
        </a:p>
      </dgm:t>
    </dgm:pt>
    <dgm:pt modelId="{91F27406-4DF4-495E-98D9-8BB0C07FF162}" type="parTrans" cxnId="{4C75F533-AD85-48A4-AF01-F7B3E5BC7C85}">
      <dgm:prSet/>
      <dgm:spPr/>
      <dgm:t>
        <a:bodyPr/>
        <a:lstStyle/>
        <a:p>
          <a:endParaRPr lang="el-GR"/>
        </a:p>
      </dgm:t>
    </dgm:pt>
    <dgm:pt modelId="{9A693014-330E-4205-9127-F03424CB1351}" type="sibTrans" cxnId="{4C75F533-AD85-48A4-AF01-F7B3E5BC7C85}">
      <dgm:prSet/>
      <dgm:spPr/>
      <dgm:t>
        <a:bodyPr/>
        <a:lstStyle/>
        <a:p>
          <a:endParaRPr lang="el-GR"/>
        </a:p>
      </dgm:t>
    </dgm:pt>
    <dgm:pt modelId="{95870B34-7DE5-4D06-9178-97A69A24F021}">
      <dgm:prSet phldrT="[Κείμενο]"/>
      <dgm:spPr/>
      <dgm:t>
        <a:bodyPr/>
        <a:lstStyle/>
        <a:p>
          <a:r>
            <a:rPr lang="el-GR" dirty="0" smtClean="0"/>
            <a:t>Χρόνια ουλίτιδα</a:t>
          </a:r>
          <a:endParaRPr lang="el-GR" dirty="0"/>
        </a:p>
      </dgm:t>
    </dgm:pt>
    <dgm:pt modelId="{74162737-A462-4B26-8F4F-1C7DD0780923}" type="parTrans" cxnId="{2924B9F9-B458-42A9-9DFC-839B9D587048}">
      <dgm:prSet/>
      <dgm:spPr/>
      <dgm:t>
        <a:bodyPr/>
        <a:lstStyle/>
        <a:p>
          <a:endParaRPr lang="el-GR"/>
        </a:p>
      </dgm:t>
    </dgm:pt>
    <dgm:pt modelId="{5BD92537-C15E-4807-9714-D6B0CC81526D}" type="sibTrans" cxnId="{2924B9F9-B458-42A9-9DFC-839B9D587048}">
      <dgm:prSet/>
      <dgm:spPr/>
      <dgm:t>
        <a:bodyPr/>
        <a:lstStyle/>
        <a:p>
          <a:endParaRPr lang="el-GR"/>
        </a:p>
      </dgm:t>
    </dgm:pt>
    <dgm:pt modelId="{BE9BFDF2-A715-45DA-A23D-16D66BF73F4F}">
      <dgm:prSet phldrT="[Κείμενο]"/>
      <dgm:spPr/>
      <dgm:t>
        <a:bodyPr/>
        <a:lstStyle/>
        <a:p>
          <a:r>
            <a:rPr lang="el-GR" dirty="0" smtClean="0"/>
            <a:t>Ουλίτιδα της ανατολής</a:t>
          </a:r>
          <a:endParaRPr lang="el-GR" dirty="0"/>
        </a:p>
      </dgm:t>
    </dgm:pt>
    <dgm:pt modelId="{CC92EC9C-53B8-42D9-9081-713CE47F4D5B}" type="parTrans" cxnId="{4C8077B6-43CC-41C0-BBCC-6451A19BFC5C}">
      <dgm:prSet/>
      <dgm:spPr/>
      <dgm:t>
        <a:bodyPr/>
        <a:lstStyle/>
        <a:p>
          <a:endParaRPr lang="el-GR"/>
        </a:p>
      </dgm:t>
    </dgm:pt>
    <dgm:pt modelId="{A9DC4084-BB47-4A8D-8928-DDB5F494E666}" type="sibTrans" cxnId="{4C8077B6-43CC-41C0-BBCC-6451A19BFC5C}">
      <dgm:prSet/>
      <dgm:spPr/>
      <dgm:t>
        <a:bodyPr/>
        <a:lstStyle/>
        <a:p>
          <a:endParaRPr lang="el-GR"/>
        </a:p>
      </dgm:t>
    </dgm:pt>
    <dgm:pt modelId="{018E3A84-2A44-4BBB-B225-1FFDFBDCB2C8}">
      <dgm:prSet phldrT="[Κείμενο]"/>
      <dgm:spPr/>
      <dgm:t>
        <a:bodyPr/>
        <a:lstStyle/>
        <a:p>
          <a:r>
            <a:rPr lang="el-GR" dirty="0" smtClean="0"/>
            <a:t>Γενικά αίτια</a:t>
          </a:r>
          <a:endParaRPr lang="el-GR" dirty="0"/>
        </a:p>
      </dgm:t>
    </dgm:pt>
    <dgm:pt modelId="{5A34A2A4-0ACE-4D35-B4AC-BCB397BC838E}" type="parTrans" cxnId="{2B1940C7-84BA-47A7-A23F-0FEBDC3AF670}">
      <dgm:prSet/>
      <dgm:spPr/>
      <dgm:t>
        <a:bodyPr/>
        <a:lstStyle/>
        <a:p>
          <a:endParaRPr lang="el-GR"/>
        </a:p>
      </dgm:t>
    </dgm:pt>
    <dgm:pt modelId="{CA922677-8AAA-4A5D-A6EE-48592BDF3FF3}" type="sibTrans" cxnId="{2B1940C7-84BA-47A7-A23F-0FEBDC3AF670}">
      <dgm:prSet/>
      <dgm:spPr/>
      <dgm:t>
        <a:bodyPr/>
        <a:lstStyle/>
        <a:p>
          <a:endParaRPr lang="el-GR"/>
        </a:p>
      </dgm:t>
    </dgm:pt>
    <dgm:pt modelId="{53E079BC-5F84-4266-B87F-65107E058A71}">
      <dgm:prSet phldrT="[Κείμενο]"/>
      <dgm:spPr/>
      <dgm:t>
        <a:bodyPr/>
        <a:lstStyle/>
        <a:p>
          <a:r>
            <a:rPr lang="el-GR" dirty="0" smtClean="0"/>
            <a:t>Ουλίτιδα της εγκυμοσύνης κλπ</a:t>
          </a:r>
          <a:endParaRPr lang="el-GR" dirty="0"/>
        </a:p>
      </dgm:t>
    </dgm:pt>
    <dgm:pt modelId="{9F0DABF3-DB09-4F0A-9DA7-4E0B6B55FECC}" type="parTrans" cxnId="{A550BDC8-577A-470C-9DB2-F64F0CD69D1A}">
      <dgm:prSet/>
      <dgm:spPr/>
      <dgm:t>
        <a:bodyPr/>
        <a:lstStyle/>
        <a:p>
          <a:endParaRPr lang="el-GR"/>
        </a:p>
      </dgm:t>
    </dgm:pt>
    <dgm:pt modelId="{5BC81FB9-8761-407C-A5B8-2857940EAD77}" type="sibTrans" cxnId="{A550BDC8-577A-470C-9DB2-F64F0CD69D1A}">
      <dgm:prSet/>
      <dgm:spPr/>
      <dgm:t>
        <a:bodyPr/>
        <a:lstStyle/>
        <a:p>
          <a:endParaRPr lang="el-GR"/>
        </a:p>
      </dgm:t>
    </dgm:pt>
    <dgm:pt modelId="{73B2528C-226E-4F0D-B20A-686E4FE5E0D0}">
      <dgm:prSet/>
      <dgm:spPr/>
      <dgm:t>
        <a:bodyPr/>
        <a:lstStyle/>
        <a:p>
          <a:r>
            <a:rPr lang="el-GR" dirty="0" smtClean="0"/>
            <a:t>Ουλίτιδα του διαβήτη κλπ </a:t>
          </a:r>
          <a:endParaRPr lang="el-GR" dirty="0"/>
        </a:p>
      </dgm:t>
    </dgm:pt>
    <dgm:pt modelId="{D09C2EA4-9784-4AA2-B1FE-F7B60DDB342E}" type="parTrans" cxnId="{6AA4D194-B301-4654-A14A-44C9B43508BA}">
      <dgm:prSet/>
      <dgm:spPr/>
      <dgm:t>
        <a:bodyPr/>
        <a:lstStyle/>
        <a:p>
          <a:endParaRPr lang="el-GR"/>
        </a:p>
      </dgm:t>
    </dgm:pt>
    <dgm:pt modelId="{1291247C-2DEA-42DE-A869-169033A7B787}" type="sibTrans" cxnId="{6AA4D194-B301-4654-A14A-44C9B43508BA}">
      <dgm:prSet/>
      <dgm:spPr/>
      <dgm:t>
        <a:bodyPr/>
        <a:lstStyle/>
        <a:p>
          <a:endParaRPr lang="el-GR"/>
        </a:p>
      </dgm:t>
    </dgm:pt>
    <dgm:pt modelId="{21B2D5F5-8DD5-43C1-9A7F-E264C6EFBB4F}" type="pres">
      <dgm:prSet presAssocID="{C6797DB2-FCE5-4E6E-ABC0-B87BAE25322B}" presName="hierChild1" presStyleCnt="0">
        <dgm:presLayoutVars>
          <dgm:chPref val="1"/>
          <dgm:dir/>
          <dgm:animOne val="branch"/>
          <dgm:animLvl val="lvl"/>
          <dgm:resizeHandles/>
        </dgm:presLayoutVars>
      </dgm:prSet>
      <dgm:spPr/>
      <dgm:t>
        <a:bodyPr/>
        <a:lstStyle/>
        <a:p>
          <a:endParaRPr lang="el-GR"/>
        </a:p>
      </dgm:t>
    </dgm:pt>
    <dgm:pt modelId="{2BA7BC12-C4E6-4F41-993D-3A7D028D91E8}" type="pres">
      <dgm:prSet presAssocID="{378D45CB-130E-4E61-ABDB-D5233AFA38DE}" presName="hierRoot1" presStyleCnt="0"/>
      <dgm:spPr/>
    </dgm:pt>
    <dgm:pt modelId="{80598869-3809-43C0-BD8D-F0512D2949B7}" type="pres">
      <dgm:prSet presAssocID="{378D45CB-130E-4E61-ABDB-D5233AFA38DE}" presName="composite" presStyleCnt="0"/>
      <dgm:spPr/>
    </dgm:pt>
    <dgm:pt modelId="{31ABF4D7-E86B-4603-BCB6-A21E23E5DAC2}" type="pres">
      <dgm:prSet presAssocID="{378D45CB-130E-4E61-ABDB-D5233AFA38DE}" presName="background" presStyleLbl="node0" presStyleIdx="0" presStyleCnt="1"/>
      <dgm:spPr/>
    </dgm:pt>
    <dgm:pt modelId="{5FC8D902-BCBD-41C4-94D6-9C8162A003D9}" type="pres">
      <dgm:prSet presAssocID="{378D45CB-130E-4E61-ABDB-D5233AFA38DE}" presName="text" presStyleLbl="fgAcc0" presStyleIdx="0" presStyleCnt="1">
        <dgm:presLayoutVars>
          <dgm:chPref val="3"/>
        </dgm:presLayoutVars>
      </dgm:prSet>
      <dgm:spPr/>
      <dgm:t>
        <a:bodyPr/>
        <a:lstStyle/>
        <a:p>
          <a:endParaRPr lang="el-GR"/>
        </a:p>
      </dgm:t>
    </dgm:pt>
    <dgm:pt modelId="{808EE75A-5353-47E7-BACC-6C165069B619}" type="pres">
      <dgm:prSet presAssocID="{378D45CB-130E-4E61-ABDB-D5233AFA38DE}" presName="hierChild2" presStyleCnt="0"/>
      <dgm:spPr/>
    </dgm:pt>
    <dgm:pt modelId="{68FF020D-82F8-4696-8BCF-E031D714CABE}" type="pres">
      <dgm:prSet presAssocID="{91F27406-4DF4-495E-98D9-8BB0C07FF162}" presName="Name10" presStyleLbl="parChTrans1D2" presStyleIdx="0" presStyleCnt="2"/>
      <dgm:spPr/>
      <dgm:t>
        <a:bodyPr/>
        <a:lstStyle/>
        <a:p>
          <a:endParaRPr lang="el-GR"/>
        </a:p>
      </dgm:t>
    </dgm:pt>
    <dgm:pt modelId="{E9D2EB31-BF7A-45F0-A48C-AFEFFC84496E}" type="pres">
      <dgm:prSet presAssocID="{6CAE3383-69A7-4913-8C58-47197FA62D14}" presName="hierRoot2" presStyleCnt="0"/>
      <dgm:spPr/>
    </dgm:pt>
    <dgm:pt modelId="{1300CDD9-F74F-4237-92FC-FD5356BE6615}" type="pres">
      <dgm:prSet presAssocID="{6CAE3383-69A7-4913-8C58-47197FA62D14}" presName="composite2" presStyleCnt="0"/>
      <dgm:spPr/>
    </dgm:pt>
    <dgm:pt modelId="{F178A5A7-1B0B-48F5-9F1F-9B1346BB62D0}" type="pres">
      <dgm:prSet presAssocID="{6CAE3383-69A7-4913-8C58-47197FA62D14}" presName="background2" presStyleLbl="node2" presStyleIdx="0" presStyleCnt="2"/>
      <dgm:spPr/>
    </dgm:pt>
    <dgm:pt modelId="{DD21C54A-7045-42D5-BC6A-696B55385DF6}" type="pres">
      <dgm:prSet presAssocID="{6CAE3383-69A7-4913-8C58-47197FA62D14}" presName="text2" presStyleLbl="fgAcc2" presStyleIdx="0" presStyleCnt="2">
        <dgm:presLayoutVars>
          <dgm:chPref val="3"/>
        </dgm:presLayoutVars>
      </dgm:prSet>
      <dgm:spPr/>
      <dgm:t>
        <a:bodyPr/>
        <a:lstStyle/>
        <a:p>
          <a:endParaRPr lang="el-GR"/>
        </a:p>
      </dgm:t>
    </dgm:pt>
    <dgm:pt modelId="{7E6A5CB2-ABA9-44DF-A7F4-252AC3AC613D}" type="pres">
      <dgm:prSet presAssocID="{6CAE3383-69A7-4913-8C58-47197FA62D14}" presName="hierChild3" presStyleCnt="0"/>
      <dgm:spPr/>
    </dgm:pt>
    <dgm:pt modelId="{24347264-7595-4C77-9862-C354E8755226}" type="pres">
      <dgm:prSet presAssocID="{74162737-A462-4B26-8F4F-1C7DD0780923}" presName="Name17" presStyleLbl="parChTrans1D3" presStyleIdx="0" presStyleCnt="4"/>
      <dgm:spPr/>
      <dgm:t>
        <a:bodyPr/>
        <a:lstStyle/>
        <a:p>
          <a:endParaRPr lang="el-GR"/>
        </a:p>
      </dgm:t>
    </dgm:pt>
    <dgm:pt modelId="{D1FF1650-5A6F-4035-8141-7DF27AF5116E}" type="pres">
      <dgm:prSet presAssocID="{95870B34-7DE5-4D06-9178-97A69A24F021}" presName="hierRoot3" presStyleCnt="0"/>
      <dgm:spPr/>
    </dgm:pt>
    <dgm:pt modelId="{B276954F-C032-4656-B5F6-CCE2C7F98A62}" type="pres">
      <dgm:prSet presAssocID="{95870B34-7DE5-4D06-9178-97A69A24F021}" presName="composite3" presStyleCnt="0"/>
      <dgm:spPr/>
    </dgm:pt>
    <dgm:pt modelId="{3D4D0BB6-31F0-4C3B-9217-CBE6468E008E}" type="pres">
      <dgm:prSet presAssocID="{95870B34-7DE5-4D06-9178-97A69A24F021}" presName="background3" presStyleLbl="node3" presStyleIdx="0" presStyleCnt="4"/>
      <dgm:spPr/>
    </dgm:pt>
    <dgm:pt modelId="{44B93343-E100-4692-AF91-BF3F0D8CD84E}" type="pres">
      <dgm:prSet presAssocID="{95870B34-7DE5-4D06-9178-97A69A24F021}" presName="text3" presStyleLbl="fgAcc3" presStyleIdx="0" presStyleCnt="4">
        <dgm:presLayoutVars>
          <dgm:chPref val="3"/>
        </dgm:presLayoutVars>
      </dgm:prSet>
      <dgm:spPr/>
      <dgm:t>
        <a:bodyPr/>
        <a:lstStyle/>
        <a:p>
          <a:endParaRPr lang="el-GR"/>
        </a:p>
      </dgm:t>
    </dgm:pt>
    <dgm:pt modelId="{CE55E32F-0585-434B-986C-20620AF42E16}" type="pres">
      <dgm:prSet presAssocID="{95870B34-7DE5-4D06-9178-97A69A24F021}" presName="hierChild4" presStyleCnt="0"/>
      <dgm:spPr/>
    </dgm:pt>
    <dgm:pt modelId="{C84D2DF1-6328-4B72-AA67-14F8D047EF30}" type="pres">
      <dgm:prSet presAssocID="{CC92EC9C-53B8-42D9-9081-713CE47F4D5B}" presName="Name17" presStyleLbl="parChTrans1D3" presStyleIdx="1" presStyleCnt="4"/>
      <dgm:spPr/>
      <dgm:t>
        <a:bodyPr/>
        <a:lstStyle/>
        <a:p>
          <a:endParaRPr lang="el-GR"/>
        </a:p>
      </dgm:t>
    </dgm:pt>
    <dgm:pt modelId="{280F683C-8FD9-4900-AE7D-96F5A537ED37}" type="pres">
      <dgm:prSet presAssocID="{BE9BFDF2-A715-45DA-A23D-16D66BF73F4F}" presName="hierRoot3" presStyleCnt="0"/>
      <dgm:spPr/>
    </dgm:pt>
    <dgm:pt modelId="{29B6D17A-089F-43E3-AC79-763774BAFC04}" type="pres">
      <dgm:prSet presAssocID="{BE9BFDF2-A715-45DA-A23D-16D66BF73F4F}" presName="composite3" presStyleCnt="0"/>
      <dgm:spPr/>
    </dgm:pt>
    <dgm:pt modelId="{4AF9275A-7645-4231-9AEF-4CA6E4FE7480}" type="pres">
      <dgm:prSet presAssocID="{BE9BFDF2-A715-45DA-A23D-16D66BF73F4F}" presName="background3" presStyleLbl="node3" presStyleIdx="1" presStyleCnt="4"/>
      <dgm:spPr/>
    </dgm:pt>
    <dgm:pt modelId="{5632F46A-A5FE-4296-92BD-1B9962F6FC2E}" type="pres">
      <dgm:prSet presAssocID="{BE9BFDF2-A715-45DA-A23D-16D66BF73F4F}" presName="text3" presStyleLbl="fgAcc3" presStyleIdx="1" presStyleCnt="4">
        <dgm:presLayoutVars>
          <dgm:chPref val="3"/>
        </dgm:presLayoutVars>
      </dgm:prSet>
      <dgm:spPr/>
      <dgm:t>
        <a:bodyPr/>
        <a:lstStyle/>
        <a:p>
          <a:endParaRPr lang="el-GR"/>
        </a:p>
      </dgm:t>
    </dgm:pt>
    <dgm:pt modelId="{88C37228-C64F-4197-8908-EC62276CE3FE}" type="pres">
      <dgm:prSet presAssocID="{BE9BFDF2-A715-45DA-A23D-16D66BF73F4F}" presName="hierChild4" presStyleCnt="0"/>
      <dgm:spPr/>
    </dgm:pt>
    <dgm:pt modelId="{BDCAC2BA-3519-49C5-BBF6-7B987896711C}" type="pres">
      <dgm:prSet presAssocID="{5A34A2A4-0ACE-4D35-B4AC-BCB397BC838E}" presName="Name10" presStyleLbl="parChTrans1D2" presStyleIdx="1" presStyleCnt="2"/>
      <dgm:spPr/>
      <dgm:t>
        <a:bodyPr/>
        <a:lstStyle/>
        <a:p>
          <a:endParaRPr lang="el-GR"/>
        </a:p>
      </dgm:t>
    </dgm:pt>
    <dgm:pt modelId="{13C72647-CCCF-46EE-A8C7-7C405BA1F380}" type="pres">
      <dgm:prSet presAssocID="{018E3A84-2A44-4BBB-B225-1FFDFBDCB2C8}" presName="hierRoot2" presStyleCnt="0"/>
      <dgm:spPr/>
    </dgm:pt>
    <dgm:pt modelId="{2BFD63A4-C00F-44BF-A704-973BC116EBC2}" type="pres">
      <dgm:prSet presAssocID="{018E3A84-2A44-4BBB-B225-1FFDFBDCB2C8}" presName="composite2" presStyleCnt="0"/>
      <dgm:spPr/>
    </dgm:pt>
    <dgm:pt modelId="{11677F6F-C3CA-4CA3-85A0-3B5CC1F8235E}" type="pres">
      <dgm:prSet presAssocID="{018E3A84-2A44-4BBB-B225-1FFDFBDCB2C8}" presName="background2" presStyleLbl="node2" presStyleIdx="1" presStyleCnt="2"/>
      <dgm:spPr/>
    </dgm:pt>
    <dgm:pt modelId="{B39F13E3-5A5F-4A97-997E-FC0085CC8B67}" type="pres">
      <dgm:prSet presAssocID="{018E3A84-2A44-4BBB-B225-1FFDFBDCB2C8}" presName="text2" presStyleLbl="fgAcc2" presStyleIdx="1" presStyleCnt="2">
        <dgm:presLayoutVars>
          <dgm:chPref val="3"/>
        </dgm:presLayoutVars>
      </dgm:prSet>
      <dgm:spPr/>
      <dgm:t>
        <a:bodyPr/>
        <a:lstStyle/>
        <a:p>
          <a:endParaRPr lang="el-GR"/>
        </a:p>
      </dgm:t>
    </dgm:pt>
    <dgm:pt modelId="{9BD3A045-AAA5-45E2-8B65-CDFEC42C28D6}" type="pres">
      <dgm:prSet presAssocID="{018E3A84-2A44-4BBB-B225-1FFDFBDCB2C8}" presName="hierChild3" presStyleCnt="0"/>
      <dgm:spPr/>
    </dgm:pt>
    <dgm:pt modelId="{50F63CA5-585A-4C8A-8541-CA61ED162642}" type="pres">
      <dgm:prSet presAssocID="{9F0DABF3-DB09-4F0A-9DA7-4E0B6B55FECC}" presName="Name17" presStyleLbl="parChTrans1D3" presStyleIdx="2" presStyleCnt="4"/>
      <dgm:spPr/>
      <dgm:t>
        <a:bodyPr/>
        <a:lstStyle/>
        <a:p>
          <a:endParaRPr lang="el-GR"/>
        </a:p>
      </dgm:t>
    </dgm:pt>
    <dgm:pt modelId="{4B6CF254-2E10-424F-9891-C233D5DC52D6}" type="pres">
      <dgm:prSet presAssocID="{53E079BC-5F84-4266-B87F-65107E058A71}" presName="hierRoot3" presStyleCnt="0"/>
      <dgm:spPr/>
    </dgm:pt>
    <dgm:pt modelId="{FF416025-A07F-41F1-8EC3-7F467BF5A87D}" type="pres">
      <dgm:prSet presAssocID="{53E079BC-5F84-4266-B87F-65107E058A71}" presName="composite3" presStyleCnt="0"/>
      <dgm:spPr/>
    </dgm:pt>
    <dgm:pt modelId="{7F6D9C80-4911-4196-B850-780EA6A82759}" type="pres">
      <dgm:prSet presAssocID="{53E079BC-5F84-4266-B87F-65107E058A71}" presName="background3" presStyleLbl="node3" presStyleIdx="2" presStyleCnt="4"/>
      <dgm:spPr/>
    </dgm:pt>
    <dgm:pt modelId="{26AFD2A0-308C-425C-8B26-A9D41D96DD02}" type="pres">
      <dgm:prSet presAssocID="{53E079BC-5F84-4266-B87F-65107E058A71}" presName="text3" presStyleLbl="fgAcc3" presStyleIdx="2" presStyleCnt="4">
        <dgm:presLayoutVars>
          <dgm:chPref val="3"/>
        </dgm:presLayoutVars>
      </dgm:prSet>
      <dgm:spPr/>
      <dgm:t>
        <a:bodyPr/>
        <a:lstStyle/>
        <a:p>
          <a:endParaRPr lang="el-GR"/>
        </a:p>
      </dgm:t>
    </dgm:pt>
    <dgm:pt modelId="{64A328D0-3D60-4CDE-A9EC-9661CA95C80C}" type="pres">
      <dgm:prSet presAssocID="{53E079BC-5F84-4266-B87F-65107E058A71}" presName="hierChild4" presStyleCnt="0"/>
      <dgm:spPr/>
    </dgm:pt>
    <dgm:pt modelId="{42D36E61-4DB2-48BF-A2AD-EE2D392C3B73}" type="pres">
      <dgm:prSet presAssocID="{D09C2EA4-9784-4AA2-B1FE-F7B60DDB342E}" presName="Name17" presStyleLbl="parChTrans1D3" presStyleIdx="3" presStyleCnt="4"/>
      <dgm:spPr/>
      <dgm:t>
        <a:bodyPr/>
        <a:lstStyle/>
        <a:p>
          <a:endParaRPr lang="el-GR"/>
        </a:p>
      </dgm:t>
    </dgm:pt>
    <dgm:pt modelId="{51416092-CF68-40E8-881E-0E5511457F9A}" type="pres">
      <dgm:prSet presAssocID="{73B2528C-226E-4F0D-B20A-686E4FE5E0D0}" presName="hierRoot3" presStyleCnt="0"/>
      <dgm:spPr/>
    </dgm:pt>
    <dgm:pt modelId="{D5A06EB4-5B3A-4B66-B164-4BEB944DD0FB}" type="pres">
      <dgm:prSet presAssocID="{73B2528C-226E-4F0D-B20A-686E4FE5E0D0}" presName="composite3" presStyleCnt="0"/>
      <dgm:spPr/>
    </dgm:pt>
    <dgm:pt modelId="{ECD46D6C-78C3-4C6E-B18C-846C6067138A}" type="pres">
      <dgm:prSet presAssocID="{73B2528C-226E-4F0D-B20A-686E4FE5E0D0}" presName="background3" presStyleLbl="node3" presStyleIdx="3" presStyleCnt="4"/>
      <dgm:spPr/>
    </dgm:pt>
    <dgm:pt modelId="{B194E712-6214-419A-8921-1D029B3BEC5A}" type="pres">
      <dgm:prSet presAssocID="{73B2528C-226E-4F0D-B20A-686E4FE5E0D0}" presName="text3" presStyleLbl="fgAcc3" presStyleIdx="3" presStyleCnt="4">
        <dgm:presLayoutVars>
          <dgm:chPref val="3"/>
        </dgm:presLayoutVars>
      </dgm:prSet>
      <dgm:spPr/>
      <dgm:t>
        <a:bodyPr/>
        <a:lstStyle/>
        <a:p>
          <a:endParaRPr lang="el-GR"/>
        </a:p>
      </dgm:t>
    </dgm:pt>
    <dgm:pt modelId="{459988FD-21A6-478A-A533-9245DD44D5FB}" type="pres">
      <dgm:prSet presAssocID="{73B2528C-226E-4F0D-B20A-686E4FE5E0D0}" presName="hierChild4" presStyleCnt="0"/>
      <dgm:spPr/>
    </dgm:pt>
  </dgm:ptLst>
  <dgm:cxnLst>
    <dgm:cxn modelId="{2B1940C7-84BA-47A7-A23F-0FEBDC3AF670}" srcId="{378D45CB-130E-4E61-ABDB-D5233AFA38DE}" destId="{018E3A84-2A44-4BBB-B225-1FFDFBDCB2C8}" srcOrd="1" destOrd="0" parTransId="{5A34A2A4-0ACE-4D35-B4AC-BCB397BC838E}" sibTransId="{CA922677-8AAA-4A5D-A6EE-48592BDF3FF3}"/>
    <dgm:cxn modelId="{6AA4D194-B301-4654-A14A-44C9B43508BA}" srcId="{018E3A84-2A44-4BBB-B225-1FFDFBDCB2C8}" destId="{73B2528C-226E-4F0D-B20A-686E4FE5E0D0}" srcOrd="1" destOrd="0" parTransId="{D09C2EA4-9784-4AA2-B1FE-F7B60DDB342E}" sibTransId="{1291247C-2DEA-42DE-A869-169033A7B787}"/>
    <dgm:cxn modelId="{FD4A8D22-6489-40B5-B83E-552C8EF5C66D}" type="presOf" srcId="{6CAE3383-69A7-4913-8C58-47197FA62D14}" destId="{DD21C54A-7045-42D5-BC6A-696B55385DF6}" srcOrd="0" destOrd="0" presId="urn:microsoft.com/office/officeart/2005/8/layout/hierarchy1"/>
    <dgm:cxn modelId="{4C75F533-AD85-48A4-AF01-F7B3E5BC7C85}" srcId="{378D45CB-130E-4E61-ABDB-D5233AFA38DE}" destId="{6CAE3383-69A7-4913-8C58-47197FA62D14}" srcOrd="0" destOrd="0" parTransId="{91F27406-4DF4-495E-98D9-8BB0C07FF162}" sibTransId="{9A693014-330E-4205-9127-F03424CB1351}"/>
    <dgm:cxn modelId="{4C8077B6-43CC-41C0-BBCC-6451A19BFC5C}" srcId="{6CAE3383-69A7-4913-8C58-47197FA62D14}" destId="{BE9BFDF2-A715-45DA-A23D-16D66BF73F4F}" srcOrd="1" destOrd="0" parTransId="{CC92EC9C-53B8-42D9-9081-713CE47F4D5B}" sibTransId="{A9DC4084-BB47-4A8D-8928-DDB5F494E666}"/>
    <dgm:cxn modelId="{2924B9F9-B458-42A9-9DFC-839B9D587048}" srcId="{6CAE3383-69A7-4913-8C58-47197FA62D14}" destId="{95870B34-7DE5-4D06-9178-97A69A24F021}" srcOrd="0" destOrd="0" parTransId="{74162737-A462-4B26-8F4F-1C7DD0780923}" sibTransId="{5BD92537-C15E-4807-9714-D6B0CC81526D}"/>
    <dgm:cxn modelId="{3D1956CF-D46B-4FB0-A7CF-40B897C75CDA}" type="presOf" srcId="{73B2528C-226E-4F0D-B20A-686E4FE5E0D0}" destId="{B194E712-6214-419A-8921-1D029B3BEC5A}" srcOrd="0" destOrd="0" presId="urn:microsoft.com/office/officeart/2005/8/layout/hierarchy1"/>
    <dgm:cxn modelId="{A878234D-2D69-44A3-B5C4-59CA2A716531}" type="presOf" srcId="{D09C2EA4-9784-4AA2-B1FE-F7B60DDB342E}" destId="{42D36E61-4DB2-48BF-A2AD-EE2D392C3B73}" srcOrd="0" destOrd="0" presId="urn:microsoft.com/office/officeart/2005/8/layout/hierarchy1"/>
    <dgm:cxn modelId="{7BC10513-4841-48CF-A19E-37CD351C3123}" type="presOf" srcId="{53E079BC-5F84-4266-B87F-65107E058A71}" destId="{26AFD2A0-308C-425C-8B26-A9D41D96DD02}" srcOrd="0" destOrd="0" presId="urn:microsoft.com/office/officeart/2005/8/layout/hierarchy1"/>
    <dgm:cxn modelId="{3A2E88F2-FAA3-4D91-8EF7-7ED10FBDB578}" type="presOf" srcId="{74162737-A462-4B26-8F4F-1C7DD0780923}" destId="{24347264-7595-4C77-9862-C354E8755226}" srcOrd="0" destOrd="0" presId="urn:microsoft.com/office/officeart/2005/8/layout/hierarchy1"/>
    <dgm:cxn modelId="{9F9B3303-E43F-4F39-B055-4A36754FEDB8}" type="presOf" srcId="{91F27406-4DF4-495E-98D9-8BB0C07FF162}" destId="{68FF020D-82F8-4696-8BCF-E031D714CABE}" srcOrd="0" destOrd="0" presId="urn:microsoft.com/office/officeart/2005/8/layout/hierarchy1"/>
    <dgm:cxn modelId="{54A90798-3B57-4ABF-BE63-46D120A07B63}" type="presOf" srcId="{BE9BFDF2-A715-45DA-A23D-16D66BF73F4F}" destId="{5632F46A-A5FE-4296-92BD-1B9962F6FC2E}" srcOrd="0" destOrd="0" presId="urn:microsoft.com/office/officeart/2005/8/layout/hierarchy1"/>
    <dgm:cxn modelId="{D6A121E7-F93D-4BB4-8C96-07B246C47792}" type="presOf" srcId="{018E3A84-2A44-4BBB-B225-1FFDFBDCB2C8}" destId="{B39F13E3-5A5F-4A97-997E-FC0085CC8B67}" srcOrd="0" destOrd="0" presId="urn:microsoft.com/office/officeart/2005/8/layout/hierarchy1"/>
    <dgm:cxn modelId="{51BCAAC7-B85F-46F3-A708-C19AD29EA036}" type="presOf" srcId="{C6797DB2-FCE5-4E6E-ABC0-B87BAE25322B}" destId="{21B2D5F5-8DD5-43C1-9A7F-E264C6EFBB4F}" srcOrd="0" destOrd="0" presId="urn:microsoft.com/office/officeart/2005/8/layout/hierarchy1"/>
    <dgm:cxn modelId="{34B2FEAB-5D09-4533-8F93-5BA0F935C924}" type="presOf" srcId="{CC92EC9C-53B8-42D9-9081-713CE47F4D5B}" destId="{C84D2DF1-6328-4B72-AA67-14F8D047EF30}" srcOrd="0" destOrd="0" presId="urn:microsoft.com/office/officeart/2005/8/layout/hierarchy1"/>
    <dgm:cxn modelId="{A550BDC8-577A-470C-9DB2-F64F0CD69D1A}" srcId="{018E3A84-2A44-4BBB-B225-1FFDFBDCB2C8}" destId="{53E079BC-5F84-4266-B87F-65107E058A71}" srcOrd="0" destOrd="0" parTransId="{9F0DABF3-DB09-4F0A-9DA7-4E0B6B55FECC}" sibTransId="{5BC81FB9-8761-407C-A5B8-2857940EAD77}"/>
    <dgm:cxn modelId="{C5D48294-8104-4072-ABF0-39B18EF1F9EA}" srcId="{C6797DB2-FCE5-4E6E-ABC0-B87BAE25322B}" destId="{378D45CB-130E-4E61-ABDB-D5233AFA38DE}" srcOrd="0" destOrd="0" parTransId="{F249E416-15BD-4389-B81B-3BBCF4D5667D}" sibTransId="{78B7DA1C-295D-49DC-A33B-7B320FDF787E}"/>
    <dgm:cxn modelId="{3791545D-B69B-430E-A9DE-8A829BCBCE99}" type="presOf" srcId="{378D45CB-130E-4E61-ABDB-D5233AFA38DE}" destId="{5FC8D902-BCBD-41C4-94D6-9C8162A003D9}" srcOrd="0" destOrd="0" presId="urn:microsoft.com/office/officeart/2005/8/layout/hierarchy1"/>
    <dgm:cxn modelId="{F16A86A3-D22E-4EAD-8C7C-BF6183F671A4}" type="presOf" srcId="{5A34A2A4-0ACE-4D35-B4AC-BCB397BC838E}" destId="{BDCAC2BA-3519-49C5-BBF6-7B987896711C}" srcOrd="0" destOrd="0" presId="urn:microsoft.com/office/officeart/2005/8/layout/hierarchy1"/>
    <dgm:cxn modelId="{DA7231EB-A044-4B60-8621-EAA19BB0F648}" type="presOf" srcId="{95870B34-7DE5-4D06-9178-97A69A24F021}" destId="{44B93343-E100-4692-AF91-BF3F0D8CD84E}" srcOrd="0" destOrd="0" presId="urn:microsoft.com/office/officeart/2005/8/layout/hierarchy1"/>
    <dgm:cxn modelId="{0CAA8DD0-A829-444C-A15B-863423ABC89E}" type="presOf" srcId="{9F0DABF3-DB09-4F0A-9DA7-4E0B6B55FECC}" destId="{50F63CA5-585A-4C8A-8541-CA61ED162642}" srcOrd="0" destOrd="0" presId="urn:microsoft.com/office/officeart/2005/8/layout/hierarchy1"/>
    <dgm:cxn modelId="{8F734662-645D-44D1-802B-E5772E1CBCE0}" type="presParOf" srcId="{21B2D5F5-8DD5-43C1-9A7F-E264C6EFBB4F}" destId="{2BA7BC12-C4E6-4F41-993D-3A7D028D91E8}" srcOrd="0" destOrd="0" presId="urn:microsoft.com/office/officeart/2005/8/layout/hierarchy1"/>
    <dgm:cxn modelId="{76E74006-9EF9-4720-A473-012C9EF001E0}" type="presParOf" srcId="{2BA7BC12-C4E6-4F41-993D-3A7D028D91E8}" destId="{80598869-3809-43C0-BD8D-F0512D2949B7}" srcOrd="0" destOrd="0" presId="urn:microsoft.com/office/officeart/2005/8/layout/hierarchy1"/>
    <dgm:cxn modelId="{6BAAB86E-C70D-4895-A79E-555599ACD163}" type="presParOf" srcId="{80598869-3809-43C0-BD8D-F0512D2949B7}" destId="{31ABF4D7-E86B-4603-BCB6-A21E23E5DAC2}" srcOrd="0" destOrd="0" presId="urn:microsoft.com/office/officeart/2005/8/layout/hierarchy1"/>
    <dgm:cxn modelId="{D80F345F-D19B-4958-A56D-ADBFD7F9DC11}" type="presParOf" srcId="{80598869-3809-43C0-BD8D-F0512D2949B7}" destId="{5FC8D902-BCBD-41C4-94D6-9C8162A003D9}" srcOrd="1" destOrd="0" presId="urn:microsoft.com/office/officeart/2005/8/layout/hierarchy1"/>
    <dgm:cxn modelId="{4F5E19EA-F437-4BF2-B20B-E7CC98D02118}" type="presParOf" srcId="{2BA7BC12-C4E6-4F41-993D-3A7D028D91E8}" destId="{808EE75A-5353-47E7-BACC-6C165069B619}" srcOrd="1" destOrd="0" presId="urn:microsoft.com/office/officeart/2005/8/layout/hierarchy1"/>
    <dgm:cxn modelId="{776C505C-0350-472A-81F9-DA6426B2225B}" type="presParOf" srcId="{808EE75A-5353-47E7-BACC-6C165069B619}" destId="{68FF020D-82F8-4696-8BCF-E031D714CABE}" srcOrd="0" destOrd="0" presId="urn:microsoft.com/office/officeart/2005/8/layout/hierarchy1"/>
    <dgm:cxn modelId="{4B410806-BA29-4F18-ABD0-9260C206ADB2}" type="presParOf" srcId="{808EE75A-5353-47E7-BACC-6C165069B619}" destId="{E9D2EB31-BF7A-45F0-A48C-AFEFFC84496E}" srcOrd="1" destOrd="0" presId="urn:microsoft.com/office/officeart/2005/8/layout/hierarchy1"/>
    <dgm:cxn modelId="{485B9352-3879-4F93-AD1F-971745E436E3}" type="presParOf" srcId="{E9D2EB31-BF7A-45F0-A48C-AFEFFC84496E}" destId="{1300CDD9-F74F-4237-92FC-FD5356BE6615}" srcOrd="0" destOrd="0" presId="urn:microsoft.com/office/officeart/2005/8/layout/hierarchy1"/>
    <dgm:cxn modelId="{300F5FC5-23BB-46FD-AAF6-0F823A70BB27}" type="presParOf" srcId="{1300CDD9-F74F-4237-92FC-FD5356BE6615}" destId="{F178A5A7-1B0B-48F5-9F1F-9B1346BB62D0}" srcOrd="0" destOrd="0" presId="urn:microsoft.com/office/officeart/2005/8/layout/hierarchy1"/>
    <dgm:cxn modelId="{4E3F166C-84F1-4BCC-8516-E6E3EDE1A8F4}" type="presParOf" srcId="{1300CDD9-F74F-4237-92FC-FD5356BE6615}" destId="{DD21C54A-7045-42D5-BC6A-696B55385DF6}" srcOrd="1" destOrd="0" presId="urn:microsoft.com/office/officeart/2005/8/layout/hierarchy1"/>
    <dgm:cxn modelId="{6FAA7756-F8D9-4347-8AA8-59FD4EB6A8B0}" type="presParOf" srcId="{E9D2EB31-BF7A-45F0-A48C-AFEFFC84496E}" destId="{7E6A5CB2-ABA9-44DF-A7F4-252AC3AC613D}" srcOrd="1" destOrd="0" presId="urn:microsoft.com/office/officeart/2005/8/layout/hierarchy1"/>
    <dgm:cxn modelId="{175931B7-2051-4406-9E64-FE3FBD6D7FA3}" type="presParOf" srcId="{7E6A5CB2-ABA9-44DF-A7F4-252AC3AC613D}" destId="{24347264-7595-4C77-9862-C354E8755226}" srcOrd="0" destOrd="0" presId="urn:microsoft.com/office/officeart/2005/8/layout/hierarchy1"/>
    <dgm:cxn modelId="{4B2A6497-1162-46F5-BF17-07D9EC93059D}" type="presParOf" srcId="{7E6A5CB2-ABA9-44DF-A7F4-252AC3AC613D}" destId="{D1FF1650-5A6F-4035-8141-7DF27AF5116E}" srcOrd="1" destOrd="0" presId="urn:microsoft.com/office/officeart/2005/8/layout/hierarchy1"/>
    <dgm:cxn modelId="{25530270-802F-4B53-8515-178D2393E9F1}" type="presParOf" srcId="{D1FF1650-5A6F-4035-8141-7DF27AF5116E}" destId="{B276954F-C032-4656-B5F6-CCE2C7F98A62}" srcOrd="0" destOrd="0" presId="urn:microsoft.com/office/officeart/2005/8/layout/hierarchy1"/>
    <dgm:cxn modelId="{FFDC58F5-6175-41B3-8DD5-21FEBB03F6B7}" type="presParOf" srcId="{B276954F-C032-4656-B5F6-CCE2C7F98A62}" destId="{3D4D0BB6-31F0-4C3B-9217-CBE6468E008E}" srcOrd="0" destOrd="0" presId="urn:microsoft.com/office/officeart/2005/8/layout/hierarchy1"/>
    <dgm:cxn modelId="{261FA492-4C92-46C6-BBF1-C192E54EF717}" type="presParOf" srcId="{B276954F-C032-4656-B5F6-CCE2C7F98A62}" destId="{44B93343-E100-4692-AF91-BF3F0D8CD84E}" srcOrd="1" destOrd="0" presId="urn:microsoft.com/office/officeart/2005/8/layout/hierarchy1"/>
    <dgm:cxn modelId="{F0FBC550-B0F8-435E-9418-C7F5FC0A2D83}" type="presParOf" srcId="{D1FF1650-5A6F-4035-8141-7DF27AF5116E}" destId="{CE55E32F-0585-434B-986C-20620AF42E16}" srcOrd="1" destOrd="0" presId="urn:microsoft.com/office/officeart/2005/8/layout/hierarchy1"/>
    <dgm:cxn modelId="{57E82DCD-6A63-4198-8173-2526B7F08FF5}" type="presParOf" srcId="{7E6A5CB2-ABA9-44DF-A7F4-252AC3AC613D}" destId="{C84D2DF1-6328-4B72-AA67-14F8D047EF30}" srcOrd="2" destOrd="0" presId="urn:microsoft.com/office/officeart/2005/8/layout/hierarchy1"/>
    <dgm:cxn modelId="{257586E0-19AA-4D02-9B5B-0C99FEEE833D}" type="presParOf" srcId="{7E6A5CB2-ABA9-44DF-A7F4-252AC3AC613D}" destId="{280F683C-8FD9-4900-AE7D-96F5A537ED37}" srcOrd="3" destOrd="0" presId="urn:microsoft.com/office/officeart/2005/8/layout/hierarchy1"/>
    <dgm:cxn modelId="{5386FB4C-36C8-4C6C-AB73-C184B6A1C398}" type="presParOf" srcId="{280F683C-8FD9-4900-AE7D-96F5A537ED37}" destId="{29B6D17A-089F-43E3-AC79-763774BAFC04}" srcOrd="0" destOrd="0" presId="urn:microsoft.com/office/officeart/2005/8/layout/hierarchy1"/>
    <dgm:cxn modelId="{CE15C77D-78EA-47B9-9470-E0E2B3E32C5E}" type="presParOf" srcId="{29B6D17A-089F-43E3-AC79-763774BAFC04}" destId="{4AF9275A-7645-4231-9AEF-4CA6E4FE7480}" srcOrd="0" destOrd="0" presId="urn:microsoft.com/office/officeart/2005/8/layout/hierarchy1"/>
    <dgm:cxn modelId="{6852A000-F640-4EFB-B122-D8A06114A76A}" type="presParOf" srcId="{29B6D17A-089F-43E3-AC79-763774BAFC04}" destId="{5632F46A-A5FE-4296-92BD-1B9962F6FC2E}" srcOrd="1" destOrd="0" presId="urn:microsoft.com/office/officeart/2005/8/layout/hierarchy1"/>
    <dgm:cxn modelId="{EA0A1126-2918-4DB8-A715-3168DD6DD3F2}" type="presParOf" srcId="{280F683C-8FD9-4900-AE7D-96F5A537ED37}" destId="{88C37228-C64F-4197-8908-EC62276CE3FE}" srcOrd="1" destOrd="0" presId="urn:microsoft.com/office/officeart/2005/8/layout/hierarchy1"/>
    <dgm:cxn modelId="{BA4246A6-CA04-4896-A1F2-CB9EA6A62392}" type="presParOf" srcId="{808EE75A-5353-47E7-BACC-6C165069B619}" destId="{BDCAC2BA-3519-49C5-BBF6-7B987896711C}" srcOrd="2" destOrd="0" presId="urn:microsoft.com/office/officeart/2005/8/layout/hierarchy1"/>
    <dgm:cxn modelId="{56CCBD84-5065-4A46-9626-6FC30C963118}" type="presParOf" srcId="{808EE75A-5353-47E7-BACC-6C165069B619}" destId="{13C72647-CCCF-46EE-A8C7-7C405BA1F380}" srcOrd="3" destOrd="0" presId="urn:microsoft.com/office/officeart/2005/8/layout/hierarchy1"/>
    <dgm:cxn modelId="{7280678C-63F9-4E44-9E68-A3273FF680F4}" type="presParOf" srcId="{13C72647-CCCF-46EE-A8C7-7C405BA1F380}" destId="{2BFD63A4-C00F-44BF-A704-973BC116EBC2}" srcOrd="0" destOrd="0" presId="urn:microsoft.com/office/officeart/2005/8/layout/hierarchy1"/>
    <dgm:cxn modelId="{281CB8F3-8B15-41A9-ABEA-7768AFEEE380}" type="presParOf" srcId="{2BFD63A4-C00F-44BF-A704-973BC116EBC2}" destId="{11677F6F-C3CA-4CA3-85A0-3B5CC1F8235E}" srcOrd="0" destOrd="0" presId="urn:microsoft.com/office/officeart/2005/8/layout/hierarchy1"/>
    <dgm:cxn modelId="{F602705D-B1F7-45F8-B1CA-CE91CFD32D14}" type="presParOf" srcId="{2BFD63A4-C00F-44BF-A704-973BC116EBC2}" destId="{B39F13E3-5A5F-4A97-997E-FC0085CC8B67}" srcOrd="1" destOrd="0" presId="urn:microsoft.com/office/officeart/2005/8/layout/hierarchy1"/>
    <dgm:cxn modelId="{C3159978-251D-4285-80CA-3F09C3D34243}" type="presParOf" srcId="{13C72647-CCCF-46EE-A8C7-7C405BA1F380}" destId="{9BD3A045-AAA5-45E2-8B65-CDFEC42C28D6}" srcOrd="1" destOrd="0" presId="urn:microsoft.com/office/officeart/2005/8/layout/hierarchy1"/>
    <dgm:cxn modelId="{D0CC2023-6BCD-484E-ABE6-9EF5F3FA5E17}" type="presParOf" srcId="{9BD3A045-AAA5-45E2-8B65-CDFEC42C28D6}" destId="{50F63CA5-585A-4C8A-8541-CA61ED162642}" srcOrd="0" destOrd="0" presId="urn:microsoft.com/office/officeart/2005/8/layout/hierarchy1"/>
    <dgm:cxn modelId="{7B9E2A3B-2F62-4133-BF3B-FF5491A12359}" type="presParOf" srcId="{9BD3A045-AAA5-45E2-8B65-CDFEC42C28D6}" destId="{4B6CF254-2E10-424F-9891-C233D5DC52D6}" srcOrd="1" destOrd="0" presId="urn:microsoft.com/office/officeart/2005/8/layout/hierarchy1"/>
    <dgm:cxn modelId="{B2DC2392-0040-4DB7-92D9-0F4198BEA773}" type="presParOf" srcId="{4B6CF254-2E10-424F-9891-C233D5DC52D6}" destId="{FF416025-A07F-41F1-8EC3-7F467BF5A87D}" srcOrd="0" destOrd="0" presId="urn:microsoft.com/office/officeart/2005/8/layout/hierarchy1"/>
    <dgm:cxn modelId="{4FE4391C-EFD0-4FF7-B872-247C1CA78DB8}" type="presParOf" srcId="{FF416025-A07F-41F1-8EC3-7F467BF5A87D}" destId="{7F6D9C80-4911-4196-B850-780EA6A82759}" srcOrd="0" destOrd="0" presId="urn:microsoft.com/office/officeart/2005/8/layout/hierarchy1"/>
    <dgm:cxn modelId="{8B69BABA-12FF-4EFF-A8D2-BD08AE008A6E}" type="presParOf" srcId="{FF416025-A07F-41F1-8EC3-7F467BF5A87D}" destId="{26AFD2A0-308C-425C-8B26-A9D41D96DD02}" srcOrd="1" destOrd="0" presId="urn:microsoft.com/office/officeart/2005/8/layout/hierarchy1"/>
    <dgm:cxn modelId="{1A8C4FCC-C295-4C25-9D62-D008129EDEB8}" type="presParOf" srcId="{4B6CF254-2E10-424F-9891-C233D5DC52D6}" destId="{64A328D0-3D60-4CDE-A9EC-9661CA95C80C}" srcOrd="1" destOrd="0" presId="urn:microsoft.com/office/officeart/2005/8/layout/hierarchy1"/>
    <dgm:cxn modelId="{F9EA67EF-7E2A-4596-920D-75603DDBB260}" type="presParOf" srcId="{9BD3A045-AAA5-45E2-8B65-CDFEC42C28D6}" destId="{42D36E61-4DB2-48BF-A2AD-EE2D392C3B73}" srcOrd="2" destOrd="0" presId="urn:microsoft.com/office/officeart/2005/8/layout/hierarchy1"/>
    <dgm:cxn modelId="{6E20F7F7-CF74-4C85-932D-261C6945B1BC}" type="presParOf" srcId="{9BD3A045-AAA5-45E2-8B65-CDFEC42C28D6}" destId="{51416092-CF68-40E8-881E-0E5511457F9A}" srcOrd="3" destOrd="0" presId="urn:microsoft.com/office/officeart/2005/8/layout/hierarchy1"/>
    <dgm:cxn modelId="{5483CD8C-91DE-4CEF-85A2-FDD6E0016AAB}" type="presParOf" srcId="{51416092-CF68-40E8-881E-0E5511457F9A}" destId="{D5A06EB4-5B3A-4B66-B164-4BEB944DD0FB}" srcOrd="0" destOrd="0" presId="urn:microsoft.com/office/officeart/2005/8/layout/hierarchy1"/>
    <dgm:cxn modelId="{560166F9-8416-4350-8F09-D31AFCAE544B}" type="presParOf" srcId="{D5A06EB4-5B3A-4B66-B164-4BEB944DD0FB}" destId="{ECD46D6C-78C3-4C6E-B18C-846C6067138A}" srcOrd="0" destOrd="0" presId="urn:microsoft.com/office/officeart/2005/8/layout/hierarchy1"/>
    <dgm:cxn modelId="{755313F5-7F4F-4237-9767-1B251AE1C86E}" type="presParOf" srcId="{D5A06EB4-5B3A-4B66-B164-4BEB944DD0FB}" destId="{B194E712-6214-419A-8921-1D029B3BEC5A}" srcOrd="1" destOrd="0" presId="urn:microsoft.com/office/officeart/2005/8/layout/hierarchy1"/>
    <dgm:cxn modelId="{516DFA16-1FB0-4B3F-9055-0D5576351EEF}" type="presParOf" srcId="{51416092-CF68-40E8-881E-0E5511457F9A}" destId="{459988FD-21A6-478A-A533-9245DD44D5FB}"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F7377A6-281B-4068-8850-2DEA048DEEC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CB05A8F4-E67B-42BF-8391-051B66B84D43}">
      <dgm:prSet phldrT="[Κείμενο]" custT="1"/>
      <dgm:spPr/>
      <dgm:t>
        <a:bodyPr/>
        <a:lstStyle/>
        <a:p>
          <a:pPr algn="l"/>
          <a:r>
            <a:rPr lang="en-US" sz="2000" dirty="0" smtClean="0"/>
            <a:t>           </a:t>
          </a:r>
          <a:r>
            <a:rPr lang="el-GR" sz="2000" dirty="0" smtClean="0"/>
            <a:t>Συμπτώματα ουλίτιδας</a:t>
          </a:r>
          <a:endParaRPr lang="el-GR" sz="2000" dirty="0"/>
        </a:p>
      </dgm:t>
    </dgm:pt>
    <dgm:pt modelId="{DB820D3A-CFC2-4B71-A800-EC8948313830}" type="parTrans" cxnId="{EB349D0C-BDF8-4FD1-9BDC-4C06AC37AEFA}">
      <dgm:prSet/>
      <dgm:spPr/>
      <dgm:t>
        <a:bodyPr/>
        <a:lstStyle/>
        <a:p>
          <a:endParaRPr lang="el-GR"/>
        </a:p>
      </dgm:t>
    </dgm:pt>
    <dgm:pt modelId="{A5272C59-F356-4EBD-AC95-D4FC894D8F6F}" type="sibTrans" cxnId="{EB349D0C-BDF8-4FD1-9BDC-4C06AC37AEFA}">
      <dgm:prSet/>
      <dgm:spPr/>
      <dgm:t>
        <a:bodyPr/>
        <a:lstStyle/>
        <a:p>
          <a:endParaRPr lang="el-GR"/>
        </a:p>
      </dgm:t>
    </dgm:pt>
    <dgm:pt modelId="{893E3C44-B967-439E-8FEB-FEA23AE0FB80}">
      <dgm:prSet phldrT="[Κείμενο]" custT="1"/>
      <dgm:spPr/>
      <dgm:t>
        <a:bodyPr/>
        <a:lstStyle/>
        <a:p>
          <a:r>
            <a:rPr lang="el-GR" sz="1400" dirty="0" smtClean="0"/>
            <a:t>Τα ούλα  πονάνε και χάνουν το χαρακτηριστικό τους  χρώμα και σχήμα.  Γίνονται κόκκινα, διογκωμένα, με υποστρόγγυλο ή ακανόνιστο σχήμα  </a:t>
          </a:r>
          <a:endParaRPr lang="el-GR" sz="1400" dirty="0"/>
        </a:p>
      </dgm:t>
    </dgm:pt>
    <dgm:pt modelId="{3A1FF26E-D5B5-4139-9C5C-ABE437AD631E}" type="parTrans" cxnId="{27EC3492-B9C8-4A34-B033-4061763634DD}">
      <dgm:prSet/>
      <dgm:spPr/>
      <dgm:t>
        <a:bodyPr/>
        <a:lstStyle/>
        <a:p>
          <a:endParaRPr lang="el-GR"/>
        </a:p>
      </dgm:t>
    </dgm:pt>
    <dgm:pt modelId="{50F4315D-6495-4C2A-B596-FBF894ADCA84}" type="sibTrans" cxnId="{27EC3492-B9C8-4A34-B033-4061763634DD}">
      <dgm:prSet/>
      <dgm:spPr/>
      <dgm:t>
        <a:bodyPr/>
        <a:lstStyle/>
        <a:p>
          <a:endParaRPr lang="el-GR"/>
        </a:p>
      </dgm:t>
    </dgm:pt>
    <dgm:pt modelId="{C8918079-8265-4C25-8DBB-F4B737172959}">
      <dgm:prSet phldrT="[Κείμενο]" custT="1"/>
      <dgm:spPr/>
      <dgm:t>
        <a:bodyPr/>
        <a:lstStyle/>
        <a:p>
          <a:r>
            <a:rPr lang="el-GR" sz="1400" dirty="0" smtClean="0"/>
            <a:t>Παρουσιάζεται αίμα κατά το βούρτσισμα των δοντιών ή κατά τη χρήση οδοντικού νήματος </a:t>
          </a:r>
          <a:endParaRPr lang="el-GR" sz="1400" dirty="0"/>
        </a:p>
      </dgm:t>
    </dgm:pt>
    <dgm:pt modelId="{39F6B957-D6D4-47C6-8171-61F0106DC0EA}" type="parTrans" cxnId="{396A1A8C-04BC-4D2F-B448-FE632870F082}">
      <dgm:prSet/>
      <dgm:spPr/>
      <dgm:t>
        <a:bodyPr/>
        <a:lstStyle/>
        <a:p>
          <a:endParaRPr lang="el-GR"/>
        </a:p>
      </dgm:t>
    </dgm:pt>
    <dgm:pt modelId="{EC17B2FB-A9F0-438D-982C-48D5D80488ED}" type="sibTrans" cxnId="{396A1A8C-04BC-4D2F-B448-FE632870F082}">
      <dgm:prSet/>
      <dgm:spPr/>
      <dgm:t>
        <a:bodyPr/>
        <a:lstStyle/>
        <a:p>
          <a:endParaRPr lang="el-GR"/>
        </a:p>
      </dgm:t>
    </dgm:pt>
    <dgm:pt modelId="{11D64BCD-0C17-4955-B2D7-610C2585F5DA}">
      <dgm:prSet phldrT="[Κείμενο]" custT="1"/>
      <dgm:spPr/>
      <dgm:t>
        <a:bodyPr/>
        <a:lstStyle/>
        <a:p>
          <a:r>
            <a:rPr lang="el-GR" sz="1400" dirty="0" smtClean="0"/>
            <a:t>Τα ούλα υποχωρούν από τα δόντια (υφίζηση).  Δημιουργούνται χώροι μεταξύ των δοντιών και των ούλων</a:t>
          </a:r>
          <a:r>
            <a:rPr lang="en-US" sz="1400" dirty="0" smtClean="0"/>
            <a:t> (</a:t>
          </a:r>
          <a:r>
            <a:rPr lang="el-GR" sz="1400" dirty="0" smtClean="0"/>
            <a:t>περιοδοντικός θύλακας).  Σε προχωρημένη ουλίτιδα είναι πιθανό να αποκαλυφθεί η ρίζα του δοντιού  </a:t>
          </a:r>
          <a:endParaRPr lang="el-GR" sz="1400" dirty="0"/>
        </a:p>
      </dgm:t>
    </dgm:pt>
    <dgm:pt modelId="{679CEAD6-805B-47DB-AAAC-8AB247502CF2}" type="parTrans" cxnId="{1D26B8F8-B091-48F7-9A5C-EA5CA1E4CC27}">
      <dgm:prSet/>
      <dgm:spPr/>
      <dgm:t>
        <a:bodyPr/>
        <a:lstStyle/>
        <a:p>
          <a:endParaRPr lang="el-GR"/>
        </a:p>
      </dgm:t>
    </dgm:pt>
    <dgm:pt modelId="{6DF4D6C7-ED48-42E3-AA5A-F5CE85B16C6E}" type="sibTrans" cxnId="{1D26B8F8-B091-48F7-9A5C-EA5CA1E4CC27}">
      <dgm:prSet/>
      <dgm:spPr/>
      <dgm:t>
        <a:bodyPr/>
        <a:lstStyle/>
        <a:p>
          <a:endParaRPr lang="el-GR"/>
        </a:p>
      </dgm:t>
    </dgm:pt>
    <dgm:pt modelId="{A46CDD53-F25E-4D83-B34A-B10B96A432CC}">
      <dgm:prSet custT="1"/>
      <dgm:spPr/>
      <dgm:t>
        <a:bodyPr/>
        <a:lstStyle/>
        <a:p>
          <a:r>
            <a:rPr lang="el-GR" sz="1400" dirty="0" smtClean="0"/>
            <a:t>Κακοσμία στόματος. Παρουσία πύου μεταξύ των ούλων και των δοντιών</a:t>
          </a:r>
          <a:endParaRPr lang="el-GR" sz="1400" dirty="0"/>
        </a:p>
      </dgm:t>
    </dgm:pt>
    <dgm:pt modelId="{CDCF0CA7-C464-4A91-82A9-FFADA1D92654}" type="parTrans" cxnId="{F18E03F9-33B9-4E2C-932E-6AF0B24B5632}">
      <dgm:prSet/>
      <dgm:spPr/>
      <dgm:t>
        <a:bodyPr/>
        <a:lstStyle/>
        <a:p>
          <a:endParaRPr lang="el-GR"/>
        </a:p>
      </dgm:t>
    </dgm:pt>
    <dgm:pt modelId="{FB972C54-5863-46C6-AE94-1E3039B95863}" type="sibTrans" cxnId="{F18E03F9-33B9-4E2C-932E-6AF0B24B5632}">
      <dgm:prSet/>
      <dgm:spPr/>
      <dgm:t>
        <a:bodyPr/>
        <a:lstStyle/>
        <a:p>
          <a:endParaRPr lang="el-GR"/>
        </a:p>
      </dgm:t>
    </dgm:pt>
    <dgm:pt modelId="{D20CF1C2-DD82-40D7-97C6-58B8344CA8E0}">
      <dgm:prSet custT="1"/>
      <dgm:spPr/>
      <dgm:t>
        <a:bodyPr/>
        <a:lstStyle/>
        <a:p>
          <a:r>
            <a:rPr lang="el-GR" sz="1400" dirty="0" smtClean="0"/>
            <a:t>Μούδιασμα ή αίσθηση καύσου στα ούλα</a:t>
          </a:r>
          <a:endParaRPr lang="el-GR" sz="1400" dirty="0"/>
        </a:p>
      </dgm:t>
    </dgm:pt>
    <dgm:pt modelId="{E37B4F4E-1040-4B80-A7CB-DB60617596C9}" type="parTrans" cxnId="{3327691D-8DBC-4A3D-AE81-E6B66AC0E703}">
      <dgm:prSet/>
      <dgm:spPr/>
      <dgm:t>
        <a:bodyPr/>
        <a:lstStyle/>
        <a:p>
          <a:endParaRPr lang="el-GR"/>
        </a:p>
      </dgm:t>
    </dgm:pt>
    <dgm:pt modelId="{BE1B0845-31C5-4342-8058-C3A19B3127E3}" type="sibTrans" cxnId="{3327691D-8DBC-4A3D-AE81-E6B66AC0E703}">
      <dgm:prSet/>
      <dgm:spPr/>
      <dgm:t>
        <a:bodyPr/>
        <a:lstStyle/>
        <a:p>
          <a:endParaRPr lang="el-GR"/>
        </a:p>
      </dgm:t>
    </dgm:pt>
    <dgm:pt modelId="{6BDCC4DA-1E73-4026-BD5B-64911BD47C43}" type="pres">
      <dgm:prSet presAssocID="{2F7377A6-281B-4068-8850-2DEA048DEEC6}" presName="composite" presStyleCnt="0">
        <dgm:presLayoutVars>
          <dgm:chMax val="1"/>
          <dgm:dir/>
          <dgm:resizeHandles val="exact"/>
        </dgm:presLayoutVars>
      </dgm:prSet>
      <dgm:spPr/>
      <dgm:t>
        <a:bodyPr/>
        <a:lstStyle/>
        <a:p>
          <a:endParaRPr lang="el-GR"/>
        </a:p>
      </dgm:t>
    </dgm:pt>
    <dgm:pt modelId="{906377E5-5983-48A0-AB7D-F450E89E913D}" type="pres">
      <dgm:prSet presAssocID="{CB05A8F4-E67B-42BF-8391-051B66B84D43}" presName="roof" presStyleLbl="dkBgShp" presStyleIdx="0" presStyleCnt="2" custLinFactNeighborX="-1042" custLinFactNeighborY="-69580"/>
      <dgm:spPr/>
      <dgm:t>
        <a:bodyPr/>
        <a:lstStyle/>
        <a:p>
          <a:endParaRPr lang="el-GR"/>
        </a:p>
      </dgm:t>
    </dgm:pt>
    <dgm:pt modelId="{648B1A12-71FB-43C0-AD76-99780DF9DF0D}" type="pres">
      <dgm:prSet presAssocID="{CB05A8F4-E67B-42BF-8391-051B66B84D43}" presName="pillars" presStyleCnt="0"/>
      <dgm:spPr/>
    </dgm:pt>
    <dgm:pt modelId="{905C1B86-2922-41B2-A491-F6419236AC8A}" type="pres">
      <dgm:prSet presAssocID="{CB05A8F4-E67B-42BF-8391-051B66B84D43}" presName="pillar1" presStyleLbl="node1" presStyleIdx="0" presStyleCnt="5">
        <dgm:presLayoutVars>
          <dgm:bulletEnabled val="1"/>
        </dgm:presLayoutVars>
      </dgm:prSet>
      <dgm:spPr/>
      <dgm:t>
        <a:bodyPr/>
        <a:lstStyle/>
        <a:p>
          <a:endParaRPr lang="el-GR"/>
        </a:p>
      </dgm:t>
    </dgm:pt>
    <dgm:pt modelId="{2464B597-65DD-4E05-97AA-E4E75985A4D9}" type="pres">
      <dgm:prSet presAssocID="{C8918079-8265-4C25-8DBB-F4B737172959}" presName="pillarX" presStyleLbl="node1" presStyleIdx="1" presStyleCnt="5">
        <dgm:presLayoutVars>
          <dgm:bulletEnabled val="1"/>
        </dgm:presLayoutVars>
      </dgm:prSet>
      <dgm:spPr/>
      <dgm:t>
        <a:bodyPr/>
        <a:lstStyle/>
        <a:p>
          <a:endParaRPr lang="el-GR"/>
        </a:p>
      </dgm:t>
    </dgm:pt>
    <dgm:pt modelId="{E3C7FCFB-B293-4943-9F40-40AE62655D6A}" type="pres">
      <dgm:prSet presAssocID="{11D64BCD-0C17-4955-B2D7-610C2585F5DA}" presName="pillarX" presStyleLbl="node1" presStyleIdx="2" presStyleCnt="5">
        <dgm:presLayoutVars>
          <dgm:bulletEnabled val="1"/>
        </dgm:presLayoutVars>
      </dgm:prSet>
      <dgm:spPr/>
      <dgm:t>
        <a:bodyPr/>
        <a:lstStyle/>
        <a:p>
          <a:endParaRPr lang="el-GR"/>
        </a:p>
      </dgm:t>
    </dgm:pt>
    <dgm:pt modelId="{0B635DBA-81AD-43FA-91F6-DD8BBFC012A6}" type="pres">
      <dgm:prSet presAssocID="{A46CDD53-F25E-4D83-B34A-B10B96A432CC}" presName="pillarX" presStyleLbl="node1" presStyleIdx="3" presStyleCnt="5">
        <dgm:presLayoutVars>
          <dgm:bulletEnabled val="1"/>
        </dgm:presLayoutVars>
      </dgm:prSet>
      <dgm:spPr/>
      <dgm:t>
        <a:bodyPr/>
        <a:lstStyle/>
        <a:p>
          <a:endParaRPr lang="el-GR"/>
        </a:p>
      </dgm:t>
    </dgm:pt>
    <dgm:pt modelId="{1EE9E667-ECF4-47F5-A9FF-ABAD3447F7A0}" type="pres">
      <dgm:prSet presAssocID="{D20CF1C2-DD82-40D7-97C6-58B8344CA8E0}" presName="pillarX" presStyleLbl="node1" presStyleIdx="4" presStyleCnt="5">
        <dgm:presLayoutVars>
          <dgm:bulletEnabled val="1"/>
        </dgm:presLayoutVars>
      </dgm:prSet>
      <dgm:spPr/>
      <dgm:t>
        <a:bodyPr/>
        <a:lstStyle/>
        <a:p>
          <a:endParaRPr lang="el-GR"/>
        </a:p>
      </dgm:t>
    </dgm:pt>
    <dgm:pt modelId="{5FDAC913-745C-4779-AE30-8A8F5206BE4A}" type="pres">
      <dgm:prSet presAssocID="{CB05A8F4-E67B-42BF-8391-051B66B84D43}" presName="base" presStyleLbl="dkBgShp" presStyleIdx="1" presStyleCnt="2"/>
      <dgm:spPr/>
    </dgm:pt>
  </dgm:ptLst>
  <dgm:cxnLst>
    <dgm:cxn modelId="{3327691D-8DBC-4A3D-AE81-E6B66AC0E703}" srcId="{CB05A8F4-E67B-42BF-8391-051B66B84D43}" destId="{D20CF1C2-DD82-40D7-97C6-58B8344CA8E0}" srcOrd="4" destOrd="0" parTransId="{E37B4F4E-1040-4B80-A7CB-DB60617596C9}" sibTransId="{BE1B0845-31C5-4342-8058-C3A19B3127E3}"/>
    <dgm:cxn modelId="{8997A11B-B074-4B06-BF8E-C8CB4ED9A0F8}" type="presOf" srcId="{2F7377A6-281B-4068-8850-2DEA048DEEC6}" destId="{6BDCC4DA-1E73-4026-BD5B-64911BD47C43}" srcOrd="0" destOrd="0" presId="urn:microsoft.com/office/officeart/2005/8/layout/hList3"/>
    <dgm:cxn modelId="{EB349D0C-BDF8-4FD1-9BDC-4C06AC37AEFA}" srcId="{2F7377A6-281B-4068-8850-2DEA048DEEC6}" destId="{CB05A8F4-E67B-42BF-8391-051B66B84D43}" srcOrd="0" destOrd="0" parTransId="{DB820D3A-CFC2-4B71-A800-EC8948313830}" sibTransId="{A5272C59-F356-4EBD-AC95-D4FC894D8F6F}"/>
    <dgm:cxn modelId="{656D92B8-21B6-4216-90F0-C86509E73FA9}" type="presOf" srcId="{11D64BCD-0C17-4955-B2D7-610C2585F5DA}" destId="{E3C7FCFB-B293-4943-9F40-40AE62655D6A}" srcOrd="0" destOrd="0" presId="urn:microsoft.com/office/officeart/2005/8/layout/hList3"/>
    <dgm:cxn modelId="{27EC3492-B9C8-4A34-B033-4061763634DD}" srcId="{CB05A8F4-E67B-42BF-8391-051B66B84D43}" destId="{893E3C44-B967-439E-8FEB-FEA23AE0FB80}" srcOrd="0" destOrd="0" parTransId="{3A1FF26E-D5B5-4139-9C5C-ABE437AD631E}" sibTransId="{50F4315D-6495-4C2A-B596-FBF894ADCA84}"/>
    <dgm:cxn modelId="{4F3755A5-D178-4D11-93F2-39904FD5B8EF}" type="presOf" srcId="{CB05A8F4-E67B-42BF-8391-051B66B84D43}" destId="{906377E5-5983-48A0-AB7D-F450E89E913D}" srcOrd="0" destOrd="0" presId="urn:microsoft.com/office/officeart/2005/8/layout/hList3"/>
    <dgm:cxn modelId="{98EB3506-8534-4588-A9AD-80AE1A9FFA5F}" type="presOf" srcId="{C8918079-8265-4C25-8DBB-F4B737172959}" destId="{2464B597-65DD-4E05-97AA-E4E75985A4D9}" srcOrd="0" destOrd="0" presId="urn:microsoft.com/office/officeart/2005/8/layout/hList3"/>
    <dgm:cxn modelId="{E3EF0EF8-26DE-49DE-B8DB-6C081DC1AD45}" type="presOf" srcId="{A46CDD53-F25E-4D83-B34A-B10B96A432CC}" destId="{0B635DBA-81AD-43FA-91F6-DD8BBFC012A6}" srcOrd="0" destOrd="0" presId="urn:microsoft.com/office/officeart/2005/8/layout/hList3"/>
    <dgm:cxn modelId="{F268CDA3-3E33-488F-A3C9-B62559F03427}" type="presOf" srcId="{D20CF1C2-DD82-40D7-97C6-58B8344CA8E0}" destId="{1EE9E667-ECF4-47F5-A9FF-ABAD3447F7A0}" srcOrd="0" destOrd="0" presId="urn:microsoft.com/office/officeart/2005/8/layout/hList3"/>
    <dgm:cxn modelId="{F18E03F9-33B9-4E2C-932E-6AF0B24B5632}" srcId="{CB05A8F4-E67B-42BF-8391-051B66B84D43}" destId="{A46CDD53-F25E-4D83-B34A-B10B96A432CC}" srcOrd="3" destOrd="0" parTransId="{CDCF0CA7-C464-4A91-82A9-FFADA1D92654}" sibTransId="{FB972C54-5863-46C6-AE94-1E3039B95863}"/>
    <dgm:cxn modelId="{1D26B8F8-B091-48F7-9A5C-EA5CA1E4CC27}" srcId="{CB05A8F4-E67B-42BF-8391-051B66B84D43}" destId="{11D64BCD-0C17-4955-B2D7-610C2585F5DA}" srcOrd="2" destOrd="0" parTransId="{679CEAD6-805B-47DB-AAAC-8AB247502CF2}" sibTransId="{6DF4D6C7-ED48-42E3-AA5A-F5CE85B16C6E}"/>
    <dgm:cxn modelId="{7D19308B-5D60-4D93-AF4C-F733A26FECBA}" type="presOf" srcId="{893E3C44-B967-439E-8FEB-FEA23AE0FB80}" destId="{905C1B86-2922-41B2-A491-F6419236AC8A}" srcOrd="0" destOrd="0" presId="urn:microsoft.com/office/officeart/2005/8/layout/hList3"/>
    <dgm:cxn modelId="{396A1A8C-04BC-4D2F-B448-FE632870F082}" srcId="{CB05A8F4-E67B-42BF-8391-051B66B84D43}" destId="{C8918079-8265-4C25-8DBB-F4B737172959}" srcOrd="1" destOrd="0" parTransId="{39F6B957-D6D4-47C6-8171-61F0106DC0EA}" sibTransId="{EC17B2FB-A9F0-438D-982C-48D5D80488ED}"/>
    <dgm:cxn modelId="{CBBC8953-80D6-4F0B-9C4E-090AEC6A6E0A}" type="presParOf" srcId="{6BDCC4DA-1E73-4026-BD5B-64911BD47C43}" destId="{906377E5-5983-48A0-AB7D-F450E89E913D}" srcOrd="0" destOrd="0" presId="urn:microsoft.com/office/officeart/2005/8/layout/hList3"/>
    <dgm:cxn modelId="{49B5111B-9F41-45F6-8A87-261342EFA1F5}" type="presParOf" srcId="{6BDCC4DA-1E73-4026-BD5B-64911BD47C43}" destId="{648B1A12-71FB-43C0-AD76-99780DF9DF0D}" srcOrd="1" destOrd="0" presId="urn:microsoft.com/office/officeart/2005/8/layout/hList3"/>
    <dgm:cxn modelId="{259E0CA4-14C5-4E20-9F91-43A01FF4036E}" type="presParOf" srcId="{648B1A12-71FB-43C0-AD76-99780DF9DF0D}" destId="{905C1B86-2922-41B2-A491-F6419236AC8A}" srcOrd="0" destOrd="0" presId="urn:microsoft.com/office/officeart/2005/8/layout/hList3"/>
    <dgm:cxn modelId="{8E7820F6-2619-4C22-AD24-6E80808F645D}" type="presParOf" srcId="{648B1A12-71FB-43C0-AD76-99780DF9DF0D}" destId="{2464B597-65DD-4E05-97AA-E4E75985A4D9}" srcOrd="1" destOrd="0" presId="urn:microsoft.com/office/officeart/2005/8/layout/hList3"/>
    <dgm:cxn modelId="{EB28E9A6-88FE-4862-9801-F471E5E2887F}" type="presParOf" srcId="{648B1A12-71FB-43C0-AD76-99780DF9DF0D}" destId="{E3C7FCFB-B293-4943-9F40-40AE62655D6A}" srcOrd="2" destOrd="0" presId="urn:microsoft.com/office/officeart/2005/8/layout/hList3"/>
    <dgm:cxn modelId="{12BD031E-4F6C-4841-AA5A-5A6D9B64E2E0}" type="presParOf" srcId="{648B1A12-71FB-43C0-AD76-99780DF9DF0D}" destId="{0B635DBA-81AD-43FA-91F6-DD8BBFC012A6}" srcOrd="3" destOrd="0" presId="urn:microsoft.com/office/officeart/2005/8/layout/hList3"/>
    <dgm:cxn modelId="{243C087A-A763-4F8B-94B8-EEB07E36D04C}" type="presParOf" srcId="{648B1A12-71FB-43C0-AD76-99780DF9DF0D}" destId="{1EE9E667-ECF4-47F5-A9FF-ABAD3447F7A0}" srcOrd="4" destOrd="0" presId="urn:microsoft.com/office/officeart/2005/8/layout/hList3"/>
    <dgm:cxn modelId="{83D4364A-A674-4055-BA8D-B82BFAD1BAA3}" type="presParOf" srcId="{6BDCC4DA-1E73-4026-BD5B-64911BD47C43}" destId="{5FDAC913-745C-4779-AE30-8A8F5206BE4A}" srcOrd="2" destOrd="0" presId="urn:microsoft.com/office/officeart/2005/8/layout/hList3"/>
  </dgm:cxnLst>
  <dgm:bg>
    <a:effectLst>
      <a:outerShdw blurRad="152400" dist="317500" dir="5400000" sx="90000" sy="-19000" rotWithShape="0">
        <a:prstClr val="black">
          <a:alpha val="15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E4622DE-188C-4975-8019-FB52EC98301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05D3044C-24E3-416E-885B-A42240171150}">
      <dgm:prSet phldrT="[Κείμενο]" custT="1"/>
      <dgm:spPr/>
      <dgm:t>
        <a:bodyPr/>
        <a:lstStyle/>
        <a:p>
          <a:r>
            <a:rPr lang="el-GR" sz="1400" dirty="0" smtClean="0"/>
            <a:t>Βακτήρια </a:t>
          </a:r>
          <a:endParaRPr lang="el-GR" sz="1400" dirty="0"/>
        </a:p>
      </dgm:t>
    </dgm:pt>
    <dgm:pt modelId="{73F82BBE-46CC-41FF-B043-F1E9EA7E78F2}" type="parTrans" cxnId="{BBA2693C-1BC8-4BB1-A254-50AE34D14845}">
      <dgm:prSet/>
      <dgm:spPr/>
      <dgm:t>
        <a:bodyPr/>
        <a:lstStyle/>
        <a:p>
          <a:endParaRPr lang="el-GR"/>
        </a:p>
      </dgm:t>
    </dgm:pt>
    <dgm:pt modelId="{8E5052EE-BD13-44EC-9E96-89B12E1DBFF3}" type="sibTrans" cxnId="{BBA2693C-1BC8-4BB1-A254-50AE34D14845}">
      <dgm:prSet/>
      <dgm:spPr/>
      <dgm:t>
        <a:bodyPr/>
        <a:lstStyle/>
        <a:p>
          <a:endParaRPr lang="el-GR"/>
        </a:p>
      </dgm:t>
    </dgm:pt>
    <dgm:pt modelId="{B4B5441B-20B3-4861-A5F0-63398B68A19B}">
      <dgm:prSet phldrT="[Κείμενο]" custT="1"/>
      <dgm:spPr/>
      <dgm:t>
        <a:bodyPr/>
        <a:lstStyle/>
        <a:p>
          <a:r>
            <a:rPr lang="el-GR" sz="1400" dirty="0" smtClean="0"/>
            <a:t>Ευαισθησία</a:t>
          </a:r>
          <a:r>
            <a:rPr lang="el-GR" sz="3100" dirty="0" smtClean="0"/>
            <a:t> </a:t>
          </a:r>
          <a:endParaRPr lang="el-GR" sz="3100" dirty="0"/>
        </a:p>
      </dgm:t>
    </dgm:pt>
    <dgm:pt modelId="{943DA8C4-5F1C-4641-B200-7C5BD3C63C2E}" type="parTrans" cxnId="{0C8DF35F-6B76-48B4-B5F8-D68274B6A8AB}">
      <dgm:prSet/>
      <dgm:spPr/>
      <dgm:t>
        <a:bodyPr/>
        <a:lstStyle/>
        <a:p>
          <a:endParaRPr lang="el-GR"/>
        </a:p>
      </dgm:t>
    </dgm:pt>
    <dgm:pt modelId="{8E127C84-BCA5-4A8C-ACD2-430C6C3D6643}" type="sibTrans" cxnId="{0C8DF35F-6B76-48B4-B5F8-D68274B6A8AB}">
      <dgm:prSet/>
      <dgm:spPr/>
      <dgm:t>
        <a:bodyPr/>
        <a:lstStyle/>
        <a:p>
          <a:endParaRPr lang="el-GR"/>
        </a:p>
      </dgm:t>
    </dgm:pt>
    <dgm:pt modelId="{11147D82-98E0-4729-8240-1579CE242599}">
      <dgm:prSet phldrT="[Κείμενο]" custT="1"/>
      <dgm:spPr/>
      <dgm:t>
        <a:bodyPr/>
        <a:lstStyle/>
        <a:p>
          <a:r>
            <a:rPr lang="el-GR" sz="1400" dirty="0" smtClean="0"/>
            <a:t>Κακή διατροφή </a:t>
          </a:r>
          <a:endParaRPr lang="el-GR" sz="1400" dirty="0"/>
        </a:p>
      </dgm:t>
    </dgm:pt>
    <dgm:pt modelId="{CD749E93-2FD5-4213-9EC1-884FD0642BB5}" type="parTrans" cxnId="{2A1D8F89-3BD4-4CB5-AC5B-E508D76E92F7}">
      <dgm:prSet/>
      <dgm:spPr/>
      <dgm:t>
        <a:bodyPr/>
        <a:lstStyle/>
        <a:p>
          <a:endParaRPr lang="el-GR"/>
        </a:p>
      </dgm:t>
    </dgm:pt>
    <dgm:pt modelId="{A59CE38B-4E09-463C-8D32-613A75C43205}" type="sibTrans" cxnId="{2A1D8F89-3BD4-4CB5-AC5B-E508D76E92F7}">
      <dgm:prSet/>
      <dgm:spPr/>
      <dgm:t>
        <a:bodyPr/>
        <a:lstStyle/>
        <a:p>
          <a:endParaRPr lang="el-GR"/>
        </a:p>
      </dgm:t>
    </dgm:pt>
    <dgm:pt modelId="{CC024E92-2767-4BB4-B94C-AF4E0E94BD9F}">
      <dgm:prSet custT="1"/>
      <dgm:spPr/>
      <dgm:t>
        <a:bodyPr/>
        <a:lstStyle/>
        <a:p>
          <a:r>
            <a:rPr lang="el-GR" sz="1400" dirty="0" smtClean="0"/>
            <a:t>Αβιταμίνωση </a:t>
          </a:r>
          <a:endParaRPr lang="el-GR" sz="1400" dirty="0"/>
        </a:p>
      </dgm:t>
    </dgm:pt>
    <dgm:pt modelId="{755F3271-7408-423B-89A4-E68812AEBAB2}" type="parTrans" cxnId="{2D908397-7189-437B-B510-5FFA325FCEAC}">
      <dgm:prSet/>
      <dgm:spPr/>
      <dgm:t>
        <a:bodyPr/>
        <a:lstStyle/>
        <a:p>
          <a:endParaRPr lang="el-GR"/>
        </a:p>
      </dgm:t>
    </dgm:pt>
    <dgm:pt modelId="{49A3E009-9EFB-45E4-B5A9-D16DC631BE0B}" type="sibTrans" cxnId="{2D908397-7189-437B-B510-5FFA325FCEAC}">
      <dgm:prSet/>
      <dgm:spPr/>
      <dgm:t>
        <a:bodyPr/>
        <a:lstStyle/>
        <a:p>
          <a:endParaRPr lang="el-GR"/>
        </a:p>
      </dgm:t>
    </dgm:pt>
    <dgm:pt modelId="{9A2E307E-ED4B-46F1-A5A4-14FB41D132E9}">
      <dgm:prSet custT="1"/>
      <dgm:spPr/>
      <dgm:t>
        <a:bodyPr/>
        <a:lstStyle/>
        <a:p>
          <a:r>
            <a:rPr lang="el-GR" sz="1400" dirty="0" smtClean="0"/>
            <a:t>Ορμονικές διαταραχές</a:t>
          </a:r>
          <a:endParaRPr lang="el-GR" sz="1400" dirty="0"/>
        </a:p>
      </dgm:t>
    </dgm:pt>
    <dgm:pt modelId="{EC8F05EA-DCCD-494B-8BE5-7A9A0D2FDA50}" type="parTrans" cxnId="{DC299ED6-5F29-428D-AF61-7C71CE975B1B}">
      <dgm:prSet/>
      <dgm:spPr/>
      <dgm:t>
        <a:bodyPr/>
        <a:lstStyle/>
        <a:p>
          <a:endParaRPr lang="el-GR"/>
        </a:p>
      </dgm:t>
    </dgm:pt>
    <dgm:pt modelId="{CB98EE3B-31B0-44B6-B775-FD0025C2F9DC}" type="sibTrans" cxnId="{DC299ED6-5F29-428D-AF61-7C71CE975B1B}">
      <dgm:prSet/>
      <dgm:spPr/>
      <dgm:t>
        <a:bodyPr/>
        <a:lstStyle/>
        <a:p>
          <a:endParaRPr lang="el-GR"/>
        </a:p>
      </dgm:t>
    </dgm:pt>
    <dgm:pt modelId="{43AB6754-4EBA-4ECF-994B-3B0196D75074}">
      <dgm:prSet custT="1"/>
      <dgm:spPr/>
      <dgm:t>
        <a:bodyPr/>
        <a:lstStyle/>
        <a:p>
          <a:r>
            <a:rPr lang="el-GR" sz="1400" dirty="0" smtClean="0"/>
            <a:t>Κακή στοματική υγιεινή</a:t>
          </a:r>
          <a:endParaRPr lang="el-GR" sz="1400" dirty="0"/>
        </a:p>
      </dgm:t>
    </dgm:pt>
    <dgm:pt modelId="{DE8FBDA1-1CAA-4451-9C27-51165FF6D326}" type="parTrans" cxnId="{E1E131A8-11F0-4BB0-8046-C96E9048243A}">
      <dgm:prSet/>
      <dgm:spPr/>
      <dgm:t>
        <a:bodyPr/>
        <a:lstStyle/>
        <a:p>
          <a:endParaRPr lang="el-GR"/>
        </a:p>
      </dgm:t>
    </dgm:pt>
    <dgm:pt modelId="{389A3701-C8CD-4460-A6E2-7CC1C08DE9D9}" type="sibTrans" cxnId="{E1E131A8-11F0-4BB0-8046-C96E9048243A}">
      <dgm:prSet/>
      <dgm:spPr/>
      <dgm:t>
        <a:bodyPr/>
        <a:lstStyle/>
        <a:p>
          <a:endParaRPr lang="el-GR"/>
        </a:p>
      </dgm:t>
    </dgm:pt>
    <dgm:pt modelId="{30CBC7CC-D7D5-497F-A348-D1E9BF0F1F62}">
      <dgm:prSet/>
      <dgm:spPr/>
      <dgm:t>
        <a:bodyPr/>
        <a:lstStyle/>
        <a:p>
          <a:r>
            <a:rPr lang="el-GR" dirty="0" smtClean="0"/>
            <a:t>Κάπνισμα </a:t>
          </a:r>
          <a:endParaRPr lang="el-GR" dirty="0"/>
        </a:p>
      </dgm:t>
    </dgm:pt>
    <dgm:pt modelId="{30DD6E46-DCD9-4401-AB93-44E73301F474}" type="parTrans" cxnId="{2C24B863-A556-47D1-A6D1-0A6CE165B377}">
      <dgm:prSet/>
      <dgm:spPr/>
      <dgm:t>
        <a:bodyPr/>
        <a:lstStyle/>
        <a:p>
          <a:endParaRPr lang="el-GR"/>
        </a:p>
      </dgm:t>
    </dgm:pt>
    <dgm:pt modelId="{F4BF0C17-FCD4-4D6E-9776-9D11F3C617AD}" type="sibTrans" cxnId="{2C24B863-A556-47D1-A6D1-0A6CE165B377}">
      <dgm:prSet/>
      <dgm:spPr/>
      <dgm:t>
        <a:bodyPr/>
        <a:lstStyle/>
        <a:p>
          <a:endParaRPr lang="el-GR"/>
        </a:p>
      </dgm:t>
    </dgm:pt>
    <dgm:pt modelId="{6165B916-136C-471B-827A-2B83D7AA2AA5}">
      <dgm:prSet/>
      <dgm:spPr/>
      <dgm:t>
        <a:bodyPr/>
        <a:lstStyle/>
        <a:p>
          <a:r>
            <a:rPr lang="el-GR" dirty="0" smtClean="0"/>
            <a:t>Στρες</a:t>
          </a:r>
          <a:endParaRPr lang="el-GR" dirty="0"/>
        </a:p>
      </dgm:t>
    </dgm:pt>
    <dgm:pt modelId="{D7B6C806-B22B-40E4-8A96-3EA1BB806F85}" type="parTrans" cxnId="{D9F5D880-3EE8-4D6C-95DD-3D14EC72ACBF}">
      <dgm:prSet/>
      <dgm:spPr/>
      <dgm:t>
        <a:bodyPr/>
        <a:lstStyle/>
        <a:p>
          <a:endParaRPr lang="el-GR"/>
        </a:p>
      </dgm:t>
    </dgm:pt>
    <dgm:pt modelId="{45BFF293-E8E4-47B5-ADB5-8DF6ECA24DD0}" type="sibTrans" cxnId="{D9F5D880-3EE8-4D6C-95DD-3D14EC72ACBF}">
      <dgm:prSet/>
      <dgm:spPr/>
      <dgm:t>
        <a:bodyPr/>
        <a:lstStyle/>
        <a:p>
          <a:endParaRPr lang="el-GR"/>
        </a:p>
      </dgm:t>
    </dgm:pt>
    <dgm:pt modelId="{C5F061C4-297B-4076-A247-4FF0230B4F5B}" type="pres">
      <dgm:prSet presAssocID="{5E4622DE-188C-4975-8019-FB52EC983017}" presName="linear" presStyleCnt="0">
        <dgm:presLayoutVars>
          <dgm:dir/>
          <dgm:animLvl val="lvl"/>
          <dgm:resizeHandles val="exact"/>
        </dgm:presLayoutVars>
      </dgm:prSet>
      <dgm:spPr/>
      <dgm:t>
        <a:bodyPr/>
        <a:lstStyle/>
        <a:p>
          <a:endParaRPr lang="el-GR"/>
        </a:p>
      </dgm:t>
    </dgm:pt>
    <dgm:pt modelId="{26852139-4FE2-46CD-96E1-D208818F413B}" type="pres">
      <dgm:prSet presAssocID="{05D3044C-24E3-416E-885B-A42240171150}" presName="parentLin" presStyleCnt="0"/>
      <dgm:spPr/>
    </dgm:pt>
    <dgm:pt modelId="{069022E8-6AC2-4931-AE8A-4F18001B2F82}" type="pres">
      <dgm:prSet presAssocID="{05D3044C-24E3-416E-885B-A42240171150}" presName="parentLeftMargin" presStyleLbl="node1" presStyleIdx="0" presStyleCnt="8"/>
      <dgm:spPr/>
      <dgm:t>
        <a:bodyPr/>
        <a:lstStyle/>
        <a:p>
          <a:endParaRPr lang="el-GR"/>
        </a:p>
      </dgm:t>
    </dgm:pt>
    <dgm:pt modelId="{51B672AF-C6EC-499A-BEE5-2AFF35670B8E}" type="pres">
      <dgm:prSet presAssocID="{05D3044C-24E3-416E-885B-A42240171150}" presName="parentText" presStyleLbl="node1" presStyleIdx="0" presStyleCnt="8">
        <dgm:presLayoutVars>
          <dgm:chMax val="0"/>
          <dgm:bulletEnabled val="1"/>
        </dgm:presLayoutVars>
      </dgm:prSet>
      <dgm:spPr/>
      <dgm:t>
        <a:bodyPr/>
        <a:lstStyle/>
        <a:p>
          <a:endParaRPr lang="el-GR"/>
        </a:p>
      </dgm:t>
    </dgm:pt>
    <dgm:pt modelId="{837C57F3-0E6E-4BB6-9D58-33D89C229C4D}" type="pres">
      <dgm:prSet presAssocID="{05D3044C-24E3-416E-885B-A42240171150}" presName="negativeSpace" presStyleCnt="0"/>
      <dgm:spPr/>
    </dgm:pt>
    <dgm:pt modelId="{20B80EDA-9903-4272-B545-BFB2EBD78DA9}" type="pres">
      <dgm:prSet presAssocID="{05D3044C-24E3-416E-885B-A42240171150}" presName="childText" presStyleLbl="conFgAcc1" presStyleIdx="0" presStyleCnt="8">
        <dgm:presLayoutVars>
          <dgm:bulletEnabled val="1"/>
        </dgm:presLayoutVars>
      </dgm:prSet>
      <dgm:spPr/>
    </dgm:pt>
    <dgm:pt modelId="{D95FF9E6-AF5F-40F4-ABDD-904D93610FA5}" type="pres">
      <dgm:prSet presAssocID="{8E5052EE-BD13-44EC-9E96-89B12E1DBFF3}" presName="spaceBetweenRectangles" presStyleCnt="0"/>
      <dgm:spPr/>
    </dgm:pt>
    <dgm:pt modelId="{69F87D66-5536-4F16-AE59-4DEA282A7727}" type="pres">
      <dgm:prSet presAssocID="{B4B5441B-20B3-4861-A5F0-63398B68A19B}" presName="parentLin" presStyleCnt="0"/>
      <dgm:spPr/>
    </dgm:pt>
    <dgm:pt modelId="{524C1D9C-850B-48DB-A5D5-08AE3911A6CA}" type="pres">
      <dgm:prSet presAssocID="{B4B5441B-20B3-4861-A5F0-63398B68A19B}" presName="parentLeftMargin" presStyleLbl="node1" presStyleIdx="0" presStyleCnt="8"/>
      <dgm:spPr/>
      <dgm:t>
        <a:bodyPr/>
        <a:lstStyle/>
        <a:p>
          <a:endParaRPr lang="el-GR"/>
        </a:p>
      </dgm:t>
    </dgm:pt>
    <dgm:pt modelId="{D89ECDE3-1496-447E-B7A2-81E3B42C4558}" type="pres">
      <dgm:prSet presAssocID="{B4B5441B-20B3-4861-A5F0-63398B68A19B}" presName="parentText" presStyleLbl="node1" presStyleIdx="1" presStyleCnt="8">
        <dgm:presLayoutVars>
          <dgm:chMax val="0"/>
          <dgm:bulletEnabled val="1"/>
        </dgm:presLayoutVars>
      </dgm:prSet>
      <dgm:spPr/>
      <dgm:t>
        <a:bodyPr/>
        <a:lstStyle/>
        <a:p>
          <a:endParaRPr lang="el-GR"/>
        </a:p>
      </dgm:t>
    </dgm:pt>
    <dgm:pt modelId="{679F4441-CA82-4D61-A0CC-37B1E2BB6BBB}" type="pres">
      <dgm:prSet presAssocID="{B4B5441B-20B3-4861-A5F0-63398B68A19B}" presName="negativeSpace" presStyleCnt="0"/>
      <dgm:spPr/>
    </dgm:pt>
    <dgm:pt modelId="{990F81D0-8B9F-4157-81B1-90FFE02D272B}" type="pres">
      <dgm:prSet presAssocID="{B4B5441B-20B3-4861-A5F0-63398B68A19B}" presName="childText" presStyleLbl="conFgAcc1" presStyleIdx="1" presStyleCnt="8">
        <dgm:presLayoutVars>
          <dgm:bulletEnabled val="1"/>
        </dgm:presLayoutVars>
      </dgm:prSet>
      <dgm:spPr/>
    </dgm:pt>
    <dgm:pt modelId="{86457684-DD11-48FF-BD51-8C890D3A9BCB}" type="pres">
      <dgm:prSet presAssocID="{8E127C84-BCA5-4A8C-ACD2-430C6C3D6643}" presName="spaceBetweenRectangles" presStyleCnt="0"/>
      <dgm:spPr/>
    </dgm:pt>
    <dgm:pt modelId="{EB8A0B56-389B-4777-8C69-7429FFF35E8F}" type="pres">
      <dgm:prSet presAssocID="{11147D82-98E0-4729-8240-1579CE242599}" presName="parentLin" presStyleCnt="0"/>
      <dgm:spPr/>
    </dgm:pt>
    <dgm:pt modelId="{0E4F6801-673E-4400-9F9F-A0CC9D66B9B2}" type="pres">
      <dgm:prSet presAssocID="{11147D82-98E0-4729-8240-1579CE242599}" presName="parentLeftMargin" presStyleLbl="node1" presStyleIdx="1" presStyleCnt="8"/>
      <dgm:spPr/>
      <dgm:t>
        <a:bodyPr/>
        <a:lstStyle/>
        <a:p>
          <a:endParaRPr lang="el-GR"/>
        </a:p>
      </dgm:t>
    </dgm:pt>
    <dgm:pt modelId="{62A8A149-2897-49DC-8CB8-5770428611AA}" type="pres">
      <dgm:prSet presAssocID="{11147D82-98E0-4729-8240-1579CE242599}" presName="parentText" presStyleLbl="node1" presStyleIdx="2" presStyleCnt="8">
        <dgm:presLayoutVars>
          <dgm:chMax val="0"/>
          <dgm:bulletEnabled val="1"/>
        </dgm:presLayoutVars>
      </dgm:prSet>
      <dgm:spPr/>
      <dgm:t>
        <a:bodyPr/>
        <a:lstStyle/>
        <a:p>
          <a:endParaRPr lang="el-GR"/>
        </a:p>
      </dgm:t>
    </dgm:pt>
    <dgm:pt modelId="{A8035C86-C744-4142-A428-283458653393}" type="pres">
      <dgm:prSet presAssocID="{11147D82-98E0-4729-8240-1579CE242599}" presName="negativeSpace" presStyleCnt="0"/>
      <dgm:spPr/>
    </dgm:pt>
    <dgm:pt modelId="{84C9130A-F135-4621-A5B4-9A3598D13FEB}" type="pres">
      <dgm:prSet presAssocID="{11147D82-98E0-4729-8240-1579CE242599}" presName="childText" presStyleLbl="conFgAcc1" presStyleIdx="2" presStyleCnt="8">
        <dgm:presLayoutVars>
          <dgm:bulletEnabled val="1"/>
        </dgm:presLayoutVars>
      </dgm:prSet>
      <dgm:spPr/>
    </dgm:pt>
    <dgm:pt modelId="{4A3BC33E-FE14-4740-A043-357BF6CE4826}" type="pres">
      <dgm:prSet presAssocID="{A59CE38B-4E09-463C-8D32-613A75C43205}" presName="spaceBetweenRectangles" presStyleCnt="0"/>
      <dgm:spPr/>
    </dgm:pt>
    <dgm:pt modelId="{551D15A8-692D-4A65-BED1-6D8933C67B9F}" type="pres">
      <dgm:prSet presAssocID="{CC024E92-2767-4BB4-B94C-AF4E0E94BD9F}" presName="parentLin" presStyleCnt="0"/>
      <dgm:spPr/>
    </dgm:pt>
    <dgm:pt modelId="{C74525DF-789D-479E-8C53-D27701C4B125}" type="pres">
      <dgm:prSet presAssocID="{CC024E92-2767-4BB4-B94C-AF4E0E94BD9F}" presName="parentLeftMargin" presStyleLbl="node1" presStyleIdx="2" presStyleCnt="8"/>
      <dgm:spPr/>
      <dgm:t>
        <a:bodyPr/>
        <a:lstStyle/>
        <a:p>
          <a:endParaRPr lang="el-GR"/>
        </a:p>
      </dgm:t>
    </dgm:pt>
    <dgm:pt modelId="{1A24E422-7ACA-4BE1-B6FD-37B9E2E4F02E}" type="pres">
      <dgm:prSet presAssocID="{CC024E92-2767-4BB4-B94C-AF4E0E94BD9F}" presName="parentText" presStyleLbl="node1" presStyleIdx="3" presStyleCnt="8">
        <dgm:presLayoutVars>
          <dgm:chMax val="0"/>
          <dgm:bulletEnabled val="1"/>
        </dgm:presLayoutVars>
      </dgm:prSet>
      <dgm:spPr/>
      <dgm:t>
        <a:bodyPr/>
        <a:lstStyle/>
        <a:p>
          <a:endParaRPr lang="el-GR"/>
        </a:p>
      </dgm:t>
    </dgm:pt>
    <dgm:pt modelId="{BAA4DA2E-AC2F-4AC8-9528-5EF79B90CC7C}" type="pres">
      <dgm:prSet presAssocID="{CC024E92-2767-4BB4-B94C-AF4E0E94BD9F}" presName="negativeSpace" presStyleCnt="0"/>
      <dgm:spPr/>
    </dgm:pt>
    <dgm:pt modelId="{C3415875-5256-45DA-8878-EE79C047A8B0}" type="pres">
      <dgm:prSet presAssocID="{CC024E92-2767-4BB4-B94C-AF4E0E94BD9F}" presName="childText" presStyleLbl="conFgAcc1" presStyleIdx="3" presStyleCnt="8">
        <dgm:presLayoutVars>
          <dgm:bulletEnabled val="1"/>
        </dgm:presLayoutVars>
      </dgm:prSet>
      <dgm:spPr/>
    </dgm:pt>
    <dgm:pt modelId="{1A16ECBE-43EB-4D15-8DF1-C5F4E27A49FF}" type="pres">
      <dgm:prSet presAssocID="{49A3E009-9EFB-45E4-B5A9-D16DC631BE0B}" presName="spaceBetweenRectangles" presStyleCnt="0"/>
      <dgm:spPr/>
    </dgm:pt>
    <dgm:pt modelId="{14BC27BC-4CC7-4C63-929D-9A981ED0360A}" type="pres">
      <dgm:prSet presAssocID="{9A2E307E-ED4B-46F1-A5A4-14FB41D132E9}" presName="parentLin" presStyleCnt="0"/>
      <dgm:spPr/>
    </dgm:pt>
    <dgm:pt modelId="{ADDD4BD7-088E-468A-9775-2585B0F65D23}" type="pres">
      <dgm:prSet presAssocID="{9A2E307E-ED4B-46F1-A5A4-14FB41D132E9}" presName="parentLeftMargin" presStyleLbl="node1" presStyleIdx="3" presStyleCnt="8"/>
      <dgm:spPr/>
      <dgm:t>
        <a:bodyPr/>
        <a:lstStyle/>
        <a:p>
          <a:endParaRPr lang="el-GR"/>
        </a:p>
      </dgm:t>
    </dgm:pt>
    <dgm:pt modelId="{4A0E18E6-FB02-476B-AF55-2E67F1F50ED7}" type="pres">
      <dgm:prSet presAssocID="{9A2E307E-ED4B-46F1-A5A4-14FB41D132E9}" presName="parentText" presStyleLbl="node1" presStyleIdx="4" presStyleCnt="8">
        <dgm:presLayoutVars>
          <dgm:chMax val="0"/>
          <dgm:bulletEnabled val="1"/>
        </dgm:presLayoutVars>
      </dgm:prSet>
      <dgm:spPr/>
      <dgm:t>
        <a:bodyPr/>
        <a:lstStyle/>
        <a:p>
          <a:endParaRPr lang="el-GR"/>
        </a:p>
      </dgm:t>
    </dgm:pt>
    <dgm:pt modelId="{F1A1351E-0087-4FC0-BD04-E6D8FEAD2B39}" type="pres">
      <dgm:prSet presAssocID="{9A2E307E-ED4B-46F1-A5A4-14FB41D132E9}" presName="negativeSpace" presStyleCnt="0"/>
      <dgm:spPr/>
    </dgm:pt>
    <dgm:pt modelId="{C2ECF1FA-AAC2-477B-A711-489343D65940}" type="pres">
      <dgm:prSet presAssocID="{9A2E307E-ED4B-46F1-A5A4-14FB41D132E9}" presName="childText" presStyleLbl="conFgAcc1" presStyleIdx="4" presStyleCnt="8">
        <dgm:presLayoutVars>
          <dgm:bulletEnabled val="1"/>
        </dgm:presLayoutVars>
      </dgm:prSet>
      <dgm:spPr/>
    </dgm:pt>
    <dgm:pt modelId="{4DCF81C2-B1B9-4E61-B055-5C073F085AE3}" type="pres">
      <dgm:prSet presAssocID="{CB98EE3B-31B0-44B6-B775-FD0025C2F9DC}" presName="spaceBetweenRectangles" presStyleCnt="0"/>
      <dgm:spPr/>
    </dgm:pt>
    <dgm:pt modelId="{25DEDA28-CEB5-426A-8C37-E4542116F169}" type="pres">
      <dgm:prSet presAssocID="{43AB6754-4EBA-4ECF-994B-3B0196D75074}" presName="parentLin" presStyleCnt="0"/>
      <dgm:spPr/>
    </dgm:pt>
    <dgm:pt modelId="{90AC6B05-CC26-4FC0-9CB9-52C24EC4DA6B}" type="pres">
      <dgm:prSet presAssocID="{43AB6754-4EBA-4ECF-994B-3B0196D75074}" presName="parentLeftMargin" presStyleLbl="node1" presStyleIdx="4" presStyleCnt="8"/>
      <dgm:spPr/>
      <dgm:t>
        <a:bodyPr/>
        <a:lstStyle/>
        <a:p>
          <a:endParaRPr lang="el-GR"/>
        </a:p>
      </dgm:t>
    </dgm:pt>
    <dgm:pt modelId="{C81B9CCA-8781-42E7-A7B0-A62CAD83FE64}" type="pres">
      <dgm:prSet presAssocID="{43AB6754-4EBA-4ECF-994B-3B0196D75074}" presName="parentText" presStyleLbl="node1" presStyleIdx="5" presStyleCnt="8">
        <dgm:presLayoutVars>
          <dgm:chMax val="0"/>
          <dgm:bulletEnabled val="1"/>
        </dgm:presLayoutVars>
      </dgm:prSet>
      <dgm:spPr/>
      <dgm:t>
        <a:bodyPr/>
        <a:lstStyle/>
        <a:p>
          <a:endParaRPr lang="el-GR"/>
        </a:p>
      </dgm:t>
    </dgm:pt>
    <dgm:pt modelId="{E181DB1B-2D41-499A-ABE2-1113EBA64ED3}" type="pres">
      <dgm:prSet presAssocID="{43AB6754-4EBA-4ECF-994B-3B0196D75074}" presName="negativeSpace" presStyleCnt="0"/>
      <dgm:spPr/>
    </dgm:pt>
    <dgm:pt modelId="{E02941A2-FAE2-4D0A-8719-2B2970DE804F}" type="pres">
      <dgm:prSet presAssocID="{43AB6754-4EBA-4ECF-994B-3B0196D75074}" presName="childText" presStyleLbl="conFgAcc1" presStyleIdx="5" presStyleCnt="8">
        <dgm:presLayoutVars>
          <dgm:bulletEnabled val="1"/>
        </dgm:presLayoutVars>
      </dgm:prSet>
      <dgm:spPr/>
    </dgm:pt>
    <dgm:pt modelId="{762CA866-5268-4377-9EBB-EFA7BBCC5D50}" type="pres">
      <dgm:prSet presAssocID="{389A3701-C8CD-4460-A6E2-7CC1C08DE9D9}" presName="spaceBetweenRectangles" presStyleCnt="0"/>
      <dgm:spPr/>
    </dgm:pt>
    <dgm:pt modelId="{53014E7C-9432-4123-9389-D8A8A36BA5A8}" type="pres">
      <dgm:prSet presAssocID="{30CBC7CC-D7D5-497F-A348-D1E9BF0F1F62}" presName="parentLin" presStyleCnt="0"/>
      <dgm:spPr/>
    </dgm:pt>
    <dgm:pt modelId="{929445FA-E8EE-4C89-9339-ECDF2E38596D}" type="pres">
      <dgm:prSet presAssocID="{30CBC7CC-D7D5-497F-A348-D1E9BF0F1F62}" presName="parentLeftMargin" presStyleLbl="node1" presStyleIdx="5" presStyleCnt="8"/>
      <dgm:spPr/>
      <dgm:t>
        <a:bodyPr/>
        <a:lstStyle/>
        <a:p>
          <a:endParaRPr lang="el-GR"/>
        </a:p>
      </dgm:t>
    </dgm:pt>
    <dgm:pt modelId="{E44B8C41-3E01-4FF8-BB8A-0214ED04EEF6}" type="pres">
      <dgm:prSet presAssocID="{30CBC7CC-D7D5-497F-A348-D1E9BF0F1F62}" presName="parentText" presStyleLbl="node1" presStyleIdx="6" presStyleCnt="8">
        <dgm:presLayoutVars>
          <dgm:chMax val="0"/>
          <dgm:bulletEnabled val="1"/>
        </dgm:presLayoutVars>
      </dgm:prSet>
      <dgm:spPr/>
      <dgm:t>
        <a:bodyPr/>
        <a:lstStyle/>
        <a:p>
          <a:endParaRPr lang="el-GR"/>
        </a:p>
      </dgm:t>
    </dgm:pt>
    <dgm:pt modelId="{BC960D2C-36BD-4459-A818-BB5FC1C15189}" type="pres">
      <dgm:prSet presAssocID="{30CBC7CC-D7D5-497F-A348-D1E9BF0F1F62}" presName="negativeSpace" presStyleCnt="0"/>
      <dgm:spPr/>
    </dgm:pt>
    <dgm:pt modelId="{BE0F549C-6239-4652-8645-EB0A1969D309}" type="pres">
      <dgm:prSet presAssocID="{30CBC7CC-D7D5-497F-A348-D1E9BF0F1F62}" presName="childText" presStyleLbl="conFgAcc1" presStyleIdx="6" presStyleCnt="8">
        <dgm:presLayoutVars>
          <dgm:bulletEnabled val="1"/>
        </dgm:presLayoutVars>
      </dgm:prSet>
      <dgm:spPr/>
    </dgm:pt>
    <dgm:pt modelId="{1BC4BE9D-9355-4E66-A503-2F1A9D586A85}" type="pres">
      <dgm:prSet presAssocID="{F4BF0C17-FCD4-4D6E-9776-9D11F3C617AD}" presName="spaceBetweenRectangles" presStyleCnt="0"/>
      <dgm:spPr/>
    </dgm:pt>
    <dgm:pt modelId="{8311EC11-BE18-4260-900B-55A4CB0CEB67}" type="pres">
      <dgm:prSet presAssocID="{6165B916-136C-471B-827A-2B83D7AA2AA5}" presName="parentLin" presStyleCnt="0"/>
      <dgm:spPr/>
    </dgm:pt>
    <dgm:pt modelId="{C2EBF461-78D8-482E-BC4C-9556CBADDBE4}" type="pres">
      <dgm:prSet presAssocID="{6165B916-136C-471B-827A-2B83D7AA2AA5}" presName="parentLeftMargin" presStyleLbl="node1" presStyleIdx="6" presStyleCnt="8"/>
      <dgm:spPr/>
      <dgm:t>
        <a:bodyPr/>
        <a:lstStyle/>
        <a:p>
          <a:endParaRPr lang="el-GR"/>
        </a:p>
      </dgm:t>
    </dgm:pt>
    <dgm:pt modelId="{19865434-EF4B-4992-92DC-E51E9AAF9BC0}" type="pres">
      <dgm:prSet presAssocID="{6165B916-136C-471B-827A-2B83D7AA2AA5}" presName="parentText" presStyleLbl="node1" presStyleIdx="7" presStyleCnt="8">
        <dgm:presLayoutVars>
          <dgm:chMax val="0"/>
          <dgm:bulletEnabled val="1"/>
        </dgm:presLayoutVars>
      </dgm:prSet>
      <dgm:spPr/>
      <dgm:t>
        <a:bodyPr/>
        <a:lstStyle/>
        <a:p>
          <a:endParaRPr lang="el-GR"/>
        </a:p>
      </dgm:t>
    </dgm:pt>
    <dgm:pt modelId="{727BE22D-8E7B-4F06-8D91-AE1153CC8949}" type="pres">
      <dgm:prSet presAssocID="{6165B916-136C-471B-827A-2B83D7AA2AA5}" presName="negativeSpace" presStyleCnt="0"/>
      <dgm:spPr/>
    </dgm:pt>
    <dgm:pt modelId="{33FED5E3-F3CE-49FE-A682-7256DA958FDF}" type="pres">
      <dgm:prSet presAssocID="{6165B916-136C-471B-827A-2B83D7AA2AA5}" presName="childText" presStyleLbl="conFgAcc1" presStyleIdx="7" presStyleCnt="8">
        <dgm:presLayoutVars>
          <dgm:bulletEnabled val="1"/>
        </dgm:presLayoutVars>
      </dgm:prSet>
      <dgm:spPr/>
    </dgm:pt>
  </dgm:ptLst>
  <dgm:cxnLst>
    <dgm:cxn modelId="{BBA2693C-1BC8-4BB1-A254-50AE34D14845}" srcId="{5E4622DE-188C-4975-8019-FB52EC983017}" destId="{05D3044C-24E3-416E-885B-A42240171150}" srcOrd="0" destOrd="0" parTransId="{73F82BBE-46CC-41FF-B043-F1E9EA7E78F2}" sibTransId="{8E5052EE-BD13-44EC-9E96-89B12E1DBFF3}"/>
    <dgm:cxn modelId="{AF920228-61E3-4A92-93EE-56FC2697A0A1}" type="presOf" srcId="{11147D82-98E0-4729-8240-1579CE242599}" destId="{0E4F6801-673E-4400-9F9F-A0CC9D66B9B2}" srcOrd="0" destOrd="0" presId="urn:microsoft.com/office/officeart/2005/8/layout/list1"/>
    <dgm:cxn modelId="{6CA272D1-A099-4691-8BF4-F1CBAC6C5569}" type="presOf" srcId="{6165B916-136C-471B-827A-2B83D7AA2AA5}" destId="{C2EBF461-78D8-482E-BC4C-9556CBADDBE4}" srcOrd="0" destOrd="0" presId="urn:microsoft.com/office/officeart/2005/8/layout/list1"/>
    <dgm:cxn modelId="{74160858-306C-44AB-80A4-EB7137276C58}" type="presOf" srcId="{B4B5441B-20B3-4861-A5F0-63398B68A19B}" destId="{D89ECDE3-1496-447E-B7A2-81E3B42C4558}" srcOrd="1" destOrd="0" presId="urn:microsoft.com/office/officeart/2005/8/layout/list1"/>
    <dgm:cxn modelId="{24171023-6E00-4100-8C69-DBA77E40B8BD}" type="presOf" srcId="{05D3044C-24E3-416E-885B-A42240171150}" destId="{069022E8-6AC2-4931-AE8A-4F18001B2F82}" srcOrd="0" destOrd="0" presId="urn:microsoft.com/office/officeart/2005/8/layout/list1"/>
    <dgm:cxn modelId="{D9F5D880-3EE8-4D6C-95DD-3D14EC72ACBF}" srcId="{5E4622DE-188C-4975-8019-FB52EC983017}" destId="{6165B916-136C-471B-827A-2B83D7AA2AA5}" srcOrd="7" destOrd="0" parTransId="{D7B6C806-B22B-40E4-8A96-3EA1BB806F85}" sibTransId="{45BFF293-E8E4-47B5-ADB5-8DF6ECA24DD0}"/>
    <dgm:cxn modelId="{DC299ED6-5F29-428D-AF61-7C71CE975B1B}" srcId="{5E4622DE-188C-4975-8019-FB52EC983017}" destId="{9A2E307E-ED4B-46F1-A5A4-14FB41D132E9}" srcOrd="4" destOrd="0" parTransId="{EC8F05EA-DCCD-494B-8BE5-7A9A0D2FDA50}" sibTransId="{CB98EE3B-31B0-44B6-B775-FD0025C2F9DC}"/>
    <dgm:cxn modelId="{521A7DD4-2798-4397-9FCA-2807DF5CB750}" type="presOf" srcId="{CC024E92-2767-4BB4-B94C-AF4E0E94BD9F}" destId="{C74525DF-789D-479E-8C53-D27701C4B125}" srcOrd="0" destOrd="0" presId="urn:microsoft.com/office/officeart/2005/8/layout/list1"/>
    <dgm:cxn modelId="{929F24AD-6522-43C6-8839-DEF33CA9345B}" type="presOf" srcId="{30CBC7CC-D7D5-497F-A348-D1E9BF0F1F62}" destId="{929445FA-E8EE-4C89-9339-ECDF2E38596D}" srcOrd="0" destOrd="0" presId="urn:microsoft.com/office/officeart/2005/8/layout/list1"/>
    <dgm:cxn modelId="{2A1D8F89-3BD4-4CB5-AC5B-E508D76E92F7}" srcId="{5E4622DE-188C-4975-8019-FB52EC983017}" destId="{11147D82-98E0-4729-8240-1579CE242599}" srcOrd="2" destOrd="0" parTransId="{CD749E93-2FD5-4213-9EC1-884FD0642BB5}" sibTransId="{A59CE38B-4E09-463C-8D32-613A75C43205}"/>
    <dgm:cxn modelId="{0C8DF35F-6B76-48B4-B5F8-D68274B6A8AB}" srcId="{5E4622DE-188C-4975-8019-FB52EC983017}" destId="{B4B5441B-20B3-4861-A5F0-63398B68A19B}" srcOrd="1" destOrd="0" parTransId="{943DA8C4-5F1C-4641-B200-7C5BD3C63C2E}" sibTransId="{8E127C84-BCA5-4A8C-ACD2-430C6C3D6643}"/>
    <dgm:cxn modelId="{0CFC6A61-B6D4-4275-9AE9-B7964FC57515}" type="presOf" srcId="{43AB6754-4EBA-4ECF-994B-3B0196D75074}" destId="{C81B9CCA-8781-42E7-A7B0-A62CAD83FE64}" srcOrd="1" destOrd="0" presId="urn:microsoft.com/office/officeart/2005/8/layout/list1"/>
    <dgm:cxn modelId="{2B1C6064-AD29-4E13-9ABE-A19CD33E7F34}" type="presOf" srcId="{05D3044C-24E3-416E-885B-A42240171150}" destId="{51B672AF-C6EC-499A-BEE5-2AFF35670B8E}" srcOrd="1" destOrd="0" presId="urn:microsoft.com/office/officeart/2005/8/layout/list1"/>
    <dgm:cxn modelId="{348F0E07-E098-4A77-8887-E112D6BA8E29}" type="presOf" srcId="{5E4622DE-188C-4975-8019-FB52EC983017}" destId="{C5F061C4-297B-4076-A247-4FF0230B4F5B}" srcOrd="0" destOrd="0" presId="urn:microsoft.com/office/officeart/2005/8/layout/list1"/>
    <dgm:cxn modelId="{85A8A2B3-41F3-43C4-AF56-95E1B08442C7}" type="presOf" srcId="{B4B5441B-20B3-4861-A5F0-63398B68A19B}" destId="{524C1D9C-850B-48DB-A5D5-08AE3911A6CA}" srcOrd="0" destOrd="0" presId="urn:microsoft.com/office/officeart/2005/8/layout/list1"/>
    <dgm:cxn modelId="{B5496D72-24A8-4E5C-89D7-8168797F6F30}" type="presOf" srcId="{9A2E307E-ED4B-46F1-A5A4-14FB41D132E9}" destId="{4A0E18E6-FB02-476B-AF55-2E67F1F50ED7}" srcOrd="1" destOrd="0" presId="urn:microsoft.com/office/officeart/2005/8/layout/list1"/>
    <dgm:cxn modelId="{2DC8EA9E-9C8B-4ACB-ACFA-F248FFCF0F34}" type="presOf" srcId="{6165B916-136C-471B-827A-2B83D7AA2AA5}" destId="{19865434-EF4B-4992-92DC-E51E9AAF9BC0}" srcOrd="1" destOrd="0" presId="urn:microsoft.com/office/officeart/2005/8/layout/list1"/>
    <dgm:cxn modelId="{C7068BAA-92BA-425A-9AFE-1BAFCC99FD39}" type="presOf" srcId="{30CBC7CC-D7D5-497F-A348-D1E9BF0F1F62}" destId="{E44B8C41-3E01-4FF8-BB8A-0214ED04EEF6}" srcOrd="1" destOrd="0" presId="urn:microsoft.com/office/officeart/2005/8/layout/list1"/>
    <dgm:cxn modelId="{2C24B863-A556-47D1-A6D1-0A6CE165B377}" srcId="{5E4622DE-188C-4975-8019-FB52EC983017}" destId="{30CBC7CC-D7D5-497F-A348-D1E9BF0F1F62}" srcOrd="6" destOrd="0" parTransId="{30DD6E46-DCD9-4401-AB93-44E73301F474}" sibTransId="{F4BF0C17-FCD4-4D6E-9776-9D11F3C617AD}"/>
    <dgm:cxn modelId="{E1E131A8-11F0-4BB0-8046-C96E9048243A}" srcId="{5E4622DE-188C-4975-8019-FB52EC983017}" destId="{43AB6754-4EBA-4ECF-994B-3B0196D75074}" srcOrd="5" destOrd="0" parTransId="{DE8FBDA1-1CAA-4451-9C27-51165FF6D326}" sibTransId="{389A3701-C8CD-4460-A6E2-7CC1C08DE9D9}"/>
    <dgm:cxn modelId="{A98DF0A3-158F-4E5F-A6FC-9FB669754DA8}" type="presOf" srcId="{CC024E92-2767-4BB4-B94C-AF4E0E94BD9F}" destId="{1A24E422-7ACA-4BE1-B6FD-37B9E2E4F02E}" srcOrd="1" destOrd="0" presId="urn:microsoft.com/office/officeart/2005/8/layout/list1"/>
    <dgm:cxn modelId="{2D908397-7189-437B-B510-5FFA325FCEAC}" srcId="{5E4622DE-188C-4975-8019-FB52EC983017}" destId="{CC024E92-2767-4BB4-B94C-AF4E0E94BD9F}" srcOrd="3" destOrd="0" parTransId="{755F3271-7408-423B-89A4-E68812AEBAB2}" sibTransId="{49A3E009-9EFB-45E4-B5A9-D16DC631BE0B}"/>
    <dgm:cxn modelId="{C97828A7-98BE-41AA-879E-92A95BA6352A}" type="presOf" srcId="{11147D82-98E0-4729-8240-1579CE242599}" destId="{62A8A149-2897-49DC-8CB8-5770428611AA}" srcOrd="1" destOrd="0" presId="urn:microsoft.com/office/officeart/2005/8/layout/list1"/>
    <dgm:cxn modelId="{EAAD3D33-FE9C-4E9C-8EB1-70BD04B61AFF}" type="presOf" srcId="{9A2E307E-ED4B-46F1-A5A4-14FB41D132E9}" destId="{ADDD4BD7-088E-468A-9775-2585B0F65D23}" srcOrd="0" destOrd="0" presId="urn:microsoft.com/office/officeart/2005/8/layout/list1"/>
    <dgm:cxn modelId="{B8FE5FD7-CF05-465A-A05B-219681BFB94C}" type="presOf" srcId="{43AB6754-4EBA-4ECF-994B-3B0196D75074}" destId="{90AC6B05-CC26-4FC0-9CB9-52C24EC4DA6B}" srcOrd="0" destOrd="0" presId="urn:microsoft.com/office/officeart/2005/8/layout/list1"/>
    <dgm:cxn modelId="{CB89BC81-19C0-4849-8016-40D1F1C43D26}" type="presParOf" srcId="{C5F061C4-297B-4076-A247-4FF0230B4F5B}" destId="{26852139-4FE2-46CD-96E1-D208818F413B}" srcOrd="0" destOrd="0" presId="urn:microsoft.com/office/officeart/2005/8/layout/list1"/>
    <dgm:cxn modelId="{013FAF70-2887-4465-92DB-FBE8FA4BA3DC}" type="presParOf" srcId="{26852139-4FE2-46CD-96E1-D208818F413B}" destId="{069022E8-6AC2-4931-AE8A-4F18001B2F82}" srcOrd="0" destOrd="0" presId="urn:microsoft.com/office/officeart/2005/8/layout/list1"/>
    <dgm:cxn modelId="{5F3E19C0-04F0-4BC2-B613-9B85AD2349C1}" type="presParOf" srcId="{26852139-4FE2-46CD-96E1-D208818F413B}" destId="{51B672AF-C6EC-499A-BEE5-2AFF35670B8E}" srcOrd="1" destOrd="0" presId="urn:microsoft.com/office/officeart/2005/8/layout/list1"/>
    <dgm:cxn modelId="{038E2894-F7B1-4ACE-B617-572FCE2EC68E}" type="presParOf" srcId="{C5F061C4-297B-4076-A247-4FF0230B4F5B}" destId="{837C57F3-0E6E-4BB6-9D58-33D89C229C4D}" srcOrd="1" destOrd="0" presId="urn:microsoft.com/office/officeart/2005/8/layout/list1"/>
    <dgm:cxn modelId="{45062C91-F490-4758-982D-BAB4DBFC7777}" type="presParOf" srcId="{C5F061C4-297B-4076-A247-4FF0230B4F5B}" destId="{20B80EDA-9903-4272-B545-BFB2EBD78DA9}" srcOrd="2" destOrd="0" presId="urn:microsoft.com/office/officeart/2005/8/layout/list1"/>
    <dgm:cxn modelId="{A12B1282-182F-4356-9AE5-17984D278EF4}" type="presParOf" srcId="{C5F061C4-297B-4076-A247-4FF0230B4F5B}" destId="{D95FF9E6-AF5F-40F4-ABDD-904D93610FA5}" srcOrd="3" destOrd="0" presId="urn:microsoft.com/office/officeart/2005/8/layout/list1"/>
    <dgm:cxn modelId="{7815A347-D78D-48FD-AE79-90DDD8A1FA86}" type="presParOf" srcId="{C5F061C4-297B-4076-A247-4FF0230B4F5B}" destId="{69F87D66-5536-4F16-AE59-4DEA282A7727}" srcOrd="4" destOrd="0" presId="urn:microsoft.com/office/officeart/2005/8/layout/list1"/>
    <dgm:cxn modelId="{8C1FBC95-17BE-4FE9-A5B5-73BCC82B16C4}" type="presParOf" srcId="{69F87D66-5536-4F16-AE59-4DEA282A7727}" destId="{524C1D9C-850B-48DB-A5D5-08AE3911A6CA}" srcOrd="0" destOrd="0" presId="urn:microsoft.com/office/officeart/2005/8/layout/list1"/>
    <dgm:cxn modelId="{A9485B53-7685-4873-9C95-43B968CA972D}" type="presParOf" srcId="{69F87D66-5536-4F16-AE59-4DEA282A7727}" destId="{D89ECDE3-1496-447E-B7A2-81E3B42C4558}" srcOrd="1" destOrd="0" presId="urn:microsoft.com/office/officeart/2005/8/layout/list1"/>
    <dgm:cxn modelId="{F5264482-8DE3-474A-B46E-1167119927D9}" type="presParOf" srcId="{C5F061C4-297B-4076-A247-4FF0230B4F5B}" destId="{679F4441-CA82-4D61-A0CC-37B1E2BB6BBB}" srcOrd="5" destOrd="0" presId="urn:microsoft.com/office/officeart/2005/8/layout/list1"/>
    <dgm:cxn modelId="{695650E7-8A7A-4F2D-A988-8BFFFA6D26F2}" type="presParOf" srcId="{C5F061C4-297B-4076-A247-4FF0230B4F5B}" destId="{990F81D0-8B9F-4157-81B1-90FFE02D272B}" srcOrd="6" destOrd="0" presId="urn:microsoft.com/office/officeart/2005/8/layout/list1"/>
    <dgm:cxn modelId="{5071DCD9-24C8-4E65-96CA-2F69057D57B5}" type="presParOf" srcId="{C5F061C4-297B-4076-A247-4FF0230B4F5B}" destId="{86457684-DD11-48FF-BD51-8C890D3A9BCB}" srcOrd="7" destOrd="0" presId="urn:microsoft.com/office/officeart/2005/8/layout/list1"/>
    <dgm:cxn modelId="{96F857C2-C97C-48EB-A480-A014BDC4E13E}" type="presParOf" srcId="{C5F061C4-297B-4076-A247-4FF0230B4F5B}" destId="{EB8A0B56-389B-4777-8C69-7429FFF35E8F}" srcOrd="8" destOrd="0" presId="urn:microsoft.com/office/officeart/2005/8/layout/list1"/>
    <dgm:cxn modelId="{93736605-D050-4D0C-96A3-8364D8FE71C4}" type="presParOf" srcId="{EB8A0B56-389B-4777-8C69-7429FFF35E8F}" destId="{0E4F6801-673E-4400-9F9F-A0CC9D66B9B2}" srcOrd="0" destOrd="0" presId="urn:microsoft.com/office/officeart/2005/8/layout/list1"/>
    <dgm:cxn modelId="{6D49E2E6-B622-4294-BB54-D7D4B37B28A0}" type="presParOf" srcId="{EB8A0B56-389B-4777-8C69-7429FFF35E8F}" destId="{62A8A149-2897-49DC-8CB8-5770428611AA}" srcOrd="1" destOrd="0" presId="urn:microsoft.com/office/officeart/2005/8/layout/list1"/>
    <dgm:cxn modelId="{7DFD9D91-4EDE-4162-A5EB-E08ED109E035}" type="presParOf" srcId="{C5F061C4-297B-4076-A247-4FF0230B4F5B}" destId="{A8035C86-C744-4142-A428-283458653393}" srcOrd="9" destOrd="0" presId="urn:microsoft.com/office/officeart/2005/8/layout/list1"/>
    <dgm:cxn modelId="{307C5A1D-CC55-44E2-B7BA-941254002D5A}" type="presParOf" srcId="{C5F061C4-297B-4076-A247-4FF0230B4F5B}" destId="{84C9130A-F135-4621-A5B4-9A3598D13FEB}" srcOrd="10" destOrd="0" presId="urn:microsoft.com/office/officeart/2005/8/layout/list1"/>
    <dgm:cxn modelId="{8C8838FB-AF6E-42E1-8BAE-E549ED1D4372}" type="presParOf" srcId="{C5F061C4-297B-4076-A247-4FF0230B4F5B}" destId="{4A3BC33E-FE14-4740-A043-357BF6CE4826}" srcOrd="11" destOrd="0" presId="urn:microsoft.com/office/officeart/2005/8/layout/list1"/>
    <dgm:cxn modelId="{DBB10D13-78E6-4C43-AE4F-45433391A4D3}" type="presParOf" srcId="{C5F061C4-297B-4076-A247-4FF0230B4F5B}" destId="{551D15A8-692D-4A65-BED1-6D8933C67B9F}" srcOrd="12" destOrd="0" presId="urn:microsoft.com/office/officeart/2005/8/layout/list1"/>
    <dgm:cxn modelId="{95FCF035-F21B-44F7-B0FF-B32198931678}" type="presParOf" srcId="{551D15A8-692D-4A65-BED1-6D8933C67B9F}" destId="{C74525DF-789D-479E-8C53-D27701C4B125}" srcOrd="0" destOrd="0" presId="urn:microsoft.com/office/officeart/2005/8/layout/list1"/>
    <dgm:cxn modelId="{3CC633A4-A65B-405C-8452-6A3B89302846}" type="presParOf" srcId="{551D15A8-692D-4A65-BED1-6D8933C67B9F}" destId="{1A24E422-7ACA-4BE1-B6FD-37B9E2E4F02E}" srcOrd="1" destOrd="0" presId="urn:microsoft.com/office/officeart/2005/8/layout/list1"/>
    <dgm:cxn modelId="{EDC102E3-F69C-4B1C-B7F5-94FA3DB1954E}" type="presParOf" srcId="{C5F061C4-297B-4076-A247-4FF0230B4F5B}" destId="{BAA4DA2E-AC2F-4AC8-9528-5EF79B90CC7C}" srcOrd="13" destOrd="0" presId="urn:microsoft.com/office/officeart/2005/8/layout/list1"/>
    <dgm:cxn modelId="{BA9BD8F6-697F-49F2-9450-48D1E9B49BAD}" type="presParOf" srcId="{C5F061C4-297B-4076-A247-4FF0230B4F5B}" destId="{C3415875-5256-45DA-8878-EE79C047A8B0}" srcOrd="14" destOrd="0" presId="urn:microsoft.com/office/officeart/2005/8/layout/list1"/>
    <dgm:cxn modelId="{9A3EE673-CDE5-47B7-A60A-ED3D81120E2C}" type="presParOf" srcId="{C5F061C4-297B-4076-A247-4FF0230B4F5B}" destId="{1A16ECBE-43EB-4D15-8DF1-C5F4E27A49FF}" srcOrd="15" destOrd="0" presId="urn:microsoft.com/office/officeart/2005/8/layout/list1"/>
    <dgm:cxn modelId="{FDFB74EA-BF98-4BB0-A18D-A08EA5B5D539}" type="presParOf" srcId="{C5F061C4-297B-4076-A247-4FF0230B4F5B}" destId="{14BC27BC-4CC7-4C63-929D-9A981ED0360A}" srcOrd="16" destOrd="0" presId="urn:microsoft.com/office/officeart/2005/8/layout/list1"/>
    <dgm:cxn modelId="{F98B3784-5772-4895-B81C-013B4FB4F74F}" type="presParOf" srcId="{14BC27BC-4CC7-4C63-929D-9A981ED0360A}" destId="{ADDD4BD7-088E-468A-9775-2585B0F65D23}" srcOrd="0" destOrd="0" presId="urn:microsoft.com/office/officeart/2005/8/layout/list1"/>
    <dgm:cxn modelId="{60EF9F0D-729D-438F-8470-187669F5CF00}" type="presParOf" srcId="{14BC27BC-4CC7-4C63-929D-9A981ED0360A}" destId="{4A0E18E6-FB02-476B-AF55-2E67F1F50ED7}" srcOrd="1" destOrd="0" presId="urn:microsoft.com/office/officeart/2005/8/layout/list1"/>
    <dgm:cxn modelId="{3C0BF207-5FC6-4D51-B18D-96F07461B446}" type="presParOf" srcId="{C5F061C4-297B-4076-A247-4FF0230B4F5B}" destId="{F1A1351E-0087-4FC0-BD04-E6D8FEAD2B39}" srcOrd="17" destOrd="0" presId="urn:microsoft.com/office/officeart/2005/8/layout/list1"/>
    <dgm:cxn modelId="{09F3DAB4-9C27-43C6-8238-6513CBEED5E7}" type="presParOf" srcId="{C5F061C4-297B-4076-A247-4FF0230B4F5B}" destId="{C2ECF1FA-AAC2-477B-A711-489343D65940}" srcOrd="18" destOrd="0" presId="urn:microsoft.com/office/officeart/2005/8/layout/list1"/>
    <dgm:cxn modelId="{45037978-7DBF-4225-93BF-10B0CF1BBC63}" type="presParOf" srcId="{C5F061C4-297B-4076-A247-4FF0230B4F5B}" destId="{4DCF81C2-B1B9-4E61-B055-5C073F085AE3}" srcOrd="19" destOrd="0" presId="urn:microsoft.com/office/officeart/2005/8/layout/list1"/>
    <dgm:cxn modelId="{9D2D9AA7-3EB5-4010-9AD9-DBC1B37F974E}" type="presParOf" srcId="{C5F061C4-297B-4076-A247-4FF0230B4F5B}" destId="{25DEDA28-CEB5-426A-8C37-E4542116F169}" srcOrd="20" destOrd="0" presId="urn:microsoft.com/office/officeart/2005/8/layout/list1"/>
    <dgm:cxn modelId="{4B38890B-953F-4E36-A3D3-E3CCCACC4CD4}" type="presParOf" srcId="{25DEDA28-CEB5-426A-8C37-E4542116F169}" destId="{90AC6B05-CC26-4FC0-9CB9-52C24EC4DA6B}" srcOrd="0" destOrd="0" presId="urn:microsoft.com/office/officeart/2005/8/layout/list1"/>
    <dgm:cxn modelId="{01845445-6308-4F83-92FE-617709E26FF7}" type="presParOf" srcId="{25DEDA28-CEB5-426A-8C37-E4542116F169}" destId="{C81B9CCA-8781-42E7-A7B0-A62CAD83FE64}" srcOrd="1" destOrd="0" presId="urn:microsoft.com/office/officeart/2005/8/layout/list1"/>
    <dgm:cxn modelId="{E0322802-812C-4E28-80D6-EBD928A269B4}" type="presParOf" srcId="{C5F061C4-297B-4076-A247-4FF0230B4F5B}" destId="{E181DB1B-2D41-499A-ABE2-1113EBA64ED3}" srcOrd="21" destOrd="0" presId="urn:microsoft.com/office/officeart/2005/8/layout/list1"/>
    <dgm:cxn modelId="{583AF77D-85F2-4158-A523-584F7454F539}" type="presParOf" srcId="{C5F061C4-297B-4076-A247-4FF0230B4F5B}" destId="{E02941A2-FAE2-4D0A-8719-2B2970DE804F}" srcOrd="22" destOrd="0" presId="urn:microsoft.com/office/officeart/2005/8/layout/list1"/>
    <dgm:cxn modelId="{1F86B596-0DDD-4950-BD81-59D0228F3245}" type="presParOf" srcId="{C5F061C4-297B-4076-A247-4FF0230B4F5B}" destId="{762CA866-5268-4377-9EBB-EFA7BBCC5D50}" srcOrd="23" destOrd="0" presId="urn:microsoft.com/office/officeart/2005/8/layout/list1"/>
    <dgm:cxn modelId="{1EC29BC7-6970-4BA3-9E56-381A5EADB4CF}" type="presParOf" srcId="{C5F061C4-297B-4076-A247-4FF0230B4F5B}" destId="{53014E7C-9432-4123-9389-D8A8A36BA5A8}" srcOrd="24" destOrd="0" presId="urn:microsoft.com/office/officeart/2005/8/layout/list1"/>
    <dgm:cxn modelId="{A21C10BD-E573-4B30-9DD2-E270111A1600}" type="presParOf" srcId="{53014E7C-9432-4123-9389-D8A8A36BA5A8}" destId="{929445FA-E8EE-4C89-9339-ECDF2E38596D}" srcOrd="0" destOrd="0" presId="urn:microsoft.com/office/officeart/2005/8/layout/list1"/>
    <dgm:cxn modelId="{16B86DAE-AC19-4C5D-B2A5-3C09DB1BB3A7}" type="presParOf" srcId="{53014E7C-9432-4123-9389-D8A8A36BA5A8}" destId="{E44B8C41-3E01-4FF8-BB8A-0214ED04EEF6}" srcOrd="1" destOrd="0" presId="urn:microsoft.com/office/officeart/2005/8/layout/list1"/>
    <dgm:cxn modelId="{B2F4C319-7D46-4CF3-9E02-968333753FA5}" type="presParOf" srcId="{C5F061C4-297B-4076-A247-4FF0230B4F5B}" destId="{BC960D2C-36BD-4459-A818-BB5FC1C15189}" srcOrd="25" destOrd="0" presId="urn:microsoft.com/office/officeart/2005/8/layout/list1"/>
    <dgm:cxn modelId="{A3A76619-75A3-4BCE-9335-001CAAE8BA73}" type="presParOf" srcId="{C5F061C4-297B-4076-A247-4FF0230B4F5B}" destId="{BE0F549C-6239-4652-8645-EB0A1969D309}" srcOrd="26" destOrd="0" presId="urn:microsoft.com/office/officeart/2005/8/layout/list1"/>
    <dgm:cxn modelId="{7C420F81-3C59-4347-8857-E2A195A05558}" type="presParOf" srcId="{C5F061C4-297B-4076-A247-4FF0230B4F5B}" destId="{1BC4BE9D-9355-4E66-A503-2F1A9D586A85}" srcOrd="27" destOrd="0" presId="urn:microsoft.com/office/officeart/2005/8/layout/list1"/>
    <dgm:cxn modelId="{324D8437-A041-4423-B988-1CEDF904FDE1}" type="presParOf" srcId="{C5F061C4-297B-4076-A247-4FF0230B4F5B}" destId="{8311EC11-BE18-4260-900B-55A4CB0CEB67}" srcOrd="28" destOrd="0" presId="urn:microsoft.com/office/officeart/2005/8/layout/list1"/>
    <dgm:cxn modelId="{0966A583-BC02-45D3-92A1-EE480B261667}" type="presParOf" srcId="{8311EC11-BE18-4260-900B-55A4CB0CEB67}" destId="{C2EBF461-78D8-482E-BC4C-9556CBADDBE4}" srcOrd="0" destOrd="0" presId="urn:microsoft.com/office/officeart/2005/8/layout/list1"/>
    <dgm:cxn modelId="{DB62685A-6119-4095-A161-DE8F24D2EA1B}" type="presParOf" srcId="{8311EC11-BE18-4260-900B-55A4CB0CEB67}" destId="{19865434-EF4B-4992-92DC-E51E9AAF9BC0}" srcOrd="1" destOrd="0" presId="urn:microsoft.com/office/officeart/2005/8/layout/list1"/>
    <dgm:cxn modelId="{3E7E5E43-844F-45D6-AD7B-67202539E5F7}" type="presParOf" srcId="{C5F061C4-297B-4076-A247-4FF0230B4F5B}" destId="{727BE22D-8E7B-4F06-8D91-AE1153CC8949}" srcOrd="29" destOrd="0" presId="urn:microsoft.com/office/officeart/2005/8/layout/list1"/>
    <dgm:cxn modelId="{08F2F678-70F3-4307-9B2F-82EE30218A1D}" type="presParOf" srcId="{C5F061C4-297B-4076-A247-4FF0230B4F5B}" destId="{33FED5E3-F3CE-49FE-A682-7256DA958FDF}" srcOrd="3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FE5458-89F9-4B74-85B0-AA5F36AE49E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70E2585B-9619-452B-A0F8-965F0EB32B08}">
      <dgm:prSet phldrT="[Κείμενο]" custT="1"/>
      <dgm:spPr/>
      <dgm:t>
        <a:bodyPr/>
        <a:lstStyle/>
        <a:p>
          <a:r>
            <a:rPr lang="el-GR" sz="1800" dirty="0" smtClean="0"/>
            <a:t>Ζυμώσιμοι υδατάνθρακες: </a:t>
          </a:r>
        </a:p>
        <a:p>
          <a:r>
            <a:rPr lang="el-GR" sz="1800" dirty="0" smtClean="0"/>
            <a:t>Οι υδατάνθρακες που χρησιμοποιούνται από τα μικρόβια</a:t>
          </a:r>
          <a:endParaRPr lang="el-GR" sz="1800" dirty="0"/>
        </a:p>
      </dgm:t>
    </dgm:pt>
    <dgm:pt modelId="{80F4A0AE-E539-435B-9B4E-2492C05C88D8}" type="parTrans" cxnId="{BF5ADB0D-0D52-4AA7-BF1F-1C6C646CBC6C}">
      <dgm:prSet/>
      <dgm:spPr/>
      <dgm:t>
        <a:bodyPr/>
        <a:lstStyle/>
        <a:p>
          <a:endParaRPr lang="el-GR"/>
        </a:p>
      </dgm:t>
    </dgm:pt>
    <dgm:pt modelId="{284BFA97-7824-43D2-B5C1-4EA93FE9A57B}" type="sibTrans" cxnId="{BF5ADB0D-0D52-4AA7-BF1F-1C6C646CBC6C}">
      <dgm:prSet/>
      <dgm:spPr/>
      <dgm:t>
        <a:bodyPr/>
        <a:lstStyle/>
        <a:p>
          <a:endParaRPr lang="el-GR"/>
        </a:p>
      </dgm:t>
    </dgm:pt>
    <dgm:pt modelId="{BEB2ECDF-317F-43E4-A844-9E1DA07F06B1}">
      <dgm:prSet phldrT="[Κείμενο]" custT="1"/>
      <dgm:spPr/>
      <dgm:t>
        <a:bodyPr/>
        <a:lstStyle/>
        <a:p>
          <a:r>
            <a:rPr lang="el-GR" sz="1600" dirty="0" smtClean="0"/>
            <a:t>Σακχαρόζη (η κοινή ζάχαρη)</a:t>
          </a:r>
        </a:p>
        <a:p>
          <a:r>
            <a:rPr lang="el-GR" sz="1600" dirty="0" smtClean="0"/>
            <a:t>Δισακχαρίτης που αποτελείται από ένα μόριο γλυκόζης και ένα μόριο φρουκτόζης</a:t>
          </a:r>
          <a:endParaRPr lang="el-GR" sz="1600" dirty="0"/>
        </a:p>
      </dgm:t>
    </dgm:pt>
    <dgm:pt modelId="{947E2CFF-EFBC-46A9-AFEB-CE6F5FE657AF}" type="parTrans" cxnId="{1B7F3B91-FFDE-4265-900B-E418720121B4}">
      <dgm:prSet/>
      <dgm:spPr/>
      <dgm:t>
        <a:bodyPr/>
        <a:lstStyle/>
        <a:p>
          <a:endParaRPr lang="el-GR"/>
        </a:p>
      </dgm:t>
    </dgm:pt>
    <dgm:pt modelId="{E7274B78-A0DE-42A3-A15D-69B32B707F5F}" type="sibTrans" cxnId="{1B7F3B91-FFDE-4265-900B-E418720121B4}">
      <dgm:prSet/>
      <dgm:spPr/>
      <dgm:t>
        <a:bodyPr/>
        <a:lstStyle/>
        <a:p>
          <a:endParaRPr lang="el-GR"/>
        </a:p>
      </dgm:t>
    </dgm:pt>
    <dgm:pt modelId="{2D8A1601-F1A9-40BA-A854-92555D5C2024}">
      <dgm:prSet phldrT="[Κείμενο]" custT="1"/>
      <dgm:spPr/>
      <dgm:t>
        <a:bodyPr/>
        <a:lstStyle/>
        <a:p>
          <a:r>
            <a:rPr lang="el-GR" sz="1600" dirty="0" smtClean="0"/>
            <a:t>Άμυλο </a:t>
          </a:r>
        </a:p>
        <a:p>
          <a:r>
            <a:rPr lang="el-GR" sz="1600" dirty="0" smtClean="0"/>
            <a:t>Πολυσακχαρίτης  που διασπάται από την </a:t>
          </a:r>
          <a:r>
            <a:rPr lang="el-GR" sz="1600" dirty="0" err="1" smtClean="0"/>
            <a:t>αμυλάση</a:t>
          </a:r>
          <a:r>
            <a:rPr lang="el-GR" sz="1600" dirty="0" smtClean="0"/>
            <a:t> του σάλιου σε </a:t>
          </a:r>
          <a:r>
            <a:rPr lang="el-GR" sz="1600" dirty="0" err="1" smtClean="0"/>
            <a:t>ολιγο</a:t>
          </a:r>
          <a:r>
            <a:rPr lang="el-GR" sz="1600" dirty="0" smtClean="0"/>
            <a:t>- και μονοσακχαρίτες</a:t>
          </a:r>
          <a:endParaRPr lang="el-GR" sz="1600" dirty="0"/>
        </a:p>
      </dgm:t>
    </dgm:pt>
    <dgm:pt modelId="{3BC9A90E-BE76-47AE-BCB2-2897D17B1248}" type="parTrans" cxnId="{BB0AC273-D1F5-486C-8E84-214C8D533824}">
      <dgm:prSet/>
      <dgm:spPr/>
      <dgm:t>
        <a:bodyPr/>
        <a:lstStyle/>
        <a:p>
          <a:endParaRPr lang="el-GR"/>
        </a:p>
      </dgm:t>
    </dgm:pt>
    <dgm:pt modelId="{348695AA-ED76-44F2-B5BD-A47EB8564E96}" type="sibTrans" cxnId="{BB0AC273-D1F5-486C-8E84-214C8D533824}">
      <dgm:prSet/>
      <dgm:spPr/>
      <dgm:t>
        <a:bodyPr/>
        <a:lstStyle/>
        <a:p>
          <a:endParaRPr lang="el-GR"/>
        </a:p>
      </dgm:t>
    </dgm:pt>
    <dgm:pt modelId="{D923AA7D-074D-44E2-8060-9FCBEED19F2E}" type="pres">
      <dgm:prSet presAssocID="{B6FE5458-89F9-4B74-85B0-AA5F36AE49E0}" presName="composite" presStyleCnt="0">
        <dgm:presLayoutVars>
          <dgm:chMax val="1"/>
          <dgm:dir/>
          <dgm:resizeHandles val="exact"/>
        </dgm:presLayoutVars>
      </dgm:prSet>
      <dgm:spPr/>
      <dgm:t>
        <a:bodyPr/>
        <a:lstStyle/>
        <a:p>
          <a:endParaRPr lang="el-GR"/>
        </a:p>
      </dgm:t>
    </dgm:pt>
    <dgm:pt modelId="{88004284-544C-45BA-805E-79DADD003E85}" type="pres">
      <dgm:prSet presAssocID="{70E2585B-9619-452B-A0F8-965F0EB32B08}" presName="roof" presStyleLbl="dkBgShp" presStyleIdx="0" presStyleCnt="2"/>
      <dgm:spPr/>
      <dgm:t>
        <a:bodyPr/>
        <a:lstStyle/>
        <a:p>
          <a:endParaRPr lang="el-GR"/>
        </a:p>
      </dgm:t>
    </dgm:pt>
    <dgm:pt modelId="{B3A8600E-D058-44A5-83A7-0442F54F0741}" type="pres">
      <dgm:prSet presAssocID="{70E2585B-9619-452B-A0F8-965F0EB32B08}" presName="pillars" presStyleCnt="0"/>
      <dgm:spPr/>
    </dgm:pt>
    <dgm:pt modelId="{D77EBB83-1D22-4D50-833B-B8709FA53969}" type="pres">
      <dgm:prSet presAssocID="{70E2585B-9619-452B-A0F8-965F0EB32B08}" presName="pillar1" presStyleLbl="node1" presStyleIdx="0" presStyleCnt="2">
        <dgm:presLayoutVars>
          <dgm:bulletEnabled val="1"/>
        </dgm:presLayoutVars>
      </dgm:prSet>
      <dgm:spPr/>
      <dgm:t>
        <a:bodyPr/>
        <a:lstStyle/>
        <a:p>
          <a:endParaRPr lang="el-GR"/>
        </a:p>
      </dgm:t>
    </dgm:pt>
    <dgm:pt modelId="{F328563B-1DF3-4F79-9D27-3FC53208987F}" type="pres">
      <dgm:prSet presAssocID="{2D8A1601-F1A9-40BA-A854-92555D5C2024}" presName="pillarX" presStyleLbl="node1" presStyleIdx="1" presStyleCnt="2">
        <dgm:presLayoutVars>
          <dgm:bulletEnabled val="1"/>
        </dgm:presLayoutVars>
      </dgm:prSet>
      <dgm:spPr/>
      <dgm:t>
        <a:bodyPr/>
        <a:lstStyle/>
        <a:p>
          <a:endParaRPr lang="el-GR"/>
        </a:p>
      </dgm:t>
    </dgm:pt>
    <dgm:pt modelId="{7D8260D8-414B-4E88-84E2-42C826DBA7A3}" type="pres">
      <dgm:prSet presAssocID="{70E2585B-9619-452B-A0F8-965F0EB32B08}" presName="base" presStyleLbl="dkBgShp" presStyleIdx="1" presStyleCnt="2"/>
      <dgm:spPr/>
    </dgm:pt>
  </dgm:ptLst>
  <dgm:cxnLst>
    <dgm:cxn modelId="{FFF5A4C8-F998-434C-BA74-36903A0D43A0}" type="presOf" srcId="{B6FE5458-89F9-4B74-85B0-AA5F36AE49E0}" destId="{D923AA7D-074D-44E2-8060-9FCBEED19F2E}" srcOrd="0" destOrd="0" presId="urn:microsoft.com/office/officeart/2005/8/layout/hList3"/>
    <dgm:cxn modelId="{112E8A7C-58F6-4C75-A3F8-FE4EECBFEDB6}" type="presOf" srcId="{BEB2ECDF-317F-43E4-A844-9E1DA07F06B1}" destId="{D77EBB83-1D22-4D50-833B-B8709FA53969}" srcOrd="0" destOrd="0" presId="urn:microsoft.com/office/officeart/2005/8/layout/hList3"/>
    <dgm:cxn modelId="{D396D532-1D64-4C40-95D3-299E0020370B}" type="presOf" srcId="{2D8A1601-F1A9-40BA-A854-92555D5C2024}" destId="{F328563B-1DF3-4F79-9D27-3FC53208987F}" srcOrd="0" destOrd="0" presId="urn:microsoft.com/office/officeart/2005/8/layout/hList3"/>
    <dgm:cxn modelId="{1B7F3B91-FFDE-4265-900B-E418720121B4}" srcId="{70E2585B-9619-452B-A0F8-965F0EB32B08}" destId="{BEB2ECDF-317F-43E4-A844-9E1DA07F06B1}" srcOrd="0" destOrd="0" parTransId="{947E2CFF-EFBC-46A9-AFEB-CE6F5FE657AF}" sibTransId="{E7274B78-A0DE-42A3-A15D-69B32B707F5F}"/>
    <dgm:cxn modelId="{BF5ADB0D-0D52-4AA7-BF1F-1C6C646CBC6C}" srcId="{B6FE5458-89F9-4B74-85B0-AA5F36AE49E0}" destId="{70E2585B-9619-452B-A0F8-965F0EB32B08}" srcOrd="0" destOrd="0" parTransId="{80F4A0AE-E539-435B-9B4E-2492C05C88D8}" sibTransId="{284BFA97-7824-43D2-B5C1-4EA93FE9A57B}"/>
    <dgm:cxn modelId="{BB0AC273-D1F5-486C-8E84-214C8D533824}" srcId="{70E2585B-9619-452B-A0F8-965F0EB32B08}" destId="{2D8A1601-F1A9-40BA-A854-92555D5C2024}" srcOrd="1" destOrd="0" parTransId="{3BC9A90E-BE76-47AE-BCB2-2897D17B1248}" sibTransId="{348695AA-ED76-44F2-B5BD-A47EB8564E96}"/>
    <dgm:cxn modelId="{521E9ACA-5E05-4A6C-8598-8819199B898D}" type="presOf" srcId="{70E2585B-9619-452B-A0F8-965F0EB32B08}" destId="{88004284-544C-45BA-805E-79DADD003E85}" srcOrd="0" destOrd="0" presId="urn:microsoft.com/office/officeart/2005/8/layout/hList3"/>
    <dgm:cxn modelId="{9EDC9200-FFDC-4838-9B64-E8BAB877B105}" type="presParOf" srcId="{D923AA7D-074D-44E2-8060-9FCBEED19F2E}" destId="{88004284-544C-45BA-805E-79DADD003E85}" srcOrd="0" destOrd="0" presId="urn:microsoft.com/office/officeart/2005/8/layout/hList3"/>
    <dgm:cxn modelId="{679A384D-E369-41A0-B9CC-91632995B114}" type="presParOf" srcId="{D923AA7D-074D-44E2-8060-9FCBEED19F2E}" destId="{B3A8600E-D058-44A5-83A7-0442F54F0741}" srcOrd="1" destOrd="0" presId="urn:microsoft.com/office/officeart/2005/8/layout/hList3"/>
    <dgm:cxn modelId="{F243FE3F-4847-4524-8436-AC36935DF232}" type="presParOf" srcId="{B3A8600E-D058-44A5-83A7-0442F54F0741}" destId="{D77EBB83-1D22-4D50-833B-B8709FA53969}" srcOrd="0" destOrd="0" presId="urn:microsoft.com/office/officeart/2005/8/layout/hList3"/>
    <dgm:cxn modelId="{971CFA7A-D752-4E90-A257-1EC35B8B701C}" type="presParOf" srcId="{B3A8600E-D058-44A5-83A7-0442F54F0741}" destId="{F328563B-1DF3-4F79-9D27-3FC53208987F}" srcOrd="1" destOrd="0" presId="urn:microsoft.com/office/officeart/2005/8/layout/hList3"/>
    <dgm:cxn modelId="{CFCA7214-1FA1-415C-81B7-A5A7496E5821}" type="presParOf" srcId="{D923AA7D-074D-44E2-8060-9FCBEED19F2E}" destId="{7D8260D8-414B-4E88-84E2-42C826DBA7A3}" srcOrd="2" destOrd="0" presId="urn:microsoft.com/office/officeart/2005/8/layout/hList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2F7377A6-281B-4068-8850-2DEA048DEEC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CB05A8F4-E67B-42BF-8391-051B66B84D43}">
      <dgm:prSet phldrT="[Κείμενο]" custT="1"/>
      <dgm:spPr/>
      <dgm:t>
        <a:bodyPr/>
        <a:lstStyle/>
        <a:p>
          <a:r>
            <a:rPr lang="el-GR" sz="2000" dirty="0" smtClean="0"/>
            <a:t>Συμπτώματα περιοδοντίτιδας</a:t>
          </a:r>
          <a:endParaRPr lang="el-GR" sz="2000" dirty="0" smtClean="0">
            <a:solidFill>
              <a:srgbClr val="FF0000"/>
            </a:solidFill>
          </a:endParaRPr>
        </a:p>
        <a:p>
          <a:r>
            <a:rPr lang="el-GR" sz="2000" b="1" dirty="0" smtClean="0">
              <a:solidFill>
                <a:srgbClr val="FFC000"/>
              </a:solidFill>
            </a:rPr>
            <a:t>Όλα τα συμπτώματα της ουλίτιδας και επιπλέον: </a:t>
          </a:r>
          <a:endParaRPr lang="el-GR" sz="2000" b="1" dirty="0">
            <a:solidFill>
              <a:srgbClr val="FFC000"/>
            </a:solidFill>
          </a:endParaRPr>
        </a:p>
      </dgm:t>
    </dgm:pt>
    <dgm:pt modelId="{DB820D3A-CFC2-4B71-A800-EC8948313830}" type="parTrans" cxnId="{EB349D0C-BDF8-4FD1-9BDC-4C06AC37AEFA}">
      <dgm:prSet/>
      <dgm:spPr/>
      <dgm:t>
        <a:bodyPr/>
        <a:lstStyle/>
        <a:p>
          <a:endParaRPr lang="el-GR"/>
        </a:p>
      </dgm:t>
    </dgm:pt>
    <dgm:pt modelId="{A5272C59-F356-4EBD-AC95-D4FC894D8F6F}" type="sibTrans" cxnId="{EB349D0C-BDF8-4FD1-9BDC-4C06AC37AEFA}">
      <dgm:prSet/>
      <dgm:spPr/>
      <dgm:t>
        <a:bodyPr/>
        <a:lstStyle/>
        <a:p>
          <a:endParaRPr lang="el-GR"/>
        </a:p>
      </dgm:t>
    </dgm:pt>
    <dgm:pt modelId="{893E3C44-B967-439E-8FEB-FEA23AE0FB80}">
      <dgm:prSet phldrT="[Κείμενο]" custT="1"/>
      <dgm:spPr/>
      <dgm:t>
        <a:bodyPr/>
        <a:lstStyle/>
        <a:p>
          <a:r>
            <a:rPr lang="el-GR" sz="1400" dirty="0" smtClean="0"/>
            <a:t>Αυξημένη κινητικότητα και μετανάστευση των δοντιών</a:t>
          </a:r>
        </a:p>
        <a:p>
          <a:r>
            <a:rPr lang="el-GR" sz="1400" dirty="0" smtClean="0"/>
            <a:t>Διαταραχή της σχέσης μύλης και ρίζας  </a:t>
          </a:r>
          <a:endParaRPr lang="el-GR" sz="1400" dirty="0"/>
        </a:p>
      </dgm:t>
    </dgm:pt>
    <dgm:pt modelId="{3A1FF26E-D5B5-4139-9C5C-ABE437AD631E}" type="parTrans" cxnId="{27EC3492-B9C8-4A34-B033-4061763634DD}">
      <dgm:prSet/>
      <dgm:spPr/>
      <dgm:t>
        <a:bodyPr/>
        <a:lstStyle/>
        <a:p>
          <a:endParaRPr lang="el-GR"/>
        </a:p>
      </dgm:t>
    </dgm:pt>
    <dgm:pt modelId="{50F4315D-6495-4C2A-B596-FBF894ADCA84}" type="sibTrans" cxnId="{27EC3492-B9C8-4A34-B033-4061763634DD}">
      <dgm:prSet/>
      <dgm:spPr/>
      <dgm:t>
        <a:bodyPr/>
        <a:lstStyle/>
        <a:p>
          <a:endParaRPr lang="el-GR"/>
        </a:p>
      </dgm:t>
    </dgm:pt>
    <dgm:pt modelId="{C8918079-8265-4C25-8DBB-F4B737172959}">
      <dgm:prSet phldrT="[Κείμενο]" custT="1"/>
      <dgm:spPr/>
      <dgm:t>
        <a:bodyPr/>
        <a:lstStyle/>
        <a:p>
          <a:r>
            <a:rPr lang="el-GR" sz="1400" dirty="0" smtClean="0"/>
            <a:t>Ευαισθησία στις μεταβολές της θερμοκρασίας λόγω απογύμνωσης των ριζών </a:t>
          </a:r>
          <a:endParaRPr lang="el-GR" sz="1400" dirty="0"/>
        </a:p>
      </dgm:t>
    </dgm:pt>
    <dgm:pt modelId="{39F6B957-D6D4-47C6-8171-61F0106DC0EA}" type="parTrans" cxnId="{396A1A8C-04BC-4D2F-B448-FE632870F082}">
      <dgm:prSet/>
      <dgm:spPr/>
      <dgm:t>
        <a:bodyPr/>
        <a:lstStyle/>
        <a:p>
          <a:endParaRPr lang="el-GR"/>
        </a:p>
      </dgm:t>
    </dgm:pt>
    <dgm:pt modelId="{EC17B2FB-A9F0-438D-982C-48D5D80488ED}" type="sibTrans" cxnId="{396A1A8C-04BC-4D2F-B448-FE632870F082}">
      <dgm:prSet/>
      <dgm:spPr/>
      <dgm:t>
        <a:bodyPr/>
        <a:lstStyle/>
        <a:p>
          <a:endParaRPr lang="el-GR"/>
        </a:p>
      </dgm:t>
    </dgm:pt>
    <dgm:pt modelId="{11D64BCD-0C17-4955-B2D7-610C2585F5DA}">
      <dgm:prSet phldrT="[Κείμενο]" custT="1"/>
      <dgm:spPr/>
      <dgm:t>
        <a:bodyPr/>
        <a:lstStyle/>
        <a:p>
          <a:r>
            <a:rPr lang="el-GR" sz="1400" dirty="0" smtClean="0"/>
            <a:t>Αίσθηση πόνου κατά τη μάσηση που διαρκεί και μετά από αυτήν.  Ο πόνος είναι διάχυτος, αμβλύς και βαθύς και οφείλεται στην είσοδο τροφών στους περιοδοντικούς θυλάκους  </a:t>
          </a:r>
          <a:endParaRPr lang="el-GR" sz="1400" dirty="0"/>
        </a:p>
      </dgm:t>
    </dgm:pt>
    <dgm:pt modelId="{679CEAD6-805B-47DB-AAAC-8AB247502CF2}" type="parTrans" cxnId="{1D26B8F8-B091-48F7-9A5C-EA5CA1E4CC27}">
      <dgm:prSet/>
      <dgm:spPr/>
      <dgm:t>
        <a:bodyPr/>
        <a:lstStyle/>
        <a:p>
          <a:endParaRPr lang="el-GR"/>
        </a:p>
      </dgm:t>
    </dgm:pt>
    <dgm:pt modelId="{6DF4D6C7-ED48-42E3-AA5A-F5CE85B16C6E}" type="sibTrans" cxnId="{1D26B8F8-B091-48F7-9A5C-EA5CA1E4CC27}">
      <dgm:prSet/>
      <dgm:spPr/>
      <dgm:t>
        <a:bodyPr/>
        <a:lstStyle/>
        <a:p>
          <a:endParaRPr lang="el-GR"/>
        </a:p>
      </dgm:t>
    </dgm:pt>
    <dgm:pt modelId="{A46CDD53-F25E-4D83-B34A-B10B96A432CC}">
      <dgm:prSet custT="1"/>
      <dgm:spPr/>
      <dgm:t>
        <a:bodyPr/>
        <a:lstStyle/>
        <a:p>
          <a:r>
            <a:rPr lang="el-GR" sz="1400" dirty="0" smtClean="0"/>
            <a:t>Έκκριση πύου</a:t>
          </a:r>
        </a:p>
        <a:p>
          <a:r>
            <a:rPr lang="el-GR" sz="1400" dirty="0" smtClean="0"/>
            <a:t>Κακοσμία του στόματος </a:t>
          </a:r>
          <a:endParaRPr lang="el-GR" sz="1400" dirty="0"/>
        </a:p>
      </dgm:t>
    </dgm:pt>
    <dgm:pt modelId="{CDCF0CA7-C464-4A91-82A9-FFADA1D92654}" type="parTrans" cxnId="{F18E03F9-33B9-4E2C-932E-6AF0B24B5632}">
      <dgm:prSet/>
      <dgm:spPr/>
      <dgm:t>
        <a:bodyPr/>
        <a:lstStyle/>
        <a:p>
          <a:endParaRPr lang="el-GR"/>
        </a:p>
      </dgm:t>
    </dgm:pt>
    <dgm:pt modelId="{FB972C54-5863-46C6-AE94-1E3039B95863}" type="sibTrans" cxnId="{F18E03F9-33B9-4E2C-932E-6AF0B24B5632}">
      <dgm:prSet/>
      <dgm:spPr/>
      <dgm:t>
        <a:bodyPr/>
        <a:lstStyle/>
        <a:p>
          <a:endParaRPr lang="el-GR"/>
        </a:p>
      </dgm:t>
    </dgm:pt>
    <dgm:pt modelId="{D20CF1C2-DD82-40D7-97C6-58B8344CA8E0}">
      <dgm:prSet custT="1"/>
      <dgm:spPr/>
      <dgm:t>
        <a:bodyPr/>
        <a:lstStyle/>
        <a:p>
          <a:r>
            <a:rPr lang="el-GR" sz="1400" dirty="0" smtClean="0"/>
            <a:t>Αλλαγές στα δόντια, μετατοπίσεις από τη θέση τους, απομάκρυνση των δοντιών μεταξύ τους , απώλεια των δοντιών</a:t>
          </a:r>
          <a:endParaRPr lang="el-GR" sz="1400" dirty="0"/>
        </a:p>
      </dgm:t>
    </dgm:pt>
    <dgm:pt modelId="{E37B4F4E-1040-4B80-A7CB-DB60617596C9}" type="parTrans" cxnId="{3327691D-8DBC-4A3D-AE81-E6B66AC0E703}">
      <dgm:prSet/>
      <dgm:spPr/>
      <dgm:t>
        <a:bodyPr/>
        <a:lstStyle/>
        <a:p>
          <a:endParaRPr lang="el-GR"/>
        </a:p>
      </dgm:t>
    </dgm:pt>
    <dgm:pt modelId="{BE1B0845-31C5-4342-8058-C3A19B3127E3}" type="sibTrans" cxnId="{3327691D-8DBC-4A3D-AE81-E6B66AC0E703}">
      <dgm:prSet/>
      <dgm:spPr/>
      <dgm:t>
        <a:bodyPr/>
        <a:lstStyle/>
        <a:p>
          <a:endParaRPr lang="el-GR"/>
        </a:p>
      </dgm:t>
    </dgm:pt>
    <dgm:pt modelId="{6BDCC4DA-1E73-4026-BD5B-64911BD47C43}" type="pres">
      <dgm:prSet presAssocID="{2F7377A6-281B-4068-8850-2DEA048DEEC6}" presName="composite" presStyleCnt="0">
        <dgm:presLayoutVars>
          <dgm:chMax val="1"/>
          <dgm:dir/>
          <dgm:resizeHandles val="exact"/>
        </dgm:presLayoutVars>
      </dgm:prSet>
      <dgm:spPr/>
      <dgm:t>
        <a:bodyPr/>
        <a:lstStyle/>
        <a:p>
          <a:endParaRPr lang="el-GR"/>
        </a:p>
      </dgm:t>
    </dgm:pt>
    <dgm:pt modelId="{906377E5-5983-48A0-AB7D-F450E89E913D}" type="pres">
      <dgm:prSet presAssocID="{CB05A8F4-E67B-42BF-8391-051B66B84D43}" presName="roof" presStyleLbl="dkBgShp" presStyleIdx="0" presStyleCnt="2" custLinFactNeighborY="0"/>
      <dgm:spPr/>
      <dgm:t>
        <a:bodyPr/>
        <a:lstStyle/>
        <a:p>
          <a:endParaRPr lang="el-GR"/>
        </a:p>
      </dgm:t>
    </dgm:pt>
    <dgm:pt modelId="{648B1A12-71FB-43C0-AD76-99780DF9DF0D}" type="pres">
      <dgm:prSet presAssocID="{CB05A8F4-E67B-42BF-8391-051B66B84D43}" presName="pillars" presStyleCnt="0"/>
      <dgm:spPr/>
    </dgm:pt>
    <dgm:pt modelId="{905C1B86-2922-41B2-A491-F6419236AC8A}" type="pres">
      <dgm:prSet presAssocID="{CB05A8F4-E67B-42BF-8391-051B66B84D43}" presName="pillar1" presStyleLbl="node1" presStyleIdx="0" presStyleCnt="5">
        <dgm:presLayoutVars>
          <dgm:bulletEnabled val="1"/>
        </dgm:presLayoutVars>
      </dgm:prSet>
      <dgm:spPr/>
      <dgm:t>
        <a:bodyPr/>
        <a:lstStyle/>
        <a:p>
          <a:endParaRPr lang="el-GR"/>
        </a:p>
      </dgm:t>
    </dgm:pt>
    <dgm:pt modelId="{2464B597-65DD-4E05-97AA-E4E75985A4D9}" type="pres">
      <dgm:prSet presAssocID="{C8918079-8265-4C25-8DBB-F4B737172959}" presName="pillarX" presStyleLbl="node1" presStyleIdx="1" presStyleCnt="5">
        <dgm:presLayoutVars>
          <dgm:bulletEnabled val="1"/>
        </dgm:presLayoutVars>
      </dgm:prSet>
      <dgm:spPr/>
      <dgm:t>
        <a:bodyPr/>
        <a:lstStyle/>
        <a:p>
          <a:endParaRPr lang="el-GR"/>
        </a:p>
      </dgm:t>
    </dgm:pt>
    <dgm:pt modelId="{E3C7FCFB-B293-4943-9F40-40AE62655D6A}" type="pres">
      <dgm:prSet presAssocID="{11D64BCD-0C17-4955-B2D7-610C2585F5DA}" presName="pillarX" presStyleLbl="node1" presStyleIdx="2" presStyleCnt="5">
        <dgm:presLayoutVars>
          <dgm:bulletEnabled val="1"/>
        </dgm:presLayoutVars>
      </dgm:prSet>
      <dgm:spPr/>
      <dgm:t>
        <a:bodyPr/>
        <a:lstStyle/>
        <a:p>
          <a:endParaRPr lang="el-GR"/>
        </a:p>
      </dgm:t>
    </dgm:pt>
    <dgm:pt modelId="{0B635DBA-81AD-43FA-91F6-DD8BBFC012A6}" type="pres">
      <dgm:prSet presAssocID="{A46CDD53-F25E-4D83-B34A-B10B96A432CC}" presName="pillarX" presStyleLbl="node1" presStyleIdx="3" presStyleCnt="5">
        <dgm:presLayoutVars>
          <dgm:bulletEnabled val="1"/>
        </dgm:presLayoutVars>
      </dgm:prSet>
      <dgm:spPr/>
      <dgm:t>
        <a:bodyPr/>
        <a:lstStyle/>
        <a:p>
          <a:endParaRPr lang="el-GR"/>
        </a:p>
      </dgm:t>
    </dgm:pt>
    <dgm:pt modelId="{1EE9E667-ECF4-47F5-A9FF-ABAD3447F7A0}" type="pres">
      <dgm:prSet presAssocID="{D20CF1C2-DD82-40D7-97C6-58B8344CA8E0}" presName="pillarX" presStyleLbl="node1" presStyleIdx="4" presStyleCnt="5">
        <dgm:presLayoutVars>
          <dgm:bulletEnabled val="1"/>
        </dgm:presLayoutVars>
      </dgm:prSet>
      <dgm:spPr/>
      <dgm:t>
        <a:bodyPr/>
        <a:lstStyle/>
        <a:p>
          <a:endParaRPr lang="el-GR"/>
        </a:p>
      </dgm:t>
    </dgm:pt>
    <dgm:pt modelId="{5FDAC913-745C-4779-AE30-8A8F5206BE4A}" type="pres">
      <dgm:prSet presAssocID="{CB05A8F4-E67B-42BF-8391-051B66B84D43}" presName="base" presStyleLbl="dkBgShp" presStyleIdx="1" presStyleCnt="2" custLinFactNeighborX="-1042"/>
      <dgm:spPr/>
    </dgm:pt>
  </dgm:ptLst>
  <dgm:cxnLst>
    <dgm:cxn modelId="{E6B121AB-94ED-42DE-B7AE-772C5043EC48}" type="presOf" srcId="{CB05A8F4-E67B-42BF-8391-051B66B84D43}" destId="{906377E5-5983-48A0-AB7D-F450E89E913D}" srcOrd="0" destOrd="0" presId="urn:microsoft.com/office/officeart/2005/8/layout/hList3"/>
    <dgm:cxn modelId="{3327691D-8DBC-4A3D-AE81-E6B66AC0E703}" srcId="{CB05A8F4-E67B-42BF-8391-051B66B84D43}" destId="{D20CF1C2-DD82-40D7-97C6-58B8344CA8E0}" srcOrd="4" destOrd="0" parTransId="{E37B4F4E-1040-4B80-A7CB-DB60617596C9}" sibTransId="{BE1B0845-31C5-4342-8058-C3A19B3127E3}"/>
    <dgm:cxn modelId="{EB349D0C-BDF8-4FD1-9BDC-4C06AC37AEFA}" srcId="{2F7377A6-281B-4068-8850-2DEA048DEEC6}" destId="{CB05A8F4-E67B-42BF-8391-051B66B84D43}" srcOrd="0" destOrd="0" parTransId="{DB820D3A-CFC2-4B71-A800-EC8948313830}" sibTransId="{A5272C59-F356-4EBD-AC95-D4FC894D8F6F}"/>
    <dgm:cxn modelId="{27EC3492-B9C8-4A34-B033-4061763634DD}" srcId="{CB05A8F4-E67B-42BF-8391-051B66B84D43}" destId="{893E3C44-B967-439E-8FEB-FEA23AE0FB80}" srcOrd="0" destOrd="0" parTransId="{3A1FF26E-D5B5-4139-9C5C-ABE437AD631E}" sibTransId="{50F4315D-6495-4C2A-B596-FBF894ADCA84}"/>
    <dgm:cxn modelId="{6279C02E-C0AC-4FED-BD7C-5B6AE1C77A54}" type="presOf" srcId="{11D64BCD-0C17-4955-B2D7-610C2585F5DA}" destId="{E3C7FCFB-B293-4943-9F40-40AE62655D6A}" srcOrd="0" destOrd="0" presId="urn:microsoft.com/office/officeart/2005/8/layout/hList3"/>
    <dgm:cxn modelId="{07F75B86-6E1C-40C1-8CE4-FA4031894F7B}" type="presOf" srcId="{C8918079-8265-4C25-8DBB-F4B737172959}" destId="{2464B597-65DD-4E05-97AA-E4E75985A4D9}" srcOrd="0" destOrd="0" presId="urn:microsoft.com/office/officeart/2005/8/layout/hList3"/>
    <dgm:cxn modelId="{F18E03F9-33B9-4E2C-932E-6AF0B24B5632}" srcId="{CB05A8F4-E67B-42BF-8391-051B66B84D43}" destId="{A46CDD53-F25E-4D83-B34A-B10B96A432CC}" srcOrd="3" destOrd="0" parTransId="{CDCF0CA7-C464-4A91-82A9-FFADA1D92654}" sibTransId="{FB972C54-5863-46C6-AE94-1E3039B95863}"/>
    <dgm:cxn modelId="{4459603A-142C-48FE-92CC-867376A4F5D7}" type="presOf" srcId="{A46CDD53-F25E-4D83-B34A-B10B96A432CC}" destId="{0B635DBA-81AD-43FA-91F6-DD8BBFC012A6}" srcOrd="0" destOrd="0" presId="urn:microsoft.com/office/officeart/2005/8/layout/hList3"/>
    <dgm:cxn modelId="{1D26B8F8-B091-48F7-9A5C-EA5CA1E4CC27}" srcId="{CB05A8F4-E67B-42BF-8391-051B66B84D43}" destId="{11D64BCD-0C17-4955-B2D7-610C2585F5DA}" srcOrd="2" destOrd="0" parTransId="{679CEAD6-805B-47DB-AAAC-8AB247502CF2}" sibTransId="{6DF4D6C7-ED48-42E3-AA5A-F5CE85B16C6E}"/>
    <dgm:cxn modelId="{396A1A8C-04BC-4D2F-B448-FE632870F082}" srcId="{CB05A8F4-E67B-42BF-8391-051B66B84D43}" destId="{C8918079-8265-4C25-8DBB-F4B737172959}" srcOrd="1" destOrd="0" parTransId="{39F6B957-D6D4-47C6-8171-61F0106DC0EA}" sibTransId="{EC17B2FB-A9F0-438D-982C-48D5D80488ED}"/>
    <dgm:cxn modelId="{EF171456-B895-499F-9955-B336A7B3FC86}" type="presOf" srcId="{893E3C44-B967-439E-8FEB-FEA23AE0FB80}" destId="{905C1B86-2922-41B2-A491-F6419236AC8A}" srcOrd="0" destOrd="0" presId="urn:microsoft.com/office/officeart/2005/8/layout/hList3"/>
    <dgm:cxn modelId="{75C8CF92-5036-4C0A-BF6E-4E3DAF1AE932}" type="presOf" srcId="{D20CF1C2-DD82-40D7-97C6-58B8344CA8E0}" destId="{1EE9E667-ECF4-47F5-A9FF-ABAD3447F7A0}" srcOrd="0" destOrd="0" presId="urn:microsoft.com/office/officeart/2005/8/layout/hList3"/>
    <dgm:cxn modelId="{D8465A62-7075-4411-A2A2-E0C93A2E0265}" type="presOf" srcId="{2F7377A6-281B-4068-8850-2DEA048DEEC6}" destId="{6BDCC4DA-1E73-4026-BD5B-64911BD47C43}" srcOrd="0" destOrd="0" presId="urn:microsoft.com/office/officeart/2005/8/layout/hList3"/>
    <dgm:cxn modelId="{C53D481B-DF9C-4548-BB16-3B836E22C8BD}" type="presParOf" srcId="{6BDCC4DA-1E73-4026-BD5B-64911BD47C43}" destId="{906377E5-5983-48A0-AB7D-F450E89E913D}" srcOrd="0" destOrd="0" presId="urn:microsoft.com/office/officeart/2005/8/layout/hList3"/>
    <dgm:cxn modelId="{319FA0EB-FE64-4CC7-90F7-B65877528A7E}" type="presParOf" srcId="{6BDCC4DA-1E73-4026-BD5B-64911BD47C43}" destId="{648B1A12-71FB-43C0-AD76-99780DF9DF0D}" srcOrd="1" destOrd="0" presId="urn:microsoft.com/office/officeart/2005/8/layout/hList3"/>
    <dgm:cxn modelId="{6EDFBAC4-69DA-406B-BDB6-88C63FF4BC85}" type="presParOf" srcId="{648B1A12-71FB-43C0-AD76-99780DF9DF0D}" destId="{905C1B86-2922-41B2-A491-F6419236AC8A}" srcOrd="0" destOrd="0" presId="urn:microsoft.com/office/officeart/2005/8/layout/hList3"/>
    <dgm:cxn modelId="{5F0363B6-C5F5-465A-B634-07C3FC0BD284}" type="presParOf" srcId="{648B1A12-71FB-43C0-AD76-99780DF9DF0D}" destId="{2464B597-65DD-4E05-97AA-E4E75985A4D9}" srcOrd="1" destOrd="0" presId="urn:microsoft.com/office/officeart/2005/8/layout/hList3"/>
    <dgm:cxn modelId="{B18A2EB2-2221-4461-B637-9F665AE643D4}" type="presParOf" srcId="{648B1A12-71FB-43C0-AD76-99780DF9DF0D}" destId="{E3C7FCFB-B293-4943-9F40-40AE62655D6A}" srcOrd="2" destOrd="0" presId="urn:microsoft.com/office/officeart/2005/8/layout/hList3"/>
    <dgm:cxn modelId="{D71AAAC8-3DF1-4FFE-A1F7-C37B42FE3807}" type="presParOf" srcId="{648B1A12-71FB-43C0-AD76-99780DF9DF0D}" destId="{0B635DBA-81AD-43FA-91F6-DD8BBFC012A6}" srcOrd="3" destOrd="0" presId="urn:microsoft.com/office/officeart/2005/8/layout/hList3"/>
    <dgm:cxn modelId="{9BA8D3F3-FC45-4C64-9FBA-398D2260B9FD}" type="presParOf" srcId="{648B1A12-71FB-43C0-AD76-99780DF9DF0D}" destId="{1EE9E667-ECF4-47F5-A9FF-ABAD3447F7A0}" srcOrd="4" destOrd="0" presId="urn:microsoft.com/office/officeart/2005/8/layout/hList3"/>
    <dgm:cxn modelId="{90B9C2C9-DF0B-4A59-852E-6AC3D228C8F8}" type="presParOf" srcId="{6BDCC4DA-1E73-4026-BD5B-64911BD47C43}" destId="{5FDAC913-745C-4779-AE30-8A8F5206BE4A}" srcOrd="2" destOrd="0" presId="urn:microsoft.com/office/officeart/2005/8/layout/hList3"/>
  </dgm:cxnLst>
  <dgm:bg>
    <a:effectLst>
      <a:outerShdw blurRad="152400" dist="317500" dir="5400000" sx="90000" sy="-19000" rotWithShape="0">
        <a:prstClr val="black">
          <a:alpha val="15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6797DB2-FCE5-4E6E-ABC0-B87BAE25322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378D45CB-130E-4E61-ABDB-D5233AFA38DE}">
      <dgm:prSet phldrT="[Κείμενο]" custT="1"/>
      <dgm:spPr/>
      <dgm:t>
        <a:bodyPr/>
        <a:lstStyle/>
        <a:p>
          <a:r>
            <a:rPr lang="el-GR" sz="1800" b="0" dirty="0" smtClean="0">
              <a:solidFill>
                <a:schemeClr val="tx1"/>
              </a:solidFill>
            </a:rPr>
            <a:t>Ταξινόμηση π</a:t>
          </a:r>
          <a:r>
            <a:rPr lang="el-GR" sz="1800" dirty="0" smtClean="0"/>
            <a:t>εριοδοντίτιδας</a:t>
          </a:r>
          <a:r>
            <a:rPr lang="el-GR" sz="2600" dirty="0" smtClean="0"/>
            <a:t> </a:t>
          </a:r>
          <a:endParaRPr lang="el-GR" sz="2600" dirty="0"/>
        </a:p>
      </dgm:t>
    </dgm:pt>
    <dgm:pt modelId="{F249E416-15BD-4389-B81B-3BBCF4D5667D}" type="parTrans" cxnId="{C5D48294-8104-4072-ABF0-39B18EF1F9EA}">
      <dgm:prSet/>
      <dgm:spPr/>
      <dgm:t>
        <a:bodyPr/>
        <a:lstStyle/>
        <a:p>
          <a:endParaRPr lang="el-GR"/>
        </a:p>
      </dgm:t>
    </dgm:pt>
    <dgm:pt modelId="{78B7DA1C-295D-49DC-A33B-7B320FDF787E}" type="sibTrans" cxnId="{C5D48294-8104-4072-ABF0-39B18EF1F9EA}">
      <dgm:prSet/>
      <dgm:spPr/>
      <dgm:t>
        <a:bodyPr/>
        <a:lstStyle/>
        <a:p>
          <a:endParaRPr lang="el-GR"/>
        </a:p>
      </dgm:t>
    </dgm:pt>
    <dgm:pt modelId="{6CAE3383-69A7-4913-8C58-47197FA62D14}">
      <dgm:prSet phldrT="[Κείμενο]" custT="1"/>
      <dgm:spPr/>
      <dgm:t>
        <a:bodyPr/>
        <a:lstStyle/>
        <a:p>
          <a:r>
            <a:rPr lang="el-GR" sz="1600" dirty="0" smtClean="0"/>
            <a:t>1. Ανάλογα με την έκταση της καταστροφής του φατνιακού οστού</a:t>
          </a:r>
          <a:endParaRPr lang="el-GR" sz="1600" dirty="0"/>
        </a:p>
      </dgm:t>
    </dgm:pt>
    <dgm:pt modelId="{91F27406-4DF4-495E-98D9-8BB0C07FF162}" type="parTrans" cxnId="{4C75F533-AD85-48A4-AF01-F7B3E5BC7C85}">
      <dgm:prSet/>
      <dgm:spPr/>
      <dgm:t>
        <a:bodyPr/>
        <a:lstStyle/>
        <a:p>
          <a:endParaRPr lang="el-GR"/>
        </a:p>
      </dgm:t>
    </dgm:pt>
    <dgm:pt modelId="{9A693014-330E-4205-9127-F03424CB1351}" type="sibTrans" cxnId="{4C75F533-AD85-48A4-AF01-F7B3E5BC7C85}">
      <dgm:prSet/>
      <dgm:spPr/>
      <dgm:t>
        <a:bodyPr/>
        <a:lstStyle/>
        <a:p>
          <a:endParaRPr lang="el-GR"/>
        </a:p>
      </dgm:t>
    </dgm:pt>
    <dgm:pt modelId="{018E3A84-2A44-4BBB-B225-1FFDFBDCB2C8}">
      <dgm:prSet phldrT="[Κείμενο]" custT="1"/>
      <dgm:spPr/>
      <dgm:t>
        <a:bodyPr/>
        <a:lstStyle/>
        <a:p>
          <a:r>
            <a:rPr lang="el-GR" sz="1600" dirty="0" smtClean="0"/>
            <a:t>2. Ανάλογα με το ρυθμό εξέλιξης</a:t>
          </a:r>
          <a:endParaRPr lang="el-GR" sz="1600" dirty="0"/>
        </a:p>
      </dgm:t>
    </dgm:pt>
    <dgm:pt modelId="{5A34A2A4-0ACE-4D35-B4AC-BCB397BC838E}" type="parTrans" cxnId="{2B1940C7-84BA-47A7-A23F-0FEBDC3AF670}">
      <dgm:prSet/>
      <dgm:spPr/>
      <dgm:t>
        <a:bodyPr/>
        <a:lstStyle/>
        <a:p>
          <a:endParaRPr lang="el-GR"/>
        </a:p>
      </dgm:t>
    </dgm:pt>
    <dgm:pt modelId="{CA922677-8AAA-4A5D-A6EE-48592BDF3FF3}" type="sibTrans" cxnId="{2B1940C7-84BA-47A7-A23F-0FEBDC3AF670}">
      <dgm:prSet/>
      <dgm:spPr/>
      <dgm:t>
        <a:bodyPr/>
        <a:lstStyle/>
        <a:p>
          <a:endParaRPr lang="el-GR"/>
        </a:p>
      </dgm:t>
    </dgm:pt>
    <dgm:pt modelId="{E2693D66-92AE-4FE3-85DE-569AC01A27C3}">
      <dgm:prSet custT="1"/>
      <dgm:spPr/>
      <dgm:t>
        <a:bodyPr/>
        <a:lstStyle/>
        <a:p>
          <a:r>
            <a:rPr lang="el-GR" sz="1600" dirty="0" smtClean="0"/>
            <a:t>3. Ανάλογα με την ηλικία</a:t>
          </a:r>
          <a:endParaRPr lang="el-GR" sz="1600" dirty="0"/>
        </a:p>
      </dgm:t>
    </dgm:pt>
    <dgm:pt modelId="{18EE6446-CE37-471D-900D-C4CA32EE86B1}" type="parTrans" cxnId="{6342CCE3-9871-4934-9628-BD46A523B2D9}">
      <dgm:prSet/>
      <dgm:spPr/>
      <dgm:t>
        <a:bodyPr/>
        <a:lstStyle/>
        <a:p>
          <a:endParaRPr lang="el-GR"/>
        </a:p>
      </dgm:t>
    </dgm:pt>
    <dgm:pt modelId="{03351DA5-F57D-4758-8A6A-3A67CB150D84}" type="sibTrans" cxnId="{6342CCE3-9871-4934-9628-BD46A523B2D9}">
      <dgm:prSet/>
      <dgm:spPr/>
      <dgm:t>
        <a:bodyPr/>
        <a:lstStyle/>
        <a:p>
          <a:endParaRPr lang="el-GR"/>
        </a:p>
      </dgm:t>
    </dgm:pt>
    <dgm:pt modelId="{21B2D5F5-8DD5-43C1-9A7F-E264C6EFBB4F}" type="pres">
      <dgm:prSet presAssocID="{C6797DB2-FCE5-4E6E-ABC0-B87BAE25322B}" presName="hierChild1" presStyleCnt="0">
        <dgm:presLayoutVars>
          <dgm:chPref val="1"/>
          <dgm:dir/>
          <dgm:animOne val="branch"/>
          <dgm:animLvl val="lvl"/>
          <dgm:resizeHandles/>
        </dgm:presLayoutVars>
      </dgm:prSet>
      <dgm:spPr/>
      <dgm:t>
        <a:bodyPr/>
        <a:lstStyle/>
        <a:p>
          <a:endParaRPr lang="el-GR"/>
        </a:p>
      </dgm:t>
    </dgm:pt>
    <dgm:pt modelId="{2BA7BC12-C4E6-4F41-993D-3A7D028D91E8}" type="pres">
      <dgm:prSet presAssocID="{378D45CB-130E-4E61-ABDB-D5233AFA38DE}" presName="hierRoot1" presStyleCnt="0"/>
      <dgm:spPr/>
    </dgm:pt>
    <dgm:pt modelId="{80598869-3809-43C0-BD8D-F0512D2949B7}" type="pres">
      <dgm:prSet presAssocID="{378D45CB-130E-4E61-ABDB-D5233AFA38DE}" presName="composite" presStyleCnt="0"/>
      <dgm:spPr/>
    </dgm:pt>
    <dgm:pt modelId="{31ABF4D7-E86B-4603-BCB6-A21E23E5DAC2}" type="pres">
      <dgm:prSet presAssocID="{378D45CB-130E-4E61-ABDB-D5233AFA38DE}" presName="background" presStyleLbl="node0" presStyleIdx="0" presStyleCnt="1"/>
      <dgm:spPr/>
    </dgm:pt>
    <dgm:pt modelId="{5FC8D902-BCBD-41C4-94D6-9C8162A003D9}" type="pres">
      <dgm:prSet presAssocID="{378D45CB-130E-4E61-ABDB-D5233AFA38DE}" presName="text" presStyleLbl="fgAcc0" presStyleIdx="0" presStyleCnt="1">
        <dgm:presLayoutVars>
          <dgm:chPref val="3"/>
        </dgm:presLayoutVars>
      </dgm:prSet>
      <dgm:spPr/>
      <dgm:t>
        <a:bodyPr/>
        <a:lstStyle/>
        <a:p>
          <a:endParaRPr lang="el-GR"/>
        </a:p>
      </dgm:t>
    </dgm:pt>
    <dgm:pt modelId="{808EE75A-5353-47E7-BACC-6C165069B619}" type="pres">
      <dgm:prSet presAssocID="{378D45CB-130E-4E61-ABDB-D5233AFA38DE}" presName="hierChild2" presStyleCnt="0"/>
      <dgm:spPr/>
    </dgm:pt>
    <dgm:pt modelId="{68FF020D-82F8-4696-8BCF-E031D714CABE}" type="pres">
      <dgm:prSet presAssocID="{91F27406-4DF4-495E-98D9-8BB0C07FF162}" presName="Name10" presStyleLbl="parChTrans1D2" presStyleIdx="0" presStyleCnt="3"/>
      <dgm:spPr/>
      <dgm:t>
        <a:bodyPr/>
        <a:lstStyle/>
        <a:p>
          <a:endParaRPr lang="el-GR"/>
        </a:p>
      </dgm:t>
    </dgm:pt>
    <dgm:pt modelId="{E9D2EB31-BF7A-45F0-A48C-AFEFFC84496E}" type="pres">
      <dgm:prSet presAssocID="{6CAE3383-69A7-4913-8C58-47197FA62D14}" presName="hierRoot2" presStyleCnt="0"/>
      <dgm:spPr/>
    </dgm:pt>
    <dgm:pt modelId="{1300CDD9-F74F-4237-92FC-FD5356BE6615}" type="pres">
      <dgm:prSet presAssocID="{6CAE3383-69A7-4913-8C58-47197FA62D14}" presName="composite2" presStyleCnt="0"/>
      <dgm:spPr/>
    </dgm:pt>
    <dgm:pt modelId="{F178A5A7-1B0B-48F5-9F1F-9B1346BB62D0}" type="pres">
      <dgm:prSet presAssocID="{6CAE3383-69A7-4913-8C58-47197FA62D14}" presName="background2" presStyleLbl="node2" presStyleIdx="0" presStyleCnt="3"/>
      <dgm:spPr/>
    </dgm:pt>
    <dgm:pt modelId="{DD21C54A-7045-42D5-BC6A-696B55385DF6}" type="pres">
      <dgm:prSet presAssocID="{6CAE3383-69A7-4913-8C58-47197FA62D14}" presName="text2" presStyleLbl="fgAcc2" presStyleIdx="0" presStyleCnt="3">
        <dgm:presLayoutVars>
          <dgm:chPref val="3"/>
        </dgm:presLayoutVars>
      </dgm:prSet>
      <dgm:spPr/>
      <dgm:t>
        <a:bodyPr/>
        <a:lstStyle/>
        <a:p>
          <a:endParaRPr lang="el-GR"/>
        </a:p>
      </dgm:t>
    </dgm:pt>
    <dgm:pt modelId="{7E6A5CB2-ABA9-44DF-A7F4-252AC3AC613D}" type="pres">
      <dgm:prSet presAssocID="{6CAE3383-69A7-4913-8C58-47197FA62D14}" presName="hierChild3" presStyleCnt="0"/>
      <dgm:spPr/>
    </dgm:pt>
    <dgm:pt modelId="{BDCAC2BA-3519-49C5-BBF6-7B987896711C}" type="pres">
      <dgm:prSet presAssocID="{5A34A2A4-0ACE-4D35-B4AC-BCB397BC838E}" presName="Name10" presStyleLbl="parChTrans1D2" presStyleIdx="1" presStyleCnt="3"/>
      <dgm:spPr/>
      <dgm:t>
        <a:bodyPr/>
        <a:lstStyle/>
        <a:p>
          <a:endParaRPr lang="el-GR"/>
        </a:p>
      </dgm:t>
    </dgm:pt>
    <dgm:pt modelId="{13C72647-CCCF-46EE-A8C7-7C405BA1F380}" type="pres">
      <dgm:prSet presAssocID="{018E3A84-2A44-4BBB-B225-1FFDFBDCB2C8}" presName="hierRoot2" presStyleCnt="0"/>
      <dgm:spPr/>
    </dgm:pt>
    <dgm:pt modelId="{2BFD63A4-C00F-44BF-A704-973BC116EBC2}" type="pres">
      <dgm:prSet presAssocID="{018E3A84-2A44-4BBB-B225-1FFDFBDCB2C8}" presName="composite2" presStyleCnt="0"/>
      <dgm:spPr/>
    </dgm:pt>
    <dgm:pt modelId="{11677F6F-C3CA-4CA3-85A0-3B5CC1F8235E}" type="pres">
      <dgm:prSet presAssocID="{018E3A84-2A44-4BBB-B225-1FFDFBDCB2C8}" presName="background2" presStyleLbl="node2" presStyleIdx="1" presStyleCnt="3"/>
      <dgm:spPr/>
    </dgm:pt>
    <dgm:pt modelId="{B39F13E3-5A5F-4A97-997E-FC0085CC8B67}" type="pres">
      <dgm:prSet presAssocID="{018E3A84-2A44-4BBB-B225-1FFDFBDCB2C8}" presName="text2" presStyleLbl="fgAcc2" presStyleIdx="1" presStyleCnt="3">
        <dgm:presLayoutVars>
          <dgm:chPref val="3"/>
        </dgm:presLayoutVars>
      </dgm:prSet>
      <dgm:spPr/>
      <dgm:t>
        <a:bodyPr/>
        <a:lstStyle/>
        <a:p>
          <a:endParaRPr lang="el-GR"/>
        </a:p>
      </dgm:t>
    </dgm:pt>
    <dgm:pt modelId="{9BD3A045-AAA5-45E2-8B65-CDFEC42C28D6}" type="pres">
      <dgm:prSet presAssocID="{018E3A84-2A44-4BBB-B225-1FFDFBDCB2C8}" presName="hierChild3" presStyleCnt="0"/>
      <dgm:spPr/>
    </dgm:pt>
    <dgm:pt modelId="{B1159601-9E05-4AD5-98F9-5A448AEDA4AF}" type="pres">
      <dgm:prSet presAssocID="{18EE6446-CE37-471D-900D-C4CA32EE86B1}" presName="Name10" presStyleLbl="parChTrans1D2" presStyleIdx="2" presStyleCnt="3"/>
      <dgm:spPr/>
      <dgm:t>
        <a:bodyPr/>
        <a:lstStyle/>
        <a:p>
          <a:endParaRPr lang="el-GR"/>
        </a:p>
      </dgm:t>
    </dgm:pt>
    <dgm:pt modelId="{7EB90DA0-495D-42AE-8120-952AC2824EEC}" type="pres">
      <dgm:prSet presAssocID="{E2693D66-92AE-4FE3-85DE-569AC01A27C3}" presName="hierRoot2" presStyleCnt="0"/>
      <dgm:spPr/>
    </dgm:pt>
    <dgm:pt modelId="{5038349E-CF0B-4907-A1BE-73CED9E82D6F}" type="pres">
      <dgm:prSet presAssocID="{E2693D66-92AE-4FE3-85DE-569AC01A27C3}" presName="composite2" presStyleCnt="0"/>
      <dgm:spPr/>
    </dgm:pt>
    <dgm:pt modelId="{F804CD00-DEF9-4D9B-B005-DD7BC618E757}" type="pres">
      <dgm:prSet presAssocID="{E2693D66-92AE-4FE3-85DE-569AC01A27C3}" presName="background2" presStyleLbl="node2" presStyleIdx="2" presStyleCnt="3"/>
      <dgm:spPr/>
    </dgm:pt>
    <dgm:pt modelId="{29445E77-1F20-4346-BB63-E58A3852E387}" type="pres">
      <dgm:prSet presAssocID="{E2693D66-92AE-4FE3-85DE-569AC01A27C3}" presName="text2" presStyleLbl="fgAcc2" presStyleIdx="2" presStyleCnt="3" custLinFactNeighborY="-888">
        <dgm:presLayoutVars>
          <dgm:chPref val="3"/>
        </dgm:presLayoutVars>
      </dgm:prSet>
      <dgm:spPr/>
      <dgm:t>
        <a:bodyPr/>
        <a:lstStyle/>
        <a:p>
          <a:endParaRPr lang="el-GR"/>
        </a:p>
      </dgm:t>
    </dgm:pt>
    <dgm:pt modelId="{FB80E52B-1853-49AA-AF31-04919B61CCAE}" type="pres">
      <dgm:prSet presAssocID="{E2693D66-92AE-4FE3-85DE-569AC01A27C3}" presName="hierChild3" presStyleCnt="0"/>
      <dgm:spPr/>
    </dgm:pt>
  </dgm:ptLst>
  <dgm:cxnLst>
    <dgm:cxn modelId="{4C75F533-AD85-48A4-AF01-F7B3E5BC7C85}" srcId="{378D45CB-130E-4E61-ABDB-D5233AFA38DE}" destId="{6CAE3383-69A7-4913-8C58-47197FA62D14}" srcOrd="0" destOrd="0" parTransId="{91F27406-4DF4-495E-98D9-8BB0C07FF162}" sibTransId="{9A693014-330E-4205-9127-F03424CB1351}"/>
    <dgm:cxn modelId="{2B1940C7-84BA-47A7-A23F-0FEBDC3AF670}" srcId="{378D45CB-130E-4E61-ABDB-D5233AFA38DE}" destId="{018E3A84-2A44-4BBB-B225-1FFDFBDCB2C8}" srcOrd="1" destOrd="0" parTransId="{5A34A2A4-0ACE-4D35-B4AC-BCB397BC838E}" sibTransId="{CA922677-8AAA-4A5D-A6EE-48592BDF3FF3}"/>
    <dgm:cxn modelId="{E0091D9D-5024-4FF1-92FD-4EDE9E3B817E}" type="presOf" srcId="{378D45CB-130E-4E61-ABDB-D5233AFA38DE}" destId="{5FC8D902-BCBD-41C4-94D6-9C8162A003D9}" srcOrd="0" destOrd="0" presId="urn:microsoft.com/office/officeart/2005/8/layout/hierarchy1"/>
    <dgm:cxn modelId="{C5D48294-8104-4072-ABF0-39B18EF1F9EA}" srcId="{C6797DB2-FCE5-4E6E-ABC0-B87BAE25322B}" destId="{378D45CB-130E-4E61-ABDB-D5233AFA38DE}" srcOrd="0" destOrd="0" parTransId="{F249E416-15BD-4389-B81B-3BBCF4D5667D}" sibTransId="{78B7DA1C-295D-49DC-A33B-7B320FDF787E}"/>
    <dgm:cxn modelId="{F602DD3E-6048-4163-9D14-C942B7ABC76E}" type="presOf" srcId="{5A34A2A4-0ACE-4D35-B4AC-BCB397BC838E}" destId="{BDCAC2BA-3519-49C5-BBF6-7B987896711C}" srcOrd="0" destOrd="0" presId="urn:microsoft.com/office/officeart/2005/8/layout/hierarchy1"/>
    <dgm:cxn modelId="{6C283213-79CF-418E-8EE1-2FF88033631A}" type="presOf" srcId="{91F27406-4DF4-495E-98D9-8BB0C07FF162}" destId="{68FF020D-82F8-4696-8BCF-E031D714CABE}" srcOrd="0" destOrd="0" presId="urn:microsoft.com/office/officeart/2005/8/layout/hierarchy1"/>
    <dgm:cxn modelId="{D2FB5A89-FAC8-49EE-B844-B3CF81427AA7}" type="presOf" srcId="{018E3A84-2A44-4BBB-B225-1FFDFBDCB2C8}" destId="{B39F13E3-5A5F-4A97-997E-FC0085CC8B67}" srcOrd="0" destOrd="0" presId="urn:microsoft.com/office/officeart/2005/8/layout/hierarchy1"/>
    <dgm:cxn modelId="{59C1E749-1135-44F1-9A21-DAD6812B5636}" type="presOf" srcId="{6CAE3383-69A7-4913-8C58-47197FA62D14}" destId="{DD21C54A-7045-42D5-BC6A-696B55385DF6}" srcOrd="0" destOrd="0" presId="urn:microsoft.com/office/officeart/2005/8/layout/hierarchy1"/>
    <dgm:cxn modelId="{FF8243C1-DA53-4E1D-ACBE-6AF7B4674854}" type="presOf" srcId="{C6797DB2-FCE5-4E6E-ABC0-B87BAE25322B}" destId="{21B2D5F5-8DD5-43C1-9A7F-E264C6EFBB4F}" srcOrd="0" destOrd="0" presId="urn:microsoft.com/office/officeart/2005/8/layout/hierarchy1"/>
    <dgm:cxn modelId="{32229CFE-0C17-4A45-9C67-CC090F7FAC97}" type="presOf" srcId="{E2693D66-92AE-4FE3-85DE-569AC01A27C3}" destId="{29445E77-1F20-4346-BB63-E58A3852E387}" srcOrd="0" destOrd="0" presId="urn:microsoft.com/office/officeart/2005/8/layout/hierarchy1"/>
    <dgm:cxn modelId="{A49263B7-D0C0-409E-B888-39789AC7F4C9}" type="presOf" srcId="{18EE6446-CE37-471D-900D-C4CA32EE86B1}" destId="{B1159601-9E05-4AD5-98F9-5A448AEDA4AF}" srcOrd="0" destOrd="0" presId="urn:microsoft.com/office/officeart/2005/8/layout/hierarchy1"/>
    <dgm:cxn modelId="{6342CCE3-9871-4934-9628-BD46A523B2D9}" srcId="{378D45CB-130E-4E61-ABDB-D5233AFA38DE}" destId="{E2693D66-92AE-4FE3-85DE-569AC01A27C3}" srcOrd="2" destOrd="0" parTransId="{18EE6446-CE37-471D-900D-C4CA32EE86B1}" sibTransId="{03351DA5-F57D-4758-8A6A-3A67CB150D84}"/>
    <dgm:cxn modelId="{67835D6F-C063-4A7A-933B-CF87AC51E944}" type="presParOf" srcId="{21B2D5F5-8DD5-43C1-9A7F-E264C6EFBB4F}" destId="{2BA7BC12-C4E6-4F41-993D-3A7D028D91E8}" srcOrd="0" destOrd="0" presId="urn:microsoft.com/office/officeart/2005/8/layout/hierarchy1"/>
    <dgm:cxn modelId="{7BB83543-7796-4B3B-82C2-75661E5137CC}" type="presParOf" srcId="{2BA7BC12-C4E6-4F41-993D-3A7D028D91E8}" destId="{80598869-3809-43C0-BD8D-F0512D2949B7}" srcOrd="0" destOrd="0" presId="urn:microsoft.com/office/officeart/2005/8/layout/hierarchy1"/>
    <dgm:cxn modelId="{095FA2CA-79FF-4C2B-85A5-986D643C32C8}" type="presParOf" srcId="{80598869-3809-43C0-BD8D-F0512D2949B7}" destId="{31ABF4D7-E86B-4603-BCB6-A21E23E5DAC2}" srcOrd="0" destOrd="0" presId="urn:microsoft.com/office/officeart/2005/8/layout/hierarchy1"/>
    <dgm:cxn modelId="{C03F9355-E807-4F3A-8187-79F0AC4295B0}" type="presParOf" srcId="{80598869-3809-43C0-BD8D-F0512D2949B7}" destId="{5FC8D902-BCBD-41C4-94D6-9C8162A003D9}" srcOrd="1" destOrd="0" presId="urn:microsoft.com/office/officeart/2005/8/layout/hierarchy1"/>
    <dgm:cxn modelId="{7E3F6F71-2B0A-4B0A-9EEA-4DDF16D9058F}" type="presParOf" srcId="{2BA7BC12-C4E6-4F41-993D-3A7D028D91E8}" destId="{808EE75A-5353-47E7-BACC-6C165069B619}" srcOrd="1" destOrd="0" presId="urn:microsoft.com/office/officeart/2005/8/layout/hierarchy1"/>
    <dgm:cxn modelId="{44E0E3A3-42DF-454C-90C5-800DD1118022}" type="presParOf" srcId="{808EE75A-5353-47E7-BACC-6C165069B619}" destId="{68FF020D-82F8-4696-8BCF-E031D714CABE}" srcOrd="0" destOrd="0" presId="urn:microsoft.com/office/officeart/2005/8/layout/hierarchy1"/>
    <dgm:cxn modelId="{2393F395-D54F-41F8-BE77-2CB7B0FB5C9A}" type="presParOf" srcId="{808EE75A-5353-47E7-BACC-6C165069B619}" destId="{E9D2EB31-BF7A-45F0-A48C-AFEFFC84496E}" srcOrd="1" destOrd="0" presId="urn:microsoft.com/office/officeart/2005/8/layout/hierarchy1"/>
    <dgm:cxn modelId="{42CEE315-F151-4FDB-AE98-B0EECB94653B}" type="presParOf" srcId="{E9D2EB31-BF7A-45F0-A48C-AFEFFC84496E}" destId="{1300CDD9-F74F-4237-92FC-FD5356BE6615}" srcOrd="0" destOrd="0" presId="urn:microsoft.com/office/officeart/2005/8/layout/hierarchy1"/>
    <dgm:cxn modelId="{2A3F3FF9-1C9A-4270-B153-CA065193FE19}" type="presParOf" srcId="{1300CDD9-F74F-4237-92FC-FD5356BE6615}" destId="{F178A5A7-1B0B-48F5-9F1F-9B1346BB62D0}" srcOrd="0" destOrd="0" presId="urn:microsoft.com/office/officeart/2005/8/layout/hierarchy1"/>
    <dgm:cxn modelId="{1FFFB3BF-8801-49EE-9B43-F43D20F76986}" type="presParOf" srcId="{1300CDD9-F74F-4237-92FC-FD5356BE6615}" destId="{DD21C54A-7045-42D5-BC6A-696B55385DF6}" srcOrd="1" destOrd="0" presId="urn:microsoft.com/office/officeart/2005/8/layout/hierarchy1"/>
    <dgm:cxn modelId="{9F1453F9-3B09-429A-AA3C-71E216633C8D}" type="presParOf" srcId="{E9D2EB31-BF7A-45F0-A48C-AFEFFC84496E}" destId="{7E6A5CB2-ABA9-44DF-A7F4-252AC3AC613D}" srcOrd="1" destOrd="0" presId="urn:microsoft.com/office/officeart/2005/8/layout/hierarchy1"/>
    <dgm:cxn modelId="{3FBF058E-C9B4-47C7-8B65-F659FAE050E4}" type="presParOf" srcId="{808EE75A-5353-47E7-BACC-6C165069B619}" destId="{BDCAC2BA-3519-49C5-BBF6-7B987896711C}" srcOrd="2" destOrd="0" presId="urn:microsoft.com/office/officeart/2005/8/layout/hierarchy1"/>
    <dgm:cxn modelId="{63363176-CB6A-45CF-B212-8C3BCAE07C34}" type="presParOf" srcId="{808EE75A-5353-47E7-BACC-6C165069B619}" destId="{13C72647-CCCF-46EE-A8C7-7C405BA1F380}" srcOrd="3" destOrd="0" presId="urn:microsoft.com/office/officeart/2005/8/layout/hierarchy1"/>
    <dgm:cxn modelId="{F9437540-52DB-4200-B5D2-63D5F1D34288}" type="presParOf" srcId="{13C72647-CCCF-46EE-A8C7-7C405BA1F380}" destId="{2BFD63A4-C00F-44BF-A704-973BC116EBC2}" srcOrd="0" destOrd="0" presId="urn:microsoft.com/office/officeart/2005/8/layout/hierarchy1"/>
    <dgm:cxn modelId="{D1346DEA-8BF1-4DDB-8519-EEBE1BFA6E6D}" type="presParOf" srcId="{2BFD63A4-C00F-44BF-A704-973BC116EBC2}" destId="{11677F6F-C3CA-4CA3-85A0-3B5CC1F8235E}" srcOrd="0" destOrd="0" presId="urn:microsoft.com/office/officeart/2005/8/layout/hierarchy1"/>
    <dgm:cxn modelId="{B777687E-273B-4BDB-94BA-88A02194CB62}" type="presParOf" srcId="{2BFD63A4-C00F-44BF-A704-973BC116EBC2}" destId="{B39F13E3-5A5F-4A97-997E-FC0085CC8B67}" srcOrd="1" destOrd="0" presId="urn:microsoft.com/office/officeart/2005/8/layout/hierarchy1"/>
    <dgm:cxn modelId="{0617AF8A-762E-4A2F-B849-DA08F36A61F7}" type="presParOf" srcId="{13C72647-CCCF-46EE-A8C7-7C405BA1F380}" destId="{9BD3A045-AAA5-45E2-8B65-CDFEC42C28D6}" srcOrd="1" destOrd="0" presId="urn:microsoft.com/office/officeart/2005/8/layout/hierarchy1"/>
    <dgm:cxn modelId="{1FD314A4-5F8F-4BE1-8D63-29F3223E4E9F}" type="presParOf" srcId="{808EE75A-5353-47E7-BACC-6C165069B619}" destId="{B1159601-9E05-4AD5-98F9-5A448AEDA4AF}" srcOrd="4" destOrd="0" presId="urn:microsoft.com/office/officeart/2005/8/layout/hierarchy1"/>
    <dgm:cxn modelId="{48FE875D-52DE-4756-836C-69C0D6FE56B2}" type="presParOf" srcId="{808EE75A-5353-47E7-BACC-6C165069B619}" destId="{7EB90DA0-495D-42AE-8120-952AC2824EEC}" srcOrd="5" destOrd="0" presId="urn:microsoft.com/office/officeart/2005/8/layout/hierarchy1"/>
    <dgm:cxn modelId="{B630189C-E5A4-4830-95EC-05D63C2F695D}" type="presParOf" srcId="{7EB90DA0-495D-42AE-8120-952AC2824EEC}" destId="{5038349E-CF0B-4907-A1BE-73CED9E82D6F}" srcOrd="0" destOrd="0" presId="urn:microsoft.com/office/officeart/2005/8/layout/hierarchy1"/>
    <dgm:cxn modelId="{36F0E066-453F-4F00-BB68-38B3642B6926}" type="presParOf" srcId="{5038349E-CF0B-4907-A1BE-73CED9E82D6F}" destId="{F804CD00-DEF9-4D9B-B005-DD7BC618E757}" srcOrd="0" destOrd="0" presId="urn:microsoft.com/office/officeart/2005/8/layout/hierarchy1"/>
    <dgm:cxn modelId="{78700057-31CE-4335-9E7F-959C39A265DF}" type="presParOf" srcId="{5038349E-CF0B-4907-A1BE-73CED9E82D6F}" destId="{29445E77-1F20-4346-BB63-E58A3852E387}" srcOrd="1" destOrd="0" presId="urn:microsoft.com/office/officeart/2005/8/layout/hierarchy1"/>
    <dgm:cxn modelId="{9AAA4215-E66A-4DEE-8A5E-8B48A6F0F215}" type="presParOf" srcId="{7EB90DA0-495D-42AE-8120-952AC2824EEC}" destId="{FB80E52B-1853-49AA-AF31-04919B61CCA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6797DB2-FCE5-4E6E-ABC0-B87BAE25322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2693D66-92AE-4FE3-85DE-569AC01A27C3}">
      <dgm:prSet custT="1"/>
      <dgm:spPr/>
      <dgm:t>
        <a:bodyPr/>
        <a:lstStyle/>
        <a:p>
          <a:r>
            <a:rPr lang="el-GR" sz="1600" dirty="0" smtClean="0"/>
            <a:t>1. Ταξινόμηση ανάλογα με τη έκταση καταστροφής του φατνιακού οστού</a:t>
          </a:r>
          <a:endParaRPr lang="el-GR" sz="1600" dirty="0"/>
        </a:p>
      </dgm:t>
    </dgm:pt>
    <dgm:pt modelId="{18EE6446-CE37-471D-900D-C4CA32EE86B1}" type="parTrans" cxnId="{6342CCE3-9871-4934-9628-BD46A523B2D9}">
      <dgm:prSet/>
      <dgm:spPr/>
      <dgm:t>
        <a:bodyPr/>
        <a:lstStyle/>
        <a:p>
          <a:endParaRPr lang="el-GR"/>
        </a:p>
      </dgm:t>
    </dgm:pt>
    <dgm:pt modelId="{03351DA5-F57D-4758-8A6A-3A67CB150D84}" type="sibTrans" cxnId="{6342CCE3-9871-4934-9628-BD46A523B2D9}">
      <dgm:prSet/>
      <dgm:spPr/>
      <dgm:t>
        <a:bodyPr/>
        <a:lstStyle/>
        <a:p>
          <a:endParaRPr lang="el-GR"/>
        </a:p>
      </dgm:t>
    </dgm:pt>
    <dgm:pt modelId="{C8C4EE88-B23C-4C53-A673-C7363481032D}">
      <dgm:prSet custT="1"/>
      <dgm:spPr/>
      <dgm:t>
        <a:bodyPr/>
        <a:lstStyle/>
        <a:p>
          <a:r>
            <a:rPr lang="el-GR" sz="1400" dirty="0" smtClean="0"/>
            <a:t>Απλή ή επιπολής περιοδοντίτιδα</a:t>
          </a:r>
          <a:endParaRPr lang="el-GR" sz="1400" dirty="0"/>
        </a:p>
      </dgm:t>
    </dgm:pt>
    <dgm:pt modelId="{80599C08-1FC6-4CF5-B967-022EDDD44657}" type="parTrans" cxnId="{8CAC79AE-C064-4D96-868F-CEA76C0B1ACA}">
      <dgm:prSet/>
      <dgm:spPr/>
      <dgm:t>
        <a:bodyPr/>
        <a:lstStyle/>
        <a:p>
          <a:endParaRPr lang="el-GR"/>
        </a:p>
      </dgm:t>
    </dgm:pt>
    <dgm:pt modelId="{0AD37488-92CC-47D3-AB89-1635D9FE7866}" type="sibTrans" cxnId="{8CAC79AE-C064-4D96-868F-CEA76C0B1ACA}">
      <dgm:prSet/>
      <dgm:spPr/>
      <dgm:t>
        <a:bodyPr/>
        <a:lstStyle/>
        <a:p>
          <a:endParaRPr lang="el-GR"/>
        </a:p>
      </dgm:t>
    </dgm:pt>
    <dgm:pt modelId="{7BD93E7A-FDCA-472E-B9A5-8779D9113F5E}">
      <dgm:prSet custT="1"/>
      <dgm:spPr/>
      <dgm:t>
        <a:bodyPr/>
        <a:lstStyle/>
        <a:p>
          <a:r>
            <a:rPr lang="el-GR" sz="1400" dirty="0" smtClean="0"/>
            <a:t>Προχωρημένη ή εν τω βάθει περιοδοντίτιδα</a:t>
          </a:r>
          <a:endParaRPr lang="el-GR" sz="1400" dirty="0"/>
        </a:p>
      </dgm:t>
    </dgm:pt>
    <dgm:pt modelId="{773137B6-7182-4D30-8CCA-7CE929A774EA}" type="parTrans" cxnId="{479698C4-0815-4A4C-8588-45574DFB18D2}">
      <dgm:prSet/>
      <dgm:spPr/>
      <dgm:t>
        <a:bodyPr/>
        <a:lstStyle/>
        <a:p>
          <a:endParaRPr lang="el-GR"/>
        </a:p>
      </dgm:t>
    </dgm:pt>
    <dgm:pt modelId="{18D273E6-C196-42C6-AAA5-CF9D9624D078}" type="sibTrans" cxnId="{479698C4-0815-4A4C-8588-45574DFB18D2}">
      <dgm:prSet/>
      <dgm:spPr/>
      <dgm:t>
        <a:bodyPr/>
        <a:lstStyle/>
        <a:p>
          <a:endParaRPr lang="el-GR"/>
        </a:p>
      </dgm:t>
    </dgm:pt>
    <dgm:pt modelId="{2564A26F-E059-41F3-8820-73B2AB460DBD}">
      <dgm:prSet custT="1"/>
      <dgm:spPr/>
      <dgm:t>
        <a:bodyPr/>
        <a:lstStyle/>
        <a:p>
          <a:r>
            <a:rPr lang="el-GR" sz="1400" dirty="0" smtClean="0"/>
            <a:t>Επιλεγμένη ή σύνθετη περιοδοντίτιδα</a:t>
          </a:r>
          <a:endParaRPr lang="el-GR" sz="1400" dirty="0"/>
        </a:p>
      </dgm:t>
    </dgm:pt>
    <dgm:pt modelId="{98615309-E8A1-45AB-B5DB-37DAB54629F4}" type="parTrans" cxnId="{74CD739A-B848-4DEC-A1F1-8E8F0A79D120}">
      <dgm:prSet/>
      <dgm:spPr/>
      <dgm:t>
        <a:bodyPr/>
        <a:lstStyle/>
        <a:p>
          <a:endParaRPr lang="el-GR"/>
        </a:p>
      </dgm:t>
    </dgm:pt>
    <dgm:pt modelId="{BB646DA2-AC91-429E-908F-2979303212F0}" type="sibTrans" cxnId="{74CD739A-B848-4DEC-A1F1-8E8F0A79D120}">
      <dgm:prSet/>
      <dgm:spPr/>
      <dgm:t>
        <a:bodyPr/>
        <a:lstStyle/>
        <a:p>
          <a:endParaRPr lang="el-GR"/>
        </a:p>
      </dgm:t>
    </dgm:pt>
    <dgm:pt modelId="{21B2D5F5-8DD5-43C1-9A7F-E264C6EFBB4F}" type="pres">
      <dgm:prSet presAssocID="{C6797DB2-FCE5-4E6E-ABC0-B87BAE25322B}" presName="hierChild1" presStyleCnt="0">
        <dgm:presLayoutVars>
          <dgm:chPref val="1"/>
          <dgm:dir/>
          <dgm:animOne val="branch"/>
          <dgm:animLvl val="lvl"/>
          <dgm:resizeHandles/>
        </dgm:presLayoutVars>
      </dgm:prSet>
      <dgm:spPr/>
      <dgm:t>
        <a:bodyPr/>
        <a:lstStyle/>
        <a:p>
          <a:endParaRPr lang="el-GR"/>
        </a:p>
      </dgm:t>
    </dgm:pt>
    <dgm:pt modelId="{9D61B411-1E61-488E-893F-9DCA828B5B78}" type="pres">
      <dgm:prSet presAssocID="{E2693D66-92AE-4FE3-85DE-569AC01A27C3}" presName="hierRoot1" presStyleCnt="0"/>
      <dgm:spPr/>
    </dgm:pt>
    <dgm:pt modelId="{4F876794-010B-4E70-8A32-7CC9CC2B78B5}" type="pres">
      <dgm:prSet presAssocID="{E2693D66-92AE-4FE3-85DE-569AC01A27C3}" presName="composite" presStyleCnt="0"/>
      <dgm:spPr/>
    </dgm:pt>
    <dgm:pt modelId="{8563B6C2-26F5-4FA0-828D-FA889F83938A}" type="pres">
      <dgm:prSet presAssocID="{E2693D66-92AE-4FE3-85DE-569AC01A27C3}" presName="background" presStyleLbl="node0" presStyleIdx="0" presStyleCnt="1"/>
      <dgm:spPr/>
    </dgm:pt>
    <dgm:pt modelId="{0D6F1513-1C06-4581-A9DF-572DEE4517C4}" type="pres">
      <dgm:prSet presAssocID="{E2693D66-92AE-4FE3-85DE-569AC01A27C3}" presName="text" presStyleLbl="fgAcc0" presStyleIdx="0" presStyleCnt="1">
        <dgm:presLayoutVars>
          <dgm:chPref val="3"/>
        </dgm:presLayoutVars>
      </dgm:prSet>
      <dgm:spPr/>
      <dgm:t>
        <a:bodyPr/>
        <a:lstStyle/>
        <a:p>
          <a:endParaRPr lang="el-GR"/>
        </a:p>
      </dgm:t>
    </dgm:pt>
    <dgm:pt modelId="{663E616D-01CA-48AA-94F0-1DC315177CD6}" type="pres">
      <dgm:prSet presAssocID="{E2693D66-92AE-4FE3-85DE-569AC01A27C3}" presName="hierChild2" presStyleCnt="0"/>
      <dgm:spPr/>
    </dgm:pt>
    <dgm:pt modelId="{87956489-7653-4954-AFF3-656FD7902FC4}" type="pres">
      <dgm:prSet presAssocID="{80599C08-1FC6-4CF5-B967-022EDDD44657}" presName="Name10" presStyleLbl="parChTrans1D2" presStyleIdx="0" presStyleCnt="3"/>
      <dgm:spPr/>
      <dgm:t>
        <a:bodyPr/>
        <a:lstStyle/>
        <a:p>
          <a:endParaRPr lang="el-GR"/>
        </a:p>
      </dgm:t>
    </dgm:pt>
    <dgm:pt modelId="{F8CDC2E0-00A5-45B7-A163-0CDB1BE3E05E}" type="pres">
      <dgm:prSet presAssocID="{C8C4EE88-B23C-4C53-A673-C7363481032D}" presName="hierRoot2" presStyleCnt="0"/>
      <dgm:spPr/>
    </dgm:pt>
    <dgm:pt modelId="{A7A05AE2-1AC8-4EBF-AC4D-B573E1A523CB}" type="pres">
      <dgm:prSet presAssocID="{C8C4EE88-B23C-4C53-A673-C7363481032D}" presName="composite2" presStyleCnt="0"/>
      <dgm:spPr/>
    </dgm:pt>
    <dgm:pt modelId="{E75CE0E0-9918-49D9-A6FB-1B32F7FAFCAD}" type="pres">
      <dgm:prSet presAssocID="{C8C4EE88-B23C-4C53-A673-C7363481032D}" presName="background2" presStyleLbl="node2" presStyleIdx="0" presStyleCnt="3"/>
      <dgm:spPr/>
    </dgm:pt>
    <dgm:pt modelId="{E9DCFDF7-1802-4731-9A23-317B2D6D4FDB}" type="pres">
      <dgm:prSet presAssocID="{C8C4EE88-B23C-4C53-A673-C7363481032D}" presName="text2" presStyleLbl="fgAcc2" presStyleIdx="0" presStyleCnt="3">
        <dgm:presLayoutVars>
          <dgm:chPref val="3"/>
        </dgm:presLayoutVars>
      </dgm:prSet>
      <dgm:spPr/>
      <dgm:t>
        <a:bodyPr/>
        <a:lstStyle/>
        <a:p>
          <a:endParaRPr lang="el-GR"/>
        </a:p>
      </dgm:t>
    </dgm:pt>
    <dgm:pt modelId="{DFBDEC82-F5A0-44A1-B7BB-A3A8A2928031}" type="pres">
      <dgm:prSet presAssocID="{C8C4EE88-B23C-4C53-A673-C7363481032D}" presName="hierChild3" presStyleCnt="0"/>
      <dgm:spPr/>
    </dgm:pt>
    <dgm:pt modelId="{3D828DC9-BBF3-47E0-8604-DF9CEEC7A7BE}" type="pres">
      <dgm:prSet presAssocID="{773137B6-7182-4D30-8CCA-7CE929A774EA}" presName="Name10" presStyleLbl="parChTrans1D2" presStyleIdx="1" presStyleCnt="3"/>
      <dgm:spPr/>
      <dgm:t>
        <a:bodyPr/>
        <a:lstStyle/>
        <a:p>
          <a:endParaRPr lang="el-GR"/>
        </a:p>
      </dgm:t>
    </dgm:pt>
    <dgm:pt modelId="{F27D0940-7406-4769-B02A-C947477E5BF7}" type="pres">
      <dgm:prSet presAssocID="{7BD93E7A-FDCA-472E-B9A5-8779D9113F5E}" presName="hierRoot2" presStyleCnt="0"/>
      <dgm:spPr/>
    </dgm:pt>
    <dgm:pt modelId="{05C3C02B-010E-4DCC-BBFB-85EB95B1AD2C}" type="pres">
      <dgm:prSet presAssocID="{7BD93E7A-FDCA-472E-B9A5-8779D9113F5E}" presName="composite2" presStyleCnt="0"/>
      <dgm:spPr/>
    </dgm:pt>
    <dgm:pt modelId="{11625611-2C3D-4E83-8873-4F8702FC624D}" type="pres">
      <dgm:prSet presAssocID="{7BD93E7A-FDCA-472E-B9A5-8779D9113F5E}" presName="background2" presStyleLbl="node2" presStyleIdx="1" presStyleCnt="3"/>
      <dgm:spPr/>
    </dgm:pt>
    <dgm:pt modelId="{920128E2-D506-4D48-AE92-F99831FF1C02}" type="pres">
      <dgm:prSet presAssocID="{7BD93E7A-FDCA-472E-B9A5-8779D9113F5E}" presName="text2" presStyleLbl="fgAcc2" presStyleIdx="1" presStyleCnt="3">
        <dgm:presLayoutVars>
          <dgm:chPref val="3"/>
        </dgm:presLayoutVars>
      </dgm:prSet>
      <dgm:spPr/>
      <dgm:t>
        <a:bodyPr/>
        <a:lstStyle/>
        <a:p>
          <a:endParaRPr lang="el-GR"/>
        </a:p>
      </dgm:t>
    </dgm:pt>
    <dgm:pt modelId="{1647040E-82AA-4D5D-899F-D9B1934D7BD0}" type="pres">
      <dgm:prSet presAssocID="{7BD93E7A-FDCA-472E-B9A5-8779D9113F5E}" presName="hierChild3" presStyleCnt="0"/>
      <dgm:spPr/>
    </dgm:pt>
    <dgm:pt modelId="{AD9BE6F1-91C6-4F82-9D41-639EFB9BF0F8}" type="pres">
      <dgm:prSet presAssocID="{98615309-E8A1-45AB-B5DB-37DAB54629F4}" presName="Name10" presStyleLbl="parChTrans1D2" presStyleIdx="2" presStyleCnt="3"/>
      <dgm:spPr/>
      <dgm:t>
        <a:bodyPr/>
        <a:lstStyle/>
        <a:p>
          <a:endParaRPr lang="el-GR"/>
        </a:p>
      </dgm:t>
    </dgm:pt>
    <dgm:pt modelId="{3247D010-9538-4FD4-A888-E45DA2286B4C}" type="pres">
      <dgm:prSet presAssocID="{2564A26F-E059-41F3-8820-73B2AB460DBD}" presName="hierRoot2" presStyleCnt="0"/>
      <dgm:spPr/>
    </dgm:pt>
    <dgm:pt modelId="{C6916C8A-3D69-4544-A50D-B11C46930BA8}" type="pres">
      <dgm:prSet presAssocID="{2564A26F-E059-41F3-8820-73B2AB460DBD}" presName="composite2" presStyleCnt="0"/>
      <dgm:spPr/>
    </dgm:pt>
    <dgm:pt modelId="{F16B20C4-CC26-4F4D-81E3-FA6EEB4A35BA}" type="pres">
      <dgm:prSet presAssocID="{2564A26F-E059-41F3-8820-73B2AB460DBD}" presName="background2" presStyleLbl="node2" presStyleIdx="2" presStyleCnt="3"/>
      <dgm:spPr/>
    </dgm:pt>
    <dgm:pt modelId="{14B5E537-B1B3-48B3-AE09-593D2283A1A3}" type="pres">
      <dgm:prSet presAssocID="{2564A26F-E059-41F3-8820-73B2AB460DBD}" presName="text2" presStyleLbl="fgAcc2" presStyleIdx="2" presStyleCnt="3">
        <dgm:presLayoutVars>
          <dgm:chPref val="3"/>
        </dgm:presLayoutVars>
      </dgm:prSet>
      <dgm:spPr/>
      <dgm:t>
        <a:bodyPr/>
        <a:lstStyle/>
        <a:p>
          <a:endParaRPr lang="el-GR"/>
        </a:p>
      </dgm:t>
    </dgm:pt>
    <dgm:pt modelId="{94D2178E-F370-4A55-A198-9897E85EAC70}" type="pres">
      <dgm:prSet presAssocID="{2564A26F-E059-41F3-8820-73B2AB460DBD}" presName="hierChild3" presStyleCnt="0"/>
      <dgm:spPr/>
    </dgm:pt>
  </dgm:ptLst>
  <dgm:cxnLst>
    <dgm:cxn modelId="{60ACDB6C-CA3A-417A-939C-0DF280FDCFBD}" type="presOf" srcId="{E2693D66-92AE-4FE3-85DE-569AC01A27C3}" destId="{0D6F1513-1C06-4581-A9DF-572DEE4517C4}" srcOrd="0" destOrd="0" presId="urn:microsoft.com/office/officeart/2005/8/layout/hierarchy1"/>
    <dgm:cxn modelId="{74CD739A-B848-4DEC-A1F1-8E8F0A79D120}" srcId="{E2693D66-92AE-4FE3-85DE-569AC01A27C3}" destId="{2564A26F-E059-41F3-8820-73B2AB460DBD}" srcOrd="2" destOrd="0" parTransId="{98615309-E8A1-45AB-B5DB-37DAB54629F4}" sibTransId="{BB646DA2-AC91-429E-908F-2979303212F0}"/>
    <dgm:cxn modelId="{95395ED1-EFBA-4352-A10D-524D4BADDD45}" type="presOf" srcId="{80599C08-1FC6-4CF5-B967-022EDDD44657}" destId="{87956489-7653-4954-AFF3-656FD7902FC4}" srcOrd="0" destOrd="0" presId="urn:microsoft.com/office/officeart/2005/8/layout/hierarchy1"/>
    <dgm:cxn modelId="{479698C4-0815-4A4C-8588-45574DFB18D2}" srcId="{E2693D66-92AE-4FE3-85DE-569AC01A27C3}" destId="{7BD93E7A-FDCA-472E-B9A5-8779D9113F5E}" srcOrd="1" destOrd="0" parTransId="{773137B6-7182-4D30-8CCA-7CE929A774EA}" sibTransId="{18D273E6-C196-42C6-AAA5-CF9D9624D078}"/>
    <dgm:cxn modelId="{D7AADE70-5C9D-4F15-A17D-70577A2B3F3B}" type="presOf" srcId="{98615309-E8A1-45AB-B5DB-37DAB54629F4}" destId="{AD9BE6F1-91C6-4F82-9D41-639EFB9BF0F8}" srcOrd="0" destOrd="0" presId="urn:microsoft.com/office/officeart/2005/8/layout/hierarchy1"/>
    <dgm:cxn modelId="{00E29C83-0C1E-412C-87A0-5F0A4B7DFE35}" type="presOf" srcId="{C8C4EE88-B23C-4C53-A673-C7363481032D}" destId="{E9DCFDF7-1802-4731-9A23-317B2D6D4FDB}" srcOrd="0" destOrd="0" presId="urn:microsoft.com/office/officeart/2005/8/layout/hierarchy1"/>
    <dgm:cxn modelId="{9A4E6F56-60BE-475A-86B9-C7B02BB60F9D}" type="presOf" srcId="{C6797DB2-FCE5-4E6E-ABC0-B87BAE25322B}" destId="{21B2D5F5-8DD5-43C1-9A7F-E264C6EFBB4F}" srcOrd="0" destOrd="0" presId="urn:microsoft.com/office/officeart/2005/8/layout/hierarchy1"/>
    <dgm:cxn modelId="{E1F4D04E-9FD7-4392-B6A1-BC02BEF575DA}" type="presOf" srcId="{7BD93E7A-FDCA-472E-B9A5-8779D9113F5E}" destId="{920128E2-D506-4D48-AE92-F99831FF1C02}" srcOrd="0" destOrd="0" presId="urn:microsoft.com/office/officeart/2005/8/layout/hierarchy1"/>
    <dgm:cxn modelId="{6F1C280E-61A4-44CA-9B32-176ABEFE97EB}" type="presOf" srcId="{2564A26F-E059-41F3-8820-73B2AB460DBD}" destId="{14B5E537-B1B3-48B3-AE09-593D2283A1A3}" srcOrd="0" destOrd="0" presId="urn:microsoft.com/office/officeart/2005/8/layout/hierarchy1"/>
    <dgm:cxn modelId="{08D659F7-929B-42C0-B881-1683710FE7C7}" type="presOf" srcId="{773137B6-7182-4D30-8CCA-7CE929A774EA}" destId="{3D828DC9-BBF3-47E0-8604-DF9CEEC7A7BE}" srcOrd="0" destOrd="0" presId="urn:microsoft.com/office/officeart/2005/8/layout/hierarchy1"/>
    <dgm:cxn modelId="{8CAC79AE-C064-4D96-868F-CEA76C0B1ACA}" srcId="{E2693D66-92AE-4FE3-85DE-569AC01A27C3}" destId="{C8C4EE88-B23C-4C53-A673-C7363481032D}" srcOrd="0" destOrd="0" parTransId="{80599C08-1FC6-4CF5-B967-022EDDD44657}" sibTransId="{0AD37488-92CC-47D3-AB89-1635D9FE7866}"/>
    <dgm:cxn modelId="{6342CCE3-9871-4934-9628-BD46A523B2D9}" srcId="{C6797DB2-FCE5-4E6E-ABC0-B87BAE25322B}" destId="{E2693D66-92AE-4FE3-85DE-569AC01A27C3}" srcOrd="0" destOrd="0" parTransId="{18EE6446-CE37-471D-900D-C4CA32EE86B1}" sibTransId="{03351DA5-F57D-4758-8A6A-3A67CB150D84}"/>
    <dgm:cxn modelId="{C37E9F3B-A7AB-4096-AD8F-576EF138E875}" type="presParOf" srcId="{21B2D5F5-8DD5-43C1-9A7F-E264C6EFBB4F}" destId="{9D61B411-1E61-488E-893F-9DCA828B5B78}" srcOrd="0" destOrd="0" presId="urn:microsoft.com/office/officeart/2005/8/layout/hierarchy1"/>
    <dgm:cxn modelId="{18DB00BA-03CE-4F77-8117-EDA58E02BF22}" type="presParOf" srcId="{9D61B411-1E61-488E-893F-9DCA828B5B78}" destId="{4F876794-010B-4E70-8A32-7CC9CC2B78B5}" srcOrd="0" destOrd="0" presId="urn:microsoft.com/office/officeart/2005/8/layout/hierarchy1"/>
    <dgm:cxn modelId="{11D096AB-7C9F-4123-AA9A-687D76B84EDE}" type="presParOf" srcId="{4F876794-010B-4E70-8A32-7CC9CC2B78B5}" destId="{8563B6C2-26F5-4FA0-828D-FA889F83938A}" srcOrd="0" destOrd="0" presId="urn:microsoft.com/office/officeart/2005/8/layout/hierarchy1"/>
    <dgm:cxn modelId="{D2AE2305-391C-4974-AE63-D8F9F0BD5D20}" type="presParOf" srcId="{4F876794-010B-4E70-8A32-7CC9CC2B78B5}" destId="{0D6F1513-1C06-4581-A9DF-572DEE4517C4}" srcOrd="1" destOrd="0" presId="urn:microsoft.com/office/officeart/2005/8/layout/hierarchy1"/>
    <dgm:cxn modelId="{F85D556C-FB02-4A89-9DA6-30D569230FE0}" type="presParOf" srcId="{9D61B411-1E61-488E-893F-9DCA828B5B78}" destId="{663E616D-01CA-48AA-94F0-1DC315177CD6}" srcOrd="1" destOrd="0" presId="urn:microsoft.com/office/officeart/2005/8/layout/hierarchy1"/>
    <dgm:cxn modelId="{276816F2-CD74-42B3-BCCD-D25AA8B00B56}" type="presParOf" srcId="{663E616D-01CA-48AA-94F0-1DC315177CD6}" destId="{87956489-7653-4954-AFF3-656FD7902FC4}" srcOrd="0" destOrd="0" presId="urn:microsoft.com/office/officeart/2005/8/layout/hierarchy1"/>
    <dgm:cxn modelId="{F3A39451-3B10-479F-9372-3378151CCDDC}" type="presParOf" srcId="{663E616D-01CA-48AA-94F0-1DC315177CD6}" destId="{F8CDC2E0-00A5-45B7-A163-0CDB1BE3E05E}" srcOrd="1" destOrd="0" presId="urn:microsoft.com/office/officeart/2005/8/layout/hierarchy1"/>
    <dgm:cxn modelId="{A1D93673-A4D2-485B-A3B4-996B91BA93FB}" type="presParOf" srcId="{F8CDC2E0-00A5-45B7-A163-0CDB1BE3E05E}" destId="{A7A05AE2-1AC8-4EBF-AC4D-B573E1A523CB}" srcOrd="0" destOrd="0" presId="urn:microsoft.com/office/officeart/2005/8/layout/hierarchy1"/>
    <dgm:cxn modelId="{48695B6B-156D-4DE2-9CF4-488FE259EA10}" type="presParOf" srcId="{A7A05AE2-1AC8-4EBF-AC4D-B573E1A523CB}" destId="{E75CE0E0-9918-49D9-A6FB-1B32F7FAFCAD}" srcOrd="0" destOrd="0" presId="urn:microsoft.com/office/officeart/2005/8/layout/hierarchy1"/>
    <dgm:cxn modelId="{22B50A1C-2C0A-4B16-AEB2-0D060CF1E79F}" type="presParOf" srcId="{A7A05AE2-1AC8-4EBF-AC4D-B573E1A523CB}" destId="{E9DCFDF7-1802-4731-9A23-317B2D6D4FDB}" srcOrd="1" destOrd="0" presId="urn:microsoft.com/office/officeart/2005/8/layout/hierarchy1"/>
    <dgm:cxn modelId="{D9FF6B7D-E6D3-4CBB-93C2-D4BB848D559E}" type="presParOf" srcId="{F8CDC2E0-00A5-45B7-A163-0CDB1BE3E05E}" destId="{DFBDEC82-F5A0-44A1-B7BB-A3A8A2928031}" srcOrd="1" destOrd="0" presId="urn:microsoft.com/office/officeart/2005/8/layout/hierarchy1"/>
    <dgm:cxn modelId="{0797A784-BED6-45EA-AECF-2010FC197A27}" type="presParOf" srcId="{663E616D-01CA-48AA-94F0-1DC315177CD6}" destId="{3D828DC9-BBF3-47E0-8604-DF9CEEC7A7BE}" srcOrd="2" destOrd="0" presId="urn:microsoft.com/office/officeart/2005/8/layout/hierarchy1"/>
    <dgm:cxn modelId="{ACA17DBB-D91E-4D1A-8D1F-FF433D118841}" type="presParOf" srcId="{663E616D-01CA-48AA-94F0-1DC315177CD6}" destId="{F27D0940-7406-4769-B02A-C947477E5BF7}" srcOrd="3" destOrd="0" presId="urn:microsoft.com/office/officeart/2005/8/layout/hierarchy1"/>
    <dgm:cxn modelId="{7628FE32-432E-4C91-B762-68E3832A4C83}" type="presParOf" srcId="{F27D0940-7406-4769-B02A-C947477E5BF7}" destId="{05C3C02B-010E-4DCC-BBFB-85EB95B1AD2C}" srcOrd="0" destOrd="0" presId="urn:microsoft.com/office/officeart/2005/8/layout/hierarchy1"/>
    <dgm:cxn modelId="{BD6D9723-44DD-42CD-806F-5808D269BD55}" type="presParOf" srcId="{05C3C02B-010E-4DCC-BBFB-85EB95B1AD2C}" destId="{11625611-2C3D-4E83-8873-4F8702FC624D}" srcOrd="0" destOrd="0" presId="urn:microsoft.com/office/officeart/2005/8/layout/hierarchy1"/>
    <dgm:cxn modelId="{55D2416C-AC08-498F-A217-763E77E581F0}" type="presParOf" srcId="{05C3C02B-010E-4DCC-BBFB-85EB95B1AD2C}" destId="{920128E2-D506-4D48-AE92-F99831FF1C02}" srcOrd="1" destOrd="0" presId="urn:microsoft.com/office/officeart/2005/8/layout/hierarchy1"/>
    <dgm:cxn modelId="{60BB69E6-75AB-4986-83AD-C1D3056657CA}" type="presParOf" srcId="{F27D0940-7406-4769-B02A-C947477E5BF7}" destId="{1647040E-82AA-4D5D-899F-D9B1934D7BD0}" srcOrd="1" destOrd="0" presId="urn:microsoft.com/office/officeart/2005/8/layout/hierarchy1"/>
    <dgm:cxn modelId="{2C8C5512-1876-425B-B498-6F4CE74A23BC}" type="presParOf" srcId="{663E616D-01CA-48AA-94F0-1DC315177CD6}" destId="{AD9BE6F1-91C6-4F82-9D41-639EFB9BF0F8}" srcOrd="4" destOrd="0" presId="urn:microsoft.com/office/officeart/2005/8/layout/hierarchy1"/>
    <dgm:cxn modelId="{6A0557AB-AF5D-4841-A349-56ED300A36B5}" type="presParOf" srcId="{663E616D-01CA-48AA-94F0-1DC315177CD6}" destId="{3247D010-9538-4FD4-A888-E45DA2286B4C}" srcOrd="5" destOrd="0" presId="urn:microsoft.com/office/officeart/2005/8/layout/hierarchy1"/>
    <dgm:cxn modelId="{29BFEECB-F34F-4367-8BDF-8550703DD011}" type="presParOf" srcId="{3247D010-9538-4FD4-A888-E45DA2286B4C}" destId="{C6916C8A-3D69-4544-A50D-B11C46930BA8}" srcOrd="0" destOrd="0" presId="urn:microsoft.com/office/officeart/2005/8/layout/hierarchy1"/>
    <dgm:cxn modelId="{E2F4744F-2406-4DEE-B378-DC2FB838638C}" type="presParOf" srcId="{C6916C8A-3D69-4544-A50D-B11C46930BA8}" destId="{F16B20C4-CC26-4F4D-81E3-FA6EEB4A35BA}" srcOrd="0" destOrd="0" presId="urn:microsoft.com/office/officeart/2005/8/layout/hierarchy1"/>
    <dgm:cxn modelId="{79C12D17-DD38-4FFD-86D0-760B66C9AF7C}" type="presParOf" srcId="{C6916C8A-3D69-4544-A50D-B11C46930BA8}" destId="{14B5E537-B1B3-48B3-AE09-593D2283A1A3}" srcOrd="1" destOrd="0" presId="urn:microsoft.com/office/officeart/2005/8/layout/hierarchy1"/>
    <dgm:cxn modelId="{09AB6306-5772-40F6-9E80-17DFD6D7D3F1}" type="presParOf" srcId="{3247D010-9538-4FD4-A888-E45DA2286B4C}" destId="{94D2178E-F370-4A55-A198-9897E85EAC70}"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C6797DB2-FCE5-4E6E-ABC0-B87BAE25322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18E3A84-2A44-4BBB-B225-1FFDFBDCB2C8}">
      <dgm:prSet phldrT="[Κείμενο]" custT="1"/>
      <dgm:spPr/>
      <dgm:t>
        <a:bodyPr/>
        <a:lstStyle/>
        <a:p>
          <a:r>
            <a:rPr lang="el-GR" sz="1600" dirty="0" smtClean="0"/>
            <a:t>2. Ταξινόμηση ανάλογα με το ρυθμό εξέλιξης</a:t>
          </a:r>
          <a:endParaRPr lang="el-GR" sz="1600" dirty="0"/>
        </a:p>
      </dgm:t>
    </dgm:pt>
    <dgm:pt modelId="{5A34A2A4-0ACE-4D35-B4AC-BCB397BC838E}" type="parTrans" cxnId="{2B1940C7-84BA-47A7-A23F-0FEBDC3AF670}">
      <dgm:prSet/>
      <dgm:spPr/>
      <dgm:t>
        <a:bodyPr/>
        <a:lstStyle/>
        <a:p>
          <a:endParaRPr lang="el-GR"/>
        </a:p>
      </dgm:t>
    </dgm:pt>
    <dgm:pt modelId="{CA922677-8AAA-4A5D-A6EE-48592BDF3FF3}" type="sibTrans" cxnId="{2B1940C7-84BA-47A7-A23F-0FEBDC3AF670}">
      <dgm:prSet/>
      <dgm:spPr/>
      <dgm:t>
        <a:bodyPr/>
        <a:lstStyle/>
        <a:p>
          <a:endParaRPr lang="el-GR"/>
        </a:p>
      </dgm:t>
    </dgm:pt>
    <dgm:pt modelId="{53E079BC-5F84-4266-B87F-65107E058A71}">
      <dgm:prSet phldrT="[Κείμενο]" custT="1"/>
      <dgm:spPr/>
      <dgm:t>
        <a:bodyPr/>
        <a:lstStyle/>
        <a:p>
          <a:r>
            <a:rPr lang="el-GR" sz="1400" dirty="0" smtClean="0"/>
            <a:t>Γρήγορη </a:t>
          </a:r>
          <a:endParaRPr lang="el-GR" sz="1400" dirty="0"/>
        </a:p>
      </dgm:t>
    </dgm:pt>
    <dgm:pt modelId="{9F0DABF3-DB09-4F0A-9DA7-4E0B6B55FECC}" type="parTrans" cxnId="{A550BDC8-577A-470C-9DB2-F64F0CD69D1A}">
      <dgm:prSet/>
      <dgm:spPr/>
      <dgm:t>
        <a:bodyPr/>
        <a:lstStyle/>
        <a:p>
          <a:endParaRPr lang="el-GR"/>
        </a:p>
      </dgm:t>
    </dgm:pt>
    <dgm:pt modelId="{5BC81FB9-8761-407C-A5B8-2857940EAD77}" type="sibTrans" cxnId="{A550BDC8-577A-470C-9DB2-F64F0CD69D1A}">
      <dgm:prSet/>
      <dgm:spPr/>
      <dgm:t>
        <a:bodyPr/>
        <a:lstStyle/>
        <a:p>
          <a:endParaRPr lang="el-GR"/>
        </a:p>
      </dgm:t>
    </dgm:pt>
    <dgm:pt modelId="{73B2528C-226E-4F0D-B20A-686E4FE5E0D0}">
      <dgm:prSet custT="1"/>
      <dgm:spPr/>
      <dgm:t>
        <a:bodyPr/>
        <a:lstStyle/>
        <a:p>
          <a:r>
            <a:rPr lang="el-GR" sz="1400" dirty="0" smtClean="0"/>
            <a:t>Οξεία  </a:t>
          </a:r>
          <a:endParaRPr lang="el-GR" sz="1400" dirty="0"/>
        </a:p>
      </dgm:t>
    </dgm:pt>
    <dgm:pt modelId="{D09C2EA4-9784-4AA2-B1FE-F7B60DDB342E}" type="parTrans" cxnId="{6AA4D194-B301-4654-A14A-44C9B43508BA}">
      <dgm:prSet/>
      <dgm:spPr/>
      <dgm:t>
        <a:bodyPr/>
        <a:lstStyle/>
        <a:p>
          <a:endParaRPr lang="el-GR"/>
        </a:p>
      </dgm:t>
    </dgm:pt>
    <dgm:pt modelId="{1291247C-2DEA-42DE-A869-169033A7B787}" type="sibTrans" cxnId="{6AA4D194-B301-4654-A14A-44C9B43508BA}">
      <dgm:prSet/>
      <dgm:spPr/>
      <dgm:t>
        <a:bodyPr/>
        <a:lstStyle/>
        <a:p>
          <a:endParaRPr lang="el-GR"/>
        </a:p>
      </dgm:t>
    </dgm:pt>
    <dgm:pt modelId="{2B498695-F01A-4E22-A8ED-0670EE5696EC}">
      <dgm:prSet custT="1"/>
      <dgm:spPr/>
      <dgm:t>
        <a:bodyPr/>
        <a:lstStyle/>
        <a:p>
          <a:r>
            <a:rPr lang="el-GR" sz="1400" dirty="0" smtClean="0"/>
            <a:t>Χρόνια</a:t>
          </a:r>
          <a:r>
            <a:rPr lang="el-GR" sz="5200" dirty="0" smtClean="0"/>
            <a:t> </a:t>
          </a:r>
          <a:endParaRPr lang="el-GR" sz="5200" dirty="0"/>
        </a:p>
      </dgm:t>
    </dgm:pt>
    <dgm:pt modelId="{73D1A681-2E8F-4AD5-B292-164503CBFE2D}" type="parTrans" cxnId="{E59CAC0D-57F6-4400-8AB4-ACE21EE3362B}">
      <dgm:prSet/>
      <dgm:spPr/>
      <dgm:t>
        <a:bodyPr/>
        <a:lstStyle/>
        <a:p>
          <a:endParaRPr lang="el-GR"/>
        </a:p>
      </dgm:t>
    </dgm:pt>
    <dgm:pt modelId="{7602A510-D328-4E75-8C90-6167D74122DB}" type="sibTrans" cxnId="{E59CAC0D-57F6-4400-8AB4-ACE21EE3362B}">
      <dgm:prSet/>
      <dgm:spPr/>
      <dgm:t>
        <a:bodyPr/>
        <a:lstStyle/>
        <a:p>
          <a:endParaRPr lang="el-GR"/>
        </a:p>
      </dgm:t>
    </dgm:pt>
    <dgm:pt modelId="{21B2D5F5-8DD5-43C1-9A7F-E264C6EFBB4F}" type="pres">
      <dgm:prSet presAssocID="{C6797DB2-FCE5-4E6E-ABC0-B87BAE25322B}" presName="hierChild1" presStyleCnt="0">
        <dgm:presLayoutVars>
          <dgm:chPref val="1"/>
          <dgm:dir/>
          <dgm:animOne val="branch"/>
          <dgm:animLvl val="lvl"/>
          <dgm:resizeHandles/>
        </dgm:presLayoutVars>
      </dgm:prSet>
      <dgm:spPr/>
      <dgm:t>
        <a:bodyPr/>
        <a:lstStyle/>
        <a:p>
          <a:endParaRPr lang="el-GR"/>
        </a:p>
      </dgm:t>
    </dgm:pt>
    <dgm:pt modelId="{67653391-7A14-45CB-A1B5-F6850851A8D3}" type="pres">
      <dgm:prSet presAssocID="{018E3A84-2A44-4BBB-B225-1FFDFBDCB2C8}" presName="hierRoot1" presStyleCnt="0"/>
      <dgm:spPr/>
    </dgm:pt>
    <dgm:pt modelId="{66629568-8159-4EB7-AA17-5D4EB29BDD9B}" type="pres">
      <dgm:prSet presAssocID="{018E3A84-2A44-4BBB-B225-1FFDFBDCB2C8}" presName="composite" presStyleCnt="0"/>
      <dgm:spPr/>
    </dgm:pt>
    <dgm:pt modelId="{3E24B303-6798-41F2-B7E4-FD9C5F99484E}" type="pres">
      <dgm:prSet presAssocID="{018E3A84-2A44-4BBB-B225-1FFDFBDCB2C8}" presName="background" presStyleLbl="node0" presStyleIdx="0" presStyleCnt="1"/>
      <dgm:spPr/>
    </dgm:pt>
    <dgm:pt modelId="{B16C9C62-A520-422C-B456-CAC5329E6129}" type="pres">
      <dgm:prSet presAssocID="{018E3A84-2A44-4BBB-B225-1FFDFBDCB2C8}" presName="text" presStyleLbl="fgAcc0" presStyleIdx="0" presStyleCnt="1">
        <dgm:presLayoutVars>
          <dgm:chPref val="3"/>
        </dgm:presLayoutVars>
      </dgm:prSet>
      <dgm:spPr/>
      <dgm:t>
        <a:bodyPr/>
        <a:lstStyle/>
        <a:p>
          <a:endParaRPr lang="el-GR"/>
        </a:p>
      </dgm:t>
    </dgm:pt>
    <dgm:pt modelId="{E8C699D7-F42B-49D5-8933-24453664F9B1}" type="pres">
      <dgm:prSet presAssocID="{018E3A84-2A44-4BBB-B225-1FFDFBDCB2C8}" presName="hierChild2" presStyleCnt="0"/>
      <dgm:spPr/>
    </dgm:pt>
    <dgm:pt modelId="{4CF1F65F-F4F8-418C-8D5B-BB237A614F01}" type="pres">
      <dgm:prSet presAssocID="{9F0DABF3-DB09-4F0A-9DA7-4E0B6B55FECC}" presName="Name10" presStyleLbl="parChTrans1D2" presStyleIdx="0" presStyleCnt="3"/>
      <dgm:spPr/>
      <dgm:t>
        <a:bodyPr/>
        <a:lstStyle/>
        <a:p>
          <a:endParaRPr lang="el-GR"/>
        </a:p>
      </dgm:t>
    </dgm:pt>
    <dgm:pt modelId="{675EED52-ECF6-4DD8-9911-3F23E2D2623F}" type="pres">
      <dgm:prSet presAssocID="{53E079BC-5F84-4266-B87F-65107E058A71}" presName="hierRoot2" presStyleCnt="0"/>
      <dgm:spPr/>
    </dgm:pt>
    <dgm:pt modelId="{1F20C237-D748-4071-9247-EA0F41B86142}" type="pres">
      <dgm:prSet presAssocID="{53E079BC-5F84-4266-B87F-65107E058A71}" presName="composite2" presStyleCnt="0"/>
      <dgm:spPr/>
    </dgm:pt>
    <dgm:pt modelId="{9D0339A5-9FF9-4303-B07A-77EBB025640E}" type="pres">
      <dgm:prSet presAssocID="{53E079BC-5F84-4266-B87F-65107E058A71}" presName="background2" presStyleLbl="node2" presStyleIdx="0" presStyleCnt="3"/>
      <dgm:spPr/>
    </dgm:pt>
    <dgm:pt modelId="{0179DAA9-81C3-4A4A-AB4E-EABB18B0ACA8}" type="pres">
      <dgm:prSet presAssocID="{53E079BC-5F84-4266-B87F-65107E058A71}" presName="text2" presStyleLbl="fgAcc2" presStyleIdx="0" presStyleCnt="3">
        <dgm:presLayoutVars>
          <dgm:chPref val="3"/>
        </dgm:presLayoutVars>
      </dgm:prSet>
      <dgm:spPr/>
      <dgm:t>
        <a:bodyPr/>
        <a:lstStyle/>
        <a:p>
          <a:endParaRPr lang="el-GR"/>
        </a:p>
      </dgm:t>
    </dgm:pt>
    <dgm:pt modelId="{69842FB3-7D2F-4FA3-B7CD-3E6BED547C86}" type="pres">
      <dgm:prSet presAssocID="{53E079BC-5F84-4266-B87F-65107E058A71}" presName="hierChild3" presStyleCnt="0"/>
      <dgm:spPr/>
    </dgm:pt>
    <dgm:pt modelId="{34D25B95-0025-43FA-89E8-0A8606B16793}" type="pres">
      <dgm:prSet presAssocID="{D09C2EA4-9784-4AA2-B1FE-F7B60DDB342E}" presName="Name10" presStyleLbl="parChTrans1D2" presStyleIdx="1" presStyleCnt="3"/>
      <dgm:spPr/>
      <dgm:t>
        <a:bodyPr/>
        <a:lstStyle/>
        <a:p>
          <a:endParaRPr lang="el-GR"/>
        </a:p>
      </dgm:t>
    </dgm:pt>
    <dgm:pt modelId="{09B72695-2D4B-4418-90D6-910EA21CE02A}" type="pres">
      <dgm:prSet presAssocID="{73B2528C-226E-4F0D-B20A-686E4FE5E0D0}" presName="hierRoot2" presStyleCnt="0"/>
      <dgm:spPr/>
    </dgm:pt>
    <dgm:pt modelId="{186D4EDB-1101-43B5-A877-CEDC2EA74F7F}" type="pres">
      <dgm:prSet presAssocID="{73B2528C-226E-4F0D-B20A-686E4FE5E0D0}" presName="composite2" presStyleCnt="0"/>
      <dgm:spPr/>
    </dgm:pt>
    <dgm:pt modelId="{EB5D1B0D-D64B-4C3B-AC83-3A0721FEBFBD}" type="pres">
      <dgm:prSet presAssocID="{73B2528C-226E-4F0D-B20A-686E4FE5E0D0}" presName="background2" presStyleLbl="node2" presStyleIdx="1" presStyleCnt="3"/>
      <dgm:spPr/>
    </dgm:pt>
    <dgm:pt modelId="{9CC558B8-AF60-4384-8288-78A4F8CD3354}" type="pres">
      <dgm:prSet presAssocID="{73B2528C-226E-4F0D-B20A-686E4FE5E0D0}" presName="text2" presStyleLbl="fgAcc2" presStyleIdx="1" presStyleCnt="3">
        <dgm:presLayoutVars>
          <dgm:chPref val="3"/>
        </dgm:presLayoutVars>
      </dgm:prSet>
      <dgm:spPr/>
      <dgm:t>
        <a:bodyPr/>
        <a:lstStyle/>
        <a:p>
          <a:endParaRPr lang="el-GR"/>
        </a:p>
      </dgm:t>
    </dgm:pt>
    <dgm:pt modelId="{AF4D66D3-7943-446B-B07C-43A43FC512EE}" type="pres">
      <dgm:prSet presAssocID="{73B2528C-226E-4F0D-B20A-686E4FE5E0D0}" presName="hierChild3" presStyleCnt="0"/>
      <dgm:spPr/>
    </dgm:pt>
    <dgm:pt modelId="{20C327C4-7E40-465C-8E37-94A48ECFA186}" type="pres">
      <dgm:prSet presAssocID="{73D1A681-2E8F-4AD5-B292-164503CBFE2D}" presName="Name10" presStyleLbl="parChTrans1D2" presStyleIdx="2" presStyleCnt="3"/>
      <dgm:spPr/>
      <dgm:t>
        <a:bodyPr/>
        <a:lstStyle/>
        <a:p>
          <a:endParaRPr lang="el-GR"/>
        </a:p>
      </dgm:t>
    </dgm:pt>
    <dgm:pt modelId="{F4D2F8D0-42A9-4BE3-9760-AD50B9A929C5}" type="pres">
      <dgm:prSet presAssocID="{2B498695-F01A-4E22-A8ED-0670EE5696EC}" presName="hierRoot2" presStyleCnt="0"/>
      <dgm:spPr/>
    </dgm:pt>
    <dgm:pt modelId="{BFA61B46-BC7C-4804-94CC-3063183AFA8A}" type="pres">
      <dgm:prSet presAssocID="{2B498695-F01A-4E22-A8ED-0670EE5696EC}" presName="composite2" presStyleCnt="0"/>
      <dgm:spPr/>
    </dgm:pt>
    <dgm:pt modelId="{0B3ABBAD-C364-4104-B913-AE6E0914393C}" type="pres">
      <dgm:prSet presAssocID="{2B498695-F01A-4E22-A8ED-0670EE5696EC}" presName="background2" presStyleLbl="node2" presStyleIdx="2" presStyleCnt="3"/>
      <dgm:spPr/>
    </dgm:pt>
    <dgm:pt modelId="{186BE4E3-0975-4D65-B9D1-EE91CD04FD14}" type="pres">
      <dgm:prSet presAssocID="{2B498695-F01A-4E22-A8ED-0670EE5696EC}" presName="text2" presStyleLbl="fgAcc2" presStyleIdx="2" presStyleCnt="3">
        <dgm:presLayoutVars>
          <dgm:chPref val="3"/>
        </dgm:presLayoutVars>
      </dgm:prSet>
      <dgm:spPr/>
      <dgm:t>
        <a:bodyPr/>
        <a:lstStyle/>
        <a:p>
          <a:endParaRPr lang="el-GR"/>
        </a:p>
      </dgm:t>
    </dgm:pt>
    <dgm:pt modelId="{F3C7DF40-259D-48AE-9A77-2E79F5226A6D}" type="pres">
      <dgm:prSet presAssocID="{2B498695-F01A-4E22-A8ED-0670EE5696EC}" presName="hierChild3" presStyleCnt="0"/>
      <dgm:spPr/>
    </dgm:pt>
  </dgm:ptLst>
  <dgm:cxnLst>
    <dgm:cxn modelId="{44B723E6-F467-462F-81C0-3C9756294246}" type="presOf" srcId="{9F0DABF3-DB09-4F0A-9DA7-4E0B6B55FECC}" destId="{4CF1F65F-F4F8-418C-8D5B-BB237A614F01}" srcOrd="0" destOrd="0" presId="urn:microsoft.com/office/officeart/2005/8/layout/hierarchy1"/>
    <dgm:cxn modelId="{FD77693F-6CCD-4482-806D-C431B9353B88}" type="presOf" srcId="{018E3A84-2A44-4BBB-B225-1FFDFBDCB2C8}" destId="{B16C9C62-A520-422C-B456-CAC5329E6129}" srcOrd="0" destOrd="0" presId="urn:microsoft.com/office/officeart/2005/8/layout/hierarchy1"/>
    <dgm:cxn modelId="{E59CAC0D-57F6-4400-8AB4-ACE21EE3362B}" srcId="{018E3A84-2A44-4BBB-B225-1FFDFBDCB2C8}" destId="{2B498695-F01A-4E22-A8ED-0670EE5696EC}" srcOrd="2" destOrd="0" parTransId="{73D1A681-2E8F-4AD5-B292-164503CBFE2D}" sibTransId="{7602A510-D328-4E75-8C90-6167D74122DB}"/>
    <dgm:cxn modelId="{DD1399AE-DC2C-4DDE-8630-B712261239FC}" type="presOf" srcId="{73B2528C-226E-4F0D-B20A-686E4FE5E0D0}" destId="{9CC558B8-AF60-4384-8288-78A4F8CD3354}" srcOrd="0" destOrd="0" presId="urn:microsoft.com/office/officeart/2005/8/layout/hierarchy1"/>
    <dgm:cxn modelId="{E36D9ED5-1550-456D-A864-AE47DCBF46B3}" type="presOf" srcId="{73D1A681-2E8F-4AD5-B292-164503CBFE2D}" destId="{20C327C4-7E40-465C-8E37-94A48ECFA186}" srcOrd="0" destOrd="0" presId="urn:microsoft.com/office/officeart/2005/8/layout/hierarchy1"/>
    <dgm:cxn modelId="{1CA4B437-3C52-46C6-A058-970263E95003}" type="presOf" srcId="{2B498695-F01A-4E22-A8ED-0670EE5696EC}" destId="{186BE4E3-0975-4D65-B9D1-EE91CD04FD14}" srcOrd="0" destOrd="0" presId="urn:microsoft.com/office/officeart/2005/8/layout/hierarchy1"/>
    <dgm:cxn modelId="{2B1940C7-84BA-47A7-A23F-0FEBDC3AF670}" srcId="{C6797DB2-FCE5-4E6E-ABC0-B87BAE25322B}" destId="{018E3A84-2A44-4BBB-B225-1FFDFBDCB2C8}" srcOrd="0" destOrd="0" parTransId="{5A34A2A4-0ACE-4D35-B4AC-BCB397BC838E}" sibTransId="{CA922677-8AAA-4A5D-A6EE-48592BDF3FF3}"/>
    <dgm:cxn modelId="{14F8D42B-D685-4FA3-84B7-B4DF8BA326FC}" type="presOf" srcId="{C6797DB2-FCE5-4E6E-ABC0-B87BAE25322B}" destId="{21B2D5F5-8DD5-43C1-9A7F-E264C6EFBB4F}" srcOrd="0" destOrd="0" presId="urn:microsoft.com/office/officeart/2005/8/layout/hierarchy1"/>
    <dgm:cxn modelId="{A550BDC8-577A-470C-9DB2-F64F0CD69D1A}" srcId="{018E3A84-2A44-4BBB-B225-1FFDFBDCB2C8}" destId="{53E079BC-5F84-4266-B87F-65107E058A71}" srcOrd="0" destOrd="0" parTransId="{9F0DABF3-DB09-4F0A-9DA7-4E0B6B55FECC}" sibTransId="{5BC81FB9-8761-407C-A5B8-2857940EAD77}"/>
    <dgm:cxn modelId="{ABA713F2-FBA6-42D1-A75B-1706C2D9D9B5}" type="presOf" srcId="{53E079BC-5F84-4266-B87F-65107E058A71}" destId="{0179DAA9-81C3-4A4A-AB4E-EABB18B0ACA8}" srcOrd="0" destOrd="0" presId="urn:microsoft.com/office/officeart/2005/8/layout/hierarchy1"/>
    <dgm:cxn modelId="{E106A66F-9396-4E22-B8C1-45D669D5751E}" type="presOf" srcId="{D09C2EA4-9784-4AA2-B1FE-F7B60DDB342E}" destId="{34D25B95-0025-43FA-89E8-0A8606B16793}" srcOrd="0" destOrd="0" presId="urn:microsoft.com/office/officeart/2005/8/layout/hierarchy1"/>
    <dgm:cxn modelId="{6AA4D194-B301-4654-A14A-44C9B43508BA}" srcId="{018E3A84-2A44-4BBB-B225-1FFDFBDCB2C8}" destId="{73B2528C-226E-4F0D-B20A-686E4FE5E0D0}" srcOrd="1" destOrd="0" parTransId="{D09C2EA4-9784-4AA2-B1FE-F7B60DDB342E}" sibTransId="{1291247C-2DEA-42DE-A869-169033A7B787}"/>
    <dgm:cxn modelId="{DD49C350-BA5A-4679-9489-F71DBA6A0780}" type="presParOf" srcId="{21B2D5F5-8DD5-43C1-9A7F-E264C6EFBB4F}" destId="{67653391-7A14-45CB-A1B5-F6850851A8D3}" srcOrd="0" destOrd="0" presId="urn:microsoft.com/office/officeart/2005/8/layout/hierarchy1"/>
    <dgm:cxn modelId="{80B1A6DF-24AE-4227-A773-1D6AB828CBC7}" type="presParOf" srcId="{67653391-7A14-45CB-A1B5-F6850851A8D3}" destId="{66629568-8159-4EB7-AA17-5D4EB29BDD9B}" srcOrd="0" destOrd="0" presId="urn:microsoft.com/office/officeart/2005/8/layout/hierarchy1"/>
    <dgm:cxn modelId="{7AA79A6D-63AC-4ADA-BF3D-A979E6356D85}" type="presParOf" srcId="{66629568-8159-4EB7-AA17-5D4EB29BDD9B}" destId="{3E24B303-6798-41F2-B7E4-FD9C5F99484E}" srcOrd="0" destOrd="0" presId="urn:microsoft.com/office/officeart/2005/8/layout/hierarchy1"/>
    <dgm:cxn modelId="{F4B3FEC9-2A13-4A77-846B-C5710E768F66}" type="presParOf" srcId="{66629568-8159-4EB7-AA17-5D4EB29BDD9B}" destId="{B16C9C62-A520-422C-B456-CAC5329E6129}" srcOrd="1" destOrd="0" presId="urn:microsoft.com/office/officeart/2005/8/layout/hierarchy1"/>
    <dgm:cxn modelId="{3ECEF0C8-6D1E-4739-800A-EA0AD7EDF4DB}" type="presParOf" srcId="{67653391-7A14-45CB-A1B5-F6850851A8D3}" destId="{E8C699D7-F42B-49D5-8933-24453664F9B1}" srcOrd="1" destOrd="0" presId="urn:microsoft.com/office/officeart/2005/8/layout/hierarchy1"/>
    <dgm:cxn modelId="{FFCA181B-0FA6-4F46-93BB-4DE18C3922D8}" type="presParOf" srcId="{E8C699D7-F42B-49D5-8933-24453664F9B1}" destId="{4CF1F65F-F4F8-418C-8D5B-BB237A614F01}" srcOrd="0" destOrd="0" presId="urn:microsoft.com/office/officeart/2005/8/layout/hierarchy1"/>
    <dgm:cxn modelId="{B99482AE-4A96-47C8-8F24-C946756CAC8A}" type="presParOf" srcId="{E8C699D7-F42B-49D5-8933-24453664F9B1}" destId="{675EED52-ECF6-4DD8-9911-3F23E2D2623F}" srcOrd="1" destOrd="0" presId="urn:microsoft.com/office/officeart/2005/8/layout/hierarchy1"/>
    <dgm:cxn modelId="{669AC45F-21A8-4C17-950C-46465DEEF70D}" type="presParOf" srcId="{675EED52-ECF6-4DD8-9911-3F23E2D2623F}" destId="{1F20C237-D748-4071-9247-EA0F41B86142}" srcOrd="0" destOrd="0" presId="urn:microsoft.com/office/officeart/2005/8/layout/hierarchy1"/>
    <dgm:cxn modelId="{F5D6DC09-F2D4-486C-9DF0-04C73A1B46B4}" type="presParOf" srcId="{1F20C237-D748-4071-9247-EA0F41B86142}" destId="{9D0339A5-9FF9-4303-B07A-77EBB025640E}" srcOrd="0" destOrd="0" presId="urn:microsoft.com/office/officeart/2005/8/layout/hierarchy1"/>
    <dgm:cxn modelId="{80130DB1-5FF0-433A-963E-41EE00852BA4}" type="presParOf" srcId="{1F20C237-D748-4071-9247-EA0F41B86142}" destId="{0179DAA9-81C3-4A4A-AB4E-EABB18B0ACA8}" srcOrd="1" destOrd="0" presId="urn:microsoft.com/office/officeart/2005/8/layout/hierarchy1"/>
    <dgm:cxn modelId="{94B61B27-9A4E-47EE-BBCC-4BA2EEDCE115}" type="presParOf" srcId="{675EED52-ECF6-4DD8-9911-3F23E2D2623F}" destId="{69842FB3-7D2F-4FA3-B7CD-3E6BED547C86}" srcOrd="1" destOrd="0" presId="urn:microsoft.com/office/officeart/2005/8/layout/hierarchy1"/>
    <dgm:cxn modelId="{B5CF8618-47AA-4193-8DA4-51CB39C836C7}" type="presParOf" srcId="{E8C699D7-F42B-49D5-8933-24453664F9B1}" destId="{34D25B95-0025-43FA-89E8-0A8606B16793}" srcOrd="2" destOrd="0" presId="urn:microsoft.com/office/officeart/2005/8/layout/hierarchy1"/>
    <dgm:cxn modelId="{A77EBBCE-9F6B-4E94-BA8F-C547ACCCDE15}" type="presParOf" srcId="{E8C699D7-F42B-49D5-8933-24453664F9B1}" destId="{09B72695-2D4B-4418-90D6-910EA21CE02A}" srcOrd="3" destOrd="0" presId="urn:microsoft.com/office/officeart/2005/8/layout/hierarchy1"/>
    <dgm:cxn modelId="{EA43C67E-6ABC-4160-900D-F69DB6C246B7}" type="presParOf" srcId="{09B72695-2D4B-4418-90D6-910EA21CE02A}" destId="{186D4EDB-1101-43B5-A877-CEDC2EA74F7F}" srcOrd="0" destOrd="0" presId="urn:microsoft.com/office/officeart/2005/8/layout/hierarchy1"/>
    <dgm:cxn modelId="{38FCA1DF-C967-40E9-B178-8D07E3B91EBF}" type="presParOf" srcId="{186D4EDB-1101-43B5-A877-CEDC2EA74F7F}" destId="{EB5D1B0D-D64B-4C3B-AC83-3A0721FEBFBD}" srcOrd="0" destOrd="0" presId="urn:microsoft.com/office/officeart/2005/8/layout/hierarchy1"/>
    <dgm:cxn modelId="{6104AD70-36E7-4DDB-8806-0AB724A6ADC0}" type="presParOf" srcId="{186D4EDB-1101-43B5-A877-CEDC2EA74F7F}" destId="{9CC558B8-AF60-4384-8288-78A4F8CD3354}" srcOrd="1" destOrd="0" presId="urn:microsoft.com/office/officeart/2005/8/layout/hierarchy1"/>
    <dgm:cxn modelId="{25C87AF4-2EDD-4D00-857A-5A744DE4C60A}" type="presParOf" srcId="{09B72695-2D4B-4418-90D6-910EA21CE02A}" destId="{AF4D66D3-7943-446B-B07C-43A43FC512EE}" srcOrd="1" destOrd="0" presId="urn:microsoft.com/office/officeart/2005/8/layout/hierarchy1"/>
    <dgm:cxn modelId="{A101BCFF-077C-4F53-BEAD-8DF6A42BBDD6}" type="presParOf" srcId="{E8C699D7-F42B-49D5-8933-24453664F9B1}" destId="{20C327C4-7E40-465C-8E37-94A48ECFA186}" srcOrd="4" destOrd="0" presId="urn:microsoft.com/office/officeart/2005/8/layout/hierarchy1"/>
    <dgm:cxn modelId="{BBDC01DE-D4DE-4F0C-865D-3B7FB151A034}" type="presParOf" srcId="{E8C699D7-F42B-49D5-8933-24453664F9B1}" destId="{F4D2F8D0-42A9-4BE3-9760-AD50B9A929C5}" srcOrd="5" destOrd="0" presId="urn:microsoft.com/office/officeart/2005/8/layout/hierarchy1"/>
    <dgm:cxn modelId="{868674BE-9C80-4878-96EA-EF28DE80B5F2}" type="presParOf" srcId="{F4D2F8D0-42A9-4BE3-9760-AD50B9A929C5}" destId="{BFA61B46-BC7C-4804-94CC-3063183AFA8A}" srcOrd="0" destOrd="0" presId="urn:microsoft.com/office/officeart/2005/8/layout/hierarchy1"/>
    <dgm:cxn modelId="{ADB3994F-54B4-4DCC-90CA-F28B4C5D70E8}" type="presParOf" srcId="{BFA61B46-BC7C-4804-94CC-3063183AFA8A}" destId="{0B3ABBAD-C364-4104-B913-AE6E0914393C}" srcOrd="0" destOrd="0" presId="urn:microsoft.com/office/officeart/2005/8/layout/hierarchy1"/>
    <dgm:cxn modelId="{E6395D8F-7A5D-4E73-A238-E51703A42AA6}" type="presParOf" srcId="{BFA61B46-BC7C-4804-94CC-3063183AFA8A}" destId="{186BE4E3-0975-4D65-B9D1-EE91CD04FD14}" srcOrd="1" destOrd="0" presId="urn:microsoft.com/office/officeart/2005/8/layout/hierarchy1"/>
    <dgm:cxn modelId="{4969F1F1-DE29-402F-B3D1-FCEBCE720780}" type="presParOf" srcId="{F4D2F8D0-42A9-4BE3-9760-AD50B9A929C5}" destId="{F3C7DF40-259D-48AE-9A77-2E79F5226A6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4F467CA-80CE-4DB5-8BD5-4B16BACECFD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3C7E519A-3E14-47DA-9EFF-55BD08343D3C}">
      <dgm:prSet phldrT="[Κείμενο]"/>
      <dgm:spPr/>
      <dgm:t>
        <a:bodyPr/>
        <a:lstStyle/>
        <a:p>
          <a:r>
            <a:rPr lang="el-GR" dirty="0" smtClean="0"/>
            <a:t>3. Ταξινόμηση ανάλογα με την ηλικία</a:t>
          </a:r>
          <a:endParaRPr lang="el-GR" dirty="0"/>
        </a:p>
      </dgm:t>
    </dgm:pt>
    <dgm:pt modelId="{F6C6D274-92C9-4470-85CE-803CCAF60CEE}" type="parTrans" cxnId="{6599D1C2-0567-44CB-BEFC-77DD1624A334}">
      <dgm:prSet/>
      <dgm:spPr/>
      <dgm:t>
        <a:bodyPr/>
        <a:lstStyle/>
        <a:p>
          <a:endParaRPr lang="el-GR"/>
        </a:p>
      </dgm:t>
    </dgm:pt>
    <dgm:pt modelId="{AD1406A7-8ECA-4D44-BFA7-CAACF4CA2658}" type="sibTrans" cxnId="{6599D1C2-0567-44CB-BEFC-77DD1624A334}">
      <dgm:prSet/>
      <dgm:spPr/>
      <dgm:t>
        <a:bodyPr/>
        <a:lstStyle/>
        <a:p>
          <a:endParaRPr lang="el-GR"/>
        </a:p>
      </dgm:t>
    </dgm:pt>
    <dgm:pt modelId="{17C0F33D-D35E-4D34-8E64-15E45BB484DD}">
      <dgm:prSet phldrT="[Κείμενο]"/>
      <dgm:spPr/>
      <dgm:t>
        <a:bodyPr/>
        <a:lstStyle/>
        <a:p>
          <a:r>
            <a:rPr lang="el-GR" dirty="0" smtClean="0"/>
            <a:t>Νέων </a:t>
          </a:r>
          <a:endParaRPr lang="el-GR" dirty="0"/>
        </a:p>
      </dgm:t>
    </dgm:pt>
    <dgm:pt modelId="{C62ADC7D-6D80-40AC-8CC2-B0A32AFF7A6F}" type="parTrans" cxnId="{2440813E-1566-43CF-B04F-030F6F29264B}">
      <dgm:prSet/>
      <dgm:spPr/>
      <dgm:t>
        <a:bodyPr/>
        <a:lstStyle/>
        <a:p>
          <a:endParaRPr lang="el-GR"/>
        </a:p>
      </dgm:t>
    </dgm:pt>
    <dgm:pt modelId="{4143A4CC-0E38-4589-83FA-7282B615A2B3}" type="sibTrans" cxnId="{2440813E-1566-43CF-B04F-030F6F29264B}">
      <dgm:prSet/>
      <dgm:spPr/>
      <dgm:t>
        <a:bodyPr/>
        <a:lstStyle/>
        <a:p>
          <a:endParaRPr lang="el-GR"/>
        </a:p>
      </dgm:t>
    </dgm:pt>
    <dgm:pt modelId="{762DD9C7-F8FB-4C6A-B592-A74DB5665BF7}">
      <dgm:prSet phldrT="[Κείμενο]"/>
      <dgm:spPr/>
      <dgm:t>
        <a:bodyPr/>
        <a:lstStyle/>
        <a:p>
          <a:r>
            <a:rPr lang="el-GR" dirty="0" smtClean="0"/>
            <a:t>Προεφηβική</a:t>
          </a:r>
          <a:endParaRPr lang="el-GR" dirty="0"/>
        </a:p>
      </dgm:t>
    </dgm:pt>
    <dgm:pt modelId="{6B4D3835-452B-467B-8A49-230F32EEC929}" type="parTrans" cxnId="{CCBF6CE6-0A31-4B23-8AD6-5D7EE8674D8A}">
      <dgm:prSet/>
      <dgm:spPr/>
      <dgm:t>
        <a:bodyPr/>
        <a:lstStyle/>
        <a:p>
          <a:endParaRPr lang="el-GR"/>
        </a:p>
      </dgm:t>
    </dgm:pt>
    <dgm:pt modelId="{0D3F1A5C-9202-4E20-83B6-BF34A66D1724}" type="sibTrans" cxnId="{CCBF6CE6-0A31-4B23-8AD6-5D7EE8674D8A}">
      <dgm:prSet/>
      <dgm:spPr/>
      <dgm:t>
        <a:bodyPr/>
        <a:lstStyle/>
        <a:p>
          <a:endParaRPr lang="el-GR"/>
        </a:p>
      </dgm:t>
    </dgm:pt>
    <dgm:pt modelId="{0707AF95-95B5-45FC-9091-C7253DD41F83}">
      <dgm:prSet phldrT="[Κείμενο]"/>
      <dgm:spPr/>
      <dgm:t>
        <a:bodyPr/>
        <a:lstStyle/>
        <a:p>
          <a:r>
            <a:rPr lang="el-GR" dirty="0" smtClean="0"/>
            <a:t>Εφηβική (νεανική)</a:t>
          </a:r>
          <a:endParaRPr lang="el-GR" dirty="0"/>
        </a:p>
      </dgm:t>
    </dgm:pt>
    <dgm:pt modelId="{99818D44-2C89-4464-BA18-510F22238AD8}" type="parTrans" cxnId="{BDD58910-95EE-46D2-BC67-D12CED4226A4}">
      <dgm:prSet/>
      <dgm:spPr/>
      <dgm:t>
        <a:bodyPr/>
        <a:lstStyle/>
        <a:p>
          <a:endParaRPr lang="el-GR"/>
        </a:p>
      </dgm:t>
    </dgm:pt>
    <dgm:pt modelId="{15E97278-C82F-4E2D-B694-B17B96D8D4EE}" type="sibTrans" cxnId="{BDD58910-95EE-46D2-BC67-D12CED4226A4}">
      <dgm:prSet/>
      <dgm:spPr/>
      <dgm:t>
        <a:bodyPr/>
        <a:lstStyle/>
        <a:p>
          <a:endParaRPr lang="el-GR"/>
        </a:p>
      </dgm:t>
    </dgm:pt>
    <dgm:pt modelId="{39C24F63-FDD0-4214-AEC0-F7DFC5162C60}">
      <dgm:prSet phldrT="[Κείμενο]"/>
      <dgm:spPr/>
      <dgm:t>
        <a:bodyPr/>
        <a:lstStyle/>
        <a:p>
          <a:r>
            <a:rPr lang="el-GR" dirty="0" smtClean="0"/>
            <a:t>Ενηλίκων </a:t>
          </a:r>
          <a:endParaRPr lang="el-GR" dirty="0"/>
        </a:p>
      </dgm:t>
    </dgm:pt>
    <dgm:pt modelId="{39A18E26-8B5F-444E-B812-18A778C22EC7}" type="parTrans" cxnId="{DBD99592-36D8-4DD6-BE75-C8140895BAB9}">
      <dgm:prSet/>
      <dgm:spPr/>
      <dgm:t>
        <a:bodyPr/>
        <a:lstStyle/>
        <a:p>
          <a:endParaRPr lang="el-GR"/>
        </a:p>
      </dgm:t>
    </dgm:pt>
    <dgm:pt modelId="{75684FAC-8871-4F72-B439-1C6FC4F724ED}" type="sibTrans" cxnId="{DBD99592-36D8-4DD6-BE75-C8140895BAB9}">
      <dgm:prSet/>
      <dgm:spPr/>
      <dgm:t>
        <a:bodyPr/>
        <a:lstStyle/>
        <a:p>
          <a:endParaRPr lang="el-GR"/>
        </a:p>
      </dgm:t>
    </dgm:pt>
    <dgm:pt modelId="{FB717724-6E54-4F76-AED6-7E45F8A61689}">
      <dgm:prSet/>
      <dgm:spPr/>
      <dgm:t>
        <a:bodyPr/>
        <a:lstStyle/>
        <a:p>
          <a:r>
            <a:rPr lang="el-GR" dirty="0" smtClean="0"/>
            <a:t>Ταχέως εξελισσόμενη</a:t>
          </a:r>
          <a:endParaRPr lang="el-GR" dirty="0"/>
        </a:p>
      </dgm:t>
    </dgm:pt>
    <dgm:pt modelId="{85281ED4-179C-4FD4-86E6-43A13FD4BF7C}" type="parTrans" cxnId="{B478F049-FD91-4961-9766-3921F89D5413}">
      <dgm:prSet/>
      <dgm:spPr/>
      <dgm:t>
        <a:bodyPr/>
        <a:lstStyle/>
        <a:p>
          <a:endParaRPr lang="el-GR"/>
        </a:p>
      </dgm:t>
    </dgm:pt>
    <dgm:pt modelId="{BF23A677-44FC-4450-8DD0-1E8B2B0CDBF8}" type="sibTrans" cxnId="{B478F049-FD91-4961-9766-3921F89D5413}">
      <dgm:prSet/>
      <dgm:spPr/>
      <dgm:t>
        <a:bodyPr/>
        <a:lstStyle/>
        <a:p>
          <a:endParaRPr lang="el-GR"/>
        </a:p>
      </dgm:t>
    </dgm:pt>
    <dgm:pt modelId="{97B53E7C-9EC2-4EBD-AF16-4B1407E3C565}" type="pres">
      <dgm:prSet presAssocID="{A4F467CA-80CE-4DB5-8BD5-4B16BACECFDF}" presName="hierChild1" presStyleCnt="0">
        <dgm:presLayoutVars>
          <dgm:chPref val="1"/>
          <dgm:dir/>
          <dgm:animOne val="branch"/>
          <dgm:animLvl val="lvl"/>
          <dgm:resizeHandles/>
        </dgm:presLayoutVars>
      </dgm:prSet>
      <dgm:spPr/>
      <dgm:t>
        <a:bodyPr/>
        <a:lstStyle/>
        <a:p>
          <a:endParaRPr lang="el-GR"/>
        </a:p>
      </dgm:t>
    </dgm:pt>
    <dgm:pt modelId="{F45F8E8F-9DBA-41E7-8CD5-54E4092FA38D}" type="pres">
      <dgm:prSet presAssocID="{3C7E519A-3E14-47DA-9EFF-55BD08343D3C}" presName="hierRoot1" presStyleCnt="0"/>
      <dgm:spPr/>
    </dgm:pt>
    <dgm:pt modelId="{C9D08721-9EF5-47C6-B138-5FDD60CFB7BE}" type="pres">
      <dgm:prSet presAssocID="{3C7E519A-3E14-47DA-9EFF-55BD08343D3C}" presName="composite" presStyleCnt="0"/>
      <dgm:spPr/>
    </dgm:pt>
    <dgm:pt modelId="{A5489660-6972-4DAB-9BBD-F4BD3DD9B9EE}" type="pres">
      <dgm:prSet presAssocID="{3C7E519A-3E14-47DA-9EFF-55BD08343D3C}" presName="background" presStyleLbl="node0" presStyleIdx="0" presStyleCnt="1"/>
      <dgm:spPr/>
    </dgm:pt>
    <dgm:pt modelId="{6FE6D824-6E99-4CEB-AA5C-58FEBE1F47E2}" type="pres">
      <dgm:prSet presAssocID="{3C7E519A-3E14-47DA-9EFF-55BD08343D3C}" presName="text" presStyleLbl="fgAcc0" presStyleIdx="0" presStyleCnt="1">
        <dgm:presLayoutVars>
          <dgm:chPref val="3"/>
        </dgm:presLayoutVars>
      </dgm:prSet>
      <dgm:spPr/>
      <dgm:t>
        <a:bodyPr/>
        <a:lstStyle/>
        <a:p>
          <a:endParaRPr lang="el-GR"/>
        </a:p>
      </dgm:t>
    </dgm:pt>
    <dgm:pt modelId="{3A5BD4AB-BDBD-42C0-B9A7-DBEE5CE71C8C}" type="pres">
      <dgm:prSet presAssocID="{3C7E519A-3E14-47DA-9EFF-55BD08343D3C}" presName="hierChild2" presStyleCnt="0"/>
      <dgm:spPr/>
    </dgm:pt>
    <dgm:pt modelId="{0DFB39D5-7A2D-40FA-A82D-630A43FB028E}" type="pres">
      <dgm:prSet presAssocID="{C62ADC7D-6D80-40AC-8CC2-B0A32AFF7A6F}" presName="Name10" presStyleLbl="parChTrans1D2" presStyleIdx="0" presStyleCnt="2"/>
      <dgm:spPr/>
      <dgm:t>
        <a:bodyPr/>
        <a:lstStyle/>
        <a:p>
          <a:endParaRPr lang="el-GR"/>
        </a:p>
      </dgm:t>
    </dgm:pt>
    <dgm:pt modelId="{30AD779E-C3F5-46B7-8B0A-04C713B6AC80}" type="pres">
      <dgm:prSet presAssocID="{17C0F33D-D35E-4D34-8E64-15E45BB484DD}" presName="hierRoot2" presStyleCnt="0"/>
      <dgm:spPr/>
    </dgm:pt>
    <dgm:pt modelId="{EAC4ED9F-1193-4D96-8673-29059F3A8BEF}" type="pres">
      <dgm:prSet presAssocID="{17C0F33D-D35E-4D34-8E64-15E45BB484DD}" presName="composite2" presStyleCnt="0"/>
      <dgm:spPr/>
    </dgm:pt>
    <dgm:pt modelId="{66189E60-07BE-467E-A1E4-FF7D17B5E0C6}" type="pres">
      <dgm:prSet presAssocID="{17C0F33D-D35E-4D34-8E64-15E45BB484DD}" presName="background2" presStyleLbl="node2" presStyleIdx="0" presStyleCnt="2"/>
      <dgm:spPr/>
    </dgm:pt>
    <dgm:pt modelId="{8DDCA841-377E-4893-8F64-9B57D39D2365}" type="pres">
      <dgm:prSet presAssocID="{17C0F33D-D35E-4D34-8E64-15E45BB484DD}" presName="text2" presStyleLbl="fgAcc2" presStyleIdx="0" presStyleCnt="2">
        <dgm:presLayoutVars>
          <dgm:chPref val="3"/>
        </dgm:presLayoutVars>
      </dgm:prSet>
      <dgm:spPr/>
      <dgm:t>
        <a:bodyPr/>
        <a:lstStyle/>
        <a:p>
          <a:endParaRPr lang="el-GR"/>
        </a:p>
      </dgm:t>
    </dgm:pt>
    <dgm:pt modelId="{D3744E25-2FEF-4C65-A4C9-87471AC97F4A}" type="pres">
      <dgm:prSet presAssocID="{17C0F33D-D35E-4D34-8E64-15E45BB484DD}" presName="hierChild3" presStyleCnt="0"/>
      <dgm:spPr/>
    </dgm:pt>
    <dgm:pt modelId="{75BA541C-CDCC-4314-9F97-9F074FB7159F}" type="pres">
      <dgm:prSet presAssocID="{6B4D3835-452B-467B-8A49-230F32EEC929}" presName="Name17" presStyleLbl="parChTrans1D3" presStyleIdx="0" presStyleCnt="3"/>
      <dgm:spPr/>
      <dgm:t>
        <a:bodyPr/>
        <a:lstStyle/>
        <a:p>
          <a:endParaRPr lang="el-GR"/>
        </a:p>
      </dgm:t>
    </dgm:pt>
    <dgm:pt modelId="{1E136E19-80E5-4FE2-ABB2-766FBC9D7B02}" type="pres">
      <dgm:prSet presAssocID="{762DD9C7-F8FB-4C6A-B592-A74DB5665BF7}" presName="hierRoot3" presStyleCnt="0"/>
      <dgm:spPr/>
    </dgm:pt>
    <dgm:pt modelId="{96F02C5C-73C1-47B9-A525-46CA175106DC}" type="pres">
      <dgm:prSet presAssocID="{762DD9C7-F8FB-4C6A-B592-A74DB5665BF7}" presName="composite3" presStyleCnt="0"/>
      <dgm:spPr/>
    </dgm:pt>
    <dgm:pt modelId="{02E7B17D-B673-41D4-BA15-7E78756F6AA5}" type="pres">
      <dgm:prSet presAssocID="{762DD9C7-F8FB-4C6A-B592-A74DB5665BF7}" presName="background3" presStyleLbl="node3" presStyleIdx="0" presStyleCnt="3"/>
      <dgm:spPr/>
    </dgm:pt>
    <dgm:pt modelId="{FA485FB2-8259-4380-8C67-4555AF173B5E}" type="pres">
      <dgm:prSet presAssocID="{762DD9C7-F8FB-4C6A-B592-A74DB5665BF7}" presName="text3" presStyleLbl="fgAcc3" presStyleIdx="0" presStyleCnt="3">
        <dgm:presLayoutVars>
          <dgm:chPref val="3"/>
        </dgm:presLayoutVars>
      </dgm:prSet>
      <dgm:spPr/>
      <dgm:t>
        <a:bodyPr/>
        <a:lstStyle/>
        <a:p>
          <a:endParaRPr lang="el-GR"/>
        </a:p>
      </dgm:t>
    </dgm:pt>
    <dgm:pt modelId="{D25824CE-98F4-4E5E-AC0A-776F517FD18A}" type="pres">
      <dgm:prSet presAssocID="{762DD9C7-F8FB-4C6A-B592-A74DB5665BF7}" presName="hierChild4" presStyleCnt="0"/>
      <dgm:spPr/>
    </dgm:pt>
    <dgm:pt modelId="{0214BF54-C362-4812-8BA6-4B3E48695E6D}" type="pres">
      <dgm:prSet presAssocID="{99818D44-2C89-4464-BA18-510F22238AD8}" presName="Name17" presStyleLbl="parChTrans1D3" presStyleIdx="1" presStyleCnt="3"/>
      <dgm:spPr/>
      <dgm:t>
        <a:bodyPr/>
        <a:lstStyle/>
        <a:p>
          <a:endParaRPr lang="el-GR"/>
        </a:p>
      </dgm:t>
    </dgm:pt>
    <dgm:pt modelId="{B933EFCF-C24B-423D-96A0-0AB892389871}" type="pres">
      <dgm:prSet presAssocID="{0707AF95-95B5-45FC-9091-C7253DD41F83}" presName="hierRoot3" presStyleCnt="0"/>
      <dgm:spPr/>
    </dgm:pt>
    <dgm:pt modelId="{E3B65F0A-5D1C-493D-935E-AF4200277B4E}" type="pres">
      <dgm:prSet presAssocID="{0707AF95-95B5-45FC-9091-C7253DD41F83}" presName="composite3" presStyleCnt="0"/>
      <dgm:spPr/>
    </dgm:pt>
    <dgm:pt modelId="{1A455C7D-B529-462E-B776-696CB2780330}" type="pres">
      <dgm:prSet presAssocID="{0707AF95-95B5-45FC-9091-C7253DD41F83}" presName="background3" presStyleLbl="node3" presStyleIdx="1" presStyleCnt="3"/>
      <dgm:spPr/>
    </dgm:pt>
    <dgm:pt modelId="{C5525E7B-684C-49C0-986D-3D9B6C42B22E}" type="pres">
      <dgm:prSet presAssocID="{0707AF95-95B5-45FC-9091-C7253DD41F83}" presName="text3" presStyleLbl="fgAcc3" presStyleIdx="1" presStyleCnt="3">
        <dgm:presLayoutVars>
          <dgm:chPref val="3"/>
        </dgm:presLayoutVars>
      </dgm:prSet>
      <dgm:spPr/>
      <dgm:t>
        <a:bodyPr/>
        <a:lstStyle/>
        <a:p>
          <a:endParaRPr lang="el-GR"/>
        </a:p>
      </dgm:t>
    </dgm:pt>
    <dgm:pt modelId="{D0040A99-601F-405F-B989-6D3D113E9B5A}" type="pres">
      <dgm:prSet presAssocID="{0707AF95-95B5-45FC-9091-C7253DD41F83}" presName="hierChild4" presStyleCnt="0"/>
      <dgm:spPr/>
    </dgm:pt>
    <dgm:pt modelId="{276473F0-CBCC-4542-87DA-EEF8BCA541BE}" type="pres">
      <dgm:prSet presAssocID="{85281ED4-179C-4FD4-86E6-43A13FD4BF7C}" presName="Name17" presStyleLbl="parChTrans1D3" presStyleIdx="2" presStyleCnt="3"/>
      <dgm:spPr/>
      <dgm:t>
        <a:bodyPr/>
        <a:lstStyle/>
        <a:p>
          <a:endParaRPr lang="el-GR"/>
        </a:p>
      </dgm:t>
    </dgm:pt>
    <dgm:pt modelId="{7B577D0E-D1E3-4D23-9DFF-A24A0C9390AD}" type="pres">
      <dgm:prSet presAssocID="{FB717724-6E54-4F76-AED6-7E45F8A61689}" presName="hierRoot3" presStyleCnt="0"/>
      <dgm:spPr/>
    </dgm:pt>
    <dgm:pt modelId="{C4B24F09-AD88-4780-92ED-0C2ADAAF62BC}" type="pres">
      <dgm:prSet presAssocID="{FB717724-6E54-4F76-AED6-7E45F8A61689}" presName="composite3" presStyleCnt="0"/>
      <dgm:spPr/>
    </dgm:pt>
    <dgm:pt modelId="{E5A333A4-49CB-467C-8B6C-35ABB6348212}" type="pres">
      <dgm:prSet presAssocID="{FB717724-6E54-4F76-AED6-7E45F8A61689}" presName="background3" presStyleLbl="node3" presStyleIdx="2" presStyleCnt="3"/>
      <dgm:spPr/>
    </dgm:pt>
    <dgm:pt modelId="{35F60E00-5E3B-4F28-8F5F-DC7D24EEE40E}" type="pres">
      <dgm:prSet presAssocID="{FB717724-6E54-4F76-AED6-7E45F8A61689}" presName="text3" presStyleLbl="fgAcc3" presStyleIdx="2" presStyleCnt="3">
        <dgm:presLayoutVars>
          <dgm:chPref val="3"/>
        </dgm:presLayoutVars>
      </dgm:prSet>
      <dgm:spPr/>
      <dgm:t>
        <a:bodyPr/>
        <a:lstStyle/>
        <a:p>
          <a:endParaRPr lang="el-GR"/>
        </a:p>
      </dgm:t>
    </dgm:pt>
    <dgm:pt modelId="{C5A5F535-DA39-4233-BE99-A59BC4310087}" type="pres">
      <dgm:prSet presAssocID="{FB717724-6E54-4F76-AED6-7E45F8A61689}" presName="hierChild4" presStyleCnt="0"/>
      <dgm:spPr/>
    </dgm:pt>
    <dgm:pt modelId="{E1EDC4F4-3E47-4696-A758-D416A9D3BA8B}" type="pres">
      <dgm:prSet presAssocID="{39A18E26-8B5F-444E-B812-18A778C22EC7}" presName="Name10" presStyleLbl="parChTrans1D2" presStyleIdx="1" presStyleCnt="2"/>
      <dgm:spPr/>
      <dgm:t>
        <a:bodyPr/>
        <a:lstStyle/>
        <a:p>
          <a:endParaRPr lang="el-GR"/>
        </a:p>
      </dgm:t>
    </dgm:pt>
    <dgm:pt modelId="{01399E76-25B4-45F0-AA86-EA0BBB67ED0E}" type="pres">
      <dgm:prSet presAssocID="{39C24F63-FDD0-4214-AEC0-F7DFC5162C60}" presName="hierRoot2" presStyleCnt="0"/>
      <dgm:spPr/>
    </dgm:pt>
    <dgm:pt modelId="{5B63AA5B-93FB-4CE2-8032-FFD255B686F2}" type="pres">
      <dgm:prSet presAssocID="{39C24F63-FDD0-4214-AEC0-F7DFC5162C60}" presName="composite2" presStyleCnt="0"/>
      <dgm:spPr/>
    </dgm:pt>
    <dgm:pt modelId="{D4D454CA-2654-4AF1-8335-E0CEC50C22FD}" type="pres">
      <dgm:prSet presAssocID="{39C24F63-FDD0-4214-AEC0-F7DFC5162C60}" presName="background2" presStyleLbl="node2" presStyleIdx="1" presStyleCnt="2"/>
      <dgm:spPr/>
    </dgm:pt>
    <dgm:pt modelId="{FFB08EDB-770D-4730-89E3-2A5E8598EDA1}" type="pres">
      <dgm:prSet presAssocID="{39C24F63-FDD0-4214-AEC0-F7DFC5162C60}" presName="text2" presStyleLbl="fgAcc2" presStyleIdx="1" presStyleCnt="2">
        <dgm:presLayoutVars>
          <dgm:chPref val="3"/>
        </dgm:presLayoutVars>
      </dgm:prSet>
      <dgm:spPr/>
      <dgm:t>
        <a:bodyPr/>
        <a:lstStyle/>
        <a:p>
          <a:endParaRPr lang="el-GR"/>
        </a:p>
      </dgm:t>
    </dgm:pt>
    <dgm:pt modelId="{F37A5959-EAA9-4CF2-9471-C8C70BA05836}" type="pres">
      <dgm:prSet presAssocID="{39C24F63-FDD0-4214-AEC0-F7DFC5162C60}" presName="hierChild3" presStyleCnt="0"/>
      <dgm:spPr/>
    </dgm:pt>
  </dgm:ptLst>
  <dgm:cxnLst>
    <dgm:cxn modelId="{6D241245-AD56-4DF2-A908-73225BFB66E8}" type="presOf" srcId="{762DD9C7-F8FB-4C6A-B592-A74DB5665BF7}" destId="{FA485FB2-8259-4380-8C67-4555AF173B5E}" srcOrd="0" destOrd="0" presId="urn:microsoft.com/office/officeart/2005/8/layout/hierarchy1"/>
    <dgm:cxn modelId="{2440813E-1566-43CF-B04F-030F6F29264B}" srcId="{3C7E519A-3E14-47DA-9EFF-55BD08343D3C}" destId="{17C0F33D-D35E-4D34-8E64-15E45BB484DD}" srcOrd="0" destOrd="0" parTransId="{C62ADC7D-6D80-40AC-8CC2-B0A32AFF7A6F}" sibTransId="{4143A4CC-0E38-4589-83FA-7282B615A2B3}"/>
    <dgm:cxn modelId="{1DF8FD2B-3482-406D-A7DF-24D918731328}" type="presOf" srcId="{A4F467CA-80CE-4DB5-8BD5-4B16BACECFDF}" destId="{97B53E7C-9EC2-4EBD-AF16-4B1407E3C565}" srcOrd="0" destOrd="0" presId="urn:microsoft.com/office/officeart/2005/8/layout/hierarchy1"/>
    <dgm:cxn modelId="{DBD99592-36D8-4DD6-BE75-C8140895BAB9}" srcId="{3C7E519A-3E14-47DA-9EFF-55BD08343D3C}" destId="{39C24F63-FDD0-4214-AEC0-F7DFC5162C60}" srcOrd="1" destOrd="0" parTransId="{39A18E26-8B5F-444E-B812-18A778C22EC7}" sibTransId="{75684FAC-8871-4F72-B439-1C6FC4F724ED}"/>
    <dgm:cxn modelId="{16E43042-4D9A-4273-AFF0-B8CA23F0048D}" type="presOf" srcId="{99818D44-2C89-4464-BA18-510F22238AD8}" destId="{0214BF54-C362-4812-8BA6-4B3E48695E6D}" srcOrd="0" destOrd="0" presId="urn:microsoft.com/office/officeart/2005/8/layout/hierarchy1"/>
    <dgm:cxn modelId="{4E15B36F-FFE2-4298-A057-D7C1C9140F95}" type="presOf" srcId="{3C7E519A-3E14-47DA-9EFF-55BD08343D3C}" destId="{6FE6D824-6E99-4CEB-AA5C-58FEBE1F47E2}" srcOrd="0" destOrd="0" presId="urn:microsoft.com/office/officeart/2005/8/layout/hierarchy1"/>
    <dgm:cxn modelId="{855C3F49-FFAB-4351-91F5-BBF6B0F3F638}" type="presOf" srcId="{17C0F33D-D35E-4D34-8E64-15E45BB484DD}" destId="{8DDCA841-377E-4893-8F64-9B57D39D2365}" srcOrd="0" destOrd="0" presId="urn:microsoft.com/office/officeart/2005/8/layout/hierarchy1"/>
    <dgm:cxn modelId="{F3450401-ADC0-4979-8301-68927191927A}" type="presOf" srcId="{85281ED4-179C-4FD4-86E6-43A13FD4BF7C}" destId="{276473F0-CBCC-4542-87DA-EEF8BCA541BE}" srcOrd="0" destOrd="0" presId="urn:microsoft.com/office/officeart/2005/8/layout/hierarchy1"/>
    <dgm:cxn modelId="{6599D1C2-0567-44CB-BEFC-77DD1624A334}" srcId="{A4F467CA-80CE-4DB5-8BD5-4B16BACECFDF}" destId="{3C7E519A-3E14-47DA-9EFF-55BD08343D3C}" srcOrd="0" destOrd="0" parTransId="{F6C6D274-92C9-4470-85CE-803CCAF60CEE}" sibTransId="{AD1406A7-8ECA-4D44-BFA7-CAACF4CA2658}"/>
    <dgm:cxn modelId="{CCBF6CE6-0A31-4B23-8AD6-5D7EE8674D8A}" srcId="{17C0F33D-D35E-4D34-8E64-15E45BB484DD}" destId="{762DD9C7-F8FB-4C6A-B592-A74DB5665BF7}" srcOrd="0" destOrd="0" parTransId="{6B4D3835-452B-467B-8A49-230F32EEC929}" sibTransId="{0D3F1A5C-9202-4E20-83B6-BF34A66D1724}"/>
    <dgm:cxn modelId="{8264B8F1-62B1-4497-8EEF-DE095228A260}" type="presOf" srcId="{39A18E26-8B5F-444E-B812-18A778C22EC7}" destId="{E1EDC4F4-3E47-4696-A758-D416A9D3BA8B}" srcOrd="0" destOrd="0" presId="urn:microsoft.com/office/officeart/2005/8/layout/hierarchy1"/>
    <dgm:cxn modelId="{3F84FCEF-5CD7-4418-B8B1-F18BBA08ADBC}" type="presOf" srcId="{39C24F63-FDD0-4214-AEC0-F7DFC5162C60}" destId="{FFB08EDB-770D-4730-89E3-2A5E8598EDA1}" srcOrd="0" destOrd="0" presId="urn:microsoft.com/office/officeart/2005/8/layout/hierarchy1"/>
    <dgm:cxn modelId="{661C6D93-5E55-4DB7-8F51-2A18AB11EAD6}" type="presOf" srcId="{FB717724-6E54-4F76-AED6-7E45F8A61689}" destId="{35F60E00-5E3B-4F28-8F5F-DC7D24EEE40E}" srcOrd="0" destOrd="0" presId="urn:microsoft.com/office/officeart/2005/8/layout/hierarchy1"/>
    <dgm:cxn modelId="{745E9546-646B-44F0-97A9-29826F72BC52}" type="presOf" srcId="{0707AF95-95B5-45FC-9091-C7253DD41F83}" destId="{C5525E7B-684C-49C0-986D-3D9B6C42B22E}" srcOrd="0" destOrd="0" presId="urn:microsoft.com/office/officeart/2005/8/layout/hierarchy1"/>
    <dgm:cxn modelId="{BDD58910-95EE-46D2-BC67-D12CED4226A4}" srcId="{17C0F33D-D35E-4D34-8E64-15E45BB484DD}" destId="{0707AF95-95B5-45FC-9091-C7253DD41F83}" srcOrd="1" destOrd="0" parTransId="{99818D44-2C89-4464-BA18-510F22238AD8}" sibTransId="{15E97278-C82F-4E2D-B694-B17B96D8D4EE}"/>
    <dgm:cxn modelId="{B478F049-FD91-4961-9766-3921F89D5413}" srcId="{17C0F33D-D35E-4D34-8E64-15E45BB484DD}" destId="{FB717724-6E54-4F76-AED6-7E45F8A61689}" srcOrd="2" destOrd="0" parTransId="{85281ED4-179C-4FD4-86E6-43A13FD4BF7C}" sibTransId="{BF23A677-44FC-4450-8DD0-1E8B2B0CDBF8}"/>
    <dgm:cxn modelId="{671FC270-C0D2-4F1B-8E62-70E3EBD01179}" type="presOf" srcId="{6B4D3835-452B-467B-8A49-230F32EEC929}" destId="{75BA541C-CDCC-4314-9F97-9F074FB7159F}" srcOrd="0" destOrd="0" presId="urn:microsoft.com/office/officeart/2005/8/layout/hierarchy1"/>
    <dgm:cxn modelId="{8FDFCF06-FC8E-4FEC-AA59-1F9D1BB1F21F}" type="presOf" srcId="{C62ADC7D-6D80-40AC-8CC2-B0A32AFF7A6F}" destId="{0DFB39D5-7A2D-40FA-A82D-630A43FB028E}" srcOrd="0" destOrd="0" presId="urn:microsoft.com/office/officeart/2005/8/layout/hierarchy1"/>
    <dgm:cxn modelId="{CFCD7C36-4CD5-4160-861A-3BD89456D148}" type="presParOf" srcId="{97B53E7C-9EC2-4EBD-AF16-4B1407E3C565}" destId="{F45F8E8F-9DBA-41E7-8CD5-54E4092FA38D}" srcOrd="0" destOrd="0" presId="urn:microsoft.com/office/officeart/2005/8/layout/hierarchy1"/>
    <dgm:cxn modelId="{3A86BB6D-B94E-47D3-87D2-5CBBCAD57506}" type="presParOf" srcId="{F45F8E8F-9DBA-41E7-8CD5-54E4092FA38D}" destId="{C9D08721-9EF5-47C6-B138-5FDD60CFB7BE}" srcOrd="0" destOrd="0" presId="urn:microsoft.com/office/officeart/2005/8/layout/hierarchy1"/>
    <dgm:cxn modelId="{DC817D40-A5D4-4E54-A191-DB8F6A811A92}" type="presParOf" srcId="{C9D08721-9EF5-47C6-B138-5FDD60CFB7BE}" destId="{A5489660-6972-4DAB-9BBD-F4BD3DD9B9EE}" srcOrd="0" destOrd="0" presId="urn:microsoft.com/office/officeart/2005/8/layout/hierarchy1"/>
    <dgm:cxn modelId="{18E00A45-1F67-4DA8-B18D-6640ED706E70}" type="presParOf" srcId="{C9D08721-9EF5-47C6-B138-5FDD60CFB7BE}" destId="{6FE6D824-6E99-4CEB-AA5C-58FEBE1F47E2}" srcOrd="1" destOrd="0" presId="urn:microsoft.com/office/officeart/2005/8/layout/hierarchy1"/>
    <dgm:cxn modelId="{566B1773-F552-400D-9618-6C7EA69ACE7C}" type="presParOf" srcId="{F45F8E8F-9DBA-41E7-8CD5-54E4092FA38D}" destId="{3A5BD4AB-BDBD-42C0-B9A7-DBEE5CE71C8C}" srcOrd="1" destOrd="0" presId="urn:microsoft.com/office/officeart/2005/8/layout/hierarchy1"/>
    <dgm:cxn modelId="{87B3B919-FE94-4127-9D2F-557E259E87E8}" type="presParOf" srcId="{3A5BD4AB-BDBD-42C0-B9A7-DBEE5CE71C8C}" destId="{0DFB39D5-7A2D-40FA-A82D-630A43FB028E}" srcOrd="0" destOrd="0" presId="urn:microsoft.com/office/officeart/2005/8/layout/hierarchy1"/>
    <dgm:cxn modelId="{1FD65078-765D-4DA9-A717-BC4E729956CC}" type="presParOf" srcId="{3A5BD4AB-BDBD-42C0-B9A7-DBEE5CE71C8C}" destId="{30AD779E-C3F5-46B7-8B0A-04C713B6AC80}" srcOrd="1" destOrd="0" presId="urn:microsoft.com/office/officeart/2005/8/layout/hierarchy1"/>
    <dgm:cxn modelId="{EB913EBC-7385-477D-AB7F-3C4532A05AA4}" type="presParOf" srcId="{30AD779E-C3F5-46B7-8B0A-04C713B6AC80}" destId="{EAC4ED9F-1193-4D96-8673-29059F3A8BEF}" srcOrd="0" destOrd="0" presId="urn:microsoft.com/office/officeart/2005/8/layout/hierarchy1"/>
    <dgm:cxn modelId="{DCD104D7-FEF9-4B0C-BE8D-AA72E8F6082F}" type="presParOf" srcId="{EAC4ED9F-1193-4D96-8673-29059F3A8BEF}" destId="{66189E60-07BE-467E-A1E4-FF7D17B5E0C6}" srcOrd="0" destOrd="0" presId="urn:microsoft.com/office/officeart/2005/8/layout/hierarchy1"/>
    <dgm:cxn modelId="{1A095D7A-5BC2-48F2-BDA2-A872B4BA7659}" type="presParOf" srcId="{EAC4ED9F-1193-4D96-8673-29059F3A8BEF}" destId="{8DDCA841-377E-4893-8F64-9B57D39D2365}" srcOrd="1" destOrd="0" presId="urn:microsoft.com/office/officeart/2005/8/layout/hierarchy1"/>
    <dgm:cxn modelId="{38416370-42AC-401D-8FE5-B105C9D65925}" type="presParOf" srcId="{30AD779E-C3F5-46B7-8B0A-04C713B6AC80}" destId="{D3744E25-2FEF-4C65-A4C9-87471AC97F4A}" srcOrd="1" destOrd="0" presId="urn:microsoft.com/office/officeart/2005/8/layout/hierarchy1"/>
    <dgm:cxn modelId="{DAD399FC-6147-4EA7-8320-F047AC36D9DF}" type="presParOf" srcId="{D3744E25-2FEF-4C65-A4C9-87471AC97F4A}" destId="{75BA541C-CDCC-4314-9F97-9F074FB7159F}" srcOrd="0" destOrd="0" presId="urn:microsoft.com/office/officeart/2005/8/layout/hierarchy1"/>
    <dgm:cxn modelId="{35E648EA-CDC6-4E01-995C-CB2D88FC8F6E}" type="presParOf" srcId="{D3744E25-2FEF-4C65-A4C9-87471AC97F4A}" destId="{1E136E19-80E5-4FE2-ABB2-766FBC9D7B02}" srcOrd="1" destOrd="0" presId="urn:microsoft.com/office/officeart/2005/8/layout/hierarchy1"/>
    <dgm:cxn modelId="{9E6B89E8-5BD7-4E8C-8325-C0EEAF232C43}" type="presParOf" srcId="{1E136E19-80E5-4FE2-ABB2-766FBC9D7B02}" destId="{96F02C5C-73C1-47B9-A525-46CA175106DC}" srcOrd="0" destOrd="0" presId="urn:microsoft.com/office/officeart/2005/8/layout/hierarchy1"/>
    <dgm:cxn modelId="{579B55F3-549B-41C5-A80D-733F89E21570}" type="presParOf" srcId="{96F02C5C-73C1-47B9-A525-46CA175106DC}" destId="{02E7B17D-B673-41D4-BA15-7E78756F6AA5}" srcOrd="0" destOrd="0" presId="urn:microsoft.com/office/officeart/2005/8/layout/hierarchy1"/>
    <dgm:cxn modelId="{168C5912-DA3E-4306-BB0B-8B5C019856DB}" type="presParOf" srcId="{96F02C5C-73C1-47B9-A525-46CA175106DC}" destId="{FA485FB2-8259-4380-8C67-4555AF173B5E}" srcOrd="1" destOrd="0" presId="urn:microsoft.com/office/officeart/2005/8/layout/hierarchy1"/>
    <dgm:cxn modelId="{4A08ABE6-DADC-4783-8B73-11CB9B559520}" type="presParOf" srcId="{1E136E19-80E5-4FE2-ABB2-766FBC9D7B02}" destId="{D25824CE-98F4-4E5E-AC0A-776F517FD18A}" srcOrd="1" destOrd="0" presId="urn:microsoft.com/office/officeart/2005/8/layout/hierarchy1"/>
    <dgm:cxn modelId="{F29A6997-6796-43D9-AF2C-ED48FF845B8E}" type="presParOf" srcId="{D3744E25-2FEF-4C65-A4C9-87471AC97F4A}" destId="{0214BF54-C362-4812-8BA6-4B3E48695E6D}" srcOrd="2" destOrd="0" presId="urn:microsoft.com/office/officeart/2005/8/layout/hierarchy1"/>
    <dgm:cxn modelId="{759D36F0-CBAE-426B-8248-FAFFC4044EF2}" type="presParOf" srcId="{D3744E25-2FEF-4C65-A4C9-87471AC97F4A}" destId="{B933EFCF-C24B-423D-96A0-0AB892389871}" srcOrd="3" destOrd="0" presId="urn:microsoft.com/office/officeart/2005/8/layout/hierarchy1"/>
    <dgm:cxn modelId="{FE58E405-3EE2-4701-B197-195942788D47}" type="presParOf" srcId="{B933EFCF-C24B-423D-96A0-0AB892389871}" destId="{E3B65F0A-5D1C-493D-935E-AF4200277B4E}" srcOrd="0" destOrd="0" presId="urn:microsoft.com/office/officeart/2005/8/layout/hierarchy1"/>
    <dgm:cxn modelId="{0E8FAD7E-BDBC-4E0B-9EDC-4DAB8D778B3D}" type="presParOf" srcId="{E3B65F0A-5D1C-493D-935E-AF4200277B4E}" destId="{1A455C7D-B529-462E-B776-696CB2780330}" srcOrd="0" destOrd="0" presId="urn:microsoft.com/office/officeart/2005/8/layout/hierarchy1"/>
    <dgm:cxn modelId="{577A06F3-C90C-4D15-B1B6-24CD95BE2C7D}" type="presParOf" srcId="{E3B65F0A-5D1C-493D-935E-AF4200277B4E}" destId="{C5525E7B-684C-49C0-986D-3D9B6C42B22E}" srcOrd="1" destOrd="0" presId="urn:microsoft.com/office/officeart/2005/8/layout/hierarchy1"/>
    <dgm:cxn modelId="{7C71C894-35B7-417D-9992-83A6475FC39A}" type="presParOf" srcId="{B933EFCF-C24B-423D-96A0-0AB892389871}" destId="{D0040A99-601F-405F-B989-6D3D113E9B5A}" srcOrd="1" destOrd="0" presId="urn:microsoft.com/office/officeart/2005/8/layout/hierarchy1"/>
    <dgm:cxn modelId="{53E6A571-7EB3-4F5B-893A-00C42E558DC5}" type="presParOf" srcId="{D3744E25-2FEF-4C65-A4C9-87471AC97F4A}" destId="{276473F0-CBCC-4542-87DA-EEF8BCA541BE}" srcOrd="4" destOrd="0" presId="urn:microsoft.com/office/officeart/2005/8/layout/hierarchy1"/>
    <dgm:cxn modelId="{4DA504E5-5CA4-4633-AA1B-C36F392C1A84}" type="presParOf" srcId="{D3744E25-2FEF-4C65-A4C9-87471AC97F4A}" destId="{7B577D0E-D1E3-4D23-9DFF-A24A0C9390AD}" srcOrd="5" destOrd="0" presId="urn:microsoft.com/office/officeart/2005/8/layout/hierarchy1"/>
    <dgm:cxn modelId="{145C4A45-A6BE-462D-B1B9-B4AFA4CBD34D}" type="presParOf" srcId="{7B577D0E-D1E3-4D23-9DFF-A24A0C9390AD}" destId="{C4B24F09-AD88-4780-92ED-0C2ADAAF62BC}" srcOrd="0" destOrd="0" presId="urn:microsoft.com/office/officeart/2005/8/layout/hierarchy1"/>
    <dgm:cxn modelId="{3643A2A0-668D-4150-9D11-67BF46436C2D}" type="presParOf" srcId="{C4B24F09-AD88-4780-92ED-0C2ADAAF62BC}" destId="{E5A333A4-49CB-467C-8B6C-35ABB6348212}" srcOrd="0" destOrd="0" presId="urn:microsoft.com/office/officeart/2005/8/layout/hierarchy1"/>
    <dgm:cxn modelId="{F0A849F3-96EA-400B-8BE2-AC20E193805A}" type="presParOf" srcId="{C4B24F09-AD88-4780-92ED-0C2ADAAF62BC}" destId="{35F60E00-5E3B-4F28-8F5F-DC7D24EEE40E}" srcOrd="1" destOrd="0" presId="urn:microsoft.com/office/officeart/2005/8/layout/hierarchy1"/>
    <dgm:cxn modelId="{3FB25482-B13A-481C-B5DC-548F13B72DD8}" type="presParOf" srcId="{7B577D0E-D1E3-4D23-9DFF-A24A0C9390AD}" destId="{C5A5F535-DA39-4233-BE99-A59BC4310087}" srcOrd="1" destOrd="0" presId="urn:microsoft.com/office/officeart/2005/8/layout/hierarchy1"/>
    <dgm:cxn modelId="{F115C9D3-CEB8-4135-82FD-F0ACB303FD71}" type="presParOf" srcId="{3A5BD4AB-BDBD-42C0-B9A7-DBEE5CE71C8C}" destId="{E1EDC4F4-3E47-4696-A758-D416A9D3BA8B}" srcOrd="2" destOrd="0" presId="urn:microsoft.com/office/officeart/2005/8/layout/hierarchy1"/>
    <dgm:cxn modelId="{1DF32EC4-DC19-4C72-9DCB-462D220BF105}" type="presParOf" srcId="{3A5BD4AB-BDBD-42C0-B9A7-DBEE5CE71C8C}" destId="{01399E76-25B4-45F0-AA86-EA0BBB67ED0E}" srcOrd="3" destOrd="0" presId="urn:microsoft.com/office/officeart/2005/8/layout/hierarchy1"/>
    <dgm:cxn modelId="{59FBC24D-E856-43C3-99B7-AB9462379EA7}" type="presParOf" srcId="{01399E76-25B4-45F0-AA86-EA0BBB67ED0E}" destId="{5B63AA5B-93FB-4CE2-8032-FFD255B686F2}" srcOrd="0" destOrd="0" presId="urn:microsoft.com/office/officeart/2005/8/layout/hierarchy1"/>
    <dgm:cxn modelId="{EAA62914-B28D-49D5-9290-2A6D288EFDD5}" type="presParOf" srcId="{5B63AA5B-93FB-4CE2-8032-FFD255B686F2}" destId="{D4D454CA-2654-4AF1-8335-E0CEC50C22FD}" srcOrd="0" destOrd="0" presId="urn:microsoft.com/office/officeart/2005/8/layout/hierarchy1"/>
    <dgm:cxn modelId="{CEFB9503-38D7-41BF-AF38-6BD164431378}" type="presParOf" srcId="{5B63AA5B-93FB-4CE2-8032-FFD255B686F2}" destId="{FFB08EDB-770D-4730-89E3-2A5E8598EDA1}" srcOrd="1" destOrd="0" presId="urn:microsoft.com/office/officeart/2005/8/layout/hierarchy1"/>
    <dgm:cxn modelId="{044C2699-3D91-4C71-83E1-2C3FCA43D3CF}" type="presParOf" srcId="{01399E76-25B4-45F0-AA86-EA0BBB67ED0E}" destId="{F37A5959-EAA9-4CF2-9471-C8C70BA05836}"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908C215D-0048-451F-A4AC-41211EFDD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EA849476-0C4A-4D38-8562-3BF6F102172B}">
      <dgm:prSet phldrT="[Κείμενο]" custT="1"/>
      <dgm:spPr/>
      <dgm:t>
        <a:bodyPr/>
        <a:lstStyle/>
        <a:p>
          <a:r>
            <a:rPr lang="el-GR" sz="1600" dirty="0" smtClean="0"/>
            <a:t>Επίμονες χρόνιες μολύνσεις που εκδηλώνονται με απόστημα με κεντρική νέκρωση που περιβάλλεται από κοκκιώδη και ινώδη ιστό </a:t>
          </a:r>
          <a:endParaRPr lang="el-GR" sz="1600" dirty="0"/>
        </a:p>
      </dgm:t>
    </dgm:pt>
    <dgm:pt modelId="{5B28579C-D855-4217-B82F-C7C8E4DECB4E}" type="parTrans" cxnId="{B306B4E4-055D-41B9-A11F-0DA2680331E0}">
      <dgm:prSet/>
      <dgm:spPr/>
      <dgm:t>
        <a:bodyPr/>
        <a:lstStyle/>
        <a:p>
          <a:endParaRPr lang="el-GR"/>
        </a:p>
      </dgm:t>
    </dgm:pt>
    <dgm:pt modelId="{3CA0F77C-C5A7-4EA2-999B-41E88D8201C9}" type="sibTrans" cxnId="{B306B4E4-055D-41B9-A11F-0DA2680331E0}">
      <dgm:prSet/>
      <dgm:spPr/>
      <dgm:t>
        <a:bodyPr/>
        <a:lstStyle/>
        <a:p>
          <a:endParaRPr lang="el-GR"/>
        </a:p>
      </dgm:t>
    </dgm:pt>
    <dgm:pt modelId="{B179FE8B-7A83-46A6-B3A0-7C24566730A1}">
      <dgm:prSet phldrT="[Κείμενο]" custT="1"/>
      <dgm:spPr/>
      <dgm:t>
        <a:bodyPr/>
        <a:lstStyle/>
        <a:p>
          <a:r>
            <a:rPr lang="el-GR" sz="1600" dirty="0" smtClean="0"/>
            <a:t>Εντοπίζονται κατά 90% στα οστά και τους μαλακούς ιστούς του προσώπου και τ</a:t>
          </a:r>
          <a:r>
            <a:rPr lang="en-US" sz="1600" dirty="0" smtClean="0"/>
            <a:t>o</a:t>
          </a:r>
          <a:r>
            <a:rPr lang="el-GR" sz="1600" dirty="0" smtClean="0"/>
            <a:t>υ τραχήλου και κατά 10% στο θώρακα, την κοιλιακή χώρα και σπάνια στο δέρμα και αλλού </a:t>
          </a:r>
          <a:endParaRPr lang="el-GR" sz="1600" dirty="0"/>
        </a:p>
      </dgm:t>
    </dgm:pt>
    <dgm:pt modelId="{AA766CD9-C59F-466D-8164-1D060F63F1E2}" type="parTrans" cxnId="{A745560B-52B3-4E1E-B086-6C1D9AE9ABD5}">
      <dgm:prSet/>
      <dgm:spPr/>
      <dgm:t>
        <a:bodyPr/>
        <a:lstStyle/>
        <a:p>
          <a:endParaRPr lang="el-GR"/>
        </a:p>
      </dgm:t>
    </dgm:pt>
    <dgm:pt modelId="{9E169EB0-C02B-47F4-9544-12EB4C0A0309}" type="sibTrans" cxnId="{A745560B-52B3-4E1E-B086-6C1D9AE9ABD5}">
      <dgm:prSet/>
      <dgm:spPr/>
      <dgm:t>
        <a:bodyPr/>
        <a:lstStyle/>
        <a:p>
          <a:endParaRPr lang="el-GR"/>
        </a:p>
      </dgm:t>
    </dgm:pt>
    <dgm:pt modelId="{9F11AA90-1D68-4A44-8A0A-73FB6BB2D728}">
      <dgm:prSet phldrT="[Κείμενο]" custT="1"/>
      <dgm:spPr/>
      <dgm:t>
        <a:bodyPr/>
        <a:lstStyle/>
        <a:p>
          <a:r>
            <a:rPr lang="el-GR" sz="1600" dirty="0" smtClean="0"/>
            <a:t>Συνήθως εκδηλώνεται στις γνάθους μετά από τραυματισμούς και την είσοδο μικροβίων στην περιοχή</a:t>
          </a:r>
          <a:endParaRPr lang="el-GR" sz="1600" dirty="0"/>
        </a:p>
      </dgm:t>
    </dgm:pt>
    <dgm:pt modelId="{118BC37F-6776-43DA-A924-56EAC89FDC48}" type="parTrans" cxnId="{5BAC3291-80E0-498A-B521-3207A8C7F41F}">
      <dgm:prSet/>
      <dgm:spPr/>
      <dgm:t>
        <a:bodyPr/>
        <a:lstStyle/>
        <a:p>
          <a:endParaRPr lang="el-GR"/>
        </a:p>
      </dgm:t>
    </dgm:pt>
    <dgm:pt modelId="{D848F640-D116-436F-8972-03A067B9DE15}" type="sibTrans" cxnId="{5BAC3291-80E0-498A-B521-3207A8C7F41F}">
      <dgm:prSet/>
      <dgm:spPr/>
      <dgm:t>
        <a:bodyPr/>
        <a:lstStyle/>
        <a:p>
          <a:endParaRPr lang="el-GR"/>
        </a:p>
      </dgm:t>
    </dgm:pt>
    <dgm:pt modelId="{7A126FF2-5753-4175-955B-7644FBD74ECD}" type="pres">
      <dgm:prSet presAssocID="{908C215D-0048-451F-A4AC-41211EFDD873}" presName="linear" presStyleCnt="0">
        <dgm:presLayoutVars>
          <dgm:dir/>
          <dgm:animLvl val="lvl"/>
          <dgm:resizeHandles val="exact"/>
        </dgm:presLayoutVars>
      </dgm:prSet>
      <dgm:spPr/>
      <dgm:t>
        <a:bodyPr/>
        <a:lstStyle/>
        <a:p>
          <a:endParaRPr lang="el-GR"/>
        </a:p>
      </dgm:t>
    </dgm:pt>
    <dgm:pt modelId="{D7176E79-B1C8-40ED-A671-3ECF4DBA7AC1}" type="pres">
      <dgm:prSet presAssocID="{EA849476-0C4A-4D38-8562-3BF6F102172B}" presName="parentLin" presStyleCnt="0"/>
      <dgm:spPr/>
    </dgm:pt>
    <dgm:pt modelId="{FC9472AB-30DA-47AA-BBE6-AFD95E531D04}" type="pres">
      <dgm:prSet presAssocID="{EA849476-0C4A-4D38-8562-3BF6F102172B}" presName="parentLeftMargin" presStyleLbl="node1" presStyleIdx="0" presStyleCnt="3"/>
      <dgm:spPr/>
      <dgm:t>
        <a:bodyPr/>
        <a:lstStyle/>
        <a:p>
          <a:endParaRPr lang="el-GR"/>
        </a:p>
      </dgm:t>
    </dgm:pt>
    <dgm:pt modelId="{EF48417A-EC83-409C-A8D2-8926ED2C40F2}" type="pres">
      <dgm:prSet presAssocID="{EA849476-0C4A-4D38-8562-3BF6F102172B}" presName="parentText" presStyleLbl="node1" presStyleIdx="0" presStyleCnt="3">
        <dgm:presLayoutVars>
          <dgm:chMax val="0"/>
          <dgm:bulletEnabled val="1"/>
        </dgm:presLayoutVars>
      </dgm:prSet>
      <dgm:spPr/>
      <dgm:t>
        <a:bodyPr/>
        <a:lstStyle/>
        <a:p>
          <a:endParaRPr lang="el-GR"/>
        </a:p>
      </dgm:t>
    </dgm:pt>
    <dgm:pt modelId="{D7988A43-1E6E-4659-B4D9-4DB0AD8EC7D3}" type="pres">
      <dgm:prSet presAssocID="{EA849476-0C4A-4D38-8562-3BF6F102172B}" presName="negativeSpace" presStyleCnt="0"/>
      <dgm:spPr/>
    </dgm:pt>
    <dgm:pt modelId="{08ADCA19-38B9-4572-B327-35516BD845D4}" type="pres">
      <dgm:prSet presAssocID="{EA849476-0C4A-4D38-8562-3BF6F102172B}" presName="childText" presStyleLbl="conFgAcc1" presStyleIdx="0" presStyleCnt="3">
        <dgm:presLayoutVars>
          <dgm:bulletEnabled val="1"/>
        </dgm:presLayoutVars>
      </dgm:prSet>
      <dgm:spPr/>
    </dgm:pt>
    <dgm:pt modelId="{9BA2EFAB-FE9C-4763-9E63-99ABD02EBE3B}" type="pres">
      <dgm:prSet presAssocID="{3CA0F77C-C5A7-4EA2-999B-41E88D8201C9}" presName="spaceBetweenRectangles" presStyleCnt="0"/>
      <dgm:spPr/>
    </dgm:pt>
    <dgm:pt modelId="{15AFC813-0E8F-4029-A5B7-38F7269283BF}" type="pres">
      <dgm:prSet presAssocID="{B179FE8B-7A83-46A6-B3A0-7C24566730A1}" presName="parentLin" presStyleCnt="0"/>
      <dgm:spPr/>
    </dgm:pt>
    <dgm:pt modelId="{BCA25EA0-7FFB-4875-AF92-D0F8A31F75C9}" type="pres">
      <dgm:prSet presAssocID="{B179FE8B-7A83-46A6-B3A0-7C24566730A1}" presName="parentLeftMargin" presStyleLbl="node1" presStyleIdx="0" presStyleCnt="3"/>
      <dgm:spPr/>
      <dgm:t>
        <a:bodyPr/>
        <a:lstStyle/>
        <a:p>
          <a:endParaRPr lang="el-GR"/>
        </a:p>
      </dgm:t>
    </dgm:pt>
    <dgm:pt modelId="{8D881F92-057A-4423-8F7C-8BB0F482D4B8}" type="pres">
      <dgm:prSet presAssocID="{B179FE8B-7A83-46A6-B3A0-7C24566730A1}" presName="parentText" presStyleLbl="node1" presStyleIdx="1" presStyleCnt="3" custScaleY="153125">
        <dgm:presLayoutVars>
          <dgm:chMax val="0"/>
          <dgm:bulletEnabled val="1"/>
        </dgm:presLayoutVars>
      </dgm:prSet>
      <dgm:spPr/>
      <dgm:t>
        <a:bodyPr/>
        <a:lstStyle/>
        <a:p>
          <a:endParaRPr lang="el-GR"/>
        </a:p>
      </dgm:t>
    </dgm:pt>
    <dgm:pt modelId="{C7E33B6E-E9C2-4127-8161-F21CB777F8D2}" type="pres">
      <dgm:prSet presAssocID="{B179FE8B-7A83-46A6-B3A0-7C24566730A1}" presName="negativeSpace" presStyleCnt="0"/>
      <dgm:spPr/>
    </dgm:pt>
    <dgm:pt modelId="{770740F5-FE70-4620-B84A-4216FA0C446A}" type="pres">
      <dgm:prSet presAssocID="{B179FE8B-7A83-46A6-B3A0-7C24566730A1}" presName="childText" presStyleLbl="conFgAcc1" presStyleIdx="1" presStyleCnt="3">
        <dgm:presLayoutVars>
          <dgm:bulletEnabled val="1"/>
        </dgm:presLayoutVars>
      </dgm:prSet>
      <dgm:spPr/>
    </dgm:pt>
    <dgm:pt modelId="{23BE61FB-CE17-4FEB-A65A-E1DA3F2286F7}" type="pres">
      <dgm:prSet presAssocID="{9E169EB0-C02B-47F4-9544-12EB4C0A0309}" presName="spaceBetweenRectangles" presStyleCnt="0"/>
      <dgm:spPr/>
    </dgm:pt>
    <dgm:pt modelId="{620A2A5C-16EF-4713-B10A-79DBDB02488F}" type="pres">
      <dgm:prSet presAssocID="{9F11AA90-1D68-4A44-8A0A-73FB6BB2D728}" presName="parentLin" presStyleCnt="0"/>
      <dgm:spPr/>
    </dgm:pt>
    <dgm:pt modelId="{CB66783F-D05E-49C1-ABF1-B619EA765A7E}" type="pres">
      <dgm:prSet presAssocID="{9F11AA90-1D68-4A44-8A0A-73FB6BB2D728}" presName="parentLeftMargin" presStyleLbl="node1" presStyleIdx="1" presStyleCnt="3"/>
      <dgm:spPr/>
      <dgm:t>
        <a:bodyPr/>
        <a:lstStyle/>
        <a:p>
          <a:endParaRPr lang="el-GR"/>
        </a:p>
      </dgm:t>
    </dgm:pt>
    <dgm:pt modelId="{2BF2BE86-69C2-4377-9B22-B619FE1B4009}" type="pres">
      <dgm:prSet presAssocID="{9F11AA90-1D68-4A44-8A0A-73FB6BB2D728}" presName="parentText" presStyleLbl="node1" presStyleIdx="2" presStyleCnt="3">
        <dgm:presLayoutVars>
          <dgm:chMax val="0"/>
          <dgm:bulletEnabled val="1"/>
        </dgm:presLayoutVars>
      </dgm:prSet>
      <dgm:spPr/>
      <dgm:t>
        <a:bodyPr/>
        <a:lstStyle/>
        <a:p>
          <a:endParaRPr lang="el-GR"/>
        </a:p>
      </dgm:t>
    </dgm:pt>
    <dgm:pt modelId="{DD9D7BA9-A5EE-4698-92FD-B5A77E6B4FF9}" type="pres">
      <dgm:prSet presAssocID="{9F11AA90-1D68-4A44-8A0A-73FB6BB2D728}" presName="negativeSpace" presStyleCnt="0"/>
      <dgm:spPr/>
    </dgm:pt>
    <dgm:pt modelId="{200CE222-A795-4E51-A640-78CF844F6287}" type="pres">
      <dgm:prSet presAssocID="{9F11AA90-1D68-4A44-8A0A-73FB6BB2D728}" presName="childText" presStyleLbl="conFgAcc1" presStyleIdx="2" presStyleCnt="3">
        <dgm:presLayoutVars>
          <dgm:bulletEnabled val="1"/>
        </dgm:presLayoutVars>
      </dgm:prSet>
      <dgm:spPr/>
    </dgm:pt>
  </dgm:ptLst>
  <dgm:cxnLst>
    <dgm:cxn modelId="{F327F1BC-41DE-4693-919D-9FE3AEAB0D1C}" type="presOf" srcId="{EA849476-0C4A-4D38-8562-3BF6F102172B}" destId="{EF48417A-EC83-409C-A8D2-8926ED2C40F2}" srcOrd="1" destOrd="0" presId="urn:microsoft.com/office/officeart/2005/8/layout/list1"/>
    <dgm:cxn modelId="{86D2F0AA-0807-4BE4-BDEF-5880CAFBDB4E}" type="presOf" srcId="{EA849476-0C4A-4D38-8562-3BF6F102172B}" destId="{FC9472AB-30DA-47AA-BBE6-AFD95E531D04}" srcOrd="0" destOrd="0" presId="urn:microsoft.com/office/officeart/2005/8/layout/list1"/>
    <dgm:cxn modelId="{2DE75331-8D6A-457A-8691-F3D7C609144D}" type="presOf" srcId="{9F11AA90-1D68-4A44-8A0A-73FB6BB2D728}" destId="{CB66783F-D05E-49C1-ABF1-B619EA765A7E}" srcOrd="0" destOrd="0" presId="urn:microsoft.com/office/officeart/2005/8/layout/list1"/>
    <dgm:cxn modelId="{C9B60049-28F8-4BCC-B496-3B0341E550C5}" type="presOf" srcId="{908C215D-0048-451F-A4AC-41211EFDD873}" destId="{7A126FF2-5753-4175-955B-7644FBD74ECD}" srcOrd="0" destOrd="0" presId="urn:microsoft.com/office/officeart/2005/8/layout/list1"/>
    <dgm:cxn modelId="{A1C8C566-C7E6-4F88-821B-B654B5414F03}" type="presOf" srcId="{B179FE8B-7A83-46A6-B3A0-7C24566730A1}" destId="{BCA25EA0-7FFB-4875-AF92-D0F8A31F75C9}" srcOrd="0" destOrd="0" presId="urn:microsoft.com/office/officeart/2005/8/layout/list1"/>
    <dgm:cxn modelId="{7A383B6A-FDEB-4344-9BCD-39B123844438}" type="presOf" srcId="{9F11AA90-1D68-4A44-8A0A-73FB6BB2D728}" destId="{2BF2BE86-69C2-4377-9B22-B619FE1B4009}" srcOrd="1" destOrd="0" presId="urn:microsoft.com/office/officeart/2005/8/layout/list1"/>
    <dgm:cxn modelId="{F528ECDD-63EB-4273-B0F8-2BCCC6D59F62}" type="presOf" srcId="{B179FE8B-7A83-46A6-B3A0-7C24566730A1}" destId="{8D881F92-057A-4423-8F7C-8BB0F482D4B8}" srcOrd="1" destOrd="0" presId="urn:microsoft.com/office/officeart/2005/8/layout/list1"/>
    <dgm:cxn modelId="{A745560B-52B3-4E1E-B086-6C1D9AE9ABD5}" srcId="{908C215D-0048-451F-A4AC-41211EFDD873}" destId="{B179FE8B-7A83-46A6-B3A0-7C24566730A1}" srcOrd="1" destOrd="0" parTransId="{AA766CD9-C59F-466D-8164-1D060F63F1E2}" sibTransId="{9E169EB0-C02B-47F4-9544-12EB4C0A0309}"/>
    <dgm:cxn modelId="{B306B4E4-055D-41B9-A11F-0DA2680331E0}" srcId="{908C215D-0048-451F-A4AC-41211EFDD873}" destId="{EA849476-0C4A-4D38-8562-3BF6F102172B}" srcOrd="0" destOrd="0" parTransId="{5B28579C-D855-4217-B82F-C7C8E4DECB4E}" sibTransId="{3CA0F77C-C5A7-4EA2-999B-41E88D8201C9}"/>
    <dgm:cxn modelId="{5BAC3291-80E0-498A-B521-3207A8C7F41F}" srcId="{908C215D-0048-451F-A4AC-41211EFDD873}" destId="{9F11AA90-1D68-4A44-8A0A-73FB6BB2D728}" srcOrd="2" destOrd="0" parTransId="{118BC37F-6776-43DA-A924-56EAC89FDC48}" sibTransId="{D848F640-D116-436F-8972-03A067B9DE15}"/>
    <dgm:cxn modelId="{CE75656F-A0DF-4FCD-AD98-6AF7DB5292FF}" type="presParOf" srcId="{7A126FF2-5753-4175-955B-7644FBD74ECD}" destId="{D7176E79-B1C8-40ED-A671-3ECF4DBA7AC1}" srcOrd="0" destOrd="0" presId="urn:microsoft.com/office/officeart/2005/8/layout/list1"/>
    <dgm:cxn modelId="{4C0D129C-69B8-40A2-A8FF-A38DEB8F3B38}" type="presParOf" srcId="{D7176E79-B1C8-40ED-A671-3ECF4DBA7AC1}" destId="{FC9472AB-30DA-47AA-BBE6-AFD95E531D04}" srcOrd="0" destOrd="0" presId="urn:microsoft.com/office/officeart/2005/8/layout/list1"/>
    <dgm:cxn modelId="{C8B19B6B-8439-4D55-B265-80C2C956274E}" type="presParOf" srcId="{D7176E79-B1C8-40ED-A671-3ECF4DBA7AC1}" destId="{EF48417A-EC83-409C-A8D2-8926ED2C40F2}" srcOrd="1" destOrd="0" presId="urn:microsoft.com/office/officeart/2005/8/layout/list1"/>
    <dgm:cxn modelId="{B26F78EB-0A0B-4431-9B98-46DF69990C85}" type="presParOf" srcId="{7A126FF2-5753-4175-955B-7644FBD74ECD}" destId="{D7988A43-1E6E-4659-B4D9-4DB0AD8EC7D3}" srcOrd="1" destOrd="0" presId="urn:microsoft.com/office/officeart/2005/8/layout/list1"/>
    <dgm:cxn modelId="{334F8861-8DC9-4D76-938A-3E6783E47CAA}" type="presParOf" srcId="{7A126FF2-5753-4175-955B-7644FBD74ECD}" destId="{08ADCA19-38B9-4572-B327-35516BD845D4}" srcOrd="2" destOrd="0" presId="urn:microsoft.com/office/officeart/2005/8/layout/list1"/>
    <dgm:cxn modelId="{D3564C7A-5171-4EFA-8F77-5DB510E8335E}" type="presParOf" srcId="{7A126FF2-5753-4175-955B-7644FBD74ECD}" destId="{9BA2EFAB-FE9C-4763-9E63-99ABD02EBE3B}" srcOrd="3" destOrd="0" presId="urn:microsoft.com/office/officeart/2005/8/layout/list1"/>
    <dgm:cxn modelId="{5A351F99-4BFA-4397-8A60-4E2B1EF12B62}" type="presParOf" srcId="{7A126FF2-5753-4175-955B-7644FBD74ECD}" destId="{15AFC813-0E8F-4029-A5B7-38F7269283BF}" srcOrd="4" destOrd="0" presId="urn:microsoft.com/office/officeart/2005/8/layout/list1"/>
    <dgm:cxn modelId="{273B92C3-8CE6-4B10-BCA5-1D1C24D66898}" type="presParOf" srcId="{15AFC813-0E8F-4029-A5B7-38F7269283BF}" destId="{BCA25EA0-7FFB-4875-AF92-D0F8A31F75C9}" srcOrd="0" destOrd="0" presId="urn:microsoft.com/office/officeart/2005/8/layout/list1"/>
    <dgm:cxn modelId="{C8D43962-4234-42C6-B798-24F79E06BA26}" type="presParOf" srcId="{15AFC813-0E8F-4029-A5B7-38F7269283BF}" destId="{8D881F92-057A-4423-8F7C-8BB0F482D4B8}" srcOrd="1" destOrd="0" presId="urn:microsoft.com/office/officeart/2005/8/layout/list1"/>
    <dgm:cxn modelId="{7ACA6B94-419E-4DCF-AA09-C796FDF9944A}" type="presParOf" srcId="{7A126FF2-5753-4175-955B-7644FBD74ECD}" destId="{C7E33B6E-E9C2-4127-8161-F21CB777F8D2}" srcOrd="5" destOrd="0" presId="urn:microsoft.com/office/officeart/2005/8/layout/list1"/>
    <dgm:cxn modelId="{4E54A568-F199-4E49-929F-BCB26B81E177}" type="presParOf" srcId="{7A126FF2-5753-4175-955B-7644FBD74ECD}" destId="{770740F5-FE70-4620-B84A-4216FA0C446A}" srcOrd="6" destOrd="0" presId="urn:microsoft.com/office/officeart/2005/8/layout/list1"/>
    <dgm:cxn modelId="{6B05D1E3-2E63-47ED-A653-EA6128431AD2}" type="presParOf" srcId="{7A126FF2-5753-4175-955B-7644FBD74ECD}" destId="{23BE61FB-CE17-4FEB-A65A-E1DA3F2286F7}" srcOrd="7" destOrd="0" presId="urn:microsoft.com/office/officeart/2005/8/layout/list1"/>
    <dgm:cxn modelId="{7B9DBB0B-8DA6-4E1D-A5F6-B12D106746F4}" type="presParOf" srcId="{7A126FF2-5753-4175-955B-7644FBD74ECD}" destId="{620A2A5C-16EF-4713-B10A-79DBDB02488F}" srcOrd="8" destOrd="0" presId="urn:microsoft.com/office/officeart/2005/8/layout/list1"/>
    <dgm:cxn modelId="{322AE06C-E7E7-495A-86AC-7ACCD37D32F3}" type="presParOf" srcId="{620A2A5C-16EF-4713-B10A-79DBDB02488F}" destId="{CB66783F-D05E-49C1-ABF1-B619EA765A7E}" srcOrd="0" destOrd="0" presId="urn:microsoft.com/office/officeart/2005/8/layout/list1"/>
    <dgm:cxn modelId="{C3DDA0E9-3750-45E2-8EB6-BC59D3A5E7AB}" type="presParOf" srcId="{620A2A5C-16EF-4713-B10A-79DBDB02488F}" destId="{2BF2BE86-69C2-4377-9B22-B619FE1B4009}" srcOrd="1" destOrd="0" presId="urn:microsoft.com/office/officeart/2005/8/layout/list1"/>
    <dgm:cxn modelId="{7A2C373F-6D09-4536-9F56-4E7D42E57E24}" type="presParOf" srcId="{7A126FF2-5753-4175-955B-7644FBD74ECD}" destId="{DD9D7BA9-A5EE-4698-92FD-B5A77E6B4FF9}" srcOrd="9" destOrd="0" presId="urn:microsoft.com/office/officeart/2005/8/layout/list1"/>
    <dgm:cxn modelId="{5B3974A9-58FA-4AC8-B0EF-3EDE742C8328}" type="presParOf" srcId="{7A126FF2-5753-4175-955B-7644FBD74ECD}" destId="{200CE222-A795-4E51-A640-78CF844F6287}"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3E2C0ABC-7892-40E3-B495-B852616CA64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00C24F3A-F87E-468A-AC1C-4CF19A06BC66}">
      <dgm:prSet phldrT="[Κείμενο]" custT="1"/>
      <dgm:spPr/>
      <dgm:t>
        <a:bodyPr/>
        <a:lstStyle/>
        <a:p>
          <a:r>
            <a:rPr lang="el-GR" sz="2000" dirty="0" smtClean="0"/>
            <a:t>Εξέλιξη της λοίμωξης</a:t>
          </a:r>
          <a:endParaRPr lang="el-GR" sz="2000" dirty="0"/>
        </a:p>
      </dgm:t>
    </dgm:pt>
    <dgm:pt modelId="{709D5CC9-4165-4735-A8D1-6345BABFFE55}" type="parTrans" cxnId="{9FD66485-D44C-4411-A155-C441996E0085}">
      <dgm:prSet/>
      <dgm:spPr/>
      <dgm:t>
        <a:bodyPr/>
        <a:lstStyle/>
        <a:p>
          <a:endParaRPr lang="el-GR"/>
        </a:p>
      </dgm:t>
    </dgm:pt>
    <dgm:pt modelId="{2669FED0-3C15-481D-813B-1B768AEFDF7D}" type="sibTrans" cxnId="{9FD66485-D44C-4411-A155-C441996E0085}">
      <dgm:prSet/>
      <dgm:spPr/>
      <dgm:t>
        <a:bodyPr/>
        <a:lstStyle/>
        <a:p>
          <a:endParaRPr lang="el-GR"/>
        </a:p>
      </dgm:t>
    </dgm:pt>
    <dgm:pt modelId="{2FCD63F4-9BDE-4B29-B09C-53E26C33479C}">
      <dgm:prSet phldrT="[Κείμενο]" custT="1"/>
      <dgm:spPr/>
      <dgm:t>
        <a:bodyPr/>
        <a:lstStyle/>
        <a:p>
          <a:r>
            <a:rPr lang="el-GR" sz="1600" dirty="0" smtClean="0"/>
            <a:t>Αρχικό σύμπτωμα</a:t>
          </a:r>
        </a:p>
        <a:p>
          <a:r>
            <a:rPr lang="el-GR" sz="1600" dirty="0" smtClean="0"/>
            <a:t>Εμφάνιση οιδήματος εβδομάδες ή και μήνες μετά τη μόλυνση</a:t>
          </a:r>
        </a:p>
        <a:p>
          <a:r>
            <a:rPr lang="el-GR" sz="1600" dirty="0" smtClean="0"/>
            <a:t>Το οίδημα είναι κόκκινο, σκληρό, όχι ιδιαίτερα ευαίσθητο , με αργή εξέλιξη</a:t>
          </a:r>
          <a:endParaRPr lang="el-GR" sz="1600" dirty="0"/>
        </a:p>
      </dgm:t>
    </dgm:pt>
    <dgm:pt modelId="{0C6175F9-72DC-4F13-AE5D-28C4402FAA8D}" type="parTrans" cxnId="{C6CB42A4-FCC9-41EE-878D-2EDDE15CA914}">
      <dgm:prSet/>
      <dgm:spPr/>
      <dgm:t>
        <a:bodyPr/>
        <a:lstStyle/>
        <a:p>
          <a:endParaRPr lang="el-GR"/>
        </a:p>
      </dgm:t>
    </dgm:pt>
    <dgm:pt modelId="{1387B465-A4FE-45BC-9311-8B1D304106A0}" type="sibTrans" cxnId="{C6CB42A4-FCC9-41EE-878D-2EDDE15CA914}">
      <dgm:prSet/>
      <dgm:spPr/>
      <dgm:t>
        <a:bodyPr/>
        <a:lstStyle/>
        <a:p>
          <a:endParaRPr lang="el-GR"/>
        </a:p>
      </dgm:t>
    </dgm:pt>
    <dgm:pt modelId="{4473ACF0-651E-468B-8FFD-FFC02487E731}">
      <dgm:prSet phldrT="[Κείμενο]" custT="1"/>
      <dgm:spPr/>
      <dgm:t>
        <a:bodyPr/>
        <a:lstStyle/>
        <a:p>
          <a:r>
            <a:rPr lang="el-GR" sz="1600" dirty="0" smtClean="0"/>
            <a:t>Το οίδημα σχηματίζει αιχμή προς μία επιφάνεια από την οποία παροχετεύεται πύον και  σχηματίζει χρόνιο κολποειδές  με ελάχιστη τάση επούλωσης</a:t>
          </a:r>
          <a:endParaRPr lang="el-GR" sz="1600" dirty="0"/>
        </a:p>
      </dgm:t>
    </dgm:pt>
    <dgm:pt modelId="{124A58A3-3292-4EF0-B242-2C85B4DEBAA8}" type="parTrans" cxnId="{5074F64F-3672-48FB-A5FA-BB68439AFBA5}">
      <dgm:prSet/>
      <dgm:spPr/>
      <dgm:t>
        <a:bodyPr/>
        <a:lstStyle/>
        <a:p>
          <a:endParaRPr lang="el-GR"/>
        </a:p>
      </dgm:t>
    </dgm:pt>
    <dgm:pt modelId="{9E36A1F8-F745-42F1-86B1-BB7CCB5EC034}" type="sibTrans" cxnId="{5074F64F-3672-48FB-A5FA-BB68439AFBA5}">
      <dgm:prSet/>
      <dgm:spPr/>
      <dgm:t>
        <a:bodyPr/>
        <a:lstStyle/>
        <a:p>
          <a:endParaRPr lang="el-GR"/>
        </a:p>
      </dgm:t>
    </dgm:pt>
    <dgm:pt modelId="{AC2BC804-DDAE-4654-BE32-3DEF4036F013}">
      <dgm:prSet phldrT="[Κείμενο]" custT="1"/>
      <dgm:spPr/>
      <dgm:t>
        <a:bodyPr/>
        <a:lstStyle/>
        <a:p>
          <a:r>
            <a:rPr lang="el-GR" sz="1600" dirty="0" smtClean="0"/>
            <a:t>Δημιουργία εξωτερικών συριγγίων από όπου ρέει πυκνόρρευστο πύον με χαρακτηριστικά κίτρινα κοκκία (κοκκία θείου)</a:t>
          </a:r>
          <a:endParaRPr lang="el-GR" sz="1600" dirty="0"/>
        </a:p>
      </dgm:t>
    </dgm:pt>
    <dgm:pt modelId="{CFCDBC78-9961-4F40-9DD9-3AD4D29F2FBF}" type="parTrans" cxnId="{4B94D1AC-D07A-4C5B-B411-34B64B96D9C9}">
      <dgm:prSet/>
      <dgm:spPr/>
      <dgm:t>
        <a:bodyPr/>
        <a:lstStyle/>
        <a:p>
          <a:endParaRPr lang="el-GR"/>
        </a:p>
      </dgm:t>
    </dgm:pt>
    <dgm:pt modelId="{18066F7D-4758-4E26-BD6F-BEC5CFFD3710}" type="sibTrans" cxnId="{4B94D1AC-D07A-4C5B-B411-34B64B96D9C9}">
      <dgm:prSet/>
      <dgm:spPr/>
      <dgm:t>
        <a:bodyPr/>
        <a:lstStyle/>
        <a:p>
          <a:endParaRPr lang="el-GR"/>
        </a:p>
      </dgm:t>
    </dgm:pt>
    <dgm:pt modelId="{15EC52E4-5F00-40DF-A77C-87ECBB0559A9}" type="pres">
      <dgm:prSet presAssocID="{3E2C0ABC-7892-40E3-B495-B852616CA640}" presName="composite" presStyleCnt="0">
        <dgm:presLayoutVars>
          <dgm:chMax val="1"/>
          <dgm:dir/>
          <dgm:resizeHandles val="exact"/>
        </dgm:presLayoutVars>
      </dgm:prSet>
      <dgm:spPr/>
      <dgm:t>
        <a:bodyPr/>
        <a:lstStyle/>
        <a:p>
          <a:endParaRPr lang="el-GR"/>
        </a:p>
      </dgm:t>
    </dgm:pt>
    <dgm:pt modelId="{A433E4AE-437A-49FF-8D15-9F1DB3E741A1}" type="pres">
      <dgm:prSet presAssocID="{00C24F3A-F87E-468A-AC1C-4CF19A06BC66}" presName="roof" presStyleLbl="dkBgShp" presStyleIdx="0" presStyleCnt="2"/>
      <dgm:spPr/>
      <dgm:t>
        <a:bodyPr/>
        <a:lstStyle/>
        <a:p>
          <a:endParaRPr lang="el-GR"/>
        </a:p>
      </dgm:t>
    </dgm:pt>
    <dgm:pt modelId="{2D29BCED-7B14-4AC7-A870-A778E519EF55}" type="pres">
      <dgm:prSet presAssocID="{00C24F3A-F87E-468A-AC1C-4CF19A06BC66}" presName="pillars" presStyleCnt="0"/>
      <dgm:spPr/>
    </dgm:pt>
    <dgm:pt modelId="{37A1F6D7-33D3-4C22-BE70-9CEC4991DBC4}" type="pres">
      <dgm:prSet presAssocID="{00C24F3A-F87E-468A-AC1C-4CF19A06BC66}" presName="pillar1" presStyleLbl="node1" presStyleIdx="0" presStyleCnt="3">
        <dgm:presLayoutVars>
          <dgm:bulletEnabled val="1"/>
        </dgm:presLayoutVars>
      </dgm:prSet>
      <dgm:spPr/>
      <dgm:t>
        <a:bodyPr/>
        <a:lstStyle/>
        <a:p>
          <a:endParaRPr lang="el-GR"/>
        </a:p>
      </dgm:t>
    </dgm:pt>
    <dgm:pt modelId="{6C4930A1-6241-408F-981F-1E2F51A635F1}" type="pres">
      <dgm:prSet presAssocID="{4473ACF0-651E-468B-8FFD-FFC02487E731}" presName="pillarX" presStyleLbl="node1" presStyleIdx="1" presStyleCnt="3">
        <dgm:presLayoutVars>
          <dgm:bulletEnabled val="1"/>
        </dgm:presLayoutVars>
      </dgm:prSet>
      <dgm:spPr/>
      <dgm:t>
        <a:bodyPr/>
        <a:lstStyle/>
        <a:p>
          <a:endParaRPr lang="el-GR"/>
        </a:p>
      </dgm:t>
    </dgm:pt>
    <dgm:pt modelId="{898A3866-2975-4D2D-A92E-1297346C4957}" type="pres">
      <dgm:prSet presAssocID="{AC2BC804-DDAE-4654-BE32-3DEF4036F013}" presName="pillarX" presStyleLbl="node1" presStyleIdx="2" presStyleCnt="3">
        <dgm:presLayoutVars>
          <dgm:bulletEnabled val="1"/>
        </dgm:presLayoutVars>
      </dgm:prSet>
      <dgm:spPr/>
      <dgm:t>
        <a:bodyPr/>
        <a:lstStyle/>
        <a:p>
          <a:endParaRPr lang="el-GR"/>
        </a:p>
      </dgm:t>
    </dgm:pt>
    <dgm:pt modelId="{B90A8D91-9673-4BDE-ACF1-FDCC2562542D}" type="pres">
      <dgm:prSet presAssocID="{00C24F3A-F87E-468A-AC1C-4CF19A06BC66}" presName="base" presStyleLbl="dkBgShp" presStyleIdx="1" presStyleCnt="2"/>
      <dgm:spPr/>
    </dgm:pt>
  </dgm:ptLst>
  <dgm:cxnLst>
    <dgm:cxn modelId="{7412D4A7-B4EE-4B68-99BB-D4B9B922C28A}" type="presOf" srcId="{AC2BC804-DDAE-4654-BE32-3DEF4036F013}" destId="{898A3866-2975-4D2D-A92E-1297346C4957}" srcOrd="0" destOrd="0" presId="urn:microsoft.com/office/officeart/2005/8/layout/hList3"/>
    <dgm:cxn modelId="{9FD66485-D44C-4411-A155-C441996E0085}" srcId="{3E2C0ABC-7892-40E3-B495-B852616CA640}" destId="{00C24F3A-F87E-468A-AC1C-4CF19A06BC66}" srcOrd="0" destOrd="0" parTransId="{709D5CC9-4165-4735-A8D1-6345BABFFE55}" sibTransId="{2669FED0-3C15-481D-813B-1B768AEFDF7D}"/>
    <dgm:cxn modelId="{A3FD9B6B-9731-4B42-8687-9C27BEF2C04A}" type="presOf" srcId="{00C24F3A-F87E-468A-AC1C-4CF19A06BC66}" destId="{A433E4AE-437A-49FF-8D15-9F1DB3E741A1}" srcOrd="0" destOrd="0" presId="urn:microsoft.com/office/officeart/2005/8/layout/hList3"/>
    <dgm:cxn modelId="{B9500509-5193-4805-B1C7-5CFBB8C0963E}" type="presOf" srcId="{2FCD63F4-9BDE-4B29-B09C-53E26C33479C}" destId="{37A1F6D7-33D3-4C22-BE70-9CEC4991DBC4}" srcOrd="0" destOrd="0" presId="urn:microsoft.com/office/officeart/2005/8/layout/hList3"/>
    <dgm:cxn modelId="{C6CB42A4-FCC9-41EE-878D-2EDDE15CA914}" srcId="{00C24F3A-F87E-468A-AC1C-4CF19A06BC66}" destId="{2FCD63F4-9BDE-4B29-B09C-53E26C33479C}" srcOrd="0" destOrd="0" parTransId="{0C6175F9-72DC-4F13-AE5D-28C4402FAA8D}" sibTransId="{1387B465-A4FE-45BC-9311-8B1D304106A0}"/>
    <dgm:cxn modelId="{676803C7-FE53-4E9C-82D0-0FA48AD6858A}" type="presOf" srcId="{3E2C0ABC-7892-40E3-B495-B852616CA640}" destId="{15EC52E4-5F00-40DF-A77C-87ECBB0559A9}" srcOrd="0" destOrd="0" presId="urn:microsoft.com/office/officeart/2005/8/layout/hList3"/>
    <dgm:cxn modelId="{4B94D1AC-D07A-4C5B-B411-34B64B96D9C9}" srcId="{00C24F3A-F87E-468A-AC1C-4CF19A06BC66}" destId="{AC2BC804-DDAE-4654-BE32-3DEF4036F013}" srcOrd="2" destOrd="0" parTransId="{CFCDBC78-9961-4F40-9DD9-3AD4D29F2FBF}" sibTransId="{18066F7D-4758-4E26-BD6F-BEC5CFFD3710}"/>
    <dgm:cxn modelId="{5074F64F-3672-48FB-A5FA-BB68439AFBA5}" srcId="{00C24F3A-F87E-468A-AC1C-4CF19A06BC66}" destId="{4473ACF0-651E-468B-8FFD-FFC02487E731}" srcOrd="1" destOrd="0" parTransId="{124A58A3-3292-4EF0-B242-2C85B4DEBAA8}" sibTransId="{9E36A1F8-F745-42F1-86B1-BB7CCB5EC034}"/>
    <dgm:cxn modelId="{13E05F24-E7C7-4718-AC23-955935126064}" type="presOf" srcId="{4473ACF0-651E-468B-8FFD-FFC02487E731}" destId="{6C4930A1-6241-408F-981F-1E2F51A635F1}" srcOrd="0" destOrd="0" presId="urn:microsoft.com/office/officeart/2005/8/layout/hList3"/>
    <dgm:cxn modelId="{2B3CF467-5EE1-4B53-818D-A4FCB953130A}" type="presParOf" srcId="{15EC52E4-5F00-40DF-A77C-87ECBB0559A9}" destId="{A433E4AE-437A-49FF-8D15-9F1DB3E741A1}" srcOrd="0" destOrd="0" presId="urn:microsoft.com/office/officeart/2005/8/layout/hList3"/>
    <dgm:cxn modelId="{FEEF41A9-77C1-4440-850E-8CEC5410E631}" type="presParOf" srcId="{15EC52E4-5F00-40DF-A77C-87ECBB0559A9}" destId="{2D29BCED-7B14-4AC7-A870-A778E519EF55}" srcOrd="1" destOrd="0" presId="urn:microsoft.com/office/officeart/2005/8/layout/hList3"/>
    <dgm:cxn modelId="{71CCA072-6CB3-4072-8F81-4BA46B25BE83}" type="presParOf" srcId="{2D29BCED-7B14-4AC7-A870-A778E519EF55}" destId="{37A1F6D7-33D3-4C22-BE70-9CEC4991DBC4}" srcOrd="0" destOrd="0" presId="urn:microsoft.com/office/officeart/2005/8/layout/hList3"/>
    <dgm:cxn modelId="{8248F6C6-32E4-4E06-9F72-61028F9D13D0}" type="presParOf" srcId="{2D29BCED-7B14-4AC7-A870-A778E519EF55}" destId="{6C4930A1-6241-408F-981F-1E2F51A635F1}" srcOrd="1" destOrd="0" presId="urn:microsoft.com/office/officeart/2005/8/layout/hList3"/>
    <dgm:cxn modelId="{A27CF972-F618-4C18-B650-E302C781C3B0}" type="presParOf" srcId="{2D29BCED-7B14-4AC7-A870-A778E519EF55}" destId="{898A3866-2975-4D2D-A92E-1297346C4957}" srcOrd="2" destOrd="0" presId="urn:microsoft.com/office/officeart/2005/8/layout/hList3"/>
    <dgm:cxn modelId="{4FCBC1B2-3A45-46DE-A6CE-E80D89E1F7F7}" type="presParOf" srcId="{15EC52E4-5F00-40DF-A77C-87ECBB0559A9}" destId="{B90A8D91-9673-4BDE-ACF1-FDCC2562542D}"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9D83E1C9-57B0-458B-BE76-7DBB785484A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l-GR"/>
        </a:p>
      </dgm:t>
    </dgm:pt>
    <dgm:pt modelId="{573BD9FC-8FFB-47B8-A623-26631E4E1373}">
      <dgm:prSet phldrT="[Κείμενο]"/>
      <dgm:spPr>
        <a:ln>
          <a:noFill/>
        </a:ln>
      </dgm:spPr>
      <dgm:t>
        <a:bodyPr/>
        <a:lstStyle/>
        <a:p>
          <a:r>
            <a:rPr lang="el-GR" b="1" dirty="0" smtClean="0"/>
            <a:t>Ακτινομυκητίαση</a:t>
          </a:r>
        </a:p>
        <a:p>
          <a:r>
            <a:rPr lang="el-GR" b="0" dirty="0" smtClean="0"/>
            <a:t>Χρόνια </a:t>
          </a:r>
          <a:r>
            <a:rPr lang="el-GR" b="0" dirty="0" err="1" smtClean="0"/>
            <a:t>κοκκιωματώδης</a:t>
          </a:r>
          <a:r>
            <a:rPr lang="el-GR" b="0" dirty="0" smtClean="0"/>
            <a:t>, πυογόνος φλεγμονή</a:t>
          </a:r>
          <a:endParaRPr lang="el-GR" b="0" dirty="0"/>
        </a:p>
      </dgm:t>
    </dgm:pt>
    <dgm:pt modelId="{F27EBA92-B8BC-4E66-AAB4-5BDD7FF4B7AB}" type="parTrans" cxnId="{CAD2CA02-42B2-41A4-B66A-05935C5CA377}">
      <dgm:prSet/>
      <dgm:spPr/>
      <dgm:t>
        <a:bodyPr/>
        <a:lstStyle/>
        <a:p>
          <a:endParaRPr lang="el-GR"/>
        </a:p>
      </dgm:t>
    </dgm:pt>
    <dgm:pt modelId="{AE735ED8-82C1-4536-8F4E-84A47C0FF985}" type="sibTrans" cxnId="{CAD2CA02-42B2-41A4-B66A-05935C5CA377}">
      <dgm:prSet/>
      <dgm:spPr/>
      <dgm:t>
        <a:bodyPr/>
        <a:lstStyle/>
        <a:p>
          <a:endParaRPr lang="el-GR"/>
        </a:p>
      </dgm:t>
    </dgm:pt>
    <dgm:pt modelId="{EB8089FE-1DEC-4B24-909C-DD5B215AC5EE}">
      <dgm:prSet phldrT="[Κείμενο]" custT="1"/>
      <dgm:spPr>
        <a:ln>
          <a:noFill/>
        </a:ln>
      </dgm:spPr>
      <dgm:t>
        <a:bodyPr/>
        <a:lstStyle/>
        <a:p>
          <a:r>
            <a:rPr lang="el-GR" sz="1400" b="1" dirty="0" smtClean="0"/>
            <a:t>Μορφές </a:t>
          </a:r>
        </a:p>
        <a:p>
          <a:r>
            <a:rPr lang="el-GR" sz="1400" dirty="0" err="1" smtClean="0"/>
            <a:t>Τραχηλοπροσωπική</a:t>
          </a:r>
          <a:endParaRPr lang="el-GR" sz="1400" dirty="0" smtClean="0"/>
        </a:p>
        <a:p>
          <a:r>
            <a:rPr lang="el-GR" sz="1400" dirty="0" smtClean="0"/>
            <a:t>Θωρακική</a:t>
          </a:r>
        </a:p>
        <a:p>
          <a:r>
            <a:rPr lang="el-GR" sz="1400" dirty="0" smtClean="0"/>
            <a:t>Κοιλιακή </a:t>
          </a:r>
          <a:endParaRPr lang="el-GR" sz="1400" dirty="0"/>
        </a:p>
      </dgm:t>
    </dgm:pt>
    <dgm:pt modelId="{8080819F-311F-4169-966A-743FCE5CC9EF}" type="parTrans" cxnId="{4EE47624-E9A9-448D-A9C2-A69ED22F3C2A}">
      <dgm:prSet/>
      <dgm:spPr/>
      <dgm:t>
        <a:bodyPr/>
        <a:lstStyle/>
        <a:p>
          <a:endParaRPr lang="el-GR"/>
        </a:p>
      </dgm:t>
    </dgm:pt>
    <dgm:pt modelId="{9BF673EA-5250-4C57-93CB-BF0CA4A77829}" type="sibTrans" cxnId="{4EE47624-E9A9-448D-A9C2-A69ED22F3C2A}">
      <dgm:prSet/>
      <dgm:spPr>
        <a:ln>
          <a:noFill/>
        </a:ln>
      </dgm:spPr>
      <dgm:t>
        <a:bodyPr/>
        <a:lstStyle/>
        <a:p>
          <a:endParaRPr lang="el-GR"/>
        </a:p>
      </dgm:t>
    </dgm:pt>
    <dgm:pt modelId="{68AE3F5F-9AAE-4706-A561-1FCB872940E2}">
      <dgm:prSet phldrT="[Κείμενο]" custT="1"/>
      <dgm:spPr>
        <a:ln>
          <a:noFill/>
        </a:ln>
      </dgm:spPr>
      <dgm:t>
        <a:bodyPr/>
        <a:lstStyle/>
        <a:p>
          <a:r>
            <a:rPr lang="el-GR" sz="1400" b="1" dirty="0" smtClean="0"/>
            <a:t>Αίτια</a:t>
          </a:r>
        </a:p>
        <a:p>
          <a:r>
            <a:rPr lang="el-GR" sz="1400" i="1" dirty="0" smtClean="0"/>
            <a:t>Α</a:t>
          </a:r>
          <a:r>
            <a:rPr lang="en-US" sz="1400" i="1" dirty="0" smtClean="0"/>
            <a:t>. Israelii</a:t>
          </a:r>
        </a:p>
        <a:p>
          <a:r>
            <a:rPr lang="en-US" sz="1400" i="1" dirty="0" smtClean="0"/>
            <a:t>A. Naeslundii</a:t>
          </a:r>
        </a:p>
        <a:p>
          <a:r>
            <a:rPr lang="en-US" sz="1400" i="1" dirty="0" smtClean="0"/>
            <a:t>A. Viscosus</a:t>
          </a:r>
        </a:p>
        <a:p>
          <a:r>
            <a:rPr lang="en-US" sz="1400" i="1" dirty="0" smtClean="0"/>
            <a:t>A. propionica</a:t>
          </a:r>
          <a:endParaRPr lang="el-GR" sz="1400" i="1" dirty="0"/>
        </a:p>
      </dgm:t>
    </dgm:pt>
    <dgm:pt modelId="{82191DB3-92CB-491D-ACD3-BB3E597AF28C}" type="parTrans" cxnId="{C914930A-5118-4E12-A4D7-9AD50834C67D}">
      <dgm:prSet/>
      <dgm:spPr/>
      <dgm:t>
        <a:bodyPr/>
        <a:lstStyle/>
        <a:p>
          <a:endParaRPr lang="el-GR"/>
        </a:p>
      </dgm:t>
    </dgm:pt>
    <dgm:pt modelId="{0D60AFAC-699B-4359-BC10-F30BD8B53F18}" type="sibTrans" cxnId="{C914930A-5118-4E12-A4D7-9AD50834C67D}">
      <dgm:prSet/>
      <dgm:spPr>
        <a:ln>
          <a:noFill/>
        </a:ln>
      </dgm:spPr>
      <dgm:t>
        <a:bodyPr/>
        <a:lstStyle/>
        <a:p>
          <a:endParaRPr lang="el-GR"/>
        </a:p>
      </dgm:t>
    </dgm:pt>
    <dgm:pt modelId="{AE307C61-71A3-4B83-AF66-53AEE8B7981F}">
      <dgm:prSet phldrT="[Κείμενο]" custT="1"/>
      <dgm:spPr>
        <a:ln>
          <a:noFill/>
        </a:ln>
      </dgm:spPr>
      <dgm:t>
        <a:bodyPr/>
        <a:lstStyle/>
        <a:p>
          <a:r>
            <a:rPr lang="el-GR" sz="1400" b="1" dirty="0" smtClean="0"/>
            <a:t>Διάγνωση</a:t>
          </a:r>
        </a:p>
        <a:p>
          <a:r>
            <a:rPr lang="el-GR" sz="1400" dirty="0" smtClean="0"/>
            <a:t>Ακτινολογική εξέταση</a:t>
          </a:r>
        </a:p>
        <a:p>
          <a:r>
            <a:rPr lang="el-GR" sz="1400" dirty="0" smtClean="0"/>
            <a:t>Ιστοπαθολογική εξέταση</a:t>
          </a:r>
        </a:p>
        <a:p>
          <a:r>
            <a:rPr lang="el-GR" sz="1400" dirty="0" smtClean="0"/>
            <a:t>Απομόνωση ακτινομύκητα</a:t>
          </a:r>
          <a:endParaRPr lang="el-GR" sz="1400" dirty="0"/>
        </a:p>
      </dgm:t>
    </dgm:pt>
    <dgm:pt modelId="{25ACB47D-B74B-4024-9DEB-49C92CC69B28}" type="parTrans" cxnId="{314FAE05-B719-4965-9096-3B02684ACA85}">
      <dgm:prSet/>
      <dgm:spPr/>
      <dgm:t>
        <a:bodyPr/>
        <a:lstStyle/>
        <a:p>
          <a:endParaRPr lang="el-GR"/>
        </a:p>
      </dgm:t>
    </dgm:pt>
    <dgm:pt modelId="{0A30075B-FDAD-4E02-B650-BEE33A448B7F}" type="sibTrans" cxnId="{314FAE05-B719-4965-9096-3B02684ACA85}">
      <dgm:prSet/>
      <dgm:spPr>
        <a:ln>
          <a:noFill/>
        </a:ln>
      </dgm:spPr>
      <dgm:t>
        <a:bodyPr/>
        <a:lstStyle/>
        <a:p>
          <a:endParaRPr lang="el-GR"/>
        </a:p>
      </dgm:t>
    </dgm:pt>
    <dgm:pt modelId="{E90034B3-10A4-459E-8787-89038D04D4AF}">
      <dgm:prSet phldrT="[Κείμενο]" custT="1"/>
      <dgm:spPr>
        <a:ln>
          <a:noFill/>
        </a:ln>
      </dgm:spPr>
      <dgm:t>
        <a:bodyPr/>
        <a:lstStyle/>
        <a:p>
          <a:r>
            <a:rPr lang="el-GR" sz="1400" b="1" dirty="0" smtClean="0"/>
            <a:t>Θεραπεία</a:t>
          </a:r>
        </a:p>
        <a:p>
          <a:r>
            <a:rPr lang="el-GR" sz="1400" dirty="0" smtClean="0"/>
            <a:t>Χειρουργικός καθαρισμός</a:t>
          </a:r>
        </a:p>
        <a:p>
          <a:r>
            <a:rPr lang="el-GR" sz="1400" dirty="0" smtClean="0"/>
            <a:t>Χημειοθεραπεία με πενικιλίνη, </a:t>
          </a:r>
          <a:r>
            <a:rPr lang="en-US" sz="1400" dirty="0" smtClean="0"/>
            <a:t>amoxicillin</a:t>
          </a:r>
          <a:r>
            <a:rPr lang="el-GR" sz="1400" dirty="0" smtClean="0"/>
            <a:t>, </a:t>
          </a:r>
          <a:r>
            <a:rPr lang="en-US" sz="1400" dirty="0" err="1" smtClean="0"/>
            <a:t>minocyclin</a:t>
          </a:r>
          <a:r>
            <a:rPr lang="el-GR" sz="1400" dirty="0" smtClean="0"/>
            <a:t> </a:t>
          </a:r>
          <a:endParaRPr lang="el-GR" sz="1000" dirty="0"/>
        </a:p>
      </dgm:t>
    </dgm:pt>
    <dgm:pt modelId="{75E305BA-5767-447D-91FF-F7FBF0880F12}" type="parTrans" cxnId="{D226AC5D-C520-4903-B984-BF39412EA47C}">
      <dgm:prSet/>
      <dgm:spPr/>
      <dgm:t>
        <a:bodyPr/>
        <a:lstStyle/>
        <a:p>
          <a:endParaRPr lang="el-GR"/>
        </a:p>
      </dgm:t>
    </dgm:pt>
    <dgm:pt modelId="{8F47F36D-CEB2-4978-9CD2-1229AC4A8B1E}" type="sibTrans" cxnId="{D226AC5D-C520-4903-B984-BF39412EA47C}">
      <dgm:prSet/>
      <dgm:spPr>
        <a:ln>
          <a:noFill/>
        </a:ln>
      </dgm:spPr>
      <dgm:t>
        <a:bodyPr/>
        <a:lstStyle/>
        <a:p>
          <a:endParaRPr lang="el-GR"/>
        </a:p>
      </dgm:t>
    </dgm:pt>
    <dgm:pt modelId="{4B0F9551-E224-4488-8E3B-A0003484F50D}" type="pres">
      <dgm:prSet presAssocID="{9D83E1C9-57B0-458B-BE76-7DBB785484AD}" presName="Name0" presStyleCnt="0">
        <dgm:presLayoutVars>
          <dgm:chMax val="1"/>
          <dgm:dir/>
          <dgm:animLvl val="ctr"/>
          <dgm:resizeHandles val="exact"/>
        </dgm:presLayoutVars>
      </dgm:prSet>
      <dgm:spPr/>
      <dgm:t>
        <a:bodyPr/>
        <a:lstStyle/>
        <a:p>
          <a:endParaRPr lang="el-GR"/>
        </a:p>
      </dgm:t>
    </dgm:pt>
    <dgm:pt modelId="{CE563C3B-83E1-4548-87BB-8BCD40072756}" type="pres">
      <dgm:prSet presAssocID="{573BD9FC-8FFB-47B8-A623-26631E4E1373}" presName="centerShape" presStyleLbl="node0" presStyleIdx="0" presStyleCnt="1"/>
      <dgm:spPr/>
      <dgm:t>
        <a:bodyPr/>
        <a:lstStyle/>
        <a:p>
          <a:endParaRPr lang="el-GR"/>
        </a:p>
      </dgm:t>
    </dgm:pt>
    <dgm:pt modelId="{57532A15-096C-4973-95D8-5E8F35868AA9}" type="pres">
      <dgm:prSet presAssocID="{EB8089FE-1DEC-4B24-909C-DD5B215AC5EE}" presName="node" presStyleLbl="node1" presStyleIdx="0" presStyleCnt="4" custScaleX="133770">
        <dgm:presLayoutVars>
          <dgm:bulletEnabled val="1"/>
        </dgm:presLayoutVars>
      </dgm:prSet>
      <dgm:spPr/>
      <dgm:t>
        <a:bodyPr/>
        <a:lstStyle/>
        <a:p>
          <a:endParaRPr lang="el-GR"/>
        </a:p>
      </dgm:t>
    </dgm:pt>
    <dgm:pt modelId="{DB1B7F70-3E02-44AE-A5E9-B4EAE72AC8F1}" type="pres">
      <dgm:prSet presAssocID="{EB8089FE-1DEC-4B24-909C-DD5B215AC5EE}" presName="dummy" presStyleCnt="0"/>
      <dgm:spPr/>
    </dgm:pt>
    <dgm:pt modelId="{C7105110-65E8-4348-82C5-A7751FC8C5B8}" type="pres">
      <dgm:prSet presAssocID="{9BF673EA-5250-4C57-93CB-BF0CA4A77829}" presName="sibTrans" presStyleLbl="sibTrans2D1" presStyleIdx="0" presStyleCnt="4"/>
      <dgm:spPr/>
      <dgm:t>
        <a:bodyPr/>
        <a:lstStyle/>
        <a:p>
          <a:endParaRPr lang="el-GR"/>
        </a:p>
      </dgm:t>
    </dgm:pt>
    <dgm:pt modelId="{C63A025F-F72D-4438-9CB0-CEFE09943D97}" type="pres">
      <dgm:prSet presAssocID="{68AE3F5F-9AAE-4706-A561-1FCB872940E2}" presName="node" presStyleLbl="node1" presStyleIdx="1" presStyleCnt="4" custScaleX="140051" custScaleY="130770">
        <dgm:presLayoutVars>
          <dgm:bulletEnabled val="1"/>
        </dgm:presLayoutVars>
      </dgm:prSet>
      <dgm:spPr/>
      <dgm:t>
        <a:bodyPr/>
        <a:lstStyle/>
        <a:p>
          <a:endParaRPr lang="el-GR"/>
        </a:p>
      </dgm:t>
    </dgm:pt>
    <dgm:pt modelId="{9817E401-7BF2-432C-9215-CE12DA69376F}" type="pres">
      <dgm:prSet presAssocID="{68AE3F5F-9AAE-4706-A561-1FCB872940E2}" presName="dummy" presStyleCnt="0"/>
      <dgm:spPr/>
    </dgm:pt>
    <dgm:pt modelId="{23C7FD8B-D834-4387-8D78-4FF6045C0E0C}" type="pres">
      <dgm:prSet presAssocID="{0D60AFAC-699B-4359-BC10-F30BD8B53F18}" presName="sibTrans" presStyleLbl="sibTrans2D1" presStyleIdx="1" presStyleCnt="4"/>
      <dgm:spPr/>
      <dgm:t>
        <a:bodyPr/>
        <a:lstStyle/>
        <a:p>
          <a:endParaRPr lang="el-GR"/>
        </a:p>
      </dgm:t>
    </dgm:pt>
    <dgm:pt modelId="{DB947197-40C1-47AA-AC88-6DE820044634}" type="pres">
      <dgm:prSet presAssocID="{AE307C61-71A3-4B83-AF66-53AEE8B7981F}" presName="node" presStyleLbl="node1" presStyleIdx="2" presStyleCnt="4" custScaleX="133770" custScaleY="127784">
        <dgm:presLayoutVars>
          <dgm:bulletEnabled val="1"/>
        </dgm:presLayoutVars>
      </dgm:prSet>
      <dgm:spPr/>
      <dgm:t>
        <a:bodyPr/>
        <a:lstStyle/>
        <a:p>
          <a:endParaRPr lang="el-GR"/>
        </a:p>
      </dgm:t>
    </dgm:pt>
    <dgm:pt modelId="{95177E82-E8F5-4E8D-8F1A-FBD5220A2F7D}" type="pres">
      <dgm:prSet presAssocID="{AE307C61-71A3-4B83-AF66-53AEE8B7981F}" presName="dummy" presStyleCnt="0"/>
      <dgm:spPr/>
    </dgm:pt>
    <dgm:pt modelId="{A9B262A5-5ECD-446A-B1A9-D1B5922EB13E}" type="pres">
      <dgm:prSet presAssocID="{0A30075B-FDAD-4E02-B650-BEE33A448B7F}" presName="sibTrans" presStyleLbl="sibTrans2D1" presStyleIdx="2" presStyleCnt="4"/>
      <dgm:spPr/>
      <dgm:t>
        <a:bodyPr/>
        <a:lstStyle/>
        <a:p>
          <a:endParaRPr lang="el-GR"/>
        </a:p>
      </dgm:t>
    </dgm:pt>
    <dgm:pt modelId="{6F6E6455-655C-4A60-A3A5-4E96BA548799}" type="pres">
      <dgm:prSet presAssocID="{E90034B3-10A4-459E-8787-89038D04D4AF}" presName="node" presStyleLbl="node1" presStyleIdx="3" presStyleCnt="4" custScaleX="135181" custScaleY="136287">
        <dgm:presLayoutVars>
          <dgm:bulletEnabled val="1"/>
        </dgm:presLayoutVars>
      </dgm:prSet>
      <dgm:spPr/>
      <dgm:t>
        <a:bodyPr/>
        <a:lstStyle/>
        <a:p>
          <a:endParaRPr lang="el-GR"/>
        </a:p>
      </dgm:t>
    </dgm:pt>
    <dgm:pt modelId="{BDDC231B-ACAA-404A-A507-7BD39F16D831}" type="pres">
      <dgm:prSet presAssocID="{E90034B3-10A4-459E-8787-89038D04D4AF}" presName="dummy" presStyleCnt="0"/>
      <dgm:spPr/>
    </dgm:pt>
    <dgm:pt modelId="{A20EA221-F847-41F3-A8F4-637A6F562D4E}" type="pres">
      <dgm:prSet presAssocID="{8F47F36D-CEB2-4978-9CD2-1229AC4A8B1E}" presName="sibTrans" presStyleLbl="sibTrans2D1" presStyleIdx="3" presStyleCnt="4"/>
      <dgm:spPr/>
      <dgm:t>
        <a:bodyPr/>
        <a:lstStyle/>
        <a:p>
          <a:endParaRPr lang="el-GR"/>
        </a:p>
      </dgm:t>
    </dgm:pt>
  </dgm:ptLst>
  <dgm:cxnLst>
    <dgm:cxn modelId="{4EE47624-E9A9-448D-A9C2-A69ED22F3C2A}" srcId="{573BD9FC-8FFB-47B8-A623-26631E4E1373}" destId="{EB8089FE-1DEC-4B24-909C-DD5B215AC5EE}" srcOrd="0" destOrd="0" parTransId="{8080819F-311F-4169-966A-743FCE5CC9EF}" sibTransId="{9BF673EA-5250-4C57-93CB-BF0CA4A77829}"/>
    <dgm:cxn modelId="{C914930A-5118-4E12-A4D7-9AD50834C67D}" srcId="{573BD9FC-8FFB-47B8-A623-26631E4E1373}" destId="{68AE3F5F-9AAE-4706-A561-1FCB872940E2}" srcOrd="1" destOrd="0" parTransId="{82191DB3-92CB-491D-ACD3-BB3E597AF28C}" sibTransId="{0D60AFAC-699B-4359-BC10-F30BD8B53F18}"/>
    <dgm:cxn modelId="{1E3D3DCB-7EEC-4DEE-A84D-B720A6D8F4C4}" type="presOf" srcId="{9BF673EA-5250-4C57-93CB-BF0CA4A77829}" destId="{C7105110-65E8-4348-82C5-A7751FC8C5B8}" srcOrd="0" destOrd="0" presId="urn:microsoft.com/office/officeart/2005/8/layout/radial6"/>
    <dgm:cxn modelId="{CAD2CA02-42B2-41A4-B66A-05935C5CA377}" srcId="{9D83E1C9-57B0-458B-BE76-7DBB785484AD}" destId="{573BD9FC-8FFB-47B8-A623-26631E4E1373}" srcOrd="0" destOrd="0" parTransId="{F27EBA92-B8BC-4E66-AAB4-5BDD7FF4B7AB}" sibTransId="{AE735ED8-82C1-4536-8F4E-84A47C0FF985}"/>
    <dgm:cxn modelId="{314FAE05-B719-4965-9096-3B02684ACA85}" srcId="{573BD9FC-8FFB-47B8-A623-26631E4E1373}" destId="{AE307C61-71A3-4B83-AF66-53AEE8B7981F}" srcOrd="2" destOrd="0" parTransId="{25ACB47D-B74B-4024-9DEB-49C92CC69B28}" sibTransId="{0A30075B-FDAD-4E02-B650-BEE33A448B7F}"/>
    <dgm:cxn modelId="{3058C009-6334-439B-AB6D-3108ABD5730E}" type="presOf" srcId="{0D60AFAC-699B-4359-BC10-F30BD8B53F18}" destId="{23C7FD8B-D834-4387-8D78-4FF6045C0E0C}" srcOrd="0" destOrd="0" presId="urn:microsoft.com/office/officeart/2005/8/layout/radial6"/>
    <dgm:cxn modelId="{7CB36A1B-5B6A-46EC-9A63-25401479CD08}" type="presOf" srcId="{EB8089FE-1DEC-4B24-909C-DD5B215AC5EE}" destId="{57532A15-096C-4973-95D8-5E8F35868AA9}" srcOrd="0" destOrd="0" presId="urn:microsoft.com/office/officeart/2005/8/layout/radial6"/>
    <dgm:cxn modelId="{311EECBF-D4EE-478A-BB05-77CCE8B60B93}" type="presOf" srcId="{8F47F36D-CEB2-4978-9CD2-1229AC4A8B1E}" destId="{A20EA221-F847-41F3-A8F4-637A6F562D4E}" srcOrd="0" destOrd="0" presId="urn:microsoft.com/office/officeart/2005/8/layout/radial6"/>
    <dgm:cxn modelId="{E2A8FB61-E76A-4E91-AA83-3D675EDE2518}" type="presOf" srcId="{9D83E1C9-57B0-458B-BE76-7DBB785484AD}" destId="{4B0F9551-E224-4488-8E3B-A0003484F50D}" srcOrd="0" destOrd="0" presId="urn:microsoft.com/office/officeart/2005/8/layout/radial6"/>
    <dgm:cxn modelId="{61431C1A-5A36-42DA-9CE0-80CE80D753F0}" type="presOf" srcId="{AE307C61-71A3-4B83-AF66-53AEE8B7981F}" destId="{DB947197-40C1-47AA-AC88-6DE820044634}" srcOrd="0" destOrd="0" presId="urn:microsoft.com/office/officeart/2005/8/layout/radial6"/>
    <dgm:cxn modelId="{39C3F158-E754-4915-B812-F0C8086F1A36}" type="presOf" srcId="{573BD9FC-8FFB-47B8-A623-26631E4E1373}" destId="{CE563C3B-83E1-4548-87BB-8BCD40072756}" srcOrd="0" destOrd="0" presId="urn:microsoft.com/office/officeart/2005/8/layout/radial6"/>
    <dgm:cxn modelId="{D226AC5D-C520-4903-B984-BF39412EA47C}" srcId="{573BD9FC-8FFB-47B8-A623-26631E4E1373}" destId="{E90034B3-10A4-459E-8787-89038D04D4AF}" srcOrd="3" destOrd="0" parTransId="{75E305BA-5767-447D-91FF-F7FBF0880F12}" sibTransId="{8F47F36D-CEB2-4978-9CD2-1229AC4A8B1E}"/>
    <dgm:cxn modelId="{9A1024F6-9319-4CF7-8200-11669E61C1AF}" type="presOf" srcId="{0A30075B-FDAD-4E02-B650-BEE33A448B7F}" destId="{A9B262A5-5ECD-446A-B1A9-D1B5922EB13E}" srcOrd="0" destOrd="0" presId="urn:microsoft.com/office/officeart/2005/8/layout/radial6"/>
    <dgm:cxn modelId="{92316F8A-58AF-4CB0-AA99-85EDD3C7EC23}" type="presOf" srcId="{E90034B3-10A4-459E-8787-89038D04D4AF}" destId="{6F6E6455-655C-4A60-A3A5-4E96BA548799}" srcOrd="0" destOrd="0" presId="urn:microsoft.com/office/officeart/2005/8/layout/radial6"/>
    <dgm:cxn modelId="{F2254F00-86FA-4A6B-B34D-AF4EA760B1AE}" type="presOf" srcId="{68AE3F5F-9AAE-4706-A561-1FCB872940E2}" destId="{C63A025F-F72D-4438-9CB0-CEFE09943D97}" srcOrd="0" destOrd="0" presId="urn:microsoft.com/office/officeart/2005/8/layout/radial6"/>
    <dgm:cxn modelId="{A45520EF-7182-48FA-A0B0-BB0A4635ACB7}" type="presParOf" srcId="{4B0F9551-E224-4488-8E3B-A0003484F50D}" destId="{CE563C3B-83E1-4548-87BB-8BCD40072756}" srcOrd="0" destOrd="0" presId="urn:microsoft.com/office/officeart/2005/8/layout/radial6"/>
    <dgm:cxn modelId="{1FCB8A27-7DE9-4340-9666-498C62C2540F}" type="presParOf" srcId="{4B0F9551-E224-4488-8E3B-A0003484F50D}" destId="{57532A15-096C-4973-95D8-5E8F35868AA9}" srcOrd="1" destOrd="0" presId="urn:microsoft.com/office/officeart/2005/8/layout/radial6"/>
    <dgm:cxn modelId="{85784C1F-C224-416E-B50E-557ED8BAF78C}" type="presParOf" srcId="{4B0F9551-E224-4488-8E3B-A0003484F50D}" destId="{DB1B7F70-3E02-44AE-A5E9-B4EAE72AC8F1}" srcOrd="2" destOrd="0" presId="urn:microsoft.com/office/officeart/2005/8/layout/radial6"/>
    <dgm:cxn modelId="{80BAC218-6C01-4CD2-B2F3-5D6A92B3A8FC}" type="presParOf" srcId="{4B0F9551-E224-4488-8E3B-A0003484F50D}" destId="{C7105110-65E8-4348-82C5-A7751FC8C5B8}" srcOrd="3" destOrd="0" presId="urn:microsoft.com/office/officeart/2005/8/layout/radial6"/>
    <dgm:cxn modelId="{BA721F06-487F-412A-9E57-6773A752A4B3}" type="presParOf" srcId="{4B0F9551-E224-4488-8E3B-A0003484F50D}" destId="{C63A025F-F72D-4438-9CB0-CEFE09943D97}" srcOrd="4" destOrd="0" presId="urn:microsoft.com/office/officeart/2005/8/layout/radial6"/>
    <dgm:cxn modelId="{D7F98A01-74CF-4C84-9019-D208A7183F8C}" type="presParOf" srcId="{4B0F9551-E224-4488-8E3B-A0003484F50D}" destId="{9817E401-7BF2-432C-9215-CE12DA69376F}" srcOrd="5" destOrd="0" presId="urn:microsoft.com/office/officeart/2005/8/layout/radial6"/>
    <dgm:cxn modelId="{D4C2462D-21D6-44D0-8D58-0C00A1546B5F}" type="presParOf" srcId="{4B0F9551-E224-4488-8E3B-A0003484F50D}" destId="{23C7FD8B-D834-4387-8D78-4FF6045C0E0C}" srcOrd="6" destOrd="0" presId="urn:microsoft.com/office/officeart/2005/8/layout/radial6"/>
    <dgm:cxn modelId="{61B7A0AC-77FC-44AA-BD4D-C2D3D25A8BA6}" type="presParOf" srcId="{4B0F9551-E224-4488-8E3B-A0003484F50D}" destId="{DB947197-40C1-47AA-AC88-6DE820044634}" srcOrd="7" destOrd="0" presId="urn:microsoft.com/office/officeart/2005/8/layout/radial6"/>
    <dgm:cxn modelId="{9043E42D-9F85-4242-8CA1-D67D93E1A02C}" type="presParOf" srcId="{4B0F9551-E224-4488-8E3B-A0003484F50D}" destId="{95177E82-E8F5-4E8D-8F1A-FBD5220A2F7D}" srcOrd="8" destOrd="0" presId="urn:microsoft.com/office/officeart/2005/8/layout/radial6"/>
    <dgm:cxn modelId="{D64DEF12-16B8-4613-9004-581C06199706}" type="presParOf" srcId="{4B0F9551-E224-4488-8E3B-A0003484F50D}" destId="{A9B262A5-5ECD-446A-B1A9-D1B5922EB13E}" srcOrd="9" destOrd="0" presId="urn:microsoft.com/office/officeart/2005/8/layout/radial6"/>
    <dgm:cxn modelId="{77BB8B8E-6306-4401-854A-84EEA66D2A96}" type="presParOf" srcId="{4B0F9551-E224-4488-8E3B-A0003484F50D}" destId="{6F6E6455-655C-4A60-A3A5-4E96BA548799}" srcOrd="10" destOrd="0" presId="urn:microsoft.com/office/officeart/2005/8/layout/radial6"/>
    <dgm:cxn modelId="{B192FBA5-247C-40E1-B411-B4851827E5D4}" type="presParOf" srcId="{4B0F9551-E224-4488-8E3B-A0003484F50D}" destId="{BDDC231B-ACAA-404A-A507-7BD39F16D831}" srcOrd="11" destOrd="0" presId="urn:microsoft.com/office/officeart/2005/8/layout/radial6"/>
    <dgm:cxn modelId="{16732EB9-159C-470A-89E7-B82662DEA08D}" type="presParOf" srcId="{4B0F9551-E224-4488-8E3B-A0003484F50D}" destId="{A20EA221-F847-41F3-A8F4-637A6F562D4E}" srcOrd="12"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2D8033E2-07C9-4DFE-8F32-E60538CFC15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l-GR"/>
        </a:p>
      </dgm:t>
    </dgm:pt>
    <dgm:pt modelId="{D8FF187C-E591-47F4-B48C-EF1A7A183C95}">
      <dgm:prSet phldrT="[Κείμενο]"/>
      <dgm:spPr>
        <a:ln>
          <a:noFill/>
        </a:ln>
      </dgm:spPr>
      <dgm:t>
        <a:bodyPr/>
        <a:lstStyle/>
        <a:p>
          <a:r>
            <a:rPr lang="el-GR" dirty="0" smtClean="0"/>
            <a:t>Ακτινομυκητίαση</a:t>
          </a:r>
          <a:endParaRPr lang="el-GR" dirty="0"/>
        </a:p>
      </dgm:t>
    </dgm:pt>
    <dgm:pt modelId="{8575596D-D4BB-4BF4-9A84-6697F0C1324E}" type="parTrans" cxnId="{535EBA38-438D-491C-BE4F-8B604389A6C2}">
      <dgm:prSet/>
      <dgm:spPr/>
      <dgm:t>
        <a:bodyPr/>
        <a:lstStyle/>
        <a:p>
          <a:endParaRPr lang="el-GR"/>
        </a:p>
      </dgm:t>
    </dgm:pt>
    <dgm:pt modelId="{1932C81F-15A5-4DFA-B2C0-DC3F5DD2A8B5}" type="sibTrans" cxnId="{535EBA38-438D-491C-BE4F-8B604389A6C2}">
      <dgm:prSet/>
      <dgm:spPr/>
      <dgm:t>
        <a:bodyPr/>
        <a:lstStyle/>
        <a:p>
          <a:endParaRPr lang="el-GR"/>
        </a:p>
      </dgm:t>
    </dgm:pt>
    <dgm:pt modelId="{01804FDE-3665-4E24-964B-FA33231A1E08}">
      <dgm:prSet phldrT="[Κείμενο]"/>
      <dgm:spPr>
        <a:blipFill rotWithShape="0">
          <a:blip xmlns:r="http://schemas.openxmlformats.org/officeDocument/2006/relationships" r:embed="rId1"/>
          <a:stretch>
            <a:fillRect/>
          </a:stretch>
        </a:blipFill>
        <a:ln>
          <a:noFill/>
        </a:ln>
      </dgm:spPr>
      <dgm:t>
        <a:bodyPr/>
        <a:lstStyle/>
        <a:p>
          <a:r>
            <a:rPr lang="el-GR" dirty="0" smtClean="0"/>
            <a:t> </a:t>
          </a:r>
          <a:endParaRPr lang="el-GR" dirty="0"/>
        </a:p>
      </dgm:t>
    </dgm:pt>
    <dgm:pt modelId="{01B43F9C-6EBD-47E6-A0CD-72FD39B5F340}" type="parTrans" cxnId="{A315AF01-E055-4170-8305-16B9108D7C1B}">
      <dgm:prSet/>
      <dgm:spPr/>
      <dgm:t>
        <a:bodyPr/>
        <a:lstStyle/>
        <a:p>
          <a:endParaRPr lang="el-GR"/>
        </a:p>
      </dgm:t>
    </dgm:pt>
    <dgm:pt modelId="{C979F4A0-C68F-4626-8BB2-05E1BF056AF7}" type="sibTrans" cxnId="{A315AF01-E055-4170-8305-16B9108D7C1B}">
      <dgm:prSet/>
      <dgm:spPr>
        <a:ln>
          <a:noFill/>
        </a:ln>
      </dgm:spPr>
      <dgm:t>
        <a:bodyPr/>
        <a:lstStyle/>
        <a:p>
          <a:endParaRPr lang="el-GR"/>
        </a:p>
      </dgm:t>
    </dgm:pt>
    <dgm:pt modelId="{44C19E0C-42CC-4425-802C-B97477F3D97E}">
      <dgm:prSet phldrT="[Κείμενο]" phldr="1"/>
      <dgm:spPr>
        <a:blipFill dpi="0" rotWithShape="0">
          <a:blip xmlns:r="http://schemas.openxmlformats.org/officeDocument/2006/relationships" r:embed="rId2"/>
          <a:srcRect/>
          <a:stretch>
            <a:fillRect l="-8000" t="-2000"/>
          </a:stretch>
        </a:blipFill>
        <a:ln>
          <a:noFill/>
        </a:ln>
      </dgm:spPr>
      <dgm:t>
        <a:bodyPr/>
        <a:lstStyle/>
        <a:p>
          <a:endParaRPr lang="el-GR" dirty="0"/>
        </a:p>
      </dgm:t>
    </dgm:pt>
    <dgm:pt modelId="{5363BC1D-9210-4D5E-9AF6-72517F64809B}" type="parTrans" cxnId="{67467FF9-19EF-42B3-9743-876F54A71196}">
      <dgm:prSet/>
      <dgm:spPr/>
      <dgm:t>
        <a:bodyPr/>
        <a:lstStyle/>
        <a:p>
          <a:endParaRPr lang="el-GR"/>
        </a:p>
      </dgm:t>
    </dgm:pt>
    <dgm:pt modelId="{9476E3B8-A96A-4376-8387-ABB4EDAEDBDF}" type="sibTrans" cxnId="{67467FF9-19EF-42B3-9743-876F54A71196}">
      <dgm:prSet/>
      <dgm:spPr>
        <a:ln>
          <a:noFill/>
        </a:ln>
      </dgm:spPr>
      <dgm:t>
        <a:bodyPr/>
        <a:lstStyle/>
        <a:p>
          <a:endParaRPr lang="el-GR"/>
        </a:p>
      </dgm:t>
    </dgm:pt>
    <dgm:pt modelId="{0FAB4012-ADB6-455C-9B6F-BFF70010DCE4}">
      <dgm:prSet phldrT="[Κείμενο]" phldr="1"/>
      <dgm:spPr>
        <a:blipFill dpi="0" rotWithShape="0">
          <a:blip xmlns:r="http://schemas.openxmlformats.org/officeDocument/2006/relationships" r:embed="rId3"/>
          <a:srcRect/>
          <a:stretch>
            <a:fillRect b="-15000"/>
          </a:stretch>
        </a:blipFill>
        <a:ln>
          <a:noFill/>
        </a:ln>
      </dgm:spPr>
      <dgm:t>
        <a:bodyPr/>
        <a:lstStyle/>
        <a:p>
          <a:endParaRPr lang="el-GR" dirty="0"/>
        </a:p>
      </dgm:t>
    </dgm:pt>
    <dgm:pt modelId="{9E947CC8-E029-48ED-ADCE-F1621FD2F7CA}" type="parTrans" cxnId="{D280FF0E-6C34-4108-96A1-F60BB0B511EE}">
      <dgm:prSet/>
      <dgm:spPr/>
      <dgm:t>
        <a:bodyPr/>
        <a:lstStyle/>
        <a:p>
          <a:endParaRPr lang="el-GR"/>
        </a:p>
      </dgm:t>
    </dgm:pt>
    <dgm:pt modelId="{42C32BDF-1B81-4E8E-A7A6-47F97201D94A}" type="sibTrans" cxnId="{D280FF0E-6C34-4108-96A1-F60BB0B511EE}">
      <dgm:prSet/>
      <dgm:spPr>
        <a:ln>
          <a:noFill/>
        </a:ln>
      </dgm:spPr>
      <dgm:t>
        <a:bodyPr/>
        <a:lstStyle/>
        <a:p>
          <a:endParaRPr lang="el-GR"/>
        </a:p>
      </dgm:t>
    </dgm:pt>
    <dgm:pt modelId="{8E4B520D-9B11-4716-BCF4-1628F329F74B}">
      <dgm:prSet phldrT="[Κείμενο]" phldr="1"/>
      <dgm:spPr>
        <a:blipFill rotWithShape="0">
          <a:blip xmlns:r="http://schemas.openxmlformats.org/officeDocument/2006/relationships" r:embed="rId4"/>
          <a:stretch>
            <a:fillRect/>
          </a:stretch>
        </a:blipFill>
        <a:ln>
          <a:noFill/>
        </a:ln>
      </dgm:spPr>
      <dgm:t>
        <a:bodyPr/>
        <a:lstStyle/>
        <a:p>
          <a:endParaRPr lang="el-GR" dirty="0"/>
        </a:p>
      </dgm:t>
    </dgm:pt>
    <dgm:pt modelId="{CAE1D6F0-0347-417F-8D07-EA77367209FC}" type="parTrans" cxnId="{D20FE75A-EC84-49E0-BCE9-60558BAED17F}">
      <dgm:prSet/>
      <dgm:spPr/>
      <dgm:t>
        <a:bodyPr/>
        <a:lstStyle/>
        <a:p>
          <a:endParaRPr lang="el-GR"/>
        </a:p>
      </dgm:t>
    </dgm:pt>
    <dgm:pt modelId="{0D2FB072-0A3C-47D4-B685-9814912F8E4D}" type="sibTrans" cxnId="{D20FE75A-EC84-49E0-BCE9-60558BAED17F}">
      <dgm:prSet/>
      <dgm:spPr>
        <a:ln>
          <a:noFill/>
        </a:ln>
      </dgm:spPr>
      <dgm:t>
        <a:bodyPr/>
        <a:lstStyle/>
        <a:p>
          <a:endParaRPr lang="el-GR"/>
        </a:p>
      </dgm:t>
    </dgm:pt>
    <dgm:pt modelId="{783D01B3-5D63-4265-83D0-A10876D1EA0E}" type="pres">
      <dgm:prSet presAssocID="{2D8033E2-07C9-4DFE-8F32-E60538CFC150}" presName="Name0" presStyleCnt="0">
        <dgm:presLayoutVars>
          <dgm:chMax val="1"/>
          <dgm:dir/>
          <dgm:animLvl val="ctr"/>
          <dgm:resizeHandles val="exact"/>
        </dgm:presLayoutVars>
      </dgm:prSet>
      <dgm:spPr/>
      <dgm:t>
        <a:bodyPr/>
        <a:lstStyle/>
        <a:p>
          <a:endParaRPr lang="el-GR"/>
        </a:p>
      </dgm:t>
    </dgm:pt>
    <dgm:pt modelId="{AA22E822-E04C-45D2-9455-F7EB2E2ED026}" type="pres">
      <dgm:prSet presAssocID="{D8FF187C-E591-47F4-B48C-EF1A7A183C95}" presName="centerShape" presStyleLbl="node0" presStyleIdx="0" presStyleCnt="1"/>
      <dgm:spPr/>
      <dgm:t>
        <a:bodyPr/>
        <a:lstStyle/>
        <a:p>
          <a:endParaRPr lang="el-GR"/>
        </a:p>
      </dgm:t>
    </dgm:pt>
    <dgm:pt modelId="{4E98FF41-9162-41E7-B45B-2AC6446C2078}" type="pres">
      <dgm:prSet presAssocID="{01804FDE-3665-4E24-964B-FA33231A1E08}" presName="node" presStyleLbl="node1" presStyleIdx="0" presStyleCnt="4" custRadScaleRad="107217" custRadScaleInc="144548">
        <dgm:presLayoutVars>
          <dgm:bulletEnabled val="1"/>
        </dgm:presLayoutVars>
      </dgm:prSet>
      <dgm:spPr/>
      <dgm:t>
        <a:bodyPr/>
        <a:lstStyle/>
        <a:p>
          <a:endParaRPr lang="el-GR"/>
        </a:p>
      </dgm:t>
    </dgm:pt>
    <dgm:pt modelId="{A27E419B-82A0-42F2-965A-4B8A86616BC3}" type="pres">
      <dgm:prSet presAssocID="{01804FDE-3665-4E24-964B-FA33231A1E08}" presName="dummy" presStyleCnt="0"/>
      <dgm:spPr/>
    </dgm:pt>
    <dgm:pt modelId="{E59B18AD-1943-49F1-AB7D-269767810C59}" type="pres">
      <dgm:prSet presAssocID="{C979F4A0-C68F-4626-8BB2-05E1BF056AF7}" presName="sibTrans" presStyleLbl="sibTrans2D1" presStyleIdx="0" presStyleCnt="4"/>
      <dgm:spPr/>
      <dgm:t>
        <a:bodyPr/>
        <a:lstStyle/>
        <a:p>
          <a:endParaRPr lang="el-GR"/>
        </a:p>
      </dgm:t>
    </dgm:pt>
    <dgm:pt modelId="{E3118D7F-DCBE-4D10-A7C5-5A49D537384A}" type="pres">
      <dgm:prSet presAssocID="{44C19E0C-42CC-4425-802C-B97477F3D97E}" presName="node" presStyleLbl="node1" presStyleIdx="1" presStyleCnt="4" custRadScaleRad="107894" custRadScaleInc="156580">
        <dgm:presLayoutVars>
          <dgm:bulletEnabled val="1"/>
        </dgm:presLayoutVars>
      </dgm:prSet>
      <dgm:spPr/>
      <dgm:t>
        <a:bodyPr/>
        <a:lstStyle/>
        <a:p>
          <a:endParaRPr lang="el-GR"/>
        </a:p>
      </dgm:t>
    </dgm:pt>
    <dgm:pt modelId="{D0A1AA45-C43B-4F3A-89F2-79B584FE610D}" type="pres">
      <dgm:prSet presAssocID="{44C19E0C-42CC-4425-802C-B97477F3D97E}" presName="dummy" presStyleCnt="0"/>
      <dgm:spPr/>
    </dgm:pt>
    <dgm:pt modelId="{09DAD5B2-050B-4806-9F26-10EB7ED10ECE}" type="pres">
      <dgm:prSet presAssocID="{9476E3B8-A96A-4376-8387-ABB4EDAEDBDF}" presName="sibTrans" presStyleLbl="sibTrans2D1" presStyleIdx="1" presStyleCnt="4"/>
      <dgm:spPr/>
      <dgm:t>
        <a:bodyPr/>
        <a:lstStyle/>
        <a:p>
          <a:endParaRPr lang="el-GR"/>
        </a:p>
      </dgm:t>
    </dgm:pt>
    <dgm:pt modelId="{8AE25E0F-B01C-4E55-9436-468EA3AE3ABD}" type="pres">
      <dgm:prSet presAssocID="{0FAB4012-ADB6-455C-9B6F-BFF70010DCE4}" presName="node" presStyleLbl="node1" presStyleIdx="2" presStyleCnt="4" custRadScaleRad="107022" custRadScaleInc="147032">
        <dgm:presLayoutVars>
          <dgm:bulletEnabled val="1"/>
        </dgm:presLayoutVars>
      </dgm:prSet>
      <dgm:spPr/>
      <dgm:t>
        <a:bodyPr/>
        <a:lstStyle/>
        <a:p>
          <a:endParaRPr lang="el-GR"/>
        </a:p>
      </dgm:t>
    </dgm:pt>
    <dgm:pt modelId="{3D0684EB-2768-4F0E-A72D-03D51219F9D4}" type="pres">
      <dgm:prSet presAssocID="{0FAB4012-ADB6-455C-9B6F-BFF70010DCE4}" presName="dummy" presStyleCnt="0"/>
      <dgm:spPr/>
    </dgm:pt>
    <dgm:pt modelId="{97B194F5-4C7D-42BC-BB99-4FBB42203FBB}" type="pres">
      <dgm:prSet presAssocID="{42C32BDF-1B81-4E8E-A7A6-47F97201D94A}" presName="sibTrans" presStyleLbl="sibTrans2D1" presStyleIdx="2" presStyleCnt="4"/>
      <dgm:spPr/>
      <dgm:t>
        <a:bodyPr/>
        <a:lstStyle/>
        <a:p>
          <a:endParaRPr lang="el-GR"/>
        </a:p>
      </dgm:t>
    </dgm:pt>
    <dgm:pt modelId="{5EEE5A71-B89B-4B4A-9FB2-06F5339E3FF7}" type="pres">
      <dgm:prSet presAssocID="{8E4B520D-9B11-4716-BCF4-1628F329F74B}" presName="node" presStyleLbl="node1" presStyleIdx="3" presStyleCnt="4" custRadScaleRad="107817" custRadScaleInc="154329">
        <dgm:presLayoutVars>
          <dgm:bulletEnabled val="1"/>
        </dgm:presLayoutVars>
      </dgm:prSet>
      <dgm:spPr/>
      <dgm:t>
        <a:bodyPr/>
        <a:lstStyle/>
        <a:p>
          <a:endParaRPr lang="el-GR"/>
        </a:p>
      </dgm:t>
    </dgm:pt>
    <dgm:pt modelId="{B1D08B50-2FE2-4CD2-B9F0-50D7E03D8AE6}" type="pres">
      <dgm:prSet presAssocID="{8E4B520D-9B11-4716-BCF4-1628F329F74B}" presName="dummy" presStyleCnt="0"/>
      <dgm:spPr/>
    </dgm:pt>
    <dgm:pt modelId="{B0315AC4-860B-4FE5-B904-85507FAFE35E}" type="pres">
      <dgm:prSet presAssocID="{0D2FB072-0A3C-47D4-B685-9814912F8E4D}" presName="sibTrans" presStyleLbl="sibTrans2D1" presStyleIdx="3" presStyleCnt="4"/>
      <dgm:spPr/>
      <dgm:t>
        <a:bodyPr/>
        <a:lstStyle/>
        <a:p>
          <a:endParaRPr lang="el-GR"/>
        </a:p>
      </dgm:t>
    </dgm:pt>
  </dgm:ptLst>
  <dgm:cxnLst>
    <dgm:cxn modelId="{93716659-6958-48B0-B53A-01DB0CF3DD57}" type="presOf" srcId="{0FAB4012-ADB6-455C-9B6F-BFF70010DCE4}" destId="{8AE25E0F-B01C-4E55-9436-468EA3AE3ABD}" srcOrd="0" destOrd="0" presId="urn:microsoft.com/office/officeart/2005/8/layout/radial6"/>
    <dgm:cxn modelId="{D20FE75A-EC84-49E0-BCE9-60558BAED17F}" srcId="{D8FF187C-E591-47F4-B48C-EF1A7A183C95}" destId="{8E4B520D-9B11-4716-BCF4-1628F329F74B}" srcOrd="3" destOrd="0" parTransId="{CAE1D6F0-0347-417F-8D07-EA77367209FC}" sibTransId="{0D2FB072-0A3C-47D4-B685-9814912F8E4D}"/>
    <dgm:cxn modelId="{D016B1AA-7276-4160-8F59-480380410538}" type="presOf" srcId="{8E4B520D-9B11-4716-BCF4-1628F329F74B}" destId="{5EEE5A71-B89B-4B4A-9FB2-06F5339E3FF7}" srcOrd="0" destOrd="0" presId="urn:microsoft.com/office/officeart/2005/8/layout/radial6"/>
    <dgm:cxn modelId="{B16EAC74-E4B0-459A-A40D-A404D102E160}" type="presOf" srcId="{9476E3B8-A96A-4376-8387-ABB4EDAEDBDF}" destId="{09DAD5B2-050B-4806-9F26-10EB7ED10ECE}" srcOrd="0" destOrd="0" presId="urn:microsoft.com/office/officeart/2005/8/layout/radial6"/>
    <dgm:cxn modelId="{DE4709B0-2302-4ADC-ADDA-CEAB9FE4F70F}" type="presOf" srcId="{2D8033E2-07C9-4DFE-8F32-E60538CFC150}" destId="{783D01B3-5D63-4265-83D0-A10876D1EA0E}" srcOrd="0" destOrd="0" presId="urn:microsoft.com/office/officeart/2005/8/layout/radial6"/>
    <dgm:cxn modelId="{1B4E2FD0-07C3-43CC-95E7-DE42A6184920}" type="presOf" srcId="{01804FDE-3665-4E24-964B-FA33231A1E08}" destId="{4E98FF41-9162-41E7-B45B-2AC6446C2078}" srcOrd="0" destOrd="0" presId="urn:microsoft.com/office/officeart/2005/8/layout/radial6"/>
    <dgm:cxn modelId="{535EBA38-438D-491C-BE4F-8B604389A6C2}" srcId="{2D8033E2-07C9-4DFE-8F32-E60538CFC150}" destId="{D8FF187C-E591-47F4-B48C-EF1A7A183C95}" srcOrd="0" destOrd="0" parTransId="{8575596D-D4BB-4BF4-9A84-6697F0C1324E}" sibTransId="{1932C81F-15A5-4DFA-B2C0-DC3F5DD2A8B5}"/>
    <dgm:cxn modelId="{BEBEAF5D-3DA3-4384-A18E-86202B09E36C}" type="presOf" srcId="{42C32BDF-1B81-4E8E-A7A6-47F97201D94A}" destId="{97B194F5-4C7D-42BC-BB99-4FBB42203FBB}" srcOrd="0" destOrd="0" presId="urn:microsoft.com/office/officeart/2005/8/layout/radial6"/>
    <dgm:cxn modelId="{A315AF01-E055-4170-8305-16B9108D7C1B}" srcId="{D8FF187C-E591-47F4-B48C-EF1A7A183C95}" destId="{01804FDE-3665-4E24-964B-FA33231A1E08}" srcOrd="0" destOrd="0" parTransId="{01B43F9C-6EBD-47E6-A0CD-72FD39B5F340}" sibTransId="{C979F4A0-C68F-4626-8BB2-05E1BF056AF7}"/>
    <dgm:cxn modelId="{704507A2-EC09-4330-B935-4BB640873F5E}" type="presOf" srcId="{C979F4A0-C68F-4626-8BB2-05E1BF056AF7}" destId="{E59B18AD-1943-49F1-AB7D-269767810C59}" srcOrd="0" destOrd="0" presId="urn:microsoft.com/office/officeart/2005/8/layout/radial6"/>
    <dgm:cxn modelId="{B7022CE8-A68F-432C-8B61-D01375D032B4}" type="presOf" srcId="{0D2FB072-0A3C-47D4-B685-9814912F8E4D}" destId="{B0315AC4-860B-4FE5-B904-85507FAFE35E}" srcOrd="0" destOrd="0" presId="urn:microsoft.com/office/officeart/2005/8/layout/radial6"/>
    <dgm:cxn modelId="{D280FF0E-6C34-4108-96A1-F60BB0B511EE}" srcId="{D8FF187C-E591-47F4-B48C-EF1A7A183C95}" destId="{0FAB4012-ADB6-455C-9B6F-BFF70010DCE4}" srcOrd="2" destOrd="0" parTransId="{9E947CC8-E029-48ED-ADCE-F1621FD2F7CA}" sibTransId="{42C32BDF-1B81-4E8E-A7A6-47F97201D94A}"/>
    <dgm:cxn modelId="{390175BB-8D9E-416C-9A3A-DE39A52FD949}" type="presOf" srcId="{D8FF187C-E591-47F4-B48C-EF1A7A183C95}" destId="{AA22E822-E04C-45D2-9455-F7EB2E2ED026}" srcOrd="0" destOrd="0" presId="urn:microsoft.com/office/officeart/2005/8/layout/radial6"/>
    <dgm:cxn modelId="{58E0CB95-F8E4-47AA-8CD6-DC5298B79264}" type="presOf" srcId="{44C19E0C-42CC-4425-802C-B97477F3D97E}" destId="{E3118D7F-DCBE-4D10-A7C5-5A49D537384A}" srcOrd="0" destOrd="0" presId="urn:microsoft.com/office/officeart/2005/8/layout/radial6"/>
    <dgm:cxn modelId="{67467FF9-19EF-42B3-9743-876F54A71196}" srcId="{D8FF187C-E591-47F4-B48C-EF1A7A183C95}" destId="{44C19E0C-42CC-4425-802C-B97477F3D97E}" srcOrd="1" destOrd="0" parTransId="{5363BC1D-9210-4D5E-9AF6-72517F64809B}" sibTransId="{9476E3B8-A96A-4376-8387-ABB4EDAEDBDF}"/>
    <dgm:cxn modelId="{76569B7A-A3A8-4DB9-A4B3-604EE20B69B0}" type="presParOf" srcId="{783D01B3-5D63-4265-83D0-A10876D1EA0E}" destId="{AA22E822-E04C-45D2-9455-F7EB2E2ED026}" srcOrd="0" destOrd="0" presId="urn:microsoft.com/office/officeart/2005/8/layout/radial6"/>
    <dgm:cxn modelId="{7CD858D2-09B9-44D7-B982-D336631E8562}" type="presParOf" srcId="{783D01B3-5D63-4265-83D0-A10876D1EA0E}" destId="{4E98FF41-9162-41E7-B45B-2AC6446C2078}" srcOrd="1" destOrd="0" presId="urn:microsoft.com/office/officeart/2005/8/layout/radial6"/>
    <dgm:cxn modelId="{AB1A049D-B24C-4434-9D55-BEB192DF73B1}" type="presParOf" srcId="{783D01B3-5D63-4265-83D0-A10876D1EA0E}" destId="{A27E419B-82A0-42F2-965A-4B8A86616BC3}" srcOrd="2" destOrd="0" presId="urn:microsoft.com/office/officeart/2005/8/layout/radial6"/>
    <dgm:cxn modelId="{60F69A69-98DA-47B4-8F8E-00216EE0429E}" type="presParOf" srcId="{783D01B3-5D63-4265-83D0-A10876D1EA0E}" destId="{E59B18AD-1943-49F1-AB7D-269767810C59}" srcOrd="3" destOrd="0" presId="urn:microsoft.com/office/officeart/2005/8/layout/radial6"/>
    <dgm:cxn modelId="{27B890BF-F811-49BD-95D8-722C4BF6600F}" type="presParOf" srcId="{783D01B3-5D63-4265-83D0-A10876D1EA0E}" destId="{E3118D7F-DCBE-4D10-A7C5-5A49D537384A}" srcOrd="4" destOrd="0" presId="urn:microsoft.com/office/officeart/2005/8/layout/radial6"/>
    <dgm:cxn modelId="{8868E54A-6A1B-42CC-8541-0798EEAC90C9}" type="presParOf" srcId="{783D01B3-5D63-4265-83D0-A10876D1EA0E}" destId="{D0A1AA45-C43B-4F3A-89F2-79B584FE610D}" srcOrd="5" destOrd="0" presId="urn:microsoft.com/office/officeart/2005/8/layout/radial6"/>
    <dgm:cxn modelId="{DAE405F5-8961-4ECE-B448-122F2BD216C5}" type="presParOf" srcId="{783D01B3-5D63-4265-83D0-A10876D1EA0E}" destId="{09DAD5B2-050B-4806-9F26-10EB7ED10ECE}" srcOrd="6" destOrd="0" presId="urn:microsoft.com/office/officeart/2005/8/layout/radial6"/>
    <dgm:cxn modelId="{F657ED04-1633-475A-B8C8-76AA60828E1F}" type="presParOf" srcId="{783D01B3-5D63-4265-83D0-A10876D1EA0E}" destId="{8AE25E0F-B01C-4E55-9436-468EA3AE3ABD}" srcOrd="7" destOrd="0" presId="urn:microsoft.com/office/officeart/2005/8/layout/radial6"/>
    <dgm:cxn modelId="{DA497FB4-EC96-4474-AAB5-93AF6B3C9D01}" type="presParOf" srcId="{783D01B3-5D63-4265-83D0-A10876D1EA0E}" destId="{3D0684EB-2768-4F0E-A72D-03D51219F9D4}" srcOrd="8" destOrd="0" presId="urn:microsoft.com/office/officeart/2005/8/layout/radial6"/>
    <dgm:cxn modelId="{4D906AB8-17FE-4FBD-BCC0-31C721FEA0DA}" type="presParOf" srcId="{783D01B3-5D63-4265-83D0-A10876D1EA0E}" destId="{97B194F5-4C7D-42BC-BB99-4FBB42203FBB}" srcOrd="9" destOrd="0" presId="urn:microsoft.com/office/officeart/2005/8/layout/radial6"/>
    <dgm:cxn modelId="{87675943-A923-4659-A664-0BAFDCDCCCCB}" type="presParOf" srcId="{783D01B3-5D63-4265-83D0-A10876D1EA0E}" destId="{5EEE5A71-B89B-4B4A-9FB2-06F5339E3FF7}" srcOrd="10" destOrd="0" presId="urn:microsoft.com/office/officeart/2005/8/layout/radial6"/>
    <dgm:cxn modelId="{9E776B2A-3F99-4B9F-BAD8-A71FB4C6B094}" type="presParOf" srcId="{783D01B3-5D63-4265-83D0-A10876D1EA0E}" destId="{B1D08B50-2FE2-4CD2-B9F0-50D7E03D8AE6}" srcOrd="11" destOrd="0" presId="urn:microsoft.com/office/officeart/2005/8/layout/radial6"/>
    <dgm:cxn modelId="{1B00D87B-68C9-4AF6-A99B-472C107B05AF}" type="presParOf" srcId="{783D01B3-5D63-4265-83D0-A10876D1EA0E}" destId="{B0315AC4-860B-4FE5-B904-85507FAFE35E}" srcOrd="12" destOrd="0" presId="urn:microsoft.com/office/officeart/2005/8/layout/radial6"/>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2E82C246-7C97-4ADC-975B-20880C80E8FF}"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4A636DA3-CDF4-4800-B3A8-6CD309627FE2}">
      <dgm:prSet phldrT="[Κείμενο]" custT="1"/>
      <dgm:spPr/>
      <dgm:t>
        <a:bodyPr/>
        <a:lstStyle/>
        <a:p>
          <a:endParaRPr lang="el-GR" sz="1800" dirty="0" smtClean="0"/>
        </a:p>
        <a:p>
          <a:endParaRPr lang="el-GR" sz="1800" dirty="0" smtClean="0"/>
        </a:p>
        <a:p>
          <a:endParaRPr lang="el-GR" sz="1800" dirty="0" smtClean="0"/>
        </a:p>
        <a:p>
          <a:r>
            <a:rPr lang="el-GR" sz="1800" b="1" dirty="0" smtClean="0"/>
            <a:t>Οστεομυελίτιδα των γνάθων</a:t>
          </a:r>
        </a:p>
        <a:p>
          <a:r>
            <a:rPr lang="el-GR" sz="1800" dirty="0" smtClean="0"/>
            <a:t>Λοίμωξη των οστών από βακτήρια</a:t>
          </a:r>
        </a:p>
        <a:p>
          <a:r>
            <a:rPr lang="el-GR" sz="1800" dirty="0" smtClean="0"/>
            <a:t>Διακρίνεται σε οξεία, υποξεία και χρόνια</a:t>
          </a:r>
        </a:p>
        <a:p>
          <a:endParaRPr lang="el-GR" sz="1800" dirty="0" smtClean="0"/>
        </a:p>
        <a:p>
          <a:endParaRPr lang="el-GR" sz="1800" dirty="0" smtClean="0"/>
        </a:p>
        <a:p>
          <a:endParaRPr lang="el-GR" sz="1800" dirty="0"/>
        </a:p>
      </dgm:t>
    </dgm:pt>
    <dgm:pt modelId="{1A4C8B52-2115-4086-BC00-EB745CFF7301}" type="parTrans" cxnId="{3D81568D-38AA-4EF3-919B-3088B643D071}">
      <dgm:prSet/>
      <dgm:spPr/>
      <dgm:t>
        <a:bodyPr/>
        <a:lstStyle/>
        <a:p>
          <a:endParaRPr lang="el-GR"/>
        </a:p>
      </dgm:t>
    </dgm:pt>
    <dgm:pt modelId="{9EECF43F-4BCB-42F7-8B8D-C4EB2C6CFF29}" type="sibTrans" cxnId="{3D81568D-38AA-4EF3-919B-3088B643D071}">
      <dgm:prSet/>
      <dgm:spPr/>
      <dgm:t>
        <a:bodyPr/>
        <a:lstStyle/>
        <a:p>
          <a:endParaRPr lang="el-GR"/>
        </a:p>
      </dgm:t>
    </dgm:pt>
    <dgm:pt modelId="{2671E184-CA73-40B6-B937-94EDD3AB2EB8}">
      <dgm:prSet phldrT="[Κείμενο]" custT="1"/>
      <dgm:spPr/>
      <dgm:t>
        <a:bodyPr/>
        <a:lstStyle/>
        <a:p>
          <a:r>
            <a:rPr lang="el-GR" sz="1600" dirty="0" smtClean="0"/>
            <a:t>Προσβάλλονται όλα τα οστά, μεταξύ των οποίων και τα οστά της άνω και κάτω γνάθου.</a:t>
          </a:r>
        </a:p>
        <a:p>
          <a:r>
            <a:rPr lang="el-GR" sz="1600" dirty="0" smtClean="0"/>
            <a:t>Στους ενήλικες  προσβάλλεται πιο συχνά η κάτω γνάθος ενώ στα νεογνά και τα βρέφη η άνω</a:t>
          </a:r>
          <a:endParaRPr lang="el-GR" sz="1600" dirty="0"/>
        </a:p>
      </dgm:t>
    </dgm:pt>
    <dgm:pt modelId="{4A176ED8-F486-4778-841E-BF1B1C19B61F}" type="parTrans" cxnId="{4776B5FD-2697-4764-80B9-727D6F744127}">
      <dgm:prSet/>
      <dgm:spPr/>
      <dgm:t>
        <a:bodyPr/>
        <a:lstStyle/>
        <a:p>
          <a:endParaRPr lang="el-GR"/>
        </a:p>
      </dgm:t>
    </dgm:pt>
    <dgm:pt modelId="{316CBDFC-F64E-4696-9377-13A6FD8E6024}" type="sibTrans" cxnId="{4776B5FD-2697-4764-80B9-727D6F744127}">
      <dgm:prSet/>
      <dgm:spPr/>
      <dgm:t>
        <a:bodyPr/>
        <a:lstStyle/>
        <a:p>
          <a:endParaRPr lang="el-GR"/>
        </a:p>
      </dgm:t>
    </dgm:pt>
    <dgm:pt modelId="{99DDF78E-4BE2-4CC6-954F-59B604E1B4C8}">
      <dgm:prSet phldrT="[Κείμενο]" custT="1"/>
      <dgm:spPr/>
      <dgm:t>
        <a:bodyPr/>
        <a:lstStyle/>
        <a:p>
          <a:r>
            <a:rPr lang="el-GR" sz="1600" dirty="0" smtClean="0"/>
            <a:t>Οφείλεται στην εισβολή και εγκατάσταση βακτηρίων στα οστά αιματογενώς</a:t>
          </a:r>
          <a:r>
            <a:rPr lang="en-US" sz="1600" dirty="0" smtClean="0"/>
            <a:t>, </a:t>
          </a:r>
          <a:r>
            <a:rPr lang="el-GR" sz="1600" dirty="0" smtClean="0"/>
            <a:t>μετά από τραυματισμούς  ή από γειτονικές εστίες μόλυνσης </a:t>
          </a:r>
          <a:endParaRPr lang="el-GR" sz="1600" dirty="0"/>
        </a:p>
      </dgm:t>
    </dgm:pt>
    <dgm:pt modelId="{C4F8AE3F-002B-4729-BA38-AA7301C2ACEC}" type="parTrans" cxnId="{E2E68401-579F-4F95-954F-6A6FC2608693}">
      <dgm:prSet/>
      <dgm:spPr/>
      <dgm:t>
        <a:bodyPr/>
        <a:lstStyle/>
        <a:p>
          <a:endParaRPr lang="el-GR"/>
        </a:p>
      </dgm:t>
    </dgm:pt>
    <dgm:pt modelId="{4657414B-A80B-43B6-9FCB-1754557A5F41}" type="sibTrans" cxnId="{E2E68401-579F-4F95-954F-6A6FC2608693}">
      <dgm:prSet/>
      <dgm:spPr/>
      <dgm:t>
        <a:bodyPr/>
        <a:lstStyle/>
        <a:p>
          <a:endParaRPr lang="el-GR"/>
        </a:p>
      </dgm:t>
    </dgm:pt>
    <dgm:pt modelId="{56B45A51-0715-4ADB-ACD5-F1BFDEF4135D}">
      <dgm:prSet phldrT="[Κείμενο]" custT="1"/>
      <dgm:spPr/>
      <dgm:t>
        <a:bodyPr/>
        <a:lstStyle/>
        <a:p>
          <a:r>
            <a:rPr lang="el-GR" sz="1600" dirty="0" smtClean="0"/>
            <a:t>Απαραίτητος παράγοντας για την εκδήλωσή της είναι η ανεπαρκής αιμάτωση και άρα οξυγόνωση της περιοχής. Προδιαθεσιακοί παράγοντες είναι οι αναιμίες, μεταβολικά σύνδρομα, η λευχαιμία, κακή διατροφή κ.α.</a:t>
          </a:r>
          <a:endParaRPr lang="el-GR" sz="1600" dirty="0"/>
        </a:p>
      </dgm:t>
    </dgm:pt>
    <dgm:pt modelId="{FF1B141E-5B47-4FFC-924C-13468E690D3A}" type="parTrans" cxnId="{30866FB2-CF7A-43D0-9D0F-73549542AAC4}">
      <dgm:prSet/>
      <dgm:spPr/>
      <dgm:t>
        <a:bodyPr/>
        <a:lstStyle/>
        <a:p>
          <a:endParaRPr lang="el-GR"/>
        </a:p>
      </dgm:t>
    </dgm:pt>
    <dgm:pt modelId="{30DE4CA8-21B1-4C62-A79E-572D90031259}" type="sibTrans" cxnId="{30866FB2-CF7A-43D0-9D0F-73549542AAC4}">
      <dgm:prSet/>
      <dgm:spPr/>
      <dgm:t>
        <a:bodyPr/>
        <a:lstStyle/>
        <a:p>
          <a:endParaRPr lang="el-GR"/>
        </a:p>
      </dgm:t>
    </dgm:pt>
    <dgm:pt modelId="{B7D1900D-8451-4149-8953-3B5121EDFC0F}">
      <dgm:prSet/>
      <dgm:spPr/>
      <dgm:t>
        <a:bodyPr/>
        <a:lstStyle/>
        <a:p>
          <a:endParaRPr lang="el-GR"/>
        </a:p>
      </dgm:t>
    </dgm:pt>
    <dgm:pt modelId="{FAB7A44D-3AAC-487D-9956-F87CD832132B}" type="parTrans" cxnId="{CC130659-9E5B-453E-8DA3-C93087170126}">
      <dgm:prSet/>
      <dgm:spPr/>
      <dgm:t>
        <a:bodyPr/>
        <a:lstStyle/>
        <a:p>
          <a:endParaRPr lang="el-GR"/>
        </a:p>
      </dgm:t>
    </dgm:pt>
    <dgm:pt modelId="{99367BA0-E1C9-4348-8960-641BB01EF7B9}" type="sibTrans" cxnId="{CC130659-9E5B-453E-8DA3-C93087170126}">
      <dgm:prSet/>
      <dgm:spPr/>
      <dgm:t>
        <a:bodyPr/>
        <a:lstStyle/>
        <a:p>
          <a:endParaRPr lang="el-GR"/>
        </a:p>
      </dgm:t>
    </dgm:pt>
    <dgm:pt modelId="{7716416D-66B7-46FA-B3D1-9E4CAE896EAB}" type="pres">
      <dgm:prSet presAssocID="{2E82C246-7C97-4ADC-975B-20880C80E8FF}" presName="composite" presStyleCnt="0">
        <dgm:presLayoutVars>
          <dgm:chMax val="1"/>
          <dgm:dir/>
          <dgm:resizeHandles val="exact"/>
        </dgm:presLayoutVars>
      </dgm:prSet>
      <dgm:spPr/>
      <dgm:t>
        <a:bodyPr/>
        <a:lstStyle/>
        <a:p>
          <a:endParaRPr lang="el-GR"/>
        </a:p>
      </dgm:t>
    </dgm:pt>
    <dgm:pt modelId="{448AB96A-B3A4-4200-B25E-B11C7D9ED27A}" type="pres">
      <dgm:prSet presAssocID="{4A636DA3-CDF4-4800-B3A8-6CD309627FE2}" presName="roof" presStyleLbl="dkBgShp" presStyleIdx="0" presStyleCnt="2"/>
      <dgm:spPr/>
      <dgm:t>
        <a:bodyPr/>
        <a:lstStyle/>
        <a:p>
          <a:endParaRPr lang="el-GR"/>
        </a:p>
      </dgm:t>
    </dgm:pt>
    <dgm:pt modelId="{D33030BF-E7C7-4571-BB6F-748C88229D7C}" type="pres">
      <dgm:prSet presAssocID="{4A636DA3-CDF4-4800-B3A8-6CD309627FE2}" presName="pillars" presStyleCnt="0"/>
      <dgm:spPr/>
    </dgm:pt>
    <dgm:pt modelId="{572383D7-E13B-4B4D-BD80-376C0B2531D7}" type="pres">
      <dgm:prSet presAssocID="{4A636DA3-CDF4-4800-B3A8-6CD309627FE2}" presName="pillar1" presStyleLbl="node1" presStyleIdx="0" presStyleCnt="3">
        <dgm:presLayoutVars>
          <dgm:bulletEnabled val="1"/>
        </dgm:presLayoutVars>
      </dgm:prSet>
      <dgm:spPr/>
      <dgm:t>
        <a:bodyPr/>
        <a:lstStyle/>
        <a:p>
          <a:endParaRPr lang="el-GR"/>
        </a:p>
      </dgm:t>
    </dgm:pt>
    <dgm:pt modelId="{2B160882-A73E-4141-97CC-4AC22082E04B}" type="pres">
      <dgm:prSet presAssocID="{99DDF78E-4BE2-4CC6-954F-59B604E1B4C8}" presName="pillarX" presStyleLbl="node1" presStyleIdx="1" presStyleCnt="3">
        <dgm:presLayoutVars>
          <dgm:bulletEnabled val="1"/>
        </dgm:presLayoutVars>
      </dgm:prSet>
      <dgm:spPr/>
      <dgm:t>
        <a:bodyPr/>
        <a:lstStyle/>
        <a:p>
          <a:endParaRPr lang="el-GR"/>
        </a:p>
      </dgm:t>
    </dgm:pt>
    <dgm:pt modelId="{F40FDEB5-05FB-4544-9848-1EAE816E8BCF}" type="pres">
      <dgm:prSet presAssocID="{56B45A51-0715-4ADB-ACD5-F1BFDEF4135D}" presName="pillarX" presStyleLbl="node1" presStyleIdx="2" presStyleCnt="3">
        <dgm:presLayoutVars>
          <dgm:bulletEnabled val="1"/>
        </dgm:presLayoutVars>
      </dgm:prSet>
      <dgm:spPr/>
      <dgm:t>
        <a:bodyPr/>
        <a:lstStyle/>
        <a:p>
          <a:endParaRPr lang="el-GR"/>
        </a:p>
      </dgm:t>
    </dgm:pt>
    <dgm:pt modelId="{96241CF5-A3DC-402E-B57A-2F3A105527AE}" type="pres">
      <dgm:prSet presAssocID="{4A636DA3-CDF4-4800-B3A8-6CD309627FE2}" presName="base" presStyleLbl="dkBgShp" presStyleIdx="1" presStyleCnt="2"/>
      <dgm:spPr/>
    </dgm:pt>
  </dgm:ptLst>
  <dgm:cxnLst>
    <dgm:cxn modelId="{30866FB2-CF7A-43D0-9D0F-73549542AAC4}" srcId="{4A636DA3-CDF4-4800-B3A8-6CD309627FE2}" destId="{56B45A51-0715-4ADB-ACD5-F1BFDEF4135D}" srcOrd="2" destOrd="0" parTransId="{FF1B141E-5B47-4FFC-924C-13468E690D3A}" sibTransId="{30DE4CA8-21B1-4C62-A79E-572D90031259}"/>
    <dgm:cxn modelId="{8F81449E-A417-417B-91A3-438D641090C1}" type="presOf" srcId="{2671E184-CA73-40B6-B937-94EDD3AB2EB8}" destId="{572383D7-E13B-4B4D-BD80-376C0B2531D7}" srcOrd="0" destOrd="0" presId="urn:microsoft.com/office/officeart/2005/8/layout/hList3"/>
    <dgm:cxn modelId="{726D4D3B-6684-410D-B5C6-38E02A232601}" type="presOf" srcId="{99DDF78E-4BE2-4CC6-954F-59B604E1B4C8}" destId="{2B160882-A73E-4141-97CC-4AC22082E04B}" srcOrd="0" destOrd="0" presId="urn:microsoft.com/office/officeart/2005/8/layout/hList3"/>
    <dgm:cxn modelId="{4776B5FD-2697-4764-80B9-727D6F744127}" srcId="{4A636DA3-CDF4-4800-B3A8-6CD309627FE2}" destId="{2671E184-CA73-40B6-B937-94EDD3AB2EB8}" srcOrd="0" destOrd="0" parTransId="{4A176ED8-F486-4778-841E-BF1B1C19B61F}" sibTransId="{316CBDFC-F64E-4696-9377-13A6FD8E6024}"/>
    <dgm:cxn modelId="{E67EF068-34D1-4D81-82AB-70B904EF89B8}" type="presOf" srcId="{56B45A51-0715-4ADB-ACD5-F1BFDEF4135D}" destId="{F40FDEB5-05FB-4544-9848-1EAE816E8BCF}" srcOrd="0" destOrd="0" presId="urn:microsoft.com/office/officeart/2005/8/layout/hList3"/>
    <dgm:cxn modelId="{3D81568D-38AA-4EF3-919B-3088B643D071}" srcId="{2E82C246-7C97-4ADC-975B-20880C80E8FF}" destId="{4A636DA3-CDF4-4800-B3A8-6CD309627FE2}" srcOrd="0" destOrd="0" parTransId="{1A4C8B52-2115-4086-BC00-EB745CFF7301}" sibTransId="{9EECF43F-4BCB-42F7-8B8D-C4EB2C6CFF29}"/>
    <dgm:cxn modelId="{637788E6-FE8B-46ED-B62D-A3CFC3DE1EB4}" type="presOf" srcId="{4A636DA3-CDF4-4800-B3A8-6CD309627FE2}" destId="{448AB96A-B3A4-4200-B25E-B11C7D9ED27A}" srcOrd="0" destOrd="0" presId="urn:microsoft.com/office/officeart/2005/8/layout/hList3"/>
    <dgm:cxn modelId="{CC130659-9E5B-453E-8DA3-C93087170126}" srcId="{2E82C246-7C97-4ADC-975B-20880C80E8FF}" destId="{B7D1900D-8451-4149-8953-3B5121EDFC0F}" srcOrd="1" destOrd="0" parTransId="{FAB7A44D-3AAC-487D-9956-F87CD832132B}" sibTransId="{99367BA0-E1C9-4348-8960-641BB01EF7B9}"/>
    <dgm:cxn modelId="{E2E68401-579F-4F95-954F-6A6FC2608693}" srcId="{4A636DA3-CDF4-4800-B3A8-6CD309627FE2}" destId="{99DDF78E-4BE2-4CC6-954F-59B604E1B4C8}" srcOrd="1" destOrd="0" parTransId="{C4F8AE3F-002B-4729-BA38-AA7301C2ACEC}" sibTransId="{4657414B-A80B-43B6-9FCB-1754557A5F41}"/>
    <dgm:cxn modelId="{9C130A10-0E11-4403-884C-B8AEEF8BEE29}" type="presOf" srcId="{2E82C246-7C97-4ADC-975B-20880C80E8FF}" destId="{7716416D-66B7-46FA-B3D1-9E4CAE896EAB}" srcOrd="0" destOrd="0" presId="urn:microsoft.com/office/officeart/2005/8/layout/hList3"/>
    <dgm:cxn modelId="{319AA5A7-B2E8-4A1D-A770-F94085615CFF}" type="presParOf" srcId="{7716416D-66B7-46FA-B3D1-9E4CAE896EAB}" destId="{448AB96A-B3A4-4200-B25E-B11C7D9ED27A}" srcOrd="0" destOrd="0" presId="urn:microsoft.com/office/officeart/2005/8/layout/hList3"/>
    <dgm:cxn modelId="{57D40464-2CBE-4870-9DC0-6FD56695511F}" type="presParOf" srcId="{7716416D-66B7-46FA-B3D1-9E4CAE896EAB}" destId="{D33030BF-E7C7-4571-BB6F-748C88229D7C}" srcOrd="1" destOrd="0" presId="urn:microsoft.com/office/officeart/2005/8/layout/hList3"/>
    <dgm:cxn modelId="{583154C9-6D8E-42ED-B781-A33564DE6527}" type="presParOf" srcId="{D33030BF-E7C7-4571-BB6F-748C88229D7C}" destId="{572383D7-E13B-4B4D-BD80-376C0B2531D7}" srcOrd="0" destOrd="0" presId="urn:microsoft.com/office/officeart/2005/8/layout/hList3"/>
    <dgm:cxn modelId="{16B8DF70-51C9-4335-A2BF-64D166AC7205}" type="presParOf" srcId="{D33030BF-E7C7-4571-BB6F-748C88229D7C}" destId="{2B160882-A73E-4141-97CC-4AC22082E04B}" srcOrd="1" destOrd="0" presId="urn:microsoft.com/office/officeart/2005/8/layout/hList3"/>
    <dgm:cxn modelId="{E18631E1-A7B9-48D4-B40B-C6D20CD8C5A0}" type="presParOf" srcId="{D33030BF-E7C7-4571-BB6F-748C88229D7C}" destId="{F40FDEB5-05FB-4544-9848-1EAE816E8BCF}" srcOrd="2" destOrd="0" presId="urn:microsoft.com/office/officeart/2005/8/layout/hList3"/>
    <dgm:cxn modelId="{94527369-0D42-483E-85E9-1AB968BA26EE}" type="presParOf" srcId="{7716416D-66B7-46FA-B3D1-9E4CAE896EAB}" destId="{96241CF5-A3DC-402E-B57A-2F3A105527AE}"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EE0242-7F80-4887-BCB8-0DA97480F023}"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l-GR"/>
        </a:p>
      </dgm:t>
    </dgm:pt>
    <dgm:pt modelId="{F16EDBF5-7BF6-42EB-AD4F-5D987ED3CAF2}">
      <dgm:prSet phldrT="[Κείμενο]" custT="1"/>
      <dgm:spPr/>
      <dgm:t>
        <a:bodyPr/>
        <a:lstStyle/>
        <a:p>
          <a:r>
            <a:rPr lang="el-GR" sz="1600" dirty="0" smtClean="0"/>
            <a:t>Ιδιότητες υδατανθράκων με τερηδογόνο δράση</a:t>
          </a:r>
          <a:endParaRPr lang="el-GR" sz="1600" dirty="0"/>
        </a:p>
      </dgm:t>
    </dgm:pt>
    <dgm:pt modelId="{59E33A10-9DBB-4C6C-B2F2-753ECC859425}" type="parTrans" cxnId="{C0C46F68-0668-46D6-A49F-89D22EC2755E}">
      <dgm:prSet/>
      <dgm:spPr/>
      <dgm:t>
        <a:bodyPr/>
        <a:lstStyle/>
        <a:p>
          <a:endParaRPr lang="el-GR"/>
        </a:p>
      </dgm:t>
    </dgm:pt>
    <dgm:pt modelId="{68885499-2623-43DB-B481-965AB3ADF46B}" type="sibTrans" cxnId="{C0C46F68-0668-46D6-A49F-89D22EC2755E}">
      <dgm:prSet/>
      <dgm:spPr/>
      <dgm:t>
        <a:bodyPr/>
        <a:lstStyle/>
        <a:p>
          <a:endParaRPr lang="el-GR"/>
        </a:p>
      </dgm:t>
    </dgm:pt>
    <dgm:pt modelId="{2B5D511A-51ED-4A71-9060-662428E0ABF4}">
      <dgm:prSet phldrT="[Κείμενο]" custT="1"/>
      <dgm:spPr/>
      <dgm:t>
        <a:bodyPr/>
        <a:lstStyle/>
        <a:p>
          <a:r>
            <a:rPr lang="el-GR" sz="1400" dirty="0" smtClean="0"/>
            <a:t>Μικρό μέγεθος</a:t>
          </a:r>
          <a:endParaRPr lang="el-GR" sz="1400" dirty="0"/>
        </a:p>
      </dgm:t>
    </dgm:pt>
    <dgm:pt modelId="{BFD51519-830C-4E37-BAD8-8EAE945210AE}" type="parTrans" cxnId="{1E4DA516-E4D0-4A39-92A9-A8034EAB228C}">
      <dgm:prSet/>
      <dgm:spPr/>
      <dgm:t>
        <a:bodyPr/>
        <a:lstStyle/>
        <a:p>
          <a:endParaRPr lang="el-GR"/>
        </a:p>
      </dgm:t>
    </dgm:pt>
    <dgm:pt modelId="{B88A58ED-1DFF-441B-BEC2-D6D22EE5355A}" type="sibTrans" cxnId="{1E4DA516-E4D0-4A39-92A9-A8034EAB228C}">
      <dgm:prSet/>
      <dgm:spPr/>
      <dgm:t>
        <a:bodyPr/>
        <a:lstStyle/>
        <a:p>
          <a:endParaRPr lang="el-GR"/>
        </a:p>
      </dgm:t>
    </dgm:pt>
    <dgm:pt modelId="{CC9DB538-B2F3-461A-8F19-67298E31C8AA}">
      <dgm:prSet phldrT="[Κείμενο]" custT="1"/>
      <dgm:spPr/>
      <dgm:t>
        <a:bodyPr/>
        <a:lstStyle/>
        <a:p>
          <a:r>
            <a:rPr lang="el-GR" sz="1400" dirty="0" smtClean="0"/>
            <a:t>Αναγνώριση και μεταβολισμός από μικρόβια (ζυμώσιμοι υδατάνθρακες)</a:t>
          </a:r>
          <a:endParaRPr lang="el-GR" sz="1400" dirty="0"/>
        </a:p>
      </dgm:t>
    </dgm:pt>
    <dgm:pt modelId="{402349FA-7E7B-42A1-AE36-8C71239F1767}" type="parTrans" cxnId="{963E63AB-24B1-4B21-913D-E60896D72200}">
      <dgm:prSet/>
      <dgm:spPr/>
      <dgm:t>
        <a:bodyPr/>
        <a:lstStyle/>
        <a:p>
          <a:endParaRPr lang="el-GR"/>
        </a:p>
      </dgm:t>
    </dgm:pt>
    <dgm:pt modelId="{9D9F60AB-D3BD-44A7-BFB3-86363D2B90EC}" type="sibTrans" cxnId="{963E63AB-24B1-4B21-913D-E60896D72200}">
      <dgm:prSet/>
      <dgm:spPr/>
      <dgm:t>
        <a:bodyPr/>
        <a:lstStyle/>
        <a:p>
          <a:endParaRPr lang="el-GR"/>
        </a:p>
      </dgm:t>
    </dgm:pt>
    <dgm:pt modelId="{2C2FF437-76D1-40C8-B466-3F1D0514AD5E}" type="pres">
      <dgm:prSet presAssocID="{34EE0242-7F80-4887-BCB8-0DA97480F023}" presName="diagram" presStyleCnt="0">
        <dgm:presLayoutVars>
          <dgm:chPref val="1"/>
          <dgm:dir/>
          <dgm:animOne val="branch"/>
          <dgm:animLvl val="lvl"/>
          <dgm:resizeHandles val="exact"/>
        </dgm:presLayoutVars>
      </dgm:prSet>
      <dgm:spPr/>
      <dgm:t>
        <a:bodyPr/>
        <a:lstStyle/>
        <a:p>
          <a:endParaRPr lang="el-GR"/>
        </a:p>
      </dgm:t>
    </dgm:pt>
    <dgm:pt modelId="{DB8EFF31-9E17-416D-A753-73FED5E44123}" type="pres">
      <dgm:prSet presAssocID="{F16EDBF5-7BF6-42EB-AD4F-5D987ED3CAF2}" presName="root1" presStyleCnt="0"/>
      <dgm:spPr/>
    </dgm:pt>
    <dgm:pt modelId="{6F267759-35D9-4462-B05D-897D89E47298}" type="pres">
      <dgm:prSet presAssocID="{F16EDBF5-7BF6-42EB-AD4F-5D987ED3CAF2}" presName="LevelOneTextNode" presStyleLbl="node0" presStyleIdx="0" presStyleCnt="1" custScaleY="136452">
        <dgm:presLayoutVars>
          <dgm:chPref val="3"/>
        </dgm:presLayoutVars>
      </dgm:prSet>
      <dgm:spPr/>
      <dgm:t>
        <a:bodyPr/>
        <a:lstStyle/>
        <a:p>
          <a:endParaRPr lang="el-GR"/>
        </a:p>
      </dgm:t>
    </dgm:pt>
    <dgm:pt modelId="{7873320D-7E90-40E6-8CD2-BD0E928EA657}" type="pres">
      <dgm:prSet presAssocID="{F16EDBF5-7BF6-42EB-AD4F-5D987ED3CAF2}" presName="level2hierChild" presStyleCnt="0"/>
      <dgm:spPr/>
    </dgm:pt>
    <dgm:pt modelId="{6D69AFF3-6989-429F-8150-9992A8817B5F}" type="pres">
      <dgm:prSet presAssocID="{BFD51519-830C-4E37-BAD8-8EAE945210AE}" presName="conn2-1" presStyleLbl="parChTrans1D2" presStyleIdx="0" presStyleCnt="2"/>
      <dgm:spPr/>
      <dgm:t>
        <a:bodyPr/>
        <a:lstStyle/>
        <a:p>
          <a:endParaRPr lang="el-GR"/>
        </a:p>
      </dgm:t>
    </dgm:pt>
    <dgm:pt modelId="{FFF50E6E-BE8E-47A0-A4DA-9F6DB792B8FB}" type="pres">
      <dgm:prSet presAssocID="{BFD51519-830C-4E37-BAD8-8EAE945210AE}" presName="connTx" presStyleLbl="parChTrans1D2" presStyleIdx="0" presStyleCnt="2"/>
      <dgm:spPr/>
      <dgm:t>
        <a:bodyPr/>
        <a:lstStyle/>
        <a:p>
          <a:endParaRPr lang="el-GR"/>
        </a:p>
      </dgm:t>
    </dgm:pt>
    <dgm:pt modelId="{E5505EF5-A27D-4C5A-9337-6A47B2C5A905}" type="pres">
      <dgm:prSet presAssocID="{2B5D511A-51ED-4A71-9060-662428E0ABF4}" presName="root2" presStyleCnt="0"/>
      <dgm:spPr/>
    </dgm:pt>
    <dgm:pt modelId="{B2545D47-9DF2-40BF-BC6B-5D0276FB1E37}" type="pres">
      <dgm:prSet presAssocID="{2B5D511A-51ED-4A71-9060-662428E0ABF4}" presName="LevelTwoTextNode" presStyleLbl="node2" presStyleIdx="0" presStyleCnt="2">
        <dgm:presLayoutVars>
          <dgm:chPref val="3"/>
        </dgm:presLayoutVars>
      </dgm:prSet>
      <dgm:spPr/>
      <dgm:t>
        <a:bodyPr/>
        <a:lstStyle/>
        <a:p>
          <a:endParaRPr lang="el-GR"/>
        </a:p>
      </dgm:t>
    </dgm:pt>
    <dgm:pt modelId="{58E1E9B5-D328-454A-B3A8-4E1C55E23FB9}" type="pres">
      <dgm:prSet presAssocID="{2B5D511A-51ED-4A71-9060-662428E0ABF4}" presName="level3hierChild" presStyleCnt="0"/>
      <dgm:spPr/>
    </dgm:pt>
    <dgm:pt modelId="{83714F86-68BD-49CB-9E5F-3DE1D184ED36}" type="pres">
      <dgm:prSet presAssocID="{402349FA-7E7B-42A1-AE36-8C71239F1767}" presName="conn2-1" presStyleLbl="parChTrans1D2" presStyleIdx="1" presStyleCnt="2"/>
      <dgm:spPr/>
      <dgm:t>
        <a:bodyPr/>
        <a:lstStyle/>
        <a:p>
          <a:endParaRPr lang="el-GR"/>
        </a:p>
      </dgm:t>
    </dgm:pt>
    <dgm:pt modelId="{06B28A2B-DD34-4485-BF0F-04B430DB292B}" type="pres">
      <dgm:prSet presAssocID="{402349FA-7E7B-42A1-AE36-8C71239F1767}" presName="connTx" presStyleLbl="parChTrans1D2" presStyleIdx="1" presStyleCnt="2"/>
      <dgm:spPr/>
      <dgm:t>
        <a:bodyPr/>
        <a:lstStyle/>
        <a:p>
          <a:endParaRPr lang="el-GR"/>
        </a:p>
      </dgm:t>
    </dgm:pt>
    <dgm:pt modelId="{1FBFB607-F565-4B30-AF1E-FBC5D7519660}" type="pres">
      <dgm:prSet presAssocID="{CC9DB538-B2F3-461A-8F19-67298E31C8AA}" presName="root2" presStyleCnt="0"/>
      <dgm:spPr/>
    </dgm:pt>
    <dgm:pt modelId="{52513C0F-0D13-411D-9EFA-762E9C485725}" type="pres">
      <dgm:prSet presAssocID="{CC9DB538-B2F3-461A-8F19-67298E31C8AA}" presName="LevelTwoTextNode" presStyleLbl="node2" presStyleIdx="1" presStyleCnt="2">
        <dgm:presLayoutVars>
          <dgm:chPref val="3"/>
        </dgm:presLayoutVars>
      </dgm:prSet>
      <dgm:spPr/>
      <dgm:t>
        <a:bodyPr/>
        <a:lstStyle/>
        <a:p>
          <a:endParaRPr lang="el-GR"/>
        </a:p>
      </dgm:t>
    </dgm:pt>
    <dgm:pt modelId="{2A6DCDCD-B9CE-4EBE-9AC4-F48B44C92055}" type="pres">
      <dgm:prSet presAssocID="{CC9DB538-B2F3-461A-8F19-67298E31C8AA}" presName="level3hierChild" presStyleCnt="0"/>
      <dgm:spPr/>
    </dgm:pt>
  </dgm:ptLst>
  <dgm:cxnLst>
    <dgm:cxn modelId="{38E7E500-494C-4571-8A41-8BCD5F950CB0}" type="presOf" srcId="{402349FA-7E7B-42A1-AE36-8C71239F1767}" destId="{06B28A2B-DD34-4485-BF0F-04B430DB292B}" srcOrd="1" destOrd="0" presId="urn:microsoft.com/office/officeart/2005/8/layout/hierarchy2"/>
    <dgm:cxn modelId="{14529BEC-B5F9-4A0D-82C0-851C5A1FB613}" type="presOf" srcId="{CC9DB538-B2F3-461A-8F19-67298E31C8AA}" destId="{52513C0F-0D13-411D-9EFA-762E9C485725}" srcOrd="0" destOrd="0" presId="urn:microsoft.com/office/officeart/2005/8/layout/hierarchy2"/>
    <dgm:cxn modelId="{C0C46F68-0668-46D6-A49F-89D22EC2755E}" srcId="{34EE0242-7F80-4887-BCB8-0DA97480F023}" destId="{F16EDBF5-7BF6-42EB-AD4F-5D987ED3CAF2}" srcOrd="0" destOrd="0" parTransId="{59E33A10-9DBB-4C6C-B2F2-753ECC859425}" sibTransId="{68885499-2623-43DB-B481-965AB3ADF46B}"/>
    <dgm:cxn modelId="{090039EC-69D4-40FE-8D4E-9080F0E88AB3}" type="presOf" srcId="{2B5D511A-51ED-4A71-9060-662428E0ABF4}" destId="{B2545D47-9DF2-40BF-BC6B-5D0276FB1E37}" srcOrd="0" destOrd="0" presId="urn:microsoft.com/office/officeart/2005/8/layout/hierarchy2"/>
    <dgm:cxn modelId="{F6DB4099-C8A5-496B-BC84-3199760120EC}" type="presOf" srcId="{F16EDBF5-7BF6-42EB-AD4F-5D987ED3CAF2}" destId="{6F267759-35D9-4462-B05D-897D89E47298}" srcOrd="0" destOrd="0" presId="urn:microsoft.com/office/officeart/2005/8/layout/hierarchy2"/>
    <dgm:cxn modelId="{81FCC7DA-1829-4872-813A-A3F2F51768FC}" type="presOf" srcId="{BFD51519-830C-4E37-BAD8-8EAE945210AE}" destId="{FFF50E6E-BE8E-47A0-A4DA-9F6DB792B8FB}" srcOrd="1" destOrd="0" presId="urn:microsoft.com/office/officeart/2005/8/layout/hierarchy2"/>
    <dgm:cxn modelId="{79688F61-0D9B-4FC8-AD49-8FC4D5C00EFA}" type="presOf" srcId="{402349FA-7E7B-42A1-AE36-8C71239F1767}" destId="{83714F86-68BD-49CB-9E5F-3DE1D184ED36}" srcOrd="0" destOrd="0" presId="urn:microsoft.com/office/officeart/2005/8/layout/hierarchy2"/>
    <dgm:cxn modelId="{963E63AB-24B1-4B21-913D-E60896D72200}" srcId="{F16EDBF5-7BF6-42EB-AD4F-5D987ED3CAF2}" destId="{CC9DB538-B2F3-461A-8F19-67298E31C8AA}" srcOrd="1" destOrd="0" parTransId="{402349FA-7E7B-42A1-AE36-8C71239F1767}" sibTransId="{9D9F60AB-D3BD-44A7-BFB3-86363D2B90EC}"/>
    <dgm:cxn modelId="{695F59F5-5D3B-4BA7-B4FB-511E0627BB90}" type="presOf" srcId="{34EE0242-7F80-4887-BCB8-0DA97480F023}" destId="{2C2FF437-76D1-40C8-B466-3F1D0514AD5E}" srcOrd="0" destOrd="0" presId="urn:microsoft.com/office/officeart/2005/8/layout/hierarchy2"/>
    <dgm:cxn modelId="{1E4DA516-E4D0-4A39-92A9-A8034EAB228C}" srcId="{F16EDBF5-7BF6-42EB-AD4F-5D987ED3CAF2}" destId="{2B5D511A-51ED-4A71-9060-662428E0ABF4}" srcOrd="0" destOrd="0" parTransId="{BFD51519-830C-4E37-BAD8-8EAE945210AE}" sibTransId="{B88A58ED-1DFF-441B-BEC2-D6D22EE5355A}"/>
    <dgm:cxn modelId="{4246368A-F9AE-4D10-ACAE-0154744D0960}" type="presOf" srcId="{BFD51519-830C-4E37-BAD8-8EAE945210AE}" destId="{6D69AFF3-6989-429F-8150-9992A8817B5F}" srcOrd="0" destOrd="0" presId="urn:microsoft.com/office/officeart/2005/8/layout/hierarchy2"/>
    <dgm:cxn modelId="{3CA6A186-1DD5-4877-B6DA-F9AFA80FE330}" type="presParOf" srcId="{2C2FF437-76D1-40C8-B466-3F1D0514AD5E}" destId="{DB8EFF31-9E17-416D-A753-73FED5E44123}" srcOrd="0" destOrd="0" presId="urn:microsoft.com/office/officeart/2005/8/layout/hierarchy2"/>
    <dgm:cxn modelId="{2D833E64-A714-4437-94F3-38913F21E719}" type="presParOf" srcId="{DB8EFF31-9E17-416D-A753-73FED5E44123}" destId="{6F267759-35D9-4462-B05D-897D89E47298}" srcOrd="0" destOrd="0" presId="urn:microsoft.com/office/officeart/2005/8/layout/hierarchy2"/>
    <dgm:cxn modelId="{DD70CC50-DD3C-4185-8859-E73620C68478}" type="presParOf" srcId="{DB8EFF31-9E17-416D-A753-73FED5E44123}" destId="{7873320D-7E90-40E6-8CD2-BD0E928EA657}" srcOrd="1" destOrd="0" presId="urn:microsoft.com/office/officeart/2005/8/layout/hierarchy2"/>
    <dgm:cxn modelId="{F0D18F9E-F3AA-436A-A177-AA381D2CEA5B}" type="presParOf" srcId="{7873320D-7E90-40E6-8CD2-BD0E928EA657}" destId="{6D69AFF3-6989-429F-8150-9992A8817B5F}" srcOrd="0" destOrd="0" presId="urn:microsoft.com/office/officeart/2005/8/layout/hierarchy2"/>
    <dgm:cxn modelId="{6100C400-36F2-4147-AE9F-94ACB55D1A18}" type="presParOf" srcId="{6D69AFF3-6989-429F-8150-9992A8817B5F}" destId="{FFF50E6E-BE8E-47A0-A4DA-9F6DB792B8FB}" srcOrd="0" destOrd="0" presId="urn:microsoft.com/office/officeart/2005/8/layout/hierarchy2"/>
    <dgm:cxn modelId="{72014695-AA53-4190-89FA-67C0C61C7A3D}" type="presParOf" srcId="{7873320D-7E90-40E6-8CD2-BD0E928EA657}" destId="{E5505EF5-A27D-4C5A-9337-6A47B2C5A905}" srcOrd="1" destOrd="0" presId="urn:microsoft.com/office/officeart/2005/8/layout/hierarchy2"/>
    <dgm:cxn modelId="{A553C8E4-47FA-4927-A603-229090CA7940}" type="presParOf" srcId="{E5505EF5-A27D-4C5A-9337-6A47B2C5A905}" destId="{B2545D47-9DF2-40BF-BC6B-5D0276FB1E37}" srcOrd="0" destOrd="0" presId="urn:microsoft.com/office/officeart/2005/8/layout/hierarchy2"/>
    <dgm:cxn modelId="{F3196E12-9141-4CBD-8BA3-872C38889A5A}" type="presParOf" srcId="{E5505EF5-A27D-4C5A-9337-6A47B2C5A905}" destId="{58E1E9B5-D328-454A-B3A8-4E1C55E23FB9}" srcOrd="1" destOrd="0" presId="urn:microsoft.com/office/officeart/2005/8/layout/hierarchy2"/>
    <dgm:cxn modelId="{6C9E2626-CEB7-4A33-B9D4-48BC9A5C183D}" type="presParOf" srcId="{7873320D-7E90-40E6-8CD2-BD0E928EA657}" destId="{83714F86-68BD-49CB-9E5F-3DE1D184ED36}" srcOrd="2" destOrd="0" presId="urn:microsoft.com/office/officeart/2005/8/layout/hierarchy2"/>
    <dgm:cxn modelId="{BD9F63E6-8597-4F3A-917A-A4E1F74A372B}" type="presParOf" srcId="{83714F86-68BD-49CB-9E5F-3DE1D184ED36}" destId="{06B28A2B-DD34-4485-BF0F-04B430DB292B}" srcOrd="0" destOrd="0" presId="urn:microsoft.com/office/officeart/2005/8/layout/hierarchy2"/>
    <dgm:cxn modelId="{763FF72B-4FBF-4D94-87E8-7604065DDCD5}" type="presParOf" srcId="{7873320D-7E90-40E6-8CD2-BD0E928EA657}" destId="{1FBFB607-F565-4B30-AF1E-FBC5D7519660}" srcOrd="3" destOrd="0" presId="urn:microsoft.com/office/officeart/2005/8/layout/hierarchy2"/>
    <dgm:cxn modelId="{C915478B-FBDF-4EEF-A83E-7753CE952425}" type="presParOf" srcId="{1FBFB607-F565-4B30-AF1E-FBC5D7519660}" destId="{52513C0F-0D13-411D-9EFA-762E9C485725}" srcOrd="0" destOrd="0" presId="urn:microsoft.com/office/officeart/2005/8/layout/hierarchy2"/>
    <dgm:cxn modelId="{4ED39744-D347-445F-8631-C14D9A76A1B1}" type="presParOf" srcId="{1FBFB607-F565-4B30-AF1E-FBC5D7519660}" destId="{2A6DCDCD-B9CE-4EBE-9AC4-F48B44C92055}"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28E5F29E-22EF-49A2-8177-CE5B459B552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0A84D080-1842-43C5-B152-6DACD8109846}">
      <dgm:prSet phldrT="[Κείμενο]"/>
      <dgm:spPr/>
      <dgm:t>
        <a:bodyPr/>
        <a:lstStyle/>
        <a:p>
          <a:r>
            <a:rPr lang="el-GR" dirty="0" smtClean="0"/>
            <a:t>Κλινικά χαρακτηριστικά</a:t>
          </a:r>
          <a:endParaRPr lang="el-GR" dirty="0"/>
        </a:p>
      </dgm:t>
    </dgm:pt>
    <dgm:pt modelId="{CEF0227D-847D-4369-8026-27D13E0C240C}" type="parTrans" cxnId="{B71DEC98-9293-4572-8C5C-C7BB62B3B072}">
      <dgm:prSet/>
      <dgm:spPr/>
      <dgm:t>
        <a:bodyPr/>
        <a:lstStyle/>
        <a:p>
          <a:endParaRPr lang="el-GR"/>
        </a:p>
      </dgm:t>
    </dgm:pt>
    <dgm:pt modelId="{A6F14460-DC51-413F-90A0-EE53DDB9FEB6}" type="sibTrans" cxnId="{B71DEC98-9293-4572-8C5C-C7BB62B3B072}">
      <dgm:prSet/>
      <dgm:spPr/>
      <dgm:t>
        <a:bodyPr/>
        <a:lstStyle/>
        <a:p>
          <a:endParaRPr lang="el-GR"/>
        </a:p>
      </dgm:t>
    </dgm:pt>
    <dgm:pt modelId="{AC74F847-7DDF-4196-BBB6-B6C84116DC62}">
      <dgm:prSet phldrT="[Κείμενο]"/>
      <dgm:spPr/>
      <dgm:t>
        <a:bodyPr/>
        <a:lstStyle/>
        <a:p>
          <a:r>
            <a:rPr lang="el-GR" dirty="0" smtClean="0"/>
            <a:t>Έντονος πόνος στο οστό</a:t>
          </a:r>
          <a:endParaRPr lang="el-GR" dirty="0"/>
        </a:p>
      </dgm:t>
    </dgm:pt>
    <dgm:pt modelId="{B76F8CB6-969A-4EC9-9429-1A08AB2D5930}" type="parTrans" cxnId="{7F37E898-6FB9-4F84-9842-1F0F434645AA}">
      <dgm:prSet/>
      <dgm:spPr/>
      <dgm:t>
        <a:bodyPr/>
        <a:lstStyle/>
        <a:p>
          <a:endParaRPr lang="el-GR"/>
        </a:p>
      </dgm:t>
    </dgm:pt>
    <dgm:pt modelId="{C2687DA4-3724-4928-B95B-2D7BE5DFB444}" type="sibTrans" cxnId="{7F37E898-6FB9-4F84-9842-1F0F434645AA}">
      <dgm:prSet/>
      <dgm:spPr/>
      <dgm:t>
        <a:bodyPr/>
        <a:lstStyle/>
        <a:p>
          <a:endParaRPr lang="el-GR"/>
        </a:p>
      </dgm:t>
    </dgm:pt>
    <dgm:pt modelId="{305B8635-9502-48DE-B349-EA70E1546BFC}">
      <dgm:prSet phldrT="[Κείμενο]"/>
      <dgm:spPr/>
      <dgm:t>
        <a:bodyPr/>
        <a:lstStyle/>
        <a:p>
          <a:r>
            <a:rPr lang="el-GR" dirty="0" smtClean="0"/>
            <a:t>Πιθανό οίδημα των μαλακών ιστών πάνω από τη βλάβη</a:t>
          </a:r>
          <a:endParaRPr lang="el-GR" dirty="0"/>
        </a:p>
      </dgm:t>
    </dgm:pt>
    <dgm:pt modelId="{25B8E3E1-4CA7-4B5C-92D2-45A39A18B6FC}" type="parTrans" cxnId="{9C5A61FB-42D6-4EF4-9BAC-193E6E2BD1FB}">
      <dgm:prSet/>
      <dgm:spPr/>
      <dgm:t>
        <a:bodyPr/>
        <a:lstStyle/>
        <a:p>
          <a:endParaRPr lang="el-GR"/>
        </a:p>
      </dgm:t>
    </dgm:pt>
    <dgm:pt modelId="{4F263EC9-90FA-43F2-AB56-C326733B8036}" type="sibTrans" cxnId="{9C5A61FB-42D6-4EF4-9BAC-193E6E2BD1FB}">
      <dgm:prSet/>
      <dgm:spPr/>
      <dgm:t>
        <a:bodyPr/>
        <a:lstStyle/>
        <a:p>
          <a:endParaRPr lang="el-GR"/>
        </a:p>
      </dgm:t>
    </dgm:pt>
    <dgm:pt modelId="{0FF47538-D3E6-42C6-834D-E7D9A5830404}">
      <dgm:prSet phldrT="[Κείμενο]"/>
      <dgm:spPr/>
      <dgm:t>
        <a:bodyPr/>
        <a:lstStyle/>
        <a:p>
          <a:r>
            <a:rPr lang="el-GR" dirty="0" smtClean="0"/>
            <a:t>Μικροβιακά αίτια</a:t>
          </a:r>
          <a:endParaRPr lang="el-GR" dirty="0"/>
        </a:p>
      </dgm:t>
    </dgm:pt>
    <dgm:pt modelId="{B822A33A-4AAF-4771-A366-D122192CC3A1}" type="parTrans" cxnId="{4930CEFF-5A2A-4EAA-A43E-3A632085962D}">
      <dgm:prSet/>
      <dgm:spPr/>
      <dgm:t>
        <a:bodyPr/>
        <a:lstStyle/>
        <a:p>
          <a:endParaRPr lang="el-GR"/>
        </a:p>
      </dgm:t>
    </dgm:pt>
    <dgm:pt modelId="{5B14A729-B854-4E95-8954-7E2E4314525A}" type="sibTrans" cxnId="{4930CEFF-5A2A-4EAA-A43E-3A632085962D}">
      <dgm:prSet/>
      <dgm:spPr/>
      <dgm:t>
        <a:bodyPr/>
        <a:lstStyle/>
        <a:p>
          <a:endParaRPr lang="el-GR"/>
        </a:p>
      </dgm:t>
    </dgm:pt>
    <dgm:pt modelId="{EBE2A8F3-E1E8-4640-B8C2-275830EA9129}">
      <dgm:prSet phldrT="[Κείμενο]"/>
      <dgm:spPr/>
      <dgm:t>
        <a:bodyPr/>
        <a:lstStyle/>
        <a:p>
          <a:r>
            <a:rPr lang="el-GR" dirty="0" smtClean="0"/>
            <a:t>Μικρόβια της χλωρίδας ή εξωγενή</a:t>
          </a:r>
          <a:endParaRPr lang="el-GR" dirty="0"/>
        </a:p>
      </dgm:t>
    </dgm:pt>
    <dgm:pt modelId="{C8344451-C69F-4EE7-BE25-5EB4A130D99C}" type="parTrans" cxnId="{08341AC8-AA2C-4EB5-87E2-AC802BA59C83}">
      <dgm:prSet/>
      <dgm:spPr/>
      <dgm:t>
        <a:bodyPr/>
        <a:lstStyle/>
        <a:p>
          <a:endParaRPr lang="el-GR"/>
        </a:p>
      </dgm:t>
    </dgm:pt>
    <dgm:pt modelId="{02719386-DACF-4EA3-B5E4-E4CD04CE7F28}" type="sibTrans" cxnId="{08341AC8-AA2C-4EB5-87E2-AC802BA59C83}">
      <dgm:prSet/>
      <dgm:spPr/>
      <dgm:t>
        <a:bodyPr/>
        <a:lstStyle/>
        <a:p>
          <a:endParaRPr lang="el-GR"/>
        </a:p>
      </dgm:t>
    </dgm:pt>
    <dgm:pt modelId="{AA925DAE-AD5F-4C31-99AB-6DBD4A467B72}">
      <dgm:prSet phldrT="[Κείμενο]"/>
      <dgm:spPr/>
      <dgm:t>
        <a:bodyPr/>
        <a:lstStyle/>
        <a:p>
          <a:r>
            <a:rPr lang="el-GR" dirty="0" smtClean="0"/>
            <a:t>Συχνότερα βακτήρια του γένους </a:t>
          </a:r>
          <a:r>
            <a:rPr lang="en-US" dirty="0" smtClean="0"/>
            <a:t>Staphylococcus, Streptococcus, </a:t>
          </a:r>
          <a:r>
            <a:rPr lang="el-GR" dirty="0" smtClean="0"/>
            <a:t>  </a:t>
          </a:r>
          <a:r>
            <a:rPr lang="en-US" dirty="0" smtClean="0"/>
            <a:t>Fusobacterium</a:t>
          </a:r>
          <a:endParaRPr lang="el-GR" dirty="0"/>
        </a:p>
      </dgm:t>
    </dgm:pt>
    <dgm:pt modelId="{52044269-C855-43EB-8B10-A0BF4754A849}" type="parTrans" cxnId="{F23F09CE-3A9B-4E81-92AD-B1FF7AABD9A9}">
      <dgm:prSet/>
      <dgm:spPr/>
      <dgm:t>
        <a:bodyPr/>
        <a:lstStyle/>
        <a:p>
          <a:endParaRPr lang="el-GR"/>
        </a:p>
      </dgm:t>
    </dgm:pt>
    <dgm:pt modelId="{97146EC0-1199-46A8-BC92-4E2611D69C96}" type="sibTrans" cxnId="{F23F09CE-3A9B-4E81-92AD-B1FF7AABD9A9}">
      <dgm:prSet/>
      <dgm:spPr/>
      <dgm:t>
        <a:bodyPr/>
        <a:lstStyle/>
        <a:p>
          <a:endParaRPr lang="el-GR"/>
        </a:p>
      </dgm:t>
    </dgm:pt>
    <dgm:pt modelId="{C8F22D50-63DD-4996-A525-5B9A0C6CE078}">
      <dgm:prSet phldrT="[Κείμενο]"/>
      <dgm:spPr/>
      <dgm:t>
        <a:bodyPr/>
        <a:lstStyle/>
        <a:p>
          <a:r>
            <a:rPr lang="el-GR" dirty="0" smtClean="0"/>
            <a:t>Διάγνωση </a:t>
          </a:r>
          <a:endParaRPr lang="el-GR" dirty="0"/>
        </a:p>
      </dgm:t>
    </dgm:pt>
    <dgm:pt modelId="{A6150237-8902-4980-837D-A2886EA11A14}" type="parTrans" cxnId="{27368BA3-3711-4FD0-9B33-49B4DE40D88C}">
      <dgm:prSet/>
      <dgm:spPr/>
      <dgm:t>
        <a:bodyPr/>
        <a:lstStyle/>
        <a:p>
          <a:endParaRPr lang="el-GR"/>
        </a:p>
      </dgm:t>
    </dgm:pt>
    <dgm:pt modelId="{670F9757-68B2-4BAF-82D7-C8DB0B9FF7C8}" type="sibTrans" cxnId="{27368BA3-3711-4FD0-9B33-49B4DE40D88C}">
      <dgm:prSet/>
      <dgm:spPr/>
      <dgm:t>
        <a:bodyPr/>
        <a:lstStyle/>
        <a:p>
          <a:endParaRPr lang="el-GR"/>
        </a:p>
      </dgm:t>
    </dgm:pt>
    <dgm:pt modelId="{8847865B-5D39-4156-AA66-10DAA3A23A62}">
      <dgm:prSet phldrT="[Κείμενο]"/>
      <dgm:spPr/>
      <dgm:t>
        <a:bodyPr/>
        <a:lstStyle/>
        <a:p>
          <a:r>
            <a:rPr lang="el-GR" dirty="0" smtClean="0"/>
            <a:t>Κλινική εικόνα</a:t>
          </a:r>
          <a:endParaRPr lang="el-GR" dirty="0"/>
        </a:p>
      </dgm:t>
    </dgm:pt>
    <dgm:pt modelId="{3187FE70-8036-4BCC-A6E3-1F6B319B4267}" type="parTrans" cxnId="{5291F2D2-2E68-4846-ABBA-D8444DE8F25D}">
      <dgm:prSet/>
      <dgm:spPr/>
      <dgm:t>
        <a:bodyPr/>
        <a:lstStyle/>
        <a:p>
          <a:endParaRPr lang="el-GR"/>
        </a:p>
      </dgm:t>
    </dgm:pt>
    <dgm:pt modelId="{F9F9E7EA-269A-4ED1-B508-AB5FD7A8D26E}" type="sibTrans" cxnId="{5291F2D2-2E68-4846-ABBA-D8444DE8F25D}">
      <dgm:prSet/>
      <dgm:spPr/>
      <dgm:t>
        <a:bodyPr/>
        <a:lstStyle/>
        <a:p>
          <a:endParaRPr lang="el-GR"/>
        </a:p>
      </dgm:t>
    </dgm:pt>
    <dgm:pt modelId="{4D06251C-1D8F-4959-96E0-EED3B9D63317}">
      <dgm:prSet phldrT="[Κείμενο]"/>
      <dgm:spPr/>
      <dgm:t>
        <a:bodyPr/>
        <a:lstStyle/>
        <a:p>
          <a:r>
            <a:rPr lang="el-GR" dirty="0" smtClean="0"/>
            <a:t>Ιστορικό του ασθενή</a:t>
          </a:r>
          <a:endParaRPr lang="el-GR" dirty="0"/>
        </a:p>
      </dgm:t>
    </dgm:pt>
    <dgm:pt modelId="{C936FB7C-9779-457E-8F86-4A450522922B}" type="parTrans" cxnId="{D842E97E-59E1-4817-8BC4-0A59F9A26209}">
      <dgm:prSet/>
      <dgm:spPr/>
      <dgm:t>
        <a:bodyPr/>
        <a:lstStyle/>
        <a:p>
          <a:endParaRPr lang="el-GR"/>
        </a:p>
      </dgm:t>
    </dgm:pt>
    <dgm:pt modelId="{BB8CF1C4-06B9-4CE4-92BA-075E43071CA0}" type="sibTrans" cxnId="{D842E97E-59E1-4817-8BC4-0A59F9A26209}">
      <dgm:prSet/>
      <dgm:spPr/>
      <dgm:t>
        <a:bodyPr/>
        <a:lstStyle/>
        <a:p>
          <a:endParaRPr lang="el-GR"/>
        </a:p>
      </dgm:t>
    </dgm:pt>
    <dgm:pt modelId="{959E169C-18CC-4748-9609-464826C353D2}">
      <dgm:prSet phldrT="[Κείμενο]"/>
      <dgm:spPr/>
      <dgm:t>
        <a:bodyPr/>
        <a:lstStyle/>
        <a:p>
          <a:r>
            <a:rPr lang="el-GR" dirty="0" smtClean="0"/>
            <a:t>Πιθανή παρουσία συριγγίου με πύον</a:t>
          </a:r>
          <a:endParaRPr lang="el-GR" dirty="0"/>
        </a:p>
      </dgm:t>
    </dgm:pt>
    <dgm:pt modelId="{2A17E7D1-38F8-4008-A221-8D1FFA607CD2}" type="parTrans" cxnId="{744982D0-4A63-498F-9C61-58B868B65F0F}">
      <dgm:prSet/>
      <dgm:spPr/>
      <dgm:t>
        <a:bodyPr/>
        <a:lstStyle/>
        <a:p>
          <a:endParaRPr lang="el-GR"/>
        </a:p>
      </dgm:t>
    </dgm:pt>
    <dgm:pt modelId="{9F7B50CE-544E-4D28-ACA9-5A63EBB29678}" type="sibTrans" cxnId="{744982D0-4A63-498F-9C61-58B868B65F0F}">
      <dgm:prSet/>
      <dgm:spPr/>
      <dgm:t>
        <a:bodyPr/>
        <a:lstStyle/>
        <a:p>
          <a:endParaRPr lang="el-GR"/>
        </a:p>
      </dgm:t>
    </dgm:pt>
    <dgm:pt modelId="{479D895A-86B4-42EC-8D89-B146C6BABFC3}">
      <dgm:prSet phldrT="[Κείμενο]"/>
      <dgm:spPr/>
      <dgm:t>
        <a:bodyPr/>
        <a:lstStyle/>
        <a:p>
          <a:r>
            <a:rPr lang="el-GR" dirty="0" smtClean="0"/>
            <a:t>Καλλιέργεια πύου ή άλλου δείγματος</a:t>
          </a:r>
          <a:endParaRPr lang="el-GR" dirty="0"/>
        </a:p>
      </dgm:t>
    </dgm:pt>
    <dgm:pt modelId="{8946500E-3C58-4DD7-86F9-7725C5426C5C}" type="parTrans" cxnId="{9F9D2B26-86F8-47B8-B9C1-C54ECDBA87E7}">
      <dgm:prSet/>
      <dgm:spPr/>
      <dgm:t>
        <a:bodyPr/>
        <a:lstStyle/>
        <a:p>
          <a:endParaRPr lang="el-GR"/>
        </a:p>
      </dgm:t>
    </dgm:pt>
    <dgm:pt modelId="{3081B8E4-FAF2-4E52-9816-451BC85D6111}" type="sibTrans" cxnId="{9F9D2B26-86F8-47B8-B9C1-C54ECDBA87E7}">
      <dgm:prSet/>
      <dgm:spPr/>
      <dgm:t>
        <a:bodyPr/>
        <a:lstStyle/>
        <a:p>
          <a:endParaRPr lang="el-GR"/>
        </a:p>
      </dgm:t>
    </dgm:pt>
    <dgm:pt modelId="{FAC7FA10-3F4E-425A-A180-2DB461F9ACE5}">
      <dgm:prSet/>
      <dgm:spPr/>
      <dgm:t>
        <a:bodyPr/>
        <a:lstStyle/>
        <a:p>
          <a:r>
            <a:rPr lang="el-GR" dirty="0" smtClean="0"/>
            <a:t>Θεραπεία </a:t>
          </a:r>
          <a:endParaRPr lang="el-GR" dirty="0"/>
        </a:p>
      </dgm:t>
    </dgm:pt>
    <dgm:pt modelId="{6C91A039-39A8-4D72-9F75-298C58421899}" type="parTrans" cxnId="{FEFE35A7-178B-4C3B-9C80-C55B3C8AFB73}">
      <dgm:prSet/>
      <dgm:spPr/>
      <dgm:t>
        <a:bodyPr/>
        <a:lstStyle/>
        <a:p>
          <a:endParaRPr lang="el-GR"/>
        </a:p>
      </dgm:t>
    </dgm:pt>
    <dgm:pt modelId="{29BD61CB-7B14-4E07-8DA1-C7BD921054B4}" type="sibTrans" cxnId="{FEFE35A7-178B-4C3B-9C80-C55B3C8AFB73}">
      <dgm:prSet/>
      <dgm:spPr/>
      <dgm:t>
        <a:bodyPr/>
        <a:lstStyle/>
        <a:p>
          <a:endParaRPr lang="el-GR"/>
        </a:p>
      </dgm:t>
    </dgm:pt>
    <dgm:pt modelId="{507A5782-F181-4CFD-B529-4C86113BF86B}">
      <dgm:prSet/>
      <dgm:spPr/>
      <dgm:t>
        <a:bodyPr/>
        <a:lstStyle/>
        <a:p>
          <a:r>
            <a:rPr lang="el-GR" dirty="0" smtClean="0"/>
            <a:t>Συνδυασμός χειρουργικής επέμβασης και αντιβίωσης</a:t>
          </a:r>
          <a:endParaRPr lang="el-GR" dirty="0"/>
        </a:p>
      </dgm:t>
    </dgm:pt>
    <dgm:pt modelId="{F77228C7-7A03-485A-87BF-544C51BFDD39}" type="parTrans" cxnId="{492763A3-81B6-435D-8FE2-81B42E7C51B2}">
      <dgm:prSet/>
      <dgm:spPr/>
      <dgm:t>
        <a:bodyPr/>
        <a:lstStyle/>
        <a:p>
          <a:endParaRPr lang="el-GR"/>
        </a:p>
      </dgm:t>
    </dgm:pt>
    <dgm:pt modelId="{0CD1C3BB-4AD3-43A6-94C6-38A323D277B8}" type="sibTrans" cxnId="{492763A3-81B6-435D-8FE2-81B42E7C51B2}">
      <dgm:prSet/>
      <dgm:spPr/>
      <dgm:t>
        <a:bodyPr/>
        <a:lstStyle/>
        <a:p>
          <a:endParaRPr lang="el-GR"/>
        </a:p>
      </dgm:t>
    </dgm:pt>
    <dgm:pt modelId="{5AB2072C-5309-4B5C-BB46-3600C4F5FE0C}" type="pres">
      <dgm:prSet presAssocID="{28E5F29E-22EF-49A2-8177-CE5B459B552B}" presName="Name0" presStyleCnt="0">
        <dgm:presLayoutVars>
          <dgm:dir/>
          <dgm:animLvl val="lvl"/>
          <dgm:resizeHandles val="exact"/>
        </dgm:presLayoutVars>
      </dgm:prSet>
      <dgm:spPr/>
      <dgm:t>
        <a:bodyPr/>
        <a:lstStyle/>
        <a:p>
          <a:endParaRPr lang="el-GR"/>
        </a:p>
      </dgm:t>
    </dgm:pt>
    <dgm:pt modelId="{62EDC826-2A1E-4927-BA0B-46D569B9139B}" type="pres">
      <dgm:prSet presAssocID="{0A84D080-1842-43C5-B152-6DACD8109846}" presName="composite" presStyleCnt="0"/>
      <dgm:spPr/>
    </dgm:pt>
    <dgm:pt modelId="{E2F1D2F2-5806-473A-A664-BC7FEDB0A92F}" type="pres">
      <dgm:prSet presAssocID="{0A84D080-1842-43C5-B152-6DACD8109846}" presName="parTx" presStyleLbl="alignNode1" presStyleIdx="0" presStyleCnt="4">
        <dgm:presLayoutVars>
          <dgm:chMax val="0"/>
          <dgm:chPref val="0"/>
          <dgm:bulletEnabled val="1"/>
        </dgm:presLayoutVars>
      </dgm:prSet>
      <dgm:spPr/>
      <dgm:t>
        <a:bodyPr/>
        <a:lstStyle/>
        <a:p>
          <a:endParaRPr lang="el-GR"/>
        </a:p>
      </dgm:t>
    </dgm:pt>
    <dgm:pt modelId="{0E09EB86-4CDF-42BF-943A-E8BF47A812B8}" type="pres">
      <dgm:prSet presAssocID="{0A84D080-1842-43C5-B152-6DACD8109846}" presName="desTx" presStyleLbl="alignAccFollowNode1" presStyleIdx="0" presStyleCnt="4">
        <dgm:presLayoutVars>
          <dgm:bulletEnabled val="1"/>
        </dgm:presLayoutVars>
      </dgm:prSet>
      <dgm:spPr/>
      <dgm:t>
        <a:bodyPr/>
        <a:lstStyle/>
        <a:p>
          <a:endParaRPr lang="el-GR"/>
        </a:p>
      </dgm:t>
    </dgm:pt>
    <dgm:pt modelId="{0BF8DA15-DCD7-44B6-A318-C5FB00151AE8}" type="pres">
      <dgm:prSet presAssocID="{A6F14460-DC51-413F-90A0-EE53DDB9FEB6}" presName="space" presStyleCnt="0"/>
      <dgm:spPr/>
    </dgm:pt>
    <dgm:pt modelId="{67EA1A27-1757-458F-8E28-78B97C37CA63}" type="pres">
      <dgm:prSet presAssocID="{0FF47538-D3E6-42C6-834D-E7D9A5830404}" presName="composite" presStyleCnt="0"/>
      <dgm:spPr/>
    </dgm:pt>
    <dgm:pt modelId="{72327369-8F96-42F6-9956-F5417D2DDABB}" type="pres">
      <dgm:prSet presAssocID="{0FF47538-D3E6-42C6-834D-E7D9A5830404}" presName="parTx" presStyleLbl="alignNode1" presStyleIdx="1" presStyleCnt="4">
        <dgm:presLayoutVars>
          <dgm:chMax val="0"/>
          <dgm:chPref val="0"/>
          <dgm:bulletEnabled val="1"/>
        </dgm:presLayoutVars>
      </dgm:prSet>
      <dgm:spPr/>
      <dgm:t>
        <a:bodyPr/>
        <a:lstStyle/>
        <a:p>
          <a:endParaRPr lang="el-GR"/>
        </a:p>
      </dgm:t>
    </dgm:pt>
    <dgm:pt modelId="{C99541AC-D1EE-477A-8003-D2522C1E2A36}" type="pres">
      <dgm:prSet presAssocID="{0FF47538-D3E6-42C6-834D-E7D9A5830404}" presName="desTx" presStyleLbl="alignAccFollowNode1" presStyleIdx="1" presStyleCnt="4">
        <dgm:presLayoutVars>
          <dgm:bulletEnabled val="1"/>
        </dgm:presLayoutVars>
      </dgm:prSet>
      <dgm:spPr/>
      <dgm:t>
        <a:bodyPr/>
        <a:lstStyle/>
        <a:p>
          <a:endParaRPr lang="el-GR"/>
        </a:p>
      </dgm:t>
    </dgm:pt>
    <dgm:pt modelId="{27A948CD-DAD6-4FFF-97B4-271DE7AB4966}" type="pres">
      <dgm:prSet presAssocID="{5B14A729-B854-4E95-8954-7E2E4314525A}" presName="space" presStyleCnt="0"/>
      <dgm:spPr/>
    </dgm:pt>
    <dgm:pt modelId="{DE4AA4BC-087E-443A-A6E4-A8139A2D7F3D}" type="pres">
      <dgm:prSet presAssocID="{C8F22D50-63DD-4996-A525-5B9A0C6CE078}" presName="composite" presStyleCnt="0"/>
      <dgm:spPr/>
    </dgm:pt>
    <dgm:pt modelId="{6D34BCE5-C38C-40B7-9B62-D258B8C182EF}" type="pres">
      <dgm:prSet presAssocID="{C8F22D50-63DD-4996-A525-5B9A0C6CE078}" presName="parTx" presStyleLbl="alignNode1" presStyleIdx="2" presStyleCnt="4">
        <dgm:presLayoutVars>
          <dgm:chMax val="0"/>
          <dgm:chPref val="0"/>
          <dgm:bulletEnabled val="1"/>
        </dgm:presLayoutVars>
      </dgm:prSet>
      <dgm:spPr/>
      <dgm:t>
        <a:bodyPr/>
        <a:lstStyle/>
        <a:p>
          <a:endParaRPr lang="el-GR"/>
        </a:p>
      </dgm:t>
    </dgm:pt>
    <dgm:pt modelId="{BA99862D-CDAB-4D3C-89C4-A551074B45B8}" type="pres">
      <dgm:prSet presAssocID="{C8F22D50-63DD-4996-A525-5B9A0C6CE078}" presName="desTx" presStyleLbl="alignAccFollowNode1" presStyleIdx="2" presStyleCnt="4">
        <dgm:presLayoutVars>
          <dgm:bulletEnabled val="1"/>
        </dgm:presLayoutVars>
      </dgm:prSet>
      <dgm:spPr/>
      <dgm:t>
        <a:bodyPr/>
        <a:lstStyle/>
        <a:p>
          <a:endParaRPr lang="el-GR"/>
        </a:p>
      </dgm:t>
    </dgm:pt>
    <dgm:pt modelId="{3B853F4F-96DD-4CB7-B436-88C991E29B5F}" type="pres">
      <dgm:prSet presAssocID="{670F9757-68B2-4BAF-82D7-C8DB0B9FF7C8}" presName="space" presStyleCnt="0"/>
      <dgm:spPr/>
    </dgm:pt>
    <dgm:pt modelId="{99547248-16EA-4A92-BA2F-76E8164EF85A}" type="pres">
      <dgm:prSet presAssocID="{FAC7FA10-3F4E-425A-A180-2DB461F9ACE5}" presName="composite" presStyleCnt="0"/>
      <dgm:spPr/>
    </dgm:pt>
    <dgm:pt modelId="{5FEA9964-883D-4F71-B5A9-4637DDEBB41E}" type="pres">
      <dgm:prSet presAssocID="{FAC7FA10-3F4E-425A-A180-2DB461F9ACE5}" presName="parTx" presStyleLbl="alignNode1" presStyleIdx="3" presStyleCnt="4">
        <dgm:presLayoutVars>
          <dgm:chMax val="0"/>
          <dgm:chPref val="0"/>
          <dgm:bulletEnabled val="1"/>
        </dgm:presLayoutVars>
      </dgm:prSet>
      <dgm:spPr/>
      <dgm:t>
        <a:bodyPr/>
        <a:lstStyle/>
        <a:p>
          <a:endParaRPr lang="el-GR"/>
        </a:p>
      </dgm:t>
    </dgm:pt>
    <dgm:pt modelId="{CAC2EA5C-A334-4A42-9B58-96A332DA0622}" type="pres">
      <dgm:prSet presAssocID="{FAC7FA10-3F4E-425A-A180-2DB461F9ACE5}" presName="desTx" presStyleLbl="alignAccFollowNode1" presStyleIdx="3" presStyleCnt="4">
        <dgm:presLayoutVars>
          <dgm:bulletEnabled val="1"/>
        </dgm:presLayoutVars>
      </dgm:prSet>
      <dgm:spPr/>
      <dgm:t>
        <a:bodyPr/>
        <a:lstStyle/>
        <a:p>
          <a:endParaRPr lang="el-GR"/>
        </a:p>
      </dgm:t>
    </dgm:pt>
  </dgm:ptLst>
  <dgm:cxnLst>
    <dgm:cxn modelId="{42B164AA-997E-4363-8B7E-AB5C5C142428}" type="presOf" srcId="{8847865B-5D39-4156-AA66-10DAA3A23A62}" destId="{BA99862D-CDAB-4D3C-89C4-A551074B45B8}" srcOrd="0" destOrd="0" presId="urn:microsoft.com/office/officeart/2005/8/layout/hList1"/>
    <dgm:cxn modelId="{7F37E898-6FB9-4F84-9842-1F0F434645AA}" srcId="{0A84D080-1842-43C5-B152-6DACD8109846}" destId="{AC74F847-7DDF-4196-BBB6-B6C84116DC62}" srcOrd="0" destOrd="0" parTransId="{B76F8CB6-969A-4EC9-9429-1A08AB2D5930}" sibTransId="{C2687DA4-3724-4928-B95B-2D7BE5DFB444}"/>
    <dgm:cxn modelId="{4930CEFF-5A2A-4EAA-A43E-3A632085962D}" srcId="{28E5F29E-22EF-49A2-8177-CE5B459B552B}" destId="{0FF47538-D3E6-42C6-834D-E7D9A5830404}" srcOrd="1" destOrd="0" parTransId="{B822A33A-4AAF-4771-A366-D122192CC3A1}" sibTransId="{5B14A729-B854-4E95-8954-7E2E4314525A}"/>
    <dgm:cxn modelId="{B5607EB9-5689-42B2-9A0D-678C18642EF7}" type="presOf" srcId="{C8F22D50-63DD-4996-A525-5B9A0C6CE078}" destId="{6D34BCE5-C38C-40B7-9B62-D258B8C182EF}" srcOrd="0" destOrd="0" presId="urn:microsoft.com/office/officeart/2005/8/layout/hList1"/>
    <dgm:cxn modelId="{54392FEF-3D82-432D-AEFE-6BF0E3E94C23}" type="presOf" srcId="{507A5782-F181-4CFD-B529-4C86113BF86B}" destId="{CAC2EA5C-A334-4A42-9B58-96A332DA0622}" srcOrd="0" destOrd="0" presId="urn:microsoft.com/office/officeart/2005/8/layout/hList1"/>
    <dgm:cxn modelId="{744982D0-4A63-498F-9C61-58B868B65F0F}" srcId="{0A84D080-1842-43C5-B152-6DACD8109846}" destId="{959E169C-18CC-4748-9609-464826C353D2}" srcOrd="2" destOrd="0" parTransId="{2A17E7D1-38F8-4008-A221-8D1FFA607CD2}" sibTransId="{9F7B50CE-544E-4D28-ACA9-5A63EBB29678}"/>
    <dgm:cxn modelId="{A299DFDB-5ECA-403C-82B9-890E264AE447}" type="presOf" srcId="{959E169C-18CC-4748-9609-464826C353D2}" destId="{0E09EB86-4CDF-42BF-943A-E8BF47A812B8}" srcOrd="0" destOrd="2" presId="urn:microsoft.com/office/officeart/2005/8/layout/hList1"/>
    <dgm:cxn modelId="{D842E97E-59E1-4817-8BC4-0A59F9A26209}" srcId="{C8F22D50-63DD-4996-A525-5B9A0C6CE078}" destId="{4D06251C-1D8F-4959-96E0-EED3B9D63317}" srcOrd="1" destOrd="0" parTransId="{C936FB7C-9779-457E-8F86-4A450522922B}" sibTransId="{BB8CF1C4-06B9-4CE4-92BA-075E43071CA0}"/>
    <dgm:cxn modelId="{9C5A61FB-42D6-4EF4-9BAC-193E6E2BD1FB}" srcId="{0A84D080-1842-43C5-B152-6DACD8109846}" destId="{305B8635-9502-48DE-B349-EA70E1546BFC}" srcOrd="1" destOrd="0" parTransId="{25B8E3E1-4CA7-4B5C-92D2-45A39A18B6FC}" sibTransId="{4F263EC9-90FA-43F2-AB56-C326733B8036}"/>
    <dgm:cxn modelId="{08341AC8-AA2C-4EB5-87E2-AC802BA59C83}" srcId="{0FF47538-D3E6-42C6-834D-E7D9A5830404}" destId="{EBE2A8F3-E1E8-4640-B8C2-275830EA9129}" srcOrd="0" destOrd="0" parTransId="{C8344451-C69F-4EE7-BE25-5EB4A130D99C}" sibTransId="{02719386-DACF-4EA3-B5E4-E4CD04CE7F28}"/>
    <dgm:cxn modelId="{C4EB654D-9F77-4F7D-AFA8-46D9A2B7C201}" type="presOf" srcId="{AA925DAE-AD5F-4C31-99AB-6DBD4A467B72}" destId="{C99541AC-D1EE-477A-8003-D2522C1E2A36}" srcOrd="0" destOrd="1" presId="urn:microsoft.com/office/officeart/2005/8/layout/hList1"/>
    <dgm:cxn modelId="{092A9C5C-DF6D-49E0-92AB-20753EACF76A}" type="presOf" srcId="{479D895A-86B4-42EC-8D89-B146C6BABFC3}" destId="{BA99862D-CDAB-4D3C-89C4-A551074B45B8}" srcOrd="0" destOrd="2" presId="urn:microsoft.com/office/officeart/2005/8/layout/hList1"/>
    <dgm:cxn modelId="{F23F09CE-3A9B-4E81-92AD-B1FF7AABD9A9}" srcId="{0FF47538-D3E6-42C6-834D-E7D9A5830404}" destId="{AA925DAE-AD5F-4C31-99AB-6DBD4A467B72}" srcOrd="1" destOrd="0" parTransId="{52044269-C855-43EB-8B10-A0BF4754A849}" sibTransId="{97146EC0-1199-46A8-BC92-4E2611D69C96}"/>
    <dgm:cxn modelId="{9F9D2B26-86F8-47B8-B9C1-C54ECDBA87E7}" srcId="{C8F22D50-63DD-4996-A525-5B9A0C6CE078}" destId="{479D895A-86B4-42EC-8D89-B146C6BABFC3}" srcOrd="2" destOrd="0" parTransId="{8946500E-3C58-4DD7-86F9-7725C5426C5C}" sibTransId="{3081B8E4-FAF2-4E52-9816-451BC85D6111}"/>
    <dgm:cxn modelId="{B71DEC98-9293-4572-8C5C-C7BB62B3B072}" srcId="{28E5F29E-22EF-49A2-8177-CE5B459B552B}" destId="{0A84D080-1842-43C5-B152-6DACD8109846}" srcOrd="0" destOrd="0" parTransId="{CEF0227D-847D-4369-8026-27D13E0C240C}" sibTransId="{A6F14460-DC51-413F-90A0-EE53DDB9FEB6}"/>
    <dgm:cxn modelId="{76FD8406-5CF0-4066-9F21-F18A9AD5A194}" type="presOf" srcId="{FAC7FA10-3F4E-425A-A180-2DB461F9ACE5}" destId="{5FEA9964-883D-4F71-B5A9-4637DDEBB41E}" srcOrd="0" destOrd="0" presId="urn:microsoft.com/office/officeart/2005/8/layout/hList1"/>
    <dgm:cxn modelId="{89BFFB79-7E17-4E6A-B6CC-CA66503AE52F}" type="presOf" srcId="{305B8635-9502-48DE-B349-EA70E1546BFC}" destId="{0E09EB86-4CDF-42BF-943A-E8BF47A812B8}" srcOrd="0" destOrd="1" presId="urn:microsoft.com/office/officeart/2005/8/layout/hList1"/>
    <dgm:cxn modelId="{FEFE35A7-178B-4C3B-9C80-C55B3C8AFB73}" srcId="{28E5F29E-22EF-49A2-8177-CE5B459B552B}" destId="{FAC7FA10-3F4E-425A-A180-2DB461F9ACE5}" srcOrd="3" destOrd="0" parTransId="{6C91A039-39A8-4D72-9F75-298C58421899}" sibTransId="{29BD61CB-7B14-4E07-8DA1-C7BD921054B4}"/>
    <dgm:cxn modelId="{39A01153-2EE2-43EE-8D9C-387A13E338B4}" type="presOf" srcId="{EBE2A8F3-E1E8-4640-B8C2-275830EA9129}" destId="{C99541AC-D1EE-477A-8003-D2522C1E2A36}" srcOrd="0" destOrd="0" presId="urn:microsoft.com/office/officeart/2005/8/layout/hList1"/>
    <dgm:cxn modelId="{6D27C366-3C93-48BB-8560-11958786998A}" type="presOf" srcId="{AC74F847-7DDF-4196-BBB6-B6C84116DC62}" destId="{0E09EB86-4CDF-42BF-943A-E8BF47A812B8}" srcOrd="0" destOrd="0" presId="urn:microsoft.com/office/officeart/2005/8/layout/hList1"/>
    <dgm:cxn modelId="{ECC7267A-D648-47F2-AB3D-34F8E60775A1}" type="presOf" srcId="{0A84D080-1842-43C5-B152-6DACD8109846}" destId="{E2F1D2F2-5806-473A-A664-BC7FEDB0A92F}" srcOrd="0" destOrd="0" presId="urn:microsoft.com/office/officeart/2005/8/layout/hList1"/>
    <dgm:cxn modelId="{492763A3-81B6-435D-8FE2-81B42E7C51B2}" srcId="{FAC7FA10-3F4E-425A-A180-2DB461F9ACE5}" destId="{507A5782-F181-4CFD-B529-4C86113BF86B}" srcOrd="0" destOrd="0" parTransId="{F77228C7-7A03-485A-87BF-544C51BFDD39}" sibTransId="{0CD1C3BB-4AD3-43A6-94C6-38A323D277B8}"/>
    <dgm:cxn modelId="{1839647A-F9D1-4900-9A5F-43935FCE2CB8}" type="presOf" srcId="{4D06251C-1D8F-4959-96E0-EED3B9D63317}" destId="{BA99862D-CDAB-4D3C-89C4-A551074B45B8}" srcOrd="0" destOrd="1" presId="urn:microsoft.com/office/officeart/2005/8/layout/hList1"/>
    <dgm:cxn modelId="{27368BA3-3711-4FD0-9B33-49B4DE40D88C}" srcId="{28E5F29E-22EF-49A2-8177-CE5B459B552B}" destId="{C8F22D50-63DD-4996-A525-5B9A0C6CE078}" srcOrd="2" destOrd="0" parTransId="{A6150237-8902-4980-837D-A2886EA11A14}" sibTransId="{670F9757-68B2-4BAF-82D7-C8DB0B9FF7C8}"/>
    <dgm:cxn modelId="{5291F2D2-2E68-4846-ABBA-D8444DE8F25D}" srcId="{C8F22D50-63DD-4996-A525-5B9A0C6CE078}" destId="{8847865B-5D39-4156-AA66-10DAA3A23A62}" srcOrd="0" destOrd="0" parTransId="{3187FE70-8036-4BCC-A6E3-1F6B319B4267}" sibTransId="{F9F9E7EA-269A-4ED1-B508-AB5FD7A8D26E}"/>
    <dgm:cxn modelId="{99888714-D820-4B59-B717-7C2933EFE5ED}" type="presOf" srcId="{28E5F29E-22EF-49A2-8177-CE5B459B552B}" destId="{5AB2072C-5309-4B5C-BB46-3600C4F5FE0C}" srcOrd="0" destOrd="0" presId="urn:microsoft.com/office/officeart/2005/8/layout/hList1"/>
    <dgm:cxn modelId="{FEB17F7D-1C2C-4DCF-9922-C7881A764752}" type="presOf" srcId="{0FF47538-D3E6-42C6-834D-E7D9A5830404}" destId="{72327369-8F96-42F6-9956-F5417D2DDABB}" srcOrd="0" destOrd="0" presId="urn:microsoft.com/office/officeart/2005/8/layout/hList1"/>
    <dgm:cxn modelId="{78E8F364-F0AF-44C3-9117-C0E1B97E9D79}" type="presParOf" srcId="{5AB2072C-5309-4B5C-BB46-3600C4F5FE0C}" destId="{62EDC826-2A1E-4927-BA0B-46D569B9139B}" srcOrd="0" destOrd="0" presId="urn:microsoft.com/office/officeart/2005/8/layout/hList1"/>
    <dgm:cxn modelId="{E4B55BEB-0625-4AC5-B9EF-D0AE8E9B0634}" type="presParOf" srcId="{62EDC826-2A1E-4927-BA0B-46D569B9139B}" destId="{E2F1D2F2-5806-473A-A664-BC7FEDB0A92F}" srcOrd="0" destOrd="0" presId="urn:microsoft.com/office/officeart/2005/8/layout/hList1"/>
    <dgm:cxn modelId="{DAEB89DF-88D0-495D-95FB-44E1D4AC7549}" type="presParOf" srcId="{62EDC826-2A1E-4927-BA0B-46D569B9139B}" destId="{0E09EB86-4CDF-42BF-943A-E8BF47A812B8}" srcOrd="1" destOrd="0" presId="urn:microsoft.com/office/officeart/2005/8/layout/hList1"/>
    <dgm:cxn modelId="{BE582940-BBA6-4690-AA1B-5D7422B562F5}" type="presParOf" srcId="{5AB2072C-5309-4B5C-BB46-3600C4F5FE0C}" destId="{0BF8DA15-DCD7-44B6-A318-C5FB00151AE8}" srcOrd="1" destOrd="0" presId="urn:microsoft.com/office/officeart/2005/8/layout/hList1"/>
    <dgm:cxn modelId="{790325B8-75F6-4E2D-B0EA-B898D48F3E86}" type="presParOf" srcId="{5AB2072C-5309-4B5C-BB46-3600C4F5FE0C}" destId="{67EA1A27-1757-458F-8E28-78B97C37CA63}" srcOrd="2" destOrd="0" presId="urn:microsoft.com/office/officeart/2005/8/layout/hList1"/>
    <dgm:cxn modelId="{94916087-7C27-4068-8B7C-F9F79DDE4E32}" type="presParOf" srcId="{67EA1A27-1757-458F-8E28-78B97C37CA63}" destId="{72327369-8F96-42F6-9956-F5417D2DDABB}" srcOrd="0" destOrd="0" presId="urn:microsoft.com/office/officeart/2005/8/layout/hList1"/>
    <dgm:cxn modelId="{FCF2B391-00BA-426A-9A52-A3D5657639D3}" type="presParOf" srcId="{67EA1A27-1757-458F-8E28-78B97C37CA63}" destId="{C99541AC-D1EE-477A-8003-D2522C1E2A36}" srcOrd="1" destOrd="0" presId="urn:microsoft.com/office/officeart/2005/8/layout/hList1"/>
    <dgm:cxn modelId="{9BAC1D00-5FAC-4F1C-9E0C-F6895EF809A4}" type="presParOf" srcId="{5AB2072C-5309-4B5C-BB46-3600C4F5FE0C}" destId="{27A948CD-DAD6-4FFF-97B4-271DE7AB4966}" srcOrd="3" destOrd="0" presId="urn:microsoft.com/office/officeart/2005/8/layout/hList1"/>
    <dgm:cxn modelId="{D78C1CD5-9BC7-473B-A4EC-AB8960278B8B}" type="presParOf" srcId="{5AB2072C-5309-4B5C-BB46-3600C4F5FE0C}" destId="{DE4AA4BC-087E-443A-A6E4-A8139A2D7F3D}" srcOrd="4" destOrd="0" presId="urn:microsoft.com/office/officeart/2005/8/layout/hList1"/>
    <dgm:cxn modelId="{67DD2504-6D90-4DAC-87EB-0EEA44944F54}" type="presParOf" srcId="{DE4AA4BC-087E-443A-A6E4-A8139A2D7F3D}" destId="{6D34BCE5-C38C-40B7-9B62-D258B8C182EF}" srcOrd="0" destOrd="0" presId="urn:microsoft.com/office/officeart/2005/8/layout/hList1"/>
    <dgm:cxn modelId="{E3C60619-98ED-4A57-8D10-F4FD3A6CD01D}" type="presParOf" srcId="{DE4AA4BC-087E-443A-A6E4-A8139A2D7F3D}" destId="{BA99862D-CDAB-4D3C-89C4-A551074B45B8}" srcOrd="1" destOrd="0" presId="urn:microsoft.com/office/officeart/2005/8/layout/hList1"/>
    <dgm:cxn modelId="{EDECA15B-1A42-49EE-8B1A-AB3F68453FE6}" type="presParOf" srcId="{5AB2072C-5309-4B5C-BB46-3600C4F5FE0C}" destId="{3B853F4F-96DD-4CB7-B436-88C991E29B5F}" srcOrd="5" destOrd="0" presId="urn:microsoft.com/office/officeart/2005/8/layout/hList1"/>
    <dgm:cxn modelId="{20DB1C02-87B2-445A-9765-E2D5C2D28188}" type="presParOf" srcId="{5AB2072C-5309-4B5C-BB46-3600C4F5FE0C}" destId="{99547248-16EA-4A92-BA2F-76E8164EF85A}" srcOrd="6" destOrd="0" presId="urn:microsoft.com/office/officeart/2005/8/layout/hList1"/>
    <dgm:cxn modelId="{83D6E49E-A9B4-49C3-8B8D-D83469750911}" type="presParOf" srcId="{99547248-16EA-4A92-BA2F-76E8164EF85A}" destId="{5FEA9964-883D-4F71-B5A9-4637DDEBB41E}" srcOrd="0" destOrd="0" presId="urn:microsoft.com/office/officeart/2005/8/layout/hList1"/>
    <dgm:cxn modelId="{433D8439-9236-477C-B4D8-65B8958B741B}" type="presParOf" srcId="{99547248-16EA-4A92-BA2F-76E8164EF85A}" destId="{CAC2EA5C-A334-4A42-9B58-96A332DA0622}"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E4B84F32-7B7F-44FA-AFB2-50B94179190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261EA2EB-AA2C-4EE4-85EF-B62B53C57EAB}">
      <dgm:prSet phldrT="[Κείμενο]" custT="1"/>
      <dgm:spPr/>
      <dgm:t>
        <a:bodyPr/>
        <a:lstStyle/>
        <a:p>
          <a:r>
            <a:rPr lang="el-GR" sz="1600" dirty="0" smtClean="0"/>
            <a:t>Το 1/3 του παγκόσμιου πληθυσμού έχει μολυνθεί</a:t>
          </a:r>
          <a:endParaRPr lang="el-GR" sz="1600" dirty="0"/>
        </a:p>
      </dgm:t>
    </dgm:pt>
    <dgm:pt modelId="{D24461E9-B12C-4447-AF8F-2070C177C6DE}" type="parTrans" cxnId="{BE63C50E-3EEA-40D3-B9BA-56C1F1651B93}">
      <dgm:prSet/>
      <dgm:spPr/>
      <dgm:t>
        <a:bodyPr/>
        <a:lstStyle/>
        <a:p>
          <a:endParaRPr lang="el-GR"/>
        </a:p>
      </dgm:t>
    </dgm:pt>
    <dgm:pt modelId="{C09315A7-B780-470E-9889-1C35C7ED972B}" type="sibTrans" cxnId="{BE63C50E-3EEA-40D3-B9BA-56C1F1651B93}">
      <dgm:prSet/>
      <dgm:spPr/>
      <dgm:t>
        <a:bodyPr/>
        <a:lstStyle/>
        <a:p>
          <a:endParaRPr lang="el-GR"/>
        </a:p>
      </dgm:t>
    </dgm:pt>
    <dgm:pt modelId="{329D1B42-35DD-4685-8FE1-724725E14AAF}">
      <dgm:prSet phldrT="[Κείμενο]" custT="1"/>
      <dgm:spPr/>
      <dgm:t>
        <a:bodyPr/>
        <a:lstStyle/>
        <a:p>
          <a:r>
            <a:rPr lang="el-GR" sz="1600" dirty="0" smtClean="0"/>
            <a:t>Κάθε χρόνο παρουσιάζονται περίπου 10 εκατομμύρια νέα περιστατικά και 3 εκατομμύρια θάνατοι</a:t>
          </a:r>
          <a:endParaRPr lang="el-GR" sz="1600" dirty="0"/>
        </a:p>
      </dgm:t>
    </dgm:pt>
    <dgm:pt modelId="{9EBAFFCF-32CD-4F91-9204-4FC781F3578E}" type="parTrans" cxnId="{DA5C93A6-6702-4272-8573-02667313023F}">
      <dgm:prSet/>
      <dgm:spPr/>
      <dgm:t>
        <a:bodyPr/>
        <a:lstStyle/>
        <a:p>
          <a:endParaRPr lang="el-GR"/>
        </a:p>
      </dgm:t>
    </dgm:pt>
    <dgm:pt modelId="{96064317-3DAC-4776-BA4C-019D32F044BE}" type="sibTrans" cxnId="{DA5C93A6-6702-4272-8573-02667313023F}">
      <dgm:prSet/>
      <dgm:spPr/>
      <dgm:t>
        <a:bodyPr/>
        <a:lstStyle/>
        <a:p>
          <a:endParaRPr lang="el-GR"/>
        </a:p>
      </dgm:t>
    </dgm:pt>
    <dgm:pt modelId="{69555EF7-B3FD-482C-ABEB-12EC8A72839A}">
      <dgm:prSet phldrT="[Κείμενο]" custT="1"/>
      <dgm:spPr/>
      <dgm:t>
        <a:bodyPr/>
        <a:lstStyle/>
        <a:p>
          <a:r>
            <a:rPr lang="el-GR" sz="1600" dirty="0" smtClean="0"/>
            <a:t>Προσβάλλονται διάφορα όργανα (κυρίως οι πνεύμονες) μεταξύ των οποίων και η στοματική κοιλότητα </a:t>
          </a:r>
          <a:endParaRPr lang="el-GR" sz="1600" dirty="0"/>
        </a:p>
      </dgm:t>
    </dgm:pt>
    <dgm:pt modelId="{7E76E72C-011B-4602-9090-9FE7280BC2FB}" type="parTrans" cxnId="{CDFA91D2-A782-4963-A500-E0BB7CE68EFB}">
      <dgm:prSet/>
      <dgm:spPr/>
      <dgm:t>
        <a:bodyPr/>
        <a:lstStyle/>
        <a:p>
          <a:endParaRPr lang="el-GR"/>
        </a:p>
      </dgm:t>
    </dgm:pt>
    <dgm:pt modelId="{8167E8C4-56FD-4AB2-86C8-63B704750BF6}" type="sibTrans" cxnId="{CDFA91D2-A782-4963-A500-E0BB7CE68EFB}">
      <dgm:prSet/>
      <dgm:spPr/>
      <dgm:t>
        <a:bodyPr/>
        <a:lstStyle/>
        <a:p>
          <a:endParaRPr lang="el-GR"/>
        </a:p>
      </dgm:t>
    </dgm:pt>
    <dgm:pt modelId="{CE528249-FA6E-4DB8-9C23-242859C0D9BE}">
      <dgm:prSet custT="1"/>
      <dgm:spPr/>
      <dgm:t>
        <a:bodyPr/>
        <a:lstStyle/>
        <a:p>
          <a:r>
            <a:rPr lang="el-GR" sz="1600" dirty="0" smtClean="0"/>
            <a:t>Οφείλεται σε είδη της ομάδας </a:t>
          </a:r>
          <a:r>
            <a:rPr lang="en-US" sz="1600" dirty="0" smtClean="0"/>
            <a:t>Mycobacterium tuberculosis complex (MTBC)</a:t>
          </a:r>
          <a:r>
            <a:rPr lang="el-GR" sz="1600" dirty="0" smtClean="0"/>
            <a:t>, κυρίως τα </a:t>
          </a:r>
          <a:r>
            <a:rPr lang="en-US" sz="1600" dirty="0" smtClean="0"/>
            <a:t>M. tuberculosis</a:t>
          </a:r>
          <a:r>
            <a:rPr lang="el-GR" sz="1600" dirty="0" smtClean="0"/>
            <a:t> και </a:t>
          </a:r>
          <a:r>
            <a:rPr lang="en-US" sz="1600" dirty="0" smtClean="0"/>
            <a:t>M. bovis</a:t>
          </a:r>
          <a:r>
            <a:rPr lang="el-GR" sz="1600" dirty="0" smtClean="0"/>
            <a:t> </a:t>
          </a:r>
          <a:endParaRPr lang="el-GR" sz="1600" dirty="0"/>
        </a:p>
      </dgm:t>
    </dgm:pt>
    <dgm:pt modelId="{512F591B-D032-41EF-84CC-9CED84B85031}" type="parTrans" cxnId="{7C191435-1C4A-4F5F-B9EF-A8E1506017EA}">
      <dgm:prSet/>
      <dgm:spPr/>
      <dgm:t>
        <a:bodyPr/>
        <a:lstStyle/>
        <a:p>
          <a:endParaRPr lang="el-GR"/>
        </a:p>
      </dgm:t>
    </dgm:pt>
    <dgm:pt modelId="{AA00B55B-9C6B-4A02-B526-556C407CAA14}" type="sibTrans" cxnId="{7C191435-1C4A-4F5F-B9EF-A8E1506017EA}">
      <dgm:prSet/>
      <dgm:spPr/>
      <dgm:t>
        <a:bodyPr/>
        <a:lstStyle/>
        <a:p>
          <a:endParaRPr lang="el-GR"/>
        </a:p>
      </dgm:t>
    </dgm:pt>
    <dgm:pt modelId="{875D4A03-258D-4A93-8489-8AD30855598E}" type="pres">
      <dgm:prSet presAssocID="{E4B84F32-7B7F-44FA-AFB2-50B941791906}" presName="linear" presStyleCnt="0">
        <dgm:presLayoutVars>
          <dgm:dir/>
          <dgm:animLvl val="lvl"/>
          <dgm:resizeHandles val="exact"/>
        </dgm:presLayoutVars>
      </dgm:prSet>
      <dgm:spPr/>
      <dgm:t>
        <a:bodyPr/>
        <a:lstStyle/>
        <a:p>
          <a:endParaRPr lang="el-GR"/>
        </a:p>
      </dgm:t>
    </dgm:pt>
    <dgm:pt modelId="{7AAC4589-A139-45C0-B829-998574FFBA32}" type="pres">
      <dgm:prSet presAssocID="{261EA2EB-AA2C-4EE4-85EF-B62B53C57EAB}" presName="parentLin" presStyleCnt="0"/>
      <dgm:spPr/>
    </dgm:pt>
    <dgm:pt modelId="{C23AACD5-EAF4-4407-8D4A-1F3E7E642CA9}" type="pres">
      <dgm:prSet presAssocID="{261EA2EB-AA2C-4EE4-85EF-B62B53C57EAB}" presName="parentLeftMargin" presStyleLbl="node1" presStyleIdx="0" presStyleCnt="4"/>
      <dgm:spPr/>
      <dgm:t>
        <a:bodyPr/>
        <a:lstStyle/>
        <a:p>
          <a:endParaRPr lang="el-GR"/>
        </a:p>
      </dgm:t>
    </dgm:pt>
    <dgm:pt modelId="{8B5527EE-CDBF-42C0-B207-B8E4E5C898E6}" type="pres">
      <dgm:prSet presAssocID="{261EA2EB-AA2C-4EE4-85EF-B62B53C57EAB}" presName="parentText" presStyleLbl="node1" presStyleIdx="0" presStyleCnt="4">
        <dgm:presLayoutVars>
          <dgm:chMax val="0"/>
          <dgm:bulletEnabled val="1"/>
        </dgm:presLayoutVars>
      </dgm:prSet>
      <dgm:spPr/>
      <dgm:t>
        <a:bodyPr/>
        <a:lstStyle/>
        <a:p>
          <a:endParaRPr lang="el-GR"/>
        </a:p>
      </dgm:t>
    </dgm:pt>
    <dgm:pt modelId="{C7F60862-3251-4D0D-B676-29DEF3771571}" type="pres">
      <dgm:prSet presAssocID="{261EA2EB-AA2C-4EE4-85EF-B62B53C57EAB}" presName="negativeSpace" presStyleCnt="0"/>
      <dgm:spPr/>
    </dgm:pt>
    <dgm:pt modelId="{DA9D9DF2-183D-4D25-8254-500BC03F3B09}" type="pres">
      <dgm:prSet presAssocID="{261EA2EB-AA2C-4EE4-85EF-B62B53C57EAB}" presName="childText" presStyleLbl="conFgAcc1" presStyleIdx="0" presStyleCnt="4">
        <dgm:presLayoutVars>
          <dgm:bulletEnabled val="1"/>
        </dgm:presLayoutVars>
      </dgm:prSet>
      <dgm:spPr/>
    </dgm:pt>
    <dgm:pt modelId="{832886BB-A163-4E4C-B2DA-B7D62DA6EC6B}" type="pres">
      <dgm:prSet presAssocID="{C09315A7-B780-470E-9889-1C35C7ED972B}" presName="spaceBetweenRectangles" presStyleCnt="0"/>
      <dgm:spPr/>
    </dgm:pt>
    <dgm:pt modelId="{D1098279-9DCC-44C9-BE5A-93CB70827748}" type="pres">
      <dgm:prSet presAssocID="{329D1B42-35DD-4685-8FE1-724725E14AAF}" presName="parentLin" presStyleCnt="0"/>
      <dgm:spPr/>
    </dgm:pt>
    <dgm:pt modelId="{F5B93D0B-F797-4539-8058-9EE986B37F41}" type="pres">
      <dgm:prSet presAssocID="{329D1B42-35DD-4685-8FE1-724725E14AAF}" presName="parentLeftMargin" presStyleLbl="node1" presStyleIdx="0" presStyleCnt="4"/>
      <dgm:spPr/>
      <dgm:t>
        <a:bodyPr/>
        <a:lstStyle/>
        <a:p>
          <a:endParaRPr lang="el-GR"/>
        </a:p>
      </dgm:t>
    </dgm:pt>
    <dgm:pt modelId="{3BBCEFD2-CF1D-4996-9202-4CD6D169A5DB}" type="pres">
      <dgm:prSet presAssocID="{329D1B42-35DD-4685-8FE1-724725E14AAF}" presName="parentText" presStyleLbl="node1" presStyleIdx="1" presStyleCnt="4">
        <dgm:presLayoutVars>
          <dgm:chMax val="0"/>
          <dgm:bulletEnabled val="1"/>
        </dgm:presLayoutVars>
      </dgm:prSet>
      <dgm:spPr/>
      <dgm:t>
        <a:bodyPr/>
        <a:lstStyle/>
        <a:p>
          <a:endParaRPr lang="el-GR"/>
        </a:p>
      </dgm:t>
    </dgm:pt>
    <dgm:pt modelId="{DF0C26C2-3415-4B52-8733-7832F7CF234C}" type="pres">
      <dgm:prSet presAssocID="{329D1B42-35DD-4685-8FE1-724725E14AAF}" presName="negativeSpace" presStyleCnt="0"/>
      <dgm:spPr/>
    </dgm:pt>
    <dgm:pt modelId="{3A57695B-D849-42D1-9F36-0042CDD787E8}" type="pres">
      <dgm:prSet presAssocID="{329D1B42-35DD-4685-8FE1-724725E14AAF}" presName="childText" presStyleLbl="conFgAcc1" presStyleIdx="1" presStyleCnt="4">
        <dgm:presLayoutVars>
          <dgm:bulletEnabled val="1"/>
        </dgm:presLayoutVars>
      </dgm:prSet>
      <dgm:spPr/>
    </dgm:pt>
    <dgm:pt modelId="{E270F003-53E4-4404-86BA-9A51728ABF1E}" type="pres">
      <dgm:prSet presAssocID="{96064317-3DAC-4776-BA4C-019D32F044BE}" presName="spaceBetweenRectangles" presStyleCnt="0"/>
      <dgm:spPr/>
    </dgm:pt>
    <dgm:pt modelId="{CF15F7C7-39A4-42DC-9535-5B839059D668}" type="pres">
      <dgm:prSet presAssocID="{69555EF7-B3FD-482C-ABEB-12EC8A72839A}" presName="parentLin" presStyleCnt="0"/>
      <dgm:spPr/>
    </dgm:pt>
    <dgm:pt modelId="{E963B439-F8BE-4CBD-859D-8F8BF3C00CC9}" type="pres">
      <dgm:prSet presAssocID="{69555EF7-B3FD-482C-ABEB-12EC8A72839A}" presName="parentLeftMargin" presStyleLbl="node1" presStyleIdx="1" presStyleCnt="4"/>
      <dgm:spPr/>
      <dgm:t>
        <a:bodyPr/>
        <a:lstStyle/>
        <a:p>
          <a:endParaRPr lang="el-GR"/>
        </a:p>
      </dgm:t>
    </dgm:pt>
    <dgm:pt modelId="{B91F5106-A040-4B45-962F-E8ACAD0749F8}" type="pres">
      <dgm:prSet presAssocID="{69555EF7-B3FD-482C-ABEB-12EC8A72839A}" presName="parentText" presStyleLbl="node1" presStyleIdx="2" presStyleCnt="4">
        <dgm:presLayoutVars>
          <dgm:chMax val="0"/>
          <dgm:bulletEnabled val="1"/>
        </dgm:presLayoutVars>
      </dgm:prSet>
      <dgm:spPr/>
      <dgm:t>
        <a:bodyPr/>
        <a:lstStyle/>
        <a:p>
          <a:endParaRPr lang="el-GR"/>
        </a:p>
      </dgm:t>
    </dgm:pt>
    <dgm:pt modelId="{41F7F500-9F84-4A15-8C5D-C8F308C59130}" type="pres">
      <dgm:prSet presAssocID="{69555EF7-B3FD-482C-ABEB-12EC8A72839A}" presName="negativeSpace" presStyleCnt="0"/>
      <dgm:spPr/>
    </dgm:pt>
    <dgm:pt modelId="{93B3859C-08D7-4B3A-8F29-7C07D5C434FA}" type="pres">
      <dgm:prSet presAssocID="{69555EF7-B3FD-482C-ABEB-12EC8A72839A}" presName="childText" presStyleLbl="conFgAcc1" presStyleIdx="2" presStyleCnt="4">
        <dgm:presLayoutVars>
          <dgm:bulletEnabled val="1"/>
        </dgm:presLayoutVars>
      </dgm:prSet>
      <dgm:spPr/>
    </dgm:pt>
    <dgm:pt modelId="{D0969114-A071-4129-BE9B-BFE2B16B1223}" type="pres">
      <dgm:prSet presAssocID="{8167E8C4-56FD-4AB2-86C8-63B704750BF6}" presName="spaceBetweenRectangles" presStyleCnt="0"/>
      <dgm:spPr/>
    </dgm:pt>
    <dgm:pt modelId="{E614BF13-5C79-4D7D-8E56-9B6E4B11F264}" type="pres">
      <dgm:prSet presAssocID="{CE528249-FA6E-4DB8-9C23-242859C0D9BE}" presName="parentLin" presStyleCnt="0"/>
      <dgm:spPr/>
    </dgm:pt>
    <dgm:pt modelId="{F1830501-9426-40CB-A252-0682594D316A}" type="pres">
      <dgm:prSet presAssocID="{CE528249-FA6E-4DB8-9C23-242859C0D9BE}" presName="parentLeftMargin" presStyleLbl="node1" presStyleIdx="2" presStyleCnt="4"/>
      <dgm:spPr/>
      <dgm:t>
        <a:bodyPr/>
        <a:lstStyle/>
        <a:p>
          <a:endParaRPr lang="el-GR"/>
        </a:p>
      </dgm:t>
    </dgm:pt>
    <dgm:pt modelId="{19838C9C-5DB1-4073-8F51-78502A92F9C0}" type="pres">
      <dgm:prSet presAssocID="{CE528249-FA6E-4DB8-9C23-242859C0D9BE}" presName="parentText" presStyleLbl="node1" presStyleIdx="3" presStyleCnt="4">
        <dgm:presLayoutVars>
          <dgm:chMax val="0"/>
          <dgm:bulletEnabled val="1"/>
        </dgm:presLayoutVars>
      </dgm:prSet>
      <dgm:spPr/>
      <dgm:t>
        <a:bodyPr/>
        <a:lstStyle/>
        <a:p>
          <a:endParaRPr lang="el-GR"/>
        </a:p>
      </dgm:t>
    </dgm:pt>
    <dgm:pt modelId="{A565BEED-F344-4FDD-A943-C63A272A4A04}" type="pres">
      <dgm:prSet presAssocID="{CE528249-FA6E-4DB8-9C23-242859C0D9BE}" presName="negativeSpace" presStyleCnt="0"/>
      <dgm:spPr/>
    </dgm:pt>
    <dgm:pt modelId="{86047FE6-6D4E-4EB8-A643-4F477377D087}" type="pres">
      <dgm:prSet presAssocID="{CE528249-FA6E-4DB8-9C23-242859C0D9BE}" presName="childText" presStyleLbl="conFgAcc1" presStyleIdx="3" presStyleCnt="4">
        <dgm:presLayoutVars>
          <dgm:bulletEnabled val="1"/>
        </dgm:presLayoutVars>
      </dgm:prSet>
      <dgm:spPr/>
    </dgm:pt>
  </dgm:ptLst>
  <dgm:cxnLst>
    <dgm:cxn modelId="{BE63C50E-3EEA-40D3-B9BA-56C1F1651B93}" srcId="{E4B84F32-7B7F-44FA-AFB2-50B941791906}" destId="{261EA2EB-AA2C-4EE4-85EF-B62B53C57EAB}" srcOrd="0" destOrd="0" parTransId="{D24461E9-B12C-4447-AF8F-2070C177C6DE}" sibTransId="{C09315A7-B780-470E-9889-1C35C7ED972B}"/>
    <dgm:cxn modelId="{CF522090-2327-451D-9A2A-1C9B4976EE9A}" type="presOf" srcId="{E4B84F32-7B7F-44FA-AFB2-50B941791906}" destId="{875D4A03-258D-4A93-8489-8AD30855598E}" srcOrd="0" destOrd="0" presId="urn:microsoft.com/office/officeart/2005/8/layout/list1"/>
    <dgm:cxn modelId="{E6A8680E-B175-4EC1-A934-50C428539E34}" type="presOf" srcId="{69555EF7-B3FD-482C-ABEB-12EC8A72839A}" destId="{B91F5106-A040-4B45-962F-E8ACAD0749F8}" srcOrd="1" destOrd="0" presId="urn:microsoft.com/office/officeart/2005/8/layout/list1"/>
    <dgm:cxn modelId="{4A5527BA-207B-4358-ABCC-04B44A7DDE03}" type="presOf" srcId="{CE528249-FA6E-4DB8-9C23-242859C0D9BE}" destId="{19838C9C-5DB1-4073-8F51-78502A92F9C0}" srcOrd="1" destOrd="0" presId="urn:microsoft.com/office/officeart/2005/8/layout/list1"/>
    <dgm:cxn modelId="{CDFA91D2-A782-4963-A500-E0BB7CE68EFB}" srcId="{E4B84F32-7B7F-44FA-AFB2-50B941791906}" destId="{69555EF7-B3FD-482C-ABEB-12EC8A72839A}" srcOrd="2" destOrd="0" parTransId="{7E76E72C-011B-4602-9090-9FE7280BC2FB}" sibTransId="{8167E8C4-56FD-4AB2-86C8-63B704750BF6}"/>
    <dgm:cxn modelId="{BF2DB94C-3B6D-4D2B-89AF-73676392F762}" type="presOf" srcId="{69555EF7-B3FD-482C-ABEB-12EC8A72839A}" destId="{E963B439-F8BE-4CBD-859D-8F8BF3C00CC9}" srcOrd="0" destOrd="0" presId="urn:microsoft.com/office/officeart/2005/8/layout/list1"/>
    <dgm:cxn modelId="{0CDC16BE-3DBF-4927-A376-AB7F826F1729}" type="presOf" srcId="{329D1B42-35DD-4685-8FE1-724725E14AAF}" destId="{3BBCEFD2-CF1D-4996-9202-4CD6D169A5DB}" srcOrd="1" destOrd="0" presId="urn:microsoft.com/office/officeart/2005/8/layout/list1"/>
    <dgm:cxn modelId="{DA5C93A6-6702-4272-8573-02667313023F}" srcId="{E4B84F32-7B7F-44FA-AFB2-50B941791906}" destId="{329D1B42-35DD-4685-8FE1-724725E14AAF}" srcOrd="1" destOrd="0" parTransId="{9EBAFFCF-32CD-4F91-9204-4FC781F3578E}" sibTransId="{96064317-3DAC-4776-BA4C-019D32F044BE}"/>
    <dgm:cxn modelId="{921E05AA-B3CC-42EB-B692-235B5CCCC442}" type="presOf" srcId="{329D1B42-35DD-4685-8FE1-724725E14AAF}" destId="{F5B93D0B-F797-4539-8058-9EE986B37F41}" srcOrd="0" destOrd="0" presId="urn:microsoft.com/office/officeart/2005/8/layout/list1"/>
    <dgm:cxn modelId="{7C191435-1C4A-4F5F-B9EF-A8E1506017EA}" srcId="{E4B84F32-7B7F-44FA-AFB2-50B941791906}" destId="{CE528249-FA6E-4DB8-9C23-242859C0D9BE}" srcOrd="3" destOrd="0" parTransId="{512F591B-D032-41EF-84CC-9CED84B85031}" sibTransId="{AA00B55B-9C6B-4A02-B526-556C407CAA14}"/>
    <dgm:cxn modelId="{C0C406AC-E847-4778-8A75-080FB0332D1E}" type="presOf" srcId="{261EA2EB-AA2C-4EE4-85EF-B62B53C57EAB}" destId="{8B5527EE-CDBF-42C0-B207-B8E4E5C898E6}" srcOrd="1" destOrd="0" presId="urn:microsoft.com/office/officeart/2005/8/layout/list1"/>
    <dgm:cxn modelId="{8F02E24D-C2B2-444D-9424-6ACAE8338FD2}" type="presOf" srcId="{261EA2EB-AA2C-4EE4-85EF-B62B53C57EAB}" destId="{C23AACD5-EAF4-4407-8D4A-1F3E7E642CA9}" srcOrd="0" destOrd="0" presId="urn:microsoft.com/office/officeart/2005/8/layout/list1"/>
    <dgm:cxn modelId="{EF41F06B-29C7-420D-801A-516077FFB342}" type="presOf" srcId="{CE528249-FA6E-4DB8-9C23-242859C0D9BE}" destId="{F1830501-9426-40CB-A252-0682594D316A}" srcOrd="0" destOrd="0" presId="urn:microsoft.com/office/officeart/2005/8/layout/list1"/>
    <dgm:cxn modelId="{EF2FE225-8D43-4C22-BFE8-8AD6149F8262}" type="presParOf" srcId="{875D4A03-258D-4A93-8489-8AD30855598E}" destId="{7AAC4589-A139-45C0-B829-998574FFBA32}" srcOrd="0" destOrd="0" presId="urn:microsoft.com/office/officeart/2005/8/layout/list1"/>
    <dgm:cxn modelId="{79B950D1-3CEC-42B4-91E5-EF370446F633}" type="presParOf" srcId="{7AAC4589-A139-45C0-B829-998574FFBA32}" destId="{C23AACD5-EAF4-4407-8D4A-1F3E7E642CA9}" srcOrd="0" destOrd="0" presId="urn:microsoft.com/office/officeart/2005/8/layout/list1"/>
    <dgm:cxn modelId="{19FABF8C-BC87-4115-9B17-D46B295B0404}" type="presParOf" srcId="{7AAC4589-A139-45C0-B829-998574FFBA32}" destId="{8B5527EE-CDBF-42C0-B207-B8E4E5C898E6}" srcOrd="1" destOrd="0" presId="urn:microsoft.com/office/officeart/2005/8/layout/list1"/>
    <dgm:cxn modelId="{3D751CDC-D8DD-402E-B5EB-C4ED13B49B87}" type="presParOf" srcId="{875D4A03-258D-4A93-8489-8AD30855598E}" destId="{C7F60862-3251-4D0D-B676-29DEF3771571}" srcOrd="1" destOrd="0" presId="urn:microsoft.com/office/officeart/2005/8/layout/list1"/>
    <dgm:cxn modelId="{B43C8E7A-9053-4D97-A702-66D25266B211}" type="presParOf" srcId="{875D4A03-258D-4A93-8489-8AD30855598E}" destId="{DA9D9DF2-183D-4D25-8254-500BC03F3B09}" srcOrd="2" destOrd="0" presId="urn:microsoft.com/office/officeart/2005/8/layout/list1"/>
    <dgm:cxn modelId="{4532F345-98EF-4C40-896D-C0F3AC5DA34E}" type="presParOf" srcId="{875D4A03-258D-4A93-8489-8AD30855598E}" destId="{832886BB-A163-4E4C-B2DA-B7D62DA6EC6B}" srcOrd="3" destOrd="0" presId="urn:microsoft.com/office/officeart/2005/8/layout/list1"/>
    <dgm:cxn modelId="{697EB916-1A54-4539-997D-9EC755A47ECC}" type="presParOf" srcId="{875D4A03-258D-4A93-8489-8AD30855598E}" destId="{D1098279-9DCC-44C9-BE5A-93CB70827748}" srcOrd="4" destOrd="0" presId="urn:microsoft.com/office/officeart/2005/8/layout/list1"/>
    <dgm:cxn modelId="{99F2F561-2CE0-4F81-8252-0049EBCC6837}" type="presParOf" srcId="{D1098279-9DCC-44C9-BE5A-93CB70827748}" destId="{F5B93D0B-F797-4539-8058-9EE986B37F41}" srcOrd="0" destOrd="0" presId="urn:microsoft.com/office/officeart/2005/8/layout/list1"/>
    <dgm:cxn modelId="{E736C807-80F5-427A-9D82-276E501D459E}" type="presParOf" srcId="{D1098279-9DCC-44C9-BE5A-93CB70827748}" destId="{3BBCEFD2-CF1D-4996-9202-4CD6D169A5DB}" srcOrd="1" destOrd="0" presId="urn:microsoft.com/office/officeart/2005/8/layout/list1"/>
    <dgm:cxn modelId="{C393D40D-7086-40D2-928D-DF776365AD66}" type="presParOf" srcId="{875D4A03-258D-4A93-8489-8AD30855598E}" destId="{DF0C26C2-3415-4B52-8733-7832F7CF234C}" srcOrd="5" destOrd="0" presId="urn:microsoft.com/office/officeart/2005/8/layout/list1"/>
    <dgm:cxn modelId="{606B9C4A-59A8-4BD2-8A46-4DBEC6B80B48}" type="presParOf" srcId="{875D4A03-258D-4A93-8489-8AD30855598E}" destId="{3A57695B-D849-42D1-9F36-0042CDD787E8}" srcOrd="6" destOrd="0" presId="urn:microsoft.com/office/officeart/2005/8/layout/list1"/>
    <dgm:cxn modelId="{B7DD323A-6352-495B-9497-E706BEE9AB7A}" type="presParOf" srcId="{875D4A03-258D-4A93-8489-8AD30855598E}" destId="{E270F003-53E4-4404-86BA-9A51728ABF1E}" srcOrd="7" destOrd="0" presId="urn:microsoft.com/office/officeart/2005/8/layout/list1"/>
    <dgm:cxn modelId="{E617156B-B77F-49AD-909E-FBC1F72A346A}" type="presParOf" srcId="{875D4A03-258D-4A93-8489-8AD30855598E}" destId="{CF15F7C7-39A4-42DC-9535-5B839059D668}" srcOrd="8" destOrd="0" presId="urn:microsoft.com/office/officeart/2005/8/layout/list1"/>
    <dgm:cxn modelId="{CE66F224-2E28-44DC-AD48-726FA342B841}" type="presParOf" srcId="{CF15F7C7-39A4-42DC-9535-5B839059D668}" destId="{E963B439-F8BE-4CBD-859D-8F8BF3C00CC9}" srcOrd="0" destOrd="0" presId="urn:microsoft.com/office/officeart/2005/8/layout/list1"/>
    <dgm:cxn modelId="{AEAAA470-CA47-4675-B70A-954388FC0AA4}" type="presParOf" srcId="{CF15F7C7-39A4-42DC-9535-5B839059D668}" destId="{B91F5106-A040-4B45-962F-E8ACAD0749F8}" srcOrd="1" destOrd="0" presId="urn:microsoft.com/office/officeart/2005/8/layout/list1"/>
    <dgm:cxn modelId="{57FC313A-3B28-4536-8A7D-B8D5CD022167}" type="presParOf" srcId="{875D4A03-258D-4A93-8489-8AD30855598E}" destId="{41F7F500-9F84-4A15-8C5D-C8F308C59130}" srcOrd="9" destOrd="0" presId="urn:microsoft.com/office/officeart/2005/8/layout/list1"/>
    <dgm:cxn modelId="{074CB892-FB41-40AB-8407-9F6E3EC541C6}" type="presParOf" srcId="{875D4A03-258D-4A93-8489-8AD30855598E}" destId="{93B3859C-08D7-4B3A-8F29-7C07D5C434FA}" srcOrd="10" destOrd="0" presId="urn:microsoft.com/office/officeart/2005/8/layout/list1"/>
    <dgm:cxn modelId="{4E7BC274-DB64-4AA9-A9DD-5D76F3AD9F95}" type="presParOf" srcId="{875D4A03-258D-4A93-8489-8AD30855598E}" destId="{D0969114-A071-4129-BE9B-BFE2B16B1223}" srcOrd="11" destOrd="0" presId="urn:microsoft.com/office/officeart/2005/8/layout/list1"/>
    <dgm:cxn modelId="{054104DD-DFD2-46A6-852C-2AFBF78612B1}" type="presParOf" srcId="{875D4A03-258D-4A93-8489-8AD30855598E}" destId="{E614BF13-5C79-4D7D-8E56-9B6E4B11F264}" srcOrd="12" destOrd="0" presId="urn:microsoft.com/office/officeart/2005/8/layout/list1"/>
    <dgm:cxn modelId="{8447EDE9-2840-4097-8CB1-1623609AF467}" type="presParOf" srcId="{E614BF13-5C79-4D7D-8E56-9B6E4B11F264}" destId="{F1830501-9426-40CB-A252-0682594D316A}" srcOrd="0" destOrd="0" presId="urn:microsoft.com/office/officeart/2005/8/layout/list1"/>
    <dgm:cxn modelId="{DDD2CB1A-258C-44C5-8ED7-704D74F9B058}" type="presParOf" srcId="{E614BF13-5C79-4D7D-8E56-9B6E4B11F264}" destId="{19838C9C-5DB1-4073-8F51-78502A92F9C0}" srcOrd="1" destOrd="0" presId="urn:microsoft.com/office/officeart/2005/8/layout/list1"/>
    <dgm:cxn modelId="{253574E1-A96B-4C85-A6BF-90459F73F38A}" type="presParOf" srcId="{875D4A03-258D-4A93-8489-8AD30855598E}" destId="{A565BEED-F344-4FDD-A943-C63A272A4A04}" srcOrd="13" destOrd="0" presId="urn:microsoft.com/office/officeart/2005/8/layout/list1"/>
    <dgm:cxn modelId="{CD6C0D85-56D4-49EC-90FB-AE25E7E0FE08}" type="presParOf" srcId="{875D4A03-258D-4A93-8489-8AD30855598E}" destId="{86047FE6-6D4E-4EB8-A643-4F477377D087}"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593F825E-F8FA-4442-9FC6-6FAAF75DE23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C8E543CB-0DB4-4F49-9A91-C4D9820117D7}">
      <dgm:prSet phldrT="[Κείμενο]"/>
      <dgm:spPr/>
      <dgm:t>
        <a:bodyPr/>
        <a:lstStyle/>
        <a:p>
          <a:r>
            <a:rPr lang="el-GR" dirty="0" smtClean="0"/>
            <a:t>Μετάδοση </a:t>
          </a:r>
          <a:endParaRPr lang="el-GR" dirty="0"/>
        </a:p>
      </dgm:t>
    </dgm:pt>
    <dgm:pt modelId="{D0B5BEE7-3968-461B-9629-ECCD8C033CCF}" type="parTrans" cxnId="{70BD1A5A-DB32-4FDC-8E1C-9C28887D4AAA}">
      <dgm:prSet/>
      <dgm:spPr/>
      <dgm:t>
        <a:bodyPr/>
        <a:lstStyle/>
        <a:p>
          <a:endParaRPr lang="el-GR"/>
        </a:p>
      </dgm:t>
    </dgm:pt>
    <dgm:pt modelId="{22E408AF-70C6-4D40-B670-99C0C4DE4308}" type="sibTrans" cxnId="{70BD1A5A-DB32-4FDC-8E1C-9C28887D4AAA}">
      <dgm:prSet/>
      <dgm:spPr/>
      <dgm:t>
        <a:bodyPr/>
        <a:lstStyle/>
        <a:p>
          <a:endParaRPr lang="el-GR"/>
        </a:p>
      </dgm:t>
    </dgm:pt>
    <dgm:pt modelId="{6A33992B-7A39-4B3A-9AE8-F835D4123B14}">
      <dgm:prSet phldrT="[Κείμενο]"/>
      <dgm:spPr/>
      <dgm:t>
        <a:bodyPr/>
        <a:lstStyle/>
        <a:p>
          <a:r>
            <a:rPr lang="el-GR" dirty="0" smtClean="0"/>
            <a:t>Πρωτοπαθής μόλυνση</a:t>
          </a:r>
        </a:p>
        <a:p>
          <a:r>
            <a:rPr lang="el-GR" dirty="0" smtClean="0"/>
            <a:t>(συνήθως στους πνεύμονες)</a:t>
          </a:r>
          <a:endParaRPr lang="el-GR" dirty="0"/>
        </a:p>
      </dgm:t>
    </dgm:pt>
    <dgm:pt modelId="{36D67A9E-1954-4B77-A76B-F025E3890EC9}" type="parTrans" cxnId="{30A56B1E-5FA9-4A58-A1F8-20511EEB7D28}">
      <dgm:prSet/>
      <dgm:spPr/>
      <dgm:t>
        <a:bodyPr/>
        <a:lstStyle/>
        <a:p>
          <a:endParaRPr lang="el-GR"/>
        </a:p>
      </dgm:t>
    </dgm:pt>
    <dgm:pt modelId="{8C90F8C9-04FE-4A1C-846E-2886B4305D17}" type="sibTrans" cxnId="{30A56B1E-5FA9-4A58-A1F8-20511EEB7D28}">
      <dgm:prSet/>
      <dgm:spPr/>
      <dgm:t>
        <a:bodyPr/>
        <a:lstStyle/>
        <a:p>
          <a:endParaRPr lang="el-GR"/>
        </a:p>
      </dgm:t>
    </dgm:pt>
    <dgm:pt modelId="{9D6522BC-1CFA-43A4-8B5F-061D18FC112F}">
      <dgm:prSet phldrT="[Κείμενο]"/>
      <dgm:spPr/>
      <dgm:t>
        <a:bodyPr/>
        <a:lstStyle/>
        <a:p>
          <a:r>
            <a:rPr lang="el-GR" dirty="0" smtClean="0"/>
            <a:t>Εισπνοή σταγονιδίων </a:t>
          </a:r>
          <a:endParaRPr lang="el-GR" dirty="0"/>
        </a:p>
      </dgm:t>
    </dgm:pt>
    <dgm:pt modelId="{4DDED87A-7FEE-4829-BDBC-60980D7BBFCB}" type="parTrans" cxnId="{1546A7D2-F860-4358-B6E5-CB760C1EEE42}">
      <dgm:prSet/>
      <dgm:spPr/>
      <dgm:t>
        <a:bodyPr/>
        <a:lstStyle/>
        <a:p>
          <a:endParaRPr lang="el-GR"/>
        </a:p>
      </dgm:t>
    </dgm:pt>
    <dgm:pt modelId="{76770805-D230-4E23-BD57-78A3EC285065}" type="sibTrans" cxnId="{1546A7D2-F860-4358-B6E5-CB760C1EEE42}">
      <dgm:prSet/>
      <dgm:spPr/>
      <dgm:t>
        <a:bodyPr/>
        <a:lstStyle/>
        <a:p>
          <a:endParaRPr lang="el-GR"/>
        </a:p>
      </dgm:t>
    </dgm:pt>
    <dgm:pt modelId="{6CE6B510-7807-4E5C-BCFC-D7EECB764E79}">
      <dgm:prSet phldrT="[Κείμενο]"/>
      <dgm:spPr/>
      <dgm:t>
        <a:bodyPr/>
        <a:lstStyle/>
        <a:p>
          <a:r>
            <a:rPr lang="el-GR" dirty="0" smtClean="0"/>
            <a:t>Δευτεροπαθής μόλυνση</a:t>
          </a:r>
          <a:endParaRPr lang="el-GR" dirty="0"/>
        </a:p>
      </dgm:t>
    </dgm:pt>
    <dgm:pt modelId="{14EAEF19-5489-4F76-9053-C28A3A1B0519}" type="parTrans" cxnId="{084873CC-A488-4481-9B64-E8212FCC705C}">
      <dgm:prSet/>
      <dgm:spPr/>
      <dgm:t>
        <a:bodyPr/>
        <a:lstStyle/>
        <a:p>
          <a:endParaRPr lang="el-GR"/>
        </a:p>
      </dgm:t>
    </dgm:pt>
    <dgm:pt modelId="{19FF1B03-41CC-4E34-9F25-EC471965DBBB}" type="sibTrans" cxnId="{084873CC-A488-4481-9B64-E8212FCC705C}">
      <dgm:prSet/>
      <dgm:spPr/>
      <dgm:t>
        <a:bodyPr/>
        <a:lstStyle/>
        <a:p>
          <a:endParaRPr lang="el-GR"/>
        </a:p>
      </dgm:t>
    </dgm:pt>
    <dgm:pt modelId="{11369F06-3203-44A0-9526-32E8EB443A52}">
      <dgm:prSet phldrT="[Κείμενο]"/>
      <dgm:spPr/>
      <dgm:t>
        <a:bodyPr/>
        <a:lstStyle/>
        <a:p>
          <a:r>
            <a:rPr lang="el-GR" dirty="0" smtClean="0"/>
            <a:t>Διασπορά από τους πνεύμονες σε διάφορα όργανα</a:t>
          </a:r>
          <a:endParaRPr lang="el-GR" dirty="0"/>
        </a:p>
      </dgm:t>
    </dgm:pt>
    <dgm:pt modelId="{041F77A0-B842-4528-9802-4558945FABD6}" type="parTrans" cxnId="{D34DC3CC-DAE0-40AC-85A3-9911452BC237}">
      <dgm:prSet/>
      <dgm:spPr/>
      <dgm:t>
        <a:bodyPr/>
        <a:lstStyle/>
        <a:p>
          <a:endParaRPr lang="el-GR"/>
        </a:p>
      </dgm:t>
    </dgm:pt>
    <dgm:pt modelId="{75C4E924-7BF0-421B-820C-95CB5376C33A}" type="sibTrans" cxnId="{D34DC3CC-DAE0-40AC-85A3-9911452BC237}">
      <dgm:prSet/>
      <dgm:spPr/>
      <dgm:t>
        <a:bodyPr/>
        <a:lstStyle/>
        <a:p>
          <a:endParaRPr lang="el-GR"/>
        </a:p>
      </dgm:t>
    </dgm:pt>
    <dgm:pt modelId="{BFD60985-C4EE-4C0B-9ADA-776E11D0CDAE}" type="pres">
      <dgm:prSet presAssocID="{593F825E-F8FA-4442-9FC6-6FAAF75DE23D}" presName="hierChild1" presStyleCnt="0">
        <dgm:presLayoutVars>
          <dgm:chPref val="1"/>
          <dgm:dir/>
          <dgm:animOne val="branch"/>
          <dgm:animLvl val="lvl"/>
          <dgm:resizeHandles/>
        </dgm:presLayoutVars>
      </dgm:prSet>
      <dgm:spPr/>
      <dgm:t>
        <a:bodyPr/>
        <a:lstStyle/>
        <a:p>
          <a:endParaRPr lang="el-GR"/>
        </a:p>
      </dgm:t>
    </dgm:pt>
    <dgm:pt modelId="{F7063C12-22AF-4616-8FCA-FBECE2EDA250}" type="pres">
      <dgm:prSet presAssocID="{C8E543CB-0DB4-4F49-9A91-C4D9820117D7}" presName="hierRoot1" presStyleCnt="0"/>
      <dgm:spPr/>
    </dgm:pt>
    <dgm:pt modelId="{5E5F516C-23D0-4C3A-B21A-46CEA19230C7}" type="pres">
      <dgm:prSet presAssocID="{C8E543CB-0DB4-4F49-9A91-C4D9820117D7}" presName="composite" presStyleCnt="0"/>
      <dgm:spPr/>
    </dgm:pt>
    <dgm:pt modelId="{61550B5D-4B01-43F9-B676-88F06BFF8782}" type="pres">
      <dgm:prSet presAssocID="{C8E543CB-0DB4-4F49-9A91-C4D9820117D7}" presName="background" presStyleLbl="node0" presStyleIdx="0" presStyleCnt="1"/>
      <dgm:spPr/>
    </dgm:pt>
    <dgm:pt modelId="{D2CF10B6-B7FB-4F42-9999-31B986A88301}" type="pres">
      <dgm:prSet presAssocID="{C8E543CB-0DB4-4F49-9A91-C4D9820117D7}" presName="text" presStyleLbl="fgAcc0" presStyleIdx="0" presStyleCnt="1">
        <dgm:presLayoutVars>
          <dgm:chPref val="3"/>
        </dgm:presLayoutVars>
      </dgm:prSet>
      <dgm:spPr/>
      <dgm:t>
        <a:bodyPr/>
        <a:lstStyle/>
        <a:p>
          <a:endParaRPr lang="el-GR"/>
        </a:p>
      </dgm:t>
    </dgm:pt>
    <dgm:pt modelId="{2946FB4C-6BCA-432C-B21F-E777CD26C16F}" type="pres">
      <dgm:prSet presAssocID="{C8E543CB-0DB4-4F49-9A91-C4D9820117D7}" presName="hierChild2" presStyleCnt="0"/>
      <dgm:spPr/>
    </dgm:pt>
    <dgm:pt modelId="{CA859B17-384C-4AC3-B852-FDD18F2F158E}" type="pres">
      <dgm:prSet presAssocID="{36D67A9E-1954-4B77-A76B-F025E3890EC9}" presName="Name10" presStyleLbl="parChTrans1D2" presStyleIdx="0" presStyleCnt="2"/>
      <dgm:spPr/>
      <dgm:t>
        <a:bodyPr/>
        <a:lstStyle/>
        <a:p>
          <a:endParaRPr lang="el-GR"/>
        </a:p>
      </dgm:t>
    </dgm:pt>
    <dgm:pt modelId="{F2DEA389-A59C-4378-AA93-788B84E176DE}" type="pres">
      <dgm:prSet presAssocID="{6A33992B-7A39-4B3A-9AE8-F835D4123B14}" presName="hierRoot2" presStyleCnt="0"/>
      <dgm:spPr/>
    </dgm:pt>
    <dgm:pt modelId="{338C991C-B5D5-4761-8EF8-DBCA706E9713}" type="pres">
      <dgm:prSet presAssocID="{6A33992B-7A39-4B3A-9AE8-F835D4123B14}" presName="composite2" presStyleCnt="0"/>
      <dgm:spPr/>
    </dgm:pt>
    <dgm:pt modelId="{7F89A405-56B2-4A11-AE70-0E3F7ECCD333}" type="pres">
      <dgm:prSet presAssocID="{6A33992B-7A39-4B3A-9AE8-F835D4123B14}" presName="background2" presStyleLbl="node2" presStyleIdx="0" presStyleCnt="2"/>
      <dgm:spPr/>
    </dgm:pt>
    <dgm:pt modelId="{E1F57860-941D-4F7F-93FF-1E67C67BB09B}" type="pres">
      <dgm:prSet presAssocID="{6A33992B-7A39-4B3A-9AE8-F835D4123B14}" presName="text2" presStyleLbl="fgAcc2" presStyleIdx="0" presStyleCnt="2">
        <dgm:presLayoutVars>
          <dgm:chPref val="3"/>
        </dgm:presLayoutVars>
      </dgm:prSet>
      <dgm:spPr/>
      <dgm:t>
        <a:bodyPr/>
        <a:lstStyle/>
        <a:p>
          <a:endParaRPr lang="el-GR"/>
        </a:p>
      </dgm:t>
    </dgm:pt>
    <dgm:pt modelId="{19E1A4E5-E693-4592-B770-4F4F8722B2C9}" type="pres">
      <dgm:prSet presAssocID="{6A33992B-7A39-4B3A-9AE8-F835D4123B14}" presName="hierChild3" presStyleCnt="0"/>
      <dgm:spPr/>
    </dgm:pt>
    <dgm:pt modelId="{61F8416C-948A-47EF-B7A8-77CE898200E9}" type="pres">
      <dgm:prSet presAssocID="{4DDED87A-7FEE-4829-BDBC-60980D7BBFCB}" presName="Name17" presStyleLbl="parChTrans1D3" presStyleIdx="0" presStyleCnt="2"/>
      <dgm:spPr/>
      <dgm:t>
        <a:bodyPr/>
        <a:lstStyle/>
        <a:p>
          <a:endParaRPr lang="el-GR"/>
        </a:p>
      </dgm:t>
    </dgm:pt>
    <dgm:pt modelId="{4A37FA86-8081-4D04-BE34-5E8894EB491B}" type="pres">
      <dgm:prSet presAssocID="{9D6522BC-1CFA-43A4-8B5F-061D18FC112F}" presName="hierRoot3" presStyleCnt="0"/>
      <dgm:spPr/>
    </dgm:pt>
    <dgm:pt modelId="{F1F466EC-AD8A-492B-9014-F34DC0B3DD8C}" type="pres">
      <dgm:prSet presAssocID="{9D6522BC-1CFA-43A4-8B5F-061D18FC112F}" presName="composite3" presStyleCnt="0"/>
      <dgm:spPr/>
    </dgm:pt>
    <dgm:pt modelId="{A1D7755D-5836-432E-BBFD-4AFCB36FF51F}" type="pres">
      <dgm:prSet presAssocID="{9D6522BC-1CFA-43A4-8B5F-061D18FC112F}" presName="background3" presStyleLbl="node3" presStyleIdx="0" presStyleCnt="2"/>
      <dgm:spPr/>
    </dgm:pt>
    <dgm:pt modelId="{9A3599CA-301B-41DF-8383-1796EBBADC1E}" type="pres">
      <dgm:prSet presAssocID="{9D6522BC-1CFA-43A4-8B5F-061D18FC112F}" presName="text3" presStyleLbl="fgAcc3" presStyleIdx="0" presStyleCnt="2">
        <dgm:presLayoutVars>
          <dgm:chPref val="3"/>
        </dgm:presLayoutVars>
      </dgm:prSet>
      <dgm:spPr/>
      <dgm:t>
        <a:bodyPr/>
        <a:lstStyle/>
        <a:p>
          <a:endParaRPr lang="el-GR"/>
        </a:p>
      </dgm:t>
    </dgm:pt>
    <dgm:pt modelId="{B0AD3A16-1AF9-4933-9AE7-73AA057A340A}" type="pres">
      <dgm:prSet presAssocID="{9D6522BC-1CFA-43A4-8B5F-061D18FC112F}" presName="hierChild4" presStyleCnt="0"/>
      <dgm:spPr/>
    </dgm:pt>
    <dgm:pt modelId="{62AA6232-9310-49D6-9A9A-001C914C4094}" type="pres">
      <dgm:prSet presAssocID="{14EAEF19-5489-4F76-9053-C28A3A1B0519}" presName="Name10" presStyleLbl="parChTrans1D2" presStyleIdx="1" presStyleCnt="2"/>
      <dgm:spPr/>
      <dgm:t>
        <a:bodyPr/>
        <a:lstStyle/>
        <a:p>
          <a:endParaRPr lang="el-GR"/>
        </a:p>
      </dgm:t>
    </dgm:pt>
    <dgm:pt modelId="{6E00895A-2E03-4697-931A-E9BDD9199069}" type="pres">
      <dgm:prSet presAssocID="{6CE6B510-7807-4E5C-BCFC-D7EECB764E79}" presName="hierRoot2" presStyleCnt="0"/>
      <dgm:spPr/>
    </dgm:pt>
    <dgm:pt modelId="{7C0A518F-741C-4705-8902-934CAC3A5D7E}" type="pres">
      <dgm:prSet presAssocID="{6CE6B510-7807-4E5C-BCFC-D7EECB764E79}" presName="composite2" presStyleCnt="0"/>
      <dgm:spPr/>
    </dgm:pt>
    <dgm:pt modelId="{9E493DD3-4C7D-4F37-8AF6-3E32C8A77A67}" type="pres">
      <dgm:prSet presAssocID="{6CE6B510-7807-4E5C-BCFC-D7EECB764E79}" presName="background2" presStyleLbl="node2" presStyleIdx="1" presStyleCnt="2"/>
      <dgm:spPr/>
    </dgm:pt>
    <dgm:pt modelId="{7B3C8515-E209-4380-85C9-F3F9696C49E9}" type="pres">
      <dgm:prSet presAssocID="{6CE6B510-7807-4E5C-BCFC-D7EECB764E79}" presName="text2" presStyleLbl="fgAcc2" presStyleIdx="1" presStyleCnt="2">
        <dgm:presLayoutVars>
          <dgm:chPref val="3"/>
        </dgm:presLayoutVars>
      </dgm:prSet>
      <dgm:spPr/>
      <dgm:t>
        <a:bodyPr/>
        <a:lstStyle/>
        <a:p>
          <a:endParaRPr lang="el-GR"/>
        </a:p>
      </dgm:t>
    </dgm:pt>
    <dgm:pt modelId="{10EFCA68-ACA5-494A-89DF-DCDA89E6B00E}" type="pres">
      <dgm:prSet presAssocID="{6CE6B510-7807-4E5C-BCFC-D7EECB764E79}" presName="hierChild3" presStyleCnt="0"/>
      <dgm:spPr/>
    </dgm:pt>
    <dgm:pt modelId="{E755E8F0-791E-4C3D-9407-65D20DEA2BD4}" type="pres">
      <dgm:prSet presAssocID="{041F77A0-B842-4528-9802-4558945FABD6}" presName="Name17" presStyleLbl="parChTrans1D3" presStyleIdx="1" presStyleCnt="2"/>
      <dgm:spPr/>
      <dgm:t>
        <a:bodyPr/>
        <a:lstStyle/>
        <a:p>
          <a:endParaRPr lang="el-GR"/>
        </a:p>
      </dgm:t>
    </dgm:pt>
    <dgm:pt modelId="{0977FE1C-4958-473D-B833-E057622BDB56}" type="pres">
      <dgm:prSet presAssocID="{11369F06-3203-44A0-9526-32E8EB443A52}" presName="hierRoot3" presStyleCnt="0"/>
      <dgm:spPr/>
    </dgm:pt>
    <dgm:pt modelId="{B1D720D8-29A7-452C-AB5F-A0FCBD13E86A}" type="pres">
      <dgm:prSet presAssocID="{11369F06-3203-44A0-9526-32E8EB443A52}" presName="composite3" presStyleCnt="0"/>
      <dgm:spPr/>
    </dgm:pt>
    <dgm:pt modelId="{95CB0FF1-D081-432F-A593-9579B9F39F4F}" type="pres">
      <dgm:prSet presAssocID="{11369F06-3203-44A0-9526-32E8EB443A52}" presName="background3" presStyleLbl="node3" presStyleIdx="1" presStyleCnt="2"/>
      <dgm:spPr/>
    </dgm:pt>
    <dgm:pt modelId="{2BCA1E58-C125-4D45-9061-79F0F4EACFBC}" type="pres">
      <dgm:prSet presAssocID="{11369F06-3203-44A0-9526-32E8EB443A52}" presName="text3" presStyleLbl="fgAcc3" presStyleIdx="1" presStyleCnt="2">
        <dgm:presLayoutVars>
          <dgm:chPref val="3"/>
        </dgm:presLayoutVars>
      </dgm:prSet>
      <dgm:spPr/>
      <dgm:t>
        <a:bodyPr/>
        <a:lstStyle/>
        <a:p>
          <a:endParaRPr lang="el-GR"/>
        </a:p>
      </dgm:t>
    </dgm:pt>
    <dgm:pt modelId="{2B51393B-975C-4947-AE3D-69740C42CEE1}" type="pres">
      <dgm:prSet presAssocID="{11369F06-3203-44A0-9526-32E8EB443A52}" presName="hierChild4" presStyleCnt="0"/>
      <dgm:spPr/>
    </dgm:pt>
  </dgm:ptLst>
  <dgm:cxnLst>
    <dgm:cxn modelId="{30A56B1E-5FA9-4A58-A1F8-20511EEB7D28}" srcId="{C8E543CB-0DB4-4F49-9A91-C4D9820117D7}" destId="{6A33992B-7A39-4B3A-9AE8-F835D4123B14}" srcOrd="0" destOrd="0" parTransId="{36D67A9E-1954-4B77-A76B-F025E3890EC9}" sibTransId="{8C90F8C9-04FE-4A1C-846E-2886B4305D17}"/>
    <dgm:cxn modelId="{2A4BC47A-5B7A-490C-8240-14D6A6CABA84}" type="presOf" srcId="{4DDED87A-7FEE-4829-BDBC-60980D7BBFCB}" destId="{61F8416C-948A-47EF-B7A8-77CE898200E9}" srcOrd="0" destOrd="0" presId="urn:microsoft.com/office/officeart/2005/8/layout/hierarchy1"/>
    <dgm:cxn modelId="{FC1F42A9-8FAB-458E-985E-8142745C93B0}" type="presOf" srcId="{11369F06-3203-44A0-9526-32E8EB443A52}" destId="{2BCA1E58-C125-4D45-9061-79F0F4EACFBC}" srcOrd="0" destOrd="0" presId="urn:microsoft.com/office/officeart/2005/8/layout/hierarchy1"/>
    <dgm:cxn modelId="{70BD1A5A-DB32-4FDC-8E1C-9C28887D4AAA}" srcId="{593F825E-F8FA-4442-9FC6-6FAAF75DE23D}" destId="{C8E543CB-0DB4-4F49-9A91-C4D9820117D7}" srcOrd="0" destOrd="0" parTransId="{D0B5BEE7-3968-461B-9629-ECCD8C033CCF}" sibTransId="{22E408AF-70C6-4D40-B670-99C0C4DE4308}"/>
    <dgm:cxn modelId="{A47B4E5D-A886-4337-B7C5-B3D6CA0987A2}" type="presOf" srcId="{593F825E-F8FA-4442-9FC6-6FAAF75DE23D}" destId="{BFD60985-C4EE-4C0B-9ADA-776E11D0CDAE}" srcOrd="0" destOrd="0" presId="urn:microsoft.com/office/officeart/2005/8/layout/hierarchy1"/>
    <dgm:cxn modelId="{B699D98A-CB80-4BF1-A715-DB24060CAA5A}" type="presOf" srcId="{6CE6B510-7807-4E5C-BCFC-D7EECB764E79}" destId="{7B3C8515-E209-4380-85C9-F3F9696C49E9}" srcOrd="0" destOrd="0" presId="urn:microsoft.com/office/officeart/2005/8/layout/hierarchy1"/>
    <dgm:cxn modelId="{B1D6C259-252E-45AB-83B2-807F4AE7405E}" type="presOf" srcId="{6A33992B-7A39-4B3A-9AE8-F835D4123B14}" destId="{E1F57860-941D-4F7F-93FF-1E67C67BB09B}" srcOrd="0" destOrd="0" presId="urn:microsoft.com/office/officeart/2005/8/layout/hierarchy1"/>
    <dgm:cxn modelId="{913F6611-7DFF-405A-A921-5F72C638AF59}" type="presOf" srcId="{36D67A9E-1954-4B77-A76B-F025E3890EC9}" destId="{CA859B17-384C-4AC3-B852-FDD18F2F158E}" srcOrd="0" destOrd="0" presId="urn:microsoft.com/office/officeart/2005/8/layout/hierarchy1"/>
    <dgm:cxn modelId="{99EFA0CC-5367-4FBC-99C2-17846990DB4A}" type="presOf" srcId="{041F77A0-B842-4528-9802-4558945FABD6}" destId="{E755E8F0-791E-4C3D-9407-65D20DEA2BD4}" srcOrd="0" destOrd="0" presId="urn:microsoft.com/office/officeart/2005/8/layout/hierarchy1"/>
    <dgm:cxn modelId="{E7F1AD15-BF06-40C4-B1B1-67743F9FE79C}" type="presOf" srcId="{9D6522BC-1CFA-43A4-8B5F-061D18FC112F}" destId="{9A3599CA-301B-41DF-8383-1796EBBADC1E}" srcOrd="0" destOrd="0" presId="urn:microsoft.com/office/officeart/2005/8/layout/hierarchy1"/>
    <dgm:cxn modelId="{D34DC3CC-DAE0-40AC-85A3-9911452BC237}" srcId="{6CE6B510-7807-4E5C-BCFC-D7EECB764E79}" destId="{11369F06-3203-44A0-9526-32E8EB443A52}" srcOrd="0" destOrd="0" parTransId="{041F77A0-B842-4528-9802-4558945FABD6}" sibTransId="{75C4E924-7BF0-421B-820C-95CB5376C33A}"/>
    <dgm:cxn modelId="{0A5C258C-A20C-4F28-9257-CA493C812CAC}" type="presOf" srcId="{14EAEF19-5489-4F76-9053-C28A3A1B0519}" destId="{62AA6232-9310-49D6-9A9A-001C914C4094}" srcOrd="0" destOrd="0" presId="urn:microsoft.com/office/officeart/2005/8/layout/hierarchy1"/>
    <dgm:cxn modelId="{084873CC-A488-4481-9B64-E8212FCC705C}" srcId="{C8E543CB-0DB4-4F49-9A91-C4D9820117D7}" destId="{6CE6B510-7807-4E5C-BCFC-D7EECB764E79}" srcOrd="1" destOrd="0" parTransId="{14EAEF19-5489-4F76-9053-C28A3A1B0519}" sibTransId="{19FF1B03-41CC-4E34-9F25-EC471965DBBB}"/>
    <dgm:cxn modelId="{1546A7D2-F860-4358-B6E5-CB760C1EEE42}" srcId="{6A33992B-7A39-4B3A-9AE8-F835D4123B14}" destId="{9D6522BC-1CFA-43A4-8B5F-061D18FC112F}" srcOrd="0" destOrd="0" parTransId="{4DDED87A-7FEE-4829-BDBC-60980D7BBFCB}" sibTransId="{76770805-D230-4E23-BD57-78A3EC285065}"/>
    <dgm:cxn modelId="{BB29F319-FA36-43A4-8980-50B6B28FA6CF}" type="presOf" srcId="{C8E543CB-0DB4-4F49-9A91-C4D9820117D7}" destId="{D2CF10B6-B7FB-4F42-9999-31B986A88301}" srcOrd="0" destOrd="0" presId="urn:microsoft.com/office/officeart/2005/8/layout/hierarchy1"/>
    <dgm:cxn modelId="{9749A14B-AEC2-41CF-991E-BC077C297708}" type="presParOf" srcId="{BFD60985-C4EE-4C0B-9ADA-776E11D0CDAE}" destId="{F7063C12-22AF-4616-8FCA-FBECE2EDA250}" srcOrd="0" destOrd="0" presId="urn:microsoft.com/office/officeart/2005/8/layout/hierarchy1"/>
    <dgm:cxn modelId="{57FAE0AA-E478-4AB4-B7F4-6D5352E68D50}" type="presParOf" srcId="{F7063C12-22AF-4616-8FCA-FBECE2EDA250}" destId="{5E5F516C-23D0-4C3A-B21A-46CEA19230C7}" srcOrd="0" destOrd="0" presId="urn:microsoft.com/office/officeart/2005/8/layout/hierarchy1"/>
    <dgm:cxn modelId="{98EACE72-41A5-4BA3-A7E9-47224F1FBDCF}" type="presParOf" srcId="{5E5F516C-23D0-4C3A-B21A-46CEA19230C7}" destId="{61550B5D-4B01-43F9-B676-88F06BFF8782}" srcOrd="0" destOrd="0" presId="urn:microsoft.com/office/officeart/2005/8/layout/hierarchy1"/>
    <dgm:cxn modelId="{85012FD3-10A2-411E-9836-8A3A73A79E18}" type="presParOf" srcId="{5E5F516C-23D0-4C3A-B21A-46CEA19230C7}" destId="{D2CF10B6-B7FB-4F42-9999-31B986A88301}" srcOrd="1" destOrd="0" presId="urn:microsoft.com/office/officeart/2005/8/layout/hierarchy1"/>
    <dgm:cxn modelId="{140FBFAA-C372-4C8C-8527-25CD1304576E}" type="presParOf" srcId="{F7063C12-22AF-4616-8FCA-FBECE2EDA250}" destId="{2946FB4C-6BCA-432C-B21F-E777CD26C16F}" srcOrd="1" destOrd="0" presId="urn:microsoft.com/office/officeart/2005/8/layout/hierarchy1"/>
    <dgm:cxn modelId="{F19DB072-49BD-4714-98E9-E0F06DD21743}" type="presParOf" srcId="{2946FB4C-6BCA-432C-B21F-E777CD26C16F}" destId="{CA859B17-384C-4AC3-B852-FDD18F2F158E}" srcOrd="0" destOrd="0" presId="urn:microsoft.com/office/officeart/2005/8/layout/hierarchy1"/>
    <dgm:cxn modelId="{2ECF2CEA-981F-4659-ACFC-E431AF23E5EE}" type="presParOf" srcId="{2946FB4C-6BCA-432C-B21F-E777CD26C16F}" destId="{F2DEA389-A59C-4378-AA93-788B84E176DE}" srcOrd="1" destOrd="0" presId="urn:microsoft.com/office/officeart/2005/8/layout/hierarchy1"/>
    <dgm:cxn modelId="{C607DAC8-C90E-4FF8-9A46-19B1C1FA9413}" type="presParOf" srcId="{F2DEA389-A59C-4378-AA93-788B84E176DE}" destId="{338C991C-B5D5-4761-8EF8-DBCA706E9713}" srcOrd="0" destOrd="0" presId="urn:microsoft.com/office/officeart/2005/8/layout/hierarchy1"/>
    <dgm:cxn modelId="{652E697B-3922-44B5-B46A-F781E2EA9735}" type="presParOf" srcId="{338C991C-B5D5-4761-8EF8-DBCA706E9713}" destId="{7F89A405-56B2-4A11-AE70-0E3F7ECCD333}" srcOrd="0" destOrd="0" presId="urn:microsoft.com/office/officeart/2005/8/layout/hierarchy1"/>
    <dgm:cxn modelId="{7E0BCC69-3660-4D03-B94B-8AA61BF54461}" type="presParOf" srcId="{338C991C-B5D5-4761-8EF8-DBCA706E9713}" destId="{E1F57860-941D-4F7F-93FF-1E67C67BB09B}" srcOrd="1" destOrd="0" presId="urn:microsoft.com/office/officeart/2005/8/layout/hierarchy1"/>
    <dgm:cxn modelId="{6FA5709A-18AC-46B7-8DC0-ADFC738FF3E1}" type="presParOf" srcId="{F2DEA389-A59C-4378-AA93-788B84E176DE}" destId="{19E1A4E5-E693-4592-B770-4F4F8722B2C9}" srcOrd="1" destOrd="0" presId="urn:microsoft.com/office/officeart/2005/8/layout/hierarchy1"/>
    <dgm:cxn modelId="{22EA2AFB-5F11-4D45-B9C1-79899326A561}" type="presParOf" srcId="{19E1A4E5-E693-4592-B770-4F4F8722B2C9}" destId="{61F8416C-948A-47EF-B7A8-77CE898200E9}" srcOrd="0" destOrd="0" presId="urn:microsoft.com/office/officeart/2005/8/layout/hierarchy1"/>
    <dgm:cxn modelId="{6AAB1FE6-FFA6-4CF7-B3FC-C075AC0A31AA}" type="presParOf" srcId="{19E1A4E5-E693-4592-B770-4F4F8722B2C9}" destId="{4A37FA86-8081-4D04-BE34-5E8894EB491B}" srcOrd="1" destOrd="0" presId="urn:microsoft.com/office/officeart/2005/8/layout/hierarchy1"/>
    <dgm:cxn modelId="{A163E026-07FA-4B4E-96AA-EB282A078359}" type="presParOf" srcId="{4A37FA86-8081-4D04-BE34-5E8894EB491B}" destId="{F1F466EC-AD8A-492B-9014-F34DC0B3DD8C}" srcOrd="0" destOrd="0" presId="urn:microsoft.com/office/officeart/2005/8/layout/hierarchy1"/>
    <dgm:cxn modelId="{E3831684-E2A2-44F6-AF0D-7DD91097C787}" type="presParOf" srcId="{F1F466EC-AD8A-492B-9014-F34DC0B3DD8C}" destId="{A1D7755D-5836-432E-BBFD-4AFCB36FF51F}" srcOrd="0" destOrd="0" presId="urn:microsoft.com/office/officeart/2005/8/layout/hierarchy1"/>
    <dgm:cxn modelId="{3AD965E8-9ABF-413D-9E44-C70F2397553C}" type="presParOf" srcId="{F1F466EC-AD8A-492B-9014-F34DC0B3DD8C}" destId="{9A3599CA-301B-41DF-8383-1796EBBADC1E}" srcOrd="1" destOrd="0" presId="urn:microsoft.com/office/officeart/2005/8/layout/hierarchy1"/>
    <dgm:cxn modelId="{E4B8C8AA-707B-4B9F-B25B-55ED114B6762}" type="presParOf" srcId="{4A37FA86-8081-4D04-BE34-5E8894EB491B}" destId="{B0AD3A16-1AF9-4933-9AE7-73AA057A340A}" srcOrd="1" destOrd="0" presId="urn:microsoft.com/office/officeart/2005/8/layout/hierarchy1"/>
    <dgm:cxn modelId="{C8F3DE2F-85EB-4605-803F-74E72825E8AA}" type="presParOf" srcId="{2946FB4C-6BCA-432C-B21F-E777CD26C16F}" destId="{62AA6232-9310-49D6-9A9A-001C914C4094}" srcOrd="2" destOrd="0" presId="urn:microsoft.com/office/officeart/2005/8/layout/hierarchy1"/>
    <dgm:cxn modelId="{3F0F1D40-9BD1-4790-8D50-43D7188E0925}" type="presParOf" srcId="{2946FB4C-6BCA-432C-B21F-E777CD26C16F}" destId="{6E00895A-2E03-4697-931A-E9BDD9199069}" srcOrd="3" destOrd="0" presId="urn:microsoft.com/office/officeart/2005/8/layout/hierarchy1"/>
    <dgm:cxn modelId="{E7A8D6D2-5EAB-42B0-9E71-24BAA2AA8144}" type="presParOf" srcId="{6E00895A-2E03-4697-931A-E9BDD9199069}" destId="{7C0A518F-741C-4705-8902-934CAC3A5D7E}" srcOrd="0" destOrd="0" presId="urn:microsoft.com/office/officeart/2005/8/layout/hierarchy1"/>
    <dgm:cxn modelId="{73A0DB46-7054-45DC-BA89-FF599242841E}" type="presParOf" srcId="{7C0A518F-741C-4705-8902-934CAC3A5D7E}" destId="{9E493DD3-4C7D-4F37-8AF6-3E32C8A77A67}" srcOrd="0" destOrd="0" presId="urn:microsoft.com/office/officeart/2005/8/layout/hierarchy1"/>
    <dgm:cxn modelId="{5E9F6A92-9ED3-4C31-A5B5-A8739E618C26}" type="presParOf" srcId="{7C0A518F-741C-4705-8902-934CAC3A5D7E}" destId="{7B3C8515-E209-4380-85C9-F3F9696C49E9}" srcOrd="1" destOrd="0" presId="urn:microsoft.com/office/officeart/2005/8/layout/hierarchy1"/>
    <dgm:cxn modelId="{B3DB1A3B-1C78-432B-8242-5BD96A627798}" type="presParOf" srcId="{6E00895A-2E03-4697-931A-E9BDD9199069}" destId="{10EFCA68-ACA5-494A-89DF-DCDA89E6B00E}" srcOrd="1" destOrd="0" presId="urn:microsoft.com/office/officeart/2005/8/layout/hierarchy1"/>
    <dgm:cxn modelId="{75F6AEA9-AB11-4904-B8CA-08E102F87466}" type="presParOf" srcId="{10EFCA68-ACA5-494A-89DF-DCDA89E6B00E}" destId="{E755E8F0-791E-4C3D-9407-65D20DEA2BD4}" srcOrd="0" destOrd="0" presId="urn:microsoft.com/office/officeart/2005/8/layout/hierarchy1"/>
    <dgm:cxn modelId="{BDA647D3-536F-4035-B15E-801EAC0FF57D}" type="presParOf" srcId="{10EFCA68-ACA5-494A-89DF-DCDA89E6B00E}" destId="{0977FE1C-4958-473D-B833-E057622BDB56}" srcOrd="1" destOrd="0" presId="urn:microsoft.com/office/officeart/2005/8/layout/hierarchy1"/>
    <dgm:cxn modelId="{4AEBD357-A187-44F9-AEEC-C0BDD96085E6}" type="presParOf" srcId="{0977FE1C-4958-473D-B833-E057622BDB56}" destId="{B1D720D8-29A7-452C-AB5F-A0FCBD13E86A}" srcOrd="0" destOrd="0" presId="urn:microsoft.com/office/officeart/2005/8/layout/hierarchy1"/>
    <dgm:cxn modelId="{B716B53F-2284-4770-AE8B-6D31B31FC5E9}" type="presParOf" srcId="{B1D720D8-29A7-452C-AB5F-A0FCBD13E86A}" destId="{95CB0FF1-D081-432F-A593-9579B9F39F4F}" srcOrd="0" destOrd="0" presId="urn:microsoft.com/office/officeart/2005/8/layout/hierarchy1"/>
    <dgm:cxn modelId="{13764709-D0DD-42C5-AFBB-BFE6B13EF3E1}" type="presParOf" srcId="{B1D720D8-29A7-452C-AB5F-A0FCBD13E86A}" destId="{2BCA1E58-C125-4D45-9061-79F0F4EACFBC}" srcOrd="1" destOrd="0" presId="urn:microsoft.com/office/officeart/2005/8/layout/hierarchy1"/>
    <dgm:cxn modelId="{0A657564-25B1-4244-B83D-E9E30D09B09D}" type="presParOf" srcId="{0977FE1C-4958-473D-B833-E057622BDB56}" destId="{2B51393B-975C-4947-AE3D-69740C42CEE1}"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879F1E8-BAEC-48EE-B8F3-A557409ABE5F}"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l-GR"/>
        </a:p>
      </dgm:t>
    </dgm:pt>
    <dgm:pt modelId="{17DD00E4-6A22-40F8-A65F-F009DB5FEFF8}">
      <dgm:prSet phldrT="[Κείμενο]"/>
      <dgm:spPr/>
      <dgm:t>
        <a:bodyPr/>
        <a:lstStyle/>
        <a:p>
          <a:r>
            <a:rPr lang="el-GR" dirty="0" smtClean="0"/>
            <a:t>Φυματίωση στοματικής κοιλότητας</a:t>
          </a:r>
          <a:endParaRPr lang="el-GR" dirty="0"/>
        </a:p>
      </dgm:t>
    </dgm:pt>
    <dgm:pt modelId="{F3473F77-65A3-4FAB-8EB8-10C4D1E88511}" type="parTrans" cxnId="{D00985B8-99BC-42BF-8169-FE3CC8C369D6}">
      <dgm:prSet/>
      <dgm:spPr/>
      <dgm:t>
        <a:bodyPr/>
        <a:lstStyle/>
        <a:p>
          <a:endParaRPr lang="el-GR"/>
        </a:p>
      </dgm:t>
    </dgm:pt>
    <dgm:pt modelId="{977C189D-E5A3-4CAF-9C98-5CF10D60E9FC}" type="sibTrans" cxnId="{D00985B8-99BC-42BF-8169-FE3CC8C369D6}">
      <dgm:prSet/>
      <dgm:spPr/>
      <dgm:t>
        <a:bodyPr/>
        <a:lstStyle/>
        <a:p>
          <a:endParaRPr lang="el-GR"/>
        </a:p>
      </dgm:t>
    </dgm:pt>
    <dgm:pt modelId="{A9A4BF17-B914-457F-908B-974E5A579CB5}">
      <dgm:prSet phldrT="[Κείμενο]"/>
      <dgm:spPr>
        <a:solidFill>
          <a:schemeClr val="accent3">
            <a:lumMod val="50000"/>
          </a:schemeClr>
        </a:solidFill>
      </dgm:spPr>
      <dgm:t>
        <a:bodyPr/>
        <a:lstStyle/>
        <a:p>
          <a:r>
            <a:rPr lang="el-GR" dirty="0" smtClean="0"/>
            <a:t>Η λοίμωξη στη στοματική κοιλότητα είναι σπάνια. Συνήθως είναι δευτεροπαθής. Εκδηλώνεται πιο συχνά στη γλώσσα με επώδυνο οίδημα ή έλκος και πιο σπάνια στους βλεννογόνους με έλκος, οζίδια ή πλάκες και στα οστά των γνάθων με συμπτώματα οστεομυελίτιδας </a:t>
          </a:r>
          <a:endParaRPr lang="el-GR" dirty="0"/>
        </a:p>
      </dgm:t>
    </dgm:pt>
    <dgm:pt modelId="{705B9806-FE61-4D8F-9B67-6844A7BBF952}" type="parTrans" cxnId="{FF8B4A8C-3DCD-4C11-B83D-71D675BB439B}">
      <dgm:prSet/>
      <dgm:spPr/>
      <dgm:t>
        <a:bodyPr/>
        <a:lstStyle/>
        <a:p>
          <a:endParaRPr lang="el-GR"/>
        </a:p>
      </dgm:t>
    </dgm:pt>
    <dgm:pt modelId="{54600AAA-F257-4EB8-BE36-86E91771E013}" type="sibTrans" cxnId="{FF8B4A8C-3DCD-4C11-B83D-71D675BB439B}">
      <dgm:prSet/>
      <dgm:spPr/>
      <dgm:t>
        <a:bodyPr/>
        <a:lstStyle/>
        <a:p>
          <a:endParaRPr lang="el-GR"/>
        </a:p>
      </dgm:t>
    </dgm:pt>
    <dgm:pt modelId="{B09374B1-EC1C-4221-B818-88BDE22307EF}">
      <dgm:prSet phldrT="[Κείμενο]"/>
      <dgm:spPr>
        <a:solidFill>
          <a:schemeClr val="accent3">
            <a:lumMod val="75000"/>
          </a:schemeClr>
        </a:solidFill>
      </dgm:spPr>
      <dgm:t>
        <a:bodyPr/>
        <a:lstStyle/>
        <a:p>
          <a:r>
            <a:rPr lang="el-GR" dirty="0" smtClean="0"/>
            <a:t>Τραυματισμός</a:t>
          </a:r>
          <a:endParaRPr lang="el-GR" dirty="0"/>
        </a:p>
      </dgm:t>
    </dgm:pt>
    <dgm:pt modelId="{F7ABF2AB-3032-48B5-A074-09E394232447}" type="parTrans" cxnId="{991D3253-1022-4702-B9BA-B3EE37A16EEB}">
      <dgm:prSet/>
      <dgm:spPr/>
      <dgm:t>
        <a:bodyPr/>
        <a:lstStyle/>
        <a:p>
          <a:endParaRPr lang="el-GR"/>
        </a:p>
      </dgm:t>
    </dgm:pt>
    <dgm:pt modelId="{28D2A892-F46D-4B1C-84D9-DA61865FE922}" type="sibTrans" cxnId="{991D3253-1022-4702-B9BA-B3EE37A16EEB}">
      <dgm:prSet/>
      <dgm:spPr/>
      <dgm:t>
        <a:bodyPr/>
        <a:lstStyle/>
        <a:p>
          <a:endParaRPr lang="el-GR"/>
        </a:p>
      </dgm:t>
    </dgm:pt>
    <dgm:pt modelId="{0784DFA6-3E44-4722-A6F9-6BF561B63ED6}">
      <dgm:prSet phldrT="[Κείμενο]"/>
      <dgm:spPr>
        <a:solidFill>
          <a:schemeClr val="accent3">
            <a:lumMod val="75000"/>
          </a:schemeClr>
        </a:solidFill>
      </dgm:spPr>
      <dgm:t>
        <a:bodyPr/>
        <a:lstStyle/>
        <a:p>
          <a:r>
            <a:rPr lang="el-GR" dirty="0" smtClean="0"/>
            <a:t>Κακή  κατάσταση της γενικής υγείας του ατόμου</a:t>
          </a:r>
          <a:endParaRPr lang="el-GR" dirty="0"/>
        </a:p>
      </dgm:t>
    </dgm:pt>
    <dgm:pt modelId="{89CF34BA-0C1F-4780-8CBF-D1948C20C633}" type="parTrans" cxnId="{55B77503-1329-4274-BA08-B287DDF236EF}">
      <dgm:prSet/>
      <dgm:spPr/>
      <dgm:t>
        <a:bodyPr/>
        <a:lstStyle/>
        <a:p>
          <a:endParaRPr lang="el-GR"/>
        </a:p>
      </dgm:t>
    </dgm:pt>
    <dgm:pt modelId="{98A3D665-0288-4CB7-A0AB-6F5B6BEDA6E7}" type="sibTrans" cxnId="{55B77503-1329-4274-BA08-B287DDF236EF}">
      <dgm:prSet/>
      <dgm:spPr/>
      <dgm:t>
        <a:bodyPr/>
        <a:lstStyle/>
        <a:p>
          <a:endParaRPr lang="el-GR"/>
        </a:p>
      </dgm:t>
    </dgm:pt>
    <dgm:pt modelId="{90124D0B-AF77-4E87-A0D4-4B33EF09A92B}">
      <dgm:prSet phldrT="[Κείμενο]"/>
      <dgm:spPr>
        <a:solidFill>
          <a:schemeClr val="accent5">
            <a:lumMod val="50000"/>
          </a:schemeClr>
        </a:solidFill>
      </dgm:spPr>
      <dgm:t>
        <a:bodyPr/>
        <a:lstStyle/>
        <a:p>
          <a:r>
            <a:rPr lang="el-GR" dirty="0" smtClean="0"/>
            <a:t>Μετάδοση</a:t>
          </a:r>
          <a:endParaRPr lang="el-GR" dirty="0"/>
        </a:p>
      </dgm:t>
    </dgm:pt>
    <dgm:pt modelId="{E9B4F3C3-4FD6-4C80-86B3-343C9F00F7D9}" type="parTrans" cxnId="{F5F3A714-2A89-4DD9-824F-04EA8DCC1A1C}">
      <dgm:prSet/>
      <dgm:spPr/>
      <dgm:t>
        <a:bodyPr/>
        <a:lstStyle/>
        <a:p>
          <a:endParaRPr lang="el-GR"/>
        </a:p>
      </dgm:t>
    </dgm:pt>
    <dgm:pt modelId="{4446FA8C-5AD5-452D-A382-93AFEF661240}" type="sibTrans" cxnId="{F5F3A714-2A89-4DD9-824F-04EA8DCC1A1C}">
      <dgm:prSet/>
      <dgm:spPr/>
      <dgm:t>
        <a:bodyPr/>
        <a:lstStyle/>
        <a:p>
          <a:endParaRPr lang="el-GR"/>
        </a:p>
      </dgm:t>
    </dgm:pt>
    <dgm:pt modelId="{000CD48E-2FBB-4A0F-988A-2D05228ACAA0}">
      <dgm:prSet phldrT="[Κείμενο]"/>
      <dgm:spPr>
        <a:solidFill>
          <a:schemeClr val="accent5">
            <a:lumMod val="75000"/>
          </a:schemeClr>
        </a:solidFill>
      </dgm:spPr>
      <dgm:t>
        <a:bodyPr/>
        <a:lstStyle/>
        <a:p>
          <a:r>
            <a:rPr lang="el-GR" dirty="0" smtClean="0"/>
            <a:t>Δευτεροπαθής μόλυνση (</a:t>
          </a:r>
          <a:r>
            <a:rPr lang="en-US" dirty="0" smtClean="0"/>
            <a:t>M. tuberculosis)</a:t>
          </a:r>
          <a:endParaRPr lang="el-GR" dirty="0"/>
        </a:p>
      </dgm:t>
    </dgm:pt>
    <dgm:pt modelId="{A717F6DE-649C-45B3-A394-796E2365F9E7}" type="parTrans" cxnId="{9476044C-5205-4CD5-B84A-66A17BEE00C7}">
      <dgm:prSet/>
      <dgm:spPr/>
      <dgm:t>
        <a:bodyPr/>
        <a:lstStyle/>
        <a:p>
          <a:endParaRPr lang="el-GR"/>
        </a:p>
      </dgm:t>
    </dgm:pt>
    <dgm:pt modelId="{C6A9649B-9692-4E2A-BFE2-80DD20811916}" type="sibTrans" cxnId="{9476044C-5205-4CD5-B84A-66A17BEE00C7}">
      <dgm:prSet/>
      <dgm:spPr/>
      <dgm:t>
        <a:bodyPr/>
        <a:lstStyle/>
        <a:p>
          <a:endParaRPr lang="el-GR"/>
        </a:p>
      </dgm:t>
    </dgm:pt>
    <dgm:pt modelId="{0761F631-B9ED-449B-87C6-A4B42567579D}">
      <dgm:prSet phldrT="[Κείμενο]"/>
      <dgm:spPr>
        <a:solidFill>
          <a:schemeClr val="accent3">
            <a:lumMod val="75000"/>
          </a:schemeClr>
        </a:solidFill>
      </dgm:spPr>
      <dgm:t>
        <a:bodyPr/>
        <a:lstStyle/>
        <a:p>
          <a:r>
            <a:rPr lang="el-GR" dirty="0" smtClean="0"/>
            <a:t>Εξαγωγές δοντιών</a:t>
          </a:r>
          <a:endParaRPr lang="el-GR" dirty="0"/>
        </a:p>
      </dgm:t>
    </dgm:pt>
    <dgm:pt modelId="{0EA1C473-61ED-420B-A4E5-4D97CACE1F36}" type="parTrans" cxnId="{BD036B5B-0AC0-4040-9762-AF281CF3D7FF}">
      <dgm:prSet/>
      <dgm:spPr/>
      <dgm:t>
        <a:bodyPr/>
        <a:lstStyle/>
        <a:p>
          <a:endParaRPr lang="el-GR"/>
        </a:p>
      </dgm:t>
    </dgm:pt>
    <dgm:pt modelId="{E9EF3491-F5ED-4B8B-9781-F41E056E308D}" type="sibTrans" cxnId="{BD036B5B-0AC0-4040-9762-AF281CF3D7FF}">
      <dgm:prSet/>
      <dgm:spPr/>
      <dgm:t>
        <a:bodyPr/>
        <a:lstStyle/>
        <a:p>
          <a:endParaRPr lang="el-GR"/>
        </a:p>
      </dgm:t>
    </dgm:pt>
    <dgm:pt modelId="{5128ACB7-F2D2-4D9B-B5B1-2F39670F1CA4}">
      <dgm:prSet phldrT="[Κείμενο]"/>
      <dgm:spPr>
        <a:solidFill>
          <a:schemeClr val="accent5">
            <a:lumMod val="60000"/>
            <a:lumOff val="40000"/>
          </a:schemeClr>
        </a:solidFill>
      </dgm:spPr>
      <dgm:t>
        <a:bodyPr/>
        <a:lstStyle/>
        <a:p>
          <a:r>
            <a:rPr lang="el-GR" dirty="0" smtClean="0"/>
            <a:t>Απόχρεμψη</a:t>
          </a:r>
          <a:endParaRPr lang="el-GR" dirty="0"/>
        </a:p>
      </dgm:t>
    </dgm:pt>
    <dgm:pt modelId="{36449FA6-92FD-4452-A634-0F3897378DDF}" type="parTrans" cxnId="{F38A5DF3-5475-4546-B06F-629DE751BCEB}">
      <dgm:prSet/>
      <dgm:spPr/>
      <dgm:t>
        <a:bodyPr/>
        <a:lstStyle/>
        <a:p>
          <a:endParaRPr lang="el-GR"/>
        </a:p>
      </dgm:t>
    </dgm:pt>
    <dgm:pt modelId="{AC63304B-20CD-4972-A778-D1C6A1141DE4}" type="sibTrans" cxnId="{F38A5DF3-5475-4546-B06F-629DE751BCEB}">
      <dgm:prSet/>
      <dgm:spPr/>
      <dgm:t>
        <a:bodyPr/>
        <a:lstStyle/>
        <a:p>
          <a:endParaRPr lang="el-GR"/>
        </a:p>
      </dgm:t>
    </dgm:pt>
    <dgm:pt modelId="{97AB22B7-691A-4B31-85CB-91C9F3EB2BD5}">
      <dgm:prSet phldrT="[Κείμενο]"/>
      <dgm:spPr>
        <a:solidFill>
          <a:schemeClr val="accent5">
            <a:lumMod val="60000"/>
            <a:lumOff val="40000"/>
          </a:schemeClr>
        </a:solidFill>
      </dgm:spPr>
      <dgm:t>
        <a:bodyPr/>
        <a:lstStyle/>
        <a:p>
          <a:r>
            <a:rPr lang="el-GR" dirty="0" smtClean="0"/>
            <a:t>Αιματογενώς</a:t>
          </a:r>
          <a:endParaRPr lang="el-GR" dirty="0"/>
        </a:p>
      </dgm:t>
    </dgm:pt>
    <dgm:pt modelId="{236C8895-B99D-46DB-AFC8-0F23024862FE}" type="parTrans" cxnId="{94E88D1A-CB1A-415D-B41E-428B107688A8}">
      <dgm:prSet/>
      <dgm:spPr/>
      <dgm:t>
        <a:bodyPr/>
        <a:lstStyle/>
        <a:p>
          <a:endParaRPr lang="el-GR"/>
        </a:p>
      </dgm:t>
    </dgm:pt>
    <dgm:pt modelId="{0A53F072-0551-4FFD-B9C2-B475DE09B750}" type="sibTrans" cxnId="{94E88D1A-CB1A-415D-B41E-428B107688A8}">
      <dgm:prSet/>
      <dgm:spPr/>
      <dgm:t>
        <a:bodyPr/>
        <a:lstStyle/>
        <a:p>
          <a:endParaRPr lang="el-GR"/>
        </a:p>
      </dgm:t>
    </dgm:pt>
    <dgm:pt modelId="{FFBB394C-F1F2-46D5-A36F-8F2ECD7F20FB}">
      <dgm:prSet phldrT="[Κείμενο]"/>
      <dgm:spPr>
        <a:solidFill>
          <a:schemeClr val="accent6">
            <a:lumMod val="75000"/>
          </a:schemeClr>
        </a:solidFill>
      </dgm:spPr>
      <dgm:t>
        <a:bodyPr/>
        <a:lstStyle/>
        <a:p>
          <a:r>
            <a:rPr lang="el-GR" dirty="0" smtClean="0"/>
            <a:t>Πρωτοπαθής μόλυνση (</a:t>
          </a:r>
          <a:r>
            <a:rPr lang="en-US" dirty="0" smtClean="0"/>
            <a:t>M. bovis)</a:t>
          </a:r>
          <a:endParaRPr lang="el-GR" dirty="0"/>
        </a:p>
      </dgm:t>
    </dgm:pt>
    <dgm:pt modelId="{D0ED6C49-7266-4737-A6F3-A9ACD3C4BF38}" type="parTrans" cxnId="{7E552AAE-05DC-4982-B57B-22A405FA5719}">
      <dgm:prSet/>
      <dgm:spPr/>
      <dgm:t>
        <a:bodyPr/>
        <a:lstStyle/>
        <a:p>
          <a:endParaRPr lang="el-GR"/>
        </a:p>
      </dgm:t>
    </dgm:pt>
    <dgm:pt modelId="{13750289-C772-4E42-9538-A0D79FAD9E98}" type="sibTrans" cxnId="{7E552AAE-05DC-4982-B57B-22A405FA5719}">
      <dgm:prSet/>
      <dgm:spPr/>
      <dgm:t>
        <a:bodyPr/>
        <a:lstStyle/>
        <a:p>
          <a:endParaRPr lang="el-GR"/>
        </a:p>
      </dgm:t>
    </dgm:pt>
    <dgm:pt modelId="{5E62D6AB-4F7F-4D8A-86FB-B72CB5D3AD68}">
      <dgm:prSet phldrT="[Κείμενο]"/>
      <dgm:spPr>
        <a:solidFill>
          <a:schemeClr val="accent6">
            <a:lumMod val="60000"/>
            <a:lumOff val="40000"/>
          </a:schemeClr>
        </a:solidFill>
      </dgm:spPr>
      <dgm:t>
        <a:bodyPr/>
        <a:lstStyle/>
        <a:p>
          <a:r>
            <a:rPr lang="el-GR" dirty="0" smtClean="0"/>
            <a:t>Μολυσμένη τροφή ή γάλα</a:t>
          </a:r>
          <a:endParaRPr lang="el-GR" dirty="0"/>
        </a:p>
      </dgm:t>
    </dgm:pt>
    <dgm:pt modelId="{3A320107-80DD-4910-91D6-D09BA0C37186}" type="parTrans" cxnId="{3AA9A108-A134-49E4-B732-576F1F231059}">
      <dgm:prSet/>
      <dgm:spPr/>
      <dgm:t>
        <a:bodyPr/>
        <a:lstStyle/>
        <a:p>
          <a:endParaRPr lang="el-GR"/>
        </a:p>
      </dgm:t>
    </dgm:pt>
    <dgm:pt modelId="{225FAB01-FD8D-4FFF-BF19-7EA1E6157C6A}" type="sibTrans" cxnId="{3AA9A108-A134-49E4-B732-576F1F231059}">
      <dgm:prSet/>
      <dgm:spPr/>
      <dgm:t>
        <a:bodyPr/>
        <a:lstStyle/>
        <a:p>
          <a:endParaRPr lang="el-GR"/>
        </a:p>
      </dgm:t>
    </dgm:pt>
    <dgm:pt modelId="{816C0719-B217-4982-8DB6-7A7EF8A58324}" type="pres">
      <dgm:prSet presAssocID="{4879F1E8-BAEC-48EE-B8F3-A557409ABE5F}" presName="Name0" presStyleCnt="0">
        <dgm:presLayoutVars>
          <dgm:chPref val="1"/>
          <dgm:dir/>
          <dgm:animOne val="branch"/>
          <dgm:animLvl val="lvl"/>
          <dgm:resizeHandles/>
        </dgm:presLayoutVars>
      </dgm:prSet>
      <dgm:spPr/>
      <dgm:t>
        <a:bodyPr/>
        <a:lstStyle/>
        <a:p>
          <a:endParaRPr lang="el-GR"/>
        </a:p>
      </dgm:t>
    </dgm:pt>
    <dgm:pt modelId="{9851482B-2B92-4062-B2AE-ED47E7C70468}" type="pres">
      <dgm:prSet presAssocID="{17DD00E4-6A22-40F8-A65F-F009DB5FEFF8}" presName="vertOne" presStyleCnt="0"/>
      <dgm:spPr/>
    </dgm:pt>
    <dgm:pt modelId="{4B69D5FA-8058-43C5-8804-E32EA72E1D2D}" type="pres">
      <dgm:prSet presAssocID="{17DD00E4-6A22-40F8-A65F-F009DB5FEFF8}" presName="txOne" presStyleLbl="node0" presStyleIdx="0" presStyleCnt="1">
        <dgm:presLayoutVars>
          <dgm:chPref val="3"/>
        </dgm:presLayoutVars>
      </dgm:prSet>
      <dgm:spPr/>
      <dgm:t>
        <a:bodyPr/>
        <a:lstStyle/>
        <a:p>
          <a:endParaRPr lang="el-GR"/>
        </a:p>
      </dgm:t>
    </dgm:pt>
    <dgm:pt modelId="{6E43F3FF-992C-44D7-A263-84111BDC4DE1}" type="pres">
      <dgm:prSet presAssocID="{17DD00E4-6A22-40F8-A65F-F009DB5FEFF8}" presName="parTransOne" presStyleCnt="0"/>
      <dgm:spPr/>
    </dgm:pt>
    <dgm:pt modelId="{62962848-F743-47A3-BE5E-4A9D65B2A142}" type="pres">
      <dgm:prSet presAssocID="{17DD00E4-6A22-40F8-A65F-F009DB5FEFF8}" presName="horzOne" presStyleCnt="0"/>
      <dgm:spPr/>
    </dgm:pt>
    <dgm:pt modelId="{4B7D4A8C-C132-44C7-9896-AD42373B26D8}" type="pres">
      <dgm:prSet presAssocID="{A9A4BF17-B914-457F-908B-974E5A579CB5}" presName="vertTwo" presStyleCnt="0"/>
      <dgm:spPr/>
    </dgm:pt>
    <dgm:pt modelId="{AC62FB9A-F027-4895-A98F-116293123723}" type="pres">
      <dgm:prSet presAssocID="{A9A4BF17-B914-457F-908B-974E5A579CB5}" presName="txTwo" presStyleLbl="node2" presStyleIdx="0" presStyleCnt="2" custScaleY="151631">
        <dgm:presLayoutVars>
          <dgm:chPref val="3"/>
        </dgm:presLayoutVars>
      </dgm:prSet>
      <dgm:spPr/>
      <dgm:t>
        <a:bodyPr/>
        <a:lstStyle/>
        <a:p>
          <a:endParaRPr lang="el-GR"/>
        </a:p>
      </dgm:t>
    </dgm:pt>
    <dgm:pt modelId="{CD532AA4-9D54-4CC8-9670-CCDC1EB791D4}" type="pres">
      <dgm:prSet presAssocID="{A9A4BF17-B914-457F-908B-974E5A579CB5}" presName="parTransTwo" presStyleCnt="0"/>
      <dgm:spPr/>
    </dgm:pt>
    <dgm:pt modelId="{E48C593E-43E3-416A-A33B-FA2D2F301F8D}" type="pres">
      <dgm:prSet presAssocID="{A9A4BF17-B914-457F-908B-974E5A579CB5}" presName="horzTwo" presStyleCnt="0"/>
      <dgm:spPr/>
    </dgm:pt>
    <dgm:pt modelId="{BD2D355E-4CF1-4A08-86F7-7A99B803FBC3}" type="pres">
      <dgm:prSet presAssocID="{B09374B1-EC1C-4221-B818-88BDE22307EF}" presName="vertThree" presStyleCnt="0"/>
      <dgm:spPr/>
    </dgm:pt>
    <dgm:pt modelId="{5699346A-E3CE-4ACD-A08D-2A966322E85B}" type="pres">
      <dgm:prSet presAssocID="{B09374B1-EC1C-4221-B818-88BDE22307EF}" presName="txThree" presStyleLbl="node3" presStyleIdx="0" presStyleCnt="5">
        <dgm:presLayoutVars>
          <dgm:chPref val="3"/>
        </dgm:presLayoutVars>
      </dgm:prSet>
      <dgm:spPr/>
      <dgm:t>
        <a:bodyPr/>
        <a:lstStyle/>
        <a:p>
          <a:endParaRPr lang="el-GR"/>
        </a:p>
      </dgm:t>
    </dgm:pt>
    <dgm:pt modelId="{C042DF21-44E1-4C4A-BB1B-56A076BA9748}" type="pres">
      <dgm:prSet presAssocID="{B09374B1-EC1C-4221-B818-88BDE22307EF}" presName="horzThree" presStyleCnt="0"/>
      <dgm:spPr/>
    </dgm:pt>
    <dgm:pt modelId="{286C3F2B-604B-4A5B-9E9C-898FE306D27C}" type="pres">
      <dgm:prSet presAssocID="{28D2A892-F46D-4B1C-84D9-DA61865FE922}" presName="sibSpaceThree" presStyleCnt="0"/>
      <dgm:spPr/>
    </dgm:pt>
    <dgm:pt modelId="{33ABB242-2C0D-418E-A113-EFBD0DA83BEA}" type="pres">
      <dgm:prSet presAssocID="{0761F631-B9ED-449B-87C6-A4B42567579D}" presName="vertThree" presStyleCnt="0"/>
      <dgm:spPr/>
    </dgm:pt>
    <dgm:pt modelId="{6D44106B-8928-4E05-A44A-C81BF94769AA}" type="pres">
      <dgm:prSet presAssocID="{0761F631-B9ED-449B-87C6-A4B42567579D}" presName="txThree" presStyleLbl="node3" presStyleIdx="1" presStyleCnt="5">
        <dgm:presLayoutVars>
          <dgm:chPref val="3"/>
        </dgm:presLayoutVars>
      </dgm:prSet>
      <dgm:spPr/>
      <dgm:t>
        <a:bodyPr/>
        <a:lstStyle/>
        <a:p>
          <a:endParaRPr lang="el-GR"/>
        </a:p>
      </dgm:t>
    </dgm:pt>
    <dgm:pt modelId="{2E63B133-F78B-4C20-A4ED-AE4B2EE2E916}" type="pres">
      <dgm:prSet presAssocID="{0761F631-B9ED-449B-87C6-A4B42567579D}" presName="horzThree" presStyleCnt="0"/>
      <dgm:spPr/>
    </dgm:pt>
    <dgm:pt modelId="{2A3EE0AD-BBFB-4B58-8EAB-00537E14CFF1}" type="pres">
      <dgm:prSet presAssocID="{E9EF3491-F5ED-4B8B-9781-F41E056E308D}" presName="sibSpaceThree" presStyleCnt="0"/>
      <dgm:spPr/>
    </dgm:pt>
    <dgm:pt modelId="{947BCCBF-6A94-4875-9F3B-D6F8D708D388}" type="pres">
      <dgm:prSet presAssocID="{0784DFA6-3E44-4722-A6F9-6BF561B63ED6}" presName="vertThree" presStyleCnt="0"/>
      <dgm:spPr/>
    </dgm:pt>
    <dgm:pt modelId="{22AACA9C-249B-4A2A-83EF-73CCC73C7A14}" type="pres">
      <dgm:prSet presAssocID="{0784DFA6-3E44-4722-A6F9-6BF561B63ED6}" presName="txThree" presStyleLbl="node3" presStyleIdx="2" presStyleCnt="5">
        <dgm:presLayoutVars>
          <dgm:chPref val="3"/>
        </dgm:presLayoutVars>
      </dgm:prSet>
      <dgm:spPr/>
      <dgm:t>
        <a:bodyPr/>
        <a:lstStyle/>
        <a:p>
          <a:endParaRPr lang="el-GR"/>
        </a:p>
      </dgm:t>
    </dgm:pt>
    <dgm:pt modelId="{3F082647-8952-4FF6-A161-D41674383BF2}" type="pres">
      <dgm:prSet presAssocID="{0784DFA6-3E44-4722-A6F9-6BF561B63ED6}" presName="horzThree" presStyleCnt="0"/>
      <dgm:spPr/>
    </dgm:pt>
    <dgm:pt modelId="{6A3484B6-E7A3-4A31-9051-C4151629F23B}" type="pres">
      <dgm:prSet presAssocID="{54600AAA-F257-4EB8-BE36-86E91771E013}" presName="sibSpaceTwo" presStyleCnt="0"/>
      <dgm:spPr/>
    </dgm:pt>
    <dgm:pt modelId="{9D19D8D4-ED76-49C3-86B3-9F872F36CBB6}" type="pres">
      <dgm:prSet presAssocID="{90124D0B-AF77-4E87-A0D4-4B33EF09A92B}" presName="vertTwo" presStyleCnt="0"/>
      <dgm:spPr/>
    </dgm:pt>
    <dgm:pt modelId="{617BBF2A-177D-4336-B864-4B06C449416F}" type="pres">
      <dgm:prSet presAssocID="{90124D0B-AF77-4E87-A0D4-4B33EF09A92B}" presName="txTwo" presStyleLbl="node2" presStyleIdx="1" presStyleCnt="2">
        <dgm:presLayoutVars>
          <dgm:chPref val="3"/>
        </dgm:presLayoutVars>
      </dgm:prSet>
      <dgm:spPr/>
      <dgm:t>
        <a:bodyPr/>
        <a:lstStyle/>
        <a:p>
          <a:endParaRPr lang="el-GR"/>
        </a:p>
      </dgm:t>
    </dgm:pt>
    <dgm:pt modelId="{794DF1EF-D6B0-42A6-99C7-961D9996F6D8}" type="pres">
      <dgm:prSet presAssocID="{90124D0B-AF77-4E87-A0D4-4B33EF09A92B}" presName="parTransTwo" presStyleCnt="0"/>
      <dgm:spPr/>
    </dgm:pt>
    <dgm:pt modelId="{5BA4C0E7-003F-4749-A604-F527EAB9FC94}" type="pres">
      <dgm:prSet presAssocID="{90124D0B-AF77-4E87-A0D4-4B33EF09A92B}" presName="horzTwo" presStyleCnt="0"/>
      <dgm:spPr/>
    </dgm:pt>
    <dgm:pt modelId="{FDEB0272-2524-465C-90CA-A66F7C486EC0}" type="pres">
      <dgm:prSet presAssocID="{000CD48E-2FBB-4A0F-988A-2D05228ACAA0}" presName="vertThree" presStyleCnt="0"/>
      <dgm:spPr/>
    </dgm:pt>
    <dgm:pt modelId="{B720255A-C2F4-43EE-ADC4-AB1BFC5DED56}" type="pres">
      <dgm:prSet presAssocID="{000CD48E-2FBB-4A0F-988A-2D05228ACAA0}" presName="txThree" presStyleLbl="node3" presStyleIdx="3" presStyleCnt="5">
        <dgm:presLayoutVars>
          <dgm:chPref val="3"/>
        </dgm:presLayoutVars>
      </dgm:prSet>
      <dgm:spPr/>
      <dgm:t>
        <a:bodyPr/>
        <a:lstStyle/>
        <a:p>
          <a:endParaRPr lang="el-GR"/>
        </a:p>
      </dgm:t>
    </dgm:pt>
    <dgm:pt modelId="{BCAEA41B-9C43-4ADF-9099-3EDC04FC3E33}" type="pres">
      <dgm:prSet presAssocID="{000CD48E-2FBB-4A0F-988A-2D05228ACAA0}" presName="parTransThree" presStyleCnt="0"/>
      <dgm:spPr/>
    </dgm:pt>
    <dgm:pt modelId="{41312943-8124-432E-94B5-5CE827125583}" type="pres">
      <dgm:prSet presAssocID="{000CD48E-2FBB-4A0F-988A-2D05228ACAA0}" presName="horzThree" presStyleCnt="0"/>
      <dgm:spPr/>
    </dgm:pt>
    <dgm:pt modelId="{6FB9BE7C-B4F1-419D-A315-CD0580734890}" type="pres">
      <dgm:prSet presAssocID="{5128ACB7-F2D2-4D9B-B5B1-2F39670F1CA4}" presName="vertFour" presStyleCnt="0">
        <dgm:presLayoutVars>
          <dgm:chPref val="3"/>
        </dgm:presLayoutVars>
      </dgm:prSet>
      <dgm:spPr/>
    </dgm:pt>
    <dgm:pt modelId="{033CD703-F2BA-4BED-8C5E-19B0D2977F65}" type="pres">
      <dgm:prSet presAssocID="{5128ACB7-F2D2-4D9B-B5B1-2F39670F1CA4}" presName="txFour" presStyleLbl="node4" presStyleIdx="0" presStyleCnt="3">
        <dgm:presLayoutVars>
          <dgm:chPref val="3"/>
        </dgm:presLayoutVars>
      </dgm:prSet>
      <dgm:spPr/>
      <dgm:t>
        <a:bodyPr/>
        <a:lstStyle/>
        <a:p>
          <a:endParaRPr lang="el-GR"/>
        </a:p>
      </dgm:t>
    </dgm:pt>
    <dgm:pt modelId="{FC228BF0-80AF-49D3-A58A-92E097E189D7}" type="pres">
      <dgm:prSet presAssocID="{5128ACB7-F2D2-4D9B-B5B1-2F39670F1CA4}" presName="horzFour" presStyleCnt="0"/>
      <dgm:spPr/>
    </dgm:pt>
    <dgm:pt modelId="{217BB848-3A59-4BC5-BEF3-447432D99665}" type="pres">
      <dgm:prSet presAssocID="{AC63304B-20CD-4972-A778-D1C6A1141DE4}" presName="sibSpaceFour" presStyleCnt="0"/>
      <dgm:spPr/>
    </dgm:pt>
    <dgm:pt modelId="{F9837C11-20B1-4A19-970E-7B7EC4145D5F}" type="pres">
      <dgm:prSet presAssocID="{97AB22B7-691A-4B31-85CB-91C9F3EB2BD5}" presName="vertFour" presStyleCnt="0">
        <dgm:presLayoutVars>
          <dgm:chPref val="3"/>
        </dgm:presLayoutVars>
      </dgm:prSet>
      <dgm:spPr/>
    </dgm:pt>
    <dgm:pt modelId="{8F162056-39EC-4304-B1EA-15F05056D94E}" type="pres">
      <dgm:prSet presAssocID="{97AB22B7-691A-4B31-85CB-91C9F3EB2BD5}" presName="txFour" presStyleLbl="node4" presStyleIdx="1" presStyleCnt="3">
        <dgm:presLayoutVars>
          <dgm:chPref val="3"/>
        </dgm:presLayoutVars>
      </dgm:prSet>
      <dgm:spPr/>
      <dgm:t>
        <a:bodyPr/>
        <a:lstStyle/>
        <a:p>
          <a:endParaRPr lang="el-GR"/>
        </a:p>
      </dgm:t>
    </dgm:pt>
    <dgm:pt modelId="{5A093F29-604A-4068-80AA-12C10161A10F}" type="pres">
      <dgm:prSet presAssocID="{97AB22B7-691A-4B31-85CB-91C9F3EB2BD5}" presName="horzFour" presStyleCnt="0"/>
      <dgm:spPr/>
    </dgm:pt>
    <dgm:pt modelId="{C567FC4C-76A7-4CB8-B1E5-9BB58F281E80}" type="pres">
      <dgm:prSet presAssocID="{C6A9649B-9692-4E2A-BFE2-80DD20811916}" presName="sibSpaceThree" presStyleCnt="0"/>
      <dgm:spPr/>
    </dgm:pt>
    <dgm:pt modelId="{B51D75F3-4867-42A7-AF2A-87FBA0C02342}" type="pres">
      <dgm:prSet presAssocID="{FFBB394C-F1F2-46D5-A36F-8F2ECD7F20FB}" presName="vertThree" presStyleCnt="0"/>
      <dgm:spPr/>
    </dgm:pt>
    <dgm:pt modelId="{2CDE8C75-AA5F-4B34-B7E4-317D76C9CD83}" type="pres">
      <dgm:prSet presAssocID="{FFBB394C-F1F2-46D5-A36F-8F2ECD7F20FB}" presName="txThree" presStyleLbl="node3" presStyleIdx="4" presStyleCnt="5" custLinFactNeighborX="170" custLinFactNeighborY="20875">
        <dgm:presLayoutVars>
          <dgm:chPref val="3"/>
        </dgm:presLayoutVars>
      </dgm:prSet>
      <dgm:spPr/>
      <dgm:t>
        <a:bodyPr/>
        <a:lstStyle/>
        <a:p>
          <a:endParaRPr lang="el-GR"/>
        </a:p>
      </dgm:t>
    </dgm:pt>
    <dgm:pt modelId="{F5C6E2B8-F225-4365-AF3D-F135D206AF23}" type="pres">
      <dgm:prSet presAssocID="{FFBB394C-F1F2-46D5-A36F-8F2ECD7F20FB}" presName="parTransThree" presStyleCnt="0"/>
      <dgm:spPr/>
    </dgm:pt>
    <dgm:pt modelId="{FC387F9D-863C-4045-BFA4-36A1E7436038}" type="pres">
      <dgm:prSet presAssocID="{FFBB394C-F1F2-46D5-A36F-8F2ECD7F20FB}" presName="horzThree" presStyleCnt="0"/>
      <dgm:spPr/>
    </dgm:pt>
    <dgm:pt modelId="{D94125CA-2092-4F51-806B-68762E54D667}" type="pres">
      <dgm:prSet presAssocID="{5E62D6AB-4F7F-4D8A-86FB-B72CB5D3AD68}" presName="vertFour" presStyleCnt="0">
        <dgm:presLayoutVars>
          <dgm:chPref val="3"/>
        </dgm:presLayoutVars>
      </dgm:prSet>
      <dgm:spPr/>
    </dgm:pt>
    <dgm:pt modelId="{F7A39A0C-1965-4020-B486-03883B4BC4A1}" type="pres">
      <dgm:prSet presAssocID="{5E62D6AB-4F7F-4D8A-86FB-B72CB5D3AD68}" presName="txFour" presStyleLbl="node4" presStyleIdx="2" presStyleCnt="3" custLinFactNeighborX="170" custLinFactNeighborY="-261">
        <dgm:presLayoutVars>
          <dgm:chPref val="3"/>
        </dgm:presLayoutVars>
      </dgm:prSet>
      <dgm:spPr/>
      <dgm:t>
        <a:bodyPr/>
        <a:lstStyle/>
        <a:p>
          <a:endParaRPr lang="el-GR"/>
        </a:p>
      </dgm:t>
    </dgm:pt>
    <dgm:pt modelId="{A2C35300-F14A-4EF6-A9D8-54688A889345}" type="pres">
      <dgm:prSet presAssocID="{5E62D6AB-4F7F-4D8A-86FB-B72CB5D3AD68}" presName="horzFour" presStyleCnt="0"/>
      <dgm:spPr/>
    </dgm:pt>
  </dgm:ptLst>
  <dgm:cxnLst>
    <dgm:cxn modelId="{8952E547-539B-4187-8F05-597445A201D1}" type="presOf" srcId="{17DD00E4-6A22-40F8-A65F-F009DB5FEFF8}" destId="{4B69D5FA-8058-43C5-8804-E32EA72E1D2D}" srcOrd="0" destOrd="0" presId="urn:microsoft.com/office/officeart/2005/8/layout/hierarchy4"/>
    <dgm:cxn modelId="{D75FF379-BB25-4AB3-90EE-801919F77494}" type="presOf" srcId="{4879F1E8-BAEC-48EE-B8F3-A557409ABE5F}" destId="{816C0719-B217-4982-8DB6-7A7EF8A58324}" srcOrd="0" destOrd="0" presId="urn:microsoft.com/office/officeart/2005/8/layout/hierarchy4"/>
    <dgm:cxn modelId="{329BC2DF-6D3C-4EEB-AE4D-F55623433B8A}" type="presOf" srcId="{0761F631-B9ED-449B-87C6-A4B42567579D}" destId="{6D44106B-8928-4E05-A44A-C81BF94769AA}" srcOrd="0" destOrd="0" presId="urn:microsoft.com/office/officeart/2005/8/layout/hierarchy4"/>
    <dgm:cxn modelId="{1FCC17A7-70E2-4C4C-B9D7-8E4AB8E3C09F}" type="presOf" srcId="{A9A4BF17-B914-457F-908B-974E5A579CB5}" destId="{AC62FB9A-F027-4895-A98F-116293123723}" srcOrd="0" destOrd="0" presId="urn:microsoft.com/office/officeart/2005/8/layout/hierarchy4"/>
    <dgm:cxn modelId="{723D17B7-5EF2-468D-8EA0-A469D2FF12A0}" type="presOf" srcId="{5128ACB7-F2D2-4D9B-B5B1-2F39670F1CA4}" destId="{033CD703-F2BA-4BED-8C5E-19B0D2977F65}" srcOrd="0" destOrd="0" presId="urn:microsoft.com/office/officeart/2005/8/layout/hierarchy4"/>
    <dgm:cxn modelId="{FF8B4A8C-3DCD-4C11-B83D-71D675BB439B}" srcId="{17DD00E4-6A22-40F8-A65F-F009DB5FEFF8}" destId="{A9A4BF17-B914-457F-908B-974E5A579CB5}" srcOrd="0" destOrd="0" parTransId="{705B9806-FE61-4D8F-9B67-6844A7BBF952}" sibTransId="{54600AAA-F257-4EB8-BE36-86E91771E013}"/>
    <dgm:cxn modelId="{7E552AAE-05DC-4982-B57B-22A405FA5719}" srcId="{90124D0B-AF77-4E87-A0D4-4B33EF09A92B}" destId="{FFBB394C-F1F2-46D5-A36F-8F2ECD7F20FB}" srcOrd="1" destOrd="0" parTransId="{D0ED6C49-7266-4737-A6F3-A9ACD3C4BF38}" sibTransId="{13750289-C772-4E42-9538-A0D79FAD9E98}"/>
    <dgm:cxn modelId="{0F2813A0-F620-448C-B783-141D07A384CF}" type="presOf" srcId="{97AB22B7-691A-4B31-85CB-91C9F3EB2BD5}" destId="{8F162056-39EC-4304-B1EA-15F05056D94E}" srcOrd="0" destOrd="0" presId="urn:microsoft.com/office/officeart/2005/8/layout/hierarchy4"/>
    <dgm:cxn modelId="{BD036B5B-0AC0-4040-9762-AF281CF3D7FF}" srcId="{A9A4BF17-B914-457F-908B-974E5A579CB5}" destId="{0761F631-B9ED-449B-87C6-A4B42567579D}" srcOrd="1" destOrd="0" parTransId="{0EA1C473-61ED-420B-A4E5-4D97CACE1F36}" sibTransId="{E9EF3491-F5ED-4B8B-9781-F41E056E308D}"/>
    <dgm:cxn modelId="{F38A5DF3-5475-4546-B06F-629DE751BCEB}" srcId="{000CD48E-2FBB-4A0F-988A-2D05228ACAA0}" destId="{5128ACB7-F2D2-4D9B-B5B1-2F39670F1CA4}" srcOrd="0" destOrd="0" parTransId="{36449FA6-92FD-4452-A634-0F3897378DDF}" sibTransId="{AC63304B-20CD-4972-A778-D1C6A1141DE4}"/>
    <dgm:cxn modelId="{1D8D4696-14FB-4B12-9D12-AF639BBA58E2}" type="presOf" srcId="{90124D0B-AF77-4E87-A0D4-4B33EF09A92B}" destId="{617BBF2A-177D-4336-B864-4B06C449416F}" srcOrd="0" destOrd="0" presId="urn:microsoft.com/office/officeart/2005/8/layout/hierarchy4"/>
    <dgm:cxn modelId="{9476044C-5205-4CD5-B84A-66A17BEE00C7}" srcId="{90124D0B-AF77-4E87-A0D4-4B33EF09A92B}" destId="{000CD48E-2FBB-4A0F-988A-2D05228ACAA0}" srcOrd="0" destOrd="0" parTransId="{A717F6DE-649C-45B3-A394-796E2365F9E7}" sibTransId="{C6A9649B-9692-4E2A-BFE2-80DD20811916}"/>
    <dgm:cxn modelId="{55D8B936-6E5C-48A4-A321-A49926727CA5}" type="presOf" srcId="{000CD48E-2FBB-4A0F-988A-2D05228ACAA0}" destId="{B720255A-C2F4-43EE-ADC4-AB1BFC5DED56}" srcOrd="0" destOrd="0" presId="urn:microsoft.com/office/officeart/2005/8/layout/hierarchy4"/>
    <dgm:cxn modelId="{DF1EC36A-7C4F-4CE0-9826-0963B9000277}" type="presOf" srcId="{B09374B1-EC1C-4221-B818-88BDE22307EF}" destId="{5699346A-E3CE-4ACD-A08D-2A966322E85B}" srcOrd="0" destOrd="0" presId="urn:microsoft.com/office/officeart/2005/8/layout/hierarchy4"/>
    <dgm:cxn modelId="{D00985B8-99BC-42BF-8169-FE3CC8C369D6}" srcId="{4879F1E8-BAEC-48EE-B8F3-A557409ABE5F}" destId="{17DD00E4-6A22-40F8-A65F-F009DB5FEFF8}" srcOrd="0" destOrd="0" parTransId="{F3473F77-65A3-4FAB-8EB8-10C4D1E88511}" sibTransId="{977C189D-E5A3-4CAF-9C98-5CF10D60E9FC}"/>
    <dgm:cxn modelId="{991D3253-1022-4702-B9BA-B3EE37A16EEB}" srcId="{A9A4BF17-B914-457F-908B-974E5A579CB5}" destId="{B09374B1-EC1C-4221-B818-88BDE22307EF}" srcOrd="0" destOrd="0" parTransId="{F7ABF2AB-3032-48B5-A074-09E394232447}" sibTransId="{28D2A892-F46D-4B1C-84D9-DA61865FE922}"/>
    <dgm:cxn modelId="{F5F3A714-2A89-4DD9-824F-04EA8DCC1A1C}" srcId="{17DD00E4-6A22-40F8-A65F-F009DB5FEFF8}" destId="{90124D0B-AF77-4E87-A0D4-4B33EF09A92B}" srcOrd="1" destOrd="0" parTransId="{E9B4F3C3-4FD6-4C80-86B3-343C9F00F7D9}" sibTransId="{4446FA8C-5AD5-452D-A382-93AFEF661240}"/>
    <dgm:cxn modelId="{55B77503-1329-4274-BA08-B287DDF236EF}" srcId="{A9A4BF17-B914-457F-908B-974E5A579CB5}" destId="{0784DFA6-3E44-4722-A6F9-6BF561B63ED6}" srcOrd="2" destOrd="0" parTransId="{89CF34BA-0C1F-4780-8CBF-D1948C20C633}" sibTransId="{98A3D665-0288-4CB7-A0AB-6F5B6BEDA6E7}"/>
    <dgm:cxn modelId="{3AA9A108-A134-49E4-B732-576F1F231059}" srcId="{FFBB394C-F1F2-46D5-A36F-8F2ECD7F20FB}" destId="{5E62D6AB-4F7F-4D8A-86FB-B72CB5D3AD68}" srcOrd="0" destOrd="0" parTransId="{3A320107-80DD-4910-91D6-D09BA0C37186}" sibTransId="{225FAB01-FD8D-4FFF-BF19-7EA1E6157C6A}"/>
    <dgm:cxn modelId="{94E88D1A-CB1A-415D-B41E-428B107688A8}" srcId="{000CD48E-2FBB-4A0F-988A-2D05228ACAA0}" destId="{97AB22B7-691A-4B31-85CB-91C9F3EB2BD5}" srcOrd="1" destOrd="0" parTransId="{236C8895-B99D-46DB-AFC8-0F23024862FE}" sibTransId="{0A53F072-0551-4FFD-B9C2-B475DE09B750}"/>
    <dgm:cxn modelId="{925878ED-AA9A-4362-B427-69C5840F0F37}" type="presOf" srcId="{5E62D6AB-4F7F-4D8A-86FB-B72CB5D3AD68}" destId="{F7A39A0C-1965-4020-B486-03883B4BC4A1}" srcOrd="0" destOrd="0" presId="urn:microsoft.com/office/officeart/2005/8/layout/hierarchy4"/>
    <dgm:cxn modelId="{FD8AE6C5-87D1-4809-B920-681106F6D607}" type="presOf" srcId="{0784DFA6-3E44-4722-A6F9-6BF561B63ED6}" destId="{22AACA9C-249B-4A2A-83EF-73CCC73C7A14}" srcOrd="0" destOrd="0" presId="urn:microsoft.com/office/officeart/2005/8/layout/hierarchy4"/>
    <dgm:cxn modelId="{ABF35FAA-87B0-4ADA-85C8-A46DA5FACFE4}" type="presOf" srcId="{FFBB394C-F1F2-46D5-A36F-8F2ECD7F20FB}" destId="{2CDE8C75-AA5F-4B34-B7E4-317D76C9CD83}" srcOrd="0" destOrd="0" presId="urn:microsoft.com/office/officeart/2005/8/layout/hierarchy4"/>
    <dgm:cxn modelId="{D6300AAE-8002-46ED-915D-B90EF7CD14B8}" type="presParOf" srcId="{816C0719-B217-4982-8DB6-7A7EF8A58324}" destId="{9851482B-2B92-4062-B2AE-ED47E7C70468}" srcOrd="0" destOrd="0" presId="urn:microsoft.com/office/officeart/2005/8/layout/hierarchy4"/>
    <dgm:cxn modelId="{4EB655E7-A4E6-4709-96B4-5C966B9A58EC}" type="presParOf" srcId="{9851482B-2B92-4062-B2AE-ED47E7C70468}" destId="{4B69D5FA-8058-43C5-8804-E32EA72E1D2D}" srcOrd="0" destOrd="0" presId="urn:microsoft.com/office/officeart/2005/8/layout/hierarchy4"/>
    <dgm:cxn modelId="{9D3A0275-4508-4F4A-9C24-9AB8603657A6}" type="presParOf" srcId="{9851482B-2B92-4062-B2AE-ED47E7C70468}" destId="{6E43F3FF-992C-44D7-A263-84111BDC4DE1}" srcOrd="1" destOrd="0" presId="urn:microsoft.com/office/officeart/2005/8/layout/hierarchy4"/>
    <dgm:cxn modelId="{D37FF417-85C3-42BC-A6BD-E5BB487564F6}" type="presParOf" srcId="{9851482B-2B92-4062-B2AE-ED47E7C70468}" destId="{62962848-F743-47A3-BE5E-4A9D65B2A142}" srcOrd="2" destOrd="0" presId="urn:microsoft.com/office/officeart/2005/8/layout/hierarchy4"/>
    <dgm:cxn modelId="{D2FE48E6-D4EF-4AAB-AFFB-0B89BEE53E75}" type="presParOf" srcId="{62962848-F743-47A3-BE5E-4A9D65B2A142}" destId="{4B7D4A8C-C132-44C7-9896-AD42373B26D8}" srcOrd="0" destOrd="0" presId="urn:microsoft.com/office/officeart/2005/8/layout/hierarchy4"/>
    <dgm:cxn modelId="{FF635F47-BCDF-4A05-AEFF-219CDBA92EE0}" type="presParOf" srcId="{4B7D4A8C-C132-44C7-9896-AD42373B26D8}" destId="{AC62FB9A-F027-4895-A98F-116293123723}" srcOrd="0" destOrd="0" presId="urn:microsoft.com/office/officeart/2005/8/layout/hierarchy4"/>
    <dgm:cxn modelId="{448B8600-96A2-4FD3-8E82-FCE487E237E3}" type="presParOf" srcId="{4B7D4A8C-C132-44C7-9896-AD42373B26D8}" destId="{CD532AA4-9D54-4CC8-9670-CCDC1EB791D4}" srcOrd="1" destOrd="0" presId="urn:microsoft.com/office/officeart/2005/8/layout/hierarchy4"/>
    <dgm:cxn modelId="{2DDEFBF1-83B1-43EF-88DF-018307498254}" type="presParOf" srcId="{4B7D4A8C-C132-44C7-9896-AD42373B26D8}" destId="{E48C593E-43E3-416A-A33B-FA2D2F301F8D}" srcOrd="2" destOrd="0" presId="urn:microsoft.com/office/officeart/2005/8/layout/hierarchy4"/>
    <dgm:cxn modelId="{13C370BD-8EDE-4F2A-904B-1984AF7E12BD}" type="presParOf" srcId="{E48C593E-43E3-416A-A33B-FA2D2F301F8D}" destId="{BD2D355E-4CF1-4A08-86F7-7A99B803FBC3}" srcOrd="0" destOrd="0" presId="urn:microsoft.com/office/officeart/2005/8/layout/hierarchy4"/>
    <dgm:cxn modelId="{57207A02-3E59-4862-B355-C21B1C430F97}" type="presParOf" srcId="{BD2D355E-4CF1-4A08-86F7-7A99B803FBC3}" destId="{5699346A-E3CE-4ACD-A08D-2A966322E85B}" srcOrd="0" destOrd="0" presId="urn:microsoft.com/office/officeart/2005/8/layout/hierarchy4"/>
    <dgm:cxn modelId="{7420CFC9-E97B-426B-9716-84A94D09ABE0}" type="presParOf" srcId="{BD2D355E-4CF1-4A08-86F7-7A99B803FBC3}" destId="{C042DF21-44E1-4C4A-BB1B-56A076BA9748}" srcOrd="1" destOrd="0" presId="urn:microsoft.com/office/officeart/2005/8/layout/hierarchy4"/>
    <dgm:cxn modelId="{A57A0F24-DCA0-4695-824E-FDF2871C31A8}" type="presParOf" srcId="{E48C593E-43E3-416A-A33B-FA2D2F301F8D}" destId="{286C3F2B-604B-4A5B-9E9C-898FE306D27C}" srcOrd="1" destOrd="0" presId="urn:microsoft.com/office/officeart/2005/8/layout/hierarchy4"/>
    <dgm:cxn modelId="{19730243-E472-4845-9DB5-B261B8E21DE7}" type="presParOf" srcId="{E48C593E-43E3-416A-A33B-FA2D2F301F8D}" destId="{33ABB242-2C0D-418E-A113-EFBD0DA83BEA}" srcOrd="2" destOrd="0" presId="urn:microsoft.com/office/officeart/2005/8/layout/hierarchy4"/>
    <dgm:cxn modelId="{31B33494-E6A0-4C45-B7FA-21D75691B705}" type="presParOf" srcId="{33ABB242-2C0D-418E-A113-EFBD0DA83BEA}" destId="{6D44106B-8928-4E05-A44A-C81BF94769AA}" srcOrd="0" destOrd="0" presId="urn:microsoft.com/office/officeart/2005/8/layout/hierarchy4"/>
    <dgm:cxn modelId="{937B3239-4CDB-465E-B356-BFC6156C62B3}" type="presParOf" srcId="{33ABB242-2C0D-418E-A113-EFBD0DA83BEA}" destId="{2E63B133-F78B-4C20-A4ED-AE4B2EE2E916}" srcOrd="1" destOrd="0" presId="urn:microsoft.com/office/officeart/2005/8/layout/hierarchy4"/>
    <dgm:cxn modelId="{EB643FDA-05D6-450D-8EB2-8AE867AA6E87}" type="presParOf" srcId="{E48C593E-43E3-416A-A33B-FA2D2F301F8D}" destId="{2A3EE0AD-BBFB-4B58-8EAB-00537E14CFF1}" srcOrd="3" destOrd="0" presId="urn:microsoft.com/office/officeart/2005/8/layout/hierarchy4"/>
    <dgm:cxn modelId="{C918E909-C4F3-4C05-90E6-F0D6F19DD107}" type="presParOf" srcId="{E48C593E-43E3-416A-A33B-FA2D2F301F8D}" destId="{947BCCBF-6A94-4875-9F3B-D6F8D708D388}" srcOrd="4" destOrd="0" presId="urn:microsoft.com/office/officeart/2005/8/layout/hierarchy4"/>
    <dgm:cxn modelId="{FAB2D7D2-9CDB-405E-896E-E2DE5C2C5AEA}" type="presParOf" srcId="{947BCCBF-6A94-4875-9F3B-D6F8D708D388}" destId="{22AACA9C-249B-4A2A-83EF-73CCC73C7A14}" srcOrd="0" destOrd="0" presId="urn:microsoft.com/office/officeart/2005/8/layout/hierarchy4"/>
    <dgm:cxn modelId="{D9DFA112-2ACE-4F6A-AA5E-6FEF49657B1A}" type="presParOf" srcId="{947BCCBF-6A94-4875-9F3B-D6F8D708D388}" destId="{3F082647-8952-4FF6-A161-D41674383BF2}" srcOrd="1" destOrd="0" presId="urn:microsoft.com/office/officeart/2005/8/layout/hierarchy4"/>
    <dgm:cxn modelId="{4021B1D6-4FBF-4F9E-B5F6-0B1BFFB56448}" type="presParOf" srcId="{62962848-F743-47A3-BE5E-4A9D65B2A142}" destId="{6A3484B6-E7A3-4A31-9051-C4151629F23B}" srcOrd="1" destOrd="0" presId="urn:microsoft.com/office/officeart/2005/8/layout/hierarchy4"/>
    <dgm:cxn modelId="{009839C3-DCE9-49CA-9ABD-526D826D1607}" type="presParOf" srcId="{62962848-F743-47A3-BE5E-4A9D65B2A142}" destId="{9D19D8D4-ED76-49C3-86B3-9F872F36CBB6}" srcOrd="2" destOrd="0" presId="urn:microsoft.com/office/officeart/2005/8/layout/hierarchy4"/>
    <dgm:cxn modelId="{9EBDD4FE-1388-48A5-947C-D85C2C5D5870}" type="presParOf" srcId="{9D19D8D4-ED76-49C3-86B3-9F872F36CBB6}" destId="{617BBF2A-177D-4336-B864-4B06C449416F}" srcOrd="0" destOrd="0" presId="urn:microsoft.com/office/officeart/2005/8/layout/hierarchy4"/>
    <dgm:cxn modelId="{50A0F7B2-292C-4C77-8118-2DFE7016F81B}" type="presParOf" srcId="{9D19D8D4-ED76-49C3-86B3-9F872F36CBB6}" destId="{794DF1EF-D6B0-42A6-99C7-961D9996F6D8}" srcOrd="1" destOrd="0" presId="urn:microsoft.com/office/officeart/2005/8/layout/hierarchy4"/>
    <dgm:cxn modelId="{64790AA4-BC95-4C37-893D-114D6DD1FF06}" type="presParOf" srcId="{9D19D8D4-ED76-49C3-86B3-9F872F36CBB6}" destId="{5BA4C0E7-003F-4749-A604-F527EAB9FC94}" srcOrd="2" destOrd="0" presId="urn:microsoft.com/office/officeart/2005/8/layout/hierarchy4"/>
    <dgm:cxn modelId="{CC8970B8-0930-4CBB-A5DF-212F3545C9F4}" type="presParOf" srcId="{5BA4C0E7-003F-4749-A604-F527EAB9FC94}" destId="{FDEB0272-2524-465C-90CA-A66F7C486EC0}" srcOrd="0" destOrd="0" presId="urn:microsoft.com/office/officeart/2005/8/layout/hierarchy4"/>
    <dgm:cxn modelId="{79031957-DA24-4B00-B8DB-A77BBA7C707D}" type="presParOf" srcId="{FDEB0272-2524-465C-90CA-A66F7C486EC0}" destId="{B720255A-C2F4-43EE-ADC4-AB1BFC5DED56}" srcOrd="0" destOrd="0" presId="urn:microsoft.com/office/officeart/2005/8/layout/hierarchy4"/>
    <dgm:cxn modelId="{846E9A61-86A4-4F20-8830-B530A9BDCE34}" type="presParOf" srcId="{FDEB0272-2524-465C-90CA-A66F7C486EC0}" destId="{BCAEA41B-9C43-4ADF-9099-3EDC04FC3E33}" srcOrd="1" destOrd="0" presId="urn:microsoft.com/office/officeart/2005/8/layout/hierarchy4"/>
    <dgm:cxn modelId="{390A2A67-D46A-4C0D-A253-986D13B662E7}" type="presParOf" srcId="{FDEB0272-2524-465C-90CA-A66F7C486EC0}" destId="{41312943-8124-432E-94B5-5CE827125583}" srcOrd="2" destOrd="0" presId="urn:microsoft.com/office/officeart/2005/8/layout/hierarchy4"/>
    <dgm:cxn modelId="{0A9C57C3-060B-43E6-87FA-D8B950B7E54F}" type="presParOf" srcId="{41312943-8124-432E-94B5-5CE827125583}" destId="{6FB9BE7C-B4F1-419D-A315-CD0580734890}" srcOrd="0" destOrd="0" presId="urn:microsoft.com/office/officeart/2005/8/layout/hierarchy4"/>
    <dgm:cxn modelId="{773089D7-4810-487F-B8C4-A611E1D76D46}" type="presParOf" srcId="{6FB9BE7C-B4F1-419D-A315-CD0580734890}" destId="{033CD703-F2BA-4BED-8C5E-19B0D2977F65}" srcOrd="0" destOrd="0" presId="urn:microsoft.com/office/officeart/2005/8/layout/hierarchy4"/>
    <dgm:cxn modelId="{C7DBCBF6-62A2-4E96-8BD7-36B3DA34C0D1}" type="presParOf" srcId="{6FB9BE7C-B4F1-419D-A315-CD0580734890}" destId="{FC228BF0-80AF-49D3-A58A-92E097E189D7}" srcOrd="1" destOrd="0" presId="urn:microsoft.com/office/officeart/2005/8/layout/hierarchy4"/>
    <dgm:cxn modelId="{6ABDFD91-0F74-4312-B7E4-2B71FC4958E7}" type="presParOf" srcId="{41312943-8124-432E-94B5-5CE827125583}" destId="{217BB848-3A59-4BC5-BEF3-447432D99665}" srcOrd="1" destOrd="0" presId="urn:microsoft.com/office/officeart/2005/8/layout/hierarchy4"/>
    <dgm:cxn modelId="{9D090C47-4C37-43FB-BA78-CA4FE00938E3}" type="presParOf" srcId="{41312943-8124-432E-94B5-5CE827125583}" destId="{F9837C11-20B1-4A19-970E-7B7EC4145D5F}" srcOrd="2" destOrd="0" presId="urn:microsoft.com/office/officeart/2005/8/layout/hierarchy4"/>
    <dgm:cxn modelId="{50F30D02-8586-4F5D-B5E4-0049540A4485}" type="presParOf" srcId="{F9837C11-20B1-4A19-970E-7B7EC4145D5F}" destId="{8F162056-39EC-4304-B1EA-15F05056D94E}" srcOrd="0" destOrd="0" presId="urn:microsoft.com/office/officeart/2005/8/layout/hierarchy4"/>
    <dgm:cxn modelId="{F8B79FA4-E992-4FFF-AD2C-48870C5AD0F5}" type="presParOf" srcId="{F9837C11-20B1-4A19-970E-7B7EC4145D5F}" destId="{5A093F29-604A-4068-80AA-12C10161A10F}" srcOrd="1" destOrd="0" presId="urn:microsoft.com/office/officeart/2005/8/layout/hierarchy4"/>
    <dgm:cxn modelId="{808B48E7-5A5D-450E-A77A-F088D09F27B7}" type="presParOf" srcId="{5BA4C0E7-003F-4749-A604-F527EAB9FC94}" destId="{C567FC4C-76A7-4CB8-B1E5-9BB58F281E80}" srcOrd="1" destOrd="0" presId="urn:microsoft.com/office/officeart/2005/8/layout/hierarchy4"/>
    <dgm:cxn modelId="{0D063200-7B77-483E-982E-1A6CCD1EDD03}" type="presParOf" srcId="{5BA4C0E7-003F-4749-A604-F527EAB9FC94}" destId="{B51D75F3-4867-42A7-AF2A-87FBA0C02342}" srcOrd="2" destOrd="0" presId="urn:microsoft.com/office/officeart/2005/8/layout/hierarchy4"/>
    <dgm:cxn modelId="{B3C597D6-1F4D-4BE1-B8E8-ECBBA0C29E8A}" type="presParOf" srcId="{B51D75F3-4867-42A7-AF2A-87FBA0C02342}" destId="{2CDE8C75-AA5F-4B34-B7E4-317D76C9CD83}" srcOrd="0" destOrd="0" presId="urn:microsoft.com/office/officeart/2005/8/layout/hierarchy4"/>
    <dgm:cxn modelId="{063F82A0-8E7A-4930-87B5-8F5B5EB11773}" type="presParOf" srcId="{B51D75F3-4867-42A7-AF2A-87FBA0C02342}" destId="{F5C6E2B8-F225-4365-AF3D-F135D206AF23}" srcOrd="1" destOrd="0" presId="urn:microsoft.com/office/officeart/2005/8/layout/hierarchy4"/>
    <dgm:cxn modelId="{740DCE8C-5532-4E06-94E9-E80F8659BD36}" type="presParOf" srcId="{B51D75F3-4867-42A7-AF2A-87FBA0C02342}" destId="{FC387F9D-863C-4045-BFA4-36A1E7436038}" srcOrd="2" destOrd="0" presId="urn:microsoft.com/office/officeart/2005/8/layout/hierarchy4"/>
    <dgm:cxn modelId="{09789ADF-50B4-41C9-9F8F-941848B0F200}" type="presParOf" srcId="{FC387F9D-863C-4045-BFA4-36A1E7436038}" destId="{D94125CA-2092-4F51-806B-68762E54D667}" srcOrd="0" destOrd="0" presId="urn:microsoft.com/office/officeart/2005/8/layout/hierarchy4"/>
    <dgm:cxn modelId="{CCAA6BEC-8B5F-467A-A615-1567C98AAD91}" type="presParOf" srcId="{D94125CA-2092-4F51-806B-68762E54D667}" destId="{F7A39A0C-1965-4020-B486-03883B4BC4A1}" srcOrd="0" destOrd="0" presId="urn:microsoft.com/office/officeart/2005/8/layout/hierarchy4"/>
    <dgm:cxn modelId="{BD1D21EF-BB97-4714-985B-3A3FDA7C3327}" type="presParOf" srcId="{D94125CA-2092-4F51-806B-68762E54D667}" destId="{A2C35300-F14A-4EF6-A9D8-54688A889345}"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0AAD38B1-A14B-477C-8ECC-5A23832672F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6BF71609-276E-4EC6-A352-0EF18889C746}">
      <dgm:prSet phldrT="[Κείμενο]" custT="1"/>
      <dgm:spPr/>
      <dgm:t>
        <a:bodyPr/>
        <a:lstStyle/>
        <a:p>
          <a:r>
            <a:rPr lang="el-GR" sz="1800" dirty="0" smtClean="0"/>
            <a:t>Διάγνωση </a:t>
          </a:r>
          <a:endParaRPr lang="el-GR" sz="1800" dirty="0"/>
        </a:p>
      </dgm:t>
    </dgm:pt>
    <dgm:pt modelId="{0802F636-0A57-45E6-B172-F8049B89D768}" type="parTrans" cxnId="{7444C032-AFFF-41B1-AB88-058D4E194C12}">
      <dgm:prSet/>
      <dgm:spPr/>
      <dgm:t>
        <a:bodyPr/>
        <a:lstStyle/>
        <a:p>
          <a:endParaRPr lang="el-GR"/>
        </a:p>
      </dgm:t>
    </dgm:pt>
    <dgm:pt modelId="{99526433-9ACB-44E2-8D06-C997C564AF1D}" type="sibTrans" cxnId="{7444C032-AFFF-41B1-AB88-058D4E194C12}">
      <dgm:prSet/>
      <dgm:spPr/>
      <dgm:t>
        <a:bodyPr/>
        <a:lstStyle/>
        <a:p>
          <a:endParaRPr lang="el-GR"/>
        </a:p>
      </dgm:t>
    </dgm:pt>
    <dgm:pt modelId="{FB442BFA-020D-4E97-A705-B5BAAB84A1AD}">
      <dgm:prSet phldrT="[Κείμενο]" custT="1"/>
      <dgm:spPr/>
      <dgm:t>
        <a:bodyPr/>
        <a:lstStyle/>
        <a:p>
          <a:r>
            <a:rPr lang="el-GR" sz="1600" dirty="0" smtClean="0"/>
            <a:t>Ιστοπαθολογική εξέταση της βλάβης</a:t>
          </a:r>
          <a:endParaRPr lang="el-GR" sz="1600" dirty="0"/>
        </a:p>
      </dgm:t>
    </dgm:pt>
    <dgm:pt modelId="{523936D6-45AB-4E88-9AC2-189BC2750351}" type="parTrans" cxnId="{29842BC2-726F-420C-8D41-B047D1E2B126}">
      <dgm:prSet/>
      <dgm:spPr/>
      <dgm:t>
        <a:bodyPr/>
        <a:lstStyle/>
        <a:p>
          <a:endParaRPr lang="el-GR"/>
        </a:p>
      </dgm:t>
    </dgm:pt>
    <dgm:pt modelId="{2C4DE864-CE54-4D82-BCC4-72BAB876347A}" type="sibTrans" cxnId="{29842BC2-726F-420C-8D41-B047D1E2B126}">
      <dgm:prSet/>
      <dgm:spPr/>
      <dgm:t>
        <a:bodyPr/>
        <a:lstStyle/>
        <a:p>
          <a:endParaRPr lang="el-GR"/>
        </a:p>
      </dgm:t>
    </dgm:pt>
    <dgm:pt modelId="{378657B0-8D82-4330-AF47-AA298F328BC0}">
      <dgm:prSet phldrT="[Κείμενο]" custT="1"/>
      <dgm:spPr/>
      <dgm:t>
        <a:bodyPr/>
        <a:lstStyle/>
        <a:p>
          <a:r>
            <a:rPr lang="el-GR" sz="1600" dirty="0" err="1" smtClean="0"/>
            <a:t>Φυματινοαντιδράσεις</a:t>
          </a:r>
          <a:r>
            <a:rPr lang="el-GR" sz="1600" dirty="0" smtClean="0"/>
            <a:t> (</a:t>
          </a:r>
          <a:r>
            <a:rPr lang="en-US" sz="1600" dirty="0" smtClean="0"/>
            <a:t>mantoux)</a:t>
          </a:r>
          <a:endParaRPr lang="el-GR" sz="1600" dirty="0"/>
        </a:p>
      </dgm:t>
    </dgm:pt>
    <dgm:pt modelId="{FE5E4931-C458-41AD-8CCF-8D601D0AC3DE}" type="parTrans" cxnId="{00EFA7AD-CAA7-4D59-9D89-409493F08E97}">
      <dgm:prSet/>
      <dgm:spPr/>
      <dgm:t>
        <a:bodyPr/>
        <a:lstStyle/>
        <a:p>
          <a:endParaRPr lang="el-GR"/>
        </a:p>
      </dgm:t>
    </dgm:pt>
    <dgm:pt modelId="{D104062B-04E3-40DA-ADF5-6B09548C1A3A}" type="sibTrans" cxnId="{00EFA7AD-CAA7-4D59-9D89-409493F08E97}">
      <dgm:prSet/>
      <dgm:spPr/>
      <dgm:t>
        <a:bodyPr/>
        <a:lstStyle/>
        <a:p>
          <a:endParaRPr lang="el-GR"/>
        </a:p>
      </dgm:t>
    </dgm:pt>
    <dgm:pt modelId="{11C27171-BB55-4B6E-9288-78BA95A37F4E}">
      <dgm:prSet phldrT="[Κείμενο]" custT="1"/>
      <dgm:spPr/>
      <dgm:t>
        <a:bodyPr/>
        <a:lstStyle/>
        <a:p>
          <a:r>
            <a:rPr lang="el-GR" sz="1800" dirty="0" smtClean="0"/>
            <a:t>Θεραπεία </a:t>
          </a:r>
          <a:endParaRPr lang="el-GR" sz="1800" dirty="0"/>
        </a:p>
      </dgm:t>
    </dgm:pt>
    <dgm:pt modelId="{C95DA2EA-6C1C-4B75-B1E4-6751064EDECF}" type="parTrans" cxnId="{07B50C1F-0C72-47EE-8AD7-AD6374924DB6}">
      <dgm:prSet/>
      <dgm:spPr/>
      <dgm:t>
        <a:bodyPr/>
        <a:lstStyle/>
        <a:p>
          <a:endParaRPr lang="el-GR"/>
        </a:p>
      </dgm:t>
    </dgm:pt>
    <dgm:pt modelId="{04ED3732-A9AB-4867-BD91-8EDC294DCE2F}" type="sibTrans" cxnId="{07B50C1F-0C72-47EE-8AD7-AD6374924DB6}">
      <dgm:prSet/>
      <dgm:spPr/>
      <dgm:t>
        <a:bodyPr/>
        <a:lstStyle/>
        <a:p>
          <a:endParaRPr lang="el-GR"/>
        </a:p>
      </dgm:t>
    </dgm:pt>
    <dgm:pt modelId="{DB331D86-6C6D-414A-8661-E0F84535B1B6}">
      <dgm:prSet phldrT="[Κείμενο]" custT="1"/>
      <dgm:spPr/>
      <dgm:t>
        <a:bodyPr/>
        <a:lstStyle/>
        <a:p>
          <a:r>
            <a:rPr lang="el-GR" sz="1600" dirty="0" smtClean="0"/>
            <a:t>Συνδυασμός αντιβιοτικών (</a:t>
          </a:r>
          <a:r>
            <a:rPr lang="el-GR" sz="1600" dirty="0" err="1" smtClean="0"/>
            <a:t>ισονιαζίνη</a:t>
          </a:r>
          <a:r>
            <a:rPr lang="el-GR" sz="1600" dirty="0" smtClean="0"/>
            <a:t>, </a:t>
          </a:r>
          <a:r>
            <a:rPr lang="el-GR" sz="1600" dirty="0" err="1" smtClean="0"/>
            <a:t>ριφαμπικίνη</a:t>
          </a:r>
          <a:r>
            <a:rPr lang="el-GR" sz="1600" dirty="0" smtClean="0"/>
            <a:t>, </a:t>
          </a:r>
          <a:r>
            <a:rPr lang="el-GR" sz="1600" dirty="0" err="1" smtClean="0"/>
            <a:t>πυραζιναμίνη</a:t>
          </a:r>
          <a:r>
            <a:rPr lang="el-GR" sz="1600" dirty="0" smtClean="0"/>
            <a:t>, </a:t>
          </a:r>
          <a:r>
            <a:rPr lang="el-GR" sz="1600" dirty="0" err="1" smtClean="0"/>
            <a:t>εθαμβουτάλη</a:t>
          </a:r>
          <a:r>
            <a:rPr lang="el-GR" sz="1600" dirty="0" smtClean="0"/>
            <a:t> </a:t>
          </a:r>
          <a:endParaRPr lang="el-GR" sz="1600" dirty="0"/>
        </a:p>
      </dgm:t>
    </dgm:pt>
    <dgm:pt modelId="{4CA2CDDA-227B-4623-96DD-8A59CE9934FF}" type="parTrans" cxnId="{30FAAEB4-6E89-45E4-8449-16DBD070DD4F}">
      <dgm:prSet/>
      <dgm:spPr/>
      <dgm:t>
        <a:bodyPr/>
        <a:lstStyle/>
        <a:p>
          <a:endParaRPr lang="el-GR"/>
        </a:p>
      </dgm:t>
    </dgm:pt>
    <dgm:pt modelId="{F896D5C5-A729-4B7C-84D5-1D495D69A873}" type="sibTrans" cxnId="{30FAAEB4-6E89-45E4-8449-16DBD070DD4F}">
      <dgm:prSet/>
      <dgm:spPr/>
      <dgm:t>
        <a:bodyPr/>
        <a:lstStyle/>
        <a:p>
          <a:endParaRPr lang="el-GR"/>
        </a:p>
      </dgm:t>
    </dgm:pt>
    <dgm:pt modelId="{3D8014FD-ADE6-47CA-8E32-0FC9BBBE93CF}">
      <dgm:prSet phldrT="[Κείμενο]" custT="1"/>
      <dgm:spPr/>
      <dgm:t>
        <a:bodyPr/>
        <a:lstStyle/>
        <a:p>
          <a:r>
            <a:rPr lang="el-GR" sz="1600" dirty="0" smtClean="0"/>
            <a:t>Βελτίωση των συνθηκών διαβίωσης</a:t>
          </a:r>
          <a:endParaRPr lang="el-GR" sz="1600" dirty="0"/>
        </a:p>
      </dgm:t>
    </dgm:pt>
    <dgm:pt modelId="{05B86C28-D6CB-421D-BAF4-666D82035B10}" type="parTrans" cxnId="{4A6115BE-AEFF-44FB-8C5C-2721CBADDFA3}">
      <dgm:prSet/>
      <dgm:spPr/>
      <dgm:t>
        <a:bodyPr/>
        <a:lstStyle/>
        <a:p>
          <a:endParaRPr lang="el-GR"/>
        </a:p>
      </dgm:t>
    </dgm:pt>
    <dgm:pt modelId="{E7460063-6A55-4C00-998E-B370AC4EAE3D}" type="sibTrans" cxnId="{4A6115BE-AEFF-44FB-8C5C-2721CBADDFA3}">
      <dgm:prSet/>
      <dgm:spPr/>
      <dgm:t>
        <a:bodyPr/>
        <a:lstStyle/>
        <a:p>
          <a:endParaRPr lang="el-GR"/>
        </a:p>
      </dgm:t>
    </dgm:pt>
    <dgm:pt modelId="{C8BF4F35-6640-4494-B5D6-32EB0E33E568}">
      <dgm:prSet phldrT="[Κείμενο]" custT="1"/>
      <dgm:spPr/>
      <dgm:t>
        <a:bodyPr/>
        <a:lstStyle/>
        <a:p>
          <a:r>
            <a:rPr lang="en-US" sz="1600" dirty="0" smtClean="0"/>
            <a:t>PCR</a:t>
          </a:r>
          <a:r>
            <a:rPr lang="el-GR" sz="1600" dirty="0" smtClean="0"/>
            <a:t>, υβριδισμός</a:t>
          </a:r>
          <a:endParaRPr lang="el-GR" sz="1600" dirty="0"/>
        </a:p>
      </dgm:t>
    </dgm:pt>
    <dgm:pt modelId="{F55414D3-AE8C-4DEB-BDDB-5210E9F54912}" type="parTrans" cxnId="{86FE502F-2255-47F3-A801-FCA61629E694}">
      <dgm:prSet/>
      <dgm:spPr/>
    </dgm:pt>
    <dgm:pt modelId="{AC258D22-F481-4680-95EA-0360A850B98B}" type="sibTrans" cxnId="{86FE502F-2255-47F3-A801-FCA61629E694}">
      <dgm:prSet/>
      <dgm:spPr/>
    </dgm:pt>
    <dgm:pt modelId="{B248EB48-5DDF-433A-97AB-DE2928F62262}">
      <dgm:prSet phldrT="[Κείμενο]" custT="1"/>
      <dgm:spPr/>
      <dgm:t>
        <a:bodyPr/>
        <a:lstStyle/>
        <a:p>
          <a:r>
            <a:rPr lang="el-GR" sz="1600" dirty="0" smtClean="0"/>
            <a:t>Ανίχνευση </a:t>
          </a:r>
          <a:r>
            <a:rPr lang="el-GR" sz="1600" dirty="0" err="1" smtClean="0"/>
            <a:t>ιντερφερόνης</a:t>
          </a:r>
          <a:r>
            <a:rPr lang="el-GR" sz="1600" dirty="0" smtClean="0"/>
            <a:t>-γ</a:t>
          </a:r>
          <a:endParaRPr lang="el-GR" sz="1600" dirty="0"/>
        </a:p>
      </dgm:t>
    </dgm:pt>
    <dgm:pt modelId="{17F6D66D-8AEB-4231-BACE-7B1DED258C1B}" type="parTrans" cxnId="{965E84B1-E07B-4C4C-B567-AD2171D7C122}">
      <dgm:prSet/>
      <dgm:spPr/>
    </dgm:pt>
    <dgm:pt modelId="{11E5167A-F69E-4E74-920A-B6ACA44D8FD1}" type="sibTrans" cxnId="{965E84B1-E07B-4C4C-B567-AD2171D7C122}">
      <dgm:prSet/>
      <dgm:spPr/>
    </dgm:pt>
    <dgm:pt modelId="{808BB46D-C647-4EE9-993D-3F368413951E}" type="pres">
      <dgm:prSet presAssocID="{0AAD38B1-A14B-477C-8ECC-5A23832672FA}" presName="Name0" presStyleCnt="0">
        <dgm:presLayoutVars>
          <dgm:dir/>
          <dgm:animLvl val="lvl"/>
          <dgm:resizeHandles/>
        </dgm:presLayoutVars>
      </dgm:prSet>
      <dgm:spPr/>
      <dgm:t>
        <a:bodyPr/>
        <a:lstStyle/>
        <a:p>
          <a:endParaRPr lang="el-GR"/>
        </a:p>
      </dgm:t>
    </dgm:pt>
    <dgm:pt modelId="{7410B1B9-5D05-49C9-984E-1745B833D31E}" type="pres">
      <dgm:prSet presAssocID="{6BF71609-276E-4EC6-A352-0EF18889C746}" presName="linNode" presStyleCnt="0"/>
      <dgm:spPr/>
    </dgm:pt>
    <dgm:pt modelId="{B37CFBC4-BC27-4130-AFF8-033B6E7A46E3}" type="pres">
      <dgm:prSet presAssocID="{6BF71609-276E-4EC6-A352-0EF18889C746}" presName="parentShp" presStyleLbl="node1" presStyleIdx="0" presStyleCnt="2">
        <dgm:presLayoutVars>
          <dgm:bulletEnabled val="1"/>
        </dgm:presLayoutVars>
      </dgm:prSet>
      <dgm:spPr/>
      <dgm:t>
        <a:bodyPr/>
        <a:lstStyle/>
        <a:p>
          <a:endParaRPr lang="el-GR"/>
        </a:p>
      </dgm:t>
    </dgm:pt>
    <dgm:pt modelId="{045B3FDF-7D41-4CD7-BD9B-667D973B7EAA}" type="pres">
      <dgm:prSet presAssocID="{6BF71609-276E-4EC6-A352-0EF18889C746}" presName="childShp" presStyleLbl="bgAccFollowNode1" presStyleIdx="0" presStyleCnt="2">
        <dgm:presLayoutVars>
          <dgm:bulletEnabled val="1"/>
        </dgm:presLayoutVars>
      </dgm:prSet>
      <dgm:spPr/>
      <dgm:t>
        <a:bodyPr/>
        <a:lstStyle/>
        <a:p>
          <a:endParaRPr lang="el-GR"/>
        </a:p>
      </dgm:t>
    </dgm:pt>
    <dgm:pt modelId="{6C86DD04-61E6-4D07-9223-BD135288C31D}" type="pres">
      <dgm:prSet presAssocID="{99526433-9ACB-44E2-8D06-C997C564AF1D}" presName="spacing" presStyleCnt="0"/>
      <dgm:spPr/>
    </dgm:pt>
    <dgm:pt modelId="{4ED503B0-46F2-4F0B-B784-704BDC37CD33}" type="pres">
      <dgm:prSet presAssocID="{11C27171-BB55-4B6E-9288-78BA95A37F4E}" presName="linNode" presStyleCnt="0"/>
      <dgm:spPr/>
    </dgm:pt>
    <dgm:pt modelId="{F2D3A6F7-59E5-4FF4-B579-B6000162F4A6}" type="pres">
      <dgm:prSet presAssocID="{11C27171-BB55-4B6E-9288-78BA95A37F4E}" presName="parentShp" presStyleLbl="node1" presStyleIdx="1" presStyleCnt="2">
        <dgm:presLayoutVars>
          <dgm:bulletEnabled val="1"/>
        </dgm:presLayoutVars>
      </dgm:prSet>
      <dgm:spPr/>
      <dgm:t>
        <a:bodyPr/>
        <a:lstStyle/>
        <a:p>
          <a:endParaRPr lang="el-GR"/>
        </a:p>
      </dgm:t>
    </dgm:pt>
    <dgm:pt modelId="{07172662-4883-471C-B49D-CB600525F556}" type="pres">
      <dgm:prSet presAssocID="{11C27171-BB55-4B6E-9288-78BA95A37F4E}" presName="childShp" presStyleLbl="bgAccFollowNode1" presStyleIdx="1" presStyleCnt="2">
        <dgm:presLayoutVars>
          <dgm:bulletEnabled val="1"/>
        </dgm:presLayoutVars>
      </dgm:prSet>
      <dgm:spPr/>
      <dgm:t>
        <a:bodyPr/>
        <a:lstStyle/>
        <a:p>
          <a:endParaRPr lang="el-GR"/>
        </a:p>
      </dgm:t>
    </dgm:pt>
  </dgm:ptLst>
  <dgm:cxnLst>
    <dgm:cxn modelId="{7444C032-AFFF-41B1-AB88-058D4E194C12}" srcId="{0AAD38B1-A14B-477C-8ECC-5A23832672FA}" destId="{6BF71609-276E-4EC6-A352-0EF18889C746}" srcOrd="0" destOrd="0" parTransId="{0802F636-0A57-45E6-B172-F8049B89D768}" sibTransId="{99526433-9ACB-44E2-8D06-C997C564AF1D}"/>
    <dgm:cxn modelId="{D4149B48-ED38-46A2-8877-5A3885BD8D69}" type="presOf" srcId="{3D8014FD-ADE6-47CA-8E32-0FC9BBBE93CF}" destId="{07172662-4883-471C-B49D-CB600525F556}" srcOrd="0" destOrd="1" presId="urn:microsoft.com/office/officeart/2005/8/layout/vList6"/>
    <dgm:cxn modelId="{162B1A5D-D489-47B2-81F9-9C47307CF778}" type="presOf" srcId="{C8BF4F35-6640-4494-B5D6-32EB0E33E568}" destId="{045B3FDF-7D41-4CD7-BD9B-667D973B7EAA}" srcOrd="0" destOrd="2" presId="urn:microsoft.com/office/officeart/2005/8/layout/vList6"/>
    <dgm:cxn modelId="{9EEAFFE2-4082-433E-8EC4-09D9A689DAFB}" type="presOf" srcId="{DB331D86-6C6D-414A-8661-E0F84535B1B6}" destId="{07172662-4883-471C-B49D-CB600525F556}" srcOrd="0" destOrd="0" presId="urn:microsoft.com/office/officeart/2005/8/layout/vList6"/>
    <dgm:cxn modelId="{86FE502F-2255-47F3-A801-FCA61629E694}" srcId="{6BF71609-276E-4EC6-A352-0EF18889C746}" destId="{C8BF4F35-6640-4494-B5D6-32EB0E33E568}" srcOrd="2" destOrd="0" parTransId="{F55414D3-AE8C-4DEB-BDDB-5210E9F54912}" sibTransId="{AC258D22-F481-4680-95EA-0360A850B98B}"/>
    <dgm:cxn modelId="{203C7E58-C0C4-4084-946A-2A283F19BDD4}" type="presOf" srcId="{378657B0-8D82-4330-AF47-AA298F328BC0}" destId="{045B3FDF-7D41-4CD7-BD9B-667D973B7EAA}" srcOrd="0" destOrd="1" presId="urn:microsoft.com/office/officeart/2005/8/layout/vList6"/>
    <dgm:cxn modelId="{B51836C4-C76A-4197-A3ED-F1FF11BFCE01}" type="presOf" srcId="{0AAD38B1-A14B-477C-8ECC-5A23832672FA}" destId="{808BB46D-C647-4EE9-993D-3F368413951E}" srcOrd="0" destOrd="0" presId="urn:microsoft.com/office/officeart/2005/8/layout/vList6"/>
    <dgm:cxn modelId="{CCA772E1-CD5B-4FC5-B4E3-CBBC0DDD2B87}" type="presOf" srcId="{11C27171-BB55-4B6E-9288-78BA95A37F4E}" destId="{F2D3A6F7-59E5-4FF4-B579-B6000162F4A6}" srcOrd="0" destOrd="0" presId="urn:microsoft.com/office/officeart/2005/8/layout/vList6"/>
    <dgm:cxn modelId="{8C155CCE-D1BD-4DF4-AAE6-2FFA6876A687}" type="presOf" srcId="{FB442BFA-020D-4E97-A705-B5BAAB84A1AD}" destId="{045B3FDF-7D41-4CD7-BD9B-667D973B7EAA}" srcOrd="0" destOrd="0" presId="urn:microsoft.com/office/officeart/2005/8/layout/vList6"/>
    <dgm:cxn modelId="{30FAAEB4-6E89-45E4-8449-16DBD070DD4F}" srcId="{11C27171-BB55-4B6E-9288-78BA95A37F4E}" destId="{DB331D86-6C6D-414A-8661-E0F84535B1B6}" srcOrd="0" destOrd="0" parTransId="{4CA2CDDA-227B-4623-96DD-8A59CE9934FF}" sibTransId="{F896D5C5-A729-4B7C-84D5-1D495D69A873}"/>
    <dgm:cxn modelId="{4195A56A-6FBB-44BD-8C38-71F3515E0BD7}" type="presOf" srcId="{6BF71609-276E-4EC6-A352-0EF18889C746}" destId="{B37CFBC4-BC27-4130-AFF8-033B6E7A46E3}" srcOrd="0" destOrd="0" presId="urn:microsoft.com/office/officeart/2005/8/layout/vList6"/>
    <dgm:cxn modelId="{965E84B1-E07B-4C4C-B567-AD2171D7C122}" srcId="{6BF71609-276E-4EC6-A352-0EF18889C746}" destId="{B248EB48-5DDF-433A-97AB-DE2928F62262}" srcOrd="3" destOrd="0" parTransId="{17F6D66D-8AEB-4231-BACE-7B1DED258C1B}" sibTransId="{11E5167A-F69E-4E74-920A-B6ACA44D8FD1}"/>
    <dgm:cxn modelId="{00EFA7AD-CAA7-4D59-9D89-409493F08E97}" srcId="{6BF71609-276E-4EC6-A352-0EF18889C746}" destId="{378657B0-8D82-4330-AF47-AA298F328BC0}" srcOrd="1" destOrd="0" parTransId="{FE5E4931-C458-41AD-8CCF-8D601D0AC3DE}" sibTransId="{D104062B-04E3-40DA-ADF5-6B09548C1A3A}"/>
    <dgm:cxn modelId="{4A6115BE-AEFF-44FB-8C5C-2721CBADDFA3}" srcId="{11C27171-BB55-4B6E-9288-78BA95A37F4E}" destId="{3D8014FD-ADE6-47CA-8E32-0FC9BBBE93CF}" srcOrd="1" destOrd="0" parTransId="{05B86C28-D6CB-421D-BAF4-666D82035B10}" sibTransId="{E7460063-6A55-4C00-998E-B370AC4EAE3D}"/>
    <dgm:cxn modelId="{29842BC2-726F-420C-8D41-B047D1E2B126}" srcId="{6BF71609-276E-4EC6-A352-0EF18889C746}" destId="{FB442BFA-020D-4E97-A705-B5BAAB84A1AD}" srcOrd="0" destOrd="0" parTransId="{523936D6-45AB-4E88-9AC2-189BC2750351}" sibTransId="{2C4DE864-CE54-4D82-BCC4-72BAB876347A}"/>
    <dgm:cxn modelId="{EA1F83CD-8A2D-4F2A-86C5-652E2429AE3C}" type="presOf" srcId="{B248EB48-5DDF-433A-97AB-DE2928F62262}" destId="{045B3FDF-7D41-4CD7-BD9B-667D973B7EAA}" srcOrd="0" destOrd="3" presId="urn:microsoft.com/office/officeart/2005/8/layout/vList6"/>
    <dgm:cxn modelId="{07B50C1F-0C72-47EE-8AD7-AD6374924DB6}" srcId="{0AAD38B1-A14B-477C-8ECC-5A23832672FA}" destId="{11C27171-BB55-4B6E-9288-78BA95A37F4E}" srcOrd="1" destOrd="0" parTransId="{C95DA2EA-6C1C-4B75-B1E4-6751064EDECF}" sibTransId="{04ED3732-A9AB-4867-BD91-8EDC294DCE2F}"/>
    <dgm:cxn modelId="{2DAF4384-E0C9-4EB8-A041-1DE5110DBF02}" type="presParOf" srcId="{808BB46D-C647-4EE9-993D-3F368413951E}" destId="{7410B1B9-5D05-49C9-984E-1745B833D31E}" srcOrd="0" destOrd="0" presId="urn:microsoft.com/office/officeart/2005/8/layout/vList6"/>
    <dgm:cxn modelId="{6F2BDE74-B915-4FD9-9BCE-7A010DAF9FAF}" type="presParOf" srcId="{7410B1B9-5D05-49C9-984E-1745B833D31E}" destId="{B37CFBC4-BC27-4130-AFF8-033B6E7A46E3}" srcOrd="0" destOrd="0" presId="urn:microsoft.com/office/officeart/2005/8/layout/vList6"/>
    <dgm:cxn modelId="{806B8509-AE95-4A2A-8150-A95C8CD135F2}" type="presParOf" srcId="{7410B1B9-5D05-49C9-984E-1745B833D31E}" destId="{045B3FDF-7D41-4CD7-BD9B-667D973B7EAA}" srcOrd="1" destOrd="0" presId="urn:microsoft.com/office/officeart/2005/8/layout/vList6"/>
    <dgm:cxn modelId="{7A10FC58-BC73-4717-A751-181E68BE1807}" type="presParOf" srcId="{808BB46D-C647-4EE9-993D-3F368413951E}" destId="{6C86DD04-61E6-4D07-9223-BD135288C31D}" srcOrd="1" destOrd="0" presId="urn:microsoft.com/office/officeart/2005/8/layout/vList6"/>
    <dgm:cxn modelId="{24F8A278-9EF3-4BD2-B45A-5CEE92847187}" type="presParOf" srcId="{808BB46D-C647-4EE9-993D-3F368413951E}" destId="{4ED503B0-46F2-4F0B-B784-704BDC37CD33}" srcOrd="2" destOrd="0" presId="urn:microsoft.com/office/officeart/2005/8/layout/vList6"/>
    <dgm:cxn modelId="{6765715C-20AE-453A-9A99-0DA5DA2861F1}" type="presParOf" srcId="{4ED503B0-46F2-4F0B-B784-704BDC37CD33}" destId="{F2D3A6F7-59E5-4FF4-B579-B6000162F4A6}" srcOrd="0" destOrd="0" presId="urn:microsoft.com/office/officeart/2005/8/layout/vList6"/>
    <dgm:cxn modelId="{7CBEDB42-A7E9-483E-A624-D52EDC4CB824}" type="presParOf" srcId="{4ED503B0-46F2-4F0B-B784-704BDC37CD33}" destId="{07172662-4883-471C-B49D-CB600525F556}"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93570948-767B-48C2-A64D-C6654609AFE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B44CC2E7-CCF4-4B07-B41E-155C591A3E73}">
      <dgm:prSet phldrT="[Κείμενο]" custT="1"/>
      <dgm:spPr/>
      <dgm:t>
        <a:bodyPr/>
        <a:lstStyle/>
        <a:p>
          <a:r>
            <a:rPr lang="el-GR" sz="1600" dirty="0" smtClean="0"/>
            <a:t>Χρόνια ασθένεια με παγκόσμια διασπορά</a:t>
          </a:r>
          <a:endParaRPr lang="el-GR" sz="1600" dirty="0"/>
        </a:p>
      </dgm:t>
    </dgm:pt>
    <dgm:pt modelId="{CEADFC54-83B9-43D9-9488-0DD54FA9EFAD}" type="parTrans" cxnId="{D75AA9AF-3588-4B65-B25E-BFFB9EBB0D6E}">
      <dgm:prSet/>
      <dgm:spPr/>
      <dgm:t>
        <a:bodyPr/>
        <a:lstStyle/>
        <a:p>
          <a:endParaRPr lang="el-GR"/>
        </a:p>
      </dgm:t>
    </dgm:pt>
    <dgm:pt modelId="{78D14C80-B8F3-452D-B1FA-A7648BA0EB40}" type="sibTrans" cxnId="{D75AA9AF-3588-4B65-B25E-BFFB9EBB0D6E}">
      <dgm:prSet/>
      <dgm:spPr/>
      <dgm:t>
        <a:bodyPr/>
        <a:lstStyle/>
        <a:p>
          <a:endParaRPr lang="el-GR"/>
        </a:p>
      </dgm:t>
    </dgm:pt>
    <dgm:pt modelId="{43F2FF61-1804-453A-B510-35F47F923754}">
      <dgm:prSet phldrT="[Κείμενο]" custT="1"/>
      <dgm:spPr/>
      <dgm:t>
        <a:bodyPr/>
        <a:lstStyle/>
        <a:p>
          <a:r>
            <a:rPr lang="el-GR" sz="1600" dirty="0" smtClean="0"/>
            <a:t>Τα συμπτώματα μπορεί να εκδηλωθούν και στη στοματική κοιλότητα και τις γνάθους </a:t>
          </a:r>
          <a:endParaRPr lang="el-GR" sz="1600" dirty="0"/>
        </a:p>
      </dgm:t>
    </dgm:pt>
    <dgm:pt modelId="{FFADADBA-5C4A-4354-AFEE-99D9EAAB5BA8}" type="parTrans" cxnId="{4A9A0C28-0FB8-4957-A874-593059108888}">
      <dgm:prSet/>
      <dgm:spPr/>
      <dgm:t>
        <a:bodyPr/>
        <a:lstStyle/>
        <a:p>
          <a:endParaRPr lang="el-GR"/>
        </a:p>
      </dgm:t>
    </dgm:pt>
    <dgm:pt modelId="{90F79DEF-8C11-44FD-A5F9-91EBA1D96627}" type="sibTrans" cxnId="{4A9A0C28-0FB8-4957-A874-593059108888}">
      <dgm:prSet/>
      <dgm:spPr/>
      <dgm:t>
        <a:bodyPr/>
        <a:lstStyle/>
        <a:p>
          <a:endParaRPr lang="el-GR"/>
        </a:p>
      </dgm:t>
    </dgm:pt>
    <dgm:pt modelId="{01D8C5AC-73EC-455A-8FFF-3219E4186C37}">
      <dgm:prSet phldrT="[Κείμενο]" custT="1"/>
      <dgm:spPr/>
      <dgm:t>
        <a:bodyPr/>
        <a:lstStyle/>
        <a:p>
          <a:r>
            <a:rPr lang="el-GR" sz="1600" dirty="0" smtClean="0"/>
            <a:t>Οφείλεται στο βακτήριο </a:t>
          </a:r>
          <a:r>
            <a:rPr lang="en-US" sz="1600" i="1" dirty="0" smtClean="0"/>
            <a:t>Treponema pallidum </a:t>
          </a:r>
          <a:r>
            <a:rPr lang="el-GR" sz="1600" i="1" dirty="0" smtClean="0"/>
            <a:t>(</a:t>
          </a:r>
          <a:r>
            <a:rPr lang="el-GR" sz="1600" i="0" dirty="0" smtClean="0"/>
            <a:t>Τρεπόνημα το ωχρό)</a:t>
          </a:r>
          <a:r>
            <a:rPr lang="en-US" sz="1600" i="1" dirty="0" smtClean="0"/>
            <a:t> </a:t>
          </a:r>
          <a:r>
            <a:rPr lang="el-GR" sz="1600" dirty="0" smtClean="0"/>
            <a:t> </a:t>
          </a:r>
          <a:endParaRPr lang="el-GR" sz="1600" dirty="0"/>
        </a:p>
      </dgm:t>
    </dgm:pt>
    <dgm:pt modelId="{E11A3394-0FDE-44DD-934D-F00FC7609E1A}" type="parTrans" cxnId="{7A15D135-F741-4B76-8201-643FC611613E}">
      <dgm:prSet/>
      <dgm:spPr/>
      <dgm:t>
        <a:bodyPr/>
        <a:lstStyle/>
        <a:p>
          <a:endParaRPr lang="el-GR"/>
        </a:p>
      </dgm:t>
    </dgm:pt>
    <dgm:pt modelId="{C418C866-04BA-4825-9B46-2399179401A5}" type="sibTrans" cxnId="{7A15D135-F741-4B76-8201-643FC611613E}">
      <dgm:prSet/>
      <dgm:spPr/>
      <dgm:t>
        <a:bodyPr/>
        <a:lstStyle/>
        <a:p>
          <a:endParaRPr lang="el-GR"/>
        </a:p>
      </dgm:t>
    </dgm:pt>
    <dgm:pt modelId="{B30F05B7-9537-434F-8F79-7200A95BFD1F}" type="pres">
      <dgm:prSet presAssocID="{93570948-767B-48C2-A64D-C6654609AFE1}" presName="linear" presStyleCnt="0">
        <dgm:presLayoutVars>
          <dgm:dir/>
          <dgm:animLvl val="lvl"/>
          <dgm:resizeHandles val="exact"/>
        </dgm:presLayoutVars>
      </dgm:prSet>
      <dgm:spPr/>
      <dgm:t>
        <a:bodyPr/>
        <a:lstStyle/>
        <a:p>
          <a:endParaRPr lang="el-GR"/>
        </a:p>
      </dgm:t>
    </dgm:pt>
    <dgm:pt modelId="{EC8A27C0-DE62-4484-BC2F-2FC5C93DFBAD}" type="pres">
      <dgm:prSet presAssocID="{B44CC2E7-CCF4-4B07-B41E-155C591A3E73}" presName="parentLin" presStyleCnt="0"/>
      <dgm:spPr/>
    </dgm:pt>
    <dgm:pt modelId="{52E08C2B-BB6D-4247-B256-03A5C9D0F71A}" type="pres">
      <dgm:prSet presAssocID="{B44CC2E7-CCF4-4B07-B41E-155C591A3E73}" presName="parentLeftMargin" presStyleLbl="node1" presStyleIdx="0" presStyleCnt="3"/>
      <dgm:spPr/>
      <dgm:t>
        <a:bodyPr/>
        <a:lstStyle/>
        <a:p>
          <a:endParaRPr lang="el-GR"/>
        </a:p>
      </dgm:t>
    </dgm:pt>
    <dgm:pt modelId="{F3F4FC49-F0C9-4AAD-9912-471028CA98C1}" type="pres">
      <dgm:prSet presAssocID="{B44CC2E7-CCF4-4B07-B41E-155C591A3E73}" presName="parentText" presStyleLbl="node1" presStyleIdx="0" presStyleCnt="3">
        <dgm:presLayoutVars>
          <dgm:chMax val="0"/>
          <dgm:bulletEnabled val="1"/>
        </dgm:presLayoutVars>
      </dgm:prSet>
      <dgm:spPr/>
      <dgm:t>
        <a:bodyPr/>
        <a:lstStyle/>
        <a:p>
          <a:endParaRPr lang="el-GR"/>
        </a:p>
      </dgm:t>
    </dgm:pt>
    <dgm:pt modelId="{00FDD16E-7B89-490D-B728-723F5CC6FD70}" type="pres">
      <dgm:prSet presAssocID="{B44CC2E7-CCF4-4B07-B41E-155C591A3E73}" presName="negativeSpace" presStyleCnt="0"/>
      <dgm:spPr/>
    </dgm:pt>
    <dgm:pt modelId="{DE6B5A56-F1DE-49A9-B08F-DB6B5382DDFB}" type="pres">
      <dgm:prSet presAssocID="{B44CC2E7-CCF4-4B07-B41E-155C591A3E73}" presName="childText" presStyleLbl="conFgAcc1" presStyleIdx="0" presStyleCnt="3">
        <dgm:presLayoutVars>
          <dgm:bulletEnabled val="1"/>
        </dgm:presLayoutVars>
      </dgm:prSet>
      <dgm:spPr/>
    </dgm:pt>
    <dgm:pt modelId="{7DB7D09B-FA40-4708-8E33-394351311704}" type="pres">
      <dgm:prSet presAssocID="{78D14C80-B8F3-452D-B1FA-A7648BA0EB40}" presName="spaceBetweenRectangles" presStyleCnt="0"/>
      <dgm:spPr/>
    </dgm:pt>
    <dgm:pt modelId="{EE492B1E-2040-41CB-9325-E0228C003319}" type="pres">
      <dgm:prSet presAssocID="{43F2FF61-1804-453A-B510-35F47F923754}" presName="parentLin" presStyleCnt="0"/>
      <dgm:spPr/>
    </dgm:pt>
    <dgm:pt modelId="{8F6CE5B4-544F-4984-9524-CC6AC42448FE}" type="pres">
      <dgm:prSet presAssocID="{43F2FF61-1804-453A-B510-35F47F923754}" presName="parentLeftMargin" presStyleLbl="node1" presStyleIdx="0" presStyleCnt="3"/>
      <dgm:spPr/>
      <dgm:t>
        <a:bodyPr/>
        <a:lstStyle/>
        <a:p>
          <a:endParaRPr lang="el-GR"/>
        </a:p>
      </dgm:t>
    </dgm:pt>
    <dgm:pt modelId="{09FE7DB1-7593-4054-93C9-501212DAE8B1}" type="pres">
      <dgm:prSet presAssocID="{43F2FF61-1804-453A-B510-35F47F923754}" presName="parentText" presStyleLbl="node1" presStyleIdx="1" presStyleCnt="3">
        <dgm:presLayoutVars>
          <dgm:chMax val="0"/>
          <dgm:bulletEnabled val="1"/>
        </dgm:presLayoutVars>
      </dgm:prSet>
      <dgm:spPr/>
      <dgm:t>
        <a:bodyPr/>
        <a:lstStyle/>
        <a:p>
          <a:endParaRPr lang="el-GR"/>
        </a:p>
      </dgm:t>
    </dgm:pt>
    <dgm:pt modelId="{AF6F44DE-11FB-4522-8BDF-959E143945A4}" type="pres">
      <dgm:prSet presAssocID="{43F2FF61-1804-453A-B510-35F47F923754}" presName="negativeSpace" presStyleCnt="0"/>
      <dgm:spPr/>
    </dgm:pt>
    <dgm:pt modelId="{97D8EA4D-CF77-4425-91CB-546008B2A516}" type="pres">
      <dgm:prSet presAssocID="{43F2FF61-1804-453A-B510-35F47F923754}" presName="childText" presStyleLbl="conFgAcc1" presStyleIdx="1" presStyleCnt="3">
        <dgm:presLayoutVars>
          <dgm:bulletEnabled val="1"/>
        </dgm:presLayoutVars>
      </dgm:prSet>
      <dgm:spPr/>
    </dgm:pt>
    <dgm:pt modelId="{CB3E0679-8225-465C-9A82-8720DBFB4342}" type="pres">
      <dgm:prSet presAssocID="{90F79DEF-8C11-44FD-A5F9-91EBA1D96627}" presName="spaceBetweenRectangles" presStyleCnt="0"/>
      <dgm:spPr/>
    </dgm:pt>
    <dgm:pt modelId="{A01F1812-7AC8-43E7-865F-4E809468F3A1}" type="pres">
      <dgm:prSet presAssocID="{01D8C5AC-73EC-455A-8FFF-3219E4186C37}" presName="parentLin" presStyleCnt="0"/>
      <dgm:spPr/>
    </dgm:pt>
    <dgm:pt modelId="{8C88CE5C-241C-46B7-997E-876FA57B18CB}" type="pres">
      <dgm:prSet presAssocID="{01D8C5AC-73EC-455A-8FFF-3219E4186C37}" presName="parentLeftMargin" presStyleLbl="node1" presStyleIdx="1" presStyleCnt="3"/>
      <dgm:spPr/>
      <dgm:t>
        <a:bodyPr/>
        <a:lstStyle/>
        <a:p>
          <a:endParaRPr lang="el-GR"/>
        </a:p>
      </dgm:t>
    </dgm:pt>
    <dgm:pt modelId="{C9FC27B7-3065-46A5-B438-D8B3AFA188CF}" type="pres">
      <dgm:prSet presAssocID="{01D8C5AC-73EC-455A-8FFF-3219E4186C37}" presName="parentText" presStyleLbl="node1" presStyleIdx="2" presStyleCnt="3">
        <dgm:presLayoutVars>
          <dgm:chMax val="0"/>
          <dgm:bulletEnabled val="1"/>
        </dgm:presLayoutVars>
      </dgm:prSet>
      <dgm:spPr/>
      <dgm:t>
        <a:bodyPr/>
        <a:lstStyle/>
        <a:p>
          <a:endParaRPr lang="el-GR"/>
        </a:p>
      </dgm:t>
    </dgm:pt>
    <dgm:pt modelId="{3953D883-9098-4026-A266-33F936867B68}" type="pres">
      <dgm:prSet presAssocID="{01D8C5AC-73EC-455A-8FFF-3219E4186C37}" presName="negativeSpace" presStyleCnt="0"/>
      <dgm:spPr/>
    </dgm:pt>
    <dgm:pt modelId="{06485E57-3C84-4473-9424-56311402029A}" type="pres">
      <dgm:prSet presAssocID="{01D8C5AC-73EC-455A-8FFF-3219E4186C37}" presName="childText" presStyleLbl="conFgAcc1" presStyleIdx="2" presStyleCnt="3">
        <dgm:presLayoutVars>
          <dgm:bulletEnabled val="1"/>
        </dgm:presLayoutVars>
      </dgm:prSet>
      <dgm:spPr/>
    </dgm:pt>
  </dgm:ptLst>
  <dgm:cxnLst>
    <dgm:cxn modelId="{7A15D135-F741-4B76-8201-643FC611613E}" srcId="{93570948-767B-48C2-A64D-C6654609AFE1}" destId="{01D8C5AC-73EC-455A-8FFF-3219E4186C37}" srcOrd="2" destOrd="0" parTransId="{E11A3394-0FDE-44DD-934D-F00FC7609E1A}" sibTransId="{C418C866-04BA-4825-9B46-2399179401A5}"/>
    <dgm:cxn modelId="{66F1CE8A-8A55-4D98-A261-0C78F426F217}" type="presOf" srcId="{43F2FF61-1804-453A-B510-35F47F923754}" destId="{8F6CE5B4-544F-4984-9524-CC6AC42448FE}" srcOrd="0" destOrd="0" presId="urn:microsoft.com/office/officeart/2005/8/layout/list1"/>
    <dgm:cxn modelId="{CC9C1907-8674-4164-85AB-707B95157AAF}" type="presOf" srcId="{93570948-767B-48C2-A64D-C6654609AFE1}" destId="{B30F05B7-9537-434F-8F79-7200A95BFD1F}" srcOrd="0" destOrd="0" presId="urn:microsoft.com/office/officeart/2005/8/layout/list1"/>
    <dgm:cxn modelId="{4A9A0C28-0FB8-4957-A874-593059108888}" srcId="{93570948-767B-48C2-A64D-C6654609AFE1}" destId="{43F2FF61-1804-453A-B510-35F47F923754}" srcOrd="1" destOrd="0" parTransId="{FFADADBA-5C4A-4354-AFEE-99D9EAAB5BA8}" sibTransId="{90F79DEF-8C11-44FD-A5F9-91EBA1D96627}"/>
    <dgm:cxn modelId="{D2A995A2-792B-4408-AA39-D2ED98AA18DB}" type="presOf" srcId="{43F2FF61-1804-453A-B510-35F47F923754}" destId="{09FE7DB1-7593-4054-93C9-501212DAE8B1}" srcOrd="1" destOrd="0" presId="urn:microsoft.com/office/officeart/2005/8/layout/list1"/>
    <dgm:cxn modelId="{703A8DAA-D7B4-47C7-B25B-28B27273BA62}" type="presOf" srcId="{B44CC2E7-CCF4-4B07-B41E-155C591A3E73}" destId="{F3F4FC49-F0C9-4AAD-9912-471028CA98C1}" srcOrd="1" destOrd="0" presId="urn:microsoft.com/office/officeart/2005/8/layout/list1"/>
    <dgm:cxn modelId="{C288F5E6-5645-4150-AB4B-5792B2C7AE01}" type="presOf" srcId="{01D8C5AC-73EC-455A-8FFF-3219E4186C37}" destId="{8C88CE5C-241C-46B7-997E-876FA57B18CB}" srcOrd="0" destOrd="0" presId="urn:microsoft.com/office/officeart/2005/8/layout/list1"/>
    <dgm:cxn modelId="{D75AA9AF-3588-4B65-B25E-BFFB9EBB0D6E}" srcId="{93570948-767B-48C2-A64D-C6654609AFE1}" destId="{B44CC2E7-CCF4-4B07-B41E-155C591A3E73}" srcOrd="0" destOrd="0" parTransId="{CEADFC54-83B9-43D9-9488-0DD54FA9EFAD}" sibTransId="{78D14C80-B8F3-452D-B1FA-A7648BA0EB40}"/>
    <dgm:cxn modelId="{503F007E-2EC7-4A5B-8BE6-00C69051A197}" type="presOf" srcId="{B44CC2E7-CCF4-4B07-B41E-155C591A3E73}" destId="{52E08C2B-BB6D-4247-B256-03A5C9D0F71A}" srcOrd="0" destOrd="0" presId="urn:microsoft.com/office/officeart/2005/8/layout/list1"/>
    <dgm:cxn modelId="{E2101E11-BA75-482F-9C35-D4141AC0DB2F}" type="presOf" srcId="{01D8C5AC-73EC-455A-8FFF-3219E4186C37}" destId="{C9FC27B7-3065-46A5-B438-D8B3AFA188CF}" srcOrd="1" destOrd="0" presId="urn:microsoft.com/office/officeart/2005/8/layout/list1"/>
    <dgm:cxn modelId="{C8E794C9-590F-4821-ABCB-F5E0B14EA4C1}" type="presParOf" srcId="{B30F05B7-9537-434F-8F79-7200A95BFD1F}" destId="{EC8A27C0-DE62-4484-BC2F-2FC5C93DFBAD}" srcOrd="0" destOrd="0" presId="urn:microsoft.com/office/officeart/2005/8/layout/list1"/>
    <dgm:cxn modelId="{93E28F4F-7017-456A-95ED-F7D13D3BCD63}" type="presParOf" srcId="{EC8A27C0-DE62-4484-BC2F-2FC5C93DFBAD}" destId="{52E08C2B-BB6D-4247-B256-03A5C9D0F71A}" srcOrd="0" destOrd="0" presId="urn:microsoft.com/office/officeart/2005/8/layout/list1"/>
    <dgm:cxn modelId="{3839BE72-A472-4F37-9CD3-D72D73482DF1}" type="presParOf" srcId="{EC8A27C0-DE62-4484-BC2F-2FC5C93DFBAD}" destId="{F3F4FC49-F0C9-4AAD-9912-471028CA98C1}" srcOrd="1" destOrd="0" presId="urn:microsoft.com/office/officeart/2005/8/layout/list1"/>
    <dgm:cxn modelId="{DF6EF564-37E4-4A49-B462-E560A9483104}" type="presParOf" srcId="{B30F05B7-9537-434F-8F79-7200A95BFD1F}" destId="{00FDD16E-7B89-490D-B728-723F5CC6FD70}" srcOrd="1" destOrd="0" presId="urn:microsoft.com/office/officeart/2005/8/layout/list1"/>
    <dgm:cxn modelId="{8D4C572C-7065-4A0A-B4B4-E6FDF8EFE9F0}" type="presParOf" srcId="{B30F05B7-9537-434F-8F79-7200A95BFD1F}" destId="{DE6B5A56-F1DE-49A9-B08F-DB6B5382DDFB}" srcOrd="2" destOrd="0" presId="urn:microsoft.com/office/officeart/2005/8/layout/list1"/>
    <dgm:cxn modelId="{A937D820-5279-41E5-8519-9A70883B3331}" type="presParOf" srcId="{B30F05B7-9537-434F-8F79-7200A95BFD1F}" destId="{7DB7D09B-FA40-4708-8E33-394351311704}" srcOrd="3" destOrd="0" presId="urn:microsoft.com/office/officeart/2005/8/layout/list1"/>
    <dgm:cxn modelId="{35D09668-8A09-4F9E-BB68-F82FDA75219D}" type="presParOf" srcId="{B30F05B7-9537-434F-8F79-7200A95BFD1F}" destId="{EE492B1E-2040-41CB-9325-E0228C003319}" srcOrd="4" destOrd="0" presId="urn:microsoft.com/office/officeart/2005/8/layout/list1"/>
    <dgm:cxn modelId="{FF1B7479-C57D-458A-B17F-2D5D4D2C5BAC}" type="presParOf" srcId="{EE492B1E-2040-41CB-9325-E0228C003319}" destId="{8F6CE5B4-544F-4984-9524-CC6AC42448FE}" srcOrd="0" destOrd="0" presId="urn:microsoft.com/office/officeart/2005/8/layout/list1"/>
    <dgm:cxn modelId="{CA2418A4-0057-4D34-84D8-5B28EC4A4275}" type="presParOf" srcId="{EE492B1E-2040-41CB-9325-E0228C003319}" destId="{09FE7DB1-7593-4054-93C9-501212DAE8B1}" srcOrd="1" destOrd="0" presId="urn:microsoft.com/office/officeart/2005/8/layout/list1"/>
    <dgm:cxn modelId="{7CFC203D-5638-4F66-B2C5-364004FC06B1}" type="presParOf" srcId="{B30F05B7-9537-434F-8F79-7200A95BFD1F}" destId="{AF6F44DE-11FB-4522-8BDF-959E143945A4}" srcOrd="5" destOrd="0" presId="urn:microsoft.com/office/officeart/2005/8/layout/list1"/>
    <dgm:cxn modelId="{8E673937-37AF-4348-BE0C-727E17FA183C}" type="presParOf" srcId="{B30F05B7-9537-434F-8F79-7200A95BFD1F}" destId="{97D8EA4D-CF77-4425-91CB-546008B2A516}" srcOrd="6" destOrd="0" presId="urn:microsoft.com/office/officeart/2005/8/layout/list1"/>
    <dgm:cxn modelId="{3BC43C04-E0E3-4D6D-955A-B049A3813C5D}" type="presParOf" srcId="{B30F05B7-9537-434F-8F79-7200A95BFD1F}" destId="{CB3E0679-8225-465C-9A82-8720DBFB4342}" srcOrd="7" destOrd="0" presId="urn:microsoft.com/office/officeart/2005/8/layout/list1"/>
    <dgm:cxn modelId="{4B39F19A-6E35-4559-A0A7-C6AD16764328}" type="presParOf" srcId="{B30F05B7-9537-434F-8F79-7200A95BFD1F}" destId="{A01F1812-7AC8-43E7-865F-4E809468F3A1}" srcOrd="8" destOrd="0" presId="urn:microsoft.com/office/officeart/2005/8/layout/list1"/>
    <dgm:cxn modelId="{3BBF8B4D-543A-477D-BE61-54404B35A30E}" type="presParOf" srcId="{A01F1812-7AC8-43E7-865F-4E809468F3A1}" destId="{8C88CE5C-241C-46B7-997E-876FA57B18CB}" srcOrd="0" destOrd="0" presId="urn:microsoft.com/office/officeart/2005/8/layout/list1"/>
    <dgm:cxn modelId="{2D395F7A-F968-4110-ACE3-3DD9D518DBE4}" type="presParOf" srcId="{A01F1812-7AC8-43E7-865F-4E809468F3A1}" destId="{C9FC27B7-3065-46A5-B438-D8B3AFA188CF}" srcOrd="1" destOrd="0" presId="urn:microsoft.com/office/officeart/2005/8/layout/list1"/>
    <dgm:cxn modelId="{386AE98A-9F5A-4085-BB55-4F0DAE466EF4}" type="presParOf" srcId="{B30F05B7-9537-434F-8F79-7200A95BFD1F}" destId="{3953D883-9098-4026-A266-33F936867B68}" srcOrd="9" destOrd="0" presId="urn:microsoft.com/office/officeart/2005/8/layout/list1"/>
    <dgm:cxn modelId="{D5C6EFC0-833E-4E5E-ACD7-8613AD65E2D7}" type="presParOf" srcId="{B30F05B7-9537-434F-8F79-7200A95BFD1F}" destId="{06485E57-3C84-4473-9424-56311402029A}"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4A727450-B573-4A51-8841-B81D7CEC59B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5918B02E-80B5-4842-A345-09845275FF21}">
      <dgm:prSet phldrT="[Κείμενο]" custT="1"/>
      <dgm:spPr/>
      <dgm:t>
        <a:bodyPr/>
        <a:lstStyle/>
        <a:p>
          <a:r>
            <a:rPr lang="el-GR" sz="1600" dirty="0" smtClean="0"/>
            <a:t>Το βακτήριο </a:t>
          </a:r>
          <a:r>
            <a:rPr lang="en-US" sz="1600" i="1" dirty="0" smtClean="0"/>
            <a:t>T. </a:t>
          </a:r>
          <a:r>
            <a:rPr lang="en-US" sz="1600" i="0" dirty="0" smtClean="0"/>
            <a:t>pallidum  </a:t>
          </a:r>
          <a:r>
            <a:rPr lang="el-GR" sz="1600" i="0" dirty="0" smtClean="0"/>
            <a:t>ανήκει στις σπειροχαίτες</a:t>
          </a:r>
          <a:endParaRPr lang="el-GR" sz="1600" i="0" dirty="0"/>
        </a:p>
      </dgm:t>
    </dgm:pt>
    <dgm:pt modelId="{948B6DBE-0021-4E0B-9F20-B64BFEDFEA20}" type="parTrans" cxnId="{5C9C74CF-6656-423B-B37C-24DC0C8A337C}">
      <dgm:prSet/>
      <dgm:spPr/>
      <dgm:t>
        <a:bodyPr/>
        <a:lstStyle/>
        <a:p>
          <a:endParaRPr lang="el-GR"/>
        </a:p>
      </dgm:t>
    </dgm:pt>
    <dgm:pt modelId="{8AD2DC70-D78F-45AB-9D94-301F7213C8B5}" type="sibTrans" cxnId="{5C9C74CF-6656-423B-B37C-24DC0C8A337C}">
      <dgm:prSet/>
      <dgm:spPr/>
      <dgm:t>
        <a:bodyPr/>
        <a:lstStyle/>
        <a:p>
          <a:endParaRPr lang="el-GR"/>
        </a:p>
      </dgm:t>
    </dgm:pt>
    <dgm:pt modelId="{A4B49902-B9C5-41ED-AAEF-E9CCB22B44A2}">
      <dgm:prSet phldrT="[Κείμενο]" custT="1"/>
      <dgm:spPr/>
      <dgm:t>
        <a:bodyPr/>
        <a:lstStyle/>
        <a:p>
          <a:r>
            <a:rPr lang="el-GR" sz="1600" dirty="0" smtClean="0"/>
            <a:t>Είναι </a:t>
          </a:r>
          <a:r>
            <a:rPr lang="en-US" sz="1600" dirty="0" smtClean="0"/>
            <a:t>Gram(-)</a:t>
          </a:r>
          <a:r>
            <a:rPr lang="el-GR" sz="1600" dirty="0" smtClean="0"/>
            <a:t>, έχει σχήμα σπειροειδές με μήκος 6-20μ</a:t>
          </a:r>
          <a:r>
            <a:rPr lang="en-US" sz="1600" dirty="0" smtClean="0"/>
            <a:t>m</a:t>
          </a:r>
          <a:r>
            <a:rPr lang="el-GR" sz="1600" dirty="0" smtClean="0"/>
            <a:t> και πλάτος 0,10-0,18μ</a:t>
          </a:r>
          <a:r>
            <a:rPr lang="en-US" sz="1600" dirty="0" smtClean="0"/>
            <a:t>m</a:t>
          </a:r>
          <a:r>
            <a:rPr lang="el-GR" sz="1600" dirty="0" smtClean="0"/>
            <a:t> και κινείται ταχύτατα σπειροειδώς</a:t>
          </a:r>
          <a:endParaRPr lang="el-GR" sz="1600" dirty="0"/>
        </a:p>
      </dgm:t>
    </dgm:pt>
    <dgm:pt modelId="{9293F87B-8E03-4F4C-81AC-E527E7396BC7}" type="parTrans" cxnId="{9EB7F295-F51F-403F-AEC3-807A627F51EC}">
      <dgm:prSet/>
      <dgm:spPr/>
      <dgm:t>
        <a:bodyPr/>
        <a:lstStyle/>
        <a:p>
          <a:endParaRPr lang="el-GR"/>
        </a:p>
      </dgm:t>
    </dgm:pt>
    <dgm:pt modelId="{3877F8B9-24D6-41B6-9572-DACC4A814822}" type="sibTrans" cxnId="{9EB7F295-F51F-403F-AEC3-807A627F51EC}">
      <dgm:prSet/>
      <dgm:spPr/>
      <dgm:t>
        <a:bodyPr/>
        <a:lstStyle/>
        <a:p>
          <a:endParaRPr lang="el-GR"/>
        </a:p>
      </dgm:t>
    </dgm:pt>
    <dgm:pt modelId="{A62220FF-0361-4D74-BBC4-7DF82C610D7C}">
      <dgm:prSet phldrT="[Κείμενο]" custT="1"/>
      <dgm:spPr/>
      <dgm:t>
        <a:bodyPr/>
        <a:lstStyle/>
        <a:p>
          <a:r>
            <a:rPr lang="el-GR" sz="1600" dirty="0" smtClean="0"/>
            <a:t>Περιλαμβάνει 4 παθογόνα και 6 μη παθογόνα υποείδη, με παρόμοια μορφολογία και περισσότερο από 95% ομολογία στο </a:t>
          </a:r>
          <a:r>
            <a:rPr lang="en-US" sz="1600" dirty="0" smtClean="0"/>
            <a:t>DNA</a:t>
          </a:r>
          <a:r>
            <a:rPr lang="el-GR" sz="1600" dirty="0" smtClean="0"/>
            <a:t> τους</a:t>
          </a:r>
          <a:endParaRPr lang="el-GR" sz="1600" dirty="0"/>
        </a:p>
      </dgm:t>
    </dgm:pt>
    <dgm:pt modelId="{F8D7CAC5-A923-4BC6-8ECA-02271B8B2F80}" type="parTrans" cxnId="{FC29488E-7811-462B-9AA3-B08900C46E2A}">
      <dgm:prSet/>
      <dgm:spPr/>
      <dgm:t>
        <a:bodyPr/>
        <a:lstStyle/>
        <a:p>
          <a:endParaRPr lang="el-GR"/>
        </a:p>
      </dgm:t>
    </dgm:pt>
    <dgm:pt modelId="{FCC7DA63-40BC-401E-B18F-7C49DE2EAA5E}" type="sibTrans" cxnId="{FC29488E-7811-462B-9AA3-B08900C46E2A}">
      <dgm:prSet/>
      <dgm:spPr/>
      <dgm:t>
        <a:bodyPr/>
        <a:lstStyle/>
        <a:p>
          <a:endParaRPr lang="el-GR"/>
        </a:p>
      </dgm:t>
    </dgm:pt>
    <dgm:pt modelId="{D26C51DA-2DB2-4DF6-A0AF-2E2ABF99D010}" type="pres">
      <dgm:prSet presAssocID="{4A727450-B573-4A51-8841-B81D7CEC59B3}" presName="linear" presStyleCnt="0">
        <dgm:presLayoutVars>
          <dgm:dir/>
          <dgm:animLvl val="lvl"/>
          <dgm:resizeHandles val="exact"/>
        </dgm:presLayoutVars>
      </dgm:prSet>
      <dgm:spPr/>
      <dgm:t>
        <a:bodyPr/>
        <a:lstStyle/>
        <a:p>
          <a:endParaRPr lang="el-GR"/>
        </a:p>
      </dgm:t>
    </dgm:pt>
    <dgm:pt modelId="{A6C21880-8898-459D-AD16-8428C531FAE9}" type="pres">
      <dgm:prSet presAssocID="{5918B02E-80B5-4842-A345-09845275FF21}" presName="parentLin" presStyleCnt="0"/>
      <dgm:spPr/>
    </dgm:pt>
    <dgm:pt modelId="{94721963-EFE7-4F3A-BBFA-0B9C60A0CBEB}" type="pres">
      <dgm:prSet presAssocID="{5918B02E-80B5-4842-A345-09845275FF21}" presName="parentLeftMargin" presStyleLbl="node1" presStyleIdx="0" presStyleCnt="3"/>
      <dgm:spPr/>
      <dgm:t>
        <a:bodyPr/>
        <a:lstStyle/>
        <a:p>
          <a:endParaRPr lang="el-GR"/>
        </a:p>
      </dgm:t>
    </dgm:pt>
    <dgm:pt modelId="{CE50FDEA-2122-49EF-BFDE-623641D05310}" type="pres">
      <dgm:prSet presAssocID="{5918B02E-80B5-4842-A345-09845275FF21}" presName="parentText" presStyleLbl="node1" presStyleIdx="0" presStyleCnt="3">
        <dgm:presLayoutVars>
          <dgm:chMax val="0"/>
          <dgm:bulletEnabled val="1"/>
        </dgm:presLayoutVars>
      </dgm:prSet>
      <dgm:spPr/>
      <dgm:t>
        <a:bodyPr/>
        <a:lstStyle/>
        <a:p>
          <a:endParaRPr lang="el-GR"/>
        </a:p>
      </dgm:t>
    </dgm:pt>
    <dgm:pt modelId="{3BDCE376-1AFB-4D80-AD6B-393E4E3ACF6B}" type="pres">
      <dgm:prSet presAssocID="{5918B02E-80B5-4842-A345-09845275FF21}" presName="negativeSpace" presStyleCnt="0"/>
      <dgm:spPr/>
    </dgm:pt>
    <dgm:pt modelId="{AFA4982E-3810-4C1E-8CC5-E8B66BBD3B1F}" type="pres">
      <dgm:prSet presAssocID="{5918B02E-80B5-4842-A345-09845275FF21}" presName="childText" presStyleLbl="conFgAcc1" presStyleIdx="0" presStyleCnt="3">
        <dgm:presLayoutVars>
          <dgm:bulletEnabled val="1"/>
        </dgm:presLayoutVars>
      </dgm:prSet>
      <dgm:spPr/>
    </dgm:pt>
    <dgm:pt modelId="{9E01EE1F-FD03-47FE-BE53-3AE5A39F9A2A}" type="pres">
      <dgm:prSet presAssocID="{8AD2DC70-D78F-45AB-9D94-301F7213C8B5}" presName="spaceBetweenRectangles" presStyleCnt="0"/>
      <dgm:spPr/>
    </dgm:pt>
    <dgm:pt modelId="{34A2FB5E-2D4A-4ECA-B6FC-234933A9B49A}" type="pres">
      <dgm:prSet presAssocID="{A4B49902-B9C5-41ED-AAEF-E9CCB22B44A2}" presName="parentLin" presStyleCnt="0"/>
      <dgm:spPr/>
    </dgm:pt>
    <dgm:pt modelId="{663FCD80-1D83-4265-883E-DC07F0E6411E}" type="pres">
      <dgm:prSet presAssocID="{A4B49902-B9C5-41ED-AAEF-E9CCB22B44A2}" presName="parentLeftMargin" presStyleLbl="node1" presStyleIdx="0" presStyleCnt="3"/>
      <dgm:spPr/>
      <dgm:t>
        <a:bodyPr/>
        <a:lstStyle/>
        <a:p>
          <a:endParaRPr lang="el-GR"/>
        </a:p>
      </dgm:t>
    </dgm:pt>
    <dgm:pt modelId="{875DF97E-DE8D-4D26-A13F-F0DEBF429182}" type="pres">
      <dgm:prSet presAssocID="{A4B49902-B9C5-41ED-AAEF-E9CCB22B44A2}" presName="parentText" presStyleLbl="node1" presStyleIdx="1" presStyleCnt="3">
        <dgm:presLayoutVars>
          <dgm:chMax val="0"/>
          <dgm:bulletEnabled val="1"/>
        </dgm:presLayoutVars>
      </dgm:prSet>
      <dgm:spPr/>
      <dgm:t>
        <a:bodyPr/>
        <a:lstStyle/>
        <a:p>
          <a:endParaRPr lang="el-GR"/>
        </a:p>
      </dgm:t>
    </dgm:pt>
    <dgm:pt modelId="{2F150AB7-BAB7-41AA-A5E5-5507E325D459}" type="pres">
      <dgm:prSet presAssocID="{A4B49902-B9C5-41ED-AAEF-E9CCB22B44A2}" presName="negativeSpace" presStyleCnt="0"/>
      <dgm:spPr/>
    </dgm:pt>
    <dgm:pt modelId="{17050C39-2F68-4DFB-9BFB-2DE4E1CF7594}" type="pres">
      <dgm:prSet presAssocID="{A4B49902-B9C5-41ED-AAEF-E9CCB22B44A2}" presName="childText" presStyleLbl="conFgAcc1" presStyleIdx="1" presStyleCnt="3">
        <dgm:presLayoutVars>
          <dgm:bulletEnabled val="1"/>
        </dgm:presLayoutVars>
      </dgm:prSet>
      <dgm:spPr/>
    </dgm:pt>
    <dgm:pt modelId="{648BAC05-2407-4D13-B0F2-9E1178F5D8B1}" type="pres">
      <dgm:prSet presAssocID="{3877F8B9-24D6-41B6-9572-DACC4A814822}" presName="spaceBetweenRectangles" presStyleCnt="0"/>
      <dgm:spPr/>
    </dgm:pt>
    <dgm:pt modelId="{3AD03CFB-9C9B-4E1C-94F8-5C3A63B039E0}" type="pres">
      <dgm:prSet presAssocID="{A62220FF-0361-4D74-BBC4-7DF82C610D7C}" presName="parentLin" presStyleCnt="0"/>
      <dgm:spPr/>
    </dgm:pt>
    <dgm:pt modelId="{0F1ECFCA-B1BF-4F0A-B8ED-32505357BD4A}" type="pres">
      <dgm:prSet presAssocID="{A62220FF-0361-4D74-BBC4-7DF82C610D7C}" presName="parentLeftMargin" presStyleLbl="node1" presStyleIdx="1" presStyleCnt="3"/>
      <dgm:spPr/>
      <dgm:t>
        <a:bodyPr/>
        <a:lstStyle/>
        <a:p>
          <a:endParaRPr lang="el-GR"/>
        </a:p>
      </dgm:t>
    </dgm:pt>
    <dgm:pt modelId="{D7213917-8A72-4D8C-8F16-CA78951459CF}" type="pres">
      <dgm:prSet presAssocID="{A62220FF-0361-4D74-BBC4-7DF82C610D7C}" presName="parentText" presStyleLbl="node1" presStyleIdx="2" presStyleCnt="3">
        <dgm:presLayoutVars>
          <dgm:chMax val="0"/>
          <dgm:bulletEnabled val="1"/>
        </dgm:presLayoutVars>
      </dgm:prSet>
      <dgm:spPr/>
      <dgm:t>
        <a:bodyPr/>
        <a:lstStyle/>
        <a:p>
          <a:endParaRPr lang="el-GR"/>
        </a:p>
      </dgm:t>
    </dgm:pt>
    <dgm:pt modelId="{E05054DC-5E8F-4E6F-A28A-4B2130D07471}" type="pres">
      <dgm:prSet presAssocID="{A62220FF-0361-4D74-BBC4-7DF82C610D7C}" presName="negativeSpace" presStyleCnt="0"/>
      <dgm:spPr/>
    </dgm:pt>
    <dgm:pt modelId="{7CFBAD35-61A0-4970-AA72-4357F13690A9}" type="pres">
      <dgm:prSet presAssocID="{A62220FF-0361-4D74-BBC4-7DF82C610D7C}" presName="childText" presStyleLbl="conFgAcc1" presStyleIdx="2" presStyleCnt="3">
        <dgm:presLayoutVars>
          <dgm:bulletEnabled val="1"/>
        </dgm:presLayoutVars>
      </dgm:prSet>
      <dgm:spPr/>
    </dgm:pt>
  </dgm:ptLst>
  <dgm:cxnLst>
    <dgm:cxn modelId="{9EB7F295-F51F-403F-AEC3-807A627F51EC}" srcId="{4A727450-B573-4A51-8841-B81D7CEC59B3}" destId="{A4B49902-B9C5-41ED-AAEF-E9CCB22B44A2}" srcOrd="1" destOrd="0" parTransId="{9293F87B-8E03-4F4C-81AC-E527E7396BC7}" sibTransId="{3877F8B9-24D6-41B6-9572-DACC4A814822}"/>
    <dgm:cxn modelId="{5C9C74CF-6656-423B-B37C-24DC0C8A337C}" srcId="{4A727450-B573-4A51-8841-B81D7CEC59B3}" destId="{5918B02E-80B5-4842-A345-09845275FF21}" srcOrd="0" destOrd="0" parTransId="{948B6DBE-0021-4E0B-9F20-B64BFEDFEA20}" sibTransId="{8AD2DC70-D78F-45AB-9D94-301F7213C8B5}"/>
    <dgm:cxn modelId="{E7D1DF04-3853-4C9C-92F0-DF18E6F6FB6E}" type="presOf" srcId="{A62220FF-0361-4D74-BBC4-7DF82C610D7C}" destId="{0F1ECFCA-B1BF-4F0A-B8ED-32505357BD4A}" srcOrd="0" destOrd="0" presId="urn:microsoft.com/office/officeart/2005/8/layout/list1"/>
    <dgm:cxn modelId="{17451CC7-DFCE-45E6-AE89-90B517872558}" type="presOf" srcId="{5918B02E-80B5-4842-A345-09845275FF21}" destId="{CE50FDEA-2122-49EF-BFDE-623641D05310}" srcOrd="1" destOrd="0" presId="urn:microsoft.com/office/officeart/2005/8/layout/list1"/>
    <dgm:cxn modelId="{FC29488E-7811-462B-9AA3-B08900C46E2A}" srcId="{4A727450-B573-4A51-8841-B81D7CEC59B3}" destId="{A62220FF-0361-4D74-BBC4-7DF82C610D7C}" srcOrd="2" destOrd="0" parTransId="{F8D7CAC5-A923-4BC6-8ECA-02271B8B2F80}" sibTransId="{FCC7DA63-40BC-401E-B18F-7C49DE2EAA5E}"/>
    <dgm:cxn modelId="{6C87F659-679B-4B32-8A1D-36E80F6AD00B}" type="presOf" srcId="{4A727450-B573-4A51-8841-B81D7CEC59B3}" destId="{D26C51DA-2DB2-4DF6-A0AF-2E2ABF99D010}" srcOrd="0" destOrd="0" presId="urn:microsoft.com/office/officeart/2005/8/layout/list1"/>
    <dgm:cxn modelId="{774839C1-74F7-4B1E-B538-8B492E7E4B21}" type="presOf" srcId="{5918B02E-80B5-4842-A345-09845275FF21}" destId="{94721963-EFE7-4F3A-BBFA-0B9C60A0CBEB}" srcOrd="0" destOrd="0" presId="urn:microsoft.com/office/officeart/2005/8/layout/list1"/>
    <dgm:cxn modelId="{8DFB8863-8CEA-43B8-B366-A5BBD72B19AA}" type="presOf" srcId="{A62220FF-0361-4D74-BBC4-7DF82C610D7C}" destId="{D7213917-8A72-4D8C-8F16-CA78951459CF}" srcOrd="1" destOrd="0" presId="urn:microsoft.com/office/officeart/2005/8/layout/list1"/>
    <dgm:cxn modelId="{49C010FB-B606-4407-A253-49E267B9F86A}" type="presOf" srcId="{A4B49902-B9C5-41ED-AAEF-E9CCB22B44A2}" destId="{875DF97E-DE8D-4D26-A13F-F0DEBF429182}" srcOrd="1" destOrd="0" presId="urn:microsoft.com/office/officeart/2005/8/layout/list1"/>
    <dgm:cxn modelId="{D2EA2476-2AF5-470B-98FF-239EAF1E63AD}" type="presOf" srcId="{A4B49902-B9C5-41ED-AAEF-E9CCB22B44A2}" destId="{663FCD80-1D83-4265-883E-DC07F0E6411E}" srcOrd="0" destOrd="0" presId="urn:microsoft.com/office/officeart/2005/8/layout/list1"/>
    <dgm:cxn modelId="{E0311BBD-A8F5-49C5-B8CB-985620E5C04B}" type="presParOf" srcId="{D26C51DA-2DB2-4DF6-A0AF-2E2ABF99D010}" destId="{A6C21880-8898-459D-AD16-8428C531FAE9}" srcOrd="0" destOrd="0" presId="urn:microsoft.com/office/officeart/2005/8/layout/list1"/>
    <dgm:cxn modelId="{10313784-F1A6-49E3-887B-F4B9E144CC43}" type="presParOf" srcId="{A6C21880-8898-459D-AD16-8428C531FAE9}" destId="{94721963-EFE7-4F3A-BBFA-0B9C60A0CBEB}" srcOrd="0" destOrd="0" presId="urn:microsoft.com/office/officeart/2005/8/layout/list1"/>
    <dgm:cxn modelId="{C984D6A8-CE8F-441E-8477-55D15FEDAC4D}" type="presParOf" srcId="{A6C21880-8898-459D-AD16-8428C531FAE9}" destId="{CE50FDEA-2122-49EF-BFDE-623641D05310}" srcOrd="1" destOrd="0" presId="urn:microsoft.com/office/officeart/2005/8/layout/list1"/>
    <dgm:cxn modelId="{A9D54E5E-05C4-4DC6-807B-83E521F06240}" type="presParOf" srcId="{D26C51DA-2DB2-4DF6-A0AF-2E2ABF99D010}" destId="{3BDCE376-1AFB-4D80-AD6B-393E4E3ACF6B}" srcOrd="1" destOrd="0" presId="urn:microsoft.com/office/officeart/2005/8/layout/list1"/>
    <dgm:cxn modelId="{83740462-50A7-463D-A11C-1E85ACA68CF3}" type="presParOf" srcId="{D26C51DA-2DB2-4DF6-A0AF-2E2ABF99D010}" destId="{AFA4982E-3810-4C1E-8CC5-E8B66BBD3B1F}" srcOrd="2" destOrd="0" presId="urn:microsoft.com/office/officeart/2005/8/layout/list1"/>
    <dgm:cxn modelId="{29197816-397C-4ADD-96D2-65009B51B507}" type="presParOf" srcId="{D26C51DA-2DB2-4DF6-A0AF-2E2ABF99D010}" destId="{9E01EE1F-FD03-47FE-BE53-3AE5A39F9A2A}" srcOrd="3" destOrd="0" presId="urn:microsoft.com/office/officeart/2005/8/layout/list1"/>
    <dgm:cxn modelId="{DFA5CA87-2E14-4436-AD28-804190C8DEC6}" type="presParOf" srcId="{D26C51DA-2DB2-4DF6-A0AF-2E2ABF99D010}" destId="{34A2FB5E-2D4A-4ECA-B6FC-234933A9B49A}" srcOrd="4" destOrd="0" presId="urn:microsoft.com/office/officeart/2005/8/layout/list1"/>
    <dgm:cxn modelId="{A7289E87-4F0A-4380-B436-4D9B6A5B614A}" type="presParOf" srcId="{34A2FB5E-2D4A-4ECA-B6FC-234933A9B49A}" destId="{663FCD80-1D83-4265-883E-DC07F0E6411E}" srcOrd="0" destOrd="0" presId="urn:microsoft.com/office/officeart/2005/8/layout/list1"/>
    <dgm:cxn modelId="{8D7B9B82-ABE5-42E5-A293-DCE6842AC5F1}" type="presParOf" srcId="{34A2FB5E-2D4A-4ECA-B6FC-234933A9B49A}" destId="{875DF97E-DE8D-4D26-A13F-F0DEBF429182}" srcOrd="1" destOrd="0" presId="urn:microsoft.com/office/officeart/2005/8/layout/list1"/>
    <dgm:cxn modelId="{EE552052-60AF-4153-9C58-750BEA96D99C}" type="presParOf" srcId="{D26C51DA-2DB2-4DF6-A0AF-2E2ABF99D010}" destId="{2F150AB7-BAB7-41AA-A5E5-5507E325D459}" srcOrd="5" destOrd="0" presId="urn:microsoft.com/office/officeart/2005/8/layout/list1"/>
    <dgm:cxn modelId="{8830AC2B-EA93-4CB9-B57E-DFFD96AC4F3E}" type="presParOf" srcId="{D26C51DA-2DB2-4DF6-A0AF-2E2ABF99D010}" destId="{17050C39-2F68-4DFB-9BFB-2DE4E1CF7594}" srcOrd="6" destOrd="0" presId="urn:microsoft.com/office/officeart/2005/8/layout/list1"/>
    <dgm:cxn modelId="{C793ACB9-8715-47E5-AC18-AADCCDA06E70}" type="presParOf" srcId="{D26C51DA-2DB2-4DF6-A0AF-2E2ABF99D010}" destId="{648BAC05-2407-4D13-B0F2-9E1178F5D8B1}" srcOrd="7" destOrd="0" presId="urn:microsoft.com/office/officeart/2005/8/layout/list1"/>
    <dgm:cxn modelId="{06A0DD66-8859-44BA-90FC-8A16FBA8F887}" type="presParOf" srcId="{D26C51DA-2DB2-4DF6-A0AF-2E2ABF99D010}" destId="{3AD03CFB-9C9B-4E1C-94F8-5C3A63B039E0}" srcOrd="8" destOrd="0" presId="urn:microsoft.com/office/officeart/2005/8/layout/list1"/>
    <dgm:cxn modelId="{E95057CE-854D-45C8-9FB7-88538F2DC4F6}" type="presParOf" srcId="{3AD03CFB-9C9B-4E1C-94F8-5C3A63B039E0}" destId="{0F1ECFCA-B1BF-4F0A-B8ED-32505357BD4A}" srcOrd="0" destOrd="0" presId="urn:microsoft.com/office/officeart/2005/8/layout/list1"/>
    <dgm:cxn modelId="{CCFADC85-2A09-42DD-90E1-70880469F209}" type="presParOf" srcId="{3AD03CFB-9C9B-4E1C-94F8-5C3A63B039E0}" destId="{D7213917-8A72-4D8C-8F16-CA78951459CF}" srcOrd="1" destOrd="0" presId="urn:microsoft.com/office/officeart/2005/8/layout/list1"/>
    <dgm:cxn modelId="{FEBA6CB2-7ECF-4D9D-BF5D-58547F14D18B}" type="presParOf" srcId="{D26C51DA-2DB2-4DF6-A0AF-2E2ABF99D010}" destId="{E05054DC-5E8F-4E6F-A28A-4B2130D07471}" srcOrd="9" destOrd="0" presId="urn:microsoft.com/office/officeart/2005/8/layout/list1"/>
    <dgm:cxn modelId="{813A0D68-4DBB-45CE-A875-11A7E133C5F8}" type="presParOf" srcId="{D26C51DA-2DB2-4DF6-A0AF-2E2ABF99D010}" destId="{7CFBAD35-61A0-4970-AA72-4357F13690A9}"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5B3186A-7AB8-42B0-807A-EBCD5336597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F0C6B09F-BA78-418B-91CB-CE1ABD9D3FEB}">
      <dgm:prSet phldrT="[Κείμενο]" custT="1"/>
      <dgm:spPr/>
      <dgm:t>
        <a:bodyPr/>
        <a:lstStyle/>
        <a:p>
          <a:r>
            <a:rPr lang="el-GR" sz="2000" b="1" i="0" dirty="0" smtClean="0"/>
            <a:t>Παθογόνα υποείδη του βακτηρίου</a:t>
          </a:r>
          <a:r>
            <a:rPr lang="en-US" sz="2000" b="1" i="1" dirty="0" smtClean="0"/>
            <a:t>T. pallidum</a:t>
          </a:r>
          <a:r>
            <a:rPr lang="el-GR" sz="2000" b="1" i="1" dirty="0" smtClean="0"/>
            <a:t> </a:t>
          </a:r>
          <a:endParaRPr lang="el-GR" sz="2000" b="1" i="0" dirty="0"/>
        </a:p>
      </dgm:t>
    </dgm:pt>
    <dgm:pt modelId="{4DDBDDB8-A3B1-4145-B633-206EC1A8759E}" type="parTrans" cxnId="{452CDE55-FC92-486E-BD4B-019DFD892C6D}">
      <dgm:prSet/>
      <dgm:spPr/>
      <dgm:t>
        <a:bodyPr/>
        <a:lstStyle/>
        <a:p>
          <a:endParaRPr lang="el-GR"/>
        </a:p>
      </dgm:t>
    </dgm:pt>
    <dgm:pt modelId="{776E3860-6036-4D45-B79C-DB4B236314DE}" type="sibTrans" cxnId="{452CDE55-FC92-486E-BD4B-019DFD892C6D}">
      <dgm:prSet/>
      <dgm:spPr/>
      <dgm:t>
        <a:bodyPr/>
        <a:lstStyle/>
        <a:p>
          <a:endParaRPr lang="el-GR"/>
        </a:p>
      </dgm:t>
    </dgm:pt>
    <dgm:pt modelId="{58F0B64D-FF3B-4BD8-975C-07C3B9F214C5}">
      <dgm:prSet phldrT="[Κείμενο]" custT="1"/>
      <dgm:spPr/>
      <dgm:t>
        <a:bodyPr/>
        <a:lstStyle/>
        <a:p>
          <a:r>
            <a:rPr lang="el-GR" sz="1600" i="1" dirty="0" smtClean="0"/>
            <a:t>Τ</a:t>
          </a:r>
          <a:r>
            <a:rPr lang="en-US" sz="1600" i="1" dirty="0" smtClean="0"/>
            <a:t>. pallidum </a:t>
          </a:r>
          <a:r>
            <a:rPr lang="el-GR" sz="1600" i="0" dirty="0" smtClean="0"/>
            <a:t>υποείδος</a:t>
          </a:r>
          <a:r>
            <a:rPr lang="el-GR" sz="1600" i="1" dirty="0" smtClean="0"/>
            <a:t> </a:t>
          </a:r>
          <a:r>
            <a:rPr lang="en-US" sz="1600" i="1" dirty="0" smtClean="0"/>
            <a:t>pallidum</a:t>
          </a:r>
          <a:endParaRPr lang="el-GR" sz="1600" i="1" dirty="0" smtClean="0"/>
        </a:p>
        <a:p>
          <a:r>
            <a:rPr lang="el-GR" sz="1600" i="0" dirty="0" smtClean="0"/>
            <a:t>Προκαλεί την αφροδίσια σύφιλη που μεταδίδεται κυρίως με τη σεξουαλική επαφή</a:t>
          </a:r>
          <a:endParaRPr lang="el-GR" sz="1600" i="0" dirty="0"/>
        </a:p>
      </dgm:t>
    </dgm:pt>
    <dgm:pt modelId="{1FB22FBC-8FD5-4A56-A982-7001379EEC82}" type="parTrans" cxnId="{86D32F62-A0C1-466D-B995-A5097B51FADC}">
      <dgm:prSet/>
      <dgm:spPr/>
      <dgm:t>
        <a:bodyPr/>
        <a:lstStyle/>
        <a:p>
          <a:endParaRPr lang="el-GR"/>
        </a:p>
      </dgm:t>
    </dgm:pt>
    <dgm:pt modelId="{236B134F-07B3-4999-8C18-9A5B832F56AF}" type="sibTrans" cxnId="{86D32F62-A0C1-466D-B995-A5097B51FADC}">
      <dgm:prSet/>
      <dgm:spPr/>
      <dgm:t>
        <a:bodyPr/>
        <a:lstStyle/>
        <a:p>
          <a:endParaRPr lang="el-GR"/>
        </a:p>
      </dgm:t>
    </dgm:pt>
    <dgm:pt modelId="{A255A2B4-41F5-4AFD-A0E5-504848333379}">
      <dgm:prSet phldrT="[Κείμενο]" custT="1"/>
      <dgm:spPr/>
      <dgm:t>
        <a:bodyPr/>
        <a:lstStyle/>
        <a:p>
          <a:r>
            <a:rPr lang="el-GR" sz="1600" i="1" dirty="0" smtClean="0"/>
            <a:t>Τ</a:t>
          </a:r>
          <a:r>
            <a:rPr lang="en-US" sz="1600" i="1" dirty="0" smtClean="0"/>
            <a:t>. pallidum </a:t>
          </a:r>
          <a:r>
            <a:rPr lang="el-GR" sz="1600" i="0" dirty="0" smtClean="0"/>
            <a:t>υποείδος</a:t>
          </a:r>
          <a:r>
            <a:rPr lang="el-GR" sz="1600" i="1" dirty="0" smtClean="0"/>
            <a:t> </a:t>
          </a:r>
          <a:r>
            <a:rPr lang="en-US" sz="1600" i="1" dirty="0" smtClean="0"/>
            <a:t>endemicum</a:t>
          </a:r>
          <a:endParaRPr lang="el-GR" sz="1600" i="1" dirty="0" smtClean="0"/>
        </a:p>
        <a:p>
          <a:r>
            <a:rPr lang="el-GR" sz="1600" i="0" dirty="0" smtClean="0"/>
            <a:t>Προκαλεί την ενδημική σύφιλη η οποία μεταδίδεται με την απλή επαφή</a:t>
          </a:r>
          <a:r>
            <a:rPr lang="en-US" sz="1600" i="0" dirty="0" smtClean="0"/>
            <a:t> </a:t>
          </a:r>
          <a:r>
            <a:rPr lang="el-GR" sz="1600" i="0" dirty="0" smtClean="0"/>
            <a:t>κυρίως σε παιδιά 3-15 ετών</a:t>
          </a:r>
          <a:endParaRPr lang="en-US" sz="1600" i="0" dirty="0" smtClean="0"/>
        </a:p>
        <a:p>
          <a:endParaRPr lang="el-GR" sz="1600" i="1" dirty="0"/>
        </a:p>
      </dgm:t>
    </dgm:pt>
    <dgm:pt modelId="{A30F778E-CBD5-4486-B7D9-5D981B5ACBDC}" type="parTrans" cxnId="{4682EEE4-76D6-4367-BAFC-D3A3A9218683}">
      <dgm:prSet/>
      <dgm:spPr/>
      <dgm:t>
        <a:bodyPr/>
        <a:lstStyle/>
        <a:p>
          <a:endParaRPr lang="el-GR"/>
        </a:p>
      </dgm:t>
    </dgm:pt>
    <dgm:pt modelId="{124D32A0-F40B-4A38-8B1A-B250D0EA74AE}" type="sibTrans" cxnId="{4682EEE4-76D6-4367-BAFC-D3A3A9218683}">
      <dgm:prSet/>
      <dgm:spPr/>
      <dgm:t>
        <a:bodyPr/>
        <a:lstStyle/>
        <a:p>
          <a:endParaRPr lang="el-GR"/>
        </a:p>
      </dgm:t>
    </dgm:pt>
    <dgm:pt modelId="{4426A917-3FC0-43EA-B4D6-062B4669A8B5}">
      <dgm:prSet phldrT="[Κείμενο]" custT="1"/>
      <dgm:spPr/>
      <dgm:t>
        <a:bodyPr/>
        <a:lstStyle/>
        <a:p>
          <a:r>
            <a:rPr lang="el-GR" sz="1600" i="1" dirty="0" smtClean="0"/>
            <a:t>Τ</a:t>
          </a:r>
          <a:r>
            <a:rPr lang="en-US" sz="1600" i="1" dirty="0" smtClean="0"/>
            <a:t>. pallidum </a:t>
          </a:r>
          <a:r>
            <a:rPr lang="el-GR" sz="1600" i="0" dirty="0" smtClean="0"/>
            <a:t>υποείδος</a:t>
          </a:r>
          <a:r>
            <a:rPr lang="el-GR" sz="1600" i="1" dirty="0" smtClean="0"/>
            <a:t> </a:t>
          </a:r>
          <a:r>
            <a:rPr lang="en-US" sz="1600" i="1" dirty="0" smtClean="0"/>
            <a:t>pertenue</a:t>
          </a:r>
          <a:endParaRPr lang="el-GR" sz="1600" i="1" dirty="0" smtClean="0"/>
        </a:p>
        <a:p>
          <a:r>
            <a:rPr lang="el-GR" sz="1600" dirty="0" smtClean="0"/>
            <a:t>Προκαλεί τροπικό θήλωμα</a:t>
          </a:r>
          <a:r>
            <a:rPr lang="el-GR" sz="2600" dirty="0" smtClean="0"/>
            <a:t> </a:t>
          </a:r>
          <a:endParaRPr lang="el-GR" sz="2600" dirty="0"/>
        </a:p>
      </dgm:t>
    </dgm:pt>
    <dgm:pt modelId="{9174A8D9-BA5C-4EFE-8263-3050F3A524B6}" type="parTrans" cxnId="{201EE525-D841-4487-B1D3-F9F412CCA2F8}">
      <dgm:prSet/>
      <dgm:spPr/>
      <dgm:t>
        <a:bodyPr/>
        <a:lstStyle/>
        <a:p>
          <a:endParaRPr lang="el-GR"/>
        </a:p>
      </dgm:t>
    </dgm:pt>
    <dgm:pt modelId="{B4D62102-594E-4F87-8F8A-BF822B26BD34}" type="sibTrans" cxnId="{201EE525-D841-4487-B1D3-F9F412CCA2F8}">
      <dgm:prSet/>
      <dgm:spPr/>
      <dgm:t>
        <a:bodyPr/>
        <a:lstStyle/>
        <a:p>
          <a:endParaRPr lang="el-GR"/>
        </a:p>
      </dgm:t>
    </dgm:pt>
    <dgm:pt modelId="{229E65E3-7819-40A2-B4DD-30AF0E461DF8}">
      <dgm:prSet/>
      <dgm:spPr/>
      <dgm:t>
        <a:bodyPr/>
        <a:lstStyle/>
        <a:p>
          <a:r>
            <a:rPr lang="el-GR" i="1" dirty="0" smtClean="0"/>
            <a:t>Τ</a:t>
          </a:r>
          <a:r>
            <a:rPr lang="en-US" i="1" dirty="0" smtClean="0"/>
            <a:t>. pallidum </a:t>
          </a:r>
          <a:r>
            <a:rPr lang="el-GR" i="0" dirty="0" smtClean="0"/>
            <a:t>υποείδος</a:t>
          </a:r>
          <a:r>
            <a:rPr lang="el-GR" i="1" dirty="0" smtClean="0"/>
            <a:t> </a:t>
          </a:r>
          <a:r>
            <a:rPr lang="en-US" i="1" dirty="0" err="1" smtClean="0"/>
            <a:t>carateum</a:t>
          </a:r>
          <a:endParaRPr lang="el-GR" i="1" dirty="0" smtClean="0"/>
        </a:p>
        <a:p>
          <a:r>
            <a:rPr lang="el-GR" i="0" dirty="0" smtClean="0"/>
            <a:t>Προκαλεί την ασθένεια </a:t>
          </a:r>
          <a:r>
            <a:rPr lang="en-US" i="0" dirty="0" err="1" smtClean="0"/>
            <a:t>pinta</a:t>
          </a:r>
          <a:r>
            <a:rPr lang="en-US" i="0" dirty="0" smtClean="0"/>
            <a:t> </a:t>
          </a:r>
          <a:r>
            <a:rPr lang="el-GR" i="0" dirty="0" smtClean="0"/>
            <a:t>(αποχρωματισμός του δέρματος)</a:t>
          </a:r>
          <a:endParaRPr lang="el-GR" i="0" dirty="0"/>
        </a:p>
      </dgm:t>
    </dgm:pt>
    <dgm:pt modelId="{AF8C885B-D32D-4F57-91E2-E94B4AFE1471}" type="parTrans" cxnId="{DDD460EF-92C9-487E-B72F-A3725DEA3129}">
      <dgm:prSet/>
      <dgm:spPr/>
      <dgm:t>
        <a:bodyPr/>
        <a:lstStyle/>
        <a:p>
          <a:endParaRPr lang="el-GR"/>
        </a:p>
      </dgm:t>
    </dgm:pt>
    <dgm:pt modelId="{461D8546-5D2B-48E6-9AED-9F030A191E02}" type="sibTrans" cxnId="{DDD460EF-92C9-487E-B72F-A3725DEA3129}">
      <dgm:prSet/>
      <dgm:spPr/>
      <dgm:t>
        <a:bodyPr/>
        <a:lstStyle/>
        <a:p>
          <a:endParaRPr lang="el-GR"/>
        </a:p>
      </dgm:t>
    </dgm:pt>
    <dgm:pt modelId="{54314715-DA01-4C9A-8E46-64287ABD37B1}" type="pres">
      <dgm:prSet presAssocID="{05B3186A-7AB8-42B0-807A-EBCD53365975}" presName="composite" presStyleCnt="0">
        <dgm:presLayoutVars>
          <dgm:chMax val="1"/>
          <dgm:dir/>
          <dgm:resizeHandles val="exact"/>
        </dgm:presLayoutVars>
      </dgm:prSet>
      <dgm:spPr/>
      <dgm:t>
        <a:bodyPr/>
        <a:lstStyle/>
        <a:p>
          <a:endParaRPr lang="el-GR"/>
        </a:p>
      </dgm:t>
    </dgm:pt>
    <dgm:pt modelId="{522A90F9-5FC2-46AB-8C17-16EE1AE601BA}" type="pres">
      <dgm:prSet presAssocID="{F0C6B09F-BA78-418B-91CB-CE1ABD9D3FEB}" presName="roof" presStyleLbl="dkBgShp" presStyleIdx="0" presStyleCnt="2" custLinFactNeighborY="-4612"/>
      <dgm:spPr/>
      <dgm:t>
        <a:bodyPr/>
        <a:lstStyle/>
        <a:p>
          <a:endParaRPr lang="el-GR"/>
        </a:p>
      </dgm:t>
    </dgm:pt>
    <dgm:pt modelId="{28207156-4E0E-4311-B2EB-A0FC4723BE43}" type="pres">
      <dgm:prSet presAssocID="{F0C6B09F-BA78-418B-91CB-CE1ABD9D3FEB}" presName="pillars" presStyleCnt="0"/>
      <dgm:spPr/>
    </dgm:pt>
    <dgm:pt modelId="{13900E6D-0E8C-4CB5-8F02-C75D8D9EEC6B}" type="pres">
      <dgm:prSet presAssocID="{F0C6B09F-BA78-418B-91CB-CE1ABD9D3FEB}" presName="pillar1" presStyleLbl="node1" presStyleIdx="0" presStyleCnt="4">
        <dgm:presLayoutVars>
          <dgm:bulletEnabled val="1"/>
        </dgm:presLayoutVars>
      </dgm:prSet>
      <dgm:spPr/>
      <dgm:t>
        <a:bodyPr/>
        <a:lstStyle/>
        <a:p>
          <a:endParaRPr lang="el-GR"/>
        </a:p>
      </dgm:t>
    </dgm:pt>
    <dgm:pt modelId="{1ED14391-EF4F-4432-9158-14D4577B7DBD}" type="pres">
      <dgm:prSet presAssocID="{A255A2B4-41F5-4AFD-A0E5-504848333379}" presName="pillarX" presStyleLbl="node1" presStyleIdx="1" presStyleCnt="4">
        <dgm:presLayoutVars>
          <dgm:bulletEnabled val="1"/>
        </dgm:presLayoutVars>
      </dgm:prSet>
      <dgm:spPr/>
      <dgm:t>
        <a:bodyPr/>
        <a:lstStyle/>
        <a:p>
          <a:endParaRPr lang="el-GR"/>
        </a:p>
      </dgm:t>
    </dgm:pt>
    <dgm:pt modelId="{28654816-FF74-485B-9679-126462C8F354}" type="pres">
      <dgm:prSet presAssocID="{4426A917-3FC0-43EA-B4D6-062B4669A8B5}" presName="pillarX" presStyleLbl="node1" presStyleIdx="2" presStyleCnt="4">
        <dgm:presLayoutVars>
          <dgm:bulletEnabled val="1"/>
        </dgm:presLayoutVars>
      </dgm:prSet>
      <dgm:spPr/>
      <dgm:t>
        <a:bodyPr/>
        <a:lstStyle/>
        <a:p>
          <a:endParaRPr lang="el-GR"/>
        </a:p>
      </dgm:t>
    </dgm:pt>
    <dgm:pt modelId="{F2B184FA-040E-47F1-9243-DD411B255F03}" type="pres">
      <dgm:prSet presAssocID="{229E65E3-7819-40A2-B4DD-30AF0E461DF8}" presName="pillarX" presStyleLbl="node1" presStyleIdx="3" presStyleCnt="4">
        <dgm:presLayoutVars>
          <dgm:bulletEnabled val="1"/>
        </dgm:presLayoutVars>
      </dgm:prSet>
      <dgm:spPr/>
      <dgm:t>
        <a:bodyPr/>
        <a:lstStyle/>
        <a:p>
          <a:endParaRPr lang="el-GR"/>
        </a:p>
      </dgm:t>
    </dgm:pt>
    <dgm:pt modelId="{B0DA488E-1F3F-45BD-9984-61B4D93D96CD}" type="pres">
      <dgm:prSet presAssocID="{F0C6B09F-BA78-418B-91CB-CE1ABD9D3FEB}" presName="base" presStyleLbl="dkBgShp" presStyleIdx="1" presStyleCnt="2"/>
      <dgm:spPr/>
    </dgm:pt>
  </dgm:ptLst>
  <dgm:cxnLst>
    <dgm:cxn modelId="{4682EEE4-76D6-4367-BAFC-D3A3A9218683}" srcId="{F0C6B09F-BA78-418B-91CB-CE1ABD9D3FEB}" destId="{A255A2B4-41F5-4AFD-A0E5-504848333379}" srcOrd="1" destOrd="0" parTransId="{A30F778E-CBD5-4486-B7D9-5D981B5ACBDC}" sibTransId="{124D32A0-F40B-4A38-8B1A-B250D0EA74AE}"/>
    <dgm:cxn modelId="{EB469A9A-482F-4DE3-9E56-9E7D930A3E2F}" type="presOf" srcId="{F0C6B09F-BA78-418B-91CB-CE1ABD9D3FEB}" destId="{522A90F9-5FC2-46AB-8C17-16EE1AE601BA}" srcOrd="0" destOrd="0" presId="urn:microsoft.com/office/officeart/2005/8/layout/hList3"/>
    <dgm:cxn modelId="{11586D21-04A6-4C86-9F82-C7107097750C}" type="presOf" srcId="{A255A2B4-41F5-4AFD-A0E5-504848333379}" destId="{1ED14391-EF4F-4432-9158-14D4577B7DBD}" srcOrd="0" destOrd="0" presId="urn:microsoft.com/office/officeart/2005/8/layout/hList3"/>
    <dgm:cxn modelId="{86D32F62-A0C1-466D-B995-A5097B51FADC}" srcId="{F0C6B09F-BA78-418B-91CB-CE1ABD9D3FEB}" destId="{58F0B64D-FF3B-4BD8-975C-07C3B9F214C5}" srcOrd="0" destOrd="0" parTransId="{1FB22FBC-8FD5-4A56-A982-7001379EEC82}" sibTransId="{236B134F-07B3-4999-8C18-9A5B832F56AF}"/>
    <dgm:cxn modelId="{03103FA7-82C0-4E56-99DC-C7BE45A29553}" type="presOf" srcId="{229E65E3-7819-40A2-B4DD-30AF0E461DF8}" destId="{F2B184FA-040E-47F1-9243-DD411B255F03}" srcOrd="0" destOrd="0" presId="urn:microsoft.com/office/officeart/2005/8/layout/hList3"/>
    <dgm:cxn modelId="{DDD460EF-92C9-487E-B72F-A3725DEA3129}" srcId="{F0C6B09F-BA78-418B-91CB-CE1ABD9D3FEB}" destId="{229E65E3-7819-40A2-B4DD-30AF0E461DF8}" srcOrd="3" destOrd="0" parTransId="{AF8C885B-D32D-4F57-91E2-E94B4AFE1471}" sibTransId="{461D8546-5D2B-48E6-9AED-9F030A191E02}"/>
    <dgm:cxn modelId="{6B7A9B01-9907-4CB0-8597-F712C31B5A19}" type="presOf" srcId="{58F0B64D-FF3B-4BD8-975C-07C3B9F214C5}" destId="{13900E6D-0E8C-4CB5-8F02-C75D8D9EEC6B}" srcOrd="0" destOrd="0" presId="urn:microsoft.com/office/officeart/2005/8/layout/hList3"/>
    <dgm:cxn modelId="{6D3F2EFF-C1CB-4872-BE7D-ACE754F65A8E}" type="presOf" srcId="{4426A917-3FC0-43EA-B4D6-062B4669A8B5}" destId="{28654816-FF74-485B-9679-126462C8F354}" srcOrd="0" destOrd="0" presId="urn:microsoft.com/office/officeart/2005/8/layout/hList3"/>
    <dgm:cxn modelId="{29BC5E6E-D375-4AE6-ABA4-1CA5DBEF3EF3}" type="presOf" srcId="{05B3186A-7AB8-42B0-807A-EBCD53365975}" destId="{54314715-DA01-4C9A-8E46-64287ABD37B1}" srcOrd="0" destOrd="0" presId="urn:microsoft.com/office/officeart/2005/8/layout/hList3"/>
    <dgm:cxn modelId="{201EE525-D841-4487-B1D3-F9F412CCA2F8}" srcId="{F0C6B09F-BA78-418B-91CB-CE1ABD9D3FEB}" destId="{4426A917-3FC0-43EA-B4D6-062B4669A8B5}" srcOrd="2" destOrd="0" parTransId="{9174A8D9-BA5C-4EFE-8263-3050F3A524B6}" sibTransId="{B4D62102-594E-4F87-8F8A-BF822B26BD34}"/>
    <dgm:cxn modelId="{452CDE55-FC92-486E-BD4B-019DFD892C6D}" srcId="{05B3186A-7AB8-42B0-807A-EBCD53365975}" destId="{F0C6B09F-BA78-418B-91CB-CE1ABD9D3FEB}" srcOrd="0" destOrd="0" parTransId="{4DDBDDB8-A3B1-4145-B633-206EC1A8759E}" sibTransId="{776E3860-6036-4D45-B79C-DB4B236314DE}"/>
    <dgm:cxn modelId="{E6A6CDAC-5EFD-43EE-9EB7-499FA0E71205}" type="presParOf" srcId="{54314715-DA01-4C9A-8E46-64287ABD37B1}" destId="{522A90F9-5FC2-46AB-8C17-16EE1AE601BA}" srcOrd="0" destOrd="0" presId="urn:microsoft.com/office/officeart/2005/8/layout/hList3"/>
    <dgm:cxn modelId="{E8F3A9D7-0633-4231-909D-099FACB28253}" type="presParOf" srcId="{54314715-DA01-4C9A-8E46-64287ABD37B1}" destId="{28207156-4E0E-4311-B2EB-A0FC4723BE43}" srcOrd="1" destOrd="0" presId="urn:microsoft.com/office/officeart/2005/8/layout/hList3"/>
    <dgm:cxn modelId="{DEABEE3C-6641-49AD-884A-2A02F328777D}" type="presParOf" srcId="{28207156-4E0E-4311-B2EB-A0FC4723BE43}" destId="{13900E6D-0E8C-4CB5-8F02-C75D8D9EEC6B}" srcOrd="0" destOrd="0" presId="urn:microsoft.com/office/officeart/2005/8/layout/hList3"/>
    <dgm:cxn modelId="{902AEAFE-3666-4AA4-99F1-7A2EF7DF609F}" type="presParOf" srcId="{28207156-4E0E-4311-B2EB-A0FC4723BE43}" destId="{1ED14391-EF4F-4432-9158-14D4577B7DBD}" srcOrd="1" destOrd="0" presId="urn:microsoft.com/office/officeart/2005/8/layout/hList3"/>
    <dgm:cxn modelId="{1FD3424C-D8F2-41DD-A2DE-2F7F024AF563}" type="presParOf" srcId="{28207156-4E0E-4311-B2EB-A0FC4723BE43}" destId="{28654816-FF74-485B-9679-126462C8F354}" srcOrd="2" destOrd="0" presId="urn:microsoft.com/office/officeart/2005/8/layout/hList3"/>
    <dgm:cxn modelId="{04F1880E-92C5-4A4D-B9CB-48FDEE31D154}" type="presParOf" srcId="{28207156-4E0E-4311-B2EB-A0FC4723BE43}" destId="{F2B184FA-040E-47F1-9243-DD411B255F03}" srcOrd="3" destOrd="0" presId="urn:microsoft.com/office/officeart/2005/8/layout/hList3"/>
    <dgm:cxn modelId="{7337AD01-BCBD-4A04-BC08-A3D3BBAD29A1}" type="presParOf" srcId="{54314715-DA01-4C9A-8E46-64287ABD37B1}" destId="{B0DA488E-1F3F-45BD-9984-61B4D93D96CD}"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B4B3AFEB-3B4E-497F-BA54-69C6ADBA6AB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D217BD3F-92E5-4E71-9B0A-6E64EC16660B}">
      <dgm:prSet phldrT="[Κείμενο]"/>
      <dgm:spPr/>
      <dgm:t>
        <a:bodyPr/>
        <a:lstStyle/>
        <a:p>
          <a:r>
            <a:rPr lang="el-GR" dirty="0" smtClean="0"/>
            <a:t>Μετάδοση </a:t>
          </a:r>
          <a:endParaRPr lang="el-GR" dirty="0"/>
        </a:p>
      </dgm:t>
    </dgm:pt>
    <dgm:pt modelId="{11CB7131-25D9-4F63-892F-E24499B48755}" type="parTrans" cxnId="{3C02F7FC-DE63-493B-9E85-AA06381DF4FF}">
      <dgm:prSet/>
      <dgm:spPr/>
      <dgm:t>
        <a:bodyPr/>
        <a:lstStyle/>
        <a:p>
          <a:endParaRPr lang="el-GR"/>
        </a:p>
      </dgm:t>
    </dgm:pt>
    <dgm:pt modelId="{AB0C09DF-DB3C-443C-A3FF-C1DC85DD4911}" type="sibTrans" cxnId="{3C02F7FC-DE63-493B-9E85-AA06381DF4FF}">
      <dgm:prSet/>
      <dgm:spPr/>
      <dgm:t>
        <a:bodyPr/>
        <a:lstStyle/>
        <a:p>
          <a:endParaRPr lang="el-GR"/>
        </a:p>
      </dgm:t>
    </dgm:pt>
    <dgm:pt modelId="{DDCC6277-06EB-4C34-8B02-E0F94B2DCF77}">
      <dgm:prSet phldrT="[Κείμενο]"/>
      <dgm:spPr/>
      <dgm:t>
        <a:bodyPr/>
        <a:lstStyle/>
        <a:p>
          <a:r>
            <a:rPr lang="el-GR" dirty="0" smtClean="0"/>
            <a:t>Άμεση επαφή</a:t>
          </a:r>
        </a:p>
        <a:p>
          <a:r>
            <a:rPr lang="el-GR" dirty="0" smtClean="0"/>
            <a:t>(επίκτητη σύφιλη)</a:t>
          </a:r>
          <a:endParaRPr lang="el-GR" dirty="0"/>
        </a:p>
      </dgm:t>
    </dgm:pt>
    <dgm:pt modelId="{0BB248AA-40C2-4165-A3C9-7F66992189B4}" type="parTrans" cxnId="{5B3CF3AE-8C85-477F-BB6E-01147166CC3B}">
      <dgm:prSet/>
      <dgm:spPr/>
      <dgm:t>
        <a:bodyPr/>
        <a:lstStyle/>
        <a:p>
          <a:endParaRPr lang="el-GR"/>
        </a:p>
      </dgm:t>
    </dgm:pt>
    <dgm:pt modelId="{AEF004FC-B5E0-4390-89FB-62F2ABC5C098}" type="sibTrans" cxnId="{5B3CF3AE-8C85-477F-BB6E-01147166CC3B}">
      <dgm:prSet/>
      <dgm:spPr/>
      <dgm:t>
        <a:bodyPr/>
        <a:lstStyle/>
        <a:p>
          <a:endParaRPr lang="el-GR"/>
        </a:p>
      </dgm:t>
    </dgm:pt>
    <dgm:pt modelId="{0E7C1C66-0FFC-4B88-913E-B9D0971CD77F}">
      <dgm:prSet phldrT="[Κείμενο]"/>
      <dgm:spPr/>
      <dgm:t>
        <a:bodyPr/>
        <a:lstStyle/>
        <a:p>
          <a:r>
            <a:rPr lang="el-GR" dirty="0" smtClean="0"/>
            <a:t>Μέσω του πλακούντα</a:t>
          </a:r>
        </a:p>
        <a:p>
          <a:r>
            <a:rPr lang="el-GR" dirty="0" smtClean="0"/>
            <a:t>(συγγενής σύφιλη)</a:t>
          </a:r>
          <a:endParaRPr lang="el-GR" dirty="0"/>
        </a:p>
      </dgm:t>
    </dgm:pt>
    <dgm:pt modelId="{DAF623A1-8E7A-42B3-B380-4E9FD53846A5}" type="parTrans" cxnId="{94228F57-0D44-48ED-B7A7-75CF350873EC}">
      <dgm:prSet/>
      <dgm:spPr/>
      <dgm:t>
        <a:bodyPr/>
        <a:lstStyle/>
        <a:p>
          <a:endParaRPr lang="el-GR"/>
        </a:p>
      </dgm:t>
    </dgm:pt>
    <dgm:pt modelId="{55E24B8F-38B1-4E08-BC16-C41E3BFBB07F}" type="sibTrans" cxnId="{94228F57-0D44-48ED-B7A7-75CF350873EC}">
      <dgm:prSet/>
      <dgm:spPr/>
      <dgm:t>
        <a:bodyPr/>
        <a:lstStyle/>
        <a:p>
          <a:endParaRPr lang="el-GR"/>
        </a:p>
      </dgm:t>
    </dgm:pt>
    <dgm:pt modelId="{01AFB699-722B-46F0-823E-922A9B18396A}">
      <dgm:prSet/>
      <dgm:spPr/>
      <dgm:t>
        <a:bodyPr/>
        <a:lstStyle/>
        <a:p>
          <a:r>
            <a:rPr lang="el-GR" dirty="0" smtClean="0"/>
            <a:t>Με το φιλί, τη μετάγγιση αίματος, την έμμεση επαφή</a:t>
          </a:r>
          <a:endParaRPr lang="el-GR" dirty="0"/>
        </a:p>
      </dgm:t>
    </dgm:pt>
    <dgm:pt modelId="{DAFDF572-86F7-4684-8513-E32F47A49532}" type="parTrans" cxnId="{7F88C45F-19FB-4D72-9DAF-3F072CF0F9FE}">
      <dgm:prSet/>
      <dgm:spPr/>
    </dgm:pt>
    <dgm:pt modelId="{2B3A6A5C-E818-4A47-893D-A972F5FF893B}" type="sibTrans" cxnId="{7F88C45F-19FB-4D72-9DAF-3F072CF0F9FE}">
      <dgm:prSet/>
      <dgm:spPr/>
    </dgm:pt>
    <dgm:pt modelId="{DA16C497-A3C7-4E92-85E5-DF9DD70E1BE6}" type="pres">
      <dgm:prSet presAssocID="{B4B3AFEB-3B4E-497F-BA54-69C6ADBA6AB6}" presName="hierChild1" presStyleCnt="0">
        <dgm:presLayoutVars>
          <dgm:chPref val="1"/>
          <dgm:dir/>
          <dgm:animOne val="branch"/>
          <dgm:animLvl val="lvl"/>
          <dgm:resizeHandles/>
        </dgm:presLayoutVars>
      </dgm:prSet>
      <dgm:spPr/>
      <dgm:t>
        <a:bodyPr/>
        <a:lstStyle/>
        <a:p>
          <a:endParaRPr lang="el-GR"/>
        </a:p>
      </dgm:t>
    </dgm:pt>
    <dgm:pt modelId="{C6EB0C9B-D4F9-480C-B4D8-DB7AF134AD40}" type="pres">
      <dgm:prSet presAssocID="{D217BD3F-92E5-4E71-9B0A-6E64EC16660B}" presName="hierRoot1" presStyleCnt="0"/>
      <dgm:spPr/>
    </dgm:pt>
    <dgm:pt modelId="{B4B92ED5-F928-4F6F-9F68-DE65CF5CE256}" type="pres">
      <dgm:prSet presAssocID="{D217BD3F-92E5-4E71-9B0A-6E64EC16660B}" presName="composite" presStyleCnt="0"/>
      <dgm:spPr/>
    </dgm:pt>
    <dgm:pt modelId="{A724F795-1EA5-4073-93B1-8577789F6370}" type="pres">
      <dgm:prSet presAssocID="{D217BD3F-92E5-4E71-9B0A-6E64EC16660B}" presName="background" presStyleLbl="node0" presStyleIdx="0" presStyleCnt="1"/>
      <dgm:spPr/>
    </dgm:pt>
    <dgm:pt modelId="{4AC1F330-CC30-4914-ADAF-88943CA7EB12}" type="pres">
      <dgm:prSet presAssocID="{D217BD3F-92E5-4E71-9B0A-6E64EC16660B}" presName="text" presStyleLbl="fgAcc0" presStyleIdx="0" presStyleCnt="1">
        <dgm:presLayoutVars>
          <dgm:chPref val="3"/>
        </dgm:presLayoutVars>
      </dgm:prSet>
      <dgm:spPr/>
      <dgm:t>
        <a:bodyPr/>
        <a:lstStyle/>
        <a:p>
          <a:endParaRPr lang="el-GR"/>
        </a:p>
      </dgm:t>
    </dgm:pt>
    <dgm:pt modelId="{2A3978D0-19D5-44AE-8D2D-BF2A4D4FBDD6}" type="pres">
      <dgm:prSet presAssocID="{D217BD3F-92E5-4E71-9B0A-6E64EC16660B}" presName="hierChild2" presStyleCnt="0"/>
      <dgm:spPr/>
    </dgm:pt>
    <dgm:pt modelId="{30209E2B-3A7E-409D-9D2B-AA3B30F78236}" type="pres">
      <dgm:prSet presAssocID="{0BB248AA-40C2-4165-A3C9-7F66992189B4}" presName="Name10" presStyleLbl="parChTrans1D2" presStyleIdx="0" presStyleCnt="3"/>
      <dgm:spPr/>
      <dgm:t>
        <a:bodyPr/>
        <a:lstStyle/>
        <a:p>
          <a:endParaRPr lang="el-GR"/>
        </a:p>
      </dgm:t>
    </dgm:pt>
    <dgm:pt modelId="{DB0818F6-1332-41E7-9C3D-BF4557008FAC}" type="pres">
      <dgm:prSet presAssocID="{DDCC6277-06EB-4C34-8B02-E0F94B2DCF77}" presName="hierRoot2" presStyleCnt="0"/>
      <dgm:spPr/>
    </dgm:pt>
    <dgm:pt modelId="{E7855ECB-5EEB-4F5D-B0F4-D8683515F5DA}" type="pres">
      <dgm:prSet presAssocID="{DDCC6277-06EB-4C34-8B02-E0F94B2DCF77}" presName="composite2" presStyleCnt="0"/>
      <dgm:spPr/>
    </dgm:pt>
    <dgm:pt modelId="{BB9560F1-06DF-47FB-B100-D614890ACAED}" type="pres">
      <dgm:prSet presAssocID="{DDCC6277-06EB-4C34-8B02-E0F94B2DCF77}" presName="background2" presStyleLbl="node2" presStyleIdx="0" presStyleCnt="3"/>
      <dgm:spPr/>
    </dgm:pt>
    <dgm:pt modelId="{137C9B1A-960C-47BD-AF84-BA65E785F7D7}" type="pres">
      <dgm:prSet presAssocID="{DDCC6277-06EB-4C34-8B02-E0F94B2DCF77}" presName="text2" presStyleLbl="fgAcc2" presStyleIdx="0" presStyleCnt="3">
        <dgm:presLayoutVars>
          <dgm:chPref val="3"/>
        </dgm:presLayoutVars>
      </dgm:prSet>
      <dgm:spPr/>
      <dgm:t>
        <a:bodyPr/>
        <a:lstStyle/>
        <a:p>
          <a:endParaRPr lang="el-GR"/>
        </a:p>
      </dgm:t>
    </dgm:pt>
    <dgm:pt modelId="{7229C333-904E-40A7-9EDF-17332B2912BB}" type="pres">
      <dgm:prSet presAssocID="{DDCC6277-06EB-4C34-8B02-E0F94B2DCF77}" presName="hierChild3" presStyleCnt="0"/>
      <dgm:spPr/>
    </dgm:pt>
    <dgm:pt modelId="{D83EB9A0-2997-45D3-9275-1AED09FB9EE1}" type="pres">
      <dgm:prSet presAssocID="{DAF623A1-8E7A-42B3-B380-4E9FD53846A5}" presName="Name10" presStyleLbl="parChTrans1D2" presStyleIdx="1" presStyleCnt="3"/>
      <dgm:spPr/>
      <dgm:t>
        <a:bodyPr/>
        <a:lstStyle/>
        <a:p>
          <a:endParaRPr lang="el-GR"/>
        </a:p>
      </dgm:t>
    </dgm:pt>
    <dgm:pt modelId="{DE05D8A4-33C6-452B-A44C-803EEB1374E7}" type="pres">
      <dgm:prSet presAssocID="{0E7C1C66-0FFC-4B88-913E-B9D0971CD77F}" presName="hierRoot2" presStyleCnt="0"/>
      <dgm:spPr/>
    </dgm:pt>
    <dgm:pt modelId="{CA9AF019-9F67-41B1-8851-E1C256B576B2}" type="pres">
      <dgm:prSet presAssocID="{0E7C1C66-0FFC-4B88-913E-B9D0971CD77F}" presName="composite2" presStyleCnt="0"/>
      <dgm:spPr/>
    </dgm:pt>
    <dgm:pt modelId="{2E9B457A-1CDC-4807-827C-F4365686EB0C}" type="pres">
      <dgm:prSet presAssocID="{0E7C1C66-0FFC-4B88-913E-B9D0971CD77F}" presName="background2" presStyleLbl="node2" presStyleIdx="1" presStyleCnt="3"/>
      <dgm:spPr/>
    </dgm:pt>
    <dgm:pt modelId="{75C8F129-9F88-4607-83DF-FCCFC2FA0E2F}" type="pres">
      <dgm:prSet presAssocID="{0E7C1C66-0FFC-4B88-913E-B9D0971CD77F}" presName="text2" presStyleLbl="fgAcc2" presStyleIdx="1" presStyleCnt="3">
        <dgm:presLayoutVars>
          <dgm:chPref val="3"/>
        </dgm:presLayoutVars>
      </dgm:prSet>
      <dgm:spPr/>
      <dgm:t>
        <a:bodyPr/>
        <a:lstStyle/>
        <a:p>
          <a:endParaRPr lang="el-GR"/>
        </a:p>
      </dgm:t>
    </dgm:pt>
    <dgm:pt modelId="{4CE7E0EB-10DD-4ACC-8254-47F6E67CCABF}" type="pres">
      <dgm:prSet presAssocID="{0E7C1C66-0FFC-4B88-913E-B9D0971CD77F}" presName="hierChild3" presStyleCnt="0"/>
      <dgm:spPr/>
    </dgm:pt>
    <dgm:pt modelId="{0A17A05E-B70C-4B7C-ACA2-342044D6AE4A}" type="pres">
      <dgm:prSet presAssocID="{DAFDF572-86F7-4684-8513-E32F47A49532}" presName="Name10" presStyleLbl="parChTrans1D2" presStyleIdx="2" presStyleCnt="3"/>
      <dgm:spPr/>
    </dgm:pt>
    <dgm:pt modelId="{072A0083-F985-4F6C-9BE5-AE2D577DF806}" type="pres">
      <dgm:prSet presAssocID="{01AFB699-722B-46F0-823E-922A9B18396A}" presName="hierRoot2" presStyleCnt="0"/>
      <dgm:spPr/>
    </dgm:pt>
    <dgm:pt modelId="{95F15836-07E6-44B9-A80B-A79D65186B43}" type="pres">
      <dgm:prSet presAssocID="{01AFB699-722B-46F0-823E-922A9B18396A}" presName="composite2" presStyleCnt="0"/>
      <dgm:spPr/>
    </dgm:pt>
    <dgm:pt modelId="{9BC6BD76-2DEA-4AED-80B5-9399D1149506}" type="pres">
      <dgm:prSet presAssocID="{01AFB699-722B-46F0-823E-922A9B18396A}" presName="background2" presStyleLbl="node2" presStyleIdx="2" presStyleCnt="3"/>
      <dgm:spPr/>
    </dgm:pt>
    <dgm:pt modelId="{DF3DAAB1-25D9-4F96-99CA-D0E5BCF3475B}" type="pres">
      <dgm:prSet presAssocID="{01AFB699-722B-46F0-823E-922A9B18396A}" presName="text2" presStyleLbl="fgAcc2" presStyleIdx="2" presStyleCnt="3">
        <dgm:presLayoutVars>
          <dgm:chPref val="3"/>
        </dgm:presLayoutVars>
      </dgm:prSet>
      <dgm:spPr/>
      <dgm:t>
        <a:bodyPr/>
        <a:lstStyle/>
        <a:p>
          <a:endParaRPr lang="el-GR"/>
        </a:p>
      </dgm:t>
    </dgm:pt>
    <dgm:pt modelId="{1E23BDE3-18C9-4F31-B5B5-5E9880DC812B}" type="pres">
      <dgm:prSet presAssocID="{01AFB699-722B-46F0-823E-922A9B18396A}" presName="hierChild3" presStyleCnt="0"/>
      <dgm:spPr/>
    </dgm:pt>
  </dgm:ptLst>
  <dgm:cxnLst>
    <dgm:cxn modelId="{A75096FC-1724-46B2-83B4-7AE8A70C6406}" type="presOf" srcId="{0E7C1C66-0FFC-4B88-913E-B9D0971CD77F}" destId="{75C8F129-9F88-4607-83DF-FCCFC2FA0E2F}" srcOrd="0" destOrd="0" presId="urn:microsoft.com/office/officeart/2005/8/layout/hierarchy1"/>
    <dgm:cxn modelId="{EA16C154-3F84-4DD0-8FAB-B98837F3989D}" type="presOf" srcId="{B4B3AFEB-3B4E-497F-BA54-69C6ADBA6AB6}" destId="{DA16C497-A3C7-4E92-85E5-DF9DD70E1BE6}" srcOrd="0" destOrd="0" presId="urn:microsoft.com/office/officeart/2005/8/layout/hierarchy1"/>
    <dgm:cxn modelId="{EF1EB1B8-8820-40CF-BDAC-CE0B8AC3942A}" type="presOf" srcId="{01AFB699-722B-46F0-823E-922A9B18396A}" destId="{DF3DAAB1-25D9-4F96-99CA-D0E5BCF3475B}" srcOrd="0" destOrd="0" presId="urn:microsoft.com/office/officeart/2005/8/layout/hierarchy1"/>
    <dgm:cxn modelId="{4DC83FA4-AC52-4C87-BCE9-C60F57F3E961}" type="presOf" srcId="{DAFDF572-86F7-4684-8513-E32F47A49532}" destId="{0A17A05E-B70C-4B7C-ACA2-342044D6AE4A}" srcOrd="0" destOrd="0" presId="urn:microsoft.com/office/officeart/2005/8/layout/hierarchy1"/>
    <dgm:cxn modelId="{5B3CF3AE-8C85-477F-BB6E-01147166CC3B}" srcId="{D217BD3F-92E5-4E71-9B0A-6E64EC16660B}" destId="{DDCC6277-06EB-4C34-8B02-E0F94B2DCF77}" srcOrd="0" destOrd="0" parTransId="{0BB248AA-40C2-4165-A3C9-7F66992189B4}" sibTransId="{AEF004FC-B5E0-4390-89FB-62F2ABC5C098}"/>
    <dgm:cxn modelId="{7F88C45F-19FB-4D72-9DAF-3F072CF0F9FE}" srcId="{D217BD3F-92E5-4E71-9B0A-6E64EC16660B}" destId="{01AFB699-722B-46F0-823E-922A9B18396A}" srcOrd="2" destOrd="0" parTransId="{DAFDF572-86F7-4684-8513-E32F47A49532}" sibTransId="{2B3A6A5C-E818-4A47-893D-A972F5FF893B}"/>
    <dgm:cxn modelId="{E03CA564-DA30-460A-A353-C0468568AD99}" type="presOf" srcId="{DDCC6277-06EB-4C34-8B02-E0F94B2DCF77}" destId="{137C9B1A-960C-47BD-AF84-BA65E785F7D7}" srcOrd="0" destOrd="0" presId="urn:microsoft.com/office/officeart/2005/8/layout/hierarchy1"/>
    <dgm:cxn modelId="{FFFBE73A-158D-482B-901A-B83D961A4A7F}" type="presOf" srcId="{0BB248AA-40C2-4165-A3C9-7F66992189B4}" destId="{30209E2B-3A7E-409D-9D2B-AA3B30F78236}" srcOrd="0" destOrd="0" presId="urn:microsoft.com/office/officeart/2005/8/layout/hierarchy1"/>
    <dgm:cxn modelId="{3C02F7FC-DE63-493B-9E85-AA06381DF4FF}" srcId="{B4B3AFEB-3B4E-497F-BA54-69C6ADBA6AB6}" destId="{D217BD3F-92E5-4E71-9B0A-6E64EC16660B}" srcOrd="0" destOrd="0" parTransId="{11CB7131-25D9-4F63-892F-E24499B48755}" sibTransId="{AB0C09DF-DB3C-443C-A3FF-C1DC85DD4911}"/>
    <dgm:cxn modelId="{94228F57-0D44-48ED-B7A7-75CF350873EC}" srcId="{D217BD3F-92E5-4E71-9B0A-6E64EC16660B}" destId="{0E7C1C66-0FFC-4B88-913E-B9D0971CD77F}" srcOrd="1" destOrd="0" parTransId="{DAF623A1-8E7A-42B3-B380-4E9FD53846A5}" sibTransId="{55E24B8F-38B1-4E08-BC16-C41E3BFBB07F}"/>
    <dgm:cxn modelId="{44E388B4-63A7-498F-88E0-8029199AF496}" type="presOf" srcId="{DAF623A1-8E7A-42B3-B380-4E9FD53846A5}" destId="{D83EB9A0-2997-45D3-9275-1AED09FB9EE1}" srcOrd="0" destOrd="0" presId="urn:microsoft.com/office/officeart/2005/8/layout/hierarchy1"/>
    <dgm:cxn modelId="{F6CAD6D1-C124-418B-96E0-44BD182E5A87}" type="presOf" srcId="{D217BD3F-92E5-4E71-9B0A-6E64EC16660B}" destId="{4AC1F330-CC30-4914-ADAF-88943CA7EB12}" srcOrd="0" destOrd="0" presId="urn:microsoft.com/office/officeart/2005/8/layout/hierarchy1"/>
    <dgm:cxn modelId="{898BCCA2-DB12-4FD3-A7A0-9C5344DC0117}" type="presParOf" srcId="{DA16C497-A3C7-4E92-85E5-DF9DD70E1BE6}" destId="{C6EB0C9B-D4F9-480C-B4D8-DB7AF134AD40}" srcOrd="0" destOrd="0" presId="urn:microsoft.com/office/officeart/2005/8/layout/hierarchy1"/>
    <dgm:cxn modelId="{94C261C3-7F43-4F3C-8B83-E189C1F52B29}" type="presParOf" srcId="{C6EB0C9B-D4F9-480C-B4D8-DB7AF134AD40}" destId="{B4B92ED5-F928-4F6F-9F68-DE65CF5CE256}" srcOrd="0" destOrd="0" presId="urn:microsoft.com/office/officeart/2005/8/layout/hierarchy1"/>
    <dgm:cxn modelId="{8C556913-86F2-4EDF-9C80-5F22FC9987C0}" type="presParOf" srcId="{B4B92ED5-F928-4F6F-9F68-DE65CF5CE256}" destId="{A724F795-1EA5-4073-93B1-8577789F6370}" srcOrd="0" destOrd="0" presId="urn:microsoft.com/office/officeart/2005/8/layout/hierarchy1"/>
    <dgm:cxn modelId="{15733864-2C6E-4D25-86BA-D0F9C3D23A6A}" type="presParOf" srcId="{B4B92ED5-F928-4F6F-9F68-DE65CF5CE256}" destId="{4AC1F330-CC30-4914-ADAF-88943CA7EB12}" srcOrd="1" destOrd="0" presId="urn:microsoft.com/office/officeart/2005/8/layout/hierarchy1"/>
    <dgm:cxn modelId="{F5496B40-D96D-4936-8710-2EA9DF025C5D}" type="presParOf" srcId="{C6EB0C9B-D4F9-480C-B4D8-DB7AF134AD40}" destId="{2A3978D0-19D5-44AE-8D2D-BF2A4D4FBDD6}" srcOrd="1" destOrd="0" presId="urn:microsoft.com/office/officeart/2005/8/layout/hierarchy1"/>
    <dgm:cxn modelId="{A60D4AB9-76D6-479D-B415-7BE70273ADC4}" type="presParOf" srcId="{2A3978D0-19D5-44AE-8D2D-BF2A4D4FBDD6}" destId="{30209E2B-3A7E-409D-9D2B-AA3B30F78236}" srcOrd="0" destOrd="0" presId="urn:microsoft.com/office/officeart/2005/8/layout/hierarchy1"/>
    <dgm:cxn modelId="{6180180A-BBE6-4DFB-8123-741D111F791F}" type="presParOf" srcId="{2A3978D0-19D5-44AE-8D2D-BF2A4D4FBDD6}" destId="{DB0818F6-1332-41E7-9C3D-BF4557008FAC}" srcOrd="1" destOrd="0" presId="urn:microsoft.com/office/officeart/2005/8/layout/hierarchy1"/>
    <dgm:cxn modelId="{3AF64827-8A1A-447E-8608-4D8B3C8E7A10}" type="presParOf" srcId="{DB0818F6-1332-41E7-9C3D-BF4557008FAC}" destId="{E7855ECB-5EEB-4F5D-B0F4-D8683515F5DA}" srcOrd="0" destOrd="0" presId="urn:microsoft.com/office/officeart/2005/8/layout/hierarchy1"/>
    <dgm:cxn modelId="{73829D2A-D33C-4F0F-B124-8BFC0969A3F8}" type="presParOf" srcId="{E7855ECB-5EEB-4F5D-B0F4-D8683515F5DA}" destId="{BB9560F1-06DF-47FB-B100-D614890ACAED}" srcOrd="0" destOrd="0" presId="urn:microsoft.com/office/officeart/2005/8/layout/hierarchy1"/>
    <dgm:cxn modelId="{2DD3554A-ACD2-4B26-AB6C-76DBFC275310}" type="presParOf" srcId="{E7855ECB-5EEB-4F5D-B0F4-D8683515F5DA}" destId="{137C9B1A-960C-47BD-AF84-BA65E785F7D7}" srcOrd="1" destOrd="0" presId="urn:microsoft.com/office/officeart/2005/8/layout/hierarchy1"/>
    <dgm:cxn modelId="{1EC0760D-59E2-4136-B10A-E4BF345D40C1}" type="presParOf" srcId="{DB0818F6-1332-41E7-9C3D-BF4557008FAC}" destId="{7229C333-904E-40A7-9EDF-17332B2912BB}" srcOrd="1" destOrd="0" presId="urn:microsoft.com/office/officeart/2005/8/layout/hierarchy1"/>
    <dgm:cxn modelId="{397727E9-A5D6-4FCC-BC95-CFFD3DBD4ECC}" type="presParOf" srcId="{2A3978D0-19D5-44AE-8D2D-BF2A4D4FBDD6}" destId="{D83EB9A0-2997-45D3-9275-1AED09FB9EE1}" srcOrd="2" destOrd="0" presId="urn:microsoft.com/office/officeart/2005/8/layout/hierarchy1"/>
    <dgm:cxn modelId="{6DF88DB3-676F-4C92-B34D-1645AAB1F453}" type="presParOf" srcId="{2A3978D0-19D5-44AE-8D2D-BF2A4D4FBDD6}" destId="{DE05D8A4-33C6-452B-A44C-803EEB1374E7}" srcOrd="3" destOrd="0" presId="urn:microsoft.com/office/officeart/2005/8/layout/hierarchy1"/>
    <dgm:cxn modelId="{681C5933-40D5-44BF-8153-931B92CD6443}" type="presParOf" srcId="{DE05D8A4-33C6-452B-A44C-803EEB1374E7}" destId="{CA9AF019-9F67-41B1-8851-E1C256B576B2}" srcOrd="0" destOrd="0" presId="urn:microsoft.com/office/officeart/2005/8/layout/hierarchy1"/>
    <dgm:cxn modelId="{60BE9C2A-A2CA-48B3-BBE2-7CAF1A83481E}" type="presParOf" srcId="{CA9AF019-9F67-41B1-8851-E1C256B576B2}" destId="{2E9B457A-1CDC-4807-827C-F4365686EB0C}" srcOrd="0" destOrd="0" presId="urn:microsoft.com/office/officeart/2005/8/layout/hierarchy1"/>
    <dgm:cxn modelId="{3FE46A62-75EA-420F-A1F1-672CC8C2D466}" type="presParOf" srcId="{CA9AF019-9F67-41B1-8851-E1C256B576B2}" destId="{75C8F129-9F88-4607-83DF-FCCFC2FA0E2F}" srcOrd="1" destOrd="0" presId="urn:microsoft.com/office/officeart/2005/8/layout/hierarchy1"/>
    <dgm:cxn modelId="{0D74C2CB-E0DC-4D02-9C2C-F1F6DE0FB95C}" type="presParOf" srcId="{DE05D8A4-33C6-452B-A44C-803EEB1374E7}" destId="{4CE7E0EB-10DD-4ACC-8254-47F6E67CCABF}" srcOrd="1" destOrd="0" presId="urn:microsoft.com/office/officeart/2005/8/layout/hierarchy1"/>
    <dgm:cxn modelId="{2E9FC883-038C-4994-9B63-435187188127}" type="presParOf" srcId="{2A3978D0-19D5-44AE-8D2D-BF2A4D4FBDD6}" destId="{0A17A05E-B70C-4B7C-ACA2-342044D6AE4A}" srcOrd="4" destOrd="0" presId="urn:microsoft.com/office/officeart/2005/8/layout/hierarchy1"/>
    <dgm:cxn modelId="{2E558E31-AB0B-4C73-A02B-35905E2C88FB}" type="presParOf" srcId="{2A3978D0-19D5-44AE-8D2D-BF2A4D4FBDD6}" destId="{072A0083-F985-4F6C-9BE5-AE2D577DF806}" srcOrd="5" destOrd="0" presId="urn:microsoft.com/office/officeart/2005/8/layout/hierarchy1"/>
    <dgm:cxn modelId="{5BF1D6C2-0FD4-41DE-BB93-2E8F896EDFB2}" type="presParOf" srcId="{072A0083-F985-4F6C-9BE5-AE2D577DF806}" destId="{95F15836-07E6-44B9-A80B-A79D65186B43}" srcOrd="0" destOrd="0" presId="urn:microsoft.com/office/officeart/2005/8/layout/hierarchy1"/>
    <dgm:cxn modelId="{58DB1DAE-0D92-49B3-9E0C-C705550E39DA}" type="presParOf" srcId="{95F15836-07E6-44B9-A80B-A79D65186B43}" destId="{9BC6BD76-2DEA-4AED-80B5-9399D1149506}" srcOrd="0" destOrd="0" presId="urn:microsoft.com/office/officeart/2005/8/layout/hierarchy1"/>
    <dgm:cxn modelId="{E7153E0B-BA54-41B6-8830-3A2D74381431}" type="presParOf" srcId="{95F15836-07E6-44B9-A80B-A79D65186B43}" destId="{DF3DAAB1-25D9-4F96-99CA-D0E5BCF3475B}" srcOrd="1" destOrd="0" presId="urn:microsoft.com/office/officeart/2005/8/layout/hierarchy1"/>
    <dgm:cxn modelId="{3B89F15C-F946-4425-B413-09477505D314}" type="presParOf" srcId="{072A0083-F985-4F6C-9BE5-AE2D577DF806}" destId="{1E23BDE3-18C9-4F31-B5B5-5E9880DC812B}"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75399D01-654B-4734-9ADF-52609B8161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l-GR"/>
        </a:p>
      </dgm:t>
    </dgm:pt>
    <dgm:pt modelId="{C04AFAE8-220F-4AFC-A966-4A2E88D7C7EE}">
      <dgm:prSet phldrT="[Κείμενο]" custT="1"/>
      <dgm:spPr/>
      <dgm:t>
        <a:bodyPr/>
        <a:lstStyle/>
        <a:p>
          <a:pPr algn="l"/>
          <a:r>
            <a:rPr lang="el-GR" sz="1400" dirty="0" smtClean="0"/>
            <a:t>Είσοδος βακτηρίου στον οργανισμό από λύση συνέχειας δέρματος ή βλεννογόνου</a:t>
          </a:r>
          <a:endParaRPr lang="el-GR" sz="1400" dirty="0"/>
        </a:p>
      </dgm:t>
    </dgm:pt>
    <dgm:pt modelId="{41EF1F90-57D8-43CB-B1D9-A015A0B89143}" type="parTrans" cxnId="{B8E13C7B-5937-4551-A31C-903ECFB188BB}">
      <dgm:prSet/>
      <dgm:spPr/>
      <dgm:t>
        <a:bodyPr/>
        <a:lstStyle/>
        <a:p>
          <a:endParaRPr lang="el-GR"/>
        </a:p>
      </dgm:t>
    </dgm:pt>
    <dgm:pt modelId="{78843DF8-17E9-4232-A5A2-EFD8B5F38102}" type="sibTrans" cxnId="{B8E13C7B-5937-4551-A31C-903ECFB188BB}">
      <dgm:prSet/>
      <dgm:spPr/>
      <dgm:t>
        <a:bodyPr/>
        <a:lstStyle/>
        <a:p>
          <a:endParaRPr lang="el-GR"/>
        </a:p>
      </dgm:t>
    </dgm:pt>
    <dgm:pt modelId="{2C57314D-2EB3-498D-8253-4E6AB4CC985B}">
      <dgm:prSet phldrT="[Κείμενο]" custT="1"/>
      <dgm:spPr/>
      <dgm:t>
        <a:bodyPr/>
        <a:lstStyle/>
        <a:p>
          <a:pPr algn="l"/>
          <a:r>
            <a:rPr lang="el-GR" sz="1400" dirty="0" smtClean="0"/>
            <a:t>Λίγα λεπτά μετά τη μόλυνση</a:t>
          </a:r>
        </a:p>
        <a:p>
          <a:pPr algn="l"/>
          <a:r>
            <a:rPr lang="el-GR" sz="1400" dirty="0" smtClean="0"/>
            <a:t>Το βακτήριο εμφανίζεται στους λεμφαδένες</a:t>
          </a:r>
          <a:endParaRPr lang="el-GR" sz="1400" dirty="0"/>
        </a:p>
      </dgm:t>
    </dgm:pt>
    <dgm:pt modelId="{AC207B4D-F7F5-4896-86C8-5029C1308971}" type="parTrans" cxnId="{0760FFF0-1EE4-491A-A3BB-8055D73A8278}">
      <dgm:prSet/>
      <dgm:spPr/>
      <dgm:t>
        <a:bodyPr/>
        <a:lstStyle/>
        <a:p>
          <a:endParaRPr lang="el-GR"/>
        </a:p>
      </dgm:t>
    </dgm:pt>
    <dgm:pt modelId="{CCC4D86C-B174-4474-A9D0-D836689F364A}" type="sibTrans" cxnId="{0760FFF0-1EE4-491A-A3BB-8055D73A8278}">
      <dgm:prSet/>
      <dgm:spPr/>
      <dgm:t>
        <a:bodyPr/>
        <a:lstStyle/>
        <a:p>
          <a:endParaRPr lang="el-GR"/>
        </a:p>
      </dgm:t>
    </dgm:pt>
    <dgm:pt modelId="{8563B03B-79FB-44C1-B136-1E6BB73AAB93}">
      <dgm:prSet phldrT="[Κείμενο]" custT="1"/>
      <dgm:spPr/>
      <dgm:t>
        <a:bodyPr/>
        <a:lstStyle/>
        <a:p>
          <a:pPr algn="l"/>
          <a:r>
            <a:rPr lang="el-GR" sz="1400" dirty="0" smtClean="0"/>
            <a:t>24 ώρες μετά τη μόλυνση</a:t>
          </a:r>
        </a:p>
        <a:p>
          <a:pPr algn="l"/>
          <a:r>
            <a:rPr lang="el-GR" sz="1400" dirty="0" smtClean="0"/>
            <a:t>Το βακτήριο διασπείρεται μέσω του αίματος στα όργανα (</a:t>
          </a:r>
          <a:r>
            <a:rPr lang="el-GR" sz="1400" dirty="0" err="1" smtClean="0"/>
            <a:t>Σπειροχαιταιμία</a:t>
          </a:r>
          <a:r>
            <a:rPr lang="el-GR" sz="1400" dirty="0" smtClean="0"/>
            <a:t>)</a:t>
          </a:r>
          <a:endParaRPr lang="el-GR" sz="1400" dirty="0"/>
        </a:p>
      </dgm:t>
    </dgm:pt>
    <dgm:pt modelId="{D2EBC696-56FD-4263-A959-D5B6C11F49A0}" type="parTrans" cxnId="{17D10881-F0B7-472A-97A9-FF0A3C7198AA}">
      <dgm:prSet/>
      <dgm:spPr/>
      <dgm:t>
        <a:bodyPr/>
        <a:lstStyle/>
        <a:p>
          <a:endParaRPr lang="el-GR"/>
        </a:p>
      </dgm:t>
    </dgm:pt>
    <dgm:pt modelId="{5E987E5E-479E-4E9F-9001-6D1B0AD52661}" type="sibTrans" cxnId="{17D10881-F0B7-472A-97A9-FF0A3C7198AA}">
      <dgm:prSet/>
      <dgm:spPr/>
      <dgm:t>
        <a:bodyPr/>
        <a:lstStyle/>
        <a:p>
          <a:endParaRPr lang="el-GR"/>
        </a:p>
      </dgm:t>
    </dgm:pt>
    <dgm:pt modelId="{89C37AD4-6AF6-4B7A-B43B-70967849AAAE}">
      <dgm:prSet phldrT="[Κείμενο]" custT="1"/>
      <dgm:spPr/>
      <dgm:t>
        <a:bodyPr/>
        <a:lstStyle/>
        <a:p>
          <a:pPr algn="l"/>
          <a:r>
            <a:rPr lang="el-GR" sz="1400" dirty="0" smtClean="0"/>
            <a:t>2-8 εβδομάδες μετά τη μόλυνση</a:t>
          </a:r>
        </a:p>
        <a:p>
          <a:pPr algn="l"/>
          <a:r>
            <a:rPr lang="el-GR" sz="1400" dirty="0" smtClean="0"/>
            <a:t>Εμφάνιση της πρώτης κλινικής εκδήλωσης, σκληρού και ανώδυνου έλκους στην περιοχή εισόδου (συφιλιδικό έλκος)</a:t>
          </a:r>
          <a:endParaRPr lang="el-GR" sz="1400" dirty="0"/>
        </a:p>
      </dgm:t>
    </dgm:pt>
    <dgm:pt modelId="{DE63C74F-1733-4392-AF1D-A2D809F70A99}" type="parTrans" cxnId="{7742B767-F217-462B-A493-2DAC83E04C32}">
      <dgm:prSet/>
      <dgm:spPr/>
      <dgm:t>
        <a:bodyPr/>
        <a:lstStyle/>
        <a:p>
          <a:endParaRPr lang="el-GR"/>
        </a:p>
      </dgm:t>
    </dgm:pt>
    <dgm:pt modelId="{5C657B49-78D9-4ABA-B213-B9071A23947A}" type="sibTrans" cxnId="{7742B767-F217-462B-A493-2DAC83E04C32}">
      <dgm:prSet/>
      <dgm:spPr/>
      <dgm:t>
        <a:bodyPr/>
        <a:lstStyle/>
        <a:p>
          <a:endParaRPr lang="el-GR"/>
        </a:p>
      </dgm:t>
    </dgm:pt>
    <dgm:pt modelId="{875E7BE2-99C7-4C46-B22A-49ED08F46B60}">
      <dgm:prSet phldrT="[Κείμενο]" custT="1"/>
      <dgm:spPr/>
      <dgm:t>
        <a:bodyPr/>
        <a:lstStyle/>
        <a:p>
          <a:pPr algn="l"/>
          <a:r>
            <a:rPr lang="el-GR" sz="1400" dirty="0" smtClean="0"/>
            <a:t>3-6 εβδομάδες</a:t>
          </a:r>
        </a:p>
        <a:p>
          <a:pPr algn="l"/>
          <a:r>
            <a:rPr lang="el-GR" sz="1400" dirty="0" smtClean="0"/>
            <a:t>Το έλκος </a:t>
          </a:r>
          <a:r>
            <a:rPr lang="el-GR" sz="1400" dirty="0" err="1" smtClean="0"/>
            <a:t>αυτοϊάται</a:t>
          </a:r>
          <a:r>
            <a:rPr lang="el-GR" sz="1400" dirty="0" smtClean="0"/>
            <a:t>, καμία εμφάνιση συμπτώματος</a:t>
          </a:r>
        </a:p>
      </dgm:t>
    </dgm:pt>
    <dgm:pt modelId="{99A36332-AF14-4DDB-BA26-51851BD740B1}" type="parTrans" cxnId="{6D944DD7-5CEC-4650-8CB4-63258A3B59C6}">
      <dgm:prSet/>
      <dgm:spPr/>
      <dgm:t>
        <a:bodyPr/>
        <a:lstStyle/>
        <a:p>
          <a:endParaRPr lang="el-GR"/>
        </a:p>
      </dgm:t>
    </dgm:pt>
    <dgm:pt modelId="{42C1E00D-5C00-48E5-A730-D16FE34D51CE}" type="sibTrans" cxnId="{6D944DD7-5CEC-4650-8CB4-63258A3B59C6}">
      <dgm:prSet/>
      <dgm:spPr/>
      <dgm:t>
        <a:bodyPr/>
        <a:lstStyle/>
        <a:p>
          <a:endParaRPr lang="el-GR"/>
        </a:p>
      </dgm:t>
    </dgm:pt>
    <dgm:pt modelId="{2E1EE940-3AB4-401D-9871-AA57E199F70C}">
      <dgm:prSet phldrT="[Κείμενο]"/>
      <dgm:spPr/>
      <dgm:t>
        <a:bodyPr/>
        <a:lstStyle/>
        <a:p>
          <a:endParaRPr lang="el-GR" dirty="0" smtClean="0"/>
        </a:p>
      </dgm:t>
    </dgm:pt>
    <dgm:pt modelId="{227F98A2-828E-405B-963C-EECBECBC1395}" type="parTrans" cxnId="{F8EC4200-9B18-4EFD-A125-760781A78211}">
      <dgm:prSet/>
      <dgm:spPr/>
      <dgm:t>
        <a:bodyPr/>
        <a:lstStyle/>
        <a:p>
          <a:endParaRPr lang="el-GR"/>
        </a:p>
      </dgm:t>
    </dgm:pt>
    <dgm:pt modelId="{3ED0B8CC-44FD-4C3A-95EA-68E433AE2FF3}" type="sibTrans" cxnId="{F8EC4200-9B18-4EFD-A125-760781A78211}">
      <dgm:prSet/>
      <dgm:spPr/>
      <dgm:t>
        <a:bodyPr/>
        <a:lstStyle/>
        <a:p>
          <a:endParaRPr lang="el-GR"/>
        </a:p>
      </dgm:t>
    </dgm:pt>
    <dgm:pt modelId="{08634E01-CFEF-4297-92C7-E86B77ECDFEB}" type="pres">
      <dgm:prSet presAssocID="{75399D01-654B-4734-9ADF-52609B8161AB}" presName="outerComposite" presStyleCnt="0">
        <dgm:presLayoutVars>
          <dgm:chMax val="5"/>
          <dgm:dir/>
          <dgm:resizeHandles val="exact"/>
        </dgm:presLayoutVars>
      </dgm:prSet>
      <dgm:spPr/>
      <dgm:t>
        <a:bodyPr/>
        <a:lstStyle/>
        <a:p>
          <a:endParaRPr lang="el-GR"/>
        </a:p>
      </dgm:t>
    </dgm:pt>
    <dgm:pt modelId="{DACA2D7C-DC40-48A4-9DC8-08D9CCEBA2A8}" type="pres">
      <dgm:prSet presAssocID="{75399D01-654B-4734-9ADF-52609B8161AB}" presName="dummyMaxCanvas" presStyleCnt="0">
        <dgm:presLayoutVars/>
      </dgm:prSet>
      <dgm:spPr/>
    </dgm:pt>
    <dgm:pt modelId="{5B51878F-0860-4745-B51C-E029A38CE16A}" type="pres">
      <dgm:prSet presAssocID="{75399D01-654B-4734-9ADF-52609B8161AB}" presName="FiveNodes_1" presStyleLbl="node1" presStyleIdx="0" presStyleCnt="5">
        <dgm:presLayoutVars>
          <dgm:bulletEnabled val="1"/>
        </dgm:presLayoutVars>
      </dgm:prSet>
      <dgm:spPr/>
      <dgm:t>
        <a:bodyPr/>
        <a:lstStyle/>
        <a:p>
          <a:endParaRPr lang="el-GR"/>
        </a:p>
      </dgm:t>
    </dgm:pt>
    <dgm:pt modelId="{5F3732BA-BE27-4E25-B872-2E0187BF5368}" type="pres">
      <dgm:prSet presAssocID="{75399D01-654B-4734-9ADF-52609B8161AB}" presName="FiveNodes_2" presStyleLbl="node1" presStyleIdx="1" presStyleCnt="5">
        <dgm:presLayoutVars>
          <dgm:bulletEnabled val="1"/>
        </dgm:presLayoutVars>
      </dgm:prSet>
      <dgm:spPr/>
      <dgm:t>
        <a:bodyPr/>
        <a:lstStyle/>
        <a:p>
          <a:endParaRPr lang="el-GR"/>
        </a:p>
      </dgm:t>
    </dgm:pt>
    <dgm:pt modelId="{45DDE50D-4D03-43EA-B2FE-46AD23D8824F}" type="pres">
      <dgm:prSet presAssocID="{75399D01-654B-4734-9ADF-52609B8161AB}" presName="FiveNodes_3" presStyleLbl="node1" presStyleIdx="2" presStyleCnt="5">
        <dgm:presLayoutVars>
          <dgm:bulletEnabled val="1"/>
        </dgm:presLayoutVars>
      </dgm:prSet>
      <dgm:spPr/>
      <dgm:t>
        <a:bodyPr/>
        <a:lstStyle/>
        <a:p>
          <a:endParaRPr lang="el-GR"/>
        </a:p>
      </dgm:t>
    </dgm:pt>
    <dgm:pt modelId="{055F8EE9-37A5-4B7C-A397-0F9B95A3E9AD}" type="pres">
      <dgm:prSet presAssocID="{75399D01-654B-4734-9ADF-52609B8161AB}" presName="FiveNodes_4" presStyleLbl="node1" presStyleIdx="3" presStyleCnt="5">
        <dgm:presLayoutVars>
          <dgm:bulletEnabled val="1"/>
        </dgm:presLayoutVars>
      </dgm:prSet>
      <dgm:spPr/>
      <dgm:t>
        <a:bodyPr/>
        <a:lstStyle/>
        <a:p>
          <a:endParaRPr lang="el-GR"/>
        </a:p>
      </dgm:t>
    </dgm:pt>
    <dgm:pt modelId="{397EC9A1-D6DB-4D9E-82D7-D34DF10DC22B}" type="pres">
      <dgm:prSet presAssocID="{75399D01-654B-4734-9ADF-52609B8161AB}" presName="FiveNodes_5" presStyleLbl="node1" presStyleIdx="4" presStyleCnt="5">
        <dgm:presLayoutVars>
          <dgm:bulletEnabled val="1"/>
        </dgm:presLayoutVars>
      </dgm:prSet>
      <dgm:spPr/>
      <dgm:t>
        <a:bodyPr/>
        <a:lstStyle/>
        <a:p>
          <a:endParaRPr lang="el-GR"/>
        </a:p>
      </dgm:t>
    </dgm:pt>
    <dgm:pt modelId="{BB92BE9B-E8E7-4E88-9E05-C7F581B490A6}" type="pres">
      <dgm:prSet presAssocID="{75399D01-654B-4734-9ADF-52609B8161AB}" presName="FiveConn_1-2" presStyleLbl="fgAccFollowNode1" presStyleIdx="0" presStyleCnt="4">
        <dgm:presLayoutVars>
          <dgm:bulletEnabled val="1"/>
        </dgm:presLayoutVars>
      </dgm:prSet>
      <dgm:spPr/>
      <dgm:t>
        <a:bodyPr/>
        <a:lstStyle/>
        <a:p>
          <a:endParaRPr lang="el-GR"/>
        </a:p>
      </dgm:t>
    </dgm:pt>
    <dgm:pt modelId="{8F43E55F-103C-4213-A2E9-4548249BE9DD}" type="pres">
      <dgm:prSet presAssocID="{75399D01-654B-4734-9ADF-52609B8161AB}" presName="FiveConn_2-3" presStyleLbl="fgAccFollowNode1" presStyleIdx="1" presStyleCnt="4">
        <dgm:presLayoutVars>
          <dgm:bulletEnabled val="1"/>
        </dgm:presLayoutVars>
      </dgm:prSet>
      <dgm:spPr/>
      <dgm:t>
        <a:bodyPr/>
        <a:lstStyle/>
        <a:p>
          <a:endParaRPr lang="el-GR"/>
        </a:p>
      </dgm:t>
    </dgm:pt>
    <dgm:pt modelId="{64A0BC17-ADAC-4EF9-8FB1-3C4A94F40B59}" type="pres">
      <dgm:prSet presAssocID="{75399D01-654B-4734-9ADF-52609B8161AB}" presName="FiveConn_3-4" presStyleLbl="fgAccFollowNode1" presStyleIdx="2" presStyleCnt="4">
        <dgm:presLayoutVars>
          <dgm:bulletEnabled val="1"/>
        </dgm:presLayoutVars>
      </dgm:prSet>
      <dgm:spPr/>
      <dgm:t>
        <a:bodyPr/>
        <a:lstStyle/>
        <a:p>
          <a:endParaRPr lang="el-GR"/>
        </a:p>
      </dgm:t>
    </dgm:pt>
    <dgm:pt modelId="{CF98C355-0E39-48DD-B141-3FFC140E94FB}" type="pres">
      <dgm:prSet presAssocID="{75399D01-654B-4734-9ADF-52609B8161AB}" presName="FiveConn_4-5" presStyleLbl="fgAccFollowNode1" presStyleIdx="3" presStyleCnt="4">
        <dgm:presLayoutVars>
          <dgm:bulletEnabled val="1"/>
        </dgm:presLayoutVars>
      </dgm:prSet>
      <dgm:spPr/>
      <dgm:t>
        <a:bodyPr/>
        <a:lstStyle/>
        <a:p>
          <a:endParaRPr lang="el-GR"/>
        </a:p>
      </dgm:t>
    </dgm:pt>
    <dgm:pt modelId="{804275EE-10EA-433E-AB12-7A62C4BE9AF2}" type="pres">
      <dgm:prSet presAssocID="{75399D01-654B-4734-9ADF-52609B8161AB}" presName="FiveNodes_1_text" presStyleLbl="node1" presStyleIdx="4" presStyleCnt="5">
        <dgm:presLayoutVars>
          <dgm:bulletEnabled val="1"/>
        </dgm:presLayoutVars>
      </dgm:prSet>
      <dgm:spPr/>
      <dgm:t>
        <a:bodyPr/>
        <a:lstStyle/>
        <a:p>
          <a:endParaRPr lang="el-GR"/>
        </a:p>
      </dgm:t>
    </dgm:pt>
    <dgm:pt modelId="{947ABD63-822B-453D-93AF-692A89CC7B01}" type="pres">
      <dgm:prSet presAssocID="{75399D01-654B-4734-9ADF-52609B8161AB}" presName="FiveNodes_2_text" presStyleLbl="node1" presStyleIdx="4" presStyleCnt="5">
        <dgm:presLayoutVars>
          <dgm:bulletEnabled val="1"/>
        </dgm:presLayoutVars>
      </dgm:prSet>
      <dgm:spPr/>
      <dgm:t>
        <a:bodyPr/>
        <a:lstStyle/>
        <a:p>
          <a:endParaRPr lang="el-GR"/>
        </a:p>
      </dgm:t>
    </dgm:pt>
    <dgm:pt modelId="{68DB4A25-2821-4851-865B-C512126CB09D}" type="pres">
      <dgm:prSet presAssocID="{75399D01-654B-4734-9ADF-52609B8161AB}" presName="FiveNodes_3_text" presStyleLbl="node1" presStyleIdx="4" presStyleCnt="5">
        <dgm:presLayoutVars>
          <dgm:bulletEnabled val="1"/>
        </dgm:presLayoutVars>
      </dgm:prSet>
      <dgm:spPr/>
      <dgm:t>
        <a:bodyPr/>
        <a:lstStyle/>
        <a:p>
          <a:endParaRPr lang="el-GR"/>
        </a:p>
      </dgm:t>
    </dgm:pt>
    <dgm:pt modelId="{85E326FC-B32D-400B-BB59-6FBC490B4607}" type="pres">
      <dgm:prSet presAssocID="{75399D01-654B-4734-9ADF-52609B8161AB}" presName="FiveNodes_4_text" presStyleLbl="node1" presStyleIdx="4" presStyleCnt="5">
        <dgm:presLayoutVars>
          <dgm:bulletEnabled val="1"/>
        </dgm:presLayoutVars>
      </dgm:prSet>
      <dgm:spPr/>
      <dgm:t>
        <a:bodyPr/>
        <a:lstStyle/>
        <a:p>
          <a:endParaRPr lang="el-GR"/>
        </a:p>
      </dgm:t>
    </dgm:pt>
    <dgm:pt modelId="{614E3E04-3445-433E-9399-CAB58648967E}" type="pres">
      <dgm:prSet presAssocID="{75399D01-654B-4734-9ADF-52609B8161AB}" presName="FiveNodes_5_text" presStyleLbl="node1" presStyleIdx="4" presStyleCnt="5">
        <dgm:presLayoutVars>
          <dgm:bulletEnabled val="1"/>
        </dgm:presLayoutVars>
      </dgm:prSet>
      <dgm:spPr/>
      <dgm:t>
        <a:bodyPr/>
        <a:lstStyle/>
        <a:p>
          <a:endParaRPr lang="el-GR"/>
        </a:p>
      </dgm:t>
    </dgm:pt>
  </dgm:ptLst>
  <dgm:cxnLst>
    <dgm:cxn modelId="{81490D8F-F3C8-4C23-BD2F-52C98D810C4B}" type="presOf" srcId="{5E987E5E-479E-4E9F-9001-6D1B0AD52661}" destId="{64A0BC17-ADAC-4EF9-8FB1-3C4A94F40B59}" srcOrd="0" destOrd="0" presId="urn:microsoft.com/office/officeart/2005/8/layout/vProcess5"/>
    <dgm:cxn modelId="{3B4C29C0-D9BC-45F5-92E2-6E5BE7F6458E}" type="presOf" srcId="{C04AFAE8-220F-4AFC-A966-4A2E88D7C7EE}" destId="{5B51878F-0860-4745-B51C-E029A38CE16A}" srcOrd="0" destOrd="0" presId="urn:microsoft.com/office/officeart/2005/8/layout/vProcess5"/>
    <dgm:cxn modelId="{B8E13C7B-5937-4551-A31C-903ECFB188BB}" srcId="{75399D01-654B-4734-9ADF-52609B8161AB}" destId="{C04AFAE8-220F-4AFC-A966-4A2E88D7C7EE}" srcOrd="0" destOrd="0" parTransId="{41EF1F90-57D8-43CB-B1D9-A015A0B89143}" sibTransId="{78843DF8-17E9-4232-A5A2-EFD8B5F38102}"/>
    <dgm:cxn modelId="{51337EBC-A6E7-498A-83FC-171405EDFF89}" type="presOf" srcId="{875E7BE2-99C7-4C46-B22A-49ED08F46B60}" destId="{397EC9A1-D6DB-4D9E-82D7-D34DF10DC22B}" srcOrd="0" destOrd="0" presId="urn:microsoft.com/office/officeart/2005/8/layout/vProcess5"/>
    <dgm:cxn modelId="{8071C0F7-F39E-4DB6-B555-AC9CC90F1E80}" type="presOf" srcId="{75399D01-654B-4734-9ADF-52609B8161AB}" destId="{08634E01-CFEF-4297-92C7-E86B77ECDFEB}" srcOrd="0" destOrd="0" presId="urn:microsoft.com/office/officeart/2005/8/layout/vProcess5"/>
    <dgm:cxn modelId="{F8EC4200-9B18-4EFD-A125-760781A78211}" srcId="{75399D01-654B-4734-9ADF-52609B8161AB}" destId="{2E1EE940-3AB4-401D-9871-AA57E199F70C}" srcOrd="5" destOrd="0" parTransId="{227F98A2-828E-405B-963C-EECBECBC1395}" sibTransId="{3ED0B8CC-44FD-4C3A-95EA-68E433AE2FF3}"/>
    <dgm:cxn modelId="{6D944DD7-5CEC-4650-8CB4-63258A3B59C6}" srcId="{75399D01-654B-4734-9ADF-52609B8161AB}" destId="{875E7BE2-99C7-4C46-B22A-49ED08F46B60}" srcOrd="4" destOrd="0" parTransId="{99A36332-AF14-4DDB-BA26-51851BD740B1}" sibTransId="{42C1E00D-5C00-48E5-A730-D16FE34D51CE}"/>
    <dgm:cxn modelId="{40044C86-5155-43B7-866C-FB6E7A7C1403}" type="presOf" srcId="{5C657B49-78D9-4ABA-B213-B9071A23947A}" destId="{CF98C355-0E39-48DD-B141-3FFC140E94FB}" srcOrd="0" destOrd="0" presId="urn:microsoft.com/office/officeart/2005/8/layout/vProcess5"/>
    <dgm:cxn modelId="{ACF50543-5018-491D-B594-0FF50EF60960}" type="presOf" srcId="{8563B03B-79FB-44C1-B136-1E6BB73AAB93}" destId="{45DDE50D-4D03-43EA-B2FE-46AD23D8824F}" srcOrd="0" destOrd="0" presId="urn:microsoft.com/office/officeart/2005/8/layout/vProcess5"/>
    <dgm:cxn modelId="{7742B767-F217-462B-A493-2DAC83E04C32}" srcId="{75399D01-654B-4734-9ADF-52609B8161AB}" destId="{89C37AD4-6AF6-4B7A-B43B-70967849AAAE}" srcOrd="3" destOrd="0" parTransId="{DE63C74F-1733-4392-AF1D-A2D809F70A99}" sibTransId="{5C657B49-78D9-4ABA-B213-B9071A23947A}"/>
    <dgm:cxn modelId="{A29D912F-7EDF-459E-9C4E-2A0A3C309DAD}" type="presOf" srcId="{2C57314D-2EB3-498D-8253-4E6AB4CC985B}" destId="{947ABD63-822B-453D-93AF-692A89CC7B01}" srcOrd="1" destOrd="0" presId="urn:microsoft.com/office/officeart/2005/8/layout/vProcess5"/>
    <dgm:cxn modelId="{D41F1370-A489-4B38-81B7-CFD7EC4A00FD}" type="presOf" srcId="{2C57314D-2EB3-498D-8253-4E6AB4CC985B}" destId="{5F3732BA-BE27-4E25-B872-2E0187BF5368}" srcOrd="0" destOrd="0" presId="urn:microsoft.com/office/officeart/2005/8/layout/vProcess5"/>
    <dgm:cxn modelId="{0365458B-9422-411D-8500-4B790B863879}" type="presOf" srcId="{875E7BE2-99C7-4C46-B22A-49ED08F46B60}" destId="{614E3E04-3445-433E-9399-CAB58648967E}" srcOrd="1" destOrd="0" presId="urn:microsoft.com/office/officeart/2005/8/layout/vProcess5"/>
    <dgm:cxn modelId="{3A9A9863-6AA1-4E70-BC72-166BEF8DFC47}" type="presOf" srcId="{89C37AD4-6AF6-4B7A-B43B-70967849AAAE}" destId="{055F8EE9-37A5-4B7C-A397-0F9B95A3E9AD}" srcOrd="0" destOrd="0" presId="urn:microsoft.com/office/officeart/2005/8/layout/vProcess5"/>
    <dgm:cxn modelId="{5BA76A02-39F4-4D61-A2E0-A9C629D4BB35}" type="presOf" srcId="{CCC4D86C-B174-4474-A9D0-D836689F364A}" destId="{8F43E55F-103C-4213-A2E9-4548249BE9DD}" srcOrd="0" destOrd="0" presId="urn:microsoft.com/office/officeart/2005/8/layout/vProcess5"/>
    <dgm:cxn modelId="{17D10881-F0B7-472A-97A9-FF0A3C7198AA}" srcId="{75399D01-654B-4734-9ADF-52609B8161AB}" destId="{8563B03B-79FB-44C1-B136-1E6BB73AAB93}" srcOrd="2" destOrd="0" parTransId="{D2EBC696-56FD-4263-A959-D5B6C11F49A0}" sibTransId="{5E987E5E-479E-4E9F-9001-6D1B0AD52661}"/>
    <dgm:cxn modelId="{9157F0B9-364B-452C-ABEB-ECB8276F4BEF}" type="presOf" srcId="{8563B03B-79FB-44C1-B136-1E6BB73AAB93}" destId="{68DB4A25-2821-4851-865B-C512126CB09D}" srcOrd="1" destOrd="0" presId="urn:microsoft.com/office/officeart/2005/8/layout/vProcess5"/>
    <dgm:cxn modelId="{2BD92453-8FC0-46E4-95CF-277FC75B89F7}" type="presOf" srcId="{78843DF8-17E9-4232-A5A2-EFD8B5F38102}" destId="{BB92BE9B-E8E7-4E88-9E05-C7F581B490A6}" srcOrd="0" destOrd="0" presId="urn:microsoft.com/office/officeart/2005/8/layout/vProcess5"/>
    <dgm:cxn modelId="{BCE26F31-5B2B-45F4-BC0A-C51DC41B6E3C}" type="presOf" srcId="{C04AFAE8-220F-4AFC-A966-4A2E88D7C7EE}" destId="{804275EE-10EA-433E-AB12-7A62C4BE9AF2}" srcOrd="1" destOrd="0" presId="urn:microsoft.com/office/officeart/2005/8/layout/vProcess5"/>
    <dgm:cxn modelId="{B1CF7A09-8660-43B1-BD5B-51850E674D89}" type="presOf" srcId="{89C37AD4-6AF6-4B7A-B43B-70967849AAAE}" destId="{85E326FC-B32D-400B-BB59-6FBC490B4607}" srcOrd="1" destOrd="0" presId="urn:microsoft.com/office/officeart/2005/8/layout/vProcess5"/>
    <dgm:cxn modelId="{0760FFF0-1EE4-491A-A3BB-8055D73A8278}" srcId="{75399D01-654B-4734-9ADF-52609B8161AB}" destId="{2C57314D-2EB3-498D-8253-4E6AB4CC985B}" srcOrd="1" destOrd="0" parTransId="{AC207B4D-F7F5-4896-86C8-5029C1308971}" sibTransId="{CCC4D86C-B174-4474-A9D0-D836689F364A}"/>
    <dgm:cxn modelId="{D30B2E73-5473-4388-8EBE-A1E41D570769}" type="presParOf" srcId="{08634E01-CFEF-4297-92C7-E86B77ECDFEB}" destId="{DACA2D7C-DC40-48A4-9DC8-08D9CCEBA2A8}" srcOrd="0" destOrd="0" presId="urn:microsoft.com/office/officeart/2005/8/layout/vProcess5"/>
    <dgm:cxn modelId="{22947B4B-334C-4DAD-91D2-6BE975425DCA}" type="presParOf" srcId="{08634E01-CFEF-4297-92C7-E86B77ECDFEB}" destId="{5B51878F-0860-4745-B51C-E029A38CE16A}" srcOrd="1" destOrd="0" presId="urn:microsoft.com/office/officeart/2005/8/layout/vProcess5"/>
    <dgm:cxn modelId="{6451F88E-942D-4F21-A34D-ECDE9D4B9A25}" type="presParOf" srcId="{08634E01-CFEF-4297-92C7-E86B77ECDFEB}" destId="{5F3732BA-BE27-4E25-B872-2E0187BF5368}" srcOrd="2" destOrd="0" presId="urn:microsoft.com/office/officeart/2005/8/layout/vProcess5"/>
    <dgm:cxn modelId="{8D477AFA-10FE-438E-8B4E-1B91FFCF81AD}" type="presParOf" srcId="{08634E01-CFEF-4297-92C7-E86B77ECDFEB}" destId="{45DDE50D-4D03-43EA-B2FE-46AD23D8824F}" srcOrd="3" destOrd="0" presId="urn:microsoft.com/office/officeart/2005/8/layout/vProcess5"/>
    <dgm:cxn modelId="{242871D4-9DAA-41B6-9FD5-7FE48C9A7BC5}" type="presParOf" srcId="{08634E01-CFEF-4297-92C7-E86B77ECDFEB}" destId="{055F8EE9-37A5-4B7C-A397-0F9B95A3E9AD}" srcOrd="4" destOrd="0" presId="urn:microsoft.com/office/officeart/2005/8/layout/vProcess5"/>
    <dgm:cxn modelId="{296B1D61-BD64-43FA-9003-C5B442ADDB1C}" type="presParOf" srcId="{08634E01-CFEF-4297-92C7-E86B77ECDFEB}" destId="{397EC9A1-D6DB-4D9E-82D7-D34DF10DC22B}" srcOrd="5" destOrd="0" presId="urn:microsoft.com/office/officeart/2005/8/layout/vProcess5"/>
    <dgm:cxn modelId="{1B6D4F19-3376-4DCB-AC46-E5202BC0CCDE}" type="presParOf" srcId="{08634E01-CFEF-4297-92C7-E86B77ECDFEB}" destId="{BB92BE9B-E8E7-4E88-9E05-C7F581B490A6}" srcOrd="6" destOrd="0" presId="urn:microsoft.com/office/officeart/2005/8/layout/vProcess5"/>
    <dgm:cxn modelId="{8F25698E-9954-4490-9212-8D89D7542A57}" type="presParOf" srcId="{08634E01-CFEF-4297-92C7-E86B77ECDFEB}" destId="{8F43E55F-103C-4213-A2E9-4548249BE9DD}" srcOrd="7" destOrd="0" presId="urn:microsoft.com/office/officeart/2005/8/layout/vProcess5"/>
    <dgm:cxn modelId="{C362131E-B080-4AE6-BC5F-76E6146DB8B4}" type="presParOf" srcId="{08634E01-CFEF-4297-92C7-E86B77ECDFEB}" destId="{64A0BC17-ADAC-4EF9-8FB1-3C4A94F40B59}" srcOrd="8" destOrd="0" presId="urn:microsoft.com/office/officeart/2005/8/layout/vProcess5"/>
    <dgm:cxn modelId="{CD121E0A-254B-4608-8279-C5F08DF0C392}" type="presParOf" srcId="{08634E01-CFEF-4297-92C7-E86B77ECDFEB}" destId="{CF98C355-0E39-48DD-B141-3FFC140E94FB}" srcOrd="9" destOrd="0" presId="urn:microsoft.com/office/officeart/2005/8/layout/vProcess5"/>
    <dgm:cxn modelId="{8448AE50-8024-4FDA-A1A5-867EA338C9D4}" type="presParOf" srcId="{08634E01-CFEF-4297-92C7-E86B77ECDFEB}" destId="{804275EE-10EA-433E-AB12-7A62C4BE9AF2}" srcOrd="10" destOrd="0" presId="urn:microsoft.com/office/officeart/2005/8/layout/vProcess5"/>
    <dgm:cxn modelId="{9A184689-A6E3-4C0C-8D7D-8A4542F4A5BF}" type="presParOf" srcId="{08634E01-CFEF-4297-92C7-E86B77ECDFEB}" destId="{947ABD63-822B-453D-93AF-692A89CC7B01}" srcOrd="11" destOrd="0" presId="urn:microsoft.com/office/officeart/2005/8/layout/vProcess5"/>
    <dgm:cxn modelId="{5A700235-9DA0-4F29-9F51-5C007BAF1730}" type="presParOf" srcId="{08634E01-CFEF-4297-92C7-E86B77ECDFEB}" destId="{68DB4A25-2821-4851-865B-C512126CB09D}" srcOrd="12" destOrd="0" presId="urn:microsoft.com/office/officeart/2005/8/layout/vProcess5"/>
    <dgm:cxn modelId="{576E2D33-ECA0-43E3-96E4-21A6DDFFFD57}" type="presParOf" srcId="{08634E01-CFEF-4297-92C7-E86B77ECDFEB}" destId="{85E326FC-B32D-400B-BB59-6FBC490B4607}" srcOrd="13" destOrd="0" presId="urn:microsoft.com/office/officeart/2005/8/layout/vProcess5"/>
    <dgm:cxn modelId="{C4BE5D6C-7DDE-4E4A-87F6-0C199AB866AE}" type="presParOf" srcId="{08634E01-CFEF-4297-92C7-E86B77ECDFEB}" destId="{614E3E04-3445-433E-9399-CAB58648967E}" srcOrd="14"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4857F2-398C-48CD-8229-12233AAF34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A4BAFB39-BC3E-4634-8E11-F316CC0163BD}">
      <dgm:prSet phldrT="[Κείμενο]" custT="1"/>
      <dgm:spPr/>
      <dgm:t>
        <a:bodyPr/>
        <a:lstStyle/>
        <a:p>
          <a:r>
            <a:rPr lang="el-GR" sz="1600" dirty="0" smtClean="0"/>
            <a:t>Έχει μικρό μέγεθος και φθάνει εύκολα στην επιφάνεια των δοντιών</a:t>
          </a:r>
          <a:endParaRPr lang="el-GR" sz="1600" dirty="0"/>
        </a:p>
      </dgm:t>
    </dgm:pt>
    <dgm:pt modelId="{D58BC96B-4DD7-41A8-9EB7-13E300AF75BF}" type="parTrans" cxnId="{2881323B-A5B2-4191-B184-227505311E4D}">
      <dgm:prSet/>
      <dgm:spPr/>
      <dgm:t>
        <a:bodyPr/>
        <a:lstStyle/>
        <a:p>
          <a:endParaRPr lang="el-GR"/>
        </a:p>
      </dgm:t>
    </dgm:pt>
    <dgm:pt modelId="{81822499-15D9-4B75-A971-31BEB6050A9C}" type="sibTrans" cxnId="{2881323B-A5B2-4191-B184-227505311E4D}">
      <dgm:prSet/>
      <dgm:spPr/>
      <dgm:t>
        <a:bodyPr/>
        <a:lstStyle/>
        <a:p>
          <a:endParaRPr lang="el-GR"/>
        </a:p>
      </dgm:t>
    </dgm:pt>
    <dgm:pt modelId="{9EFF2F40-AC48-4A9C-8B1C-5DBEF0775670}">
      <dgm:prSet phldrT="[Κείμενο]" custT="1"/>
      <dgm:spPr/>
      <dgm:t>
        <a:bodyPr/>
        <a:lstStyle/>
        <a:p>
          <a:r>
            <a:rPr lang="el-GR" sz="1600" dirty="0" smtClean="0"/>
            <a:t>Μεταβολίζεται από τα μικρόβια προς παραγωγή οξέων</a:t>
          </a:r>
          <a:endParaRPr lang="el-GR" sz="1600" dirty="0"/>
        </a:p>
      </dgm:t>
    </dgm:pt>
    <dgm:pt modelId="{95CCE755-06A4-4FAF-B3A8-DEB8D985544E}" type="parTrans" cxnId="{33F76F8D-A231-43C9-8342-7A07D85624D5}">
      <dgm:prSet/>
      <dgm:spPr/>
      <dgm:t>
        <a:bodyPr/>
        <a:lstStyle/>
        <a:p>
          <a:endParaRPr lang="el-GR"/>
        </a:p>
      </dgm:t>
    </dgm:pt>
    <dgm:pt modelId="{5213CB01-3C6F-4F23-8676-D850E311453B}" type="sibTrans" cxnId="{33F76F8D-A231-43C9-8342-7A07D85624D5}">
      <dgm:prSet/>
      <dgm:spPr/>
      <dgm:t>
        <a:bodyPr/>
        <a:lstStyle/>
        <a:p>
          <a:endParaRPr lang="el-GR"/>
        </a:p>
      </dgm:t>
    </dgm:pt>
    <dgm:pt modelId="{D9630473-4710-44F6-B4FE-7293E56E16C9}">
      <dgm:prSet phldrT="[Κείμενο]" custT="1"/>
      <dgm:spPr/>
      <dgm:t>
        <a:bodyPr/>
        <a:lstStyle/>
        <a:p>
          <a:r>
            <a:rPr lang="el-GR" sz="1600" dirty="0" smtClean="0"/>
            <a:t>Χρησιμοποιείται από τα μικρόβια για τη σύνθεση εξωκυττάριων πολυσακχαριτών</a:t>
          </a:r>
          <a:endParaRPr lang="el-GR" sz="1600" dirty="0"/>
        </a:p>
      </dgm:t>
    </dgm:pt>
    <dgm:pt modelId="{9E22B8A2-5901-49CF-A253-5216CDEF1E62}" type="parTrans" cxnId="{7D8D529C-6846-4B75-AD49-711C35928CEF}">
      <dgm:prSet/>
      <dgm:spPr/>
      <dgm:t>
        <a:bodyPr/>
        <a:lstStyle/>
        <a:p>
          <a:endParaRPr lang="el-GR"/>
        </a:p>
      </dgm:t>
    </dgm:pt>
    <dgm:pt modelId="{B6AEE91A-3E45-4D4F-BF98-C42949E57703}" type="sibTrans" cxnId="{7D8D529C-6846-4B75-AD49-711C35928CEF}">
      <dgm:prSet/>
      <dgm:spPr/>
      <dgm:t>
        <a:bodyPr/>
        <a:lstStyle/>
        <a:p>
          <a:endParaRPr lang="el-GR"/>
        </a:p>
      </dgm:t>
    </dgm:pt>
    <dgm:pt modelId="{6515313D-83F8-40D3-8BA4-2F31F91B7819}" type="pres">
      <dgm:prSet presAssocID="{744857F2-398C-48CD-8229-12233AAF34FF}" presName="linear" presStyleCnt="0">
        <dgm:presLayoutVars>
          <dgm:dir/>
          <dgm:animLvl val="lvl"/>
          <dgm:resizeHandles val="exact"/>
        </dgm:presLayoutVars>
      </dgm:prSet>
      <dgm:spPr/>
      <dgm:t>
        <a:bodyPr/>
        <a:lstStyle/>
        <a:p>
          <a:endParaRPr lang="el-GR"/>
        </a:p>
      </dgm:t>
    </dgm:pt>
    <dgm:pt modelId="{AEA2C0E6-E4CE-46FD-B4AC-8DF4F1030B5E}" type="pres">
      <dgm:prSet presAssocID="{A4BAFB39-BC3E-4634-8E11-F316CC0163BD}" presName="parentLin" presStyleCnt="0"/>
      <dgm:spPr/>
    </dgm:pt>
    <dgm:pt modelId="{1DC188CD-1F34-4128-B17C-3B90C050C8AD}" type="pres">
      <dgm:prSet presAssocID="{A4BAFB39-BC3E-4634-8E11-F316CC0163BD}" presName="parentLeftMargin" presStyleLbl="node1" presStyleIdx="0" presStyleCnt="3"/>
      <dgm:spPr/>
      <dgm:t>
        <a:bodyPr/>
        <a:lstStyle/>
        <a:p>
          <a:endParaRPr lang="el-GR"/>
        </a:p>
      </dgm:t>
    </dgm:pt>
    <dgm:pt modelId="{EDC7F36A-6FB9-4502-8D68-B4853868FA23}" type="pres">
      <dgm:prSet presAssocID="{A4BAFB39-BC3E-4634-8E11-F316CC0163BD}" presName="parentText" presStyleLbl="node1" presStyleIdx="0" presStyleCnt="3">
        <dgm:presLayoutVars>
          <dgm:chMax val="0"/>
          <dgm:bulletEnabled val="1"/>
        </dgm:presLayoutVars>
      </dgm:prSet>
      <dgm:spPr/>
      <dgm:t>
        <a:bodyPr/>
        <a:lstStyle/>
        <a:p>
          <a:endParaRPr lang="el-GR"/>
        </a:p>
      </dgm:t>
    </dgm:pt>
    <dgm:pt modelId="{C0981CDB-2F19-4D51-9DE5-2ECE82B95004}" type="pres">
      <dgm:prSet presAssocID="{A4BAFB39-BC3E-4634-8E11-F316CC0163BD}" presName="negativeSpace" presStyleCnt="0"/>
      <dgm:spPr/>
    </dgm:pt>
    <dgm:pt modelId="{FCAF0067-8996-4298-A45D-8761F61FF01E}" type="pres">
      <dgm:prSet presAssocID="{A4BAFB39-BC3E-4634-8E11-F316CC0163BD}" presName="childText" presStyleLbl="conFgAcc1" presStyleIdx="0" presStyleCnt="3">
        <dgm:presLayoutVars>
          <dgm:bulletEnabled val="1"/>
        </dgm:presLayoutVars>
      </dgm:prSet>
      <dgm:spPr/>
    </dgm:pt>
    <dgm:pt modelId="{B2B56BBF-33F8-4120-B550-5EC2F86C09A0}" type="pres">
      <dgm:prSet presAssocID="{81822499-15D9-4B75-A971-31BEB6050A9C}" presName="spaceBetweenRectangles" presStyleCnt="0"/>
      <dgm:spPr/>
    </dgm:pt>
    <dgm:pt modelId="{50995D99-73EE-4A9B-A9FF-6AACDC4BD859}" type="pres">
      <dgm:prSet presAssocID="{9EFF2F40-AC48-4A9C-8B1C-5DBEF0775670}" presName="parentLin" presStyleCnt="0"/>
      <dgm:spPr/>
    </dgm:pt>
    <dgm:pt modelId="{DC97BDF8-9FFB-4C56-B9F6-F40E752C3AEC}" type="pres">
      <dgm:prSet presAssocID="{9EFF2F40-AC48-4A9C-8B1C-5DBEF0775670}" presName="parentLeftMargin" presStyleLbl="node1" presStyleIdx="0" presStyleCnt="3"/>
      <dgm:spPr/>
      <dgm:t>
        <a:bodyPr/>
        <a:lstStyle/>
        <a:p>
          <a:endParaRPr lang="el-GR"/>
        </a:p>
      </dgm:t>
    </dgm:pt>
    <dgm:pt modelId="{AF441B85-46E6-4853-8CC7-F8B396715ADC}" type="pres">
      <dgm:prSet presAssocID="{9EFF2F40-AC48-4A9C-8B1C-5DBEF0775670}" presName="parentText" presStyleLbl="node1" presStyleIdx="1" presStyleCnt="3">
        <dgm:presLayoutVars>
          <dgm:chMax val="0"/>
          <dgm:bulletEnabled val="1"/>
        </dgm:presLayoutVars>
      </dgm:prSet>
      <dgm:spPr/>
      <dgm:t>
        <a:bodyPr/>
        <a:lstStyle/>
        <a:p>
          <a:endParaRPr lang="el-GR"/>
        </a:p>
      </dgm:t>
    </dgm:pt>
    <dgm:pt modelId="{E0DAD107-239A-4524-9E33-2B7EDF53D0B9}" type="pres">
      <dgm:prSet presAssocID="{9EFF2F40-AC48-4A9C-8B1C-5DBEF0775670}" presName="negativeSpace" presStyleCnt="0"/>
      <dgm:spPr/>
    </dgm:pt>
    <dgm:pt modelId="{CD803D9A-8C72-41D9-B07D-333071CCE6CC}" type="pres">
      <dgm:prSet presAssocID="{9EFF2F40-AC48-4A9C-8B1C-5DBEF0775670}" presName="childText" presStyleLbl="conFgAcc1" presStyleIdx="1" presStyleCnt="3">
        <dgm:presLayoutVars>
          <dgm:bulletEnabled val="1"/>
        </dgm:presLayoutVars>
      </dgm:prSet>
      <dgm:spPr/>
    </dgm:pt>
    <dgm:pt modelId="{33895AD8-102A-4667-A40F-B2860AB72381}" type="pres">
      <dgm:prSet presAssocID="{5213CB01-3C6F-4F23-8676-D850E311453B}" presName="spaceBetweenRectangles" presStyleCnt="0"/>
      <dgm:spPr/>
    </dgm:pt>
    <dgm:pt modelId="{51295DB9-1DE3-4AF1-83A3-B945CD711DE0}" type="pres">
      <dgm:prSet presAssocID="{D9630473-4710-44F6-B4FE-7293E56E16C9}" presName="parentLin" presStyleCnt="0"/>
      <dgm:spPr/>
    </dgm:pt>
    <dgm:pt modelId="{21184615-A47E-4907-8D3A-AD79DC6D3C64}" type="pres">
      <dgm:prSet presAssocID="{D9630473-4710-44F6-B4FE-7293E56E16C9}" presName="parentLeftMargin" presStyleLbl="node1" presStyleIdx="1" presStyleCnt="3"/>
      <dgm:spPr/>
      <dgm:t>
        <a:bodyPr/>
        <a:lstStyle/>
        <a:p>
          <a:endParaRPr lang="el-GR"/>
        </a:p>
      </dgm:t>
    </dgm:pt>
    <dgm:pt modelId="{03C85524-9F1B-4783-92ED-D9013A3F2D60}" type="pres">
      <dgm:prSet presAssocID="{D9630473-4710-44F6-B4FE-7293E56E16C9}" presName="parentText" presStyleLbl="node1" presStyleIdx="2" presStyleCnt="3">
        <dgm:presLayoutVars>
          <dgm:chMax val="0"/>
          <dgm:bulletEnabled val="1"/>
        </dgm:presLayoutVars>
      </dgm:prSet>
      <dgm:spPr/>
      <dgm:t>
        <a:bodyPr/>
        <a:lstStyle/>
        <a:p>
          <a:endParaRPr lang="el-GR"/>
        </a:p>
      </dgm:t>
    </dgm:pt>
    <dgm:pt modelId="{D85EC943-D198-4616-9C3E-7C0F2D7E4FFE}" type="pres">
      <dgm:prSet presAssocID="{D9630473-4710-44F6-B4FE-7293E56E16C9}" presName="negativeSpace" presStyleCnt="0"/>
      <dgm:spPr/>
    </dgm:pt>
    <dgm:pt modelId="{C5BC8FE0-8953-4ADF-B12F-DABE80C89FB0}" type="pres">
      <dgm:prSet presAssocID="{D9630473-4710-44F6-B4FE-7293E56E16C9}" presName="childText" presStyleLbl="conFgAcc1" presStyleIdx="2" presStyleCnt="3">
        <dgm:presLayoutVars>
          <dgm:bulletEnabled val="1"/>
        </dgm:presLayoutVars>
      </dgm:prSet>
      <dgm:spPr/>
    </dgm:pt>
  </dgm:ptLst>
  <dgm:cxnLst>
    <dgm:cxn modelId="{F25B1E10-CAF2-4CEF-B53D-1A352485871D}" type="presOf" srcId="{A4BAFB39-BC3E-4634-8E11-F316CC0163BD}" destId="{1DC188CD-1F34-4128-B17C-3B90C050C8AD}" srcOrd="0" destOrd="0" presId="urn:microsoft.com/office/officeart/2005/8/layout/list1"/>
    <dgm:cxn modelId="{2C019010-4B14-4B20-88F0-70E86B9A3DE9}" type="presOf" srcId="{D9630473-4710-44F6-B4FE-7293E56E16C9}" destId="{21184615-A47E-4907-8D3A-AD79DC6D3C64}" srcOrd="0" destOrd="0" presId="urn:microsoft.com/office/officeart/2005/8/layout/list1"/>
    <dgm:cxn modelId="{7B5EDAE9-C22A-47A4-A4DA-E9AC9C28E258}" type="presOf" srcId="{9EFF2F40-AC48-4A9C-8B1C-5DBEF0775670}" destId="{DC97BDF8-9FFB-4C56-B9F6-F40E752C3AEC}" srcOrd="0" destOrd="0" presId="urn:microsoft.com/office/officeart/2005/8/layout/list1"/>
    <dgm:cxn modelId="{5D3A4F07-4686-40AE-9611-85431E65EF7B}" type="presOf" srcId="{A4BAFB39-BC3E-4634-8E11-F316CC0163BD}" destId="{EDC7F36A-6FB9-4502-8D68-B4853868FA23}" srcOrd="1" destOrd="0" presId="urn:microsoft.com/office/officeart/2005/8/layout/list1"/>
    <dgm:cxn modelId="{F3BE686A-5DC6-4F4A-AB1B-AF3A5B2706A8}" type="presOf" srcId="{9EFF2F40-AC48-4A9C-8B1C-5DBEF0775670}" destId="{AF441B85-46E6-4853-8CC7-F8B396715ADC}" srcOrd="1" destOrd="0" presId="urn:microsoft.com/office/officeart/2005/8/layout/list1"/>
    <dgm:cxn modelId="{7D8D529C-6846-4B75-AD49-711C35928CEF}" srcId="{744857F2-398C-48CD-8229-12233AAF34FF}" destId="{D9630473-4710-44F6-B4FE-7293E56E16C9}" srcOrd="2" destOrd="0" parTransId="{9E22B8A2-5901-49CF-A253-5216CDEF1E62}" sibTransId="{B6AEE91A-3E45-4D4F-BF98-C42949E57703}"/>
    <dgm:cxn modelId="{A7EE33BC-66D5-4AA7-9620-7BF97F377A71}" type="presOf" srcId="{D9630473-4710-44F6-B4FE-7293E56E16C9}" destId="{03C85524-9F1B-4783-92ED-D9013A3F2D60}" srcOrd="1" destOrd="0" presId="urn:microsoft.com/office/officeart/2005/8/layout/list1"/>
    <dgm:cxn modelId="{5CE92729-CDA6-4B3A-AE6F-46B41DD9E758}" type="presOf" srcId="{744857F2-398C-48CD-8229-12233AAF34FF}" destId="{6515313D-83F8-40D3-8BA4-2F31F91B7819}" srcOrd="0" destOrd="0" presId="urn:microsoft.com/office/officeart/2005/8/layout/list1"/>
    <dgm:cxn modelId="{33F76F8D-A231-43C9-8342-7A07D85624D5}" srcId="{744857F2-398C-48CD-8229-12233AAF34FF}" destId="{9EFF2F40-AC48-4A9C-8B1C-5DBEF0775670}" srcOrd="1" destOrd="0" parTransId="{95CCE755-06A4-4FAF-B3A8-DEB8D985544E}" sibTransId="{5213CB01-3C6F-4F23-8676-D850E311453B}"/>
    <dgm:cxn modelId="{2881323B-A5B2-4191-B184-227505311E4D}" srcId="{744857F2-398C-48CD-8229-12233AAF34FF}" destId="{A4BAFB39-BC3E-4634-8E11-F316CC0163BD}" srcOrd="0" destOrd="0" parTransId="{D58BC96B-4DD7-41A8-9EB7-13E300AF75BF}" sibTransId="{81822499-15D9-4B75-A971-31BEB6050A9C}"/>
    <dgm:cxn modelId="{E278DCC7-40B4-4DBB-967E-6E1DECCB1AEF}" type="presParOf" srcId="{6515313D-83F8-40D3-8BA4-2F31F91B7819}" destId="{AEA2C0E6-E4CE-46FD-B4AC-8DF4F1030B5E}" srcOrd="0" destOrd="0" presId="urn:microsoft.com/office/officeart/2005/8/layout/list1"/>
    <dgm:cxn modelId="{6E72C4CF-2F97-44A5-A358-CE2DCCC05712}" type="presParOf" srcId="{AEA2C0E6-E4CE-46FD-B4AC-8DF4F1030B5E}" destId="{1DC188CD-1F34-4128-B17C-3B90C050C8AD}" srcOrd="0" destOrd="0" presId="urn:microsoft.com/office/officeart/2005/8/layout/list1"/>
    <dgm:cxn modelId="{B64518C8-FC6A-423E-8FD2-22A15694E979}" type="presParOf" srcId="{AEA2C0E6-E4CE-46FD-B4AC-8DF4F1030B5E}" destId="{EDC7F36A-6FB9-4502-8D68-B4853868FA23}" srcOrd="1" destOrd="0" presId="urn:microsoft.com/office/officeart/2005/8/layout/list1"/>
    <dgm:cxn modelId="{ADA685FC-873C-4E6F-AA83-794F3662A82E}" type="presParOf" srcId="{6515313D-83F8-40D3-8BA4-2F31F91B7819}" destId="{C0981CDB-2F19-4D51-9DE5-2ECE82B95004}" srcOrd="1" destOrd="0" presId="urn:microsoft.com/office/officeart/2005/8/layout/list1"/>
    <dgm:cxn modelId="{F41AE1F2-2EE2-4EAF-A91F-EE635AB2E863}" type="presParOf" srcId="{6515313D-83F8-40D3-8BA4-2F31F91B7819}" destId="{FCAF0067-8996-4298-A45D-8761F61FF01E}" srcOrd="2" destOrd="0" presId="urn:microsoft.com/office/officeart/2005/8/layout/list1"/>
    <dgm:cxn modelId="{85DA535C-2756-4D4A-A310-03512C516E0C}" type="presParOf" srcId="{6515313D-83F8-40D3-8BA4-2F31F91B7819}" destId="{B2B56BBF-33F8-4120-B550-5EC2F86C09A0}" srcOrd="3" destOrd="0" presId="urn:microsoft.com/office/officeart/2005/8/layout/list1"/>
    <dgm:cxn modelId="{866761A4-8893-4C90-85B3-34CCA734D0C8}" type="presParOf" srcId="{6515313D-83F8-40D3-8BA4-2F31F91B7819}" destId="{50995D99-73EE-4A9B-A9FF-6AACDC4BD859}" srcOrd="4" destOrd="0" presId="urn:microsoft.com/office/officeart/2005/8/layout/list1"/>
    <dgm:cxn modelId="{A913499C-A132-43E1-8623-CE4B7A32C357}" type="presParOf" srcId="{50995D99-73EE-4A9B-A9FF-6AACDC4BD859}" destId="{DC97BDF8-9FFB-4C56-B9F6-F40E752C3AEC}" srcOrd="0" destOrd="0" presId="urn:microsoft.com/office/officeart/2005/8/layout/list1"/>
    <dgm:cxn modelId="{87C977A4-F5AD-4AD3-98FA-E06880DC96C9}" type="presParOf" srcId="{50995D99-73EE-4A9B-A9FF-6AACDC4BD859}" destId="{AF441B85-46E6-4853-8CC7-F8B396715ADC}" srcOrd="1" destOrd="0" presId="urn:microsoft.com/office/officeart/2005/8/layout/list1"/>
    <dgm:cxn modelId="{FD0ABBD1-B1AB-4BB0-9772-F17566836364}" type="presParOf" srcId="{6515313D-83F8-40D3-8BA4-2F31F91B7819}" destId="{E0DAD107-239A-4524-9E33-2B7EDF53D0B9}" srcOrd="5" destOrd="0" presId="urn:microsoft.com/office/officeart/2005/8/layout/list1"/>
    <dgm:cxn modelId="{ECC536C1-5EE2-4E11-BC84-44095DA9B69F}" type="presParOf" srcId="{6515313D-83F8-40D3-8BA4-2F31F91B7819}" destId="{CD803D9A-8C72-41D9-B07D-333071CCE6CC}" srcOrd="6" destOrd="0" presId="urn:microsoft.com/office/officeart/2005/8/layout/list1"/>
    <dgm:cxn modelId="{462DCD68-45F1-4EF0-AEA2-F8D7392E4CBB}" type="presParOf" srcId="{6515313D-83F8-40D3-8BA4-2F31F91B7819}" destId="{33895AD8-102A-4667-A40F-B2860AB72381}" srcOrd="7" destOrd="0" presId="urn:microsoft.com/office/officeart/2005/8/layout/list1"/>
    <dgm:cxn modelId="{70D69F86-C3DA-468E-9115-CD791BD08062}" type="presParOf" srcId="{6515313D-83F8-40D3-8BA4-2F31F91B7819}" destId="{51295DB9-1DE3-4AF1-83A3-B945CD711DE0}" srcOrd="8" destOrd="0" presId="urn:microsoft.com/office/officeart/2005/8/layout/list1"/>
    <dgm:cxn modelId="{95F3B541-A783-4467-86E7-C823855EBD81}" type="presParOf" srcId="{51295DB9-1DE3-4AF1-83A3-B945CD711DE0}" destId="{21184615-A47E-4907-8D3A-AD79DC6D3C64}" srcOrd="0" destOrd="0" presId="urn:microsoft.com/office/officeart/2005/8/layout/list1"/>
    <dgm:cxn modelId="{80E5478D-4C4A-48F2-A833-3F26CF274484}" type="presParOf" srcId="{51295DB9-1DE3-4AF1-83A3-B945CD711DE0}" destId="{03C85524-9F1B-4783-92ED-D9013A3F2D60}" srcOrd="1" destOrd="0" presId="urn:microsoft.com/office/officeart/2005/8/layout/list1"/>
    <dgm:cxn modelId="{2FB6D19A-4CB8-4D5C-9B71-B2DE7AD36585}" type="presParOf" srcId="{6515313D-83F8-40D3-8BA4-2F31F91B7819}" destId="{D85EC943-D198-4616-9C3E-7C0F2D7E4FFE}" srcOrd="9" destOrd="0" presId="urn:microsoft.com/office/officeart/2005/8/layout/list1"/>
    <dgm:cxn modelId="{D0315308-37BA-4BB7-BADC-9B453F7E36E8}" type="presParOf" srcId="{6515313D-83F8-40D3-8BA4-2F31F91B7819}" destId="{C5BC8FE0-8953-4ADF-B12F-DABE80C89FB0}"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E27609C3-8E09-45DC-A998-C00BB21E103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B7F397C1-092B-43FA-A39C-BAEE92DFCF0E}">
      <dgm:prSet phldrT="[Κείμενο]" custT="1"/>
      <dgm:spPr/>
      <dgm:t>
        <a:bodyPr/>
        <a:lstStyle/>
        <a:p>
          <a:pPr algn="ctr"/>
          <a:r>
            <a:rPr lang="el-GR" sz="2400" dirty="0" smtClean="0"/>
            <a:t>Διάγνωση και θεραπεία της σύφιλης</a:t>
          </a:r>
        </a:p>
        <a:p>
          <a:pPr algn="ctr"/>
          <a:r>
            <a:rPr lang="el-GR" sz="2400" dirty="0" smtClean="0"/>
            <a:t> </a:t>
          </a:r>
          <a:endParaRPr lang="el-GR" sz="2400" dirty="0"/>
        </a:p>
      </dgm:t>
    </dgm:pt>
    <dgm:pt modelId="{1E5D9443-2FF3-4C74-9358-486B55295EF4}" type="parTrans" cxnId="{6A658545-FA2F-4547-A2E4-E92A968C7C2B}">
      <dgm:prSet/>
      <dgm:spPr/>
      <dgm:t>
        <a:bodyPr/>
        <a:lstStyle/>
        <a:p>
          <a:endParaRPr lang="el-GR"/>
        </a:p>
      </dgm:t>
    </dgm:pt>
    <dgm:pt modelId="{69AFA9AD-1BE7-4D19-ABD2-53530E25E7D6}" type="sibTrans" cxnId="{6A658545-FA2F-4547-A2E4-E92A968C7C2B}">
      <dgm:prSet/>
      <dgm:spPr/>
      <dgm:t>
        <a:bodyPr/>
        <a:lstStyle/>
        <a:p>
          <a:endParaRPr lang="el-GR"/>
        </a:p>
      </dgm:t>
    </dgm:pt>
    <dgm:pt modelId="{0CC0DF40-6D0E-4CF6-8C71-1C7C5C67CFF9}">
      <dgm:prSet phldrT="[Κείμενο]" custT="1"/>
      <dgm:spPr/>
      <dgm:t>
        <a:bodyPr/>
        <a:lstStyle/>
        <a:p>
          <a:r>
            <a:rPr lang="el-GR" sz="1800" b="1" dirty="0" smtClean="0"/>
            <a:t>Διάγνωση</a:t>
          </a:r>
        </a:p>
        <a:p>
          <a:r>
            <a:rPr lang="el-GR" sz="1700" dirty="0" smtClean="0"/>
            <a:t>Πρωτογενής σύφιλη: μικροσκοπική ανίχνευση του βακτηρίου σε δείγματα από τις βλάβες</a:t>
          </a:r>
        </a:p>
        <a:p>
          <a:r>
            <a:rPr lang="el-GR" sz="1700" dirty="0" smtClean="0"/>
            <a:t>Υπόλοιπα στάδια: Ορολογικές εξετάσεις(</a:t>
          </a:r>
          <a:r>
            <a:rPr lang="en-US" sz="1700" dirty="0" smtClean="0"/>
            <a:t>VDRL, FTA-ABS, MHA-TP </a:t>
          </a:r>
          <a:r>
            <a:rPr lang="el-GR" sz="1700" dirty="0" smtClean="0"/>
            <a:t>κλπ.)</a:t>
          </a:r>
        </a:p>
      </dgm:t>
    </dgm:pt>
    <dgm:pt modelId="{97089B8E-9C1C-4F0E-A56F-DD885CAE3B01}" type="parTrans" cxnId="{1F05DA9D-678B-408C-B2AE-64265C91AA0B}">
      <dgm:prSet/>
      <dgm:spPr/>
      <dgm:t>
        <a:bodyPr/>
        <a:lstStyle/>
        <a:p>
          <a:endParaRPr lang="el-GR"/>
        </a:p>
      </dgm:t>
    </dgm:pt>
    <dgm:pt modelId="{E17EFE9B-F251-4213-BFEE-E8B298E5E8F5}" type="sibTrans" cxnId="{1F05DA9D-678B-408C-B2AE-64265C91AA0B}">
      <dgm:prSet/>
      <dgm:spPr/>
      <dgm:t>
        <a:bodyPr/>
        <a:lstStyle/>
        <a:p>
          <a:endParaRPr lang="el-GR"/>
        </a:p>
      </dgm:t>
    </dgm:pt>
    <dgm:pt modelId="{38B3CB9F-1A3F-40A5-9597-459C409FFF8A}">
      <dgm:prSet phldrT="[Κείμενο]" custT="1"/>
      <dgm:spPr/>
      <dgm:t>
        <a:bodyPr/>
        <a:lstStyle/>
        <a:p>
          <a:r>
            <a:rPr lang="el-GR" sz="1800" b="1" dirty="0" smtClean="0"/>
            <a:t>Θεραπεία</a:t>
          </a:r>
        </a:p>
        <a:p>
          <a:r>
            <a:rPr lang="el-GR" sz="1600" dirty="0" smtClean="0"/>
            <a:t>Πρωτογενής, δευτερογενής και αρχικά στάδια λανθάνουσας: </a:t>
          </a:r>
          <a:r>
            <a:rPr lang="el-GR" sz="1600" dirty="0" err="1" smtClean="0"/>
            <a:t>Πενικιλλίνες</a:t>
          </a:r>
          <a:r>
            <a:rPr lang="el-GR" sz="1600" dirty="0" smtClean="0"/>
            <a:t> και </a:t>
          </a:r>
          <a:r>
            <a:rPr lang="el-GR" sz="1600" dirty="0" err="1" smtClean="0"/>
            <a:t>κεφαλοσπορίνες</a:t>
          </a:r>
          <a:r>
            <a:rPr lang="el-GR" sz="1600" dirty="0" smtClean="0"/>
            <a:t>, </a:t>
          </a:r>
          <a:r>
            <a:rPr lang="el-GR" sz="1600" dirty="0" err="1" smtClean="0"/>
            <a:t>ερυθρομυκίνες</a:t>
          </a:r>
          <a:r>
            <a:rPr lang="el-GR" sz="1600" dirty="0" smtClean="0"/>
            <a:t> ή </a:t>
          </a:r>
          <a:r>
            <a:rPr lang="el-GR" sz="1600" dirty="0" err="1" smtClean="0"/>
            <a:t>τετρακυκλίνες</a:t>
          </a:r>
          <a:r>
            <a:rPr lang="el-GR" sz="1600" dirty="0" smtClean="0"/>
            <a:t>.</a:t>
          </a:r>
        </a:p>
        <a:p>
          <a:r>
            <a:rPr lang="el-GR" sz="1600" dirty="0" smtClean="0"/>
            <a:t>Τριτογενής: Κακή ανταπόκριση στη θεραπεία</a:t>
          </a:r>
          <a:r>
            <a:rPr lang="el-GR" sz="1400" dirty="0" smtClean="0"/>
            <a:t>.</a:t>
          </a:r>
          <a:endParaRPr lang="el-GR" sz="1400" dirty="0"/>
        </a:p>
      </dgm:t>
    </dgm:pt>
    <dgm:pt modelId="{5FE41690-70A4-474C-B71B-386AD495B59A}" type="parTrans" cxnId="{CDA44A5B-6592-41DC-8CA1-20D72575591B}">
      <dgm:prSet/>
      <dgm:spPr/>
      <dgm:t>
        <a:bodyPr/>
        <a:lstStyle/>
        <a:p>
          <a:endParaRPr lang="el-GR"/>
        </a:p>
      </dgm:t>
    </dgm:pt>
    <dgm:pt modelId="{1B6C373A-6B9D-4A7F-B31D-9C17490DCDD7}" type="sibTrans" cxnId="{CDA44A5B-6592-41DC-8CA1-20D72575591B}">
      <dgm:prSet/>
      <dgm:spPr/>
      <dgm:t>
        <a:bodyPr/>
        <a:lstStyle/>
        <a:p>
          <a:endParaRPr lang="el-GR"/>
        </a:p>
      </dgm:t>
    </dgm:pt>
    <dgm:pt modelId="{0EDA6AD9-5150-48D0-850C-71F6EBE0F792}" type="pres">
      <dgm:prSet presAssocID="{E27609C3-8E09-45DC-A998-C00BB21E103E}" presName="composite" presStyleCnt="0">
        <dgm:presLayoutVars>
          <dgm:chMax val="1"/>
          <dgm:dir/>
          <dgm:resizeHandles val="exact"/>
        </dgm:presLayoutVars>
      </dgm:prSet>
      <dgm:spPr/>
      <dgm:t>
        <a:bodyPr/>
        <a:lstStyle/>
        <a:p>
          <a:endParaRPr lang="el-GR"/>
        </a:p>
      </dgm:t>
    </dgm:pt>
    <dgm:pt modelId="{0DEB525A-E961-4684-910E-10FB97B2802C}" type="pres">
      <dgm:prSet presAssocID="{B7F397C1-092B-43FA-A39C-BAEE92DFCF0E}" presName="roof" presStyleLbl="dkBgShp" presStyleIdx="0" presStyleCnt="2"/>
      <dgm:spPr/>
      <dgm:t>
        <a:bodyPr/>
        <a:lstStyle/>
        <a:p>
          <a:endParaRPr lang="el-GR"/>
        </a:p>
      </dgm:t>
    </dgm:pt>
    <dgm:pt modelId="{743065B2-223E-4F21-97A3-F662BBE97481}" type="pres">
      <dgm:prSet presAssocID="{B7F397C1-092B-43FA-A39C-BAEE92DFCF0E}" presName="pillars" presStyleCnt="0"/>
      <dgm:spPr/>
    </dgm:pt>
    <dgm:pt modelId="{6CC51B8E-1B9C-4AA4-8B6B-4C92CDA968DE}" type="pres">
      <dgm:prSet presAssocID="{B7F397C1-092B-43FA-A39C-BAEE92DFCF0E}" presName="pillar1" presStyleLbl="node1" presStyleIdx="0" presStyleCnt="2">
        <dgm:presLayoutVars>
          <dgm:bulletEnabled val="1"/>
        </dgm:presLayoutVars>
      </dgm:prSet>
      <dgm:spPr/>
      <dgm:t>
        <a:bodyPr/>
        <a:lstStyle/>
        <a:p>
          <a:endParaRPr lang="el-GR"/>
        </a:p>
      </dgm:t>
    </dgm:pt>
    <dgm:pt modelId="{4B6B253D-8274-44DD-9968-22779DE42EA5}" type="pres">
      <dgm:prSet presAssocID="{38B3CB9F-1A3F-40A5-9597-459C409FFF8A}" presName="pillarX" presStyleLbl="node1" presStyleIdx="1" presStyleCnt="2">
        <dgm:presLayoutVars>
          <dgm:bulletEnabled val="1"/>
        </dgm:presLayoutVars>
      </dgm:prSet>
      <dgm:spPr/>
      <dgm:t>
        <a:bodyPr/>
        <a:lstStyle/>
        <a:p>
          <a:endParaRPr lang="el-GR"/>
        </a:p>
      </dgm:t>
    </dgm:pt>
    <dgm:pt modelId="{CE67C148-4D33-4417-BEA4-58FBF47D7A2F}" type="pres">
      <dgm:prSet presAssocID="{B7F397C1-092B-43FA-A39C-BAEE92DFCF0E}" presName="base" presStyleLbl="dkBgShp" presStyleIdx="1" presStyleCnt="2"/>
      <dgm:spPr/>
    </dgm:pt>
  </dgm:ptLst>
  <dgm:cxnLst>
    <dgm:cxn modelId="{A2A73ACD-4AE2-4D0A-A5BF-8D5735B4B2E3}" type="presOf" srcId="{38B3CB9F-1A3F-40A5-9597-459C409FFF8A}" destId="{4B6B253D-8274-44DD-9968-22779DE42EA5}" srcOrd="0" destOrd="0" presId="urn:microsoft.com/office/officeart/2005/8/layout/hList3"/>
    <dgm:cxn modelId="{6A658545-FA2F-4547-A2E4-E92A968C7C2B}" srcId="{E27609C3-8E09-45DC-A998-C00BB21E103E}" destId="{B7F397C1-092B-43FA-A39C-BAEE92DFCF0E}" srcOrd="0" destOrd="0" parTransId="{1E5D9443-2FF3-4C74-9358-486B55295EF4}" sibTransId="{69AFA9AD-1BE7-4D19-ABD2-53530E25E7D6}"/>
    <dgm:cxn modelId="{B162783B-8D50-4342-9321-79A8FCA39077}" type="presOf" srcId="{0CC0DF40-6D0E-4CF6-8C71-1C7C5C67CFF9}" destId="{6CC51B8E-1B9C-4AA4-8B6B-4C92CDA968DE}" srcOrd="0" destOrd="0" presId="urn:microsoft.com/office/officeart/2005/8/layout/hList3"/>
    <dgm:cxn modelId="{CDA44A5B-6592-41DC-8CA1-20D72575591B}" srcId="{B7F397C1-092B-43FA-A39C-BAEE92DFCF0E}" destId="{38B3CB9F-1A3F-40A5-9597-459C409FFF8A}" srcOrd="1" destOrd="0" parTransId="{5FE41690-70A4-474C-B71B-386AD495B59A}" sibTransId="{1B6C373A-6B9D-4A7F-B31D-9C17490DCDD7}"/>
    <dgm:cxn modelId="{1F05DA9D-678B-408C-B2AE-64265C91AA0B}" srcId="{B7F397C1-092B-43FA-A39C-BAEE92DFCF0E}" destId="{0CC0DF40-6D0E-4CF6-8C71-1C7C5C67CFF9}" srcOrd="0" destOrd="0" parTransId="{97089B8E-9C1C-4F0E-A56F-DD885CAE3B01}" sibTransId="{E17EFE9B-F251-4213-BFEE-E8B298E5E8F5}"/>
    <dgm:cxn modelId="{A753AB88-76FF-4FC6-8104-34DD4FAB8909}" type="presOf" srcId="{B7F397C1-092B-43FA-A39C-BAEE92DFCF0E}" destId="{0DEB525A-E961-4684-910E-10FB97B2802C}" srcOrd="0" destOrd="0" presId="urn:microsoft.com/office/officeart/2005/8/layout/hList3"/>
    <dgm:cxn modelId="{DD9B024F-244F-4FBD-ABD1-3316D9DC7549}" type="presOf" srcId="{E27609C3-8E09-45DC-A998-C00BB21E103E}" destId="{0EDA6AD9-5150-48D0-850C-71F6EBE0F792}" srcOrd="0" destOrd="0" presId="urn:microsoft.com/office/officeart/2005/8/layout/hList3"/>
    <dgm:cxn modelId="{908554A1-6453-4A8E-8266-035BE4FE93C2}" type="presParOf" srcId="{0EDA6AD9-5150-48D0-850C-71F6EBE0F792}" destId="{0DEB525A-E961-4684-910E-10FB97B2802C}" srcOrd="0" destOrd="0" presId="urn:microsoft.com/office/officeart/2005/8/layout/hList3"/>
    <dgm:cxn modelId="{91605EE5-6506-44D0-B798-478C06950870}" type="presParOf" srcId="{0EDA6AD9-5150-48D0-850C-71F6EBE0F792}" destId="{743065B2-223E-4F21-97A3-F662BBE97481}" srcOrd="1" destOrd="0" presId="urn:microsoft.com/office/officeart/2005/8/layout/hList3"/>
    <dgm:cxn modelId="{361969C3-E1A9-46B5-A786-C4CA1790C724}" type="presParOf" srcId="{743065B2-223E-4F21-97A3-F662BBE97481}" destId="{6CC51B8E-1B9C-4AA4-8B6B-4C92CDA968DE}" srcOrd="0" destOrd="0" presId="urn:microsoft.com/office/officeart/2005/8/layout/hList3"/>
    <dgm:cxn modelId="{4B277381-4814-4CF0-B41D-4142192EDD47}" type="presParOf" srcId="{743065B2-223E-4F21-97A3-F662BBE97481}" destId="{4B6B253D-8274-44DD-9968-22779DE42EA5}" srcOrd="1" destOrd="0" presId="urn:microsoft.com/office/officeart/2005/8/layout/hList3"/>
    <dgm:cxn modelId="{981F4FF6-833E-495C-B749-471D6E47AB98}" type="presParOf" srcId="{0EDA6AD9-5150-48D0-850C-71F6EBE0F792}" destId="{CE67C148-4D33-4417-BEA4-58FBF47D7A2F}"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E244710B-20A4-4EBE-9BCD-A92505E662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79D28D01-BB11-4615-A664-98415C491B0D}">
      <dgm:prSet phldrT="[Κείμενο]" custT="1"/>
      <dgm:spPr/>
      <dgm:t>
        <a:bodyPr/>
        <a:lstStyle/>
        <a:p>
          <a:r>
            <a:rPr lang="el-GR" sz="1600" i="0" dirty="0" smtClean="0"/>
            <a:t>Προκαλείται από το βακτήριο </a:t>
          </a:r>
          <a:r>
            <a:rPr lang="en-US" sz="1600" i="1" dirty="0" smtClean="0"/>
            <a:t>Neisseria </a:t>
          </a:r>
          <a:r>
            <a:rPr lang="en-US" sz="1600" i="1" dirty="0" err="1" smtClean="0"/>
            <a:t>gonorrhoea</a:t>
          </a:r>
          <a:r>
            <a:rPr lang="el-GR" sz="1600" i="1" dirty="0" smtClean="0"/>
            <a:t> </a:t>
          </a:r>
          <a:r>
            <a:rPr lang="el-GR" sz="1600" i="0" dirty="0" smtClean="0"/>
            <a:t>(γονόκοκκος)</a:t>
          </a:r>
          <a:endParaRPr lang="el-GR" sz="1600" i="1" dirty="0"/>
        </a:p>
      </dgm:t>
    </dgm:pt>
    <dgm:pt modelId="{A1B3141E-EA23-4D8E-B078-D82D113C550C}" type="parTrans" cxnId="{0AF9D48D-F727-4A96-ABF4-F2B35293BDB9}">
      <dgm:prSet/>
      <dgm:spPr/>
      <dgm:t>
        <a:bodyPr/>
        <a:lstStyle/>
        <a:p>
          <a:endParaRPr lang="el-GR"/>
        </a:p>
      </dgm:t>
    </dgm:pt>
    <dgm:pt modelId="{287FA59E-D333-43CA-B0F8-3C41E86264BA}" type="sibTrans" cxnId="{0AF9D48D-F727-4A96-ABF4-F2B35293BDB9}">
      <dgm:prSet/>
      <dgm:spPr/>
      <dgm:t>
        <a:bodyPr/>
        <a:lstStyle/>
        <a:p>
          <a:endParaRPr lang="el-GR"/>
        </a:p>
      </dgm:t>
    </dgm:pt>
    <dgm:pt modelId="{3A3680A6-0123-41BA-B7A7-CC711EB73527}">
      <dgm:prSet phldrT="[Κείμενο]" custT="1"/>
      <dgm:spPr/>
      <dgm:t>
        <a:bodyPr/>
        <a:lstStyle/>
        <a:p>
          <a:r>
            <a:rPr lang="el-GR" sz="1600" dirty="0" smtClean="0"/>
            <a:t>Ο γονόκοκκος προκαλεί τη γονόρροια και συνήθως προσβάλει τα γεννητικά όργανα, αλλά μπορεί να προσβάλει το στοματικό βλεννογόνο προκαλώντας γονοκοκκική στοματίτιδα</a:t>
          </a:r>
          <a:endParaRPr lang="el-GR" sz="1600" dirty="0"/>
        </a:p>
      </dgm:t>
    </dgm:pt>
    <dgm:pt modelId="{B76844FC-6443-4273-8E02-CE58E2B665C4}" type="parTrans" cxnId="{F71C49F5-BB15-4A13-B472-82A3945CC42F}">
      <dgm:prSet/>
      <dgm:spPr/>
      <dgm:t>
        <a:bodyPr/>
        <a:lstStyle/>
        <a:p>
          <a:endParaRPr lang="el-GR"/>
        </a:p>
      </dgm:t>
    </dgm:pt>
    <dgm:pt modelId="{50D33688-495B-405C-A6EF-C766E7506E58}" type="sibTrans" cxnId="{F71C49F5-BB15-4A13-B472-82A3945CC42F}">
      <dgm:prSet/>
      <dgm:spPr/>
      <dgm:t>
        <a:bodyPr/>
        <a:lstStyle/>
        <a:p>
          <a:endParaRPr lang="el-GR"/>
        </a:p>
      </dgm:t>
    </dgm:pt>
    <dgm:pt modelId="{9E8CD0AB-226B-4267-B673-B5355D829961}">
      <dgm:prSet phldrT="[Κείμενο]" custT="1"/>
      <dgm:spPr/>
      <dgm:t>
        <a:bodyPr/>
        <a:lstStyle/>
        <a:p>
          <a:r>
            <a:rPr lang="el-GR" sz="1600" dirty="0" smtClean="0"/>
            <a:t>Η μετάδοση στο στόμα γίνεται με άμεση επαφή με μολυσμένο άτομο, με μολυσμένα χέρια ή αιματογενώς</a:t>
          </a:r>
          <a:endParaRPr lang="el-GR" sz="1600" dirty="0"/>
        </a:p>
      </dgm:t>
    </dgm:pt>
    <dgm:pt modelId="{D87A790B-9761-44AE-A628-19C2086D940A}" type="parTrans" cxnId="{23BFD08F-8634-45AB-8FFE-F0B41E84B8B0}">
      <dgm:prSet/>
      <dgm:spPr/>
      <dgm:t>
        <a:bodyPr/>
        <a:lstStyle/>
        <a:p>
          <a:endParaRPr lang="el-GR"/>
        </a:p>
      </dgm:t>
    </dgm:pt>
    <dgm:pt modelId="{FD53858C-3D97-44CA-BB94-D492109CE1AB}" type="sibTrans" cxnId="{23BFD08F-8634-45AB-8FFE-F0B41E84B8B0}">
      <dgm:prSet/>
      <dgm:spPr/>
      <dgm:t>
        <a:bodyPr/>
        <a:lstStyle/>
        <a:p>
          <a:endParaRPr lang="el-GR"/>
        </a:p>
      </dgm:t>
    </dgm:pt>
    <dgm:pt modelId="{08243B5D-36FE-4801-A651-09BFF22F3CFF}">
      <dgm:prSet phldrT="[Κείμενο]" custT="1"/>
      <dgm:spPr/>
      <dgm:t>
        <a:bodyPr/>
        <a:lstStyle/>
        <a:p>
          <a:r>
            <a:rPr lang="el-GR" sz="1600" dirty="0" smtClean="0"/>
            <a:t>Μπορεί να προσβληθεί οποιαδήποτε περιοχή του στόματος με πιο πιθανές τις αμυγδαλές και τον στοματοφάρυγγα</a:t>
          </a:r>
          <a:endParaRPr lang="el-GR" sz="1600" dirty="0"/>
        </a:p>
      </dgm:t>
    </dgm:pt>
    <dgm:pt modelId="{AAF75C10-8676-498F-A987-B77CC8F741BE}" type="parTrans" cxnId="{3B00088C-AAA3-4FB3-867F-C7CC7F3CD111}">
      <dgm:prSet/>
      <dgm:spPr/>
      <dgm:t>
        <a:bodyPr/>
        <a:lstStyle/>
        <a:p>
          <a:endParaRPr lang="el-GR"/>
        </a:p>
      </dgm:t>
    </dgm:pt>
    <dgm:pt modelId="{BF7A1023-AD9B-43E8-A3EA-43DDE52C3F5C}" type="sibTrans" cxnId="{3B00088C-AAA3-4FB3-867F-C7CC7F3CD111}">
      <dgm:prSet/>
      <dgm:spPr/>
      <dgm:t>
        <a:bodyPr/>
        <a:lstStyle/>
        <a:p>
          <a:endParaRPr lang="el-GR"/>
        </a:p>
      </dgm:t>
    </dgm:pt>
    <dgm:pt modelId="{AD2AF83D-977E-4827-B9EB-FB722007992C}" type="pres">
      <dgm:prSet presAssocID="{E244710B-20A4-4EBE-9BCD-A92505E6622F}" presName="linear" presStyleCnt="0">
        <dgm:presLayoutVars>
          <dgm:animLvl val="lvl"/>
          <dgm:resizeHandles val="exact"/>
        </dgm:presLayoutVars>
      </dgm:prSet>
      <dgm:spPr/>
      <dgm:t>
        <a:bodyPr/>
        <a:lstStyle/>
        <a:p>
          <a:endParaRPr lang="el-GR"/>
        </a:p>
      </dgm:t>
    </dgm:pt>
    <dgm:pt modelId="{4B73D82B-9FE8-4581-9980-F113A49BADB3}" type="pres">
      <dgm:prSet presAssocID="{79D28D01-BB11-4615-A664-98415C491B0D}" presName="parentText" presStyleLbl="node1" presStyleIdx="0" presStyleCnt="2">
        <dgm:presLayoutVars>
          <dgm:chMax val="0"/>
          <dgm:bulletEnabled val="1"/>
        </dgm:presLayoutVars>
      </dgm:prSet>
      <dgm:spPr/>
      <dgm:t>
        <a:bodyPr/>
        <a:lstStyle/>
        <a:p>
          <a:endParaRPr lang="el-GR"/>
        </a:p>
      </dgm:t>
    </dgm:pt>
    <dgm:pt modelId="{5D249287-FF9C-492F-9D65-7F7781EE61FF}" type="pres">
      <dgm:prSet presAssocID="{79D28D01-BB11-4615-A664-98415C491B0D}" presName="childText" presStyleLbl="revTx" presStyleIdx="0" presStyleCnt="2">
        <dgm:presLayoutVars>
          <dgm:bulletEnabled val="1"/>
        </dgm:presLayoutVars>
      </dgm:prSet>
      <dgm:spPr/>
      <dgm:t>
        <a:bodyPr/>
        <a:lstStyle/>
        <a:p>
          <a:endParaRPr lang="el-GR"/>
        </a:p>
      </dgm:t>
    </dgm:pt>
    <dgm:pt modelId="{5D008152-EBCC-43C6-AF72-1A8CE3F23B11}" type="pres">
      <dgm:prSet presAssocID="{9E8CD0AB-226B-4267-B673-B5355D829961}" presName="parentText" presStyleLbl="node1" presStyleIdx="1" presStyleCnt="2">
        <dgm:presLayoutVars>
          <dgm:chMax val="0"/>
          <dgm:bulletEnabled val="1"/>
        </dgm:presLayoutVars>
      </dgm:prSet>
      <dgm:spPr/>
      <dgm:t>
        <a:bodyPr/>
        <a:lstStyle/>
        <a:p>
          <a:endParaRPr lang="el-GR"/>
        </a:p>
      </dgm:t>
    </dgm:pt>
    <dgm:pt modelId="{57B7D030-345C-4589-BCC9-E67DDD02CD7C}" type="pres">
      <dgm:prSet presAssocID="{9E8CD0AB-226B-4267-B673-B5355D829961}" presName="childText" presStyleLbl="revTx" presStyleIdx="1" presStyleCnt="2">
        <dgm:presLayoutVars>
          <dgm:bulletEnabled val="1"/>
        </dgm:presLayoutVars>
      </dgm:prSet>
      <dgm:spPr/>
      <dgm:t>
        <a:bodyPr/>
        <a:lstStyle/>
        <a:p>
          <a:endParaRPr lang="el-GR"/>
        </a:p>
      </dgm:t>
    </dgm:pt>
  </dgm:ptLst>
  <dgm:cxnLst>
    <dgm:cxn modelId="{F7C4F0A2-E813-4C5E-8809-4EE575A75201}" type="presOf" srcId="{79D28D01-BB11-4615-A664-98415C491B0D}" destId="{4B73D82B-9FE8-4581-9980-F113A49BADB3}" srcOrd="0" destOrd="0" presId="urn:microsoft.com/office/officeart/2005/8/layout/vList2"/>
    <dgm:cxn modelId="{5E331F0F-7AB4-410D-AEC0-AFAC65AB3037}" type="presOf" srcId="{3A3680A6-0123-41BA-B7A7-CC711EB73527}" destId="{5D249287-FF9C-492F-9D65-7F7781EE61FF}" srcOrd="0" destOrd="0" presId="urn:microsoft.com/office/officeart/2005/8/layout/vList2"/>
    <dgm:cxn modelId="{F71C49F5-BB15-4A13-B472-82A3945CC42F}" srcId="{79D28D01-BB11-4615-A664-98415C491B0D}" destId="{3A3680A6-0123-41BA-B7A7-CC711EB73527}" srcOrd="0" destOrd="0" parTransId="{B76844FC-6443-4273-8E02-CE58E2B665C4}" sibTransId="{50D33688-495B-405C-A6EF-C766E7506E58}"/>
    <dgm:cxn modelId="{8EFABB06-B635-4F97-A62B-3DEEE82F1327}" type="presOf" srcId="{9E8CD0AB-226B-4267-B673-B5355D829961}" destId="{5D008152-EBCC-43C6-AF72-1A8CE3F23B11}" srcOrd="0" destOrd="0" presId="urn:microsoft.com/office/officeart/2005/8/layout/vList2"/>
    <dgm:cxn modelId="{23BFD08F-8634-45AB-8FFE-F0B41E84B8B0}" srcId="{E244710B-20A4-4EBE-9BCD-A92505E6622F}" destId="{9E8CD0AB-226B-4267-B673-B5355D829961}" srcOrd="1" destOrd="0" parTransId="{D87A790B-9761-44AE-A628-19C2086D940A}" sibTransId="{FD53858C-3D97-44CA-BB94-D492109CE1AB}"/>
    <dgm:cxn modelId="{3B00088C-AAA3-4FB3-867F-C7CC7F3CD111}" srcId="{9E8CD0AB-226B-4267-B673-B5355D829961}" destId="{08243B5D-36FE-4801-A651-09BFF22F3CFF}" srcOrd="0" destOrd="0" parTransId="{AAF75C10-8676-498F-A987-B77CC8F741BE}" sibTransId="{BF7A1023-AD9B-43E8-A3EA-43DDE52C3F5C}"/>
    <dgm:cxn modelId="{182483A6-FA81-4F88-81C4-2B9839C69EA1}" type="presOf" srcId="{08243B5D-36FE-4801-A651-09BFF22F3CFF}" destId="{57B7D030-345C-4589-BCC9-E67DDD02CD7C}" srcOrd="0" destOrd="0" presId="urn:microsoft.com/office/officeart/2005/8/layout/vList2"/>
    <dgm:cxn modelId="{38FFAF91-A89A-4F85-9CF4-245B267EB821}" type="presOf" srcId="{E244710B-20A4-4EBE-9BCD-A92505E6622F}" destId="{AD2AF83D-977E-4827-B9EB-FB722007992C}" srcOrd="0" destOrd="0" presId="urn:microsoft.com/office/officeart/2005/8/layout/vList2"/>
    <dgm:cxn modelId="{0AF9D48D-F727-4A96-ABF4-F2B35293BDB9}" srcId="{E244710B-20A4-4EBE-9BCD-A92505E6622F}" destId="{79D28D01-BB11-4615-A664-98415C491B0D}" srcOrd="0" destOrd="0" parTransId="{A1B3141E-EA23-4D8E-B078-D82D113C550C}" sibTransId="{287FA59E-D333-43CA-B0F8-3C41E86264BA}"/>
    <dgm:cxn modelId="{BC9E5832-AECB-4DFB-93D3-252BE2D3703A}" type="presParOf" srcId="{AD2AF83D-977E-4827-B9EB-FB722007992C}" destId="{4B73D82B-9FE8-4581-9980-F113A49BADB3}" srcOrd="0" destOrd="0" presId="urn:microsoft.com/office/officeart/2005/8/layout/vList2"/>
    <dgm:cxn modelId="{8AAD57B9-9D7B-4F4C-BE7B-097D4C35B49D}" type="presParOf" srcId="{AD2AF83D-977E-4827-B9EB-FB722007992C}" destId="{5D249287-FF9C-492F-9D65-7F7781EE61FF}" srcOrd="1" destOrd="0" presId="urn:microsoft.com/office/officeart/2005/8/layout/vList2"/>
    <dgm:cxn modelId="{F37A413A-8066-4282-8BA2-02764F080824}" type="presParOf" srcId="{AD2AF83D-977E-4827-B9EB-FB722007992C}" destId="{5D008152-EBCC-43C6-AF72-1A8CE3F23B11}" srcOrd="2" destOrd="0" presId="urn:microsoft.com/office/officeart/2005/8/layout/vList2"/>
    <dgm:cxn modelId="{95DB0522-7596-458B-B3C4-8354D241FA57}" type="presParOf" srcId="{AD2AF83D-977E-4827-B9EB-FB722007992C}" destId="{57B7D030-345C-4589-BCC9-E67DDD02CD7C}"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4B71B7F8-0516-4F31-9780-3CEF63F0230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l-GR"/>
        </a:p>
      </dgm:t>
    </dgm:pt>
    <dgm:pt modelId="{CB47D61A-933A-4857-BE5E-8DB686CE5991}">
      <dgm:prSet phldrT="[Κείμενο]" custT="1"/>
      <dgm:spPr>
        <a:solidFill>
          <a:schemeClr val="accent6">
            <a:lumMod val="75000"/>
          </a:schemeClr>
        </a:solidFill>
        <a:ln>
          <a:noFill/>
        </a:ln>
      </dgm:spPr>
      <dgm:t>
        <a:bodyPr/>
        <a:lstStyle/>
        <a:p>
          <a:r>
            <a:rPr lang="el-GR" sz="1600" dirty="0" smtClean="0"/>
            <a:t>Ευαίσθητες ομάδες</a:t>
          </a:r>
          <a:endParaRPr lang="el-GR" sz="1600" dirty="0"/>
        </a:p>
      </dgm:t>
    </dgm:pt>
    <dgm:pt modelId="{AF0B54BE-3582-4878-B963-7CC794CD5DA4}" type="parTrans" cxnId="{8E52D90E-19AC-4FA8-81B3-ABCBB9F1265A}">
      <dgm:prSet/>
      <dgm:spPr/>
      <dgm:t>
        <a:bodyPr/>
        <a:lstStyle/>
        <a:p>
          <a:endParaRPr lang="el-GR"/>
        </a:p>
      </dgm:t>
    </dgm:pt>
    <dgm:pt modelId="{D1E1E14F-8920-469F-80B8-578E8D110CB9}" type="sibTrans" cxnId="{8E52D90E-19AC-4FA8-81B3-ABCBB9F1265A}">
      <dgm:prSet/>
      <dgm:spPr/>
      <dgm:t>
        <a:bodyPr/>
        <a:lstStyle/>
        <a:p>
          <a:endParaRPr lang="el-GR"/>
        </a:p>
      </dgm:t>
    </dgm:pt>
    <dgm:pt modelId="{63DA4EE8-312D-43E0-90DC-2C296D4EE06A}">
      <dgm:prSet phldrT="[Κείμενο]" custT="1"/>
      <dgm:spPr/>
      <dgm:t>
        <a:bodyPr/>
        <a:lstStyle/>
        <a:p>
          <a:r>
            <a:rPr lang="el-GR" sz="1600" dirty="0" smtClean="0"/>
            <a:t>Εξασθενημένα παιδιά (1-4 ετών)</a:t>
          </a:r>
          <a:endParaRPr lang="el-GR" sz="1600" dirty="0"/>
        </a:p>
      </dgm:t>
    </dgm:pt>
    <dgm:pt modelId="{2BF53726-3FB3-4040-B884-D6FCEE3D8011}" type="parTrans" cxnId="{42C2C0A5-4AD8-474B-9FD0-CDCAD4715D5F}">
      <dgm:prSet/>
      <dgm:spPr/>
      <dgm:t>
        <a:bodyPr/>
        <a:lstStyle/>
        <a:p>
          <a:endParaRPr lang="el-GR"/>
        </a:p>
      </dgm:t>
    </dgm:pt>
    <dgm:pt modelId="{3EB71350-19E2-4270-B530-1A7961AB6FFC}" type="sibTrans" cxnId="{42C2C0A5-4AD8-474B-9FD0-CDCAD4715D5F}">
      <dgm:prSet/>
      <dgm:spPr/>
      <dgm:t>
        <a:bodyPr/>
        <a:lstStyle/>
        <a:p>
          <a:endParaRPr lang="el-GR"/>
        </a:p>
      </dgm:t>
    </dgm:pt>
    <dgm:pt modelId="{5325311F-E070-4074-A041-E49DEF637741}">
      <dgm:prSet phldrT="[Κείμενο]" custT="1"/>
      <dgm:spPr>
        <a:solidFill>
          <a:schemeClr val="accent6">
            <a:lumMod val="60000"/>
            <a:lumOff val="40000"/>
          </a:schemeClr>
        </a:solidFill>
        <a:ln>
          <a:noFill/>
        </a:ln>
      </dgm:spPr>
      <dgm:t>
        <a:bodyPr/>
        <a:lstStyle/>
        <a:p>
          <a:r>
            <a:rPr lang="el-GR" sz="1600" dirty="0" smtClean="0"/>
            <a:t>Θέση</a:t>
          </a:r>
          <a:endParaRPr lang="el-GR" sz="1600" dirty="0"/>
        </a:p>
      </dgm:t>
    </dgm:pt>
    <dgm:pt modelId="{F37B6DE2-738B-4B30-920C-34DC6BD8BAC6}" type="parTrans" cxnId="{61C65A7E-D751-4A66-9F3F-DEB617588AB5}">
      <dgm:prSet/>
      <dgm:spPr/>
      <dgm:t>
        <a:bodyPr/>
        <a:lstStyle/>
        <a:p>
          <a:endParaRPr lang="el-GR"/>
        </a:p>
      </dgm:t>
    </dgm:pt>
    <dgm:pt modelId="{81F19840-AF39-4FE2-994C-9F59CF4A9210}" type="sibTrans" cxnId="{61C65A7E-D751-4A66-9F3F-DEB617588AB5}">
      <dgm:prSet/>
      <dgm:spPr/>
      <dgm:t>
        <a:bodyPr/>
        <a:lstStyle/>
        <a:p>
          <a:endParaRPr lang="el-GR"/>
        </a:p>
      </dgm:t>
    </dgm:pt>
    <dgm:pt modelId="{2B916B26-B4F6-4320-929E-663A90453813}">
      <dgm:prSet phldrT="[Κείμενο]" custT="1"/>
      <dgm:spPr/>
      <dgm:t>
        <a:bodyPr/>
        <a:lstStyle/>
        <a:p>
          <a:r>
            <a:rPr lang="el-GR" sz="1600" dirty="0" smtClean="0"/>
            <a:t>Έλκος στα ούλα</a:t>
          </a:r>
          <a:endParaRPr lang="el-GR" sz="1600" dirty="0"/>
        </a:p>
      </dgm:t>
    </dgm:pt>
    <dgm:pt modelId="{806641C5-17CB-4286-B6AB-B04DFCA3107E}" type="parTrans" cxnId="{E5CE85A1-3D0B-4A8C-B99B-5E1D99F120A9}">
      <dgm:prSet/>
      <dgm:spPr/>
      <dgm:t>
        <a:bodyPr/>
        <a:lstStyle/>
        <a:p>
          <a:endParaRPr lang="el-GR"/>
        </a:p>
      </dgm:t>
    </dgm:pt>
    <dgm:pt modelId="{F6573829-3947-4636-B61A-840E88701D02}" type="sibTrans" cxnId="{E5CE85A1-3D0B-4A8C-B99B-5E1D99F120A9}">
      <dgm:prSet/>
      <dgm:spPr/>
      <dgm:t>
        <a:bodyPr/>
        <a:lstStyle/>
        <a:p>
          <a:endParaRPr lang="el-GR"/>
        </a:p>
      </dgm:t>
    </dgm:pt>
    <dgm:pt modelId="{C212A867-41A5-419D-B1FB-DF8ABB9816D5}">
      <dgm:prSet phldrT="[Κείμενο]" custT="1"/>
      <dgm:spPr>
        <a:solidFill>
          <a:schemeClr val="accent6">
            <a:lumMod val="40000"/>
            <a:lumOff val="60000"/>
          </a:schemeClr>
        </a:solidFill>
        <a:ln>
          <a:noFill/>
        </a:ln>
      </dgm:spPr>
      <dgm:t>
        <a:bodyPr/>
        <a:lstStyle/>
        <a:p>
          <a:r>
            <a:rPr lang="el-GR" sz="1600" dirty="0" smtClean="0">
              <a:solidFill>
                <a:schemeClr val="tx1"/>
              </a:solidFill>
            </a:rPr>
            <a:t>Συμπτώματα</a:t>
          </a:r>
          <a:endParaRPr lang="el-GR" sz="1600" dirty="0">
            <a:solidFill>
              <a:schemeClr val="tx1"/>
            </a:solidFill>
          </a:endParaRPr>
        </a:p>
      </dgm:t>
    </dgm:pt>
    <dgm:pt modelId="{352941B5-FCC4-4355-B494-071D77886BE3}" type="parTrans" cxnId="{D24D5C6A-29C5-4E85-BF8A-D703BE3CDF38}">
      <dgm:prSet/>
      <dgm:spPr/>
      <dgm:t>
        <a:bodyPr/>
        <a:lstStyle/>
        <a:p>
          <a:endParaRPr lang="el-GR"/>
        </a:p>
      </dgm:t>
    </dgm:pt>
    <dgm:pt modelId="{85D850F8-7F73-4DDF-AA10-596A7482B6A7}" type="sibTrans" cxnId="{D24D5C6A-29C5-4E85-BF8A-D703BE3CDF38}">
      <dgm:prSet/>
      <dgm:spPr/>
      <dgm:t>
        <a:bodyPr/>
        <a:lstStyle/>
        <a:p>
          <a:endParaRPr lang="el-GR"/>
        </a:p>
      </dgm:t>
    </dgm:pt>
    <dgm:pt modelId="{8403B3F5-9FAD-432D-BAC7-C74AF5392CE5}">
      <dgm:prSet phldrT="[Κείμενο]" custT="1"/>
      <dgm:spPr/>
      <dgm:t>
        <a:bodyPr/>
        <a:lstStyle/>
        <a:p>
          <a:r>
            <a:rPr lang="el-GR" sz="1600" dirty="0" smtClean="0"/>
            <a:t>Πόνος στο στόμα</a:t>
          </a:r>
          <a:endParaRPr lang="el-GR" sz="1600" dirty="0"/>
        </a:p>
      </dgm:t>
    </dgm:pt>
    <dgm:pt modelId="{CD5909A8-397C-4B1E-BDC9-8AC9A7E08FFA}" type="parTrans" cxnId="{E98E0798-EDED-4C21-97E6-9440EDED56C4}">
      <dgm:prSet/>
      <dgm:spPr/>
      <dgm:t>
        <a:bodyPr/>
        <a:lstStyle/>
        <a:p>
          <a:endParaRPr lang="el-GR"/>
        </a:p>
      </dgm:t>
    </dgm:pt>
    <dgm:pt modelId="{D44F11A5-027C-4554-B004-D6F3B4F2E909}" type="sibTrans" cxnId="{E98E0798-EDED-4C21-97E6-9440EDED56C4}">
      <dgm:prSet/>
      <dgm:spPr/>
      <dgm:t>
        <a:bodyPr/>
        <a:lstStyle/>
        <a:p>
          <a:endParaRPr lang="el-GR"/>
        </a:p>
      </dgm:t>
    </dgm:pt>
    <dgm:pt modelId="{3B229F15-8E4F-421A-A4D2-22A73C973AF3}">
      <dgm:prSet phldrT="[Κείμενο]"/>
      <dgm:spPr>
        <a:blipFill dpi="0" rotWithShape="0">
          <a:blip xmlns:r="http://schemas.openxmlformats.org/officeDocument/2006/relationships" r:embed="rId1"/>
          <a:srcRect/>
          <a:stretch>
            <a:fillRect l="3000" t="-3000" b="-2000"/>
          </a:stretch>
        </a:blipFill>
      </dgm:spPr>
      <dgm:t>
        <a:bodyPr/>
        <a:lstStyle/>
        <a:p>
          <a:endParaRPr lang="el-GR" dirty="0"/>
        </a:p>
      </dgm:t>
    </dgm:pt>
    <dgm:pt modelId="{AB49DD4D-854E-40BE-AD70-36D89188E8F6}" type="parTrans" cxnId="{37EBE8CF-EB09-43B6-B9EF-56382F20B277}">
      <dgm:prSet/>
      <dgm:spPr/>
      <dgm:t>
        <a:bodyPr/>
        <a:lstStyle/>
        <a:p>
          <a:endParaRPr lang="el-GR"/>
        </a:p>
      </dgm:t>
    </dgm:pt>
    <dgm:pt modelId="{B8A9AE4B-A805-4535-827F-6F5524F69DC8}" type="sibTrans" cxnId="{37EBE8CF-EB09-43B6-B9EF-56382F20B277}">
      <dgm:prSet/>
      <dgm:spPr/>
      <dgm:t>
        <a:bodyPr/>
        <a:lstStyle/>
        <a:p>
          <a:endParaRPr lang="el-GR"/>
        </a:p>
      </dgm:t>
    </dgm:pt>
    <dgm:pt modelId="{9B24506C-9961-4362-8D6D-7802BDA9FEB4}">
      <dgm:prSet phldrT="[Κείμενο]" custT="1"/>
      <dgm:spPr/>
      <dgm:t>
        <a:bodyPr/>
        <a:lstStyle/>
        <a:p>
          <a:r>
            <a:rPr lang="el-GR" sz="1600" dirty="0" smtClean="0"/>
            <a:t>Ενήλικα άτομα</a:t>
          </a:r>
          <a:endParaRPr lang="el-GR" sz="1600" dirty="0"/>
        </a:p>
      </dgm:t>
    </dgm:pt>
    <dgm:pt modelId="{F8DEC9BE-96C3-42B4-8C1C-8C7E5516D22F}" type="parTrans" cxnId="{B86B2159-9A6A-409F-8B23-A778EB07BCB6}">
      <dgm:prSet/>
      <dgm:spPr/>
      <dgm:t>
        <a:bodyPr/>
        <a:lstStyle/>
        <a:p>
          <a:endParaRPr lang="el-GR"/>
        </a:p>
      </dgm:t>
    </dgm:pt>
    <dgm:pt modelId="{B7EF3B57-630B-4864-8330-C44F1654072C}" type="sibTrans" cxnId="{B86B2159-9A6A-409F-8B23-A778EB07BCB6}">
      <dgm:prSet/>
      <dgm:spPr/>
      <dgm:t>
        <a:bodyPr/>
        <a:lstStyle/>
        <a:p>
          <a:endParaRPr lang="el-GR"/>
        </a:p>
      </dgm:t>
    </dgm:pt>
    <dgm:pt modelId="{65CB7F24-85D4-4514-BC51-ABB7EC2B6069}">
      <dgm:prSet phldrT="[Κείμενο]" custT="1"/>
      <dgm:spPr/>
      <dgm:t>
        <a:bodyPr/>
        <a:lstStyle/>
        <a:p>
          <a:r>
            <a:rPr lang="el-GR" sz="1600" dirty="0" smtClean="0"/>
            <a:t>Γρήγορη επέκταση προς το εξωτερικό του στόματος</a:t>
          </a:r>
          <a:endParaRPr lang="el-GR" sz="1600" dirty="0"/>
        </a:p>
      </dgm:t>
    </dgm:pt>
    <dgm:pt modelId="{3D0612BE-50E8-4E01-A6DB-4818AC9D53F2}" type="parTrans" cxnId="{D439C2FD-6181-47A1-89DC-103807B536CF}">
      <dgm:prSet/>
      <dgm:spPr/>
      <dgm:t>
        <a:bodyPr/>
        <a:lstStyle/>
        <a:p>
          <a:endParaRPr lang="el-GR"/>
        </a:p>
      </dgm:t>
    </dgm:pt>
    <dgm:pt modelId="{34C12217-0419-409F-AAAF-048756B03E80}" type="sibTrans" cxnId="{D439C2FD-6181-47A1-89DC-103807B536CF}">
      <dgm:prSet/>
      <dgm:spPr/>
      <dgm:t>
        <a:bodyPr/>
        <a:lstStyle/>
        <a:p>
          <a:endParaRPr lang="el-GR"/>
        </a:p>
      </dgm:t>
    </dgm:pt>
    <dgm:pt modelId="{9D84EB88-242E-4310-B5DF-74D6B1E9B72F}">
      <dgm:prSet phldrT="[Κείμενο]" custT="1"/>
      <dgm:spPr/>
      <dgm:t>
        <a:bodyPr/>
        <a:lstStyle/>
        <a:p>
          <a:r>
            <a:rPr lang="el-GR" sz="1600" dirty="0" smtClean="0"/>
            <a:t>Δυσοσμία</a:t>
          </a:r>
          <a:endParaRPr lang="el-GR" sz="1600" dirty="0"/>
        </a:p>
      </dgm:t>
    </dgm:pt>
    <dgm:pt modelId="{5102F628-803E-4AB8-92E1-4AF35D937395}" type="parTrans" cxnId="{D190FC0D-4CB1-46B2-9979-0A50A8791598}">
      <dgm:prSet/>
      <dgm:spPr/>
      <dgm:t>
        <a:bodyPr/>
        <a:lstStyle/>
        <a:p>
          <a:endParaRPr lang="el-GR"/>
        </a:p>
      </dgm:t>
    </dgm:pt>
    <dgm:pt modelId="{A6923845-BE00-41B3-9E06-9755146D0368}" type="sibTrans" cxnId="{D190FC0D-4CB1-46B2-9979-0A50A8791598}">
      <dgm:prSet/>
      <dgm:spPr/>
      <dgm:t>
        <a:bodyPr/>
        <a:lstStyle/>
        <a:p>
          <a:endParaRPr lang="el-GR"/>
        </a:p>
      </dgm:t>
    </dgm:pt>
    <dgm:pt modelId="{8FA73E30-8EEA-4251-A3D5-4A7A0570DB3F}">
      <dgm:prSet phldrT="[Κείμενο]" custT="1"/>
      <dgm:spPr/>
      <dgm:t>
        <a:bodyPr/>
        <a:lstStyle/>
        <a:p>
          <a:r>
            <a:rPr lang="el-GR" sz="1600" dirty="0" smtClean="0"/>
            <a:t>Ευαισθησία στα χείλη</a:t>
          </a:r>
          <a:endParaRPr lang="el-GR" sz="1600" dirty="0"/>
        </a:p>
      </dgm:t>
    </dgm:pt>
    <dgm:pt modelId="{4BAA8AE0-D6A0-4544-8A23-EC8040C993C5}" type="parTrans" cxnId="{5DBA0B6B-886D-4DB8-8A32-FB41E59CEC65}">
      <dgm:prSet/>
      <dgm:spPr/>
      <dgm:t>
        <a:bodyPr/>
        <a:lstStyle/>
        <a:p>
          <a:endParaRPr lang="el-GR"/>
        </a:p>
      </dgm:t>
    </dgm:pt>
    <dgm:pt modelId="{6AD73301-4C59-461A-8ACF-31E793F6B747}" type="sibTrans" cxnId="{5DBA0B6B-886D-4DB8-8A32-FB41E59CEC65}">
      <dgm:prSet/>
      <dgm:spPr/>
      <dgm:t>
        <a:bodyPr/>
        <a:lstStyle/>
        <a:p>
          <a:endParaRPr lang="el-GR"/>
        </a:p>
      </dgm:t>
    </dgm:pt>
    <dgm:pt modelId="{05F72234-23A4-4ED6-92E0-1AD77D59F179}">
      <dgm:prSet phldrT="[Κείμενο]" custT="1"/>
      <dgm:spPr/>
      <dgm:t>
        <a:bodyPr/>
        <a:lstStyle/>
        <a:p>
          <a:r>
            <a:rPr lang="el-GR" sz="1600" dirty="0" smtClean="0"/>
            <a:t>Αυχενική </a:t>
          </a:r>
          <a:r>
            <a:rPr lang="el-GR" sz="1600" dirty="0" err="1" smtClean="0"/>
            <a:t>λεμφαδενοπάθεια</a:t>
          </a:r>
          <a:endParaRPr lang="el-GR" sz="1600" dirty="0"/>
        </a:p>
      </dgm:t>
    </dgm:pt>
    <dgm:pt modelId="{1DE5D480-9AE6-4F3B-BC3F-E9967C67053E}" type="parTrans" cxnId="{4C34EFF0-1D81-4A99-B053-3C8781EB8BA6}">
      <dgm:prSet/>
      <dgm:spPr/>
      <dgm:t>
        <a:bodyPr/>
        <a:lstStyle/>
        <a:p>
          <a:endParaRPr lang="el-GR"/>
        </a:p>
      </dgm:t>
    </dgm:pt>
    <dgm:pt modelId="{D8E2CAD5-40C0-4818-BE7C-06B26AD5BD27}" type="sibTrans" cxnId="{4C34EFF0-1D81-4A99-B053-3C8781EB8BA6}">
      <dgm:prSet/>
      <dgm:spPr/>
      <dgm:t>
        <a:bodyPr/>
        <a:lstStyle/>
        <a:p>
          <a:endParaRPr lang="el-GR"/>
        </a:p>
      </dgm:t>
    </dgm:pt>
    <dgm:pt modelId="{AB369272-EE3D-47F8-86BB-CBB96BEC989D}">
      <dgm:prSet phldrT="[Κείμενο]" custT="1"/>
      <dgm:spPr/>
      <dgm:t>
        <a:bodyPr/>
        <a:lstStyle/>
        <a:p>
          <a:r>
            <a:rPr lang="el-GR" sz="1600" dirty="0" smtClean="0"/>
            <a:t>Μπλε μαύρο χρώμα δέρματος</a:t>
          </a:r>
          <a:endParaRPr lang="el-GR" sz="1600" dirty="0"/>
        </a:p>
      </dgm:t>
    </dgm:pt>
    <dgm:pt modelId="{2F235170-2D46-4303-A8D7-F91CB5D73960}" type="parTrans" cxnId="{4E7C9932-0D35-4DFA-86F8-CA02F5EB66CA}">
      <dgm:prSet/>
      <dgm:spPr/>
      <dgm:t>
        <a:bodyPr/>
        <a:lstStyle/>
        <a:p>
          <a:endParaRPr lang="el-GR"/>
        </a:p>
      </dgm:t>
    </dgm:pt>
    <dgm:pt modelId="{14005271-F6B8-4C02-AF22-6628B6FA82E1}" type="sibTrans" cxnId="{4E7C9932-0D35-4DFA-86F8-CA02F5EB66CA}">
      <dgm:prSet/>
      <dgm:spPr/>
      <dgm:t>
        <a:bodyPr/>
        <a:lstStyle/>
        <a:p>
          <a:endParaRPr lang="el-GR"/>
        </a:p>
      </dgm:t>
    </dgm:pt>
    <dgm:pt modelId="{74141C70-BFD4-4B91-85F2-08BE568CAEF7}" type="pres">
      <dgm:prSet presAssocID="{4B71B7F8-0516-4F31-9780-3CEF63F0230C}" presName="composite" presStyleCnt="0">
        <dgm:presLayoutVars>
          <dgm:chMax val="5"/>
          <dgm:dir/>
          <dgm:animLvl val="ctr"/>
          <dgm:resizeHandles val="exact"/>
        </dgm:presLayoutVars>
      </dgm:prSet>
      <dgm:spPr/>
      <dgm:t>
        <a:bodyPr/>
        <a:lstStyle/>
        <a:p>
          <a:endParaRPr lang="el-GR"/>
        </a:p>
      </dgm:t>
    </dgm:pt>
    <dgm:pt modelId="{85E5F102-B438-4D3C-B4B8-CA9135E76680}" type="pres">
      <dgm:prSet presAssocID="{4B71B7F8-0516-4F31-9780-3CEF63F0230C}" presName="cycle" presStyleCnt="0"/>
      <dgm:spPr/>
    </dgm:pt>
    <dgm:pt modelId="{BD480515-BFA6-4CB8-8577-6224EED64B86}" type="pres">
      <dgm:prSet presAssocID="{4B71B7F8-0516-4F31-9780-3CEF63F0230C}" presName="centerShape" presStyleCnt="0"/>
      <dgm:spPr/>
    </dgm:pt>
    <dgm:pt modelId="{79E76529-078D-40A2-896E-2F5C040F98CA}" type="pres">
      <dgm:prSet presAssocID="{4B71B7F8-0516-4F31-9780-3CEF63F0230C}" presName="connSite" presStyleLbl="node1" presStyleIdx="0" presStyleCnt="5"/>
      <dgm:spPr/>
    </dgm:pt>
    <dgm:pt modelId="{9FD11B5B-65EA-494F-82B5-8C17175BB0DA}" type="pres">
      <dgm:prSet presAssocID="{4B71B7F8-0516-4F31-9780-3CEF63F0230C}" presName="visible" presStyleLbl="node1" presStyleIdx="0" presStyleCnt="5" custScaleX="136359" custScaleY="127867"/>
      <dgm:spPr>
        <a:solidFill>
          <a:schemeClr val="accent6">
            <a:lumMod val="50000"/>
          </a:schemeClr>
        </a:solidFill>
        <a:ln>
          <a:noFill/>
        </a:ln>
      </dgm:spPr>
    </dgm:pt>
    <dgm:pt modelId="{93259ED0-7659-425B-BA22-6DE355110661}" type="pres">
      <dgm:prSet presAssocID="{AF0B54BE-3582-4878-B963-7CC794CD5DA4}" presName="Name25" presStyleLbl="parChTrans1D1" presStyleIdx="0" presStyleCnt="4"/>
      <dgm:spPr/>
      <dgm:t>
        <a:bodyPr/>
        <a:lstStyle/>
        <a:p>
          <a:endParaRPr lang="el-GR"/>
        </a:p>
      </dgm:t>
    </dgm:pt>
    <dgm:pt modelId="{787FA1C1-EC8C-4F06-AB33-CF177F7C006F}" type="pres">
      <dgm:prSet presAssocID="{CB47D61A-933A-4857-BE5E-8DB686CE5991}" presName="node" presStyleCnt="0"/>
      <dgm:spPr/>
    </dgm:pt>
    <dgm:pt modelId="{299C0637-DD1E-4DAB-AEEF-A5FF6C4E176C}" type="pres">
      <dgm:prSet presAssocID="{CB47D61A-933A-4857-BE5E-8DB686CE5991}" presName="parentNode" presStyleLbl="node1" presStyleIdx="1" presStyleCnt="5" custLinFactNeighborX="11957" custLinFactNeighborY="5182">
        <dgm:presLayoutVars>
          <dgm:chMax val="1"/>
          <dgm:bulletEnabled val="1"/>
        </dgm:presLayoutVars>
      </dgm:prSet>
      <dgm:spPr/>
      <dgm:t>
        <a:bodyPr/>
        <a:lstStyle/>
        <a:p>
          <a:endParaRPr lang="el-GR"/>
        </a:p>
      </dgm:t>
    </dgm:pt>
    <dgm:pt modelId="{692E66D0-D26A-4ADD-A8EA-4A11FC67DE3D}" type="pres">
      <dgm:prSet presAssocID="{CB47D61A-933A-4857-BE5E-8DB686CE5991}" presName="childNode" presStyleLbl="revTx" presStyleIdx="0" presStyleCnt="3">
        <dgm:presLayoutVars>
          <dgm:bulletEnabled val="1"/>
        </dgm:presLayoutVars>
      </dgm:prSet>
      <dgm:spPr/>
      <dgm:t>
        <a:bodyPr/>
        <a:lstStyle/>
        <a:p>
          <a:endParaRPr lang="el-GR"/>
        </a:p>
      </dgm:t>
    </dgm:pt>
    <dgm:pt modelId="{35BAD60D-F23E-49F3-A9CB-CF46780E7E26}" type="pres">
      <dgm:prSet presAssocID="{F37B6DE2-738B-4B30-920C-34DC6BD8BAC6}" presName="Name25" presStyleLbl="parChTrans1D1" presStyleIdx="1" presStyleCnt="4"/>
      <dgm:spPr/>
      <dgm:t>
        <a:bodyPr/>
        <a:lstStyle/>
        <a:p>
          <a:endParaRPr lang="el-GR"/>
        </a:p>
      </dgm:t>
    </dgm:pt>
    <dgm:pt modelId="{B2DAEFC8-B4AA-4C04-B2A7-849D6C4D84CD}" type="pres">
      <dgm:prSet presAssocID="{5325311F-E070-4074-A041-E49DEF637741}" presName="node" presStyleCnt="0"/>
      <dgm:spPr/>
    </dgm:pt>
    <dgm:pt modelId="{95F9304D-720F-4774-8A18-F2EB5B866503}" type="pres">
      <dgm:prSet presAssocID="{5325311F-E070-4074-A041-E49DEF637741}" presName="parentNode" presStyleLbl="node1" presStyleIdx="2" presStyleCnt="5" custLinFactNeighborX="8699" custLinFactNeighborY="27389">
        <dgm:presLayoutVars>
          <dgm:chMax val="1"/>
          <dgm:bulletEnabled val="1"/>
        </dgm:presLayoutVars>
      </dgm:prSet>
      <dgm:spPr/>
      <dgm:t>
        <a:bodyPr/>
        <a:lstStyle/>
        <a:p>
          <a:endParaRPr lang="el-GR"/>
        </a:p>
      </dgm:t>
    </dgm:pt>
    <dgm:pt modelId="{6501D706-1CA5-4D20-B29B-8602AF087CCB}" type="pres">
      <dgm:prSet presAssocID="{5325311F-E070-4074-A041-E49DEF637741}" presName="childNode" presStyleLbl="revTx" presStyleIdx="1" presStyleCnt="3">
        <dgm:presLayoutVars>
          <dgm:bulletEnabled val="1"/>
        </dgm:presLayoutVars>
      </dgm:prSet>
      <dgm:spPr/>
      <dgm:t>
        <a:bodyPr/>
        <a:lstStyle/>
        <a:p>
          <a:endParaRPr lang="el-GR"/>
        </a:p>
      </dgm:t>
    </dgm:pt>
    <dgm:pt modelId="{EB5AFAE1-DBCA-43B0-819E-2B1B7EBD0678}" type="pres">
      <dgm:prSet presAssocID="{352941B5-FCC4-4355-B494-071D77886BE3}" presName="Name25" presStyleLbl="parChTrans1D1" presStyleIdx="2" presStyleCnt="4"/>
      <dgm:spPr/>
      <dgm:t>
        <a:bodyPr/>
        <a:lstStyle/>
        <a:p>
          <a:endParaRPr lang="el-GR"/>
        </a:p>
      </dgm:t>
    </dgm:pt>
    <dgm:pt modelId="{567ACC6C-F4BB-4AE4-A29E-DF73B112275A}" type="pres">
      <dgm:prSet presAssocID="{C212A867-41A5-419D-B1FB-DF8ABB9816D5}" presName="node" presStyleCnt="0"/>
      <dgm:spPr/>
    </dgm:pt>
    <dgm:pt modelId="{AA144E4A-A653-4480-B121-1A28077D3EAF}" type="pres">
      <dgm:prSet presAssocID="{C212A867-41A5-419D-B1FB-DF8ABB9816D5}" presName="parentNode" presStyleLbl="node1" presStyleIdx="3" presStyleCnt="5" custScaleX="108919" custLinFactNeighborX="-26752" custLinFactNeighborY="42736">
        <dgm:presLayoutVars>
          <dgm:chMax val="1"/>
          <dgm:bulletEnabled val="1"/>
        </dgm:presLayoutVars>
      </dgm:prSet>
      <dgm:spPr/>
      <dgm:t>
        <a:bodyPr/>
        <a:lstStyle/>
        <a:p>
          <a:endParaRPr lang="el-GR"/>
        </a:p>
      </dgm:t>
    </dgm:pt>
    <dgm:pt modelId="{BB70D1C8-D1D4-4B2C-90A0-29F7EA17EF9E}" type="pres">
      <dgm:prSet presAssocID="{C212A867-41A5-419D-B1FB-DF8ABB9816D5}" presName="childNode" presStyleLbl="revTx" presStyleIdx="2" presStyleCnt="3">
        <dgm:presLayoutVars>
          <dgm:bulletEnabled val="1"/>
        </dgm:presLayoutVars>
      </dgm:prSet>
      <dgm:spPr/>
      <dgm:t>
        <a:bodyPr/>
        <a:lstStyle/>
        <a:p>
          <a:endParaRPr lang="el-GR"/>
        </a:p>
      </dgm:t>
    </dgm:pt>
    <dgm:pt modelId="{A373B565-0BD8-4036-9D2B-3FF7E0026BE6}" type="pres">
      <dgm:prSet presAssocID="{AB49DD4D-854E-40BE-AD70-36D89188E8F6}" presName="Name25" presStyleLbl="parChTrans1D1" presStyleIdx="3" presStyleCnt="4"/>
      <dgm:spPr/>
      <dgm:t>
        <a:bodyPr/>
        <a:lstStyle/>
        <a:p>
          <a:endParaRPr lang="el-GR"/>
        </a:p>
      </dgm:t>
    </dgm:pt>
    <dgm:pt modelId="{1268264B-11B1-44CA-9C7F-B98E76FD6B87}" type="pres">
      <dgm:prSet presAssocID="{3B229F15-8E4F-421A-A4D2-22A73C973AF3}" presName="node" presStyleCnt="0"/>
      <dgm:spPr/>
    </dgm:pt>
    <dgm:pt modelId="{26062C91-A317-4614-A801-F482A5430F39}" type="pres">
      <dgm:prSet presAssocID="{3B229F15-8E4F-421A-A4D2-22A73C973AF3}" presName="parentNode" presStyleLbl="node1" presStyleIdx="4" presStyleCnt="5" custScaleX="147274" custScaleY="129100" custLinFactX="-88233" custLinFactY="-122503" custLinFactNeighborX="-100000" custLinFactNeighborY="-200000">
        <dgm:presLayoutVars>
          <dgm:chMax val="1"/>
          <dgm:bulletEnabled val="1"/>
        </dgm:presLayoutVars>
      </dgm:prSet>
      <dgm:spPr/>
      <dgm:t>
        <a:bodyPr/>
        <a:lstStyle/>
        <a:p>
          <a:endParaRPr lang="el-GR"/>
        </a:p>
      </dgm:t>
    </dgm:pt>
    <dgm:pt modelId="{5547E596-0AFD-4190-81E9-D1CA5283DC0E}" type="pres">
      <dgm:prSet presAssocID="{3B229F15-8E4F-421A-A4D2-22A73C973AF3}" presName="childNode" presStyleLbl="revTx" presStyleIdx="2" presStyleCnt="3">
        <dgm:presLayoutVars>
          <dgm:bulletEnabled val="1"/>
        </dgm:presLayoutVars>
      </dgm:prSet>
      <dgm:spPr/>
    </dgm:pt>
  </dgm:ptLst>
  <dgm:cxnLst>
    <dgm:cxn modelId="{37EBE8CF-EB09-43B6-B9EF-56382F20B277}" srcId="{4B71B7F8-0516-4F31-9780-3CEF63F0230C}" destId="{3B229F15-8E4F-421A-A4D2-22A73C973AF3}" srcOrd="3" destOrd="0" parTransId="{AB49DD4D-854E-40BE-AD70-36D89188E8F6}" sibTransId="{B8A9AE4B-A805-4535-827F-6F5524F69DC8}"/>
    <dgm:cxn modelId="{15F5962A-1B4D-46EC-B487-0F7E4C648516}" type="presOf" srcId="{8403B3F5-9FAD-432D-BAC7-C74AF5392CE5}" destId="{BB70D1C8-D1D4-4B2C-90A0-29F7EA17EF9E}" srcOrd="0" destOrd="0" presId="urn:microsoft.com/office/officeart/2005/8/layout/radial2"/>
    <dgm:cxn modelId="{712E95D7-EA45-4E3E-8A4A-5B44724B48F5}" type="presOf" srcId="{9D84EB88-242E-4310-B5DF-74D6B1E9B72F}" destId="{BB70D1C8-D1D4-4B2C-90A0-29F7EA17EF9E}" srcOrd="0" destOrd="1" presId="urn:microsoft.com/office/officeart/2005/8/layout/radial2"/>
    <dgm:cxn modelId="{FA3FDE53-323F-4D22-AD98-6A3D9D3D48DB}" type="presOf" srcId="{AB369272-EE3D-47F8-86BB-CBB96BEC989D}" destId="{BB70D1C8-D1D4-4B2C-90A0-29F7EA17EF9E}" srcOrd="0" destOrd="4" presId="urn:microsoft.com/office/officeart/2005/8/layout/radial2"/>
    <dgm:cxn modelId="{8241B062-BEF3-4E89-B167-3FC9ECCBE39D}" type="presOf" srcId="{AF0B54BE-3582-4878-B963-7CC794CD5DA4}" destId="{93259ED0-7659-425B-BA22-6DE355110661}" srcOrd="0" destOrd="0" presId="urn:microsoft.com/office/officeart/2005/8/layout/radial2"/>
    <dgm:cxn modelId="{D5B3A1A2-1E92-4BA0-B6DE-FB4B9DB2D99D}" type="presOf" srcId="{AB49DD4D-854E-40BE-AD70-36D89188E8F6}" destId="{A373B565-0BD8-4036-9D2B-3FF7E0026BE6}" srcOrd="0" destOrd="0" presId="urn:microsoft.com/office/officeart/2005/8/layout/radial2"/>
    <dgm:cxn modelId="{D439C2FD-6181-47A1-89DC-103807B536CF}" srcId="{5325311F-E070-4074-A041-E49DEF637741}" destId="{65CB7F24-85D4-4514-BC51-ABB7EC2B6069}" srcOrd="1" destOrd="0" parTransId="{3D0612BE-50E8-4E01-A6DB-4818AC9D53F2}" sibTransId="{34C12217-0419-409F-AAAF-048756B03E80}"/>
    <dgm:cxn modelId="{B86B2159-9A6A-409F-8B23-A778EB07BCB6}" srcId="{CB47D61A-933A-4857-BE5E-8DB686CE5991}" destId="{9B24506C-9961-4362-8D6D-7802BDA9FEB4}" srcOrd="1" destOrd="0" parTransId="{F8DEC9BE-96C3-42B4-8C1C-8C7E5516D22F}" sibTransId="{B7EF3B57-630B-4864-8330-C44F1654072C}"/>
    <dgm:cxn modelId="{A8E043C0-0A93-4C7C-86C9-CCAE565D923E}" type="presOf" srcId="{F37B6DE2-738B-4B30-920C-34DC6BD8BAC6}" destId="{35BAD60D-F23E-49F3-A9CB-CF46780E7E26}" srcOrd="0" destOrd="0" presId="urn:microsoft.com/office/officeart/2005/8/layout/radial2"/>
    <dgm:cxn modelId="{E5CE85A1-3D0B-4A8C-B99B-5E1D99F120A9}" srcId="{5325311F-E070-4074-A041-E49DEF637741}" destId="{2B916B26-B4F6-4320-929E-663A90453813}" srcOrd="0" destOrd="0" parTransId="{806641C5-17CB-4286-B6AB-B04DFCA3107E}" sibTransId="{F6573829-3947-4636-B61A-840E88701D02}"/>
    <dgm:cxn modelId="{42C2C0A5-4AD8-474B-9FD0-CDCAD4715D5F}" srcId="{CB47D61A-933A-4857-BE5E-8DB686CE5991}" destId="{63DA4EE8-312D-43E0-90DC-2C296D4EE06A}" srcOrd="0" destOrd="0" parTransId="{2BF53726-3FB3-4040-B884-D6FCEE3D8011}" sibTransId="{3EB71350-19E2-4270-B530-1A7961AB6FFC}"/>
    <dgm:cxn modelId="{AE83F74A-1FA1-4A76-B778-3963B98F6E2A}" type="presOf" srcId="{05F72234-23A4-4ED6-92E0-1AD77D59F179}" destId="{BB70D1C8-D1D4-4B2C-90A0-29F7EA17EF9E}" srcOrd="0" destOrd="3" presId="urn:microsoft.com/office/officeart/2005/8/layout/radial2"/>
    <dgm:cxn modelId="{F892F763-C472-478F-AF0A-53104669EAA0}" type="presOf" srcId="{8FA73E30-8EEA-4251-A3D5-4A7A0570DB3F}" destId="{BB70D1C8-D1D4-4B2C-90A0-29F7EA17EF9E}" srcOrd="0" destOrd="2" presId="urn:microsoft.com/office/officeart/2005/8/layout/radial2"/>
    <dgm:cxn modelId="{7F944498-E97B-4CE9-8E50-82EEE1B81238}" type="presOf" srcId="{65CB7F24-85D4-4514-BC51-ABB7EC2B6069}" destId="{6501D706-1CA5-4D20-B29B-8602AF087CCB}" srcOrd="0" destOrd="1" presId="urn:microsoft.com/office/officeart/2005/8/layout/radial2"/>
    <dgm:cxn modelId="{67FF65C0-8984-4DB9-98DC-D16BD7E8E040}" type="presOf" srcId="{5325311F-E070-4074-A041-E49DEF637741}" destId="{95F9304D-720F-4774-8A18-F2EB5B866503}" srcOrd="0" destOrd="0" presId="urn:microsoft.com/office/officeart/2005/8/layout/radial2"/>
    <dgm:cxn modelId="{5965DC19-1B51-4536-9DEF-1F307C46C250}" type="presOf" srcId="{3B229F15-8E4F-421A-A4D2-22A73C973AF3}" destId="{26062C91-A317-4614-A801-F482A5430F39}" srcOrd="0" destOrd="0" presId="urn:microsoft.com/office/officeart/2005/8/layout/radial2"/>
    <dgm:cxn modelId="{61C65A7E-D751-4A66-9F3F-DEB617588AB5}" srcId="{4B71B7F8-0516-4F31-9780-3CEF63F0230C}" destId="{5325311F-E070-4074-A041-E49DEF637741}" srcOrd="1" destOrd="0" parTransId="{F37B6DE2-738B-4B30-920C-34DC6BD8BAC6}" sibTransId="{81F19840-AF39-4FE2-994C-9F59CF4A9210}"/>
    <dgm:cxn modelId="{D24D5C6A-29C5-4E85-BF8A-D703BE3CDF38}" srcId="{4B71B7F8-0516-4F31-9780-3CEF63F0230C}" destId="{C212A867-41A5-419D-B1FB-DF8ABB9816D5}" srcOrd="2" destOrd="0" parTransId="{352941B5-FCC4-4355-B494-071D77886BE3}" sibTransId="{85D850F8-7F73-4DDF-AA10-596A7482B6A7}"/>
    <dgm:cxn modelId="{FBC2EDF2-8C02-4680-8D3C-70BDFE6A3569}" type="presOf" srcId="{CB47D61A-933A-4857-BE5E-8DB686CE5991}" destId="{299C0637-DD1E-4DAB-AEEF-A5FF6C4E176C}" srcOrd="0" destOrd="0" presId="urn:microsoft.com/office/officeart/2005/8/layout/radial2"/>
    <dgm:cxn modelId="{9F333A32-E389-4DFF-BCE6-DD0C49CE0CF2}" type="presOf" srcId="{9B24506C-9961-4362-8D6D-7802BDA9FEB4}" destId="{692E66D0-D26A-4ADD-A8EA-4A11FC67DE3D}" srcOrd="0" destOrd="1" presId="urn:microsoft.com/office/officeart/2005/8/layout/radial2"/>
    <dgm:cxn modelId="{4E7C9932-0D35-4DFA-86F8-CA02F5EB66CA}" srcId="{C212A867-41A5-419D-B1FB-DF8ABB9816D5}" destId="{AB369272-EE3D-47F8-86BB-CBB96BEC989D}" srcOrd="4" destOrd="0" parTransId="{2F235170-2D46-4303-A8D7-F91CB5D73960}" sibTransId="{14005271-F6B8-4C02-AF22-6628B6FA82E1}"/>
    <dgm:cxn modelId="{AD8F5866-6531-47EC-91F4-788E73591A7F}" type="presOf" srcId="{4B71B7F8-0516-4F31-9780-3CEF63F0230C}" destId="{74141C70-BFD4-4B91-85F2-08BE568CAEF7}" srcOrd="0" destOrd="0" presId="urn:microsoft.com/office/officeart/2005/8/layout/radial2"/>
    <dgm:cxn modelId="{4C34EFF0-1D81-4A99-B053-3C8781EB8BA6}" srcId="{C212A867-41A5-419D-B1FB-DF8ABB9816D5}" destId="{05F72234-23A4-4ED6-92E0-1AD77D59F179}" srcOrd="3" destOrd="0" parTransId="{1DE5D480-9AE6-4F3B-BC3F-E9967C67053E}" sibTransId="{D8E2CAD5-40C0-4818-BE7C-06B26AD5BD27}"/>
    <dgm:cxn modelId="{5DBA0B6B-886D-4DB8-8A32-FB41E59CEC65}" srcId="{C212A867-41A5-419D-B1FB-DF8ABB9816D5}" destId="{8FA73E30-8EEA-4251-A3D5-4A7A0570DB3F}" srcOrd="2" destOrd="0" parTransId="{4BAA8AE0-D6A0-4544-8A23-EC8040C993C5}" sibTransId="{6AD73301-4C59-461A-8ACF-31E793F6B747}"/>
    <dgm:cxn modelId="{628C4E01-6E84-4631-8B57-232F60FCE8D7}" type="presOf" srcId="{63DA4EE8-312D-43E0-90DC-2C296D4EE06A}" destId="{692E66D0-D26A-4ADD-A8EA-4A11FC67DE3D}" srcOrd="0" destOrd="0" presId="urn:microsoft.com/office/officeart/2005/8/layout/radial2"/>
    <dgm:cxn modelId="{A7EC7D14-8D3C-4241-BCCF-AFBD14E0449F}" type="presOf" srcId="{2B916B26-B4F6-4320-929E-663A90453813}" destId="{6501D706-1CA5-4D20-B29B-8602AF087CCB}" srcOrd="0" destOrd="0" presId="urn:microsoft.com/office/officeart/2005/8/layout/radial2"/>
    <dgm:cxn modelId="{FEB22097-B636-4D86-A0D6-832B264536D0}" type="presOf" srcId="{352941B5-FCC4-4355-B494-071D77886BE3}" destId="{EB5AFAE1-DBCA-43B0-819E-2B1B7EBD0678}" srcOrd="0" destOrd="0" presId="urn:microsoft.com/office/officeart/2005/8/layout/radial2"/>
    <dgm:cxn modelId="{E98E0798-EDED-4C21-97E6-9440EDED56C4}" srcId="{C212A867-41A5-419D-B1FB-DF8ABB9816D5}" destId="{8403B3F5-9FAD-432D-BAC7-C74AF5392CE5}" srcOrd="0" destOrd="0" parTransId="{CD5909A8-397C-4B1E-BDC9-8AC9A7E08FFA}" sibTransId="{D44F11A5-027C-4554-B004-D6F3B4F2E909}"/>
    <dgm:cxn modelId="{D190FC0D-4CB1-46B2-9979-0A50A8791598}" srcId="{C212A867-41A5-419D-B1FB-DF8ABB9816D5}" destId="{9D84EB88-242E-4310-B5DF-74D6B1E9B72F}" srcOrd="1" destOrd="0" parTransId="{5102F628-803E-4AB8-92E1-4AF35D937395}" sibTransId="{A6923845-BE00-41B3-9E06-9755146D0368}"/>
    <dgm:cxn modelId="{C5D761D4-1416-401A-BED6-AC11A0B5DB35}" type="presOf" srcId="{C212A867-41A5-419D-B1FB-DF8ABB9816D5}" destId="{AA144E4A-A653-4480-B121-1A28077D3EAF}" srcOrd="0" destOrd="0" presId="urn:microsoft.com/office/officeart/2005/8/layout/radial2"/>
    <dgm:cxn modelId="{8E52D90E-19AC-4FA8-81B3-ABCBB9F1265A}" srcId="{4B71B7F8-0516-4F31-9780-3CEF63F0230C}" destId="{CB47D61A-933A-4857-BE5E-8DB686CE5991}" srcOrd="0" destOrd="0" parTransId="{AF0B54BE-3582-4878-B963-7CC794CD5DA4}" sibTransId="{D1E1E14F-8920-469F-80B8-578E8D110CB9}"/>
    <dgm:cxn modelId="{D38E0F1D-AC8C-4585-9380-2CA284DA8404}" type="presParOf" srcId="{74141C70-BFD4-4B91-85F2-08BE568CAEF7}" destId="{85E5F102-B438-4D3C-B4B8-CA9135E76680}" srcOrd="0" destOrd="0" presId="urn:microsoft.com/office/officeart/2005/8/layout/radial2"/>
    <dgm:cxn modelId="{CFC15610-1CF6-441E-AA7F-311B041959CE}" type="presParOf" srcId="{85E5F102-B438-4D3C-B4B8-CA9135E76680}" destId="{BD480515-BFA6-4CB8-8577-6224EED64B86}" srcOrd="0" destOrd="0" presId="urn:microsoft.com/office/officeart/2005/8/layout/radial2"/>
    <dgm:cxn modelId="{7755DFDA-F211-4C45-AFE6-2B0B6E687C84}" type="presParOf" srcId="{BD480515-BFA6-4CB8-8577-6224EED64B86}" destId="{79E76529-078D-40A2-896E-2F5C040F98CA}" srcOrd="0" destOrd="0" presId="urn:microsoft.com/office/officeart/2005/8/layout/radial2"/>
    <dgm:cxn modelId="{7AA98A94-A32D-400C-9523-9E9F21012E3D}" type="presParOf" srcId="{BD480515-BFA6-4CB8-8577-6224EED64B86}" destId="{9FD11B5B-65EA-494F-82B5-8C17175BB0DA}" srcOrd="1" destOrd="0" presId="urn:microsoft.com/office/officeart/2005/8/layout/radial2"/>
    <dgm:cxn modelId="{77878B34-3188-4C4B-A8F8-6A1A29E70222}" type="presParOf" srcId="{85E5F102-B438-4D3C-B4B8-CA9135E76680}" destId="{93259ED0-7659-425B-BA22-6DE355110661}" srcOrd="1" destOrd="0" presId="urn:microsoft.com/office/officeart/2005/8/layout/radial2"/>
    <dgm:cxn modelId="{6B0B239D-C974-4954-B029-CC6A159AD03C}" type="presParOf" srcId="{85E5F102-B438-4D3C-B4B8-CA9135E76680}" destId="{787FA1C1-EC8C-4F06-AB33-CF177F7C006F}" srcOrd="2" destOrd="0" presId="urn:microsoft.com/office/officeart/2005/8/layout/radial2"/>
    <dgm:cxn modelId="{CF1DD792-F5FB-4411-ADE6-DB40EE249288}" type="presParOf" srcId="{787FA1C1-EC8C-4F06-AB33-CF177F7C006F}" destId="{299C0637-DD1E-4DAB-AEEF-A5FF6C4E176C}" srcOrd="0" destOrd="0" presId="urn:microsoft.com/office/officeart/2005/8/layout/radial2"/>
    <dgm:cxn modelId="{71608A87-D245-4756-9F5D-08FC8E8249BB}" type="presParOf" srcId="{787FA1C1-EC8C-4F06-AB33-CF177F7C006F}" destId="{692E66D0-D26A-4ADD-A8EA-4A11FC67DE3D}" srcOrd="1" destOrd="0" presId="urn:microsoft.com/office/officeart/2005/8/layout/radial2"/>
    <dgm:cxn modelId="{F975C51F-F1DB-4495-AA96-73F113B75AEE}" type="presParOf" srcId="{85E5F102-B438-4D3C-B4B8-CA9135E76680}" destId="{35BAD60D-F23E-49F3-A9CB-CF46780E7E26}" srcOrd="3" destOrd="0" presId="urn:microsoft.com/office/officeart/2005/8/layout/radial2"/>
    <dgm:cxn modelId="{939B6018-8C03-45BC-8990-4F627E155279}" type="presParOf" srcId="{85E5F102-B438-4D3C-B4B8-CA9135E76680}" destId="{B2DAEFC8-B4AA-4C04-B2A7-849D6C4D84CD}" srcOrd="4" destOrd="0" presId="urn:microsoft.com/office/officeart/2005/8/layout/radial2"/>
    <dgm:cxn modelId="{29865067-8112-4142-9CD0-82493396F05A}" type="presParOf" srcId="{B2DAEFC8-B4AA-4C04-B2A7-849D6C4D84CD}" destId="{95F9304D-720F-4774-8A18-F2EB5B866503}" srcOrd="0" destOrd="0" presId="urn:microsoft.com/office/officeart/2005/8/layout/radial2"/>
    <dgm:cxn modelId="{453FB353-3260-4EA2-A457-67736F3A0CBC}" type="presParOf" srcId="{B2DAEFC8-B4AA-4C04-B2A7-849D6C4D84CD}" destId="{6501D706-1CA5-4D20-B29B-8602AF087CCB}" srcOrd="1" destOrd="0" presId="urn:microsoft.com/office/officeart/2005/8/layout/radial2"/>
    <dgm:cxn modelId="{684D2AB6-7509-4514-8476-7ACD2D7BF5E7}" type="presParOf" srcId="{85E5F102-B438-4D3C-B4B8-CA9135E76680}" destId="{EB5AFAE1-DBCA-43B0-819E-2B1B7EBD0678}" srcOrd="5" destOrd="0" presId="urn:microsoft.com/office/officeart/2005/8/layout/radial2"/>
    <dgm:cxn modelId="{023D62EE-9121-49F7-A8B7-FDAD1C573907}" type="presParOf" srcId="{85E5F102-B438-4D3C-B4B8-CA9135E76680}" destId="{567ACC6C-F4BB-4AE4-A29E-DF73B112275A}" srcOrd="6" destOrd="0" presId="urn:microsoft.com/office/officeart/2005/8/layout/radial2"/>
    <dgm:cxn modelId="{BD2876C5-09AE-40FC-8CEB-87F0ED682CE0}" type="presParOf" srcId="{567ACC6C-F4BB-4AE4-A29E-DF73B112275A}" destId="{AA144E4A-A653-4480-B121-1A28077D3EAF}" srcOrd="0" destOrd="0" presId="urn:microsoft.com/office/officeart/2005/8/layout/radial2"/>
    <dgm:cxn modelId="{D6567422-8197-4CCD-9025-AF730712C435}" type="presParOf" srcId="{567ACC6C-F4BB-4AE4-A29E-DF73B112275A}" destId="{BB70D1C8-D1D4-4B2C-90A0-29F7EA17EF9E}" srcOrd="1" destOrd="0" presId="urn:microsoft.com/office/officeart/2005/8/layout/radial2"/>
    <dgm:cxn modelId="{2E3C1BAA-7327-4644-A576-0507B99B2F36}" type="presParOf" srcId="{85E5F102-B438-4D3C-B4B8-CA9135E76680}" destId="{A373B565-0BD8-4036-9D2B-3FF7E0026BE6}" srcOrd="7" destOrd="0" presId="urn:microsoft.com/office/officeart/2005/8/layout/radial2"/>
    <dgm:cxn modelId="{B64818D1-38B9-4C24-A655-D8CD349B713A}" type="presParOf" srcId="{85E5F102-B438-4D3C-B4B8-CA9135E76680}" destId="{1268264B-11B1-44CA-9C7F-B98E76FD6B87}" srcOrd="8" destOrd="0" presId="urn:microsoft.com/office/officeart/2005/8/layout/radial2"/>
    <dgm:cxn modelId="{75F21377-F547-4E47-966F-F0C675746F3D}" type="presParOf" srcId="{1268264B-11B1-44CA-9C7F-B98E76FD6B87}" destId="{26062C91-A317-4614-A801-F482A5430F39}" srcOrd="0" destOrd="0" presId="urn:microsoft.com/office/officeart/2005/8/layout/radial2"/>
    <dgm:cxn modelId="{EB4CD463-8F6C-410B-A3D6-B51F0B24DCEF}" type="presParOf" srcId="{1268264B-11B1-44CA-9C7F-B98E76FD6B87}" destId="{5547E596-0AFD-4190-81E9-D1CA5283DC0E}"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4B71B7F8-0516-4F31-9780-3CEF63F0230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l-GR"/>
        </a:p>
      </dgm:t>
    </dgm:pt>
    <dgm:pt modelId="{CB47D61A-933A-4857-BE5E-8DB686CE5991}">
      <dgm:prSet phldrT="[Κείμενο]"/>
      <dgm:spPr>
        <a:solidFill>
          <a:schemeClr val="accent6">
            <a:lumMod val="75000"/>
          </a:schemeClr>
        </a:solidFill>
        <a:ln>
          <a:noFill/>
        </a:ln>
      </dgm:spPr>
      <dgm:t>
        <a:bodyPr/>
        <a:lstStyle/>
        <a:p>
          <a:r>
            <a:rPr lang="el-GR" dirty="0" smtClean="0"/>
            <a:t>Αίτια</a:t>
          </a:r>
          <a:endParaRPr lang="el-GR" dirty="0"/>
        </a:p>
      </dgm:t>
    </dgm:pt>
    <dgm:pt modelId="{AF0B54BE-3582-4878-B963-7CC794CD5DA4}" type="parTrans" cxnId="{8E52D90E-19AC-4FA8-81B3-ABCBB9F1265A}">
      <dgm:prSet/>
      <dgm:spPr/>
      <dgm:t>
        <a:bodyPr/>
        <a:lstStyle/>
        <a:p>
          <a:endParaRPr lang="el-GR"/>
        </a:p>
      </dgm:t>
    </dgm:pt>
    <dgm:pt modelId="{D1E1E14F-8920-469F-80B8-578E8D110CB9}" type="sibTrans" cxnId="{8E52D90E-19AC-4FA8-81B3-ABCBB9F1265A}">
      <dgm:prSet/>
      <dgm:spPr/>
      <dgm:t>
        <a:bodyPr/>
        <a:lstStyle/>
        <a:p>
          <a:endParaRPr lang="el-GR"/>
        </a:p>
      </dgm:t>
    </dgm:pt>
    <dgm:pt modelId="{63DA4EE8-312D-43E0-90DC-2C296D4EE06A}">
      <dgm:prSet phldrT="[Κείμενο]" custT="1"/>
      <dgm:spPr/>
      <dgm:t>
        <a:bodyPr/>
        <a:lstStyle/>
        <a:p>
          <a:r>
            <a:rPr lang="el-GR" sz="1600" dirty="0" smtClean="0"/>
            <a:t>Πολλά διαφορετικά είδη βακτηρίων (Ατρακτοειδείς βάκιλοι, σπειροχαίτες, στρεπτόκοκκοι, ορισμένα είδη ιών, κ.α.)</a:t>
          </a:r>
          <a:endParaRPr lang="el-GR" sz="1600" dirty="0"/>
        </a:p>
      </dgm:t>
    </dgm:pt>
    <dgm:pt modelId="{2BF53726-3FB3-4040-B884-D6FCEE3D8011}" type="parTrans" cxnId="{42C2C0A5-4AD8-474B-9FD0-CDCAD4715D5F}">
      <dgm:prSet/>
      <dgm:spPr/>
      <dgm:t>
        <a:bodyPr/>
        <a:lstStyle/>
        <a:p>
          <a:endParaRPr lang="el-GR"/>
        </a:p>
      </dgm:t>
    </dgm:pt>
    <dgm:pt modelId="{3EB71350-19E2-4270-B530-1A7961AB6FFC}" type="sibTrans" cxnId="{42C2C0A5-4AD8-474B-9FD0-CDCAD4715D5F}">
      <dgm:prSet/>
      <dgm:spPr/>
      <dgm:t>
        <a:bodyPr/>
        <a:lstStyle/>
        <a:p>
          <a:endParaRPr lang="el-GR"/>
        </a:p>
      </dgm:t>
    </dgm:pt>
    <dgm:pt modelId="{5325311F-E070-4074-A041-E49DEF637741}">
      <dgm:prSet phldrT="[Κείμενο]" custT="1"/>
      <dgm:spPr>
        <a:solidFill>
          <a:schemeClr val="accent6">
            <a:lumMod val="60000"/>
            <a:lumOff val="40000"/>
          </a:schemeClr>
        </a:solidFill>
        <a:ln>
          <a:noFill/>
        </a:ln>
      </dgm:spPr>
      <dgm:t>
        <a:bodyPr/>
        <a:lstStyle/>
        <a:p>
          <a:r>
            <a:rPr lang="el-GR" sz="1600" dirty="0" smtClean="0"/>
            <a:t>Επιβαρυντικοί παράγοντες</a:t>
          </a:r>
          <a:endParaRPr lang="el-GR" sz="1600" dirty="0"/>
        </a:p>
      </dgm:t>
    </dgm:pt>
    <dgm:pt modelId="{F37B6DE2-738B-4B30-920C-34DC6BD8BAC6}" type="parTrans" cxnId="{61C65A7E-D751-4A66-9F3F-DEB617588AB5}">
      <dgm:prSet/>
      <dgm:spPr/>
      <dgm:t>
        <a:bodyPr/>
        <a:lstStyle/>
        <a:p>
          <a:endParaRPr lang="el-GR"/>
        </a:p>
      </dgm:t>
    </dgm:pt>
    <dgm:pt modelId="{81F19840-AF39-4FE2-994C-9F59CF4A9210}" type="sibTrans" cxnId="{61C65A7E-D751-4A66-9F3F-DEB617588AB5}">
      <dgm:prSet/>
      <dgm:spPr/>
      <dgm:t>
        <a:bodyPr/>
        <a:lstStyle/>
        <a:p>
          <a:endParaRPr lang="el-GR"/>
        </a:p>
      </dgm:t>
    </dgm:pt>
    <dgm:pt modelId="{2B916B26-B4F6-4320-929E-663A90453813}">
      <dgm:prSet phldrT="[Κείμενο]" custT="1"/>
      <dgm:spPr/>
      <dgm:t>
        <a:bodyPr/>
        <a:lstStyle/>
        <a:p>
          <a:r>
            <a:rPr lang="el-GR" sz="1600" dirty="0" smtClean="0"/>
            <a:t>Ανεπάρκεια ανοσοποιητικού συστήματος</a:t>
          </a:r>
          <a:endParaRPr lang="el-GR" sz="1600" dirty="0"/>
        </a:p>
      </dgm:t>
    </dgm:pt>
    <dgm:pt modelId="{806641C5-17CB-4286-B6AB-B04DFCA3107E}" type="parTrans" cxnId="{E5CE85A1-3D0B-4A8C-B99B-5E1D99F120A9}">
      <dgm:prSet/>
      <dgm:spPr/>
      <dgm:t>
        <a:bodyPr/>
        <a:lstStyle/>
        <a:p>
          <a:endParaRPr lang="el-GR"/>
        </a:p>
      </dgm:t>
    </dgm:pt>
    <dgm:pt modelId="{F6573829-3947-4636-B61A-840E88701D02}" type="sibTrans" cxnId="{E5CE85A1-3D0B-4A8C-B99B-5E1D99F120A9}">
      <dgm:prSet/>
      <dgm:spPr/>
      <dgm:t>
        <a:bodyPr/>
        <a:lstStyle/>
        <a:p>
          <a:endParaRPr lang="el-GR"/>
        </a:p>
      </dgm:t>
    </dgm:pt>
    <dgm:pt modelId="{C212A867-41A5-419D-B1FB-DF8ABB9816D5}">
      <dgm:prSet phldrT="[Κείμενο]" custT="1"/>
      <dgm:spPr>
        <a:solidFill>
          <a:schemeClr val="accent6">
            <a:lumMod val="40000"/>
            <a:lumOff val="60000"/>
          </a:schemeClr>
        </a:solidFill>
        <a:ln>
          <a:noFill/>
        </a:ln>
      </dgm:spPr>
      <dgm:t>
        <a:bodyPr/>
        <a:lstStyle/>
        <a:p>
          <a:r>
            <a:rPr lang="el-GR" sz="1600" dirty="0" smtClean="0">
              <a:solidFill>
                <a:schemeClr val="tx1"/>
              </a:solidFill>
            </a:rPr>
            <a:t>Θεραπεία</a:t>
          </a:r>
          <a:endParaRPr lang="el-GR" sz="1600" dirty="0">
            <a:solidFill>
              <a:schemeClr val="tx1"/>
            </a:solidFill>
          </a:endParaRPr>
        </a:p>
      </dgm:t>
    </dgm:pt>
    <dgm:pt modelId="{352941B5-FCC4-4355-B494-071D77886BE3}" type="parTrans" cxnId="{D24D5C6A-29C5-4E85-BF8A-D703BE3CDF38}">
      <dgm:prSet/>
      <dgm:spPr/>
      <dgm:t>
        <a:bodyPr/>
        <a:lstStyle/>
        <a:p>
          <a:endParaRPr lang="el-GR"/>
        </a:p>
      </dgm:t>
    </dgm:pt>
    <dgm:pt modelId="{85D850F8-7F73-4DDF-AA10-596A7482B6A7}" type="sibTrans" cxnId="{D24D5C6A-29C5-4E85-BF8A-D703BE3CDF38}">
      <dgm:prSet/>
      <dgm:spPr/>
      <dgm:t>
        <a:bodyPr/>
        <a:lstStyle/>
        <a:p>
          <a:endParaRPr lang="el-GR"/>
        </a:p>
      </dgm:t>
    </dgm:pt>
    <dgm:pt modelId="{8403B3F5-9FAD-432D-BAC7-C74AF5392CE5}">
      <dgm:prSet phldrT="[Κείμενο]" custT="1"/>
      <dgm:spPr/>
      <dgm:t>
        <a:bodyPr/>
        <a:lstStyle/>
        <a:p>
          <a:r>
            <a:rPr lang="el-GR" sz="1600" dirty="0" smtClean="0"/>
            <a:t>Κλινική εικόνα</a:t>
          </a:r>
          <a:endParaRPr lang="el-GR" sz="1600" dirty="0"/>
        </a:p>
      </dgm:t>
    </dgm:pt>
    <dgm:pt modelId="{CD5909A8-397C-4B1E-BDC9-8AC9A7E08FFA}" type="parTrans" cxnId="{E98E0798-EDED-4C21-97E6-9440EDED56C4}">
      <dgm:prSet/>
      <dgm:spPr/>
      <dgm:t>
        <a:bodyPr/>
        <a:lstStyle/>
        <a:p>
          <a:endParaRPr lang="el-GR"/>
        </a:p>
      </dgm:t>
    </dgm:pt>
    <dgm:pt modelId="{D44F11A5-027C-4554-B004-D6F3B4F2E909}" type="sibTrans" cxnId="{E98E0798-EDED-4C21-97E6-9440EDED56C4}">
      <dgm:prSet/>
      <dgm:spPr/>
      <dgm:t>
        <a:bodyPr/>
        <a:lstStyle/>
        <a:p>
          <a:endParaRPr lang="el-GR"/>
        </a:p>
      </dgm:t>
    </dgm:pt>
    <dgm:pt modelId="{64A6BECA-6312-4E96-AE89-A8BB956B5990}">
      <dgm:prSet phldrT="[Κείμενο]" custT="1"/>
      <dgm:spPr/>
      <dgm:t>
        <a:bodyPr/>
        <a:lstStyle/>
        <a:p>
          <a:r>
            <a:rPr lang="el-GR" sz="1600" dirty="0" smtClean="0"/>
            <a:t>Κακή διατροφή</a:t>
          </a:r>
          <a:endParaRPr lang="el-GR" sz="1600" dirty="0"/>
        </a:p>
      </dgm:t>
    </dgm:pt>
    <dgm:pt modelId="{8F3E939F-57E7-4959-A424-BF79BF7EF524}" type="parTrans" cxnId="{FA39BBB0-DEA0-4C3D-9ACE-296C98BE9578}">
      <dgm:prSet/>
      <dgm:spPr/>
      <dgm:t>
        <a:bodyPr/>
        <a:lstStyle/>
        <a:p>
          <a:endParaRPr lang="el-GR"/>
        </a:p>
      </dgm:t>
    </dgm:pt>
    <dgm:pt modelId="{AEF8083A-42F0-4CCD-B540-87E60F7BF80E}" type="sibTrans" cxnId="{FA39BBB0-DEA0-4C3D-9ACE-296C98BE9578}">
      <dgm:prSet/>
      <dgm:spPr/>
      <dgm:t>
        <a:bodyPr/>
        <a:lstStyle/>
        <a:p>
          <a:endParaRPr lang="el-GR"/>
        </a:p>
      </dgm:t>
    </dgm:pt>
    <dgm:pt modelId="{EABBC490-7B5B-4D39-B334-5AE94C008F22}">
      <dgm:prSet phldrT="[Κείμενο]" custT="1"/>
      <dgm:spPr/>
      <dgm:t>
        <a:bodyPr/>
        <a:lstStyle/>
        <a:p>
          <a:r>
            <a:rPr lang="el-GR" sz="1600" dirty="0" smtClean="0"/>
            <a:t>Κακή στοματική υγιεινή κ</a:t>
          </a:r>
          <a:r>
            <a:rPr lang="el-GR" sz="1300" dirty="0" smtClean="0"/>
            <a:t>.α.</a:t>
          </a:r>
          <a:endParaRPr lang="el-GR" sz="1300" dirty="0"/>
        </a:p>
      </dgm:t>
    </dgm:pt>
    <dgm:pt modelId="{4BE165A4-6F86-4E48-AECA-8DD5E08F571F}" type="parTrans" cxnId="{57AD75A0-F065-4B43-BEA5-8A349874BAFB}">
      <dgm:prSet/>
      <dgm:spPr/>
      <dgm:t>
        <a:bodyPr/>
        <a:lstStyle/>
        <a:p>
          <a:endParaRPr lang="el-GR"/>
        </a:p>
      </dgm:t>
    </dgm:pt>
    <dgm:pt modelId="{650B6BFB-DD88-42A6-B64C-81162E731371}" type="sibTrans" cxnId="{57AD75A0-F065-4B43-BEA5-8A349874BAFB}">
      <dgm:prSet/>
      <dgm:spPr/>
      <dgm:t>
        <a:bodyPr/>
        <a:lstStyle/>
        <a:p>
          <a:endParaRPr lang="el-GR"/>
        </a:p>
      </dgm:t>
    </dgm:pt>
    <dgm:pt modelId="{DD96B31B-EC0F-40A8-A3D5-F3E5FB207020}">
      <dgm:prSet phldrT="[Κείμενο]" custT="1"/>
      <dgm:spPr/>
      <dgm:t>
        <a:bodyPr/>
        <a:lstStyle/>
        <a:p>
          <a:r>
            <a:rPr lang="el-GR" sz="1600" dirty="0" smtClean="0"/>
            <a:t>Ταυτοποίηση μικροοργανισμού από καλλιέργεια δείγματος</a:t>
          </a:r>
          <a:endParaRPr lang="el-GR" sz="1600" dirty="0"/>
        </a:p>
      </dgm:t>
    </dgm:pt>
    <dgm:pt modelId="{8C7769FD-8997-45A9-8E67-AD2814F092E3}" type="parTrans" cxnId="{910A11DE-F1DC-418B-B8DF-03D2AFF0134B}">
      <dgm:prSet/>
      <dgm:spPr/>
      <dgm:t>
        <a:bodyPr/>
        <a:lstStyle/>
        <a:p>
          <a:endParaRPr lang="el-GR"/>
        </a:p>
      </dgm:t>
    </dgm:pt>
    <dgm:pt modelId="{B11B96F3-8A47-416E-A161-41EFBE1E105F}" type="sibTrans" cxnId="{910A11DE-F1DC-418B-B8DF-03D2AFF0134B}">
      <dgm:prSet/>
      <dgm:spPr/>
      <dgm:t>
        <a:bodyPr/>
        <a:lstStyle/>
        <a:p>
          <a:endParaRPr lang="el-GR"/>
        </a:p>
      </dgm:t>
    </dgm:pt>
    <dgm:pt modelId="{4BAA0A47-2739-43B7-B83B-9C77CFD5F109}">
      <dgm:prSet phldrT="[Κείμενο]"/>
      <dgm:spPr>
        <a:solidFill>
          <a:schemeClr val="accent6">
            <a:lumMod val="40000"/>
            <a:lumOff val="60000"/>
          </a:schemeClr>
        </a:solidFill>
        <a:ln>
          <a:noFill/>
        </a:ln>
      </dgm:spPr>
      <dgm:t>
        <a:bodyPr/>
        <a:lstStyle/>
        <a:p>
          <a:r>
            <a:rPr lang="el-GR" dirty="0" smtClean="0"/>
            <a:t>Διάγνωση</a:t>
          </a:r>
          <a:endParaRPr lang="el-GR" dirty="0"/>
        </a:p>
      </dgm:t>
    </dgm:pt>
    <dgm:pt modelId="{53A8ED6A-6DC9-4225-BD31-8E422455C7D4}" type="parTrans" cxnId="{0E614476-23F7-47FA-A081-8219876B52FE}">
      <dgm:prSet/>
      <dgm:spPr/>
      <dgm:t>
        <a:bodyPr/>
        <a:lstStyle/>
        <a:p>
          <a:endParaRPr lang="el-GR"/>
        </a:p>
      </dgm:t>
    </dgm:pt>
    <dgm:pt modelId="{D863174D-BE68-4E2F-84DD-206625EAF1EE}" type="sibTrans" cxnId="{0E614476-23F7-47FA-A081-8219876B52FE}">
      <dgm:prSet/>
      <dgm:spPr/>
      <dgm:t>
        <a:bodyPr/>
        <a:lstStyle/>
        <a:p>
          <a:endParaRPr lang="el-GR"/>
        </a:p>
      </dgm:t>
    </dgm:pt>
    <dgm:pt modelId="{E0D1BA48-55FE-4489-9E7A-52CFF8B2825E}">
      <dgm:prSet phldrT="[Κείμενο]" custT="1"/>
      <dgm:spPr/>
      <dgm:t>
        <a:bodyPr/>
        <a:lstStyle/>
        <a:p>
          <a:r>
            <a:rPr lang="el-GR" sz="1600" dirty="0" smtClean="0"/>
            <a:t>Χειρουργική αφαίρεση των νεκρωμένων ιστών</a:t>
          </a:r>
          <a:endParaRPr lang="el-GR" sz="1600" dirty="0"/>
        </a:p>
      </dgm:t>
    </dgm:pt>
    <dgm:pt modelId="{0326EF50-6310-4B78-B3E5-DEA83228613D}" type="parTrans" cxnId="{06FA6BA0-2309-4FF3-BB18-7F1C0E73DDAE}">
      <dgm:prSet/>
      <dgm:spPr/>
      <dgm:t>
        <a:bodyPr/>
        <a:lstStyle/>
        <a:p>
          <a:endParaRPr lang="el-GR"/>
        </a:p>
      </dgm:t>
    </dgm:pt>
    <dgm:pt modelId="{1BD15806-A93A-4CDA-B69B-9B25881C4F90}" type="sibTrans" cxnId="{06FA6BA0-2309-4FF3-BB18-7F1C0E73DDAE}">
      <dgm:prSet/>
      <dgm:spPr/>
      <dgm:t>
        <a:bodyPr/>
        <a:lstStyle/>
        <a:p>
          <a:endParaRPr lang="el-GR"/>
        </a:p>
      </dgm:t>
    </dgm:pt>
    <dgm:pt modelId="{94DF7A57-B226-49D5-AF05-87C6820D20E8}">
      <dgm:prSet phldrT="[Κείμενο]" custT="1"/>
      <dgm:spPr/>
      <dgm:t>
        <a:bodyPr/>
        <a:lstStyle/>
        <a:p>
          <a:r>
            <a:rPr lang="el-GR" sz="1600" dirty="0" smtClean="0"/>
            <a:t>Χορήγηση αντιβιοτικών</a:t>
          </a:r>
          <a:endParaRPr lang="el-GR" sz="1600" dirty="0"/>
        </a:p>
      </dgm:t>
    </dgm:pt>
    <dgm:pt modelId="{B96EDAF7-7B3C-40BE-8311-D65FA434A2BC}" type="parTrans" cxnId="{54D9F979-C19F-4FAD-9800-967915542895}">
      <dgm:prSet/>
      <dgm:spPr/>
      <dgm:t>
        <a:bodyPr/>
        <a:lstStyle/>
        <a:p>
          <a:endParaRPr lang="el-GR"/>
        </a:p>
      </dgm:t>
    </dgm:pt>
    <dgm:pt modelId="{890B6380-BA1D-4F99-8050-8B144E739BCE}" type="sibTrans" cxnId="{54D9F979-C19F-4FAD-9800-967915542895}">
      <dgm:prSet/>
      <dgm:spPr/>
      <dgm:t>
        <a:bodyPr/>
        <a:lstStyle/>
        <a:p>
          <a:endParaRPr lang="el-GR"/>
        </a:p>
      </dgm:t>
    </dgm:pt>
    <dgm:pt modelId="{18E94781-0B20-4546-A810-0D877EAD463B}">
      <dgm:prSet phldrT="[Κείμενο]" custT="1"/>
      <dgm:spPr/>
      <dgm:t>
        <a:bodyPr/>
        <a:lstStyle/>
        <a:p>
          <a:r>
            <a:rPr lang="el-GR" sz="1600" dirty="0" smtClean="0"/>
            <a:t>Χορήγηση σιδήρου, βιταμινών, ηλεκτρολυτών</a:t>
          </a:r>
          <a:endParaRPr lang="el-GR" sz="1600" dirty="0"/>
        </a:p>
      </dgm:t>
    </dgm:pt>
    <dgm:pt modelId="{319948B5-1999-4609-AF60-16ABA94E60FB}" type="parTrans" cxnId="{078EDE93-31F8-4218-AB3C-020B59350FD7}">
      <dgm:prSet/>
      <dgm:spPr/>
      <dgm:t>
        <a:bodyPr/>
        <a:lstStyle/>
        <a:p>
          <a:endParaRPr lang="el-GR"/>
        </a:p>
      </dgm:t>
    </dgm:pt>
    <dgm:pt modelId="{1008B527-26A9-4CEA-8D61-FE77DE63F6F3}" type="sibTrans" cxnId="{078EDE93-31F8-4218-AB3C-020B59350FD7}">
      <dgm:prSet/>
      <dgm:spPr/>
      <dgm:t>
        <a:bodyPr/>
        <a:lstStyle/>
        <a:p>
          <a:endParaRPr lang="el-GR"/>
        </a:p>
      </dgm:t>
    </dgm:pt>
    <dgm:pt modelId="{DEA972CD-D2B5-4B5D-895A-537A3B5DF94D}">
      <dgm:prSet phldrT="[Κείμενο]" custT="1"/>
      <dgm:spPr/>
      <dgm:t>
        <a:bodyPr/>
        <a:lstStyle/>
        <a:p>
          <a:r>
            <a:rPr lang="el-GR" sz="1600" dirty="0" smtClean="0"/>
            <a:t>Διατροφή πλούσια σε πρωτεΐνες και ιχνοστοιχεί</a:t>
          </a:r>
          <a:r>
            <a:rPr lang="el-GR" sz="1400" dirty="0" smtClean="0"/>
            <a:t>α</a:t>
          </a:r>
          <a:endParaRPr lang="el-GR" sz="1400" dirty="0"/>
        </a:p>
      </dgm:t>
    </dgm:pt>
    <dgm:pt modelId="{1F7B2B74-ED57-470C-AA25-D33C222343E8}" type="parTrans" cxnId="{181BFB29-E140-4B0D-9865-9F86A658042F}">
      <dgm:prSet/>
      <dgm:spPr/>
      <dgm:t>
        <a:bodyPr/>
        <a:lstStyle/>
        <a:p>
          <a:endParaRPr lang="el-GR"/>
        </a:p>
      </dgm:t>
    </dgm:pt>
    <dgm:pt modelId="{9FB3E9FC-E4A5-4B3F-B5EB-414AF1A9D44D}" type="sibTrans" cxnId="{181BFB29-E140-4B0D-9865-9F86A658042F}">
      <dgm:prSet/>
      <dgm:spPr/>
      <dgm:t>
        <a:bodyPr/>
        <a:lstStyle/>
        <a:p>
          <a:endParaRPr lang="el-GR"/>
        </a:p>
      </dgm:t>
    </dgm:pt>
    <dgm:pt modelId="{74141C70-BFD4-4B91-85F2-08BE568CAEF7}" type="pres">
      <dgm:prSet presAssocID="{4B71B7F8-0516-4F31-9780-3CEF63F0230C}" presName="composite" presStyleCnt="0">
        <dgm:presLayoutVars>
          <dgm:chMax val="5"/>
          <dgm:dir/>
          <dgm:animLvl val="ctr"/>
          <dgm:resizeHandles val="exact"/>
        </dgm:presLayoutVars>
      </dgm:prSet>
      <dgm:spPr/>
      <dgm:t>
        <a:bodyPr/>
        <a:lstStyle/>
        <a:p>
          <a:endParaRPr lang="el-GR"/>
        </a:p>
      </dgm:t>
    </dgm:pt>
    <dgm:pt modelId="{85E5F102-B438-4D3C-B4B8-CA9135E76680}" type="pres">
      <dgm:prSet presAssocID="{4B71B7F8-0516-4F31-9780-3CEF63F0230C}" presName="cycle" presStyleCnt="0"/>
      <dgm:spPr/>
    </dgm:pt>
    <dgm:pt modelId="{BD480515-BFA6-4CB8-8577-6224EED64B86}" type="pres">
      <dgm:prSet presAssocID="{4B71B7F8-0516-4F31-9780-3CEF63F0230C}" presName="centerShape" presStyleCnt="0"/>
      <dgm:spPr/>
    </dgm:pt>
    <dgm:pt modelId="{79E76529-078D-40A2-896E-2F5C040F98CA}" type="pres">
      <dgm:prSet presAssocID="{4B71B7F8-0516-4F31-9780-3CEF63F0230C}" presName="connSite" presStyleLbl="node1" presStyleIdx="0" presStyleCnt="5"/>
      <dgm:spPr/>
    </dgm:pt>
    <dgm:pt modelId="{9FD11B5B-65EA-494F-82B5-8C17175BB0DA}" type="pres">
      <dgm:prSet presAssocID="{4B71B7F8-0516-4F31-9780-3CEF63F0230C}" presName="visible" presStyleLbl="node1" presStyleIdx="0" presStyleCnt="5"/>
      <dgm:spPr>
        <a:solidFill>
          <a:schemeClr val="accent6">
            <a:lumMod val="50000"/>
          </a:schemeClr>
        </a:solidFill>
        <a:ln>
          <a:noFill/>
        </a:ln>
      </dgm:spPr>
    </dgm:pt>
    <dgm:pt modelId="{93259ED0-7659-425B-BA22-6DE355110661}" type="pres">
      <dgm:prSet presAssocID="{AF0B54BE-3582-4878-B963-7CC794CD5DA4}" presName="Name25" presStyleLbl="parChTrans1D1" presStyleIdx="0" presStyleCnt="4"/>
      <dgm:spPr/>
      <dgm:t>
        <a:bodyPr/>
        <a:lstStyle/>
        <a:p>
          <a:endParaRPr lang="el-GR"/>
        </a:p>
      </dgm:t>
    </dgm:pt>
    <dgm:pt modelId="{787FA1C1-EC8C-4F06-AB33-CF177F7C006F}" type="pres">
      <dgm:prSet presAssocID="{CB47D61A-933A-4857-BE5E-8DB686CE5991}" presName="node" presStyleCnt="0"/>
      <dgm:spPr/>
    </dgm:pt>
    <dgm:pt modelId="{299C0637-DD1E-4DAB-AEEF-A5FF6C4E176C}" type="pres">
      <dgm:prSet presAssocID="{CB47D61A-933A-4857-BE5E-8DB686CE5991}" presName="parentNode" presStyleLbl="node1" presStyleIdx="1" presStyleCnt="5" custLinFactNeighborX="11957" custLinFactNeighborY="5182">
        <dgm:presLayoutVars>
          <dgm:chMax val="1"/>
          <dgm:bulletEnabled val="1"/>
        </dgm:presLayoutVars>
      </dgm:prSet>
      <dgm:spPr/>
      <dgm:t>
        <a:bodyPr/>
        <a:lstStyle/>
        <a:p>
          <a:endParaRPr lang="el-GR"/>
        </a:p>
      </dgm:t>
    </dgm:pt>
    <dgm:pt modelId="{692E66D0-D26A-4ADD-A8EA-4A11FC67DE3D}" type="pres">
      <dgm:prSet presAssocID="{CB47D61A-933A-4857-BE5E-8DB686CE5991}" presName="childNode" presStyleLbl="revTx" presStyleIdx="0" presStyleCnt="4">
        <dgm:presLayoutVars>
          <dgm:bulletEnabled val="1"/>
        </dgm:presLayoutVars>
      </dgm:prSet>
      <dgm:spPr/>
      <dgm:t>
        <a:bodyPr/>
        <a:lstStyle/>
        <a:p>
          <a:endParaRPr lang="el-GR"/>
        </a:p>
      </dgm:t>
    </dgm:pt>
    <dgm:pt modelId="{35BAD60D-F23E-49F3-A9CB-CF46780E7E26}" type="pres">
      <dgm:prSet presAssocID="{F37B6DE2-738B-4B30-920C-34DC6BD8BAC6}" presName="Name25" presStyleLbl="parChTrans1D1" presStyleIdx="1" presStyleCnt="4"/>
      <dgm:spPr/>
      <dgm:t>
        <a:bodyPr/>
        <a:lstStyle/>
        <a:p>
          <a:endParaRPr lang="el-GR"/>
        </a:p>
      </dgm:t>
    </dgm:pt>
    <dgm:pt modelId="{B2DAEFC8-B4AA-4C04-B2A7-849D6C4D84CD}" type="pres">
      <dgm:prSet presAssocID="{5325311F-E070-4074-A041-E49DEF637741}" presName="node" presStyleCnt="0"/>
      <dgm:spPr/>
    </dgm:pt>
    <dgm:pt modelId="{95F9304D-720F-4774-8A18-F2EB5B866503}" type="pres">
      <dgm:prSet presAssocID="{5325311F-E070-4074-A041-E49DEF637741}" presName="parentNode" presStyleLbl="node1" presStyleIdx="2" presStyleCnt="5" custScaleX="119482" custLinFactNeighborX="12339" custLinFactNeighborY="27389">
        <dgm:presLayoutVars>
          <dgm:chMax val="1"/>
          <dgm:bulletEnabled val="1"/>
        </dgm:presLayoutVars>
      </dgm:prSet>
      <dgm:spPr/>
      <dgm:t>
        <a:bodyPr/>
        <a:lstStyle/>
        <a:p>
          <a:endParaRPr lang="el-GR"/>
        </a:p>
      </dgm:t>
    </dgm:pt>
    <dgm:pt modelId="{6501D706-1CA5-4D20-B29B-8602AF087CCB}" type="pres">
      <dgm:prSet presAssocID="{5325311F-E070-4074-A041-E49DEF637741}" presName="childNode" presStyleLbl="revTx" presStyleIdx="1" presStyleCnt="4">
        <dgm:presLayoutVars>
          <dgm:bulletEnabled val="1"/>
        </dgm:presLayoutVars>
      </dgm:prSet>
      <dgm:spPr/>
      <dgm:t>
        <a:bodyPr/>
        <a:lstStyle/>
        <a:p>
          <a:endParaRPr lang="el-GR"/>
        </a:p>
      </dgm:t>
    </dgm:pt>
    <dgm:pt modelId="{EB5AFAE1-DBCA-43B0-819E-2B1B7EBD0678}" type="pres">
      <dgm:prSet presAssocID="{352941B5-FCC4-4355-B494-071D77886BE3}" presName="Name25" presStyleLbl="parChTrans1D1" presStyleIdx="2" presStyleCnt="4"/>
      <dgm:spPr/>
      <dgm:t>
        <a:bodyPr/>
        <a:lstStyle/>
        <a:p>
          <a:endParaRPr lang="el-GR"/>
        </a:p>
      </dgm:t>
    </dgm:pt>
    <dgm:pt modelId="{567ACC6C-F4BB-4AE4-A29E-DF73B112275A}" type="pres">
      <dgm:prSet presAssocID="{C212A867-41A5-419D-B1FB-DF8ABB9816D5}" presName="node" presStyleCnt="0"/>
      <dgm:spPr/>
    </dgm:pt>
    <dgm:pt modelId="{AA144E4A-A653-4480-B121-1A28077D3EAF}" type="pres">
      <dgm:prSet presAssocID="{C212A867-41A5-419D-B1FB-DF8ABB9816D5}" presName="parentNode" presStyleLbl="node1" presStyleIdx="3" presStyleCnt="5" custLinFactNeighborX="-23704" custLinFactNeighborY="39006">
        <dgm:presLayoutVars>
          <dgm:chMax val="1"/>
          <dgm:bulletEnabled val="1"/>
        </dgm:presLayoutVars>
      </dgm:prSet>
      <dgm:spPr/>
      <dgm:t>
        <a:bodyPr/>
        <a:lstStyle/>
        <a:p>
          <a:endParaRPr lang="el-GR"/>
        </a:p>
      </dgm:t>
    </dgm:pt>
    <dgm:pt modelId="{BB70D1C8-D1D4-4B2C-90A0-29F7EA17EF9E}" type="pres">
      <dgm:prSet presAssocID="{C212A867-41A5-419D-B1FB-DF8ABB9816D5}" presName="childNode" presStyleLbl="revTx" presStyleIdx="2" presStyleCnt="4">
        <dgm:presLayoutVars>
          <dgm:bulletEnabled val="1"/>
        </dgm:presLayoutVars>
      </dgm:prSet>
      <dgm:spPr/>
      <dgm:t>
        <a:bodyPr/>
        <a:lstStyle/>
        <a:p>
          <a:endParaRPr lang="el-GR"/>
        </a:p>
      </dgm:t>
    </dgm:pt>
    <dgm:pt modelId="{9DE88BED-A2E2-4B26-A6AB-AC3CA5F5855F}" type="pres">
      <dgm:prSet presAssocID="{53A8ED6A-6DC9-4225-BD31-8E422455C7D4}" presName="Name25" presStyleLbl="parChTrans1D1" presStyleIdx="3" presStyleCnt="4"/>
      <dgm:spPr/>
      <dgm:t>
        <a:bodyPr/>
        <a:lstStyle/>
        <a:p>
          <a:endParaRPr lang="el-GR"/>
        </a:p>
      </dgm:t>
    </dgm:pt>
    <dgm:pt modelId="{65851B7F-8523-423C-8A0A-BA19D3DED0C3}" type="pres">
      <dgm:prSet presAssocID="{4BAA0A47-2739-43B7-B83B-9C77CFD5F109}" presName="node" presStyleCnt="0"/>
      <dgm:spPr/>
    </dgm:pt>
    <dgm:pt modelId="{8ADD7136-D66B-48F1-A0D1-DC5E907EDEB4}" type="pres">
      <dgm:prSet presAssocID="{4BAA0A47-2739-43B7-B83B-9C77CFD5F109}" presName="parentNode" presStyleLbl="node1" presStyleIdx="4" presStyleCnt="5" custLinFactX="-100000" custLinFactY="-115965" custLinFactNeighborX="-145306" custLinFactNeighborY="-200000">
        <dgm:presLayoutVars>
          <dgm:chMax val="1"/>
          <dgm:bulletEnabled val="1"/>
        </dgm:presLayoutVars>
      </dgm:prSet>
      <dgm:spPr/>
      <dgm:t>
        <a:bodyPr/>
        <a:lstStyle/>
        <a:p>
          <a:endParaRPr lang="el-GR"/>
        </a:p>
      </dgm:t>
    </dgm:pt>
    <dgm:pt modelId="{17E84242-A3E3-46B8-9A81-ECE7922E7320}" type="pres">
      <dgm:prSet presAssocID="{4BAA0A47-2739-43B7-B83B-9C77CFD5F109}" presName="childNode" presStyleLbl="revTx" presStyleIdx="3" presStyleCnt="4">
        <dgm:presLayoutVars>
          <dgm:bulletEnabled val="1"/>
        </dgm:presLayoutVars>
      </dgm:prSet>
      <dgm:spPr/>
      <dgm:t>
        <a:bodyPr/>
        <a:lstStyle/>
        <a:p>
          <a:endParaRPr lang="el-GR"/>
        </a:p>
      </dgm:t>
    </dgm:pt>
  </dgm:ptLst>
  <dgm:cxnLst>
    <dgm:cxn modelId="{55259198-4C32-40B9-A5CF-ACF2B2011C70}" type="presOf" srcId="{EABBC490-7B5B-4D39-B334-5AE94C008F22}" destId="{6501D706-1CA5-4D20-B29B-8602AF087CCB}" srcOrd="0" destOrd="2" presId="urn:microsoft.com/office/officeart/2005/8/layout/radial2"/>
    <dgm:cxn modelId="{3D5C4BD8-33E8-4FCB-BDF0-5C6A318EE18F}" type="presOf" srcId="{DEA972CD-D2B5-4B5D-895A-537A3B5DF94D}" destId="{BB70D1C8-D1D4-4B2C-90A0-29F7EA17EF9E}" srcOrd="0" destOrd="3" presId="urn:microsoft.com/office/officeart/2005/8/layout/radial2"/>
    <dgm:cxn modelId="{65A5CD3A-2BCC-4310-98B7-26E21538C06A}" type="presOf" srcId="{63DA4EE8-312D-43E0-90DC-2C296D4EE06A}" destId="{692E66D0-D26A-4ADD-A8EA-4A11FC67DE3D}" srcOrd="0" destOrd="0" presId="urn:microsoft.com/office/officeart/2005/8/layout/radial2"/>
    <dgm:cxn modelId="{181BFB29-E140-4B0D-9865-9F86A658042F}" srcId="{C212A867-41A5-419D-B1FB-DF8ABB9816D5}" destId="{DEA972CD-D2B5-4B5D-895A-537A3B5DF94D}" srcOrd="3" destOrd="0" parTransId="{1F7B2B74-ED57-470C-AA25-D33C222343E8}" sibTransId="{9FB3E9FC-E4A5-4B3F-B5EB-414AF1A9D44D}"/>
    <dgm:cxn modelId="{274B701E-2FD4-4F13-A1F4-3111678B9759}" type="presOf" srcId="{94DF7A57-B226-49D5-AF05-87C6820D20E8}" destId="{BB70D1C8-D1D4-4B2C-90A0-29F7EA17EF9E}" srcOrd="0" destOrd="1" presId="urn:microsoft.com/office/officeart/2005/8/layout/radial2"/>
    <dgm:cxn modelId="{D0750F54-0C71-4265-B3BC-9720E90BC8AF}" type="presOf" srcId="{4BAA0A47-2739-43B7-B83B-9C77CFD5F109}" destId="{8ADD7136-D66B-48F1-A0D1-DC5E907EDEB4}" srcOrd="0" destOrd="0" presId="urn:microsoft.com/office/officeart/2005/8/layout/radial2"/>
    <dgm:cxn modelId="{FA39BBB0-DEA0-4C3D-9ACE-296C98BE9578}" srcId="{5325311F-E070-4074-A041-E49DEF637741}" destId="{64A6BECA-6312-4E96-AE89-A8BB956B5990}" srcOrd="1" destOrd="0" parTransId="{8F3E939F-57E7-4959-A424-BF79BF7EF524}" sibTransId="{AEF8083A-42F0-4CCD-B540-87E60F7BF80E}"/>
    <dgm:cxn modelId="{8F2C41B3-B0A3-42EF-A11D-A97EF050FA88}" type="presOf" srcId="{4B71B7F8-0516-4F31-9780-3CEF63F0230C}" destId="{74141C70-BFD4-4B91-85F2-08BE568CAEF7}" srcOrd="0" destOrd="0" presId="urn:microsoft.com/office/officeart/2005/8/layout/radial2"/>
    <dgm:cxn modelId="{E749A8FE-01CE-4B07-96F8-9331AB333299}" type="presOf" srcId="{53A8ED6A-6DC9-4225-BD31-8E422455C7D4}" destId="{9DE88BED-A2E2-4B26-A6AB-AC3CA5F5855F}" srcOrd="0" destOrd="0" presId="urn:microsoft.com/office/officeart/2005/8/layout/radial2"/>
    <dgm:cxn modelId="{E5CE85A1-3D0B-4A8C-B99B-5E1D99F120A9}" srcId="{5325311F-E070-4074-A041-E49DEF637741}" destId="{2B916B26-B4F6-4320-929E-663A90453813}" srcOrd="0" destOrd="0" parTransId="{806641C5-17CB-4286-B6AB-B04DFCA3107E}" sibTransId="{F6573829-3947-4636-B61A-840E88701D02}"/>
    <dgm:cxn modelId="{BEEF827F-0556-4862-A387-C41BF3D47154}" type="presOf" srcId="{DD96B31B-EC0F-40A8-A3D5-F3E5FB207020}" destId="{17E84242-A3E3-46B8-9A81-ECE7922E7320}" srcOrd="0" destOrd="1" presId="urn:microsoft.com/office/officeart/2005/8/layout/radial2"/>
    <dgm:cxn modelId="{E627F466-879D-4BA3-8AD5-9FAD5108A65D}" type="presOf" srcId="{18E94781-0B20-4546-A810-0D877EAD463B}" destId="{BB70D1C8-D1D4-4B2C-90A0-29F7EA17EF9E}" srcOrd="0" destOrd="2" presId="urn:microsoft.com/office/officeart/2005/8/layout/radial2"/>
    <dgm:cxn modelId="{42C2C0A5-4AD8-474B-9FD0-CDCAD4715D5F}" srcId="{CB47D61A-933A-4857-BE5E-8DB686CE5991}" destId="{63DA4EE8-312D-43E0-90DC-2C296D4EE06A}" srcOrd="0" destOrd="0" parTransId="{2BF53726-3FB3-4040-B884-D6FCEE3D8011}" sibTransId="{3EB71350-19E2-4270-B530-1A7961AB6FFC}"/>
    <dgm:cxn modelId="{910A11DE-F1DC-418B-B8DF-03D2AFF0134B}" srcId="{4BAA0A47-2739-43B7-B83B-9C77CFD5F109}" destId="{DD96B31B-EC0F-40A8-A3D5-F3E5FB207020}" srcOrd="1" destOrd="0" parTransId="{8C7769FD-8997-45A9-8E67-AD2814F092E3}" sibTransId="{B11B96F3-8A47-416E-A161-41EFBE1E105F}"/>
    <dgm:cxn modelId="{407298B0-4F8F-4358-9F5F-D4470BEDB579}" type="presOf" srcId="{F37B6DE2-738B-4B30-920C-34DC6BD8BAC6}" destId="{35BAD60D-F23E-49F3-A9CB-CF46780E7E26}" srcOrd="0" destOrd="0" presId="urn:microsoft.com/office/officeart/2005/8/layout/radial2"/>
    <dgm:cxn modelId="{4A3E9689-32C0-4F4B-9F14-6C47EC14AF47}" type="presOf" srcId="{C212A867-41A5-419D-B1FB-DF8ABB9816D5}" destId="{AA144E4A-A653-4480-B121-1A28077D3EAF}" srcOrd="0" destOrd="0" presId="urn:microsoft.com/office/officeart/2005/8/layout/radial2"/>
    <dgm:cxn modelId="{F399FBE6-0EAC-42D4-B5DE-BC88CCC453DC}" type="presOf" srcId="{E0D1BA48-55FE-4489-9E7A-52CFF8B2825E}" destId="{BB70D1C8-D1D4-4B2C-90A0-29F7EA17EF9E}" srcOrd="0" destOrd="0" presId="urn:microsoft.com/office/officeart/2005/8/layout/radial2"/>
    <dgm:cxn modelId="{06FA6BA0-2309-4FF3-BB18-7F1C0E73DDAE}" srcId="{C212A867-41A5-419D-B1FB-DF8ABB9816D5}" destId="{E0D1BA48-55FE-4489-9E7A-52CFF8B2825E}" srcOrd="0" destOrd="0" parTransId="{0326EF50-6310-4B78-B3E5-DEA83228613D}" sibTransId="{1BD15806-A93A-4CDA-B69B-9B25881C4F90}"/>
    <dgm:cxn modelId="{54D9F979-C19F-4FAD-9800-967915542895}" srcId="{C212A867-41A5-419D-B1FB-DF8ABB9816D5}" destId="{94DF7A57-B226-49D5-AF05-87C6820D20E8}" srcOrd="1" destOrd="0" parTransId="{B96EDAF7-7B3C-40BE-8311-D65FA434A2BC}" sibTransId="{890B6380-BA1D-4F99-8050-8B144E739BCE}"/>
    <dgm:cxn modelId="{1BF80B8D-69B6-4C73-9DFE-CAC8C4B36C4F}" type="presOf" srcId="{AF0B54BE-3582-4878-B963-7CC794CD5DA4}" destId="{93259ED0-7659-425B-BA22-6DE355110661}" srcOrd="0" destOrd="0" presId="urn:microsoft.com/office/officeart/2005/8/layout/radial2"/>
    <dgm:cxn modelId="{E3CBC8A4-6EA9-454B-845A-CF04A942A44F}" type="presOf" srcId="{2B916B26-B4F6-4320-929E-663A90453813}" destId="{6501D706-1CA5-4D20-B29B-8602AF087CCB}" srcOrd="0" destOrd="0" presId="urn:microsoft.com/office/officeart/2005/8/layout/radial2"/>
    <dgm:cxn modelId="{94D8A217-5E97-4603-A15F-7AC48053B779}" type="presOf" srcId="{64A6BECA-6312-4E96-AE89-A8BB956B5990}" destId="{6501D706-1CA5-4D20-B29B-8602AF087CCB}" srcOrd="0" destOrd="1" presId="urn:microsoft.com/office/officeart/2005/8/layout/radial2"/>
    <dgm:cxn modelId="{61C65A7E-D751-4A66-9F3F-DEB617588AB5}" srcId="{4B71B7F8-0516-4F31-9780-3CEF63F0230C}" destId="{5325311F-E070-4074-A041-E49DEF637741}" srcOrd="1" destOrd="0" parTransId="{F37B6DE2-738B-4B30-920C-34DC6BD8BAC6}" sibTransId="{81F19840-AF39-4FE2-994C-9F59CF4A9210}"/>
    <dgm:cxn modelId="{D24D5C6A-29C5-4E85-BF8A-D703BE3CDF38}" srcId="{4B71B7F8-0516-4F31-9780-3CEF63F0230C}" destId="{C212A867-41A5-419D-B1FB-DF8ABB9816D5}" srcOrd="2" destOrd="0" parTransId="{352941B5-FCC4-4355-B494-071D77886BE3}" sibTransId="{85D850F8-7F73-4DDF-AA10-596A7482B6A7}"/>
    <dgm:cxn modelId="{078EDE93-31F8-4218-AB3C-020B59350FD7}" srcId="{C212A867-41A5-419D-B1FB-DF8ABB9816D5}" destId="{18E94781-0B20-4546-A810-0D877EAD463B}" srcOrd="2" destOrd="0" parTransId="{319948B5-1999-4609-AF60-16ABA94E60FB}" sibTransId="{1008B527-26A9-4CEA-8D61-FE77DE63F6F3}"/>
    <dgm:cxn modelId="{A99100CA-3265-4ECC-B146-1A9CC6661475}" type="presOf" srcId="{5325311F-E070-4074-A041-E49DEF637741}" destId="{95F9304D-720F-4774-8A18-F2EB5B866503}" srcOrd="0" destOrd="0" presId="urn:microsoft.com/office/officeart/2005/8/layout/radial2"/>
    <dgm:cxn modelId="{4E51764F-DD3C-4D4D-86EC-72977B59CC2D}" type="presOf" srcId="{8403B3F5-9FAD-432D-BAC7-C74AF5392CE5}" destId="{17E84242-A3E3-46B8-9A81-ECE7922E7320}" srcOrd="0" destOrd="0" presId="urn:microsoft.com/office/officeart/2005/8/layout/radial2"/>
    <dgm:cxn modelId="{25FEA2E6-3BAE-46B0-9FB0-3BF254011810}" type="presOf" srcId="{352941B5-FCC4-4355-B494-071D77886BE3}" destId="{EB5AFAE1-DBCA-43B0-819E-2B1B7EBD0678}" srcOrd="0" destOrd="0" presId="urn:microsoft.com/office/officeart/2005/8/layout/radial2"/>
    <dgm:cxn modelId="{57AD75A0-F065-4B43-BEA5-8A349874BAFB}" srcId="{5325311F-E070-4074-A041-E49DEF637741}" destId="{EABBC490-7B5B-4D39-B334-5AE94C008F22}" srcOrd="2" destOrd="0" parTransId="{4BE165A4-6F86-4E48-AECA-8DD5E08F571F}" sibTransId="{650B6BFB-DD88-42A6-B64C-81162E731371}"/>
    <dgm:cxn modelId="{E98E0798-EDED-4C21-97E6-9440EDED56C4}" srcId="{4BAA0A47-2739-43B7-B83B-9C77CFD5F109}" destId="{8403B3F5-9FAD-432D-BAC7-C74AF5392CE5}" srcOrd="0" destOrd="0" parTransId="{CD5909A8-397C-4B1E-BDC9-8AC9A7E08FFA}" sibTransId="{D44F11A5-027C-4554-B004-D6F3B4F2E909}"/>
    <dgm:cxn modelId="{281669CC-5747-4C1A-A484-D2B0ADFB0B49}" type="presOf" srcId="{CB47D61A-933A-4857-BE5E-8DB686CE5991}" destId="{299C0637-DD1E-4DAB-AEEF-A5FF6C4E176C}" srcOrd="0" destOrd="0" presId="urn:microsoft.com/office/officeart/2005/8/layout/radial2"/>
    <dgm:cxn modelId="{8E52D90E-19AC-4FA8-81B3-ABCBB9F1265A}" srcId="{4B71B7F8-0516-4F31-9780-3CEF63F0230C}" destId="{CB47D61A-933A-4857-BE5E-8DB686CE5991}" srcOrd="0" destOrd="0" parTransId="{AF0B54BE-3582-4878-B963-7CC794CD5DA4}" sibTransId="{D1E1E14F-8920-469F-80B8-578E8D110CB9}"/>
    <dgm:cxn modelId="{0E614476-23F7-47FA-A081-8219876B52FE}" srcId="{4B71B7F8-0516-4F31-9780-3CEF63F0230C}" destId="{4BAA0A47-2739-43B7-B83B-9C77CFD5F109}" srcOrd="3" destOrd="0" parTransId="{53A8ED6A-6DC9-4225-BD31-8E422455C7D4}" sibTransId="{D863174D-BE68-4E2F-84DD-206625EAF1EE}"/>
    <dgm:cxn modelId="{AFFF2B7A-EB04-4965-8738-FAAD02D0BCCF}" type="presParOf" srcId="{74141C70-BFD4-4B91-85F2-08BE568CAEF7}" destId="{85E5F102-B438-4D3C-B4B8-CA9135E76680}" srcOrd="0" destOrd="0" presId="urn:microsoft.com/office/officeart/2005/8/layout/radial2"/>
    <dgm:cxn modelId="{DADDF686-033C-4CEC-B891-66464CD3D01E}" type="presParOf" srcId="{85E5F102-B438-4D3C-B4B8-CA9135E76680}" destId="{BD480515-BFA6-4CB8-8577-6224EED64B86}" srcOrd="0" destOrd="0" presId="urn:microsoft.com/office/officeart/2005/8/layout/radial2"/>
    <dgm:cxn modelId="{60ADFE51-FFEA-4A9C-AEC3-462789772199}" type="presParOf" srcId="{BD480515-BFA6-4CB8-8577-6224EED64B86}" destId="{79E76529-078D-40A2-896E-2F5C040F98CA}" srcOrd="0" destOrd="0" presId="urn:microsoft.com/office/officeart/2005/8/layout/radial2"/>
    <dgm:cxn modelId="{D6CEB333-16DD-488E-8099-51771343A44A}" type="presParOf" srcId="{BD480515-BFA6-4CB8-8577-6224EED64B86}" destId="{9FD11B5B-65EA-494F-82B5-8C17175BB0DA}" srcOrd="1" destOrd="0" presId="urn:microsoft.com/office/officeart/2005/8/layout/radial2"/>
    <dgm:cxn modelId="{E914BA9E-977D-40C2-9BD9-E9F32FFAE782}" type="presParOf" srcId="{85E5F102-B438-4D3C-B4B8-CA9135E76680}" destId="{93259ED0-7659-425B-BA22-6DE355110661}" srcOrd="1" destOrd="0" presId="urn:microsoft.com/office/officeart/2005/8/layout/radial2"/>
    <dgm:cxn modelId="{AD4E39FC-AA8A-49E1-BB24-DFA7C9540D0E}" type="presParOf" srcId="{85E5F102-B438-4D3C-B4B8-CA9135E76680}" destId="{787FA1C1-EC8C-4F06-AB33-CF177F7C006F}" srcOrd="2" destOrd="0" presId="urn:microsoft.com/office/officeart/2005/8/layout/radial2"/>
    <dgm:cxn modelId="{8D1CB53B-F204-4E18-B5D1-B5E8E2212AE4}" type="presParOf" srcId="{787FA1C1-EC8C-4F06-AB33-CF177F7C006F}" destId="{299C0637-DD1E-4DAB-AEEF-A5FF6C4E176C}" srcOrd="0" destOrd="0" presId="urn:microsoft.com/office/officeart/2005/8/layout/radial2"/>
    <dgm:cxn modelId="{227B6143-C4C6-4A1F-9AE5-B05A6BFD2E84}" type="presParOf" srcId="{787FA1C1-EC8C-4F06-AB33-CF177F7C006F}" destId="{692E66D0-D26A-4ADD-A8EA-4A11FC67DE3D}" srcOrd="1" destOrd="0" presId="urn:microsoft.com/office/officeart/2005/8/layout/radial2"/>
    <dgm:cxn modelId="{59FD502D-BD2B-47F7-8DC8-8C3313653B39}" type="presParOf" srcId="{85E5F102-B438-4D3C-B4B8-CA9135E76680}" destId="{35BAD60D-F23E-49F3-A9CB-CF46780E7E26}" srcOrd="3" destOrd="0" presId="urn:microsoft.com/office/officeart/2005/8/layout/radial2"/>
    <dgm:cxn modelId="{6E12B7D7-05AE-4165-A8F3-736B317D4889}" type="presParOf" srcId="{85E5F102-B438-4D3C-B4B8-CA9135E76680}" destId="{B2DAEFC8-B4AA-4C04-B2A7-849D6C4D84CD}" srcOrd="4" destOrd="0" presId="urn:microsoft.com/office/officeart/2005/8/layout/radial2"/>
    <dgm:cxn modelId="{00469720-0525-426A-B08E-89651122EE5E}" type="presParOf" srcId="{B2DAEFC8-B4AA-4C04-B2A7-849D6C4D84CD}" destId="{95F9304D-720F-4774-8A18-F2EB5B866503}" srcOrd="0" destOrd="0" presId="urn:microsoft.com/office/officeart/2005/8/layout/radial2"/>
    <dgm:cxn modelId="{9AA50144-A264-4BA5-9050-3C9CAAA1DD08}" type="presParOf" srcId="{B2DAEFC8-B4AA-4C04-B2A7-849D6C4D84CD}" destId="{6501D706-1CA5-4D20-B29B-8602AF087CCB}" srcOrd="1" destOrd="0" presId="urn:microsoft.com/office/officeart/2005/8/layout/radial2"/>
    <dgm:cxn modelId="{93F14399-89F6-41B8-9785-670FF049BEAA}" type="presParOf" srcId="{85E5F102-B438-4D3C-B4B8-CA9135E76680}" destId="{EB5AFAE1-DBCA-43B0-819E-2B1B7EBD0678}" srcOrd="5" destOrd="0" presId="urn:microsoft.com/office/officeart/2005/8/layout/radial2"/>
    <dgm:cxn modelId="{E148101F-0CC9-4EA4-8F3B-6247BD6A173D}" type="presParOf" srcId="{85E5F102-B438-4D3C-B4B8-CA9135E76680}" destId="{567ACC6C-F4BB-4AE4-A29E-DF73B112275A}" srcOrd="6" destOrd="0" presId="urn:microsoft.com/office/officeart/2005/8/layout/radial2"/>
    <dgm:cxn modelId="{E1921332-68DA-483D-8B1D-54389FCD2697}" type="presParOf" srcId="{567ACC6C-F4BB-4AE4-A29E-DF73B112275A}" destId="{AA144E4A-A653-4480-B121-1A28077D3EAF}" srcOrd="0" destOrd="0" presId="urn:microsoft.com/office/officeart/2005/8/layout/radial2"/>
    <dgm:cxn modelId="{EF128AB6-DF25-4E3F-936E-3B85057F7248}" type="presParOf" srcId="{567ACC6C-F4BB-4AE4-A29E-DF73B112275A}" destId="{BB70D1C8-D1D4-4B2C-90A0-29F7EA17EF9E}" srcOrd="1" destOrd="0" presId="urn:microsoft.com/office/officeart/2005/8/layout/radial2"/>
    <dgm:cxn modelId="{243AE7D5-E56C-4EA6-B2D4-967E8FE2DA9B}" type="presParOf" srcId="{85E5F102-B438-4D3C-B4B8-CA9135E76680}" destId="{9DE88BED-A2E2-4B26-A6AB-AC3CA5F5855F}" srcOrd="7" destOrd="0" presId="urn:microsoft.com/office/officeart/2005/8/layout/radial2"/>
    <dgm:cxn modelId="{540AA99D-7BF9-456C-806C-1A2F80485336}" type="presParOf" srcId="{85E5F102-B438-4D3C-B4B8-CA9135E76680}" destId="{65851B7F-8523-423C-8A0A-BA19D3DED0C3}" srcOrd="8" destOrd="0" presId="urn:microsoft.com/office/officeart/2005/8/layout/radial2"/>
    <dgm:cxn modelId="{BB25A075-9D03-404A-916B-8061B05699BA}" type="presParOf" srcId="{65851B7F-8523-423C-8A0A-BA19D3DED0C3}" destId="{8ADD7136-D66B-48F1-A0D1-DC5E907EDEB4}" srcOrd="0" destOrd="0" presId="urn:microsoft.com/office/officeart/2005/8/layout/radial2"/>
    <dgm:cxn modelId="{D496DD2D-418B-4DE7-8860-160255FCA2C9}" type="presParOf" srcId="{65851B7F-8523-423C-8A0A-BA19D3DED0C3}" destId="{17E84242-A3E3-46B8-9A81-ECE7922E7320}"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1EB87110-E4EF-42E2-8D07-4020D08473F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F6C82224-E6A8-4578-87DB-A63D15DB7EF4}">
      <dgm:prSet phldrT="[Κείμενο]" custT="1"/>
      <dgm:spPr/>
      <dgm:t>
        <a:bodyPr/>
        <a:lstStyle/>
        <a:p>
          <a:r>
            <a:rPr lang="el-GR" sz="1400" dirty="0" smtClean="0"/>
            <a:t>Σιαλαδενίτιδες </a:t>
          </a:r>
          <a:endParaRPr lang="el-GR" sz="1400" dirty="0"/>
        </a:p>
      </dgm:t>
    </dgm:pt>
    <dgm:pt modelId="{A9B17885-E03B-4641-8F75-45DEE5D57E6B}" type="parTrans" cxnId="{DCB958EB-9FD7-45BA-B04D-36EEAA1A4068}">
      <dgm:prSet/>
      <dgm:spPr/>
      <dgm:t>
        <a:bodyPr/>
        <a:lstStyle/>
        <a:p>
          <a:endParaRPr lang="el-GR"/>
        </a:p>
      </dgm:t>
    </dgm:pt>
    <dgm:pt modelId="{EBA4AB8B-9506-41AF-9168-19DD4A31535F}" type="sibTrans" cxnId="{DCB958EB-9FD7-45BA-B04D-36EEAA1A4068}">
      <dgm:prSet/>
      <dgm:spPr/>
      <dgm:t>
        <a:bodyPr/>
        <a:lstStyle/>
        <a:p>
          <a:endParaRPr lang="el-GR"/>
        </a:p>
      </dgm:t>
    </dgm:pt>
    <dgm:pt modelId="{E267D53E-955B-4627-BC29-EFE9691EF2CE}">
      <dgm:prSet phldrT="[Κείμενο]" custT="1"/>
      <dgm:spPr/>
      <dgm:t>
        <a:bodyPr/>
        <a:lstStyle/>
        <a:p>
          <a:r>
            <a:rPr lang="el-GR" sz="1400" dirty="0" smtClean="0"/>
            <a:t>Προσβολή των σιαλογόνων αδένων από βακτήρια </a:t>
          </a:r>
          <a:endParaRPr lang="el-GR" sz="1400" dirty="0"/>
        </a:p>
      </dgm:t>
    </dgm:pt>
    <dgm:pt modelId="{BDB41287-6E56-45F5-BA23-96DF0D14545C}" type="parTrans" cxnId="{8F29BF90-70E8-4787-99F0-463C3B561E4F}">
      <dgm:prSet/>
      <dgm:spPr/>
      <dgm:t>
        <a:bodyPr/>
        <a:lstStyle/>
        <a:p>
          <a:endParaRPr lang="el-GR"/>
        </a:p>
      </dgm:t>
    </dgm:pt>
    <dgm:pt modelId="{5292AB01-18CA-4FFD-A149-C8A73B5F9481}" type="sibTrans" cxnId="{8F29BF90-70E8-4787-99F0-463C3B561E4F}">
      <dgm:prSet/>
      <dgm:spPr/>
      <dgm:t>
        <a:bodyPr/>
        <a:lstStyle/>
        <a:p>
          <a:endParaRPr lang="el-GR"/>
        </a:p>
      </dgm:t>
    </dgm:pt>
    <dgm:pt modelId="{7C296221-D4FC-415C-B995-611AB7A0E85F}">
      <dgm:prSet phldrT="[Κείμενο]" custT="1"/>
      <dgm:spPr/>
      <dgm:t>
        <a:bodyPr/>
        <a:lstStyle/>
        <a:p>
          <a:r>
            <a:rPr lang="el-GR" sz="1400" dirty="0" smtClean="0"/>
            <a:t>Προσβολή των σιαλογόνων αδένων από ιούς</a:t>
          </a:r>
          <a:endParaRPr lang="el-GR" sz="1400" dirty="0"/>
        </a:p>
      </dgm:t>
    </dgm:pt>
    <dgm:pt modelId="{AED89CE9-03F3-4D8A-92C0-D378B852477B}" type="parTrans" cxnId="{8345A31C-0BFF-488F-8D04-EFF8AF68A882}">
      <dgm:prSet/>
      <dgm:spPr/>
      <dgm:t>
        <a:bodyPr/>
        <a:lstStyle/>
        <a:p>
          <a:endParaRPr lang="el-GR"/>
        </a:p>
      </dgm:t>
    </dgm:pt>
    <dgm:pt modelId="{D1DB3A72-3BD2-4D1F-8BD4-17059AB422C6}" type="sibTrans" cxnId="{8345A31C-0BFF-488F-8D04-EFF8AF68A882}">
      <dgm:prSet/>
      <dgm:spPr/>
      <dgm:t>
        <a:bodyPr/>
        <a:lstStyle/>
        <a:p>
          <a:endParaRPr lang="el-GR"/>
        </a:p>
      </dgm:t>
    </dgm:pt>
    <dgm:pt modelId="{10F00C38-3792-49D0-AB0C-A2C7EA26C865}">
      <dgm:prSet custT="1"/>
      <dgm:spPr/>
      <dgm:t>
        <a:bodyPr/>
        <a:lstStyle/>
        <a:p>
          <a:r>
            <a:rPr lang="el-GR" sz="1400" dirty="0" smtClean="0"/>
            <a:t>Προσβολή των σιαλογόνων αδένων από μύκητες </a:t>
          </a:r>
          <a:endParaRPr lang="el-GR" sz="1400" dirty="0"/>
        </a:p>
      </dgm:t>
    </dgm:pt>
    <dgm:pt modelId="{C91EC0D3-B1AD-42D6-9066-2081189D72A8}" type="parTrans" cxnId="{8284F60C-8ACF-45E1-93C9-1CF100DC04EC}">
      <dgm:prSet/>
      <dgm:spPr/>
      <dgm:t>
        <a:bodyPr/>
        <a:lstStyle/>
        <a:p>
          <a:endParaRPr lang="el-GR"/>
        </a:p>
      </dgm:t>
    </dgm:pt>
    <dgm:pt modelId="{BBA66C75-B9F1-4D1B-A4F1-946365493C72}" type="sibTrans" cxnId="{8284F60C-8ACF-45E1-93C9-1CF100DC04EC}">
      <dgm:prSet/>
      <dgm:spPr/>
      <dgm:t>
        <a:bodyPr/>
        <a:lstStyle/>
        <a:p>
          <a:endParaRPr lang="el-GR"/>
        </a:p>
      </dgm:t>
    </dgm:pt>
    <dgm:pt modelId="{BFE3DC2A-B342-4537-BC00-F60150F965A9}" type="pres">
      <dgm:prSet presAssocID="{1EB87110-E4EF-42E2-8D07-4020D08473FC}" presName="hierChild1" presStyleCnt="0">
        <dgm:presLayoutVars>
          <dgm:chPref val="1"/>
          <dgm:dir/>
          <dgm:animOne val="branch"/>
          <dgm:animLvl val="lvl"/>
          <dgm:resizeHandles/>
        </dgm:presLayoutVars>
      </dgm:prSet>
      <dgm:spPr/>
      <dgm:t>
        <a:bodyPr/>
        <a:lstStyle/>
        <a:p>
          <a:endParaRPr lang="el-GR"/>
        </a:p>
      </dgm:t>
    </dgm:pt>
    <dgm:pt modelId="{DDD55508-5F05-4783-9960-4F7D34013EC5}" type="pres">
      <dgm:prSet presAssocID="{F6C82224-E6A8-4578-87DB-A63D15DB7EF4}" presName="hierRoot1" presStyleCnt="0"/>
      <dgm:spPr/>
    </dgm:pt>
    <dgm:pt modelId="{0B37BEE9-A6E8-46FE-AD20-0619282CF7DF}" type="pres">
      <dgm:prSet presAssocID="{F6C82224-E6A8-4578-87DB-A63D15DB7EF4}" presName="composite" presStyleCnt="0"/>
      <dgm:spPr/>
    </dgm:pt>
    <dgm:pt modelId="{3B475390-3092-475A-B567-31ACBF08B1B5}" type="pres">
      <dgm:prSet presAssocID="{F6C82224-E6A8-4578-87DB-A63D15DB7EF4}" presName="background" presStyleLbl="node0" presStyleIdx="0" presStyleCnt="1"/>
      <dgm:spPr/>
    </dgm:pt>
    <dgm:pt modelId="{C36FDB28-409A-4564-9D08-70BE11D33AA0}" type="pres">
      <dgm:prSet presAssocID="{F6C82224-E6A8-4578-87DB-A63D15DB7EF4}" presName="text" presStyleLbl="fgAcc0" presStyleIdx="0" presStyleCnt="1">
        <dgm:presLayoutVars>
          <dgm:chPref val="3"/>
        </dgm:presLayoutVars>
      </dgm:prSet>
      <dgm:spPr/>
      <dgm:t>
        <a:bodyPr/>
        <a:lstStyle/>
        <a:p>
          <a:endParaRPr lang="el-GR"/>
        </a:p>
      </dgm:t>
    </dgm:pt>
    <dgm:pt modelId="{294B08B1-7997-4EA7-A1F1-59F5C70E7F43}" type="pres">
      <dgm:prSet presAssocID="{F6C82224-E6A8-4578-87DB-A63D15DB7EF4}" presName="hierChild2" presStyleCnt="0"/>
      <dgm:spPr/>
    </dgm:pt>
    <dgm:pt modelId="{046BE0A3-951C-49EA-AB8D-AD13D07774A4}" type="pres">
      <dgm:prSet presAssocID="{BDB41287-6E56-45F5-BA23-96DF0D14545C}" presName="Name10" presStyleLbl="parChTrans1D2" presStyleIdx="0" presStyleCnt="3"/>
      <dgm:spPr/>
      <dgm:t>
        <a:bodyPr/>
        <a:lstStyle/>
        <a:p>
          <a:endParaRPr lang="el-GR"/>
        </a:p>
      </dgm:t>
    </dgm:pt>
    <dgm:pt modelId="{B3910752-2337-40AE-89F3-567789B5B47F}" type="pres">
      <dgm:prSet presAssocID="{E267D53E-955B-4627-BC29-EFE9691EF2CE}" presName="hierRoot2" presStyleCnt="0"/>
      <dgm:spPr/>
    </dgm:pt>
    <dgm:pt modelId="{5056DE4C-65E7-45DA-91DF-9B2937FC387D}" type="pres">
      <dgm:prSet presAssocID="{E267D53E-955B-4627-BC29-EFE9691EF2CE}" presName="composite2" presStyleCnt="0"/>
      <dgm:spPr/>
    </dgm:pt>
    <dgm:pt modelId="{85C765F0-2AB7-48F0-8E9D-54639C49DD76}" type="pres">
      <dgm:prSet presAssocID="{E267D53E-955B-4627-BC29-EFE9691EF2CE}" presName="background2" presStyleLbl="node2" presStyleIdx="0" presStyleCnt="3"/>
      <dgm:spPr/>
    </dgm:pt>
    <dgm:pt modelId="{0F72AA95-A3EF-4D07-8294-1A33F44429F8}" type="pres">
      <dgm:prSet presAssocID="{E267D53E-955B-4627-BC29-EFE9691EF2CE}" presName="text2" presStyleLbl="fgAcc2" presStyleIdx="0" presStyleCnt="3">
        <dgm:presLayoutVars>
          <dgm:chPref val="3"/>
        </dgm:presLayoutVars>
      </dgm:prSet>
      <dgm:spPr/>
      <dgm:t>
        <a:bodyPr/>
        <a:lstStyle/>
        <a:p>
          <a:endParaRPr lang="el-GR"/>
        </a:p>
      </dgm:t>
    </dgm:pt>
    <dgm:pt modelId="{20CE6F80-1B9B-4044-8340-ECF4E28FA951}" type="pres">
      <dgm:prSet presAssocID="{E267D53E-955B-4627-BC29-EFE9691EF2CE}" presName="hierChild3" presStyleCnt="0"/>
      <dgm:spPr/>
    </dgm:pt>
    <dgm:pt modelId="{E8A94B0A-3594-4356-9705-0733C70FA363}" type="pres">
      <dgm:prSet presAssocID="{AED89CE9-03F3-4D8A-92C0-D378B852477B}" presName="Name10" presStyleLbl="parChTrans1D2" presStyleIdx="1" presStyleCnt="3"/>
      <dgm:spPr/>
      <dgm:t>
        <a:bodyPr/>
        <a:lstStyle/>
        <a:p>
          <a:endParaRPr lang="el-GR"/>
        </a:p>
      </dgm:t>
    </dgm:pt>
    <dgm:pt modelId="{0FD3FAC1-1570-437B-8B02-D68B17D01EC0}" type="pres">
      <dgm:prSet presAssocID="{7C296221-D4FC-415C-B995-611AB7A0E85F}" presName="hierRoot2" presStyleCnt="0"/>
      <dgm:spPr/>
    </dgm:pt>
    <dgm:pt modelId="{5FD03DE3-DBDE-462B-980C-8C239432B754}" type="pres">
      <dgm:prSet presAssocID="{7C296221-D4FC-415C-B995-611AB7A0E85F}" presName="composite2" presStyleCnt="0"/>
      <dgm:spPr/>
    </dgm:pt>
    <dgm:pt modelId="{D5EDE539-ED35-4037-9E22-33A2F437133F}" type="pres">
      <dgm:prSet presAssocID="{7C296221-D4FC-415C-B995-611AB7A0E85F}" presName="background2" presStyleLbl="node2" presStyleIdx="1" presStyleCnt="3"/>
      <dgm:spPr/>
    </dgm:pt>
    <dgm:pt modelId="{7A091C90-88AE-4EB2-A571-7F9E5FD6F2CC}" type="pres">
      <dgm:prSet presAssocID="{7C296221-D4FC-415C-B995-611AB7A0E85F}" presName="text2" presStyleLbl="fgAcc2" presStyleIdx="1" presStyleCnt="3">
        <dgm:presLayoutVars>
          <dgm:chPref val="3"/>
        </dgm:presLayoutVars>
      </dgm:prSet>
      <dgm:spPr/>
      <dgm:t>
        <a:bodyPr/>
        <a:lstStyle/>
        <a:p>
          <a:endParaRPr lang="el-GR"/>
        </a:p>
      </dgm:t>
    </dgm:pt>
    <dgm:pt modelId="{59B99F56-5B23-4355-87F5-24B6CAB17E7B}" type="pres">
      <dgm:prSet presAssocID="{7C296221-D4FC-415C-B995-611AB7A0E85F}" presName="hierChild3" presStyleCnt="0"/>
      <dgm:spPr/>
    </dgm:pt>
    <dgm:pt modelId="{4D847063-7A29-4E52-BBC0-19DB6D5CB344}" type="pres">
      <dgm:prSet presAssocID="{C91EC0D3-B1AD-42D6-9066-2081189D72A8}" presName="Name10" presStyleLbl="parChTrans1D2" presStyleIdx="2" presStyleCnt="3"/>
      <dgm:spPr/>
      <dgm:t>
        <a:bodyPr/>
        <a:lstStyle/>
        <a:p>
          <a:endParaRPr lang="el-GR"/>
        </a:p>
      </dgm:t>
    </dgm:pt>
    <dgm:pt modelId="{914F4C9A-0CA3-41D0-B9CD-59EC2B8077B4}" type="pres">
      <dgm:prSet presAssocID="{10F00C38-3792-49D0-AB0C-A2C7EA26C865}" presName="hierRoot2" presStyleCnt="0"/>
      <dgm:spPr/>
    </dgm:pt>
    <dgm:pt modelId="{68AECA87-BC08-422B-8865-E6C574D1E540}" type="pres">
      <dgm:prSet presAssocID="{10F00C38-3792-49D0-AB0C-A2C7EA26C865}" presName="composite2" presStyleCnt="0"/>
      <dgm:spPr/>
    </dgm:pt>
    <dgm:pt modelId="{EAB67172-8464-4FA4-980A-53D59EA63799}" type="pres">
      <dgm:prSet presAssocID="{10F00C38-3792-49D0-AB0C-A2C7EA26C865}" presName="background2" presStyleLbl="node2" presStyleIdx="2" presStyleCnt="3"/>
      <dgm:spPr/>
    </dgm:pt>
    <dgm:pt modelId="{DC705426-0D7F-4732-AA26-CD77262457D5}" type="pres">
      <dgm:prSet presAssocID="{10F00C38-3792-49D0-AB0C-A2C7EA26C865}" presName="text2" presStyleLbl="fgAcc2" presStyleIdx="2" presStyleCnt="3">
        <dgm:presLayoutVars>
          <dgm:chPref val="3"/>
        </dgm:presLayoutVars>
      </dgm:prSet>
      <dgm:spPr/>
      <dgm:t>
        <a:bodyPr/>
        <a:lstStyle/>
        <a:p>
          <a:endParaRPr lang="el-GR"/>
        </a:p>
      </dgm:t>
    </dgm:pt>
    <dgm:pt modelId="{AC92A851-C0B1-4A4C-BFF8-077C0BDD155E}" type="pres">
      <dgm:prSet presAssocID="{10F00C38-3792-49D0-AB0C-A2C7EA26C865}" presName="hierChild3" presStyleCnt="0"/>
      <dgm:spPr/>
    </dgm:pt>
  </dgm:ptLst>
  <dgm:cxnLst>
    <dgm:cxn modelId="{7EFE6B12-1377-4A47-B0C9-CBAA65188EF2}" type="presOf" srcId="{E267D53E-955B-4627-BC29-EFE9691EF2CE}" destId="{0F72AA95-A3EF-4D07-8294-1A33F44429F8}" srcOrd="0" destOrd="0" presId="urn:microsoft.com/office/officeart/2005/8/layout/hierarchy1"/>
    <dgm:cxn modelId="{DCB958EB-9FD7-45BA-B04D-36EEAA1A4068}" srcId="{1EB87110-E4EF-42E2-8D07-4020D08473FC}" destId="{F6C82224-E6A8-4578-87DB-A63D15DB7EF4}" srcOrd="0" destOrd="0" parTransId="{A9B17885-E03B-4641-8F75-45DEE5D57E6B}" sibTransId="{EBA4AB8B-9506-41AF-9168-19DD4A31535F}"/>
    <dgm:cxn modelId="{421254FF-BBBA-4319-BB73-2EC708FABA9B}" type="presOf" srcId="{10F00C38-3792-49D0-AB0C-A2C7EA26C865}" destId="{DC705426-0D7F-4732-AA26-CD77262457D5}" srcOrd="0" destOrd="0" presId="urn:microsoft.com/office/officeart/2005/8/layout/hierarchy1"/>
    <dgm:cxn modelId="{2587F2E8-75FF-4949-8FD7-41CDD64579EC}" type="presOf" srcId="{C91EC0D3-B1AD-42D6-9066-2081189D72A8}" destId="{4D847063-7A29-4E52-BBC0-19DB6D5CB344}" srcOrd="0" destOrd="0" presId="urn:microsoft.com/office/officeart/2005/8/layout/hierarchy1"/>
    <dgm:cxn modelId="{3989C38E-E488-4415-84D5-BFF19C53FF05}" type="presOf" srcId="{7C296221-D4FC-415C-B995-611AB7A0E85F}" destId="{7A091C90-88AE-4EB2-A571-7F9E5FD6F2CC}" srcOrd="0" destOrd="0" presId="urn:microsoft.com/office/officeart/2005/8/layout/hierarchy1"/>
    <dgm:cxn modelId="{9EAF9E67-8C7D-48C8-84E7-AB6362A713BB}" type="presOf" srcId="{AED89CE9-03F3-4D8A-92C0-D378B852477B}" destId="{E8A94B0A-3594-4356-9705-0733C70FA363}" srcOrd="0" destOrd="0" presId="urn:microsoft.com/office/officeart/2005/8/layout/hierarchy1"/>
    <dgm:cxn modelId="{8B565E6C-18E0-4F33-B7C2-D61A96079C88}" type="presOf" srcId="{BDB41287-6E56-45F5-BA23-96DF0D14545C}" destId="{046BE0A3-951C-49EA-AB8D-AD13D07774A4}" srcOrd="0" destOrd="0" presId="urn:microsoft.com/office/officeart/2005/8/layout/hierarchy1"/>
    <dgm:cxn modelId="{37DCEF5F-F3EF-43AD-996F-960858D15C2B}" type="presOf" srcId="{F6C82224-E6A8-4578-87DB-A63D15DB7EF4}" destId="{C36FDB28-409A-4564-9D08-70BE11D33AA0}" srcOrd="0" destOrd="0" presId="urn:microsoft.com/office/officeart/2005/8/layout/hierarchy1"/>
    <dgm:cxn modelId="{7CF4493A-46A9-46E0-B959-F2069F28649F}" type="presOf" srcId="{1EB87110-E4EF-42E2-8D07-4020D08473FC}" destId="{BFE3DC2A-B342-4537-BC00-F60150F965A9}" srcOrd="0" destOrd="0" presId="urn:microsoft.com/office/officeart/2005/8/layout/hierarchy1"/>
    <dgm:cxn modelId="{8345A31C-0BFF-488F-8D04-EFF8AF68A882}" srcId="{F6C82224-E6A8-4578-87DB-A63D15DB7EF4}" destId="{7C296221-D4FC-415C-B995-611AB7A0E85F}" srcOrd="1" destOrd="0" parTransId="{AED89CE9-03F3-4D8A-92C0-D378B852477B}" sibTransId="{D1DB3A72-3BD2-4D1F-8BD4-17059AB422C6}"/>
    <dgm:cxn modelId="{8F29BF90-70E8-4787-99F0-463C3B561E4F}" srcId="{F6C82224-E6A8-4578-87DB-A63D15DB7EF4}" destId="{E267D53E-955B-4627-BC29-EFE9691EF2CE}" srcOrd="0" destOrd="0" parTransId="{BDB41287-6E56-45F5-BA23-96DF0D14545C}" sibTransId="{5292AB01-18CA-4FFD-A149-C8A73B5F9481}"/>
    <dgm:cxn modelId="{8284F60C-8ACF-45E1-93C9-1CF100DC04EC}" srcId="{F6C82224-E6A8-4578-87DB-A63D15DB7EF4}" destId="{10F00C38-3792-49D0-AB0C-A2C7EA26C865}" srcOrd="2" destOrd="0" parTransId="{C91EC0D3-B1AD-42D6-9066-2081189D72A8}" sibTransId="{BBA66C75-B9F1-4D1B-A4F1-946365493C72}"/>
    <dgm:cxn modelId="{6D2CF76C-C83A-49F9-9597-10ABEC6BEBFC}" type="presParOf" srcId="{BFE3DC2A-B342-4537-BC00-F60150F965A9}" destId="{DDD55508-5F05-4783-9960-4F7D34013EC5}" srcOrd="0" destOrd="0" presId="urn:microsoft.com/office/officeart/2005/8/layout/hierarchy1"/>
    <dgm:cxn modelId="{80F66A97-2C27-4D56-9844-C40A4C2DA5EE}" type="presParOf" srcId="{DDD55508-5F05-4783-9960-4F7D34013EC5}" destId="{0B37BEE9-A6E8-46FE-AD20-0619282CF7DF}" srcOrd="0" destOrd="0" presId="urn:microsoft.com/office/officeart/2005/8/layout/hierarchy1"/>
    <dgm:cxn modelId="{37B0AF8F-A067-4918-ACB1-0DFD266137F7}" type="presParOf" srcId="{0B37BEE9-A6E8-46FE-AD20-0619282CF7DF}" destId="{3B475390-3092-475A-B567-31ACBF08B1B5}" srcOrd="0" destOrd="0" presId="urn:microsoft.com/office/officeart/2005/8/layout/hierarchy1"/>
    <dgm:cxn modelId="{C92C3156-3097-47B2-8D19-22FB6DE2F8AE}" type="presParOf" srcId="{0B37BEE9-A6E8-46FE-AD20-0619282CF7DF}" destId="{C36FDB28-409A-4564-9D08-70BE11D33AA0}" srcOrd="1" destOrd="0" presId="urn:microsoft.com/office/officeart/2005/8/layout/hierarchy1"/>
    <dgm:cxn modelId="{AD41734A-70EE-48E9-A975-3E7160DA27C0}" type="presParOf" srcId="{DDD55508-5F05-4783-9960-4F7D34013EC5}" destId="{294B08B1-7997-4EA7-A1F1-59F5C70E7F43}" srcOrd="1" destOrd="0" presId="urn:microsoft.com/office/officeart/2005/8/layout/hierarchy1"/>
    <dgm:cxn modelId="{A0B99F2A-64DC-4E6D-AAB1-FAD7EEFF2427}" type="presParOf" srcId="{294B08B1-7997-4EA7-A1F1-59F5C70E7F43}" destId="{046BE0A3-951C-49EA-AB8D-AD13D07774A4}" srcOrd="0" destOrd="0" presId="urn:microsoft.com/office/officeart/2005/8/layout/hierarchy1"/>
    <dgm:cxn modelId="{F2DA75D5-39A3-43D0-B8C3-74A11F46C134}" type="presParOf" srcId="{294B08B1-7997-4EA7-A1F1-59F5C70E7F43}" destId="{B3910752-2337-40AE-89F3-567789B5B47F}" srcOrd="1" destOrd="0" presId="urn:microsoft.com/office/officeart/2005/8/layout/hierarchy1"/>
    <dgm:cxn modelId="{9B90BF14-5742-4E76-BADE-654020B0EF1F}" type="presParOf" srcId="{B3910752-2337-40AE-89F3-567789B5B47F}" destId="{5056DE4C-65E7-45DA-91DF-9B2937FC387D}" srcOrd="0" destOrd="0" presId="urn:microsoft.com/office/officeart/2005/8/layout/hierarchy1"/>
    <dgm:cxn modelId="{BA4CB136-5C45-4BF5-AB76-4A12EEC6ADB4}" type="presParOf" srcId="{5056DE4C-65E7-45DA-91DF-9B2937FC387D}" destId="{85C765F0-2AB7-48F0-8E9D-54639C49DD76}" srcOrd="0" destOrd="0" presId="urn:microsoft.com/office/officeart/2005/8/layout/hierarchy1"/>
    <dgm:cxn modelId="{94696056-8DF4-4450-BAB5-4E31B7FB0D6E}" type="presParOf" srcId="{5056DE4C-65E7-45DA-91DF-9B2937FC387D}" destId="{0F72AA95-A3EF-4D07-8294-1A33F44429F8}" srcOrd="1" destOrd="0" presId="urn:microsoft.com/office/officeart/2005/8/layout/hierarchy1"/>
    <dgm:cxn modelId="{B3840D0E-CECC-48A8-BA91-DC5ECDF08765}" type="presParOf" srcId="{B3910752-2337-40AE-89F3-567789B5B47F}" destId="{20CE6F80-1B9B-4044-8340-ECF4E28FA951}" srcOrd="1" destOrd="0" presId="urn:microsoft.com/office/officeart/2005/8/layout/hierarchy1"/>
    <dgm:cxn modelId="{F1B1316C-E9A0-443E-A61F-9D0BB2426FCB}" type="presParOf" srcId="{294B08B1-7997-4EA7-A1F1-59F5C70E7F43}" destId="{E8A94B0A-3594-4356-9705-0733C70FA363}" srcOrd="2" destOrd="0" presId="urn:microsoft.com/office/officeart/2005/8/layout/hierarchy1"/>
    <dgm:cxn modelId="{F11DB4BC-60AD-44C9-83AA-D43D687BDB1A}" type="presParOf" srcId="{294B08B1-7997-4EA7-A1F1-59F5C70E7F43}" destId="{0FD3FAC1-1570-437B-8B02-D68B17D01EC0}" srcOrd="3" destOrd="0" presId="urn:microsoft.com/office/officeart/2005/8/layout/hierarchy1"/>
    <dgm:cxn modelId="{05CAB35A-FF74-4C09-B713-D0E874211E50}" type="presParOf" srcId="{0FD3FAC1-1570-437B-8B02-D68B17D01EC0}" destId="{5FD03DE3-DBDE-462B-980C-8C239432B754}" srcOrd="0" destOrd="0" presId="urn:microsoft.com/office/officeart/2005/8/layout/hierarchy1"/>
    <dgm:cxn modelId="{E45E54E5-8718-48E3-B893-F5FBF0CBC460}" type="presParOf" srcId="{5FD03DE3-DBDE-462B-980C-8C239432B754}" destId="{D5EDE539-ED35-4037-9E22-33A2F437133F}" srcOrd="0" destOrd="0" presId="urn:microsoft.com/office/officeart/2005/8/layout/hierarchy1"/>
    <dgm:cxn modelId="{AD9A4E9F-2340-41E3-9EE3-2C5913E64B60}" type="presParOf" srcId="{5FD03DE3-DBDE-462B-980C-8C239432B754}" destId="{7A091C90-88AE-4EB2-A571-7F9E5FD6F2CC}" srcOrd="1" destOrd="0" presId="urn:microsoft.com/office/officeart/2005/8/layout/hierarchy1"/>
    <dgm:cxn modelId="{22CC6426-F46D-4AE5-BC07-0254BEF7C9AB}" type="presParOf" srcId="{0FD3FAC1-1570-437B-8B02-D68B17D01EC0}" destId="{59B99F56-5B23-4355-87F5-24B6CAB17E7B}" srcOrd="1" destOrd="0" presId="urn:microsoft.com/office/officeart/2005/8/layout/hierarchy1"/>
    <dgm:cxn modelId="{75487B05-6AE4-4423-BDD5-1ADE0B8087AE}" type="presParOf" srcId="{294B08B1-7997-4EA7-A1F1-59F5C70E7F43}" destId="{4D847063-7A29-4E52-BBC0-19DB6D5CB344}" srcOrd="4" destOrd="0" presId="urn:microsoft.com/office/officeart/2005/8/layout/hierarchy1"/>
    <dgm:cxn modelId="{DFA1452D-ABC6-41AC-AD49-57BF1B8BD1C2}" type="presParOf" srcId="{294B08B1-7997-4EA7-A1F1-59F5C70E7F43}" destId="{914F4C9A-0CA3-41D0-B9CD-59EC2B8077B4}" srcOrd="5" destOrd="0" presId="urn:microsoft.com/office/officeart/2005/8/layout/hierarchy1"/>
    <dgm:cxn modelId="{39564A3D-0405-46CA-9C78-A2FE8536EB27}" type="presParOf" srcId="{914F4C9A-0CA3-41D0-B9CD-59EC2B8077B4}" destId="{68AECA87-BC08-422B-8865-E6C574D1E540}" srcOrd="0" destOrd="0" presId="urn:microsoft.com/office/officeart/2005/8/layout/hierarchy1"/>
    <dgm:cxn modelId="{F7A219C4-E8AE-480A-AF4A-F854E824F1E9}" type="presParOf" srcId="{68AECA87-BC08-422B-8865-E6C574D1E540}" destId="{EAB67172-8464-4FA4-980A-53D59EA63799}" srcOrd="0" destOrd="0" presId="urn:microsoft.com/office/officeart/2005/8/layout/hierarchy1"/>
    <dgm:cxn modelId="{8E72F4E4-2287-4268-9412-5E245906EB86}" type="presParOf" srcId="{68AECA87-BC08-422B-8865-E6C574D1E540}" destId="{DC705426-0D7F-4732-AA26-CD77262457D5}" srcOrd="1" destOrd="0" presId="urn:microsoft.com/office/officeart/2005/8/layout/hierarchy1"/>
    <dgm:cxn modelId="{D60ADC0E-B4F3-4EA4-813F-5DC902BD3ABD}" type="presParOf" srcId="{914F4C9A-0CA3-41D0-B9CD-59EC2B8077B4}" destId="{AC92A851-C0B1-4A4C-BFF8-077C0BDD155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A504119B-EBCA-4D87-AC71-04F01963198F}"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5E4A033C-86A5-415C-97DF-43AB9B3707C6}">
      <dgm:prSet phldrT="[Κείμενο]" custT="1"/>
      <dgm:spPr/>
      <dgm:t>
        <a:bodyPr/>
        <a:lstStyle/>
        <a:p>
          <a:r>
            <a:rPr lang="el-GR" sz="1800" b="1" dirty="0" smtClean="0"/>
            <a:t>Σιαλαδενίτιδες βακτηριακής αιτιολογίας</a:t>
          </a:r>
          <a:endParaRPr lang="el-GR" sz="1800" b="1" dirty="0"/>
        </a:p>
      </dgm:t>
    </dgm:pt>
    <dgm:pt modelId="{DE4DD0DF-363B-4085-84F2-1D57513B74B1}" type="parTrans" cxnId="{EBCB4CA3-D011-4767-89DB-4E4B2A891BB6}">
      <dgm:prSet/>
      <dgm:spPr/>
      <dgm:t>
        <a:bodyPr/>
        <a:lstStyle/>
        <a:p>
          <a:endParaRPr lang="el-GR"/>
        </a:p>
      </dgm:t>
    </dgm:pt>
    <dgm:pt modelId="{9910DB73-EF0B-4705-A308-23ACE864B979}" type="sibTrans" cxnId="{EBCB4CA3-D011-4767-89DB-4E4B2A891BB6}">
      <dgm:prSet/>
      <dgm:spPr/>
      <dgm:t>
        <a:bodyPr/>
        <a:lstStyle/>
        <a:p>
          <a:endParaRPr lang="el-GR"/>
        </a:p>
      </dgm:t>
    </dgm:pt>
    <dgm:pt modelId="{DAE9C813-8801-4D60-A63C-350334CC046D}">
      <dgm:prSet phldrT="[Κείμενο]" custT="1"/>
      <dgm:spPr/>
      <dgm:t>
        <a:bodyPr/>
        <a:lstStyle/>
        <a:p>
          <a:r>
            <a:rPr lang="el-GR" sz="1600" b="1" dirty="0" smtClean="0"/>
            <a:t>Αίτια</a:t>
          </a:r>
        </a:p>
        <a:p>
          <a:r>
            <a:rPr lang="el-GR" sz="1600" b="0" dirty="0" smtClean="0"/>
            <a:t>Βακτήρια της χλωρίδας του στόματος.</a:t>
          </a:r>
        </a:p>
        <a:p>
          <a:r>
            <a:rPr lang="el-GR" sz="1600" b="0" dirty="0" smtClean="0"/>
            <a:t>Στρεπτόκοκκοι, αερόβια </a:t>
          </a:r>
          <a:r>
            <a:rPr lang="en-US" sz="1600" b="0" dirty="0" smtClean="0"/>
            <a:t>Gram(-) </a:t>
          </a:r>
          <a:r>
            <a:rPr lang="el-GR" sz="1600" b="0" dirty="0" smtClean="0"/>
            <a:t>βακτήρια, υποχρεωτικά αναερόβια βακτήρια</a:t>
          </a:r>
        </a:p>
      </dgm:t>
    </dgm:pt>
    <dgm:pt modelId="{3DBFDF53-5090-4F28-857E-CDA6297DC22F}" type="parTrans" cxnId="{FED58902-4138-4E4E-9C5D-BAB6B418815A}">
      <dgm:prSet/>
      <dgm:spPr/>
      <dgm:t>
        <a:bodyPr/>
        <a:lstStyle/>
        <a:p>
          <a:endParaRPr lang="el-GR"/>
        </a:p>
      </dgm:t>
    </dgm:pt>
    <dgm:pt modelId="{499703AE-AD21-4ABC-9EEF-E3492A30A04D}" type="sibTrans" cxnId="{FED58902-4138-4E4E-9C5D-BAB6B418815A}">
      <dgm:prSet/>
      <dgm:spPr/>
      <dgm:t>
        <a:bodyPr/>
        <a:lstStyle/>
        <a:p>
          <a:endParaRPr lang="el-GR"/>
        </a:p>
      </dgm:t>
    </dgm:pt>
    <dgm:pt modelId="{5592E4C1-DCAE-4A2F-B9AB-3D4161EECB34}">
      <dgm:prSet phldrT="[Κείμενο]" custT="1"/>
      <dgm:spPr/>
      <dgm:t>
        <a:bodyPr/>
        <a:lstStyle/>
        <a:p>
          <a:endParaRPr lang="el-GR" sz="1400" b="1" dirty="0" smtClean="0"/>
        </a:p>
        <a:p>
          <a:endParaRPr lang="el-GR" sz="1600" b="1" dirty="0" smtClean="0"/>
        </a:p>
        <a:p>
          <a:r>
            <a:rPr lang="el-GR" sz="1600" b="1" dirty="0" smtClean="0"/>
            <a:t>Πύλη εισόδου</a:t>
          </a:r>
        </a:p>
        <a:p>
          <a:r>
            <a:rPr lang="el-GR" sz="1600" b="0" dirty="0" smtClean="0"/>
            <a:t>Μέσω του εκφορητικού πόρου του σιαλογόνου αδένα</a:t>
          </a:r>
        </a:p>
        <a:p>
          <a:r>
            <a:rPr lang="el-GR" sz="1600" b="0" dirty="0" smtClean="0"/>
            <a:t>Αιματογενώς</a:t>
          </a:r>
        </a:p>
        <a:p>
          <a:r>
            <a:rPr lang="el-GR" sz="1600" b="0" dirty="0" smtClean="0"/>
            <a:t>Από ανοικτό τραύμα</a:t>
          </a:r>
        </a:p>
        <a:p>
          <a:endParaRPr lang="el-GR" sz="1400" b="0" dirty="0" smtClean="0"/>
        </a:p>
        <a:p>
          <a:endParaRPr lang="el-GR" sz="1400" b="0" dirty="0" smtClean="0"/>
        </a:p>
        <a:p>
          <a:endParaRPr lang="el-GR" sz="1400" b="0" dirty="0" smtClean="0"/>
        </a:p>
        <a:p>
          <a:endParaRPr lang="el-GR" sz="1400" b="0" dirty="0"/>
        </a:p>
      </dgm:t>
    </dgm:pt>
    <dgm:pt modelId="{9CB6571E-7293-4011-9515-FE853355B040}" type="parTrans" cxnId="{5A5234B9-79A6-434E-8F0B-89839B66BB69}">
      <dgm:prSet/>
      <dgm:spPr/>
      <dgm:t>
        <a:bodyPr/>
        <a:lstStyle/>
        <a:p>
          <a:endParaRPr lang="el-GR"/>
        </a:p>
      </dgm:t>
    </dgm:pt>
    <dgm:pt modelId="{9926301B-9246-4387-A0A7-9F6C93330A73}" type="sibTrans" cxnId="{5A5234B9-79A6-434E-8F0B-89839B66BB69}">
      <dgm:prSet/>
      <dgm:spPr/>
      <dgm:t>
        <a:bodyPr/>
        <a:lstStyle/>
        <a:p>
          <a:endParaRPr lang="el-GR"/>
        </a:p>
      </dgm:t>
    </dgm:pt>
    <dgm:pt modelId="{8B719BCD-CD4C-4945-8722-D6F0FE7B5C0F}">
      <dgm:prSet phldrT="[Κείμενο]" custT="1"/>
      <dgm:spPr/>
      <dgm:t>
        <a:bodyPr/>
        <a:lstStyle/>
        <a:p>
          <a:r>
            <a:rPr lang="el-GR" sz="1600" b="1" dirty="0" smtClean="0"/>
            <a:t>Επιβαρυντικοί παράγοντες</a:t>
          </a:r>
        </a:p>
        <a:p>
          <a:endParaRPr lang="el-GR" sz="1600" b="1" dirty="0" smtClean="0"/>
        </a:p>
        <a:p>
          <a:r>
            <a:rPr lang="el-GR" sz="1600" b="0" dirty="0" smtClean="0"/>
            <a:t>Φάρμακα που προκαλούν ξηροστομία</a:t>
          </a:r>
        </a:p>
        <a:p>
          <a:r>
            <a:rPr lang="el-GR" sz="1600" b="0" dirty="0" smtClean="0"/>
            <a:t>Ακτινοβολίες</a:t>
          </a:r>
        </a:p>
        <a:p>
          <a:r>
            <a:rPr lang="el-GR" sz="1600" b="0" dirty="0" err="1" smtClean="0"/>
            <a:t>Σιαλόλιθοι</a:t>
          </a:r>
          <a:endParaRPr lang="el-GR" sz="1600" b="0" dirty="0" smtClean="0"/>
        </a:p>
        <a:p>
          <a:r>
            <a:rPr lang="el-GR" sz="1600" b="0" dirty="0" smtClean="0"/>
            <a:t>Χειρουργικές επεμβάσεις στους αδένες</a:t>
          </a:r>
        </a:p>
        <a:p>
          <a:endParaRPr lang="el-GR" sz="1600" b="0" dirty="0"/>
        </a:p>
      </dgm:t>
    </dgm:pt>
    <dgm:pt modelId="{3B239833-BE78-4516-A4DC-C07D3295CAA3}" type="parTrans" cxnId="{92BF3F0C-1797-44E9-9CCB-135FED7F47B5}">
      <dgm:prSet/>
      <dgm:spPr/>
      <dgm:t>
        <a:bodyPr/>
        <a:lstStyle/>
        <a:p>
          <a:endParaRPr lang="el-GR"/>
        </a:p>
      </dgm:t>
    </dgm:pt>
    <dgm:pt modelId="{BE0CDB74-653B-44BB-B726-CFB6046824A0}" type="sibTrans" cxnId="{92BF3F0C-1797-44E9-9CCB-135FED7F47B5}">
      <dgm:prSet/>
      <dgm:spPr/>
      <dgm:t>
        <a:bodyPr/>
        <a:lstStyle/>
        <a:p>
          <a:endParaRPr lang="el-GR"/>
        </a:p>
      </dgm:t>
    </dgm:pt>
    <dgm:pt modelId="{94978E69-2455-4056-8AE9-739E18D0353C}" type="pres">
      <dgm:prSet presAssocID="{A504119B-EBCA-4D87-AC71-04F01963198F}" presName="composite" presStyleCnt="0">
        <dgm:presLayoutVars>
          <dgm:chMax val="1"/>
          <dgm:dir/>
          <dgm:resizeHandles val="exact"/>
        </dgm:presLayoutVars>
      </dgm:prSet>
      <dgm:spPr/>
      <dgm:t>
        <a:bodyPr/>
        <a:lstStyle/>
        <a:p>
          <a:endParaRPr lang="el-GR"/>
        </a:p>
      </dgm:t>
    </dgm:pt>
    <dgm:pt modelId="{EC145521-8321-4D69-947E-0140184CA932}" type="pres">
      <dgm:prSet presAssocID="{5E4A033C-86A5-415C-97DF-43AB9B3707C6}" presName="roof" presStyleLbl="dkBgShp" presStyleIdx="0" presStyleCnt="2" custLinFactNeighborY="-5906"/>
      <dgm:spPr/>
      <dgm:t>
        <a:bodyPr/>
        <a:lstStyle/>
        <a:p>
          <a:endParaRPr lang="el-GR"/>
        </a:p>
      </dgm:t>
    </dgm:pt>
    <dgm:pt modelId="{9E7D0689-A61E-4CA0-8480-61D0E92BC2F5}" type="pres">
      <dgm:prSet presAssocID="{5E4A033C-86A5-415C-97DF-43AB9B3707C6}" presName="pillars" presStyleCnt="0"/>
      <dgm:spPr/>
    </dgm:pt>
    <dgm:pt modelId="{BD033DA7-FD30-4614-AFF6-16A5C7A5F1D4}" type="pres">
      <dgm:prSet presAssocID="{5E4A033C-86A5-415C-97DF-43AB9B3707C6}" presName="pillar1" presStyleLbl="node1" presStyleIdx="0" presStyleCnt="3">
        <dgm:presLayoutVars>
          <dgm:bulletEnabled val="1"/>
        </dgm:presLayoutVars>
      </dgm:prSet>
      <dgm:spPr/>
      <dgm:t>
        <a:bodyPr/>
        <a:lstStyle/>
        <a:p>
          <a:endParaRPr lang="el-GR"/>
        </a:p>
      </dgm:t>
    </dgm:pt>
    <dgm:pt modelId="{4542F325-1B0C-4813-8ABC-DB5150046376}" type="pres">
      <dgm:prSet presAssocID="{5592E4C1-DCAE-4A2F-B9AB-3D4161EECB34}" presName="pillarX" presStyleLbl="node1" presStyleIdx="1" presStyleCnt="3">
        <dgm:presLayoutVars>
          <dgm:bulletEnabled val="1"/>
        </dgm:presLayoutVars>
      </dgm:prSet>
      <dgm:spPr/>
      <dgm:t>
        <a:bodyPr/>
        <a:lstStyle/>
        <a:p>
          <a:endParaRPr lang="el-GR"/>
        </a:p>
      </dgm:t>
    </dgm:pt>
    <dgm:pt modelId="{A2098C07-C7C2-4923-A34A-D83D5474A5B7}" type="pres">
      <dgm:prSet presAssocID="{8B719BCD-CD4C-4945-8722-D6F0FE7B5C0F}" presName="pillarX" presStyleLbl="node1" presStyleIdx="2" presStyleCnt="3">
        <dgm:presLayoutVars>
          <dgm:bulletEnabled val="1"/>
        </dgm:presLayoutVars>
      </dgm:prSet>
      <dgm:spPr/>
      <dgm:t>
        <a:bodyPr/>
        <a:lstStyle/>
        <a:p>
          <a:endParaRPr lang="el-GR"/>
        </a:p>
      </dgm:t>
    </dgm:pt>
    <dgm:pt modelId="{CB1C433A-7ACD-48CE-89A4-A338F50B9945}" type="pres">
      <dgm:prSet presAssocID="{5E4A033C-86A5-415C-97DF-43AB9B3707C6}" presName="base" presStyleLbl="dkBgShp" presStyleIdx="1" presStyleCnt="2"/>
      <dgm:spPr/>
    </dgm:pt>
  </dgm:ptLst>
  <dgm:cxnLst>
    <dgm:cxn modelId="{EBCB4CA3-D011-4767-89DB-4E4B2A891BB6}" srcId="{A504119B-EBCA-4D87-AC71-04F01963198F}" destId="{5E4A033C-86A5-415C-97DF-43AB9B3707C6}" srcOrd="0" destOrd="0" parTransId="{DE4DD0DF-363B-4085-84F2-1D57513B74B1}" sibTransId="{9910DB73-EF0B-4705-A308-23ACE864B979}"/>
    <dgm:cxn modelId="{5766CA73-D188-44BD-98AE-E6F5E37F33BD}" type="presOf" srcId="{5592E4C1-DCAE-4A2F-B9AB-3D4161EECB34}" destId="{4542F325-1B0C-4813-8ABC-DB5150046376}" srcOrd="0" destOrd="0" presId="urn:microsoft.com/office/officeart/2005/8/layout/hList3"/>
    <dgm:cxn modelId="{77D8202E-EB2A-4B6C-8C16-BA7EF23B50DD}" type="presOf" srcId="{A504119B-EBCA-4D87-AC71-04F01963198F}" destId="{94978E69-2455-4056-8AE9-739E18D0353C}" srcOrd="0" destOrd="0" presId="urn:microsoft.com/office/officeart/2005/8/layout/hList3"/>
    <dgm:cxn modelId="{FED58902-4138-4E4E-9C5D-BAB6B418815A}" srcId="{5E4A033C-86A5-415C-97DF-43AB9B3707C6}" destId="{DAE9C813-8801-4D60-A63C-350334CC046D}" srcOrd="0" destOrd="0" parTransId="{3DBFDF53-5090-4F28-857E-CDA6297DC22F}" sibTransId="{499703AE-AD21-4ABC-9EEF-E3492A30A04D}"/>
    <dgm:cxn modelId="{5A5234B9-79A6-434E-8F0B-89839B66BB69}" srcId="{5E4A033C-86A5-415C-97DF-43AB9B3707C6}" destId="{5592E4C1-DCAE-4A2F-B9AB-3D4161EECB34}" srcOrd="1" destOrd="0" parTransId="{9CB6571E-7293-4011-9515-FE853355B040}" sibTransId="{9926301B-9246-4387-A0A7-9F6C93330A73}"/>
    <dgm:cxn modelId="{40AE18EE-A5BA-4005-A519-D7D5D81E2B8C}" type="presOf" srcId="{DAE9C813-8801-4D60-A63C-350334CC046D}" destId="{BD033DA7-FD30-4614-AFF6-16A5C7A5F1D4}" srcOrd="0" destOrd="0" presId="urn:microsoft.com/office/officeart/2005/8/layout/hList3"/>
    <dgm:cxn modelId="{BC60723C-3380-4B72-95B7-69E4BBB3A0E2}" type="presOf" srcId="{8B719BCD-CD4C-4945-8722-D6F0FE7B5C0F}" destId="{A2098C07-C7C2-4923-A34A-D83D5474A5B7}" srcOrd="0" destOrd="0" presId="urn:microsoft.com/office/officeart/2005/8/layout/hList3"/>
    <dgm:cxn modelId="{92BF3F0C-1797-44E9-9CCB-135FED7F47B5}" srcId="{5E4A033C-86A5-415C-97DF-43AB9B3707C6}" destId="{8B719BCD-CD4C-4945-8722-D6F0FE7B5C0F}" srcOrd="2" destOrd="0" parTransId="{3B239833-BE78-4516-A4DC-C07D3295CAA3}" sibTransId="{BE0CDB74-653B-44BB-B726-CFB6046824A0}"/>
    <dgm:cxn modelId="{3F010B8D-D2AD-45FD-9156-7526DF8E1E1E}" type="presOf" srcId="{5E4A033C-86A5-415C-97DF-43AB9B3707C6}" destId="{EC145521-8321-4D69-947E-0140184CA932}" srcOrd="0" destOrd="0" presId="urn:microsoft.com/office/officeart/2005/8/layout/hList3"/>
    <dgm:cxn modelId="{9B7C061F-7EF3-4020-B146-A9308E59B798}" type="presParOf" srcId="{94978E69-2455-4056-8AE9-739E18D0353C}" destId="{EC145521-8321-4D69-947E-0140184CA932}" srcOrd="0" destOrd="0" presId="urn:microsoft.com/office/officeart/2005/8/layout/hList3"/>
    <dgm:cxn modelId="{24C1A84A-B334-4A3A-90DA-ED5C4EBC4A7D}" type="presParOf" srcId="{94978E69-2455-4056-8AE9-739E18D0353C}" destId="{9E7D0689-A61E-4CA0-8480-61D0E92BC2F5}" srcOrd="1" destOrd="0" presId="urn:microsoft.com/office/officeart/2005/8/layout/hList3"/>
    <dgm:cxn modelId="{A2F50D01-191A-4424-8951-1BC0C405BFB5}" type="presParOf" srcId="{9E7D0689-A61E-4CA0-8480-61D0E92BC2F5}" destId="{BD033DA7-FD30-4614-AFF6-16A5C7A5F1D4}" srcOrd="0" destOrd="0" presId="urn:microsoft.com/office/officeart/2005/8/layout/hList3"/>
    <dgm:cxn modelId="{36C23146-4194-40BC-A3A8-C3174D251F56}" type="presParOf" srcId="{9E7D0689-A61E-4CA0-8480-61D0E92BC2F5}" destId="{4542F325-1B0C-4813-8ABC-DB5150046376}" srcOrd="1" destOrd="0" presId="urn:microsoft.com/office/officeart/2005/8/layout/hList3"/>
    <dgm:cxn modelId="{834F9264-43E4-4C51-A0AD-188B4C5433A0}" type="presParOf" srcId="{9E7D0689-A61E-4CA0-8480-61D0E92BC2F5}" destId="{A2098C07-C7C2-4923-A34A-D83D5474A5B7}" srcOrd="2" destOrd="0" presId="urn:microsoft.com/office/officeart/2005/8/layout/hList3"/>
    <dgm:cxn modelId="{AFD88125-EF2D-4A9A-AFA9-F427F65C0C69}" type="presParOf" srcId="{94978E69-2455-4056-8AE9-739E18D0353C}" destId="{CB1C433A-7ACD-48CE-89A4-A338F50B9945}"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0BBC52CA-7ED8-4339-8E66-6095A6E8BA1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818CCA3B-32AB-4DA1-9467-E0CA3B42CE37}">
      <dgm:prSet phldrT="[Κείμενο]" custT="1"/>
      <dgm:spPr/>
      <dgm:t>
        <a:bodyPr/>
        <a:lstStyle/>
        <a:p>
          <a:r>
            <a:rPr lang="el-GR" sz="1600" b="1" dirty="0" smtClean="0"/>
            <a:t>Τυπική μορφή</a:t>
          </a:r>
          <a:endParaRPr lang="el-GR" sz="1600" b="1" dirty="0"/>
        </a:p>
      </dgm:t>
    </dgm:pt>
    <dgm:pt modelId="{DD7C9443-604F-4E6D-AE6A-889FE79294D7}" type="parTrans" cxnId="{A0FA02AE-A32A-4165-91AC-8D92D34D1A91}">
      <dgm:prSet/>
      <dgm:spPr/>
      <dgm:t>
        <a:bodyPr/>
        <a:lstStyle/>
        <a:p>
          <a:endParaRPr lang="el-GR"/>
        </a:p>
      </dgm:t>
    </dgm:pt>
    <dgm:pt modelId="{17C6F57F-838A-42FA-A14C-ACAE14C30177}" type="sibTrans" cxnId="{A0FA02AE-A32A-4165-91AC-8D92D34D1A91}">
      <dgm:prSet/>
      <dgm:spPr/>
      <dgm:t>
        <a:bodyPr/>
        <a:lstStyle/>
        <a:p>
          <a:endParaRPr lang="el-GR"/>
        </a:p>
      </dgm:t>
    </dgm:pt>
    <dgm:pt modelId="{6869E48A-FDE3-4051-81FA-C16206539905}">
      <dgm:prSet phldrT="[Κείμενο]" custT="1"/>
      <dgm:spPr/>
      <dgm:t>
        <a:bodyPr/>
        <a:lstStyle/>
        <a:p>
          <a:r>
            <a:rPr lang="el-GR" sz="1400" b="1" dirty="0" smtClean="0"/>
            <a:t>Βακτήρια:</a:t>
          </a:r>
          <a:r>
            <a:rPr lang="el-GR" sz="1400" dirty="0" smtClean="0"/>
            <a:t> Πνευμονιόκκος, β-αιμολυτικοί στρεπτόκοκκοι, </a:t>
          </a:r>
          <a:r>
            <a:rPr lang="en-US" sz="1400" dirty="0" smtClean="0"/>
            <a:t>E. coli </a:t>
          </a:r>
          <a:r>
            <a:rPr lang="el-GR" sz="1400" dirty="0" smtClean="0"/>
            <a:t>κ</a:t>
          </a:r>
          <a:r>
            <a:rPr lang="en-US" sz="1400" dirty="0" smtClean="0"/>
            <a:t>.</a:t>
          </a:r>
          <a:r>
            <a:rPr lang="el-GR" sz="1400" dirty="0" smtClean="0"/>
            <a:t>α</a:t>
          </a:r>
          <a:r>
            <a:rPr lang="en-US" sz="1400" dirty="0" smtClean="0"/>
            <a:t>.</a:t>
          </a:r>
          <a:endParaRPr lang="el-GR" sz="1400" dirty="0"/>
        </a:p>
      </dgm:t>
    </dgm:pt>
    <dgm:pt modelId="{EC0C4976-7DFA-410D-BEB8-AA30E024CEF5}" type="parTrans" cxnId="{E2731175-D23E-42B2-A3A7-8B0471DB4D88}">
      <dgm:prSet/>
      <dgm:spPr/>
      <dgm:t>
        <a:bodyPr/>
        <a:lstStyle/>
        <a:p>
          <a:endParaRPr lang="el-GR"/>
        </a:p>
      </dgm:t>
    </dgm:pt>
    <dgm:pt modelId="{07EB412D-34B4-4EAA-93AC-50164250CFAD}" type="sibTrans" cxnId="{E2731175-D23E-42B2-A3A7-8B0471DB4D88}">
      <dgm:prSet/>
      <dgm:spPr/>
      <dgm:t>
        <a:bodyPr/>
        <a:lstStyle/>
        <a:p>
          <a:endParaRPr lang="el-GR"/>
        </a:p>
      </dgm:t>
    </dgm:pt>
    <dgm:pt modelId="{F8625C12-CFBE-4CA7-A727-EA868BC7F9D1}">
      <dgm:prSet phldrT="[Κείμενο]" custT="1"/>
      <dgm:spPr/>
      <dgm:t>
        <a:bodyPr/>
        <a:lstStyle/>
        <a:p>
          <a:r>
            <a:rPr lang="el-GR" sz="1400" b="1" dirty="0" smtClean="0"/>
            <a:t>Προσβάλλονται </a:t>
          </a:r>
          <a:r>
            <a:rPr lang="el-GR" sz="1400" b="0" dirty="0" smtClean="0"/>
            <a:t>άτομα με ξηροστομία</a:t>
          </a:r>
          <a:endParaRPr lang="el-GR" sz="1400" b="0" dirty="0"/>
        </a:p>
      </dgm:t>
    </dgm:pt>
    <dgm:pt modelId="{8FDBA1DD-8404-4375-8336-CFEBBE112D46}" type="parTrans" cxnId="{B383F2F3-B9D1-45A5-BE77-96F3EBEBA582}">
      <dgm:prSet/>
      <dgm:spPr/>
      <dgm:t>
        <a:bodyPr/>
        <a:lstStyle/>
        <a:p>
          <a:endParaRPr lang="el-GR"/>
        </a:p>
      </dgm:t>
    </dgm:pt>
    <dgm:pt modelId="{02BBC1EB-2ABE-4455-B258-A890A52AE1B5}" type="sibTrans" cxnId="{B383F2F3-B9D1-45A5-BE77-96F3EBEBA582}">
      <dgm:prSet/>
      <dgm:spPr/>
      <dgm:t>
        <a:bodyPr/>
        <a:lstStyle/>
        <a:p>
          <a:endParaRPr lang="el-GR"/>
        </a:p>
      </dgm:t>
    </dgm:pt>
    <dgm:pt modelId="{9D4B8EC2-0DC2-40CD-AEDD-A4EDE43B675E}">
      <dgm:prSet phldrT="[Κείμενο]" custT="1"/>
      <dgm:spPr/>
      <dgm:t>
        <a:bodyPr/>
        <a:lstStyle/>
        <a:p>
          <a:r>
            <a:rPr lang="el-GR" sz="1600" b="1" dirty="0" smtClean="0"/>
            <a:t>Οξεία παρωτίτιδα των νεογνών</a:t>
          </a:r>
          <a:endParaRPr lang="el-GR" sz="1600" b="1" dirty="0"/>
        </a:p>
      </dgm:t>
    </dgm:pt>
    <dgm:pt modelId="{D62EA300-FBF3-457F-ACFF-B8029C07787F}" type="parTrans" cxnId="{FD7126E0-E5B0-4922-B364-BA8FE5172BE2}">
      <dgm:prSet/>
      <dgm:spPr/>
      <dgm:t>
        <a:bodyPr/>
        <a:lstStyle/>
        <a:p>
          <a:endParaRPr lang="el-GR"/>
        </a:p>
      </dgm:t>
    </dgm:pt>
    <dgm:pt modelId="{95101FD0-691B-48BF-A2B9-97A1F9D3675E}" type="sibTrans" cxnId="{FD7126E0-E5B0-4922-B364-BA8FE5172BE2}">
      <dgm:prSet/>
      <dgm:spPr/>
      <dgm:t>
        <a:bodyPr/>
        <a:lstStyle/>
        <a:p>
          <a:endParaRPr lang="el-GR"/>
        </a:p>
      </dgm:t>
    </dgm:pt>
    <dgm:pt modelId="{1B3F0643-B40A-4D4F-A0CD-459EDDDC6DC1}">
      <dgm:prSet phldrT="[Κείμενο]" custT="1"/>
      <dgm:spPr/>
      <dgm:t>
        <a:bodyPr/>
        <a:lstStyle/>
        <a:p>
          <a:r>
            <a:rPr lang="el-GR" sz="1400" b="1" dirty="0" smtClean="0"/>
            <a:t>Βακτήρια:</a:t>
          </a:r>
          <a:r>
            <a:rPr lang="el-GR" sz="1400" dirty="0" smtClean="0"/>
            <a:t> Πνευμονιόκκος, β-αιμολυτικοί στρεπτόκοκκοι, εντεροβακτηριακά, ψευδομονάδα κ</a:t>
          </a:r>
          <a:r>
            <a:rPr lang="en-US" sz="1400" dirty="0" smtClean="0"/>
            <a:t>.</a:t>
          </a:r>
          <a:r>
            <a:rPr lang="el-GR" sz="1400" dirty="0" smtClean="0"/>
            <a:t>α.  </a:t>
          </a:r>
          <a:endParaRPr lang="el-GR" sz="1400" dirty="0"/>
        </a:p>
      </dgm:t>
    </dgm:pt>
    <dgm:pt modelId="{99B0C1B7-472C-4F21-83E4-2E47398A9210}" type="parTrans" cxnId="{910DFE0E-8A18-4A3E-B3EE-A0A23D58CD51}">
      <dgm:prSet/>
      <dgm:spPr/>
      <dgm:t>
        <a:bodyPr/>
        <a:lstStyle/>
        <a:p>
          <a:endParaRPr lang="el-GR"/>
        </a:p>
      </dgm:t>
    </dgm:pt>
    <dgm:pt modelId="{7AA4CAAB-C766-4318-9988-B62FA5320BA4}" type="sibTrans" cxnId="{910DFE0E-8A18-4A3E-B3EE-A0A23D58CD51}">
      <dgm:prSet/>
      <dgm:spPr/>
      <dgm:t>
        <a:bodyPr/>
        <a:lstStyle/>
        <a:p>
          <a:endParaRPr lang="el-GR"/>
        </a:p>
      </dgm:t>
    </dgm:pt>
    <dgm:pt modelId="{6D54E3C9-C017-44D8-AA51-9F6BB6EE4CB6}">
      <dgm:prSet phldrT="[Κείμενο]" custT="1"/>
      <dgm:spPr/>
      <dgm:t>
        <a:bodyPr/>
        <a:lstStyle/>
        <a:p>
          <a:r>
            <a:rPr lang="el-GR" sz="1400" b="1" dirty="0" smtClean="0"/>
            <a:t>Προσβάλλονται </a:t>
          </a:r>
          <a:r>
            <a:rPr lang="el-GR" sz="1400" dirty="0" smtClean="0"/>
            <a:t>πρόωρα και εξασθενισμένα νεογνά 7-14 ημερών </a:t>
          </a:r>
          <a:endParaRPr lang="el-GR" sz="1400" dirty="0"/>
        </a:p>
      </dgm:t>
    </dgm:pt>
    <dgm:pt modelId="{4ECCB1B2-73FF-4B6A-BB47-13CA975B9C6C}" type="parTrans" cxnId="{C3028FE6-F199-4E9D-9E5C-483CAC5E23E1}">
      <dgm:prSet/>
      <dgm:spPr/>
      <dgm:t>
        <a:bodyPr/>
        <a:lstStyle/>
        <a:p>
          <a:endParaRPr lang="el-GR"/>
        </a:p>
      </dgm:t>
    </dgm:pt>
    <dgm:pt modelId="{AE9D77D4-48EA-4C4D-889D-F6EFAFA5CB98}" type="sibTrans" cxnId="{C3028FE6-F199-4E9D-9E5C-483CAC5E23E1}">
      <dgm:prSet/>
      <dgm:spPr/>
      <dgm:t>
        <a:bodyPr/>
        <a:lstStyle/>
        <a:p>
          <a:endParaRPr lang="el-GR"/>
        </a:p>
      </dgm:t>
    </dgm:pt>
    <dgm:pt modelId="{EAB8B4BF-4FB1-4EA6-AFA2-A904C919DB91}">
      <dgm:prSet phldrT="[Κείμενο]" custT="1"/>
      <dgm:spPr/>
      <dgm:t>
        <a:bodyPr/>
        <a:lstStyle/>
        <a:p>
          <a:r>
            <a:rPr lang="el-GR" sz="1600" b="1" dirty="0" smtClean="0"/>
            <a:t>Μετεγχειρητική παρωτίτιδα</a:t>
          </a:r>
          <a:endParaRPr lang="el-GR" sz="1600" b="1" dirty="0"/>
        </a:p>
      </dgm:t>
    </dgm:pt>
    <dgm:pt modelId="{58297A87-E245-4E29-8DAD-557C38FF47D2}" type="parTrans" cxnId="{189C73EB-49B0-46F1-ACF2-662107E53C40}">
      <dgm:prSet/>
      <dgm:spPr/>
      <dgm:t>
        <a:bodyPr/>
        <a:lstStyle/>
        <a:p>
          <a:endParaRPr lang="el-GR"/>
        </a:p>
      </dgm:t>
    </dgm:pt>
    <dgm:pt modelId="{DB27A2D9-7A47-4A9C-AD08-20C1FDF890A4}" type="sibTrans" cxnId="{189C73EB-49B0-46F1-ACF2-662107E53C40}">
      <dgm:prSet/>
      <dgm:spPr/>
      <dgm:t>
        <a:bodyPr/>
        <a:lstStyle/>
        <a:p>
          <a:endParaRPr lang="el-GR"/>
        </a:p>
      </dgm:t>
    </dgm:pt>
    <dgm:pt modelId="{77D40AD2-4791-49D9-A036-051FF87853DA}">
      <dgm:prSet phldrT="[Κείμενο]" custT="1"/>
      <dgm:spPr/>
      <dgm:t>
        <a:bodyPr/>
        <a:lstStyle/>
        <a:p>
          <a:r>
            <a:rPr lang="el-GR" sz="1400" b="1" dirty="0" smtClean="0"/>
            <a:t>Βακτήρια: </a:t>
          </a:r>
          <a:r>
            <a:rPr lang="el-GR" sz="1400" dirty="0" smtClean="0"/>
            <a:t>Πνευμονιόκκος, β-αιμολυτικοί  κ</a:t>
          </a:r>
          <a:r>
            <a:rPr lang="en-US" sz="1400" dirty="0" smtClean="0"/>
            <a:t>.</a:t>
          </a:r>
          <a:r>
            <a:rPr lang="el-GR" sz="1400" dirty="0" smtClean="0"/>
            <a:t>α.</a:t>
          </a:r>
          <a:endParaRPr lang="el-GR" sz="1400" dirty="0"/>
        </a:p>
      </dgm:t>
    </dgm:pt>
    <dgm:pt modelId="{1A93A6F7-71FC-462F-8B21-CE80B95A1047}" type="parTrans" cxnId="{36D6208D-8C90-470D-8989-B31E07321509}">
      <dgm:prSet/>
      <dgm:spPr/>
      <dgm:t>
        <a:bodyPr/>
        <a:lstStyle/>
        <a:p>
          <a:endParaRPr lang="el-GR"/>
        </a:p>
      </dgm:t>
    </dgm:pt>
    <dgm:pt modelId="{53275A90-7196-41D7-8233-0AC32FDCAB3C}" type="sibTrans" cxnId="{36D6208D-8C90-470D-8989-B31E07321509}">
      <dgm:prSet/>
      <dgm:spPr/>
      <dgm:t>
        <a:bodyPr/>
        <a:lstStyle/>
        <a:p>
          <a:endParaRPr lang="el-GR"/>
        </a:p>
      </dgm:t>
    </dgm:pt>
    <dgm:pt modelId="{79895096-9BAB-444E-AA73-F82504932C7E}">
      <dgm:prSet phldrT="[Κείμενο]" custT="1"/>
      <dgm:spPr/>
      <dgm:t>
        <a:bodyPr/>
        <a:lstStyle/>
        <a:p>
          <a:r>
            <a:rPr lang="el-GR" sz="1400" b="1" dirty="0" smtClean="0"/>
            <a:t>Προσβάλλονται </a:t>
          </a:r>
          <a:r>
            <a:rPr lang="el-GR" sz="1400" dirty="0" smtClean="0"/>
            <a:t>κυρίως ηλικιωμένα άτομα μετά από χειρουργικές επεμβάσεις</a:t>
          </a:r>
          <a:endParaRPr lang="el-GR" sz="1400" dirty="0"/>
        </a:p>
      </dgm:t>
    </dgm:pt>
    <dgm:pt modelId="{C68CEEB1-C4E0-4F19-B12A-6F16EECC8C22}" type="parTrans" cxnId="{344F0409-C038-4805-B503-7D2C5329C800}">
      <dgm:prSet/>
      <dgm:spPr/>
      <dgm:t>
        <a:bodyPr/>
        <a:lstStyle/>
        <a:p>
          <a:endParaRPr lang="el-GR"/>
        </a:p>
      </dgm:t>
    </dgm:pt>
    <dgm:pt modelId="{D500221A-B805-4370-ADEE-632B3644BD58}" type="sibTrans" cxnId="{344F0409-C038-4805-B503-7D2C5329C800}">
      <dgm:prSet/>
      <dgm:spPr/>
      <dgm:t>
        <a:bodyPr/>
        <a:lstStyle/>
        <a:p>
          <a:endParaRPr lang="el-GR"/>
        </a:p>
      </dgm:t>
    </dgm:pt>
    <dgm:pt modelId="{BB0D6CD6-DD91-4434-94F6-1A7BCA29F4A8}" type="pres">
      <dgm:prSet presAssocID="{0BBC52CA-7ED8-4339-8E66-6095A6E8BA16}" presName="linear" presStyleCnt="0">
        <dgm:presLayoutVars>
          <dgm:dir/>
          <dgm:animLvl val="lvl"/>
          <dgm:resizeHandles val="exact"/>
        </dgm:presLayoutVars>
      </dgm:prSet>
      <dgm:spPr/>
      <dgm:t>
        <a:bodyPr/>
        <a:lstStyle/>
        <a:p>
          <a:endParaRPr lang="el-GR"/>
        </a:p>
      </dgm:t>
    </dgm:pt>
    <dgm:pt modelId="{E249BF44-9BFA-477E-BDC2-5C0A76E4E2C0}" type="pres">
      <dgm:prSet presAssocID="{818CCA3B-32AB-4DA1-9467-E0CA3B42CE37}" presName="parentLin" presStyleCnt="0"/>
      <dgm:spPr/>
    </dgm:pt>
    <dgm:pt modelId="{07CF1837-1061-4486-8D89-3BCE0FB53DEC}" type="pres">
      <dgm:prSet presAssocID="{818CCA3B-32AB-4DA1-9467-E0CA3B42CE37}" presName="parentLeftMargin" presStyleLbl="node1" presStyleIdx="0" presStyleCnt="3"/>
      <dgm:spPr/>
      <dgm:t>
        <a:bodyPr/>
        <a:lstStyle/>
        <a:p>
          <a:endParaRPr lang="el-GR"/>
        </a:p>
      </dgm:t>
    </dgm:pt>
    <dgm:pt modelId="{F468351B-2B6D-439C-8D4A-536537647878}" type="pres">
      <dgm:prSet presAssocID="{818CCA3B-32AB-4DA1-9467-E0CA3B42CE37}" presName="parentText" presStyleLbl="node1" presStyleIdx="0" presStyleCnt="3">
        <dgm:presLayoutVars>
          <dgm:chMax val="0"/>
          <dgm:bulletEnabled val="1"/>
        </dgm:presLayoutVars>
      </dgm:prSet>
      <dgm:spPr/>
      <dgm:t>
        <a:bodyPr/>
        <a:lstStyle/>
        <a:p>
          <a:endParaRPr lang="el-GR"/>
        </a:p>
      </dgm:t>
    </dgm:pt>
    <dgm:pt modelId="{24C993A1-1D8F-4EE7-848C-F4934B8AAEFD}" type="pres">
      <dgm:prSet presAssocID="{818CCA3B-32AB-4DA1-9467-E0CA3B42CE37}" presName="negativeSpace" presStyleCnt="0"/>
      <dgm:spPr/>
    </dgm:pt>
    <dgm:pt modelId="{43EFDC4F-C814-4487-815B-71229225F0A2}" type="pres">
      <dgm:prSet presAssocID="{818CCA3B-32AB-4DA1-9467-E0CA3B42CE37}" presName="childText" presStyleLbl="conFgAcc1" presStyleIdx="0" presStyleCnt="3">
        <dgm:presLayoutVars>
          <dgm:bulletEnabled val="1"/>
        </dgm:presLayoutVars>
      </dgm:prSet>
      <dgm:spPr/>
      <dgm:t>
        <a:bodyPr/>
        <a:lstStyle/>
        <a:p>
          <a:endParaRPr lang="el-GR"/>
        </a:p>
      </dgm:t>
    </dgm:pt>
    <dgm:pt modelId="{2BEBE44B-935D-42C6-9B1B-4971C365E4AF}" type="pres">
      <dgm:prSet presAssocID="{17C6F57F-838A-42FA-A14C-ACAE14C30177}" presName="spaceBetweenRectangles" presStyleCnt="0"/>
      <dgm:spPr/>
    </dgm:pt>
    <dgm:pt modelId="{3CB7D7B8-688F-4235-9EBA-2551E98F0402}" type="pres">
      <dgm:prSet presAssocID="{9D4B8EC2-0DC2-40CD-AEDD-A4EDE43B675E}" presName="parentLin" presStyleCnt="0"/>
      <dgm:spPr/>
    </dgm:pt>
    <dgm:pt modelId="{DC98DDC9-7838-471A-8470-8B4AB3B66FD8}" type="pres">
      <dgm:prSet presAssocID="{9D4B8EC2-0DC2-40CD-AEDD-A4EDE43B675E}" presName="parentLeftMargin" presStyleLbl="node1" presStyleIdx="0" presStyleCnt="3"/>
      <dgm:spPr/>
      <dgm:t>
        <a:bodyPr/>
        <a:lstStyle/>
        <a:p>
          <a:endParaRPr lang="el-GR"/>
        </a:p>
      </dgm:t>
    </dgm:pt>
    <dgm:pt modelId="{2C138918-3619-4462-92BA-E7D7317AC35E}" type="pres">
      <dgm:prSet presAssocID="{9D4B8EC2-0DC2-40CD-AEDD-A4EDE43B675E}" presName="parentText" presStyleLbl="node1" presStyleIdx="1" presStyleCnt="3">
        <dgm:presLayoutVars>
          <dgm:chMax val="0"/>
          <dgm:bulletEnabled val="1"/>
        </dgm:presLayoutVars>
      </dgm:prSet>
      <dgm:spPr/>
      <dgm:t>
        <a:bodyPr/>
        <a:lstStyle/>
        <a:p>
          <a:endParaRPr lang="el-GR"/>
        </a:p>
      </dgm:t>
    </dgm:pt>
    <dgm:pt modelId="{BB64ADDB-B983-46D5-9019-AC332CCAB3C6}" type="pres">
      <dgm:prSet presAssocID="{9D4B8EC2-0DC2-40CD-AEDD-A4EDE43B675E}" presName="negativeSpace" presStyleCnt="0"/>
      <dgm:spPr/>
    </dgm:pt>
    <dgm:pt modelId="{DA17F054-A307-407B-B9EE-3B96D193AE47}" type="pres">
      <dgm:prSet presAssocID="{9D4B8EC2-0DC2-40CD-AEDD-A4EDE43B675E}" presName="childText" presStyleLbl="conFgAcc1" presStyleIdx="1" presStyleCnt="3">
        <dgm:presLayoutVars>
          <dgm:bulletEnabled val="1"/>
        </dgm:presLayoutVars>
      </dgm:prSet>
      <dgm:spPr/>
      <dgm:t>
        <a:bodyPr/>
        <a:lstStyle/>
        <a:p>
          <a:endParaRPr lang="el-GR"/>
        </a:p>
      </dgm:t>
    </dgm:pt>
    <dgm:pt modelId="{81F971C3-C1D7-41F7-B34F-0ECF517C896F}" type="pres">
      <dgm:prSet presAssocID="{95101FD0-691B-48BF-A2B9-97A1F9D3675E}" presName="spaceBetweenRectangles" presStyleCnt="0"/>
      <dgm:spPr/>
    </dgm:pt>
    <dgm:pt modelId="{00C16555-E8D7-4465-BEA3-9567FF5FE280}" type="pres">
      <dgm:prSet presAssocID="{EAB8B4BF-4FB1-4EA6-AFA2-A904C919DB91}" presName="parentLin" presStyleCnt="0"/>
      <dgm:spPr/>
    </dgm:pt>
    <dgm:pt modelId="{D39B35F2-6820-401E-8489-C194A969AAE8}" type="pres">
      <dgm:prSet presAssocID="{EAB8B4BF-4FB1-4EA6-AFA2-A904C919DB91}" presName="parentLeftMargin" presStyleLbl="node1" presStyleIdx="1" presStyleCnt="3"/>
      <dgm:spPr/>
      <dgm:t>
        <a:bodyPr/>
        <a:lstStyle/>
        <a:p>
          <a:endParaRPr lang="el-GR"/>
        </a:p>
      </dgm:t>
    </dgm:pt>
    <dgm:pt modelId="{57FF98DC-FB0C-4950-A6B8-06D8950DFD8A}" type="pres">
      <dgm:prSet presAssocID="{EAB8B4BF-4FB1-4EA6-AFA2-A904C919DB91}" presName="parentText" presStyleLbl="node1" presStyleIdx="2" presStyleCnt="3">
        <dgm:presLayoutVars>
          <dgm:chMax val="0"/>
          <dgm:bulletEnabled val="1"/>
        </dgm:presLayoutVars>
      </dgm:prSet>
      <dgm:spPr/>
      <dgm:t>
        <a:bodyPr/>
        <a:lstStyle/>
        <a:p>
          <a:endParaRPr lang="el-GR"/>
        </a:p>
      </dgm:t>
    </dgm:pt>
    <dgm:pt modelId="{46B83F85-AA68-4D09-9748-DD885207F2BD}" type="pres">
      <dgm:prSet presAssocID="{EAB8B4BF-4FB1-4EA6-AFA2-A904C919DB91}" presName="negativeSpace" presStyleCnt="0"/>
      <dgm:spPr/>
    </dgm:pt>
    <dgm:pt modelId="{3E282B2C-28F0-4464-81B8-43FD4610981C}" type="pres">
      <dgm:prSet presAssocID="{EAB8B4BF-4FB1-4EA6-AFA2-A904C919DB91}" presName="childText" presStyleLbl="conFgAcc1" presStyleIdx="2" presStyleCnt="3">
        <dgm:presLayoutVars>
          <dgm:bulletEnabled val="1"/>
        </dgm:presLayoutVars>
      </dgm:prSet>
      <dgm:spPr/>
      <dgm:t>
        <a:bodyPr/>
        <a:lstStyle/>
        <a:p>
          <a:endParaRPr lang="el-GR"/>
        </a:p>
      </dgm:t>
    </dgm:pt>
  </dgm:ptLst>
  <dgm:cxnLst>
    <dgm:cxn modelId="{36D6208D-8C90-470D-8989-B31E07321509}" srcId="{EAB8B4BF-4FB1-4EA6-AFA2-A904C919DB91}" destId="{77D40AD2-4791-49D9-A036-051FF87853DA}" srcOrd="0" destOrd="0" parTransId="{1A93A6F7-71FC-462F-8B21-CE80B95A1047}" sibTransId="{53275A90-7196-41D7-8233-0AC32FDCAB3C}"/>
    <dgm:cxn modelId="{EEAD3BB5-5096-4B04-83CE-A8540329A232}" type="presOf" srcId="{6869E48A-FDE3-4051-81FA-C16206539905}" destId="{43EFDC4F-C814-4487-815B-71229225F0A2}" srcOrd="0" destOrd="0" presId="urn:microsoft.com/office/officeart/2005/8/layout/list1"/>
    <dgm:cxn modelId="{E2287D9B-BE57-4E04-A7FC-6CC2505294B7}" type="presOf" srcId="{818CCA3B-32AB-4DA1-9467-E0CA3B42CE37}" destId="{F468351B-2B6D-439C-8D4A-536537647878}" srcOrd="1" destOrd="0" presId="urn:microsoft.com/office/officeart/2005/8/layout/list1"/>
    <dgm:cxn modelId="{6FB24EF7-F9B3-43C3-8EEF-974C0F5EFF70}" type="presOf" srcId="{0BBC52CA-7ED8-4339-8E66-6095A6E8BA16}" destId="{BB0D6CD6-DD91-4434-94F6-1A7BCA29F4A8}" srcOrd="0" destOrd="0" presId="urn:microsoft.com/office/officeart/2005/8/layout/list1"/>
    <dgm:cxn modelId="{C9742D57-52EB-4ACE-9508-F489DCF22306}" type="presOf" srcId="{77D40AD2-4791-49D9-A036-051FF87853DA}" destId="{3E282B2C-28F0-4464-81B8-43FD4610981C}" srcOrd="0" destOrd="0" presId="urn:microsoft.com/office/officeart/2005/8/layout/list1"/>
    <dgm:cxn modelId="{3032D056-14A3-4DCF-ADD5-59B2EE85E39B}" type="presOf" srcId="{6D54E3C9-C017-44D8-AA51-9F6BB6EE4CB6}" destId="{DA17F054-A307-407B-B9EE-3B96D193AE47}" srcOrd="0" destOrd="1" presId="urn:microsoft.com/office/officeart/2005/8/layout/list1"/>
    <dgm:cxn modelId="{D7FFA930-37DC-4617-9FFF-DD4ACD50DD9B}" type="presOf" srcId="{1B3F0643-B40A-4D4F-A0CD-459EDDDC6DC1}" destId="{DA17F054-A307-407B-B9EE-3B96D193AE47}" srcOrd="0" destOrd="0" presId="urn:microsoft.com/office/officeart/2005/8/layout/list1"/>
    <dgm:cxn modelId="{A0FA02AE-A32A-4165-91AC-8D92D34D1A91}" srcId="{0BBC52CA-7ED8-4339-8E66-6095A6E8BA16}" destId="{818CCA3B-32AB-4DA1-9467-E0CA3B42CE37}" srcOrd="0" destOrd="0" parTransId="{DD7C9443-604F-4E6D-AE6A-889FE79294D7}" sibTransId="{17C6F57F-838A-42FA-A14C-ACAE14C30177}"/>
    <dgm:cxn modelId="{B383F2F3-B9D1-45A5-BE77-96F3EBEBA582}" srcId="{818CCA3B-32AB-4DA1-9467-E0CA3B42CE37}" destId="{F8625C12-CFBE-4CA7-A727-EA868BC7F9D1}" srcOrd="1" destOrd="0" parTransId="{8FDBA1DD-8404-4375-8336-CFEBBE112D46}" sibTransId="{02BBC1EB-2ABE-4455-B258-A890A52AE1B5}"/>
    <dgm:cxn modelId="{E2731175-D23E-42B2-A3A7-8B0471DB4D88}" srcId="{818CCA3B-32AB-4DA1-9467-E0CA3B42CE37}" destId="{6869E48A-FDE3-4051-81FA-C16206539905}" srcOrd="0" destOrd="0" parTransId="{EC0C4976-7DFA-410D-BEB8-AA30E024CEF5}" sibTransId="{07EB412D-34B4-4EAA-93AC-50164250CFAD}"/>
    <dgm:cxn modelId="{910DFE0E-8A18-4A3E-B3EE-A0A23D58CD51}" srcId="{9D4B8EC2-0DC2-40CD-AEDD-A4EDE43B675E}" destId="{1B3F0643-B40A-4D4F-A0CD-459EDDDC6DC1}" srcOrd="0" destOrd="0" parTransId="{99B0C1B7-472C-4F21-83E4-2E47398A9210}" sibTransId="{7AA4CAAB-C766-4318-9988-B62FA5320BA4}"/>
    <dgm:cxn modelId="{2C506180-11FE-4CCB-A75B-1454597255B2}" type="presOf" srcId="{EAB8B4BF-4FB1-4EA6-AFA2-A904C919DB91}" destId="{D39B35F2-6820-401E-8489-C194A969AAE8}" srcOrd="0" destOrd="0" presId="urn:microsoft.com/office/officeart/2005/8/layout/list1"/>
    <dgm:cxn modelId="{9DDD9ED0-48CA-478D-A9CB-7710D2D76EDF}" type="presOf" srcId="{EAB8B4BF-4FB1-4EA6-AFA2-A904C919DB91}" destId="{57FF98DC-FB0C-4950-A6B8-06D8950DFD8A}" srcOrd="1" destOrd="0" presId="urn:microsoft.com/office/officeart/2005/8/layout/list1"/>
    <dgm:cxn modelId="{0287D784-309D-4E1E-842C-1C264FBCA649}" type="presOf" srcId="{818CCA3B-32AB-4DA1-9467-E0CA3B42CE37}" destId="{07CF1837-1061-4486-8D89-3BCE0FB53DEC}" srcOrd="0" destOrd="0" presId="urn:microsoft.com/office/officeart/2005/8/layout/list1"/>
    <dgm:cxn modelId="{C3028FE6-F199-4E9D-9E5C-483CAC5E23E1}" srcId="{9D4B8EC2-0DC2-40CD-AEDD-A4EDE43B675E}" destId="{6D54E3C9-C017-44D8-AA51-9F6BB6EE4CB6}" srcOrd="1" destOrd="0" parTransId="{4ECCB1B2-73FF-4B6A-BB47-13CA975B9C6C}" sibTransId="{AE9D77D4-48EA-4C4D-889D-F6EFAFA5CB98}"/>
    <dgm:cxn modelId="{FCA6B4A1-E5D1-4C08-8CAD-BBD38552A8AD}" type="presOf" srcId="{79895096-9BAB-444E-AA73-F82504932C7E}" destId="{3E282B2C-28F0-4464-81B8-43FD4610981C}" srcOrd="0" destOrd="1" presId="urn:microsoft.com/office/officeart/2005/8/layout/list1"/>
    <dgm:cxn modelId="{189C73EB-49B0-46F1-ACF2-662107E53C40}" srcId="{0BBC52CA-7ED8-4339-8E66-6095A6E8BA16}" destId="{EAB8B4BF-4FB1-4EA6-AFA2-A904C919DB91}" srcOrd="2" destOrd="0" parTransId="{58297A87-E245-4E29-8DAD-557C38FF47D2}" sibTransId="{DB27A2D9-7A47-4A9C-AD08-20C1FDF890A4}"/>
    <dgm:cxn modelId="{FD7126E0-E5B0-4922-B364-BA8FE5172BE2}" srcId="{0BBC52CA-7ED8-4339-8E66-6095A6E8BA16}" destId="{9D4B8EC2-0DC2-40CD-AEDD-A4EDE43B675E}" srcOrd="1" destOrd="0" parTransId="{D62EA300-FBF3-457F-ACFF-B8029C07787F}" sibTransId="{95101FD0-691B-48BF-A2B9-97A1F9D3675E}"/>
    <dgm:cxn modelId="{E44E9DD5-C002-4AEC-898D-4206E6255B93}" type="presOf" srcId="{9D4B8EC2-0DC2-40CD-AEDD-A4EDE43B675E}" destId="{2C138918-3619-4462-92BA-E7D7317AC35E}" srcOrd="1" destOrd="0" presId="urn:microsoft.com/office/officeart/2005/8/layout/list1"/>
    <dgm:cxn modelId="{344F0409-C038-4805-B503-7D2C5329C800}" srcId="{EAB8B4BF-4FB1-4EA6-AFA2-A904C919DB91}" destId="{79895096-9BAB-444E-AA73-F82504932C7E}" srcOrd="1" destOrd="0" parTransId="{C68CEEB1-C4E0-4F19-B12A-6F16EECC8C22}" sibTransId="{D500221A-B805-4370-ADEE-632B3644BD58}"/>
    <dgm:cxn modelId="{1887594D-0346-482B-BFB0-E71988906F8C}" type="presOf" srcId="{F8625C12-CFBE-4CA7-A727-EA868BC7F9D1}" destId="{43EFDC4F-C814-4487-815B-71229225F0A2}" srcOrd="0" destOrd="1" presId="urn:microsoft.com/office/officeart/2005/8/layout/list1"/>
    <dgm:cxn modelId="{C2A71471-E8CE-4AAD-81FD-0D82596AA88C}" type="presOf" srcId="{9D4B8EC2-0DC2-40CD-AEDD-A4EDE43B675E}" destId="{DC98DDC9-7838-471A-8470-8B4AB3B66FD8}" srcOrd="0" destOrd="0" presId="urn:microsoft.com/office/officeart/2005/8/layout/list1"/>
    <dgm:cxn modelId="{83979FB4-F333-4697-BB70-3868E4FB1029}" type="presParOf" srcId="{BB0D6CD6-DD91-4434-94F6-1A7BCA29F4A8}" destId="{E249BF44-9BFA-477E-BDC2-5C0A76E4E2C0}" srcOrd="0" destOrd="0" presId="urn:microsoft.com/office/officeart/2005/8/layout/list1"/>
    <dgm:cxn modelId="{7BC11A08-AAE6-4B3E-A33F-71A5077DEBE1}" type="presParOf" srcId="{E249BF44-9BFA-477E-BDC2-5C0A76E4E2C0}" destId="{07CF1837-1061-4486-8D89-3BCE0FB53DEC}" srcOrd="0" destOrd="0" presId="urn:microsoft.com/office/officeart/2005/8/layout/list1"/>
    <dgm:cxn modelId="{1860A434-2CCE-41C8-88F3-AE2D9E3893A5}" type="presParOf" srcId="{E249BF44-9BFA-477E-BDC2-5C0A76E4E2C0}" destId="{F468351B-2B6D-439C-8D4A-536537647878}" srcOrd="1" destOrd="0" presId="urn:microsoft.com/office/officeart/2005/8/layout/list1"/>
    <dgm:cxn modelId="{8EA174C7-7DFA-41AD-A7C4-1B3C690F1604}" type="presParOf" srcId="{BB0D6CD6-DD91-4434-94F6-1A7BCA29F4A8}" destId="{24C993A1-1D8F-4EE7-848C-F4934B8AAEFD}" srcOrd="1" destOrd="0" presId="urn:microsoft.com/office/officeart/2005/8/layout/list1"/>
    <dgm:cxn modelId="{674AB819-BFE6-4223-B933-A9C7ABF5F2DA}" type="presParOf" srcId="{BB0D6CD6-DD91-4434-94F6-1A7BCA29F4A8}" destId="{43EFDC4F-C814-4487-815B-71229225F0A2}" srcOrd="2" destOrd="0" presId="urn:microsoft.com/office/officeart/2005/8/layout/list1"/>
    <dgm:cxn modelId="{CEFDF60D-A2CB-4F65-BD63-B53566A7E515}" type="presParOf" srcId="{BB0D6CD6-DD91-4434-94F6-1A7BCA29F4A8}" destId="{2BEBE44B-935D-42C6-9B1B-4971C365E4AF}" srcOrd="3" destOrd="0" presId="urn:microsoft.com/office/officeart/2005/8/layout/list1"/>
    <dgm:cxn modelId="{C88877E3-F0E9-40A0-B98C-8D5697FD9B9A}" type="presParOf" srcId="{BB0D6CD6-DD91-4434-94F6-1A7BCA29F4A8}" destId="{3CB7D7B8-688F-4235-9EBA-2551E98F0402}" srcOrd="4" destOrd="0" presId="urn:microsoft.com/office/officeart/2005/8/layout/list1"/>
    <dgm:cxn modelId="{46241A32-9110-49DA-A972-899196571B45}" type="presParOf" srcId="{3CB7D7B8-688F-4235-9EBA-2551E98F0402}" destId="{DC98DDC9-7838-471A-8470-8B4AB3B66FD8}" srcOrd="0" destOrd="0" presId="urn:microsoft.com/office/officeart/2005/8/layout/list1"/>
    <dgm:cxn modelId="{8091D274-CC61-4908-8D17-D6EB87D96D4C}" type="presParOf" srcId="{3CB7D7B8-688F-4235-9EBA-2551E98F0402}" destId="{2C138918-3619-4462-92BA-E7D7317AC35E}" srcOrd="1" destOrd="0" presId="urn:microsoft.com/office/officeart/2005/8/layout/list1"/>
    <dgm:cxn modelId="{48F381B7-EA4D-41FB-AE87-7C11B93AE860}" type="presParOf" srcId="{BB0D6CD6-DD91-4434-94F6-1A7BCA29F4A8}" destId="{BB64ADDB-B983-46D5-9019-AC332CCAB3C6}" srcOrd="5" destOrd="0" presId="urn:microsoft.com/office/officeart/2005/8/layout/list1"/>
    <dgm:cxn modelId="{E781ECA2-47F1-4231-99EC-CD6F653B34CC}" type="presParOf" srcId="{BB0D6CD6-DD91-4434-94F6-1A7BCA29F4A8}" destId="{DA17F054-A307-407B-B9EE-3B96D193AE47}" srcOrd="6" destOrd="0" presId="urn:microsoft.com/office/officeart/2005/8/layout/list1"/>
    <dgm:cxn modelId="{9C313B26-D804-4239-BE1C-EAE9DC344CBB}" type="presParOf" srcId="{BB0D6CD6-DD91-4434-94F6-1A7BCA29F4A8}" destId="{81F971C3-C1D7-41F7-B34F-0ECF517C896F}" srcOrd="7" destOrd="0" presId="urn:microsoft.com/office/officeart/2005/8/layout/list1"/>
    <dgm:cxn modelId="{533D77F0-22C4-4C14-83DA-134347422D67}" type="presParOf" srcId="{BB0D6CD6-DD91-4434-94F6-1A7BCA29F4A8}" destId="{00C16555-E8D7-4465-BEA3-9567FF5FE280}" srcOrd="8" destOrd="0" presId="urn:microsoft.com/office/officeart/2005/8/layout/list1"/>
    <dgm:cxn modelId="{7B3CBC84-1CF6-4455-A0CB-EC95310733BD}" type="presParOf" srcId="{00C16555-E8D7-4465-BEA3-9567FF5FE280}" destId="{D39B35F2-6820-401E-8489-C194A969AAE8}" srcOrd="0" destOrd="0" presId="urn:microsoft.com/office/officeart/2005/8/layout/list1"/>
    <dgm:cxn modelId="{B553272D-81B2-4DCE-B9FD-86793775A103}" type="presParOf" srcId="{00C16555-E8D7-4465-BEA3-9567FF5FE280}" destId="{57FF98DC-FB0C-4950-A6B8-06D8950DFD8A}" srcOrd="1" destOrd="0" presId="urn:microsoft.com/office/officeart/2005/8/layout/list1"/>
    <dgm:cxn modelId="{ECE83A96-534D-4BAC-8819-833F6DA9D9FF}" type="presParOf" srcId="{BB0D6CD6-DD91-4434-94F6-1A7BCA29F4A8}" destId="{46B83F85-AA68-4D09-9748-DD885207F2BD}" srcOrd="9" destOrd="0" presId="urn:microsoft.com/office/officeart/2005/8/layout/list1"/>
    <dgm:cxn modelId="{FED8C3A0-8230-4031-9F4A-E91425E361B6}" type="presParOf" srcId="{BB0D6CD6-DD91-4434-94F6-1A7BCA29F4A8}" destId="{3E282B2C-28F0-4464-81B8-43FD4610981C}"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A504119B-EBCA-4D87-AC71-04F01963198F}"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5E4A033C-86A5-415C-97DF-43AB9B3707C6}">
      <dgm:prSet phldrT="[Κείμενο]" custT="1"/>
      <dgm:spPr/>
      <dgm:t>
        <a:bodyPr/>
        <a:lstStyle/>
        <a:p>
          <a:r>
            <a:rPr lang="el-GR" sz="1600" dirty="0" smtClean="0"/>
            <a:t>Σιαλαδενίτιδες βακτηριακής αιτιολογίας</a:t>
          </a:r>
          <a:endParaRPr lang="el-GR" sz="1600" dirty="0"/>
        </a:p>
      </dgm:t>
    </dgm:pt>
    <dgm:pt modelId="{DE4DD0DF-363B-4085-84F2-1D57513B74B1}" type="parTrans" cxnId="{EBCB4CA3-D011-4767-89DB-4E4B2A891BB6}">
      <dgm:prSet/>
      <dgm:spPr/>
      <dgm:t>
        <a:bodyPr/>
        <a:lstStyle/>
        <a:p>
          <a:endParaRPr lang="el-GR"/>
        </a:p>
      </dgm:t>
    </dgm:pt>
    <dgm:pt modelId="{9910DB73-EF0B-4705-A308-23ACE864B979}" type="sibTrans" cxnId="{EBCB4CA3-D011-4767-89DB-4E4B2A891BB6}">
      <dgm:prSet/>
      <dgm:spPr/>
      <dgm:t>
        <a:bodyPr/>
        <a:lstStyle/>
        <a:p>
          <a:endParaRPr lang="el-GR"/>
        </a:p>
      </dgm:t>
    </dgm:pt>
    <dgm:pt modelId="{DAE9C813-8801-4D60-A63C-350334CC046D}">
      <dgm:prSet phldrT="[Κείμενο]" custT="1"/>
      <dgm:spPr/>
      <dgm:t>
        <a:bodyPr/>
        <a:lstStyle/>
        <a:p>
          <a:r>
            <a:rPr lang="el-GR" sz="1400" b="1" dirty="0" smtClean="0"/>
            <a:t>Συμπτώματα</a:t>
          </a:r>
        </a:p>
        <a:p>
          <a:r>
            <a:rPr lang="el-GR" sz="1400" b="0" dirty="0" smtClean="0"/>
            <a:t>Διόγκωση των αδένων</a:t>
          </a:r>
        </a:p>
        <a:p>
          <a:r>
            <a:rPr lang="el-GR" sz="1400" b="0" dirty="0" smtClean="0"/>
            <a:t>Παράξενη γεύση</a:t>
          </a:r>
        </a:p>
        <a:p>
          <a:r>
            <a:rPr lang="el-GR" sz="1400" b="0" dirty="0" smtClean="0"/>
            <a:t>Ελαττωμένη ικανότητα ανοίγματος του στόματος</a:t>
          </a:r>
        </a:p>
        <a:p>
          <a:r>
            <a:rPr lang="el-GR" sz="1400" b="0" dirty="0" smtClean="0"/>
            <a:t>Πυρετός</a:t>
          </a:r>
        </a:p>
        <a:p>
          <a:r>
            <a:rPr lang="el-GR" sz="1400" b="0" dirty="0" smtClean="0"/>
            <a:t>Πόνος στο στόμα</a:t>
          </a:r>
        </a:p>
      </dgm:t>
    </dgm:pt>
    <dgm:pt modelId="{3DBFDF53-5090-4F28-857E-CDA6297DC22F}" type="parTrans" cxnId="{FED58902-4138-4E4E-9C5D-BAB6B418815A}">
      <dgm:prSet/>
      <dgm:spPr/>
      <dgm:t>
        <a:bodyPr/>
        <a:lstStyle/>
        <a:p>
          <a:endParaRPr lang="el-GR"/>
        </a:p>
      </dgm:t>
    </dgm:pt>
    <dgm:pt modelId="{499703AE-AD21-4ABC-9EEF-E3492A30A04D}" type="sibTrans" cxnId="{FED58902-4138-4E4E-9C5D-BAB6B418815A}">
      <dgm:prSet/>
      <dgm:spPr/>
      <dgm:t>
        <a:bodyPr/>
        <a:lstStyle/>
        <a:p>
          <a:endParaRPr lang="el-GR"/>
        </a:p>
      </dgm:t>
    </dgm:pt>
    <dgm:pt modelId="{5592E4C1-DCAE-4A2F-B9AB-3D4161EECB34}">
      <dgm:prSet phldrT="[Κείμενο]" custT="1"/>
      <dgm:spPr/>
      <dgm:t>
        <a:bodyPr/>
        <a:lstStyle/>
        <a:p>
          <a:r>
            <a:rPr lang="el-GR" sz="1400" b="1" dirty="0" smtClean="0"/>
            <a:t>Διάγνωση</a:t>
          </a:r>
        </a:p>
        <a:p>
          <a:r>
            <a:rPr lang="el-GR" sz="1400" b="0" dirty="0" smtClean="0"/>
            <a:t>Ανίχνευση μικροβίου στο δείγμα από τον αδένα</a:t>
          </a:r>
        </a:p>
        <a:p>
          <a:endParaRPr lang="el-GR" sz="1400" b="0" dirty="0" smtClean="0"/>
        </a:p>
        <a:p>
          <a:endParaRPr lang="el-GR" sz="1400" b="0" dirty="0" smtClean="0"/>
        </a:p>
        <a:p>
          <a:endParaRPr lang="el-GR" sz="1400" b="0" dirty="0" smtClean="0"/>
        </a:p>
        <a:p>
          <a:endParaRPr lang="el-GR" sz="1400" b="0" dirty="0"/>
        </a:p>
      </dgm:t>
    </dgm:pt>
    <dgm:pt modelId="{9CB6571E-7293-4011-9515-FE853355B040}" type="parTrans" cxnId="{5A5234B9-79A6-434E-8F0B-89839B66BB69}">
      <dgm:prSet/>
      <dgm:spPr/>
      <dgm:t>
        <a:bodyPr/>
        <a:lstStyle/>
        <a:p>
          <a:endParaRPr lang="el-GR"/>
        </a:p>
      </dgm:t>
    </dgm:pt>
    <dgm:pt modelId="{9926301B-9246-4387-A0A7-9F6C93330A73}" type="sibTrans" cxnId="{5A5234B9-79A6-434E-8F0B-89839B66BB69}">
      <dgm:prSet/>
      <dgm:spPr/>
      <dgm:t>
        <a:bodyPr/>
        <a:lstStyle/>
        <a:p>
          <a:endParaRPr lang="el-GR"/>
        </a:p>
      </dgm:t>
    </dgm:pt>
    <dgm:pt modelId="{8B719BCD-CD4C-4945-8722-D6F0FE7B5C0F}">
      <dgm:prSet phldrT="[Κείμενο]" custT="1"/>
      <dgm:spPr/>
      <dgm:t>
        <a:bodyPr/>
        <a:lstStyle/>
        <a:p>
          <a:r>
            <a:rPr lang="el-GR" sz="1400" b="1" dirty="0" smtClean="0"/>
            <a:t>Θεραπεία</a:t>
          </a:r>
        </a:p>
        <a:p>
          <a:r>
            <a:rPr lang="el-GR" sz="1400" b="0" dirty="0" smtClean="0"/>
            <a:t>Εξαρτάται από τον υπεύθυνο μικροοργανισμό</a:t>
          </a:r>
        </a:p>
        <a:p>
          <a:r>
            <a:rPr lang="el-GR" sz="1400" b="0" dirty="0" smtClean="0"/>
            <a:t>Παροχέτευση πύου</a:t>
          </a:r>
        </a:p>
        <a:p>
          <a:r>
            <a:rPr lang="el-GR" sz="1400" b="0" dirty="0" smtClean="0"/>
            <a:t>Χορήγηση αντιβιοτικών</a:t>
          </a:r>
        </a:p>
        <a:p>
          <a:endParaRPr lang="el-GR" sz="1400" b="0" dirty="0"/>
        </a:p>
      </dgm:t>
    </dgm:pt>
    <dgm:pt modelId="{3B239833-BE78-4516-A4DC-C07D3295CAA3}" type="parTrans" cxnId="{92BF3F0C-1797-44E9-9CCB-135FED7F47B5}">
      <dgm:prSet/>
      <dgm:spPr/>
      <dgm:t>
        <a:bodyPr/>
        <a:lstStyle/>
        <a:p>
          <a:endParaRPr lang="el-GR"/>
        </a:p>
      </dgm:t>
    </dgm:pt>
    <dgm:pt modelId="{BE0CDB74-653B-44BB-B726-CFB6046824A0}" type="sibTrans" cxnId="{92BF3F0C-1797-44E9-9CCB-135FED7F47B5}">
      <dgm:prSet/>
      <dgm:spPr/>
      <dgm:t>
        <a:bodyPr/>
        <a:lstStyle/>
        <a:p>
          <a:endParaRPr lang="el-GR"/>
        </a:p>
      </dgm:t>
    </dgm:pt>
    <dgm:pt modelId="{94978E69-2455-4056-8AE9-739E18D0353C}" type="pres">
      <dgm:prSet presAssocID="{A504119B-EBCA-4D87-AC71-04F01963198F}" presName="composite" presStyleCnt="0">
        <dgm:presLayoutVars>
          <dgm:chMax val="1"/>
          <dgm:dir/>
          <dgm:resizeHandles val="exact"/>
        </dgm:presLayoutVars>
      </dgm:prSet>
      <dgm:spPr/>
      <dgm:t>
        <a:bodyPr/>
        <a:lstStyle/>
        <a:p>
          <a:endParaRPr lang="el-GR"/>
        </a:p>
      </dgm:t>
    </dgm:pt>
    <dgm:pt modelId="{EC145521-8321-4D69-947E-0140184CA932}" type="pres">
      <dgm:prSet presAssocID="{5E4A033C-86A5-415C-97DF-43AB9B3707C6}" presName="roof" presStyleLbl="dkBgShp" presStyleIdx="0" presStyleCnt="2"/>
      <dgm:spPr/>
      <dgm:t>
        <a:bodyPr/>
        <a:lstStyle/>
        <a:p>
          <a:endParaRPr lang="el-GR"/>
        </a:p>
      </dgm:t>
    </dgm:pt>
    <dgm:pt modelId="{9E7D0689-A61E-4CA0-8480-61D0E92BC2F5}" type="pres">
      <dgm:prSet presAssocID="{5E4A033C-86A5-415C-97DF-43AB9B3707C6}" presName="pillars" presStyleCnt="0"/>
      <dgm:spPr/>
    </dgm:pt>
    <dgm:pt modelId="{BD033DA7-FD30-4614-AFF6-16A5C7A5F1D4}" type="pres">
      <dgm:prSet presAssocID="{5E4A033C-86A5-415C-97DF-43AB9B3707C6}" presName="pillar1" presStyleLbl="node1" presStyleIdx="0" presStyleCnt="3">
        <dgm:presLayoutVars>
          <dgm:bulletEnabled val="1"/>
        </dgm:presLayoutVars>
      </dgm:prSet>
      <dgm:spPr/>
      <dgm:t>
        <a:bodyPr/>
        <a:lstStyle/>
        <a:p>
          <a:endParaRPr lang="el-GR"/>
        </a:p>
      </dgm:t>
    </dgm:pt>
    <dgm:pt modelId="{4542F325-1B0C-4813-8ABC-DB5150046376}" type="pres">
      <dgm:prSet presAssocID="{5592E4C1-DCAE-4A2F-B9AB-3D4161EECB34}" presName="pillarX" presStyleLbl="node1" presStyleIdx="1" presStyleCnt="3">
        <dgm:presLayoutVars>
          <dgm:bulletEnabled val="1"/>
        </dgm:presLayoutVars>
      </dgm:prSet>
      <dgm:spPr/>
      <dgm:t>
        <a:bodyPr/>
        <a:lstStyle/>
        <a:p>
          <a:endParaRPr lang="el-GR"/>
        </a:p>
      </dgm:t>
    </dgm:pt>
    <dgm:pt modelId="{A2098C07-C7C2-4923-A34A-D83D5474A5B7}" type="pres">
      <dgm:prSet presAssocID="{8B719BCD-CD4C-4945-8722-D6F0FE7B5C0F}" presName="pillarX" presStyleLbl="node1" presStyleIdx="2" presStyleCnt="3">
        <dgm:presLayoutVars>
          <dgm:bulletEnabled val="1"/>
        </dgm:presLayoutVars>
      </dgm:prSet>
      <dgm:spPr/>
      <dgm:t>
        <a:bodyPr/>
        <a:lstStyle/>
        <a:p>
          <a:endParaRPr lang="el-GR"/>
        </a:p>
      </dgm:t>
    </dgm:pt>
    <dgm:pt modelId="{CB1C433A-7ACD-48CE-89A4-A338F50B9945}" type="pres">
      <dgm:prSet presAssocID="{5E4A033C-86A5-415C-97DF-43AB9B3707C6}" presName="base" presStyleLbl="dkBgShp" presStyleIdx="1" presStyleCnt="2"/>
      <dgm:spPr/>
    </dgm:pt>
  </dgm:ptLst>
  <dgm:cxnLst>
    <dgm:cxn modelId="{8277376C-9D3B-4FA3-9455-87C4E50B6B8E}" type="presOf" srcId="{DAE9C813-8801-4D60-A63C-350334CC046D}" destId="{BD033DA7-FD30-4614-AFF6-16A5C7A5F1D4}" srcOrd="0" destOrd="0" presId="urn:microsoft.com/office/officeart/2005/8/layout/hList3"/>
    <dgm:cxn modelId="{9250142A-2D81-4362-8A17-D4E820F41988}" type="presOf" srcId="{5592E4C1-DCAE-4A2F-B9AB-3D4161EECB34}" destId="{4542F325-1B0C-4813-8ABC-DB5150046376}" srcOrd="0" destOrd="0" presId="urn:microsoft.com/office/officeart/2005/8/layout/hList3"/>
    <dgm:cxn modelId="{EBCB4CA3-D011-4767-89DB-4E4B2A891BB6}" srcId="{A504119B-EBCA-4D87-AC71-04F01963198F}" destId="{5E4A033C-86A5-415C-97DF-43AB9B3707C6}" srcOrd="0" destOrd="0" parTransId="{DE4DD0DF-363B-4085-84F2-1D57513B74B1}" sibTransId="{9910DB73-EF0B-4705-A308-23ACE864B979}"/>
    <dgm:cxn modelId="{1639FC36-A05F-4F7C-9121-E63FBE7F99B9}" type="presOf" srcId="{A504119B-EBCA-4D87-AC71-04F01963198F}" destId="{94978E69-2455-4056-8AE9-739E18D0353C}" srcOrd="0" destOrd="0" presId="urn:microsoft.com/office/officeart/2005/8/layout/hList3"/>
    <dgm:cxn modelId="{FED58902-4138-4E4E-9C5D-BAB6B418815A}" srcId="{5E4A033C-86A5-415C-97DF-43AB9B3707C6}" destId="{DAE9C813-8801-4D60-A63C-350334CC046D}" srcOrd="0" destOrd="0" parTransId="{3DBFDF53-5090-4F28-857E-CDA6297DC22F}" sibTransId="{499703AE-AD21-4ABC-9EEF-E3492A30A04D}"/>
    <dgm:cxn modelId="{FC84F34D-FEA2-4E6E-9030-D640D4084C5A}" type="presOf" srcId="{8B719BCD-CD4C-4945-8722-D6F0FE7B5C0F}" destId="{A2098C07-C7C2-4923-A34A-D83D5474A5B7}" srcOrd="0" destOrd="0" presId="urn:microsoft.com/office/officeart/2005/8/layout/hList3"/>
    <dgm:cxn modelId="{5A5234B9-79A6-434E-8F0B-89839B66BB69}" srcId="{5E4A033C-86A5-415C-97DF-43AB9B3707C6}" destId="{5592E4C1-DCAE-4A2F-B9AB-3D4161EECB34}" srcOrd="1" destOrd="0" parTransId="{9CB6571E-7293-4011-9515-FE853355B040}" sibTransId="{9926301B-9246-4387-A0A7-9F6C93330A73}"/>
    <dgm:cxn modelId="{5B1F89FC-EE4C-461F-A3F5-624AAEEE72D8}" type="presOf" srcId="{5E4A033C-86A5-415C-97DF-43AB9B3707C6}" destId="{EC145521-8321-4D69-947E-0140184CA932}" srcOrd="0" destOrd="0" presId="urn:microsoft.com/office/officeart/2005/8/layout/hList3"/>
    <dgm:cxn modelId="{92BF3F0C-1797-44E9-9CCB-135FED7F47B5}" srcId="{5E4A033C-86A5-415C-97DF-43AB9B3707C6}" destId="{8B719BCD-CD4C-4945-8722-D6F0FE7B5C0F}" srcOrd="2" destOrd="0" parTransId="{3B239833-BE78-4516-A4DC-C07D3295CAA3}" sibTransId="{BE0CDB74-653B-44BB-B726-CFB6046824A0}"/>
    <dgm:cxn modelId="{C086D6B1-F58C-4E63-ADA7-19C5BDE24582}" type="presParOf" srcId="{94978E69-2455-4056-8AE9-739E18D0353C}" destId="{EC145521-8321-4D69-947E-0140184CA932}" srcOrd="0" destOrd="0" presId="urn:microsoft.com/office/officeart/2005/8/layout/hList3"/>
    <dgm:cxn modelId="{55BDAF29-91D5-43BA-B3D3-8B23332E18AD}" type="presParOf" srcId="{94978E69-2455-4056-8AE9-739E18D0353C}" destId="{9E7D0689-A61E-4CA0-8480-61D0E92BC2F5}" srcOrd="1" destOrd="0" presId="urn:microsoft.com/office/officeart/2005/8/layout/hList3"/>
    <dgm:cxn modelId="{8D72A945-DD3F-4E5B-8696-83BFC7F9D355}" type="presParOf" srcId="{9E7D0689-A61E-4CA0-8480-61D0E92BC2F5}" destId="{BD033DA7-FD30-4614-AFF6-16A5C7A5F1D4}" srcOrd="0" destOrd="0" presId="urn:microsoft.com/office/officeart/2005/8/layout/hList3"/>
    <dgm:cxn modelId="{95426E2B-1F38-4663-B229-66DA9C184146}" type="presParOf" srcId="{9E7D0689-A61E-4CA0-8480-61D0E92BC2F5}" destId="{4542F325-1B0C-4813-8ABC-DB5150046376}" srcOrd="1" destOrd="0" presId="urn:microsoft.com/office/officeart/2005/8/layout/hList3"/>
    <dgm:cxn modelId="{8E7362E3-061F-49CD-8014-77E241D7C883}" type="presParOf" srcId="{9E7D0689-A61E-4CA0-8480-61D0E92BC2F5}" destId="{A2098C07-C7C2-4923-A34A-D83D5474A5B7}" srcOrd="2" destOrd="0" presId="urn:microsoft.com/office/officeart/2005/8/layout/hList3"/>
    <dgm:cxn modelId="{8B2C5D08-3E14-4EF3-A32D-490E375F28F1}" type="presParOf" srcId="{94978E69-2455-4056-8AE9-739E18D0353C}" destId="{CB1C433A-7ACD-48CE-89A4-A338F50B9945}"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1B2D23FC-0702-415B-9E53-17774D01E0EF}" type="doc">
      <dgm:prSet loTypeId="urn:microsoft.com/office/officeart/2005/8/layout/hList3" loCatId="list" qsTypeId="urn:microsoft.com/office/officeart/2005/8/quickstyle/simple1" qsCatId="simple" csTypeId="urn:microsoft.com/office/officeart/2005/8/colors/accent5_2" csCatId="accent5" phldr="1"/>
      <dgm:spPr/>
      <dgm:t>
        <a:bodyPr/>
        <a:lstStyle/>
        <a:p>
          <a:endParaRPr lang="el-GR"/>
        </a:p>
      </dgm:t>
    </dgm:pt>
    <dgm:pt modelId="{94EA6C76-0581-4F36-9C1D-5EE7B1E2BC29}">
      <dgm:prSet phldrT="[Κείμενο]" custT="1"/>
      <dgm:spPr/>
      <dgm:t>
        <a:bodyPr/>
        <a:lstStyle/>
        <a:p>
          <a:r>
            <a:rPr lang="el-GR" sz="1800" dirty="0" smtClean="0"/>
            <a:t>Υπεύθυνοι ιοί</a:t>
          </a:r>
          <a:endParaRPr lang="el-GR" sz="1800" dirty="0"/>
        </a:p>
      </dgm:t>
    </dgm:pt>
    <dgm:pt modelId="{3706800E-7695-4A8E-A156-29A1C23D3A2B}" type="parTrans" cxnId="{FA4EF3C6-0CB6-4C56-8029-8E0B6B987CF2}">
      <dgm:prSet/>
      <dgm:spPr/>
      <dgm:t>
        <a:bodyPr/>
        <a:lstStyle/>
        <a:p>
          <a:endParaRPr lang="el-GR"/>
        </a:p>
      </dgm:t>
    </dgm:pt>
    <dgm:pt modelId="{82E98229-C14D-4161-A92A-3740929B2632}" type="sibTrans" cxnId="{FA4EF3C6-0CB6-4C56-8029-8E0B6B987CF2}">
      <dgm:prSet/>
      <dgm:spPr/>
      <dgm:t>
        <a:bodyPr/>
        <a:lstStyle/>
        <a:p>
          <a:endParaRPr lang="el-GR"/>
        </a:p>
      </dgm:t>
    </dgm:pt>
    <dgm:pt modelId="{7FF48F15-9140-4AF6-A41D-43232DAAACA8}">
      <dgm:prSet phldrT="[Κείμενο]" custT="1"/>
      <dgm:spPr/>
      <dgm:t>
        <a:bodyPr/>
        <a:lstStyle/>
        <a:p>
          <a:r>
            <a:rPr lang="el-GR" sz="1400" dirty="0" smtClean="0"/>
            <a:t>Ιός της παρωτίδας</a:t>
          </a:r>
        </a:p>
        <a:p>
          <a:r>
            <a:rPr lang="el-GR" sz="1400" dirty="0" smtClean="0"/>
            <a:t>(</a:t>
          </a:r>
          <a:r>
            <a:rPr lang="en-US" sz="1400" dirty="0" smtClean="0"/>
            <a:t>Mumps virus)</a:t>
          </a:r>
        </a:p>
        <a:p>
          <a:r>
            <a:rPr lang="el-GR" sz="1400" dirty="0" smtClean="0"/>
            <a:t>Το πιο συχνό αίτιο</a:t>
          </a:r>
        </a:p>
        <a:p>
          <a:r>
            <a:rPr lang="el-GR" sz="1400" dirty="0" smtClean="0"/>
            <a:t>Προκαλεί οξεία ιογενή παρωτίτιδα ή επιδημική παρωτίτιδα (μαγουλάδες)</a:t>
          </a:r>
          <a:endParaRPr lang="el-GR" sz="1400" dirty="0"/>
        </a:p>
      </dgm:t>
    </dgm:pt>
    <dgm:pt modelId="{74E471F6-022E-40C0-B593-239DCD8302DD}" type="parTrans" cxnId="{DD5D09B0-9C00-4BE1-B620-F4C2E7C2F2DB}">
      <dgm:prSet/>
      <dgm:spPr/>
      <dgm:t>
        <a:bodyPr/>
        <a:lstStyle/>
        <a:p>
          <a:endParaRPr lang="el-GR"/>
        </a:p>
      </dgm:t>
    </dgm:pt>
    <dgm:pt modelId="{751963CC-1041-4D35-8343-5DAC253CFF44}" type="sibTrans" cxnId="{DD5D09B0-9C00-4BE1-B620-F4C2E7C2F2DB}">
      <dgm:prSet/>
      <dgm:spPr/>
      <dgm:t>
        <a:bodyPr/>
        <a:lstStyle/>
        <a:p>
          <a:endParaRPr lang="el-GR"/>
        </a:p>
      </dgm:t>
    </dgm:pt>
    <dgm:pt modelId="{CCE9425A-6D04-4AAA-94C9-CC0D3F86BB91}">
      <dgm:prSet phldrT="[Κείμενο]" custT="1"/>
      <dgm:spPr/>
      <dgm:t>
        <a:bodyPr/>
        <a:lstStyle/>
        <a:p>
          <a:r>
            <a:rPr lang="el-GR" sz="1400" dirty="0" smtClean="0"/>
            <a:t>Ιός της </a:t>
          </a:r>
          <a:r>
            <a:rPr lang="el-GR" sz="1400" dirty="0" err="1" smtClean="0"/>
            <a:t>παραϊνφλουένζας</a:t>
          </a:r>
          <a:r>
            <a:rPr lang="el-GR" sz="1400" dirty="0" smtClean="0"/>
            <a:t> τύπος 1 και 2</a:t>
          </a:r>
        </a:p>
        <a:p>
          <a:r>
            <a:rPr lang="el-GR" sz="1400" dirty="0" smtClean="0"/>
            <a:t>Ιοί </a:t>
          </a:r>
          <a:r>
            <a:rPr lang="en-US" sz="1400" dirty="0" smtClean="0"/>
            <a:t>Coxsackie </a:t>
          </a:r>
          <a:r>
            <a:rPr lang="el-GR" sz="1400" dirty="0" smtClean="0"/>
            <a:t>ομάδας Α</a:t>
          </a:r>
          <a:endParaRPr lang="el-GR" sz="1400" dirty="0"/>
        </a:p>
      </dgm:t>
    </dgm:pt>
    <dgm:pt modelId="{4CE34113-F012-40D8-835D-5C0F295DDD88}" type="parTrans" cxnId="{1125F8E9-8DA1-4418-BEA6-EE7D562E1BCA}">
      <dgm:prSet/>
      <dgm:spPr/>
      <dgm:t>
        <a:bodyPr/>
        <a:lstStyle/>
        <a:p>
          <a:endParaRPr lang="el-GR"/>
        </a:p>
      </dgm:t>
    </dgm:pt>
    <dgm:pt modelId="{D419A1C5-A002-4F5C-B9DF-EA7091DAFD88}" type="sibTrans" cxnId="{1125F8E9-8DA1-4418-BEA6-EE7D562E1BCA}">
      <dgm:prSet/>
      <dgm:spPr/>
      <dgm:t>
        <a:bodyPr/>
        <a:lstStyle/>
        <a:p>
          <a:endParaRPr lang="el-GR"/>
        </a:p>
      </dgm:t>
    </dgm:pt>
    <dgm:pt modelId="{A4C14FA3-0F5A-46A1-8E12-4C82D068FEAC}">
      <dgm:prSet phldrT="[Κείμενο]" custT="1"/>
      <dgm:spPr/>
      <dgm:t>
        <a:bodyPr/>
        <a:lstStyle/>
        <a:p>
          <a:r>
            <a:rPr lang="el-GR" sz="1400" dirty="0" err="1" smtClean="0"/>
            <a:t>Κυτταρομεγαλοϊός</a:t>
          </a:r>
          <a:endParaRPr lang="el-GR" sz="1400" dirty="0" smtClean="0"/>
        </a:p>
        <a:p>
          <a:r>
            <a:rPr lang="el-GR" sz="1400" dirty="0" smtClean="0"/>
            <a:t>Ιοί του έρπητα </a:t>
          </a:r>
          <a:endParaRPr lang="el-GR" sz="1400" dirty="0"/>
        </a:p>
      </dgm:t>
    </dgm:pt>
    <dgm:pt modelId="{C6BBBCF9-51D5-4D85-94FE-6E0994B909E7}" type="parTrans" cxnId="{2D6C8D11-B2AC-44CC-9BE6-E184464ABACF}">
      <dgm:prSet/>
      <dgm:spPr/>
      <dgm:t>
        <a:bodyPr/>
        <a:lstStyle/>
        <a:p>
          <a:endParaRPr lang="el-GR"/>
        </a:p>
      </dgm:t>
    </dgm:pt>
    <dgm:pt modelId="{D3D3AD05-D087-4EA0-8607-A269EA30D847}" type="sibTrans" cxnId="{2D6C8D11-B2AC-44CC-9BE6-E184464ABACF}">
      <dgm:prSet/>
      <dgm:spPr/>
      <dgm:t>
        <a:bodyPr/>
        <a:lstStyle/>
        <a:p>
          <a:endParaRPr lang="el-GR"/>
        </a:p>
      </dgm:t>
    </dgm:pt>
    <dgm:pt modelId="{558EFD31-2F48-4FBB-8F66-168C503D3D04}" type="pres">
      <dgm:prSet presAssocID="{1B2D23FC-0702-415B-9E53-17774D01E0EF}" presName="composite" presStyleCnt="0">
        <dgm:presLayoutVars>
          <dgm:chMax val="1"/>
          <dgm:dir/>
          <dgm:resizeHandles val="exact"/>
        </dgm:presLayoutVars>
      </dgm:prSet>
      <dgm:spPr/>
      <dgm:t>
        <a:bodyPr/>
        <a:lstStyle/>
        <a:p>
          <a:endParaRPr lang="el-GR"/>
        </a:p>
      </dgm:t>
    </dgm:pt>
    <dgm:pt modelId="{305D5732-0820-40B0-8788-B26F1738E3C5}" type="pres">
      <dgm:prSet presAssocID="{94EA6C76-0581-4F36-9C1D-5EE7B1E2BC29}" presName="roof" presStyleLbl="dkBgShp" presStyleIdx="0" presStyleCnt="2"/>
      <dgm:spPr/>
      <dgm:t>
        <a:bodyPr/>
        <a:lstStyle/>
        <a:p>
          <a:endParaRPr lang="el-GR"/>
        </a:p>
      </dgm:t>
    </dgm:pt>
    <dgm:pt modelId="{F14568E9-D423-4A76-9AEF-6769A51A2DAE}" type="pres">
      <dgm:prSet presAssocID="{94EA6C76-0581-4F36-9C1D-5EE7B1E2BC29}" presName="pillars" presStyleCnt="0"/>
      <dgm:spPr/>
      <dgm:t>
        <a:bodyPr/>
        <a:lstStyle/>
        <a:p>
          <a:endParaRPr lang="el-GR"/>
        </a:p>
      </dgm:t>
    </dgm:pt>
    <dgm:pt modelId="{394221E0-A931-4950-B965-645FA6290D89}" type="pres">
      <dgm:prSet presAssocID="{94EA6C76-0581-4F36-9C1D-5EE7B1E2BC29}" presName="pillar1" presStyleLbl="node1" presStyleIdx="0" presStyleCnt="3">
        <dgm:presLayoutVars>
          <dgm:bulletEnabled val="1"/>
        </dgm:presLayoutVars>
      </dgm:prSet>
      <dgm:spPr/>
      <dgm:t>
        <a:bodyPr/>
        <a:lstStyle/>
        <a:p>
          <a:endParaRPr lang="el-GR"/>
        </a:p>
      </dgm:t>
    </dgm:pt>
    <dgm:pt modelId="{77EE8C5B-EAE3-4A9C-ADD1-9A1A051DDBF8}" type="pres">
      <dgm:prSet presAssocID="{CCE9425A-6D04-4AAA-94C9-CC0D3F86BB91}" presName="pillarX" presStyleLbl="node1" presStyleIdx="1" presStyleCnt="3">
        <dgm:presLayoutVars>
          <dgm:bulletEnabled val="1"/>
        </dgm:presLayoutVars>
      </dgm:prSet>
      <dgm:spPr/>
      <dgm:t>
        <a:bodyPr/>
        <a:lstStyle/>
        <a:p>
          <a:endParaRPr lang="el-GR"/>
        </a:p>
      </dgm:t>
    </dgm:pt>
    <dgm:pt modelId="{B17DBE3A-5F26-4C93-AB4E-3EBC12ED9EC7}" type="pres">
      <dgm:prSet presAssocID="{A4C14FA3-0F5A-46A1-8E12-4C82D068FEAC}" presName="pillarX" presStyleLbl="node1" presStyleIdx="2" presStyleCnt="3">
        <dgm:presLayoutVars>
          <dgm:bulletEnabled val="1"/>
        </dgm:presLayoutVars>
      </dgm:prSet>
      <dgm:spPr/>
      <dgm:t>
        <a:bodyPr/>
        <a:lstStyle/>
        <a:p>
          <a:endParaRPr lang="el-GR"/>
        </a:p>
      </dgm:t>
    </dgm:pt>
    <dgm:pt modelId="{4AA0C11B-69F1-4C69-B3A6-47614CAC5428}" type="pres">
      <dgm:prSet presAssocID="{94EA6C76-0581-4F36-9C1D-5EE7B1E2BC29}" presName="base" presStyleLbl="dkBgShp" presStyleIdx="1" presStyleCnt="2"/>
      <dgm:spPr/>
      <dgm:t>
        <a:bodyPr/>
        <a:lstStyle/>
        <a:p>
          <a:endParaRPr lang="el-GR"/>
        </a:p>
      </dgm:t>
    </dgm:pt>
  </dgm:ptLst>
  <dgm:cxnLst>
    <dgm:cxn modelId="{2D6C8D11-B2AC-44CC-9BE6-E184464ABACF}" srcId="{94EA6C76-0581-4F36-9C1D-5EE7B1E2BC29}" destId="{A4C14FA3-0F5A-46A1-8E12-4C82D068FEAC}" srcOrd="2" destOrd="0" parTransId="{C6BBBCF9-51D5-4D85-94FE-6E0994B909E7}" sibTransId="{D3D3AD05-D087-4EA0-8607-A269EA30D847}"/>
    <dgm:cxn modelId="{FA4EF3C6-0CB6-4C56-8029-8E0B6B987CF2}" srcId="{1B2D23FC-0702-415B-9E53-17774D01E0EF}" destId="{94EA6C76-0581-4F36-9C1D-5EE7B1E2BC29}" srcOrd="0" destOrd="0" parTransId="{3706800E-7695-4A8E-A156-29A1C23D3A2B}" sibTransId="{82E98229-C14D-4161-A92A-3740929B2632}"/>
    <dgm:cxn modelId="{D54887C4-AB8E-47B4-89BC-6CD9A5FC9A41}" type="presOf" srcId="{94EA6C76-0581-4F36-9C1D-5EE7B1E2BC29}" destId="{305D5732-0820-40B0-8788-B26F1738E3C5}" srcOrd="0" destOrd="0" presId="urn:microsoft.com/office/officeart/2005/8/layout/hList3"/>
    <dgm:cxn modelId="{DD5D09B0-9C00-4BE1-B620-F4C2E7C2F2DB}" srcId="{94EA6C76-0581-4F36-9C1D-5EE7B1E2BC29}" destId="{7FF48F15-9140-4AF6-A41D-43232DAAACA8}" srcOrd="0" destOrd="0" parTransId="{74E471F6-022E-40C0-B593-239DCD8302DD}" sibTransId="{751963CC-1041-4D35-8343-5DAC253CFF44}"/>
    <dgm:cxn modelId="{17F5FB75-6658-4864-9ADC-131E48F2DA5D}" type="presOf" srcId="{1B2D23FC-0702-415B-9E53-17774D01E0EF}" destId="{558EFD31-2F48-4FBB-8F66-168C503D3D04}" srcOrd="0" destOrd="0" presId="urn:microsoft.com/office/officeart/2005/8/layout/hList3"/>
    <dgm:cxn modelId="{A6303AAE-92CB-465E-8004-DAC8783FB6B4}" type="presOf" srcId="{7FF48F15-9140-4AF6-A41D-43232DAAACA8}" destId="{394221E0-A931-4950-B965-645FA6290D89}" srcOrd="0" destOrd="0" presId="urn:microsoft.com/office/officeart/2005/8/layout/hList3"/>
    <dgm:cxn modelId="{2E5FF32D-797E-4028-90D7-D62123D29FBC}" type="presOf" srcId="{CCE9425A-6D04-4AAA-94C9-CC0D3F86BB91}" destId="{77EE8C5B-EAE3-4A9C-ADD1-9A1A051DDBF8}" srcOrd="0" destOrd="0" presId="urn:microsoft.com/office/officeart/2005/8/layout/hList3"/>
    <dgm:cxn modelId="{EEB3B1D7-1138-4300-93D8-F6BC63E6D978}" type="presOf" srcId="{A4C14FA3-0F5A-46A1-8E12-4C82D068FEAC}" destId="{B17DBE3A-5F26-4C93-AB4E-3EBC12ED9EC7}" srcOrd="0" destOrd="0" presId="urn:microsoft.com/office/officeart/2005/8/layout/hList3"/>
    <dgm:cxn modelId="{1125F8E9-8DA1-4418-BEA6-EE7D562E1BCA}" srcId="{94EA6C76-0581-4F36-9C1D-5EE7B1E2BC29}" destId="{CCE9425A-6D04-4AAA-94C9-CC0D3F86BB91}" srcOrd="1" destOrd="0" parTransId="{4CE34113-F012-40D8-835D-5C0F295DDD88}" sibTransId="{D419A1C5-A002-4F5C-B9DF-EA7091DAFD88}"/>
    <dgm:cxn modelId="{5C436C9D-1750-4B81-AFC3-3FF46FC80CBF}" type="presParOf" srcId="{558EFD31-2F48-4FBB-8F66-168C503D3D04}" destId="{305D5732-0820-40B0-8788-B26F1738E3C5}" srcOrd="0" destOrd="0" presId="urn:microsoft.com/office/officeart/2005/8/layout/hList3"/>
    <dgm:cxn modelId="{7D62995B-6F12-450C-8E6F-D3D2BF68F23C}" type="presParOf" srcId="{558EFD31-2F48-4FBB-8F66-168C503D3D04}" destId="{F14568E9-D423-4A76-9AEF-6769A51A2DAE}" srcOrd="1" destOrd="0" presId="urn:microsoft.com/office/officeart/2005/8/layout/hList3"/>
    <dgm:cxn modelId="{26C53E87-C2E9-4BB5-8A9A-C4CFC0B4247C}" type="presParOf" srcId="{F14568E9-D423-4A76-9AEF-6769A51A2DAE}" destId="{394221E0-A931-4950-B965-645FA6290D89}" srcOrd="0" destOrd="0" presId="urn:microsoft.com/office/officeart/2005/8/layout/hList3"/>
    <dgm:cxn modelId="{05538D3B-256F-40DA-AA0B-69F6DC4A74E6}" type="presParOf" srcId="{F14568E9-D423-4A76-9AEF-6769A51A2DAE}" destId="{77EE8C5B-EAE3-4A9C-ADD1-9A1A051DDBF8}" srcOrd="1" destOrd="0" presId="urn:microsoft.com/office/officeart/2005/8/layout/hList3"/>
    <dgm:cxn modelId="{7F06D06F-FB66-48C3-8FEC-5FDC82602C55}" type="presParOf" srcId="{F14568E9-D423-4A76-9AEF-6769A51A2DAE}" destId="{B17DBE3A-5F26-4C93-AB4E-3EBC12ED9EC7}" srcOrd="2" destOrd="0" presId="urn:microsoft.com/office/officeart/2005/8/layout/hList3"/>
    <dgm:cxn modelId="{A2ECE8C7-3001-46BF-8D38-01AFB5D03B26}" type="presParOf" srcId="{558EFD31-2F48-4FBB-8F66-168C503D3D04}" destId="{4AA0C11B-69F1-4C69-B3A6-47614CAC5428}"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023821EB-1F79-4EE4-99CF-DA3631271C1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4BEE46A5-945A-4D8F-AD52-F58C9863931A}">
      <dgm:prSet phldrT="[Κείμενο]" custT="1"/>
      <dgm:spPr/>
      <dgm:t>
        <a:bodyPr/>
        <a:lstStyle/>
        <a:p>
          <a:r>
            <a:rPr lang="el-GR" sz="1600" dirty="0" smtClean="0"/>
            <a:t>Προσβάλλονται συνήθως παιδιά σχολικής ηλικίας και πιο σπάνια ενήλικες</a:t>
          </a:r>
          <a:endParaRPr lang="el-GR" sz="1600" dirty="0"/>
        </a:p>
      </dgm:t>
    </dgm:pt>
    <dgm:pt modelId="{C12B8E2B-5A95-44A3-9784-1FCCB1BC2271}" type="parTrans" cxnId="{8AC5642D-31FC-4B64-969A-1B3836F2610D}">
      <dgm:prSet/>
      <dgm:spPr/>
      <dgm:t>
        <a:bodyPr/>
        <a:lstStyle/>
        <a:p>
          <a:endParaRPr lang="el-GR"/>
        </a:p>
      </dgm:t>
    </dgm:pt>
    <dgm:pt modelId="{BE6DB544-665B-4E9A-86ED-07D50DF37C04}" type="sibTrans" cxnId="{8AC5642D-31FC-4B64-969A-1B3836F2610D}">
      <dgm:prSet/>
      <dgm:spPr/>
      <dgm:t>
        <a:bodyPr/>
        <a:lstStyle/>
        <a:p>
          <a:endParaRPr lang="el-GR"/>
        </a:p>
      </dgm:t>
    </dgm:pt>
    <dgm:pt modelId="{0058411A-AB4B-491D-98F2-F43E7941A2D8}">
      <dgm:prSet phldrT="[Κείμενο]" custT="1"/>
      <dgm:spPr/>
      <dgm:t>
        <a:bodyPr/>
        <a:lstStyle/>
        <a:p>
          <a:r>
            <a:rPr lang="el-GR" sz="1600" dirty="0" smtClean="0"/>
            <a:t>Η περίοδος επώασης του ιού είναι 18-21 ημέρες</a:t>
          </a:r>
          <a:endParaRPr lang="el-GR" sz="1600" dirty="0"/>
        </a:p>
      </dgm:t>
    </dgm:pt>
    <dgm:pt modelId="{D00A16B7-7423-4ECC-B9FF-9B77B8B10337}" type="parTrans" cxnId="{CE849396-E8C1-47BC-AACE-A10819306ACE}">
      <dgm:prSet/>
      <dgm:spPr/>
      <dgm:t>
        <a:bodyPr/>
        <a:lstStyle/>
        <a:p>
          <a:endParaRPr lang="el-GR"/>
        </a:p>
      </dgm:t>
    </dgm:pt>
    <dgm:pt modelId="{58F8F94A-7824-470D-A44E-EEB183C22BF7}" type="sibTrans" cxnId="{CE849396-E8C1-47BC-AACE-A10819306ACE}">
      <dgm:prSet/>
      <dgm:spPr/>
      <dgm:t>
        <a:bodyPr/>
        <a:lstStyle/>
        <a:p>
          <a:endParaRPr lang="el-GR"/>
        </a:p>
      </dgm:t>
    </dgm:pt>
    <dgm:pt modelId="{CED1EA40-6A35-4928-B9D2-5B8E440B53C0}">
      <dgm:prSet phldrT="[Κείμενο]" custT="1"/>
      <dgm:spPr/>
      <dgm:t>
        <a:bodyPr/>
        <a:lstStyle/>
        <a:p>
          <a:r>
            <a:rPr lang="el-GR" sz="1400" dirty="0" smtClean="0"/>
            <a:t>Κύριο σύμπτωμα είναι η φλεγμονή και διόγκωση των παρωτίδων χωρίς την παραγωγή πύου και  πιο σπάνια των υπογνάθιων αδένων. Πιθανόν να προηγηθεί πυρετός και ερεθισμός του λαιμού</a:t>
          </a:r>
          <a:endParaRPr lang="el-GR" sz="1400" dirty="0"/>
        </a:p>
      </dgm:t>
    </dgm:pt>
    <dgm:pt modelId="{29B12DD2-DE7B-4A3B-B2AC-1C030AC4D08C}" type="parTrans" cxnId="{D9A4151B-5543-483F-B6E9-34ABFD96A2A5}">
      <dgm:prSet/>
      <dgm:spPr/>
      <dgm:t>
        <a:bodyPr/>
        <a:lstStyle/>
        <a:p>
          <a:endParaRPr lang="el-GR"/>
        </a:p>
      </dgm:t>
    </dgm:pt>
    <dgm:pt modelId="{244CB7E6-63BA-421F-9863-80BB994FBD9A}" type="sibTrans" cxnId="{D9A4151B-5543-483F-B6E9-34ABFD96A2A5}">
      <dgm:prSet/>
      <dgm:spPr/>
      <dgm:t>
        <a:bodyPr/>
        <a:lstStyle/>
        <a:p>
          <a:endParaRPr lang="el-GR"/>
        </a:p>
      </dgm:t>
    </dgm:pt>
    <dgm:pt modelId="{A81C30F4-266B-4C35-BE79-B7B0BBF4962E}">
      <dgm:prSet custT="1"/>
      <dgm:spPr/>
      <dgm:t>
        <a:bodyPr/>
        <a:lstStyle/>
        <a:p>
          <a:r>
            <a:rPr lang="el-GR" sz="1600" dirty="0" smtClean="0"/>
            <a:t>Η λοίμωξη μπορεί να εξελιχθεί σε μηνιγγίτιδα, παγκρεατίτιδα, ορχίτιδα κα.</a:t>
          </a:r>
          <a:endParaRPr lang="el-GR" sz="1600" dirty="0"/>
        </a:p>
      </dgm:t>
    </dgm:pt>
    <dgm:pt modelId="{0D922DCD-E209-4E15-A7AD-5D6DB25E89B6}" type="parTrans" cxnId="{2B514ADC-F1EA-4153-BA77-5F494E97F2D9}">
      <dgm:prSet/>
      <dgm:spPr/>
    </dgm:pt>
    <dgm:pt modelId="{CC42587A-5109-429A-A464-25AE7966A32A}" type="sibTrans" cxnId="{2B514ADC-F1EA-4153-BA77-5F494E97F2D9}">
      <dgm:prSet/>
      <dgm:spPr/>
    </dgm:pt>
    <dgm:pt modelId="{BA327F96-BBF2-4865-9A76-F01D87A6140B}" type="pres">
      <dgm:prSet presAssocID="{023821EB-1F79-4EE4-99CF-DA3631271C19}" presName="linear" presStyleCnt="0">
        <dgm:presLayoutVars>
          <dgm:dir/>
          <dgm:animLvl val="lvl"/>
          <dgm:resizeHandles val="exact"/>
        </dgm:presLayoutVars>
      </dgm:prSet>
      <dgm:spPr/>
      <dgm:t>
        <a:bodyPr/>
        <a:lstStyle/>
        <a:p>
          <a:endParaRPr lang="el-GR"/>
        </a:p>
      </dgm:t>
    </dgm:pt>
    <dgm:pt modelId="{068DF868-7841-4F52-AF4A-6DFA31B8C5BB}" type="pres">
      <dgm:prSet presAssocID="{4BEE46A5-945A-4D8F-AD52-F58C9863931A}" presName="parentLin" presStyleCnt="0"/>
      <dgm:spPr/>
    </dgm:pt>
    <dgm:pt modelId="{C015F56E-700E-4F57-8B69-C54BC8F72D87}" type="pres">
      <dgm:prSet presAssocID="{4BEE46A5-945A-4D8F-AD52-F58C9863931A}" presName="parentLeftMargin" presStyleLbl="node1" presStyleIdx="0" presStyleCnt="4"/>
      <dgm:spPr/>
      <dgm:t>
        <a:bodyPr/>
        <a:lstStyle/>
        <a:p>
          <a:endParaRPr lang="el-GR"/>
        </a:p>
      </dgm:t>
    </dgm:pt>
    <dgm:pt modelId="{5A7EFF03-815C-47F7-80FD-D3ADD8D423EE}" type="pres">
      <dgm:prSet presAssocID="{4BEE46A5-945A-4D8F-AD52-F58C9863931A}" presName="parentText" presStyleLbl="node1" presStyleIdx="0" presStyleCnt="4">
        <dgm:presLayoutVars>
          <dgm:chMax val="0"/>
          <dgm:bulletEnabled val="1"/>
        </dgm:presLayoutVars>
      </dgm:prSet>
      <dgm:spPr/>
      <dgm:t>
        <a:bodyPr/>
        <a:lstStyle/>
        <a:p>
          <a:endParaRPr lang="el-GR"/>
        </a:p>
      </dgm:t>
    </dgm:pt>
    <dgm:pt modelId="{AD92AA49-3C88-45FB-9B82-81C7B18BE921}" type="pres">
      <dgm:prSet presAssocID="{4BEE46A5-945A-4D8F-AD52-F58C9863931A}" presName="negativeSpace" presStyleCnt="0"/>
      <dgm:spPr/>
    </dgm:pt>
    <dgm:pt modelId="{0EF371AA-1A61-4541-AC8E-633E95A94A5E}" type="pres">
      <dgm:prSet presAssocID="{4BEE46A5-945A-4D8F-AD52-F58C9863931A}" presName="childText" presStyleLbl="conFgAcc1" presStyleIdx="0" presStyleCnt="4">
        <dgm:presLayoutVars>
          <dgm:bulletEnabled val="1"/>
        </dgm:presLayoutVars>
      </dgm:prSet>
      <dgm:spPr/>
    </dgm:pt>
    <dgm:pt modelId="{88F7F1FE-1C5C-4B97-BB9B-C493B8E0438F}" type="pres">
      <dgm:prSet presAssocID="{BE6DB544-665B-4E9A-86ED-07D50DF37C04}" presName="spaceBetweenRectangles" presStyleCnt="0"/>
      <dgm:spPr/>
    </dgm:pt>
    <dgm:pt modelId="{CFB78809-BB2B-47F6-AFFE-61D8CDDF0F51}" type="pres">
      <dgm:prSet presAssocID="{0058411A-AB4B-491D-98F2-F43E7941A2D8}" presName="parentLin" presStyleCnt="0"/>
      <dgm:spPr/>
    </dgm:pt>
    <dgm:pt modelId="{9B70A28E-494A-47DC-90C4-FCFF610EECFE}" type="pres">
      <dgm:prSet presAssocID="{0058411A-AB4B-491D-98F2-F43E7941A2D8}" presName="parentLeftMargin" presStyleLbl="node1" presStyleIdx="0" presStyleCnt="4"/>
      <dgm:spPr/>
      <dgm:t>
        <a:bodyPr/>
        <a:lstStyle/>
        <a:p>
          <a:endParaRPr lang="el-GR"/>
        </a:p>
      </dgm:t>
    </dgm:pt>
    <dgm:pt modelId="{73DF8451-D03C-4787-BF4D-0D8B96204B1C}" type="pres">
      <dgm:prSet presAssocID="{0058411A-AB4B-491D-98F2-F43E7941A2D8}" presName="parentText" presStyleLbl="node1" presStyleIdx="1" presStyleCnt="4">
        <dgm:presLayoutVars>
          <dgm:chMax val="0"/>
          <dgm:bulletEnabled val="1"/>
        </dgm:presLayoutVars>
      </dgm:prSet>
      <dgm:spPr/>
      <dgm:t>
        <a:bodyPr/>
        <a:lstStyle/>
        <a:p>
          <a:endParaRPr lang="el-GR"/>
        </a:p>
      </dgm:t>
    </dgm:pt>
    <dgm:pt modelId="{C140A96F-50C5-4EB4-A578-3BA35078277E}" type="pres">
      <dgm:prSet presAssocID="{0058411A-AB4B-491D-98F2-F43E7941A2D8}" presName="negativeSpace" presStyleCnt="0"/>
      <dgm:spPr/>
    </dgm:pt>
    <dgm:pt modelId="{5455E076-2C7F-4ABC-B5F5-0EF0E3885C11}" type="pres">
      <dgm:prSet presAssocID="{0058411A-AB4B-491D-98F2-F43E7941A2D8}" presName="childText" presStyleLbl="conFgAcc1" presStyleIdx="1" presStyleCnt="4" custLinFactNeighborX="-793">
        <dgm:presLayoutVars>
          <dgm:bulletEnabled val="1"/>
        </dgm:presLayoutVars>
      </dgm:prSet>
      <dgm:spPr/>
    </dgm:pt>
    <dgm:pt modelId="{98073562-EA6C-4A02-9215-3E50E80FD9C8}" type="pres">
      <dgm:prSet presAssocID="{58F8F94A-7824-470D-A44E-EEB183C22BF7}" presName="spaceBetweenRectangles" presStyleCnt="0"/>
      <dgm:spPr/>
    </dgm:pt>
    <dgm:pt modelId="{642833DE-B900-4C9D-9FC9-F2DF274FB392}" type="pres">
      <dgm:prSet presAssocID="{CED1EA40-6A35-4928-B9D2-5B8E440B53C0}" presName="parentLin" presStyleCnt="0"/>
      <dgm:spPr/>
    </dgm:pt>
    <dgm:pt modelId="{9AC4C860-8757-49AF-9B06-DFD23880108F}" type="pres">
      <dgm:prSet presAssocID="{CED1EA40-6A35-4928-B9D2-5B8E440B53C0}" presName="parentLeftMargin" presStyleLbl="node1" presStyleIdx="1" presStyleCnt="4"/>
      <dgm:spPr/>
      <dgm:t>
        <a:bodyPr/>
        <a:lstStyle/>
        <a:p>
          <a:endParaRPr lang="el-GR"/>
        </a:p>
      </dgm:t>
    </dgm:pt>
    <dgm:pt modelId="{A6DC2FC8-C449-4335-91DD-76B45F19CEAE}" type="pres">
      <dgm:prSet presAssocID="{CED1EA40-6A35-4928-B9D2-5B8E440B53C0}" presName="parentText" presStyleLbl="node1" presStyleIdx="2" presStyleCnt="4" custScaleY="117225">
        <dgm:presLayoutVars>
          <dgm:chMax val="0"/>
          <dgm:bulletEnabled val="1"/>
        </dgm:presLayoutVars>
      </dgm:prSet>
      <dgm:spPr/>
      <dgm:t>
        <a:bodyPr/>
        <a:lstStyle/>
        <a:p>
          <a:endParaRPr lang="el-GR"/>
        </a:p>
      </dgm:t>
    </dgm:pt>
    <dgm:pt modelId="{42EC7281-2449-4EFA-B24A-63A46D896A5F}" type="pres">
      <dgm:prSet presAssocID="{CED1EA40-6A35-4928-B9D2-5B8E440B53C0}" presName="negativeSpace" presStyleCnt="0"/>
      <dgm:spPr/>
    </dgm:pt>
    <dgm:pt modelId="{043A74FC-2998-43D9-BCD8-BD43D051C195}" type="pres">
      <dgm:prSet presAssocID="{CED1EA40-6A35-4928-B9D2-5B8E440B53C0}" presName="childText" presStyleLbl="conFgAcc1" presStyleIdx="2" presStyleCnt="4">
        <dgm:presLayoutVars>
          <dgm:bulletEnabled val="1"/>
        </dgm:presLayoutVars>
      </dgm:prSet>
      <dgm:spPr/>
    </dgm:pt>
    <dgm:pt modelId="{244FE001-45C1-488A-AD73-98EDCBB61B15}" type="pres">
      <dgm:prSet presAssocID="{244CB7E6-63BA-421F-9863-80BB994FBD9A}" presName="spaceBetweenRectangles" presStyleCnt="0"/>
      <dgm:spPr/>
    </dgm:pt>
    <dgm:pt modelId="{0FC7E7EC-282F-4CFD-9199-D24AE360C226}" type="pres">
      <dgm:prSet presAssocID="{A81C30F4-266B-4C35-BE79-B7B0BBF4962E}" presName="parentLin" presStyleCnt="0"/>
      <dgm:spPr/>
    </dgm:pt>
    <dgm:pt modelId="{40C7466E-14E1-4A80-80EC-699B5DFFAD7C}" type="pres">
      <dgm:prSet presAssocID="{A81C30F4-266B-4C35-BE79-B7B0BBF4962E}" presName="parentLeftMargin" presStyleLbl="node1" presStyleIdx="2" presStyleCnt="4"/>
      <dgm:spPr/>
      <dgm:t>
        <a:bodyPr/>
        <a:lstStyle/>
        <a:p>
          <a:endParaRPr lang="el-GR"/>
        </a:p>
      </dgm:t>
    </dgm:pt>
    <dgm:pt modelId="{3EE0A038-030F-412D-984E-87D7E20CB6CF}" type="pres">
      <dgm:prSet presAssocID="{A81C30F4-266B-4C35-BE79-B7B0BBF4962E}" presName="parentText" presStyleLbl="node1" presStyleIdx="3" presStyleCnt="4">
        <dgm:presLayoutVars>
          <dgm:chMax val="0"/>
          <dgm:bulletEnabled val="1"/>
        </dgm:presLayoutVars>
      </dgm:prSet>
      <dgm:spPr/>
      <dgm:t>
        <a:bodyPr/>
        <a:lstStyle/>
        <a:p>
          <a:endParaRPr lang="el-GR"/>
        </a:p>
      </dgm:t>
    </dgm:pt>
    <dgm:pt modelId="{71F6295B-6A3B-4482-8F19-F5E83CA5E3A8}" type="pres">
      <dgm:prSet presAssocID="{A81C30F4-266B-4C35-BE79-B7B0BBF4962E}" presName="negativeSpace" presStyleCnt="0"/>
      <dgm:spPr/>
    </dgm:pt>
    <dgm:pt modelId="{238156CD-E7F7-4FC2-AC00-D82CB64C5073}" type="pres">
      <dgm:prSet presAssocID="{A81C30F4-266B-4C35-BE79-B7B0BBF4962E}" presName="childText" presStyleLbl="conFgAcc1" presStyleIdx="3" presStyleCnt="4">
        <dgm:presLayoutVars>
          <dgm:bulletEnabled val="1"/>
        </dgm:presLayoutVars>
      </dgm:prSet>
      <dgm:spPr/>
    </dgm:pt>
  </dgm:ptLst>
  <dgm:cxnLst>
    <dgm:cxn modelId="{A5DD8AD4-251D-4B10-8CE8-4D2A23B985D2}" type="presOf" srcId="{A81C30F4-266B-4C35-BE79-B7B0BBF4962E}" destId="{40C7466E-14E1-4A80-80EC-699B5DFFAD7C}" srcOrd="0" destOrd="0" presId="urn:microsoft.com/office/officeart/2005/8/layout/list1"/>
    <dgm:cxn modelId="{2B97C842-A5CA-49B3-A972-84105D6CBA2F}" type="presOf" srcId="{CED1EA40-6A35-4928-B9D2-5B8E440B53C0}" destId="{A6DC2FC8-C449-4335-91DD-76B45F19CEAE}" srcOrd="1" destOrd="0" presId="urn:microsoft.com/office/officeart/2005/8/layout/list1"/>
    <dgm:cxn modelId="{D9A4151B-5543-483F-B6E9-34ABFD96A2A5}" srcId="{023821EB-1F79-4EE4-99CF-DA3631271C19}" destId="{CED1EA40-6A35-4928-B9D2-5B8E440B53C0}" srcOrd="2" destOrd="0" parTransId="{29B12DD2-DE7B-4A3B-B2AC-1C030AC4D08C}" sibTransId="{244CB7E6-63BA-421F-9863-80BB994FBD9A}"/>
    <dgm:cxn modelId="{5C6B3B31-4F54-4EEE-831B-3C9BFA9CA782}" type="presOf" srcId="{CED1EA40-6A35-4928-B9D2-5B8E440B53C0}" destId="{9AC4C860-8757-49AF-9B06-DFD23880108F}" srcOrd="0" destOrd="0" presId="urn:microsoft.com/office/officeart/2005/8/layout/list1"/>
    <dgm:cxn modelId="{6031573D-C532-45A7-AA56-1838846B4F46}" type="presOf" srcId="{A81C30F4-266B-4C35-BE79-B7B0BBF4962E}" destId="{3EE0A038-030F-412D-984E-87D7E20CB6CF}" srcOrd="1" destOrd="0" presId="urn:microsoft.com/office/officeart/2005/8/layout/list1"/>
    <dgm:cxn modelId="{2B514ADC-F1EA-4153-BA77-5F494E97F2D9}" srcId="{023821EB-1F79-4EE4-99CF-DA3631271C19}" destId="{A81C30F4-266B-4C35-BE79-B7B0BBF4962E}" srcOrd="3" destOrd="0" parTransId="{0D922DCD-E209-4E15-A7AD-5D6DB25E89B6}" sibTransId="{CC42587A-5109-429A-A464-25AE7966A32A}"/>
    <dgm:cxn modelId="{FFA8DDE5-8C8E-4CCB-AE1A-B7652D00DB3F}" type="presOf" srcId="{0058411A-AB4B-491D-98F2-F43E7941A2D8}" destId="{9B70A28E-494A-47DC-90C4-FCFF610EECFE}" srcOrd="0" destOrd="0" presId="urn:microsoft.com/office/officeart/2005/8/layout/list1"/>
    <dgm:cxn modelId="{FECD6621-2C97-4462-AB34-9774CEFAB712}" type="presOf" srcId="{023821EB-1F79-4EE4-99CF-DA3631271C19}" destId="{BA327F96-BBF2-4865-9A76-F01D87A6140B}" srcOrd="0" destOrd="0" presId="urn:microsoft.com/office/officeart/2005/8/layout/list1"/>
    <dgm:cxn modelId="{8AC5642D-31FC-4B64-969A-1B3836F2610D}" srcId="{023821EB-1F79-4EE4-99CF-DA3631271C19}" destId="{4BEE46A5-945A-4D8F-AD52-F58C9863931A}" srcOrd="0" destOrd="0" parTransId="{C12B8E2B-5A95-44A3-9784-1FCCB1BC2271}" sibTransId="{BE6DB544-665B-4E9A-86ED-07D50DF37C04}"/>
    <dgm:cxn modelId="{CE849396-E8C1-47BC-AACE-A10819306ACE}" srcId="{023821EB-1F79-4EE4-99CF-DA3631271C19}" destId="{0058411A-AB4B-491D-98F2-F43E7941A2D8}" srcOrd="1" destOrd="0" parTransId="{D00A16B7-7423-4ECC-B9FF-9B77B8B10337}" sibTransId="{58F8F94A-7824-470D-A44E-EEB183C22BF7}"/>
    <dgm:cxn modelId="{B7A224E3-CD2E-478F-A8F2-71FE4C31FEDC}" type="presOf" srcId="{4BEE46A5-945A-4D8F-AD52-F58C9863931A}" destId="{C015F56E-700E-4F57-8B69-C54BC8F72D87}" srcOrd="0" destOrd="0" presId="urn:microsoft.com/office/officeart/2005/8/layout/list1"/>
    <dgm:cxn modelId="{F6FA5964-4C7D-4B97-9F97-8647B82AECA7}" type="presOf" srcId="{4BEE46A5-945A-4D8F-AD52-F58C9863931A}" destId="{5A7EFF03-815C-47F7-80FD-D3ADD8D423EE}" srcOrd="1" destOrd="0" presId="urn:microsoft.com/office/officeart/2005/8/layout/list1"/>
    <dgm:cxn modelId="{A0166E7D-6903-4574-911A-F257F6A6A9C7}" type="presOf" srcId="{0058411A-AB4B-491D-98F2-F43E7941A2D8}" destId="{73DF8451-D03C-4787-BF4D-0D8B96204B1C}" srcOrd="1" destOrd="0" presId="urn:microsoft.com/office/officeart/2005/8/layout/list1"/>
    <dgm:cxn modelId="{B209301F-6C35-4CC4-A7B5-2A097AB6EF3B}" type="presParOf" srcId="{BA327F96-BBF2-4865-9A76-F01D87A6140B}" destId="{068DF868-7841-4F52-AF4A-6DFA31B8C5BB}" srcOrd="0" destOrd="0" presId="urn:microsoft.com/office/officeart/2005/8/layout/list1"/>
    <dgm:cxn modelId="{59B9E1D2-4B55-40B9-A9EA-46089939A523}" type="presParOf" srcId="{068DF868-7841-4F52-AF4A-6DFA31B8C5BB}" destId="{C015F56E-700E-4F57-8B69-C54BC8F72D87}" srcOrd="0" destOrd="0" presId="urn:microsoft.com/office/officeart/2005/8/layout/list1"/>
    <dgm:cxn modelId="{201899CE-4C19-4690-859B-70978FFEC5C8}" type="presParOf" srcId="{068DF868-7841-4F52-AF4A-6DFA31B8C5BB}" destId="{5A7EFF03-815C-47F7-80FD-D3ADD8D423EE}" srcOrd="1" destOrd="0" presId="urn:microsoft.com/office/officeart/2005/8/layout/list1"/>
    <dgm:cxn modelId="{1D8A6EC8-ADB3-4262-AFB4-F1C41FF3F11E}" type="presParOf" srcId="{BA327F96-BBF2-4865-9A76-F01D87A6140B}" destId="{AD92AA49-3C88-45FB-9B82-81C7B18BE921}" srcOrd="1" destOrd="0" presId="urn:microsoft.com/office/officeart/2005/8/layout/list1"/>
    <dgm:cxn modelId="{82C9780B-13CE-4324-B300-C113F58364F7}" type="presParOf" srcId="{BA327F96-BBF2-4865-9A76-F01D87A6140B}" destId="{0EF371AA-1A61-4541-AC8E-633E95A94A5E}" srcOrd="2" destOrd="0" presId="urn:microsoft.com/office/officeart/2005/8/layout/list1"/>
    <dgm:cxn modelId="{C979B16C-BD48-4A71-AAD4-F7604E1892E2}" type="presParOf" srcId="{BA327F96-BBF2-4865-9A76-F01D87A6140B}" destId="{88F7F1FE-1C5C-4B97-BB9B-C493B8E0438F}" srcOrd="3" destOrd="0" presId="urn:microsoft.com/office/officeart/2005/8/layout/list1"/>
    <dgm:cxn modelId="{E3BBFFA7-053E-42E3-AB6D-DCCDCC325145}" type="presParOf" srcId="{BA327F96-BBF2-4865-9A76-F01D87A6140B}" destId="{CFB78809-BB2B-47F6-AFFE-61D8CDDF0F51}" srcOrd="4" destOrd="0" presId="urn:microsoft.com/office/officeart/2005/8/layout/list1"/>
    <dgm:cxn modelId="{C70199EC-4C79-4454-9610-84762C5C23FC}" type="presParOf" srcId="{CFB78809-BB2B-47F6-AFFE-61D8CDDF0F51}" destId="{9B70A28E-494A-47DC-90C4-FCFF610EECFE}" srcOrd="0" destOrd="0" presId="urn:microsoft.com/office/officeart/2005/8/layout/list1"/>
    <dgm:cxn modelId="{53C30700-3F67-40CF-8372-337B14DBDEFA}" type="presParOf" srcId="{CFB78809-BB2B-47F6-AFFE-61D8CDDF0F51}" destId="{73DF8451-D03C-4787-BF4D-0D8B96204B1C}" srcOrd="1" destOrd="0" presId="urn:microsoft.com/office/officeart/2005/8/layout/list1"/>
    <dgm:cxn modelId="{5B8A0C48-4AEA-4A5E-A229-91E4606059FA}" type="presParOf" srcId="{BA327F96-BBF2-4865-9A76-F01D87A6140B}" destId="{C140A96F-50C5-4EB4-A578-3BA35078277E}" srcOrd="5" destOrd="0" presId="urn:microsoft.com/office/officeart/2005/8/layout/list1"/>
    <dgm:cxn modelId="{2DB12BC1-97AE-4C9C-8805-B4E7A59902AF}" type="presParOf" srcId="{BA327F96-BBF2-4865-9A76-F01D87A6140B}" destId="{5455E076-2C7F-4ABC-B5F5-0EF0E3885C11}" srcOrd="6" destOrd="0" presId="urn:microsoft.com/office/officeart/2005/8/layout/list1"/>
    <dgm:cxn modelId="{3DC3532D-2C6F-4E72-B84B-645A55D66E40}" type="presParOf" srcId="{BA327F96-BBF2-4865-9A76-F01D87A6140B}" destId="{98073562-EA6C-4A02-9215-3E50E80FD9C8}" srcOrd="7" destOrd="0" presId="urn:microsoft.com/office/officeart/2005/8/layout/list1"/>
    <dgm:cxn modelId="{6564FC95-C514-40BC-BB38-C921C6A1EEA2}" type="presParOf" srcId="{BA327F96-BBF2-4865-9A76-F01D87A6140B}" destId="{642833DE-B900-4C9D-9FC9-F2DF274FB392}" srcOrd="8" destOrd="0" presId="urn:microsoft.com/office/officeart/2005/8/layout/list1"/>
    <dgm:cxn modelId="{F0273997-8364-4FA7-A7F9-AE1F896B541D}" type="presParOf" srcId="{642833DE-B900-4C9D-9FC9-F2DF274FB392}" destId="{9AC4C860-8757-49AF-9B06-DFD23880108F}" srcOrd="0" destOrd="0" presId="urn:microsoft.com/office/officeart/2005/8/layout/list1"/>
    <dgm:cxn modelId="{D33CC539-5769-4ED9-AB5C-C3A776B2FCC2}" type="presParOf" srcId="{642833DE-B900-4C9D-9FC9-F2DF274FB392}" destId="{A6DC2FC8-C449-4335-91DD-76B45F19CEAE}" srcOrd="1" destOrd="0" presId="urn:microsoft.com/office/officeart/2005/8/layout/list1"/>
    <dgm:cxn modelId="{7C5A8CB9-E75A-4FBC-84A6-571BE893EAF5}" type="presParOf" srcId="{BA327F96-BBF2-4865-9A76-F01D87A6140B}" destId="{42EC7281-2449-4EFA-B24A-63A46D896A5F}" srcOrd="9" destOrd="0" presId="urn:microsoft.com/office/officeart/2005/8/layout/list1"/>
    <dgm:cxn modelId="{7D164D67-E5D2-431B-9AC5-ED00AEB7AE37}" type="presParOf" srcId="{BA327F96-BBF2-4865-9A76-F01D87A6140B}" destId="{043A74FC-2998-43D9-BCD8-BD43D051C195}" srcOrd="10" destOrd="0" presId="urn:microsoft.com/office/officeart/2005/8/layout/list1"/>
    <dgm:cxn modelId="{E0740212-0453-4820-A7A9-F722C7C8C0B2}" type="presParOf" srcId="{BA327F96-BBF2-4865-9A76-F01D87A6140B}" destId="{244FE001-45C1-488A-AD73-98EDCBB61B15}" srcOrd="11" destOrd="0" presId="urn:microsoft.com/office/officeart/2005/8/layout/list1"/>
    <dgm:cxn modelId="{174F0EC5-038C-4779-B90C-791CD5E849EF}" type="presParOf" srcId="{BA327F96-BBF2-4865-9A76-F01D87A6140B}" destId="{0FC7E7EC-282F-4CFD-9199-D24AE360C226}" srcOrd="12" destOrd="0" presId="urn:microsoft.com/office/officeart/2005/8/layout/list1"/>
    <dgm:cxn modelId="{F405BA96-495B-478D-879E-751442D20AEE}" type="presParOf" srcId="{0FC7E7EC-282F-4CFD-9199-D24AE360C226}" destId="{40C7466E-14E1-4A80-80EC-699B5DFFAD7C}" srcOrd="0" destOrd="0" presId="urn:microsoft.com/office/officeart/2005/8/layout/list1"/>
    <dgm:cxn modelId="{44B127DB-D1D3-436E-A9CA-DF2F504F0FD4}" type="presParOf" srcId="{0FC7E7EC-282F-4CFD-9199-D24AE360C226}" destId="{3EE0A038-030F-412D-984E-87D7E20CB6CF}" srcOrd="1" destOrd="0" presId="urn:microsoft.com/office/officeart/2005/8/layout/list1"/>
    <dgm:cxn modelId="{5CD707B3-CC71-4F66-BB9C-D7692198816F}" type="presParOf" srcId="{BA327F96-BBF2-4865-9A76-F01D87A6140B}" destId="{71F6295B-6A3B-4482-8F19-F5E83CA5E3A8}" srcOrd="13" destOrd="0" presId="urn:microsoft.com/office/officeart/2005/8/layout/list1"/>
    <dgm:cxn modelId="{199CC84F-A9CD-4C00-A4DF-3F4D8654C98B}" type="presParOf" srcId="{BA327F96-BBF2-4865-9A76-F01D87A6140B}" destId="{238156CD-E7F7-4FC2-AC00-D82CB64C5073}"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A5CFE4-F6F8-4532-A9B3-1B3E7C58E55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6509C992-7368-4E9D-B89A-AFE1A2A6A9B9}">
      <dgm:prSet phldrT="[Κείμενο]" custT="1"/>
      <dgm:spPr/>
      <dgm:t>
        <a:bodyPr/>
        <a:lstStyle/>
        <a:p>
          <a:r>
            <a:rPr lang="el-GR" sz="1600" dirty="0" smtClean="0"/>
            <a:t>ΣΑΚΧΑΡΟΖΗ</a:t>
          </a:r>
          <a:endParaRPr lang="el-GR" sz="1600" dirty="0"/>
        </a:p>
      </dgm:t>
    </dgm:pt>
    <dgm:pt modelId="{5AF96C7D-8002-42BA-8FC2-42884748FEF5}" type="parTrans" cxnId="{2294BD4D-CDD0-4D1F-9999-731267B0038A}">
      <dgm:prSet/>
      <dgm:spPr/>
      <dgm:t>
        <a:bodyPr/>
        <a:lstStyle/>
        <a:p>
          <a:endParaRPr lang="el-GR"/>
        </a:p>
      </dgm:t>
    </dgm:pt>
    <dgm:pt modelId="{CA982345-AB06-4937-A228-C368E974194D}" type="sibTrans" cxnId="{2294BD4D-CDD0-4D1F-9999-731267B0038A}">
      <dgm:prSet/>
      <dgm:spPr/>
      <dgm:t>
        <a:bodyPr/>
        <a:lstStyle/>
        <a:p>
          <a:endParaRPr lang="el-GR"/>
        </a:p>
      </dgm:t>
    </dgm:pt>
    <dgm:pt modelId="{46A8FA6C-F471-470B-9AC5-443521DC5296}">
      <dgm:prSet phldrT="[Κείμενο]" custT="1"/>
      <dgm:spPr/>
      <dgm:t>
        <a:bodyPr/>
        <a:lstStyle/>
        <a:p>
          <a:r>
            <a:rPr lang="el-GR" sz="1400" dirty="0" smtClean="0"/>
            <a:t>Φρουκτόζη+ Γλυκόζη</a:t>
          </a:r>
          <a:endParaRPr lang="el-GR" sz="1400" dirty="0"/>
        </a:p>
      </dgm:t>
    </dgm:pt>
    <dgm:pt modelId="{2DAF994A-8770-4CEA-998A-55B4107A6259}" type="parTrans" cxnId="{BAB623F6-21B7-4C39-9E6C-1A0F8049BC50}">
      <dgm:prSet/>
      <dgm:spPr/>
      <dgm:t>
        <a:bodyPr/>
        <a:lstStyle/>
        <a:p>
          <a:endParaRPr lang="el-GR"/>
        </a:p>
      </dgm:t>
    </dgm:pt>
    <dgm:pt modelId="{E12E1FBA-EF6E-49D7-888D-2A124A4CEE3B}" type="sibTrans" cxnId="{BAB623F6-21B7-4C39-9E6C-1A0F8049BC50}">
      <dgm:prSet/>
      <dgm:spPr/>
      <dgm:t>
        <a:bodyPr/>
        <a:lstStyle/>
        <a:p>
          <a:endParaRPr lang="el-GR"/>
        </a:p>
      </dgm:t>
    </dgm:pt>
    <dgm:pt modelId="{142A16E6-4CDC-4875-86C2-F34595892589}">
      <dgm:prSet phldrT="[Κείμενο]" custT="1"/>
      <dgm:spPr/>
      <dgm:t>
        <a:bodyPr/>
        <a:lstStyle/>
        <a:p>
          <a:r>
            <a:rPr lang="el-GR" sz="1400" dirty="0" smtClean="0"/>
            <a:t>Γλυκόλυση </a:t>
          </a:r>
          <a:endParaRPr lang="el-GR" sz="1400" dirty="0"/>
        </a:p>
      </dgm:t>
    </dgm:pt>
    <dgm:pt modelId="{A8BA1526-8402-4017-9EE0-9C00EED51D2C}" type="parTrans" cxnId="{805BCEFA-9E2C-4470-A424-1B0E7A622334}">
      <dgm:prSet/>
      <dgm:spPr/>
      <dgm:t>
        <a:bodyPr/>
        <a:lstStyle/>
        <a:p>
          <a:endParaRPr lang="el-GR"/>
        </a:p>
      </dgm:t>
    </dgm:pt>
    <dgm:pt modelId="{C6A77407-9FB4-43F3-8330-AB5A33EBF5CD}" type="sibTrans" cxnId="{805BCEFA-9E2C-4470-A424-1B0E7A622334}">
      <dgm:prSet/>
      <dgm:spPr/>
      <dgm:t>
        <a:bodyPr/>
        <a:lstStyle/>
        <a:p>
          <a:endParaRPr lang="el-GR"/>
        </a:p>
      </dgm:t>
    </dgm:pt>
    <dgm:pt modelId="{C30FE97A-81AB-4435-BCB2-B4A822F6FAF5}">
      <dgm:prSet phldrT="[Κείμενο]" custT="1"/>
      <dgm:spPr/>
      <dgm:t>
        <a:bodyPr/>
        <a:lstStyle/>
        <a:p>
          <a:r>
            <a:rPr lang="el-GR" sz="1400" dirty="0" smtClean="0"/>
            <a:t>Βιοσύνθεση πολυσακχαριτών</a:t>
          </a:r>
          <a:endParaRPr lang="el-GR" sz="1400" dirty="0"/>
        </a:p>
      </dgm:t>
    </dgm:pt>
    <dgm:pt modelId="{1EDD15F7-E118-4BB2-B2D1-963AD269175C}" type="parTrans" cxnId="{A5940BC5-36CF-4E17-B4A4-31DC17640982}">
      <dgm:prSet/>
      <dgm:spPr/>
      <dgm:t>
        <a:bodyPr/>
        <a:lstStyle/>
        <a:p>
          <a:endParaRPr lang="el-GR"/>
        </a:p>
      </dgm:t>
    </dgm:pt>
    <dgm:pt modelId="{A6AB6122-22F5-47D0-AAD8-E2A5B7E84714}" type="sibTrans" cxnId="{A5940BC5-36CF-4E17-B4A4-31DC17640982}">
      <dgm:prSet/>
      <dgm:spPr/>
      <dgm:t>
        <a:bodyPr/>
        <a:lstStyle/>
        <a:p>
          <a:endParaRPr lang="el-GR"/>
        </a:p>
      </dgm:t>
    </dgm:pt>
    <dgm:pt modelId="{2F453574-B4B5-4DAE-9927-30DE16385B35}">
      <dgm:prSet phldrT="[Κείμενο]" custT="1"/>
      <dgm:spPr/>
      <dgm:t>
        <a:bodyPr/>
        <a:lstStyle/>
        <a:p>
          <a:r>
            <a:rPr lang="el-GR" sz="1400" dirty="0" smtClean="0"/>
            <a:t>Πολυσακχαρίτες</a:t>
          </a:r>
          <a:endParaRPr lang="el-GR" sz="1400" dirty="0"/>
        </a:p>
      </dgm:t>
    </dgm:pt>
    <dgm:pt modelId="{685E4E6A-F306-4CC9-AE52-D53E7E35F9EC}" type="parTrans" cxnId="{7EA073C1-6168-47B3-BB0B-D92DFC932834}">
      <dgm:prSet/>
      <dgm:spPr/>
      <dgm:t>
        <a:bodyPr/>
        <a:lstStyle/>
        <a:p>
          <a:endParaRPr lang="el-GR"/>
        </a:p>
      </dgm:t>
    </dgm:pt>
    <dgm:pt modelId="{14462852-9A65-4BB7-90E6-A73B10E0A8EB}" type="sibTrans" cxnId="{7EA073C1-6168-47B3-BB0B-D92DFC932834}">
      <dgm:prSet/>
      <dgm:spPr/>
      <dgm:t>
        <a:bodyPr/>
        <a:lstStyle/>
        <a:p>
          <a:endParaRPr lang="el-GR"/>
        </a:p>
      </dgm:t>
    </dgm:pt>
    <dgm:pt modelId="{D71D2986-365A-4AC8-BCC9-8DE25C5B4EEB}">
      <dgm:prSet custT="1"/>
      <dgm:spPr/>
      <dgm:t>
        <a:bodyPr/>
        <a:lstStyle/>
        <a:p>
          <a:r>
            <a:rPr lang="el-GR" sz="1400" dirty="0" smtClean="0"/>
            <a:t>Γαλακτικό οξύ</a:t>
          </a:r>
        </a:p>
        <a:p>
          <a:r>
            <a:rPr lang="el-GR" sz="1400" dirty="0" smtClean="0"/>
            <a:t>Οξικό οξύ</a:t>
          </a:r>
        </a:p>
        <a:p>
          <a:r>
            <a:rPr lang="el-GR" sz="1400" dirty="0" smtClean="0"/>
            <a:t>Μυρμηκικό οξύ</a:t>
          </a:r>
          <a:endParaRPr lang="el-GR" sz="1400" dirty="0"/>
        </a:p>
      </dgm:t>
    </dgm:pt>
    <dgm:pt modelId="{17CF059A-678E-4ADD-9340-38EC55335CD5}" type="parTrans" cxnId="{AC5D7BCB-C0E4-4621-B192-16D033E1847A}">
      <dgm:prSet/>
      <dgm:spPr/>
      <dgm:t>
        <a:bodyPr/>
        <a:lstStyle/>
        <a:p>
          <a:endParaRPr lang="el-GR"/>
        </a:p>
      </dgm:t>
    </dgm:pt>
    <dgm:pt modelId="{A01282ED-C774-48DF-8AA5-26DABFA221A5}" type="sibTrans" cxnId="{AC5D7BCB-C0E4-4621-B192-16D033E1847A}">
      <dgm:prSet/>
      <dgm:spPr/>
      <dgm:t>
        <a:bodyPr/>
        <a:lstStyle/>
        <a:p>
          <a:endParaRPr lang="el-GR"/>
        </a:p>
      </dgm:t>
    </dgm:pt>
    <dgm:pt modelId="{5E2B48FB-4E36-4645-AEB8-962F50F576C9}" type="pres">
      <dgm:prSet presAssocID="{4AA5CFE4-F6F8-4532-A9B3-1B3E7C58E55D}" presName="hierChild1" presStyleCnt="0">
        <dgm:presLayoutVars>
          <dgm:chPref val="1"/>
          <dgm:dir/>
          <dgm:animOne val="branch"/>
          <dgm:animLvl val="lvl"/>
          <dgm:resizeHandles/>
        </dgm:presLayoutVars>
      </dgm:prSet>
      <dgm:spPr/>
      <dgm:t>
        <a:bodyPr/>
        <a:lstStyle/>
        <a:p>
          <a:endParaRPr lang="el-GR"/>
        </a:p>
      </dgm:t>
    </dgm:pt>
    <dgm:pt modelId="{31D89D10-C0F2-4C7C-B7AD-93FBEA183819}" type="pres">
      <dgm:prSet presAssocID="{6509C992-7368-4E9D-B89A-AFE1A2A6A9B9}" presName="hierRoot1" presStyleCnt="0"/>
      <dgm:spPr/>
    </dgm:pt>
    <dgm:pt modelId="{9C955FBF-D52F-44DF-9A37-B3B45BE8868E}" type="pres">
      <dgm:prSet presAssocID="{6509C992-7368-4E9D-B89A-AFE1A2A6A9B9}" presName="composite" presStyleCnt="0"/>
      <dgm:spPr/>
    </dgm:pt>
    <dgm:pt modelId="{11D090F6-0A8D-4206-BBD0-F058B7E4812C}" type="pres">
      <dgm:prSet presAssocID="{6509C992-7368-4E9D-B89A-AFE1A2A6A9B9}" presName="background" presStyleLbl="node0" presStyleIdx="0" presStyleCnt="1"/>
      <dgm:spPr/>
    </dgm:pt>
    <dgm:pt modelId="{4A3A03C2-532C-4FBA-B711-0A89FAC9CE82}" type="pres">
      <dgm:prSet presAssocID="{6509C992-7368-4E9D-B89A-AFE1A2A6A9B9}" presName="text" presStyleLbl="fgAcc0" presStyleIdx="0" presStyleCnt="1" custScaleX="133335">
        <dgm:presLayoutVars>
          <dgm:chPref val="3"/>
        </dgm:presLayoutVars>
      </dgm:prSet>
      <dgm:spPr/>
      <dgm:t>
        <a:bodyPr/>
        <a:lstStyle/>
        <a:p>
          <a:endParaRPr lang="el-GR"/>
        </a:p>
      </dgm:t>
    </dgm:pt>
    <dgm:pt modelId="{3EB37EFC-EB20-41BC-926E-D7787978DAD6}" type="pres">
      <dgm:prSet presAssocID="{6509C992-7368-4E9D-B89A-AFE1A2A6A9B9}" presName="hierChild2" presStyleCnt="0"/>
      <dgm:spPr/>
    </dgm:pt>
    <dgm:pt modelId="{E273BE41-E350-4E81-9AD4-A62648CF5ECD}" type="pres">
      <dgm:prSet presAssocID="{2DAF994A-8770-4CEA-998A-55B4107A6259}" presName="Name10" presStyleLbl="parChTrans1D2" presStyleIdx="0" presStyleCnt="2"/>
      <dgm:spPr/>
      <dgm:t>
        <a:bodyPr/>
        <a:lstStyle/>
        <a:p>
          <a:endParaRPr lang="el-GR"/>
        </a:p>
      </dgm:t>
    </dgm:pt>
    <dgm:pt modelId="{2D3D0164-A050-4C0C-8C60-846C047432DF}" type="pres">
      <dgm:prSet presAssocID="{46A8FA6C-F471-470B-9AC5-443521DC5296}" presName="hierRoot2" presStyleCnt="0"/>
      <dgm:spPr/>
    </dgm:pt>
    <dgm:pt modelId="{F483808D-DC6E-49A4-B4A6-8E019A0E7ED3}" type="pres">
      <dgm:prSet presAssocID="{46A8FA6C-F471-470B-9AC5-443521DC5296}" presName="composite2" presStyleCnt="0"/>
      <dgm:spPr/>
    </dgm:pt>
    <dgm:pt modelId="{E5B7DCB8-944A-4AF8-8EA5-E850FA2004E4}" type="pres">
      <dgm:prSet presAssocID="{46A8FA6C-F471-470B-9AC5-443521DC5296}" presName="background2" presStyleLbl="node2" presStyleIdx="0" presStyleCnt="2"/>
      <dgm:spPr/>
    </dgm:pt>
    <dgm:pt modelId="{268E6AF5-C148-4431-9BC1-517EA7F39DDB}" type="pres">
      <dgm:prSet presAssocID="{46A8FA6C-F471-470B-9AC5-443521DC5296}" presName="text2" presStyleLbl="fgAcc2" presStyleIdx="0" presStyleCnt="2" custScaleX="171995">
        <dgm:presLayoutVars>
          <dgm:chPref val="3"/>
        </dgm:presLayoutVars>
      </dgm:prSet>
      <dgm:spPr/>
      <dgm:t>
        <a:bodyPr/>
        <a:lstStyle/>
        <a:p>
          <a:endParaRPr lang="el-GR"/>
        </a:p>
      </dgm:t>
    </dgm:pt>
    <dgm:pt modelId="{40300533-3169-415A-881F-F11867F2CBDA}" type="pres">
      <dgm:prSet presAssocID="{46A8FA6C-F471-470B-9AC5-443521DC5296}" presName="hierChild3" presStyleCnt="0"/>
      <dgm:spPr/>
    </dgm:pt>
    <dgm:pt modelId="{D18AB258-5501-48FF-994F-1E95697890FE}" type="pres">
      <dgm:prSet presAssocID="{A8BA1526-8402-4017-9EE0-9C00EED51D2C}" presName="Name17" presStyleLbl="parChTrans1D3" presStyleIdx="0" presStyleCnt="2"/>
      <dgm:spPr/>
      <dgm:t>
        <a:bodyPr/>
        <a:lstStyle/>
        <a:p>
          <a:endParaRPr lang="el-GR"/>
        </a:p>
      </dgm:t>
    </dgm:pt>
    <dgm:pt modelId="{238060C4-AC55-4AD3-8FE3-38020CC66D11}" type="pres">
      <dgm:prSet presAssocID="{142A16E6-4CDC-4875-86C2-F34595892589}" presName="hierRoot3" presStyleCnt="0"/>
      <dgm:spPr/>
    </dgm:pt>
    <dgm:pt modelId="{EF06B033-A877-47E8-AA8B-FC7076160CA0}" type="pres">
      <dgm:prSet presAssocID="{142A16E6-4CDC-4875-86C2-F34595892589}" presName="composite3" presStyleCnt="0"/>
      <dgm:spPr/>
    </dgm:pt>
    <dgm:pt modelId="{AB5FF685-4B24-4B31-9E4E-9F018BA479AF}" type="pres">
      <dgm:prSet presAssocID="{142A16E6-4CDC-4875-86C2-F34595892589}" presName="background3" presStyleLbl="node3" presStyleIdx="0" presStyleCnt="2"/>
      <dgm:spPr/>
    </dgm:pt>
    <dgm:pt modelId="{A47A01B5-5A11-4A1F-88F3-060245108EB9}" type="pres">
      <dgm:prSet presAssocID="{142A16E6-4CDC-4875-86C2-F34595892589}" presName="text3" presStyleLbl="fgAcc3" presStyleIdx="0" presStyleCnt="2" custScaleX="127238">
        <dgm:presLayoutVars>
          <dgm:chPref val="3"/>
        </dgm:presLayoutVars>
      </dgm:prSet>
      <dgm:spPr/>
      <dgm:t>
        <a:bodyPr/>
        <a:lstStyle/>
        <a:p>
          <a:endParaRPr lang="el-GR"/>
        </a:p>
      </dgm:t>
    </dgm:pt>
    <dgm:pt modelId="{829540A3-F55B-4634-8063-8799F4A38995}" type="pres">
      <dgm:prSet presAssocID="{142A16E6-4CDC-4875-86C2-F34595892589}" presName="hierChild4" presStyleCnt="0"/>
      <dgm:spPr/>
    </dgm:pt>
    <dgm:pt modelId="{639159CE-CF73-445D-9E1B-800886D3FC1B}" type="pres">
      <dgm:prSet presAssocID="{17CF059A-678E-4ADD-9340-38EC55335CD5}" presName="Name23" presStyleLbl="parChTrans1D4" presStyleIdx="0" presStyleCnt="1"/>
      <dgm:spPr/>
      <dgm:t>
        <a:bodyPr/>
        <a:lstStyle/>
        <a:p>
          <a:endParaRPr lang="el-GR"/>
        </a:p>
      </dgm:t>
    </dgm:pt>
    <dgm:pt modelId="{9EE77B12-F308-420C-B351-3E7251C306E0}" type="pres">
      <dgm:prSet presAssocID="{D71D2986-365A-4AC8-BCC9-8DE25C5B4EEB}" presName="hierRoot4" presStyleCnt="0"/>
      <dgm:spPr/>
    </dgm:pt>
    <dgm:pt modelId="{E7773F0B-085A-4863-993C-0FD91C102679}" type="pres">
      <dgm:prSet presAssocID="{D71D2986-365A-4AC8-BCC9-8DE25C5B4EEB}" presName="composite4" presStyleCnt="0"/>
      <dgm:spPr/>
    </dgm:pt>
    <dgm:pt modelId="{35B0622E-12EC-4390-83A6-E3DD59C0239A}" type="pres">
      <dgm:prSet presAssocID="{D71D2986-365A-4AC8-BCC9-8DE25C5B4EEB}" presName="background4" presStyleLbl="node4" presStyleIdx="0" presStyleCnt="1"/>
      <dgm:spPr/>
    </dgm:pt>
    <dgm:pt modelId="{16F7382E-A188-49F1-AE8F-A4C219A058A5}" type="pres">
      <dgm:prSet presAssocID="{D71D2986-365A-4AC8-BCC9-8DE25C5B4EEB}" presName="text4" presStyleLbl="fgAcc4" presStyleIdx="0" presStyleCnt="1" custScaleX="147359" custScaleY="115794">
        <dgm:presLayoutVars>
          <dgm:chPref val="3"/>
        </dgm:presLayoutVars>
      </dgm:prSet>
      <dgm:spPr/>
      <dgm:t>
        <a:bodyPr/>
        <a:lstStyle/>
        <a:p>
          <a:endParaRPr lang="el-GR"/>
        </a:p>
      </dgm:t>
    </dgm:pt>
    <dgm:pt modelId="{CCE39F9B-A0B6-47EB-A491-3B3C7CE32972}" type="pres">
      <dgm:prSet presAssocID="{D71D2986-365A-4AC8-BCC9-8DE25C5B4EEB}" presName="hierChild5" presStyleCnt="0"/>
      <dgm:spPr/>
    </dgm:pt>
    <dgm:pt modelId="{5602C150-8629-470D-8153-9039E74699B5}" type="pres">
      <dgm:prSet presAssocID="{1EDD15F7-E118-4BB2-B2D1-963AD269175C}" presName="Name17" presStyleLbl="parChTrans1D3" presStyleIdx="1" presStyleCnt="2"/>
      <dgm:spPr/>
      <dgm:t>
        <a:bodyPr/>
        <a:lstStyle/>
        <a:p>
          <a:endParaRPr lang="el-GR"/>
        </a:p>
      </dgm:t>
    </dgm:pt>
    <dgm:pt modelId="{D27B3BA1-8181-4DA5-8BBD-9737A043B9BC}" type="pres">
      <dgm:prSet presAssocID="{C30FE97A-81AB-4435-BCB2-B4A822F6FAF5}" presName="hierRoot3" presStyleCnt="0"/>
      <dgm:spPr/>
    </dgm:pt>
    <dgm:pt modelId="{84EC85DE-5B04-4271-9040-74FC8B63E693}" type="pres">
      <dgm:prSet presAssocID="{C30FE97A-81AB-4435-BCB2-B4A822F6FAF5}" presName="composite3" presStyleCnt="0"/>
      <dgm:spPr/>
    </dgm:pt>
    <dgm:pt modelId="{CC883881-CA11-4A7A-91D4-3679575DB4CD}" type="pres">
      <dgm:prSet presAssocID="{C30FE97A-81AB-4435-BCB2-B4A822F6FAF5}" presName="background3" presStyleLbl="node3" presStyleIdx="1" presStyleCnt="2"/>
      <dgm:spPr/>
    </dgm:pt>
    <dgm:pt modelId="{BBE7E494-03AB-4A8D-A9AE-B5D6A42B9127}" type="pres">
      <dgm:prSet presAssocID="{C30FE97A-81AB-4435-BCB2-B4A822F6FAF5}" presName="text3" presStyleLbl="fgAcc3" presStyleIdx="1" presStyleCnt="2" custScaleX="134793">
        <dgm:presLayoutVars>
          <dgm:chPref val="3"/>
        </dgm:presLayoutVars>
      </dgm:prSet>
      <dgm:spPr/>
      <dgm:t>
        <a:bodyPr/>
        <a:lstStyle/>
        <a:p>
          <a:endParaRPr lang="el-GR"/>
        </a:p>
      </dgm:t>
    </dgm:pt>
    <dgm:pt modelId="{0215E7EF-2539-4872-9E9F-350BB2DF654D}" type="pres">
      <dgm:prSet presAssocID="{C30FE97A-81AB-4435-BCB2-B4A822F6FAF5}" presName="hierChild4" presStyleCnt="0"/>
      <dgm:spPr/>
    </dgm:pt>
    <dgm:pt modelId="{6B0EFED3-4A1C-4739-9F6F-6371FD3477DD}" type="pres">
      <dgm:prSet presAssocID="{685E4E6A-F306-4CC9-AE52-D53E7E35F9EC}" presName="Name10" presStyleLbl="parChTrans1D2" presStyleIdx="1" presStyleCnt="2"/>
      <dgm:spPr/>
      <dgm:t>
        <a:bodyPr/>
        <a:lstStyle/>
        <a:p>
          <a:endParaRPr lang="el-GR"/>
        </a:p>
      </dgm:t>
    </dgm:pt>
    <dgm:pt modelId="{3787B4A0-21ED-4C44-A2C2-BC2661C7F146}" type="pres">
      <dgm:prSet presAssocID="{2F453574-B4B5-4DAE-9927-30DE16385B35}" presName="hierRoot2" presStyleCnt="0"/>
      <dgm:spPr/>
    </dgm:pt>
    <dgm:pt modelId="{5DE2588E-CBC8-45C9-8929-26FC3F335357}" type="pres">
      <dgm:prSet presAssocID="{2F453574-B4B5-4DAE-9927-30DE16385B35}" presName="composite2" presStyleCnt="0"/>
      <dgm:spPr/>
    </dgm:pt>
    <dgm:pt modelId="{95F450AA-1F3F-4338-A4FA-0EDA438848B7}" type="pres">
      <dgm:prSet presAssocID="{2F453574-B4B5-4DAE-9927-30DE16385B35}" presName="background2" presStyleLbl="node2" presStyleIdx="1" presStyleCnt="2"/>
      <dgm:spPr/>
    </dgm:pt>
    <dgm:pt modelId="{C9DDBAF0-F56E-4FD5-9D6C-1844397A5D73}" type="pres">
      <dgm:prSet presAssocID="{2F453574-B4B5-4DAE-9927-30DE16385B35}" presName="text2" presStyleLbl="fgAcc2" presStyleIdx="1" presStyleCnt="2" custScaleX="146752">
        <dgm:presLayoutVars>
          <dgm:chPref val="3"/>
        </dgm:presLayoutVars>
      </dgm:prSet>
      <dgm:spPr/>
      <dgm:t>
        <a:bodyPr/>
        <a:lstStyle/>
        <a:p>
          <a:endParaRPr lang="el-GR"/>
        </a:p>
      </dgm:t>
    </dgm:pt>
    <dgm:pt modelId="{3E83C4ED-2687-4F28-A97E-A98C4DDDD9BE}" type="pres">
      <dgm:prSet presAssocID="{2F453574-B4B5-4DAE-9927-30DE16385B35}" presName="hierChild3" presStyleCnt="0"/>
      <dgm:spPr/>
    </dgm:pt>
  </dgm:ptLst>
  <dgm:cxnLst>
    <dgm:cxn modelId="{880FCABE-78A7-436F-AAC2-144505105A75}" type="presOf" srcId="{A8BA1526-8402-4017-9EE0-9C00EED51D2C}" destId="{D18AB258-5501-48FF-994F-1E95697890FE}" srcOrd="0" destOrd="0" presId="urn:microsoft.com/office/officeart/2005/8/layout/hierarchy1"/>
    <dgm:cxn modelId="{326898E9-EF1F-47DA-B4BF-A6167A9C717B}" type="presOf" srcId="{2DAF994A-8770-4CEA-998A-55B4107A6259}" destId="{E273BE41-E350-4E81-9AD4-A62648CF5ECD}" srcOrd="0" destOrd="0" presId="urn:microsoft.com/office/officeart/2005/8/layout/hierarchy1"/>
    <dgm:cxn modelId="{BAB623F6-21B7-4C39-9E6C-1A0F8049BC50}" srcId="{6509C992-7368-4E9D-B89A-AFE1A2A6A9B9}" destId="{46A8FA6C-F471-470B-9AC5-443521DC5296}" srcOrd="0" destOrd="0" parTransId="{2DAF994A-8770-4CEA-998A-55B4107A6259}" sibTransId="{E12E1FBA-EF6E-49D7-888D-2A124A4CEE3B}"/>
    <dgm:cxn modelId="{66305ECD-572A-42F0-8EC4-1FD7A92D70A8}" type="presOf" srcId="{17CF059A-678E-4ADD-9340-38EC55335CD5}" destId="{639159CE-CF73-445D-9E1B-800886D3FC1B}" srcOrd="0" destOrd="0" presId="urn:microsoft.com/office/officeart/2005/8/layout/hierarchy1"/>
    <dgm:cxn modelId="{A5940BC5-36CF-4E17-B4A4-31DC17640982}" srcId="{46A8FA6C-F471-470B-9AC5-443521DC5296}" destId="{C30FE97A-81AB-4435-BCB2-B4A822F6FAF5}" srcOrd="1" destOrd="0" parTransId="{1EDD15F7-E118-4BB2-B2D1-963AD269175C}" sibTransId="{A6AB6122-22F5-47D0-AAD8-E2A5B7E84714}"/>
    <dgm:cxn modelId="{B2723BAE-A323-42D3-8F44-7CF62FC44D61}" type="presOf" srcId="{4AA5CFE4-F6F8-4532-A9B3-1B3E7C58E55D}" destId="{5E2B48FB-4E36-4645-AEB8-962F50F576C9}" srcOrd="0" destOrd="0" presId="urn:microsoft.com/office/officeart/2005/8/layout/hierarchy1"/>
    <dgm:cxn modelId="{899FDB39-70DB-4E7A-BB72-5BB3BA0F3F77}" type="presOf" srcId="{C30FE97A-81AB-4435-BCB2-B4A822F6FAF5}" destId="{BBE7E494-03AB-4A8D-A9AE-B5D6A42B9127}" srcOrd="0" destOrd="0" presId="urn:microsoft.com/office/officeart/2005/8/layout/hierarchy1"/>
    <dgm:cxn modelId="{4A9B2632-C988-46E2-BD09-F731456F1153}" type="presOf" srcId="{6509C992-7368-4E9D-B89A-AFE1A2A6A9B9}" destId="{4A3A03C2-532C-4FBA-B711-0A89FAC9CE82}" srcOrd="0" destOrd="0" presId="urn:microsoft.com/office/officeart/2005/8/layout/hierarchy1"/>
    <dgm:cxn modelId="{D2F30A47-BAEE-4A8D-91A6-EF769E5B12ED}" type="presOf" srcId="{685E4E6A-F306-4CC9-AE52-D53E7E35F9EC}" destId="{6B0EFED3-4A1C-4739-9F6F-6371FD3477DD}" srcOrd="0" destOrd="0" presId="urn:microsoft.com/office/officeart/2005/8/layout/hierarchy1"/>
    <dgm:cxn modelId="{174D9C7A-2BF7-478C-9426-4C63DA3A9974}" type="presOf" srcId="{142A16E6-4CDC-4875-86C2-F34595892589}" destId="{A47A01B5-5A11-4A1F-88F3-060245108EB9}" srcOrd="0" destOrd="0" presId="urn:microsoft.com/office/officeart/2005/8/layout/hierarchy1"/>
    <dgm:cxn modelId="{AC5D7BCB-C0E4-4621-B192-16D033E1847A}" srcId="{142A16E6-4CDC-4875-86C2-F34595892589}" destId="{D71D2986-365A-4AC8-BCC9-8DE25C5B4EEB}" srcOrd="0" destOrd="0" parTransId="{17CF059A-678E-4ADD-9340-38EC55335CD5}" sibTransId="{A01282ED-C774-48DF-8AA5-26DABFA221A5}"/>
    <dgm:cxn modelId="{B9A032FC-8C36-4B39-8C0D-B17323CEB290}" type="presOf" srcId="{46A8FA6C-F471-470B-9AC5-443521DC5296}" destId="{268E6AF5-C148-4431-9BC1-517EA7F39DDB}" srcOrd="0" destOrd="0" presId="urn:microsoft.com/office/officeart/2005/8/layout/hierarchy1"/>
    <dgm:cxn modelId="{7EA073C1-6168-47B3-BB0B-D92DFC932834}" srcId="{6509C992-7368-4E9D-B89A-AFE1A2A6A9B9}" destId="{2F453574-B4B5-4DAE-9927-30DE16385B35}" srcOrd="1" destOrd="0" parTransId="{685E4E6A-F306-4CC9-AE52-D53E7E35F9EC}" sibTransId="{14462852-9A65-4BB7-90E6-A73B10E0A8EB}"/>
    <dgm:cxn modelId="{C7214FC1-E41B-4E9A-9658-40451C098A9D}" type="presOf" srcId="{1EDD15F7-E118-4BB2-B2D1-963AD269175C}" destId="{5602C150-8629-470D-8153-9039E74699B5}" srcOrd="0" destOrd="0" presId="urn:microsoft.com/office/officeart/2005/8/layout/hierarchy1"/>
    <dgm:cxn modelId="{60CAA3BD-2EF5-4E87-AF9F-09ABC4444A01}" type="presOf" srcId="{2F453574-B4B5-4DAE-9927-30DE16385B35}" destId="{C9DDBAF0-F56E-4FD5-9D6C-1844397A5D73}" srcOrd="0" destOrd="0" presId="urn:microsoft.com/office/officeart/2005/8/layout/hierarchy1"/>
    <dgm:cxn modelId="{9DDBE0F1-786B-458B-8029-3D584DEA5E4A}" type="presOf" srcId="{D71D2986-365A-4AC8-BCC9-8DE25C5B4EEB}" destId="{16F7382E-A188-49F1-AE8F-A4C219A058A5}" srcOrd="0" destOrd="0" presId="urn:microsoft.com/office/officeart/2005/8/layout/hierarchy1"/>
    <dgm:cxn modelId="{2294BD4D-CDD0-4D1F-9999-731267B0038A}" srcId="{4AA5CFE4-F6F8-4532-A9B3-1B3E7C58E55D}" destId="{6509C992-7368-4E9D-B89A-AFE1A2A6A9B9}" srcOrd="0" destOrd="0" parTransId="{5AF96C7D-8002-42BA-8FC2-42884748FEF5}" sibTransId="{CA982345-AB06-4937-A228-C368E974194D}"/>
    <dgm:cxn modelId="{805BCEFA-9E2C-4470-A424-1B0E7A622334}" srcId="{46A8FA6C-F471-470B-9AC5-443521DC5296}" destId="{142A16E6-4CDC-4875-86C2-F34595892589}" srcOrd="0" destOrd="0" parTransId="{A8BA1526-8402-4017-9EE0-9C00EED51D2C}" sibTransId="{C6A77407-9FB4-43F3-8330-AB5A33EBF5CD}"/>
    <dgm:cxn modelId="{C15B5975-CD78-4EC6-AD60-93726754865A}" type="presParOf" srcId="{5E2B48FB-4E36-4645-AEB8-962F50F576C9}" destId="{31D89D10-C0F2-4C7C-B7AD-93FBEA183819}" srcOrd="0" destOrd="0" presId="urn:microsoft.com/office/officeart/2005/8/layout/hierarchy1"/>
    <dgm:cxn modelId="{A178C761-8B81-4532-8E70-655F95CF7898}" type="presParOf" srcId="{31D89D10-C0F2-4C7C-B7AD-93FBEA183819}" destId="{9C955FBF-D52F-44DF-9A37-B3B45BE8868E}" srcOrd="0" destOrd="0" presId="urn:microsoft.com/office/officeart/2005/8/layout/hierarchy1"/>
    <dgm:cxn modelId="{1E2EB059-3803-44FA-9E44-6427F348A31C}" type="presParOf" srcId="{9C955FBF-D52F-44DF-9A37-B3B45BE8868E}" destId="{11D090F6-0A8D-4206-BBD0-F058B7E4812C}" srcOrd="0" destOrd="0" presId="urn:microsoft.com/office/officeart/2005/8/layout/hierarchy1"/>
    <dgm:cxn modelId="{13AE6BC1-9E93-40A8-B57A-D94E01BE0FE6}" type="presParOf" srcId="{9C955FBF-D52F-44DF-9A37-B3B45BE8868E}" destId="{4A3A03C2-532C-4FBA-B711-0A89FAC9CE82}" srcOrd="1" destOrd="0" presId="urn:microsoft.com/office/officeart/2005/8/layout/hierarchy1"/>
    <dgm:cxn modelId="{49F73769-2D33-486E-B2A2-56933CFD6659}" type="presParOf" srcId="{31D89D10-C0F2-4C7C-B7AD-93FBEA183819}" destId="{3EB37EFC-EB20-41BC-926E-D7787978DAD6}" srcOrd="1" destOrd="0" presId="urn:microsoft.com/office/officeart/2005/8/layout/hierarchy1"/>
    <dgm:cxn modelId="{DF78B022-6D60-4A49-A0C1-19693748C240}" type="presParOf" srcId="{3EB37EFC-EB20-41BC-926E-D7787978DAD6}" destId="{E273BE41-E350-4E81-9AD4-A62648CF5ECD}" srcOrd="0" destOrd="0" presId="urn:microsoft.com/office/officeart/2005/8/layout/hierarchy1"/>
    <dgm:cxn modelId="{BE882D5C-82C9-4998-92DD-9E629CC44938}" type="presParOf" srcId="{3EB37EFC-EB20-41BC-926E-D7787978DAD6}" destId="{2D3D0164-A050-4C0C-8C60-846C047432DF}" srcOrd="1" destOrd="0" presId="urn:microsoft.com/office/officeart/2005/8/layout/hierarchy1"/>
    <dgm:cxn modelId="{CC227332-E83A-4B6B-A447-33C441D1DDAE}" type="presParOf" srcId="{2D3D0164-A050-4C0C-8C60-846C047432DF}" destId="{F483808D-DC6E-49A4-B4A6-8E019A0E7ED3}" srcOrd="0" destOrd="0" presId="urn:microsoft.com/office/officeart/2005/8/layout/hierarchy1"/>
    <dgm:cxn modelId="{E2F2F0B0-4278-4182-97CF-843C282841A5}" type="presParOf" srcId="{F483808D-DC6E-49A4-B4A6-8E019A0E7ED3}" destId="{E5B7DCB8-944A-4AF8-8EA5-E850FA2004E4}" srcOrd="0" destOrd="0" presId="urn:microsoft.com/office/officeart/2005/8/layout/hierarchy1"/>
    <dgm:cxn modelId="{74EAA19B-F43A-4F94-A6FA-C746F77D67AB}" type="presParOf" srcId="{F483808D-DC6E-49A4-B4A6-8E019A0E7ED3}" destId="{268E6AF5-C148-4431-9BC1-517EA7F39DDB}" srcOrd="1" destOrd="0" presId="urn:microsoft.com/office/officeart/2005/8/layout/hierarchy1"/>
    <dgm:cxn modelId="{16B93577-9FF8-4A15-AD0E-959B97508BBA}" type="presParOf" srcId="{2D3D0164-A050-4C0C-8C60-846C047432DF}" destId="{40300533-3169-415A-881F-F11867F2CBDA}" srcOrd="1" destOrd="0" presId="urn:microsoft.com/office/officeart/2005/8/layout/hierarchy1"/>
    <dgm:cxn modelId="{0D05F9A6-07E4-48D9-BB85-1B8F59C31981}" type="presParOf" srcId="{40300533-3169-415A-881F-F11867F2CBDA}" destId="{D18AB258-5501-48FF-994F-1E95697890FE}" srcOrd="0" destOrd="0" presId="urn:microsoft.com/office/officeart/2005/8/layout/hierarchy1"/>
    <dgm:cxn modelId="{A313F36B-0532-4DCB-B823-0C0E9F81F8D0}" type="presParOf" srcId="{40300533-3169-415A-881F-F11867F2CBDA}" destId="{238060C4-AC55-4AD3-8FE3-38020CC66D11}" srcOrd="1" destOrd="0" presId="urn:microsoft.com/office/officeart/2005/8/layout/hierarchy1"/>
    <dgm:cxn modelId="{AD349954-8EE7-4045-9E2C-F4DB05F234FE}" type="presParOf" srcId="{238060C4-AC55-4AD3-8FE3-38020CC66D11}" destId="{EF06B033-A877-47E8-AA8B-FC7076160CA0}" srcOrd="0" destOrd="0" presId="urn:microsoft.com/office/officeart/2005/8/layout/hierarchy1"/>
    <dgm:cxn modelId="{D6A1F64D-7762-4B3C-97FC-8EC6124A6E11}" type="presParOf" srcId="{EF06B033-A877-47E8-AA8B-FC7076160CA0}" destId="{AB5FF685-4B24-4B31-9E4E-9F018BA479AF}" srcOrd="0" destOrd="0" presId="urn:microsoft.com/office/officeart/2005/8/layout/hierarchy1"/>
    <dgm:cxn modelId="{3276D0B4-94F3-418C-8FE9-47ED9CA1A860}" type="presParOf" srcId="{EF06B033-A877-47E8-AA8B-FC7076160CA0}" destId="{A47A01B5-5A11-4A1F-88F3-060245108EB9}" srcOrd="1" destOrd="0" presId="urn:microsoft.com/office/officeart/2005/8/layout/hierarchy1"/>
    <dgm:cxn modelId="{B7CA1E44-8A20-4895-82B8-05C2256568CB}" type="presParOf" srcId="{238060C4-AC55-4AD3-8FE3-38020CC66D11}" destId="{829540A3-F55B-4634-8063-8799F4A38995}" srcOrd="1" destOrd="0" presId="urn:microsoft.com/office/officeart/2005/8/layout/hierarchy1"/>
    <dgm:cxn modelId="{9003618C-1B1C-492E-A822-C233B024C6F3}" type="presParOf" srcId="{829540A3-F55B-4634-8063-8799F4A38995}" destId="{639159CE-CF73-445D-9E1B-800886D3FC1B}" srcOrd="0" destOrd="0" presId="urn:microsoft.com/office/officeart/2005/8/layout/hierarchy1"/>
    <dgm:cxn modelId="{0318A1C8-81BC-491E-9FFE-DD5D274EF211}" type="presParOf" srcId="{829540A3-F55B-4634-8063-8799F4A38995}" destId="{9EE77B12-F308-420C-B351-3E7251C306E0}" srcOrd="1" destOrd="0" presId="urn:microsoft.com/office/officeart/2005/8/layout/hierarchy1"/>
    <dgm:cxn modelId="{4E39261C-BEF8-4B8B-8B28-F8161EBED347}" type="presParOf" srcId="{9EE77B12-F308-420C-B351-3E7251C306E0}" destId="{E7773F0B-085A-4863-993C-0FD91C102679}" srcOrd="0" destOrd="0" presId="urn:microsoft.com/office/officeart/2005/8/layout/hierarchy1"/>
    <dgm:cxn modelId="{8FEC8EAB-DE27-48BC-BF3C-F01C1C3AF3EE}" type="presParOf" srcId="{E7773F0B-085A-4863-993C-0FD91C102679}" destId="{35B0622E-12EC-4390-83A6-E3DD59C0239A}" srcOrd="0" destOrd="0" presId="urn:microsoft.com/office/officeart/2005/8/layout/hierarchy1"/>
    <dgm:cxn modelId="{85249735-3DB7-4EF6-A13C-98A5BE3EE3D0}" type="presParOf" srcId="{E7773F0B-085A-4863-993C-0FD91C102679}" destId="{16F7382E-A188-49F1-AE8F-A4C219A058A5}" srcOrd="1" destOrd="0" presId="urn:microsoft.com/office/officeart/2005/8/layout/hierarchy1"/>
    <dgm:cxn modelId="{1F52CC3C-3893-4D2B-9C8A-949A2218FF7B}" type="presParOf" srcId="{9EE77B12-F308-420C-B351-3E7251C306E0}" destId="{CCE39F9B-A0B6-47EB-A491-3B3C7CE32972}" srcOrd="1" destOrd="0" presId="urn:microsoft.com/office/officeart/2005/8/layout/hierarchy1"/>
    <dgm:cxn modelId="{3046991C-36A4-4B49-95CA-D44B3A226FE9}" type="presParOf" srcId="{40300533-3169-415A-881F-F11867F2CBDA}" destId="{5602C150-8629-470D-8153-9039E74699B5}" srcOrd="2" destOrd="0" presId="urn:microsoft.com/office/officeart/2005/8/layout/hierarchy1"/>
    <dgm:cxn modelId="{6F352BEF-12FA-4E5A-816F-8531E0D56579}" type="presParOf" srcId="{40300533-3169-415A-881F-F11867F2CBDA}" destId="{D27B3BA1-8181-4DA5-8BBD-9737A043B9BC}" srcOrd="3" destOrd="0" presId="urn:microsoft.com/office/officeart/2005/8/layout/hierarchy1"/>
    <dgm:cxn modelId="{195C59BE-E05E-45D0-85DE-F3547A50BE13}" type="presParOf" srcId="{D27B3BA1-8181-4DA5-8BBD-9737A043B9BC}" destId="{84EC85DE-5B04-4271-9040-74FC8B63E693}" srcOrd="0" destOrd="0" presId="urn:microsoft.com/office/officeart/2005/8/layout/hierarchy1"/>
    <dgm:cxn modelId="{AADC1734-36B0-4508-AB0D-EE66014E6CDD}" type="presParOf" srcId="{84EC85DE-5B04-4271-9040-74FC8B63E693}" destId="{CC883881-CA11-4A7A-91D4-3679575DB4CD}" srcOrd="0" destOrd="0" presId="urn:microsoft.com/office/officeart/2005/8/layout/hierarchy1"/>
    <dgm:cxn modelId="{E9FE4DB8-EEB9-40E2-9CCC-30DDB3386E3C}" type="presParOf" srcId="{84EC85DE-5B04-4271-9040-74FC8B63E693}" destId="{BBE7E494-03AB-4A8D-A9AE-B5D6A42B9127}" srcOrd="1" destOrd="0" presId="urn:microsoft.com/office/officeart/2005/8/layout/hierarchy1"/>
    <dgm:cxn modelId="{63EA44C1-7F85-4B62-80B3-77117DDB8498}" type="presParOf" srcId="{D27B3BA1-8181-4DA5-8BBD-9737A043B9BC}" destId="{0215E7EF-2539-4872-9E9F-350BB2DF654D}" srcOrd="1" destOrd="0" presId="urn:microsoft.com/office/officeart/2005/8/layout/hierarchy1"/>
    <dgm:cxn modelId="{A62FE9D0-0AC5-4460-A373-3A100C3E9930}" type="presParOf" srcId="{3EB37EFC-EB20-41BC-926E-D7787978DAD6}" destId="{6B0EFED3-4A1C-4739-9F6F-6371FD3477DD}" srcOrd="2" destOrd="0" presId="urn:microsoft.com/office/officeart/2005/8/layout/hierarchy1"/>
    <dgm:cxn modelId="{5E2FE198-3C6E-4B37-A649-0521D8865CBA}" type="presParOf" srcId="{3EB37EFC-EB20-41BC-926E-D7787978DAD6}" destId="{3787B4A0-21ED-4C44-A2C2-BC2661C7F146}" srcOrd="3" destOrd="0" presId="urn:microsoft.com/office/officeart/2005/8/layout/hierarchy1"/>
    <dgm:cxn modelId="{F9E06613-6FCF-4046-9179-60D3484D0F48}" type="presParOf" srcId="{3787B4A0-21ED-4C44-A2C2-BC2661C7F146}" destId="{5DE2588E-CBC8-45C9-8929-26FC3F335357}" srcOrd="0" destOrd="0" presId="urn:microsoft.com/office/officeart/2005/8/layout/hierarchy1"/>
    <dgm:cxn modelId="{CBF38194-FEB4-4B87-A754-197BDDE0EEE8}" type="presParOf" srcId="{5DE2588E-CBC8-45C9-8929-26FC3F335357}" destId="{95F450AA-1F3F-4338-A4FA-0EDA438848B7}" srcOrd="0" destOrd="0" presId="urn:microsoft.com/office/officeart/2005/8/layout/hierarchy1"/>
    <dgm:cxn modelId="{28DF672F-5043-4A98-A175-6091C818B16C}" type="presParOf" srcId="{5DE2588E-CBC8-45C9-8929-26FC3F335357}" destId="{C9DDBAF0-F56E-4FD5-9D6C-1844397A5D73}" srcOrd="1" destOrd="0" presId="urn:microsoft.com/office/officeart/2005/8/layout/hierarchy1"/>
    <dgm:cxn modelId="{089BE379-772A-4418-93F0-4D3975C25FC3}" type="presParOf" srcId="{3787B4A0-21ED-4C44-A2C2-BC2661C7F146}" destId="{3E83C4ED-2687-4F28-A97E-A98C4DDDD9B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7F798E09-EA08-41B3-B23A-8092D88E7A7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l-GR"/>
        </a:p>
      </dgm:t>
    </dgm:pt>
    <dgm:pt modelId="{B2030481-50AC-4B1C-87AA-6C64BE5E5C29}">
      <dgm:prSet phldrT="[Κείμενο]" custT="1"/>
      <dgm:spPr/>
      <dgm:t>
        <a:bodyPr/>
        <a:lstStyle/>
        <a:p>
          <a:r>
            <a:rPr lang="el-GR" sz="1400" dirty="0" smtClean="0"/>
            <a:t>Είσοδος ιού στον αναπνευστικό  βλεννογόνο </a:t>
          </a:r>
          <a:endParaRPr lang="el-GR" sz="1400" dirty="0"/>
        </a:p>
      </dgm:t>
    </dgm:pt>
    <dgm:pt modelId="{9FC161C8-9733-4597-BC79-A2735D4DF52A}" type="parTrans" cxnId="{91CE49DE-4A61-4D66-89FE-FB59D095D309}">
      <dgm:prSet/>
      <dgm:spPr/>
      <dgm:t>
        <a:bodyPr/>
        <a:lstStyle/>
        <a:p>
          <a:endParaRPr lang="el-GR"/>
        </a:p>
      </dgm:t>
    </dgm:pt>
    <dgm:pt modelId="{F717DEE4-5125-4399-922A-F11BB069CFDC}" type="sibTrans" cxnId="{91CE49DE-4A61-4D66-89FE-FB59D095D309}">
      <dgm:prSet/>
      <dgm:spPr/>
      <dgm:t>
        <a:bodyPr/>
        <a:lstStyle/>
        <a:p>
          <a:endParaRPr lang="el-GR"/>
        </a:p>
      </dgm:t>
    </dgm:pt>
    <dgm:pt modelId="{78C176A8-7A7F-4863-AC0E-25DE63B849E9}">
      <dgm:prSet phldrT="[Κείμενο]" custT="1"/>
      <dgm:spPr/>
      <dgm:t>
        <a:bodyPr/>
        <a:lstStyle/>
        <a:p>
          <a:r>
            <a:rPr lang="el-GR" sz="1400" dirty="0" smtClean="0"/>
            <a:t>Πολλαπλασιασμός του ιού</a:t>
          </a:r>
          <a:r>
            <a:rPr lang="en-US" sz="1400" dirty="0" smtClean="0"/>
            <a:t> </a:t>
          </a:r>
          <a:r>
            <a:rPr lang="el-GR" sz="1400" dirty="0" smtClean="0"/>
            <a:t>στους σιαλογόνους αδένες και τους λεμφαδένες</a:t>
          </a:r>
          <a:endParaRPr lang="el-GR" sz="1400" dirty="0"/>
        </a:p>
      </dgm:t>
    </dgm:pt>
    <dgm:pt modelId="{31B646B7-558C-4AB7-8BB3-473585CCB687}" type="parTrans" cxnId="{0F2FD336-49BF-41B5-8A2A-64B859AD3E80}">
      <dgm:prSet/>
      <dgm:spPr/>
      <dgm:t>
        <a:bodyPr/>
        <a:lstStyle/>
        <a:p>
          <a:endParaRPr lang="el-GR"/>
        </a:p>
      </dgm:t>
    </dgm:pt>
    <dgm:pt modelId="{B49DCD84-63A1-467E-9E38-9BA2976B3088}" type="sibTrans" cxnId="{0F2FD336-49BF-41B5-8A2A-64B859AD3E80}">
      <dgm:prSet/>
      <dgm:spPr/>
      <dgm:t>
        <a:bodyPr/>
        <a:lstStyle/>
        <a:p>
          <a:endParaRPr lang="el-GR"/>
        </a:p>
      </dgm:t>
    </dgm:pt>
    <dgm:pt modelId="{9D44620C-829D-419E-B313-2D7C66519956}">
      <dgm:prSet phldrT="[Κείμενο]" custT="1"/>
      <dgm:spPr/>
      <dgm:t>
        <a:bodyPr/>
        <a:lstStyle/>
        <a:p>
          <a:r>
            <a:rPr lang="el-GR" sz="1400" dirty="0" smtClean="0"/>
            <a:t>Ιαιμία </a:t>
          </a:r>
          <a:endParaRPr lang="el-GR" sz="1400" dirty="0"/>
        </a:p>
      </dgm:t>
    </dgm:pt>
    <dgm:pt modelId="{EA070D59-81BB-402A-A4B5-0F73D1363FCB}" type="parTrans" cxnId="{72D3F4E6-142F-44A5-8682-5033B747ADE7}">
      <dgm:prSet/>
      <dgm:spPr/>
      <dgm:t>
        <a:bodyPr/>
        <a:lstStyle/>
        <a:p>
          <a:endParaRPr lang="el-GR"/>
        </a:p>
      </dgm:t>
    </dgm:pt>
    <dgm:pt modelId="{A7AF1F8D-B735-4919-9BC3-A7E60610E8A3}" type="sibTrans" cxnId="{72D3F4E6-142F-44A5-8682-5033B747ADE7}">
      <dgm:prSet/>
      <dgm:spPr/>
      <dgm:t>
        <a:bodyPr/>
        <a:lstStyle/>
        <a:p>
          <a:endParaRPr lang="el-GR"/>
        </a:p>
      </dgm:t>
    </dgm:pt>
    <dgm:pt modelId="{72CADB00-87FD-4F63-B3EF-E524DDEBB870}">
      <dgm:prSet phldrT="[Κείμενο]" custT="1"/>
      <dgm:spPr/>
      <dgm:t>
        <a:bodyPr/>
        <a:lstStyle/>
        <a:p>
          <a:r>
            <a:rPr lang="el-GR" sz="1400" dirty="0" smtClean="0"/>
            <a:t>Διασπορά του ιού</a:t>
          </a:r>
          <a:endParaRPr lang="el-GR" sz="1400" dirty="0"/>
        </a:p>
      </dgm:t>
    </dgm:pt>
    <dgm:pt modelId="{2FD6782E-9C8E-439F-A7CD-F0713ED16F2E}" type="parTrans" cxnId="{7528A9EE-2D90-4660-A526-6EDA8F0900CA}">
      <dgm:prSet/>
      <dgm:spPr/>
      <dgm:t>
        <a:bodyPr/>
        <a:lstStyle/>
        <a:p>
          <a:endParaRPr lang="el-GR"/>
        </a:p>
      </dgm:t>
    </dgm:pt>
    <dgm:pt modelId="{E5FBA9E0-BD45-46A5-9BF9-17CBB9AD9D30}" type="sibTrans" cxnId="{7528A9EE-2D90-4660-A526-6EDA8F0900CA}">
      <dgm:prSet/>
      <dgm:spPr/>
      <dgm:t>
        <a:bodyPr/>
        <a:lstStyle/>
        <a:p>
          <a:endParaRPr lang="el-GR"/>
        </a:p>
      </dgm:t>
    </dgm:pt>
    <dgm:pt modelId="{40FCE393-F484-4A52-9BD7-33E60ECE01D0}">
      <dgm:prSet phldrT="[Κείμενο]" custT="1"/>
      <dgm:spPr/>
      <dgm:t>
        <a:bodyPr/>
        <a:lstStyle/>
        <a:p>
          <a:r>
            <a:rPr lang="el-GR" sz="1400" dirty="0" smtClean="0"/>
            <a:t>Εκλεκτική προσβολή οργάνων</a:t>
          </a:r>
        </a:p>
        <a:p>
          <a:r>
            <a:rPr lang="el-GR" sz="1400" dirty="0" smtClean="0"/>
            <a:t>(παρωτίδες, κεντρικό νευρικό σύστημα, όρχεις, πάγκρεας, νεφρά, οπτικό νεύρο, ωοθήκες, όργανο του </a:t>
          </a:r>
          <a:r>
            <a:rPr lang="en-US" sz="1400" dirty="0" smtClean="0"/>
            <a:t>Corti)</a:t>
          </a:r>
          <a:endParaRPr lang="el-GR" sz="1400" dirty="0"/>
        </a:p>
      </dgm:t>
    </dgm:pt>
    <dgm:pt modelId="{1E6C94A8-4BA1-4469-BAF3-1EBD8FE33FF9}" type="parTrans" cxnId="{DD04E895-821A-4AC5-A777-80F3B5922B08}">
      <dgm:prSet/>
      <dgm:spPr/>
      <dgm:t>
        <a:bodyPr/>
        <a:lstStyle/>
        <a:p>
          <a:endParaRPr lang="el-GR"/>
        </a:p>
      </dgm:t>
    </dgm:pt>
    <dgm:pt modelId="{11C7D13C-12B8-4859-98EF-E9B4C47F1FA8}" type="sibTrans" cxnId="{DD04E895-821A-4AC5-A777-80F3B5922B08}">
      <dgm:prSet/>
      <dgm:spPr/>
      <dgm:t>
        <a:bodyPr/>
        <a:lstStyle/>
        <a:p>
          <a:endParaRPr lang="el-GR"/>
        </a:p>
      </dgm:t>
    </dgm:pt>
    <dgm:pt modelId="{B219AD7F-DE7E-455B-A90D-47EE8C03C1AB}" type="pres">
      <dgm:prSet presAssocID="{7F798E09-EA08-41B3-B23A-8092D88E7A7F}" presName="diagram" presStyleCnt="0">
        <dgm:presLayoutVars>
          <dgm:dir/>
          <dgm:resizeHandles val="exact"/>
        </dgm:presLayoutVars>
      </dgm:prSet>
      <dgm:spPr/>
      <dgm:t>
        <a:bodyPr/>
        <a:lstStyle/>
        <a:p>
          <a:endParaRPr lang="el-GR"/>
        </a:p>
      </dgm:t>
    </dgm:pt>
    <dgm:pt modelId="{D635B53B-6381-4F99-A993-CCFCDC0B4FC2}" type="pres">
      <dgm:prSet presAssocID="{B2030481-50AC-4B1C-87AA-6C64BE5E5C29}" presName="node" presStyleLbl="node1" presStyleIdx="0" presStyleCnt="5">
        <dgm:presLayoutVars>
          <dgm:bulletEnabled val="1"/>
        </dgm:presLayoutVars>
      </dgm:prSet>
      <dgm:spPr/>
      <dgm:t>
        <a:bodyPr/>
        <a:lstStyle/>
        <a:p>
          <a:endParaRPr lang="el-GR"/>
        </a:p>
      </dgm:t>
    </dgm:pt>
    <dgm:pt modelId="{4368EB1C-4DDC-4495-93E0-7525A78E9955}" type="pres">
      <dgm:prSet presAssocID="{F717DEE4-5125-4399-922A-F11BB069CFDC}" presName="sibTrans" presStyleLbl="sibTrans2D1" presStyleIdx="0" presStyleCnt="4"/>
      <dgm:spPr/>
      <dgm:t>
        <a:bodyPr/>
        <a:lstStyle/>
        <a:p>
          <a:endParaRPr lang="el-GR"/>
        </a:p>
      </dgm:t>
    </dgm:pt>
    <dgm:pt modelId="{C63ABDAD-8738-4295-943B-08D6F93AAF5D}" type="pres">
      <dgm:prSet presAssocID="{F717DEE4-5125-4399-922A-F11BB069CFDC}" presName="connectorText" presStyleLbl="sibTrans2D1" presStyleIdx="0" presStyleCnt="4"/>
      <dgm:spPr/>
      <dgm:t>
        <a:bodyPr/>
        <a:lstStyle/>
        <a:p>
          <a:endParaRPr lang="el-GR"/>
        </a:p>
      </dgm:t>
    </dgm:pt>
    <dgm:pt modelId="{F7B25186-6466-481F-993E-D8BBD01BE7EF}" type="pres">
      <dgm:prSet presAssocID="{78C176A8-7A7F-4863-AC0E-25DE63B849E9}" presName="node" presStyleLbl="node1" presStyleIdx="1" presStyleCnt="5" custScaleY="109841">
        <dgm:presLayoutVars>
          <dgm:bulletEnabled val="1"/>
        </dgm:presLayoutVars>
      </dgm:prSet>
      <dgm:spPr/>
      <dgm:t>
        <a:bodyPr/>
        <a:lstStyle/>
        <a:p>
          <a:endParaRPr lang="el-GR"/>
        </a:p>
      </dgm:t>
    </dgm:pt>
    <dgm:pt modelId="{CDD0C4F4-29A1-40C2-BB3F-31DA2763E02A}" type="pres">
      <dgm:prSet presAssocID="{B49DCD84-63A1-467E-9E38-9BA2976B3088}" presName="sibTrans" presStyleLbl="sibTrans2D1" presStyleIdx="1" presStyleCnt="4"/>
      <dgm:spPr/>
      <dgm:t>
        <a:bodyPr/>
        <a:lstStyle/>
        <a:p>
          <a:endParaRPr lang="el-GR"/>
        </a:p>
      </dgm:t>
    </dgm:pt>
    <dgm:pt modelId="{DF95D7C8-2458-4383-A09F-7D9684EB2F54}" type="pres">
      <dgm:prSet presAssocID="{B49DCD84-63A1-467E-9E38-9BA2976B3088}" presName="connectorText" presStyleLbl="sibTrans2D1" presStyleIdx="1" presStyleCnt="4"/>
      <dgm:spPr/>
      <dgm:t>
        <a:bodyPr/>
        <a:lstStyle/>
        <a:p>
          <a:endParaRPr lang="el-GR"/>
        </a:p>
      </dgm:t>
    </dgm:pt>
    <dgm:pt modelId="{7E84D87B-4736-4934-AFF0-09327E0ABC48}" type="pres">
      <dgm:prSet presAssocID="{9D44620C-829D-419E-B313-2D7C66519956}" presName="node" presStyleLbl="node1" presStyleIdx="2" presStyleCnt="5">
        <dgm:presLayoutVars>
          <dgm:bulletEnabled val="1"/>
        </dgm:presLayoutVars>
      </dgm:prSet>
      <dgm:spPr/>
      <dgm:t>
        <a:bodyPr/>
        <a:lstStyle/>
        <a:p>
          <a:endParaRPr lang="el-GR"/>
        </a:p>
      </dgm:t>
    </dgm:pt>
    <dgm:pt modelId="{58863406-BD72-4293-BB91-72E5765B517C}" type="pres">
      <dgm:prSet presAssocID="{A7AF1F8D-B735-4919-9BC3-A7E60610E8A3}" presName="sibTrans" presStyleLbl="sibTrans2D1" presStyleIdx="2" presStyleCnt="4"/>
      <dgm:spPr/>
      <dgm:t>
        <a:bodyPr/>
        <a:lstStyle/>
        <a:p>
          <a:endParaRPr lang="el-GR"/>
        </a:p>
      </dgm:t>
    </dgm:pt>
    <dgm:pt modelId="{C1CB85E4-4CCB-4B57-B996-F6D5E4E8206E}" type="pres">
      <dgm:prSet presAssocID="{A7AF1F8D-B735-4919-9BC3-A7E60610E8A3}" presName="connectorText" presStyleLbl="sibTrans2D1" presStyleIdx="2" presStyleCnt="4"/>
      <dgm:spPr/>
      <dgm:t>
        <a:bodyPr/>
        <a:lstStyle/>
        <a:p>
          <a:endParaRPr lang="el-GR"/>
        </a:p>
      </dgm:t>
    </dgm:pt>
    <dgm:pt modelId="{E29A3B59-6934-4E44-A933-8F24DC1C2E60}" type="pres">
      <dgm:prSet presAssocID="{72CADB00-87FD-4F63-B3EF-E524DDEBB870}" presName="node" presStyleLbl="node1" presStyleIdx="3" presStyleCnt="5">
        <dgm:presLayoutVars>
          <dgm:bulletEnabled val="1"/>
        </dgm:presLayoutVars>
      </dgm:prSet>
      <dgm:spPr/>
      <dgm:t>
        <a:bodyPr/>
        <a:lstStyle/>
        <a:p>
          <a:endParaRPr lang="el-GR"/>
        </a:p>
      </dgm:t>
    </dgm:pt>
    <dgm:pt modelId="{AC031240-5FDF-4784-B2C0-A2EFEBA0C9E9}" type="pres">
      <dgm:prSet presAssocID="{E5FBA9E0-BD45-46A5-9BF9-17CBB9AD9D30}" presName="sibTrans" presStyleLbl="sibTrans2D1" presStyleIdx="3" presStyleCnt="4"/>
      <dgm:spPr/>
      <dgm:t>
        <a:bodyPr/>
        <a:lstStyle/>
        <a:p>
          <a:endParaRPr lang="el-GR"/>
        </a:p>
      </dgm:t>
    </dgm:pt>
    <dgm:pt modelId="{07857960-820C-4853-B8E8-486CEC0930B6}" type="pres">
      <dgm:prSet presAssocID="{E5FBA9E0-BD45-46A5-9BF9-17CBB9AD9D30}" presName="connectorText" presStyleLbl="sibTrans2D1" presStyleIdx="3" presStyleCnt="4"/>
      <dgm:spPr/>
      <dgm:t>
        <a:bodyPr/>
        <a:lstStyle/>
        <a:p>
          <a:endParaRPr lang="el-GR"/>
        </a:p>
      </dgm:t>
    </dgm:pt>
    <dgm:pt modelId="{A4B373B7-364D-43BB-8117-4E190C4008B2}" type="pres">
      <dgm:prSet presAssocID="{40FCE393-F484-4A52-9BD7-33E60ECE01D0}" presName="node" presStyleLbl="node1" presStyleIdx="4" presStyleCnt="5" custScaleX="153959" custScaleY="133106">
        <dgm:presLayoutVars>
          <dgm:bulletEnabled val="1"/>
        </dgm:presLayoutVars>
      </dgm:prSet>
      <dgm:spPr/>
      <dgm:t>
        <a:bodyPr/>
        <a:lstStyle/>
        <a:p>
          <a:endParaRPr lang="el-GR"/>
        </a:p>
      </dgm:t>
    </dgm:pt>
  </dgm:ptLst>
  <dgm:cxnLst>
    <dgm:cxn modelId="{ADB0BFEB-F8C0-4F9C-9D7E-52B3F2F85866}" type="presOf" srcId="{E5FBA9E0-BD45-46A5-9BF9-17CBB9AD9D30}" destId="{AC031240-5FDF-4784-B2C0-A2EFEBA0C9E9}" srcOrd="0" destOrd="0" presId="urn:microsoft.com/office/officeart/2005/8/layout/process5"/>
    <dgm:cxn modelId="{6D447FEC-C088-4A8D-BD9A-477F5E85C347}" type="presOf" srcId="{40FCE393-F484-4A52-9BD7-33E60ECE01D0}" destId="{A4B373B7-364D-43BB-8117-4E190C4008B2}" srcOrd="0" destOrd="0" presId="urn:microsoft.com/office/officeart/2005/8/layout/process5"/>
    <dgm:cxn modelId="{12059288-DB94-4591-87D8-49D656FB6D28}" type="presOf" srcId="{B49DCD84-63A1-467E-9E38-9BA2976B3088}" destId="{CDD0C4F4-29A1-40C2-BB3F-31DA2763E02A}" srcOrd="0" destOrd="0" presId="urn:microsoft.com/office/officeart/2005/8/layout/process5"/>
    <dgm:cxn modelId="{DD04E895-821A-4AC5-A777-80F3B5922B08}" srcId="{7F798E09-EA08-41B3-B23A-8092D88E7A7F}" destId="{40FCE393-F484-4A52-9BD7-33E60ECE01D0}" srcOrd="4" destOrd="0" parTransId="{1E6C94A8-4BA1-4469-BAF3-1EBD8FE33FF9}" sibTransId="{11C7D13C-12B8-4859-98EF-E9B4C47F1FA8}"/>
    <dgm:cxn modelId="{91CE49DE-4A61-4D66-89FE-FB59D095D309}" srcId="{7F798E09-EA08-41B3-B23A-8092D88E7A7F}" destId="{B2030481-50AC-4B1C-87AA-6C64BE5E5C29}" srcOrd="0" destOrd="0" parTransId="{9FC161C8-9733-4597-BC79-A2735D4DF52A}" sibTransId="{F717DEE4-5125-4399-922A-F11BB069CFDC}"/>
    <dgm:cxn modelId="{7528A9EE-2D90-4660-A526-6EDA8F0900CA}" srcId="{7F798E09-EA08-41B3-B23A-8092D88E7A7F}" destId="{72CADB00-87FD-4F63-B3EF-E524DDEBB870}" srcOrd="3" destOrd="0" parTransId="{2FD6782E-9C8E-439F-A7CD-F0713ED16F2E}" sibTransId="{E5FBA9E0-BD45-46A5-9BF9-17CBB9AD9D30}"/>
    <dgm:cxn modelId="{72D3F4E6-142F-44A5-8682-5033B747ADE7}" srcId="{7F798E09-EA08-41B3-B23A-8092D88E7A7F}" destId="{9D44620C-829D-419E-B313-2D7C66519956}" srcOrd="2" destOrd="0" parTransId="{EA070D59-81BB-402A-A4B5-0F73D1363FCB}" sibTransId="{A7AF1F8D-B735-4919-9BC3-A7E60610E8A3}"/>
    <dgm:cxn modelId="{0F2FD336-49BF-41B5-8A2A-64B859AD3E80}" srcId="{7F798E09-EA08-41B3-B23A-8092D88E7A7F}" destId="{78C176A8-7A7F-4863-AC0E-25DE63B849E9}" srcOrd="1" destOrd="0" parTransId="{31B646B7-558C-4AB7-8BB3-473585CCB687}" sibTransId="{B49DCD84-63A1-467E-9E38-9BA2976B3088}"/>
    <dgm:cxn modelId="{4D03F251-6463-423C-99E7-7551C9FF376E}" type="presOf" srcId="{B2030481-50AC-4B1C-87AA-6C64BE5E5C29}" destId="{D635B53B-6381-4F99-A993-CCFCDC0B4FC2}" srcOrd="0" destOrd="0" presId="urn:microsoft.com/office/officeart/2005/8/layout/process5"/>
    <dgm:cxn modelId="{6A08E665-8B73-41BA-9158-E3F9B38D7CAD}" type="presOf" srcId="{E5FBA9E0-BD45-46A5-9BF9-17CBB9AD9D30}" destId="{07857960-820C-4853-B8E8-486CEC0930B6}" srcOrd="1" destOrd="0" presId="urn:microsoft.com/office/officeart/2005/8/layout/process5"/>
    <dgm:cxn modelId="{A494BBC8-19D8-4F59-A5C6-F6E9AA974F9F}" type="presOf" srcId="{78C176A8-7A7F-4863-AC0E-25DE63B849E9}" destId="{F7B25186-6466-481F-993E-D8BBD01BE7EF}" srcOrd="0" destOrd="0" presId="urn:microsoft.com/office/officeart/2005/8/layout/process5"/>
    <dgm:cxn modelId="{1344C602-12CA-4FEA-A05A-929D5FC755D1}" type="presOf" srcId="{72CADB00-87FD-4F63-B3EF-E524DDEBB870}" destId="{E29A3B59-6934-4E44-A933-8F24DC1C2E60}" srcOrd="0" destOrd="0" presId="urn:microsoft.com/office/officeart/2005/8/layout/process5"/>
    <dgm:cxn modelId="{46B05A81-FDA4-4055-8422-E10C7621E40E}" type="presOf" srcId="{F717DEE4-5125-4399-922A-F11BB069CFDC}" destId="{4368EB1C-4DDC-4495-93E0-7525A78E9955}" srcOrd="0" destOrd="0" presId="urn:microsoft.com/office/officeart/2005/8/layout/process5"/>
    <dgm:cxn modelId="{1FAC6112-5B35-4E69-9E2C-198B2C9900B8}" type="presOf" srcId="{B49DCD84-63A1-467E-9E38-9BA2976B3088}" destId="{DF95D7C8-2458-4383-A09F-7D9684EB2F54}" srcOrd="1" destOrd="0" presId="urn:microsoft.com/office/officeart/2005/8/layout/process5"/>
    <dgm:cxn modelId="{F1F5B672-F374-4788-A40A-A2BF47C3685C}" type="presOf" srcId="{F717DEE4-5125-4399-922A-F11BB069CFDC}" destId="{C63ABDAD-8738-4295-943B-08D6F93AAF5D}" srcOrd="1" destOrd="0" presId="urn:microsoft.com/office/officeart/2005/8/layout/process5"/>
    <dgm:cxn modelId="{4A6FB982-B2AA-42D6-912D-9BDE28F691DB}" type="presOf" srcId="{A7AF1F8D-B735-4919-9BC3-A7E60610E8A3}" destId="{58863406-BD72-4293-BB91-72E5765B517C}" srcOrd="0" destOrd="0" presId="urn:microsoft.com/office/officeart/2005/8/layout/process5"/>
    <dgm:cxn modelId="{7BD38EE7-E83A-4F2F-9BD4-3A35BF37393D}" type="presOf" srcId="{A7AF1F8D-B735-4919-9BC3-A7E60610E8A3}" destId="{C1CB85E4-4CCB-4B57-B996-F6D5E4E8206E}" srcOrd="1" destOrd="0" presId="urn:microsoft.com/office/officeart/2005/8/layout/process5"/>
    <dgm:cxn modelId="{36E12437-D3DC-44F1-903D-F7DCC2526CAD}" type="presOf" srcId="{9D44620C-829D-419E-B313-2D7C66519956}" destId="{7E84D87B-4736-4934-AFF0-09327E0ABC48}" srcOrd="0" destOrd="0" presId="urn:microsoft.com/office/officeart/2005/8/layout/process5"/>
    <dgm:cxn modelId="{9D385B26-36A2-469C-9C33-45B20BA4E47F}" type="presOf" srcId="{7F798E09-EA08-41B3-B23A-8092D88E7A7F}" destId="{B219AD7F-DE7E-455B-A90D-47EE8C03C1AB}" srcOrd="0" destOrd="0" presId="urn:microsoft.com/office/officeart/2005/8/layout/process5"/>
    <dgm:cxn modelId="{C2B1299D-B60A-484E-BC17-C18ADA259B23}" type="presParOf" srcId="{B219AD7F-DE7E-455B-A90D-47EE8C03C1AB}" destId="{D635B53B-6381-4F99-A993-CCFCDC0B4FC2}" srcOrd="0" destOrd="0" presId="urn:microsoft.com/office/officeart/2005/8/layout/process5"/>
    <dgm:cxn modelId="{EA562D81-3DDC-4C07-BCDC-3239DC2CAAD3}" type="presParOf" srcId="{B219AD7F-DE7E-455B-A90D-47EE8C03C1AB}" destId="{4368EB1C-4DDC-4495-93E0-7525A78E9955}" srcOrd="1" destOrd="0" presId="urn:microsoft.com/office/officeart/2005/8/layout/process5"/>
    <dgm:cxn modelId="{41C1A4E2-F256-4196-9E85-9AE951B7C8D8}" type="presParOf" srcId="{4368EB1C-4DDC-4495-93E0-7525A78E9955}" destId="{C63ABDAD-8738-4295-943B-08D6F93AAF5D}" srcOrd="0" destOrd="0" presId="urn:microsoft.com/office/officeart/2005/8/layout/process5"/>
    <dgm:cxn modelId="{4EDC63F6-7F5E-4CAE-A94B-36973F64EDC5}" type="presParOf" srcId="{B219AD7F-DE7E-455B-A90D-47EE8C03C1AB}" destId="{F7B25186-6466-481F-993E-D8BBD01BE7EF}" srcOrd="2" destOrd="0" presId="urn:microsoft.com/office/officeart/2005/8/layout/process5"/>
    <dgm:cxn modelId="{C09F9F0F-AA4F-4F0C-AF17-391C592305D3}" type="presParOf" srcId="{B219AD7F-DE7E-455B-A90D-47EE8C03C1AB}" destId="{CDD0C4F4-29A1-40C2-BB3F-31DA2763E02A}" srcOrd="3" destOrd="0" presId="urn:microsoft.com/office/officeart/2005/8/layout/process5"/>
    <dgm:cxn modelId="{3B195D56-8C46-4268-AC6D-F557DA541EA4}" type="presParOf" srcId="{CDD0C4F4-29A1-40C2-BB3F-31DA2763E02A}" destId="{DF95D7C8-2458-4383-A09F-7D9684EB2F54}" srcOrd="0" destOrd="0" presId="urn:microsoft.com/office/officeart/2005/8/layout/process5"/>
    <dgm:cxn modelId="{5A201917-61F4-49AD-A255-9635C58EC636}" type="presParOf" srcId="{B219AD7F-DE7E-455B-A90D-47EE8C03C1AB}" destId="{7E84D87B-4736-4934-AFF0-09327E0ABC48}" srcOrd="4" destOrd="0" presId="urn:microsoft.com/office/officeart/2005/8/layout/process5"/>
    <dgm:cxn modelId="{D769159A-E93E-4ABB-A627-BC63C0634274}" type="presParOf" srcId="{B219AD7F-DE7E-455B-A90D-47EE8C03C1AB}" destId="{58863406-BD72-4293-BB91-72E5765B517C}" srcOrd="5" destOrd="0" presId="urn:microsoft.com/office/officeart/2005/8/layout/process5"/>
    <dgm:cxn modelId="{39358B01-CBCD-4F8F-B1C3-5D0D89D84E15}" type="presParOf" srcId="{58863406-BD72-4293-BB91-72E5765B517C}" destId="{C1CB85E4-4CCB-4B57-B996-F6D5E4E8206E}" srcOrd="0" destOrd="0" presId="urn:microsoft.com/office/officeart/2005/8/layout/process5"/>
    <dgm:cxn modelId="{A7B006F4-C4EB-43DB-9ADB-8610E9C176AA}" type="presParOf" srcId="{B219AD7F-DE7E-455B-A90D-47EE8C03C1AB}" destId="{E29A3B59-6934-4E44-A933-8F24DC1C2E60}" srcOrd="6" destOrd="0" presId="urn:microsoft.com/office/officeart/2005/8/layout/process5"/>
    <dgm:cxn modelId="{D1C3213C-FBDD-458E-B7E9-6126E06BEF24}" type="presParOf" srcId="{B219AD7F-DE7E-455B-A90D-47EE8C03C1AB}" destId="{AC031240-5FDF-4784-B2C0-A2EFEBA0C9E9}" srcOrd="7" destOrd="0" presId="urn:microsoft.com/office/officeart/2005/8/layout/process5"/>
    <dgm:cxn modelId="{1E9958EB-CBE9-4B28-9665-F5B17B56D5C1}" type="presParOf" srcId="{AC031240-5FDF-4784-B2C0-A2EFEBA0C9E9}" destId="{07857960-820C-4853-B8E8-486CEC0930B6}" srcOrd="0" destOrd="0" presId="urn:microsoft.com/office/officeart/2005/8/layout/process5"/>
    <dgm:cxn modelId="{3E6261FC-0F57-42E3-9A3E-051CB6A064B4}" type="presParOf" srcId="{B219AD7F-DE7E-455B-A90D-47EE8C03C1AB}" destId="{A4B373B7-364D-43BB-8117-4E190C4008B2}" srcOrd="8" destOrd="0" presId="urn:microsoft.com/office/officeart/2005/8/layout/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D4DBD69C-1B55-4478-89A9-657BBA4BC49C}" type="doc">
      <dgm:prSet loTypeId="urn:microsoft.com/office/officeart/2005/8/layout/hProcess9" loCatId="process" qsTypeId="urn:microsoft.com/office/officeart/2005/8/quickstyle/simple1" qsCatId="simple" csTypeId="urn:microsoft.com/office/officeart/2005/8/colors/accent1_5" csCatId="accent1" phldr="1"/>
      <dgm:spPr/>
    </dgm:pt>
    <dgm:pt modelId="{FA43C859-EA17-4137-B48B-0AB388DF85DA}">
      <dgm:prSet phldrT="[Κείμενο]"/>
      <dgm:spPr/>
      <dgm:t>
        <a:bodyPr/>
        <a:lstStyle/>
        <a:p>
          <a:r>
            <a:rPr lang="el-GR" dirty="0" smtClean="0"/>
            <a:t>Είσοδος στα κύτταρα του βλεννογόνου της αναπνευστικής οδού και πολλαπλασιασμός</a:t>
          </a:r>
          <a:endParaRPr lang="el-GR" dirty="0"/>
        </a:p>
      </dgm:t>
    </dgm:pt>
    <dgm:pt modelId="{678465CB-6FC9-4E3E-AE3E-E6F7653EE177}" type="parTrans" cxnId="{83670BC9-7224-491E-AF11-84E617EF5297}">
      <dgm:prSet/>
      <dgm:spPr/>
      <dgm:t>
        <a:bodyPr/>
        <a:lstStyle/>
        <a:p>
          <a:endParaRPr lang="el-GR"/>
        </a:p>
      </dgm:t>
    </dgm:pt>
    <dgm:pt modelId="{98ECCFA2-97C6-405A-BD92-E638FD7022D4}" type="sibTrans" cxnId="{83670BC9-7224-491E-AF11-84E617EF5297}">
      <dgm:prSet/>
      <dgm:spPr/>
      <dgm:t>
        <a:bodyPr/>
        <a:lstStyle/>
        <a:p>
          <a:endParaRPr lang="el-GR"/>
        </a:p>
      </dgm:t>
    </dgm:pt>
    <dgm:pt modelId="{99250498-F5DC-4622-B3E0-C9D41210B0C4}">
      <dgm:prSet phldrT="[Κείμενο]"/>
      <dgm:spPr/>
      <dgm:t>
        <a:bodyPr/>
        <a:lstStyle/>
        <a:p>
          <a:r>
            <a:rPr lang="el-GR" dirty="0" smtClean="0"/>
            <a:t>Μεταφορά στο αίμα (</a:t>
          </a:r>
          <a:r>
            <a:rPr lang="el-GR" dirty="0" err="1" smtClean="0"/>
            <a:t>ιαιμία</a:t>
          </a:r>
          <a:r>
            <a:rPr lang="el-GR" dirty="0" smtClean="0"/>
            <a:t>)</a:t>
          </a:r>
          <a:endParaRPr lang="el-GR" dirty="0"/>
        </a:p>
      </dgm:t>
    </dgm:pt>
    <dgm:pt modelId="{3A4DE79D-2F64-44CE-B6AD-176DD488801B}" type="parTrans" cxnId="{5C31E03D-B478-4637-AB52-588C064AB1B1}">
      <dgm:prSet/>
      <dgm:spPr/>
      <dgm:t>
        <a:bodyPr/>
        <a:lstStyle/>
        <a:p>
          <a:endParaRPr lang="el-GR"/>
        </a:p>
      </dgm:t>
    </dgm:pt>
    <dgm:pt modelId="{E39770F9-AF44-4911-A40E-7CF80CB3A433}" type="sibTrans" cxnId="{5C31E03D-B478-4637-AB52-588C064AB1B1}">
      <dgm:prSet/>
      <dgm:spPr/>
      <dgm:t>
        <a:bodyPr/>
        <a:lstStyle/>
        <a:p>
          <a:endParaRPr lang="el-GR"/>
        </a:p>
      </dgm:t>
    </dgm:pt>
    <dgm:pt modelId="{8A79F8D5-4EEA-4636-AB63-8D5C003C20A1}">
      <dgm:prSet phldrT="[Κείμενο]"/>
      <dgm:spPr/>
      <dgm:t>
        <a:bodyPr/>
        <a:lstStyle/>
        <a:p>
          <a:r>
            <a:rPr lang="el-GR" dirty="0" smtClean="0"/>
            <a:t>Έξι μέρες μετά – Δεύτερη φάση </a:t>
          </a:r>
          <a:r>
            <a:rPr lang="el-GR" dirty="0" err="1" smtClean="0"/>
            <a:t>ιαιμίας</a:t>
          </a:r>
          <a:endParaRPr lang="el-GR" dirty="0"/>
        </a:p>
      </dgm:t>
    </dgm:pt>
    <dgm:pt modelId="{61B8772D-A08A-4C3F-A9BA-8B69CE34D940}" type="parTrans" cxnId="{78C69DBA-FA6A-47F4-B626-9AE485C5669B}">
      <dgm:prSet/>
      <dgm:spPr/>
      <dgm:t>
        <a:bodyPr/>
        <a:lstStyle/>
        <a:p>
          <a:endParaRPr lang="el-GR"/>
        </a:p>
      </dgm:t>
    </dgm:pt>
    <dgm:pt modelId="{0B9D43C0-4538-4080-B0CE-6B3537C1C934}" type="sibTrans" cxnId="{78C69DBA-FA6A-47F4-B626-9AE485C5669B}">
      <dgm:prSet/>
      <dgm:spPr/>
      <dgm:t>
        <a:bodyPr/>
        <a:lstStyle/>
        <a:p>
          <a:endParaRPr lang="el-GR"/>
        </a:p>
      </dgm:t>
    </dgm:pt>
    <dgm:pt modelId="{3C497653-8D85-4B3A-B71A-DB7407CB8CFF}">
      <dgm:prSet phldrT="[Κείμενο]"/>
      <dgm:spPr/>
      <dgm:t>
        <a:bodyPr/>
        <a:lstStyle/>
        <a:p>
          <a:r>
            <a:rPr lang="el-GR" dirty="0" smtClean="0"/>
            <a:t>Διασπορά σε ολόκληρο το σώμα</a:t>
          </a:r>
          <a:endParaRPr lang="el-GR" dirty="0"/>
        </a:p>
      </dgm:t>
    </dgm:pt>
    <dgm:pt modelId="{C1FCDCD5-212C-4C42-9DFC-D4E0D362A871}" type="parTrans" cxnId="{39BDF407-D753-40E2-BFB2-BC90FFCAE34B}">
      <dgm:prSet/>
      <dgm:spPr/>
      <dgm:t>
        <a:bodyPr/>
        <a:lstStyle/>
        <a:p>
          <a:endParaRPr lang="el-GR"/>
        </a:p>
      </dgm:t>
    </dgm:pt>
    <dgm:pt modelId="{0F47C4EF-6250-42F4-A9EE-EF4A527EE203}" type="sibTrans" cxnId="{39BDF407-D753-40E2-BFB2-BC90FFCAE34B}">
      <dgm:prSet/>
      <dgm:spPr/>
      <dgm:t>
        <a:bodyPr/>
        <a:lstStyle/>
        <a:p>
          <a:endParaRPr lang="el-GR"/>
        </a:p>
      </dgm:t>
    </dgm:pt>
    <dgm:pt modelId="{02B47455-0BEF-4B51-9415-08E8941373A8}">
      <dgm:prSet phldrT="[Κείμενο]"/>
      <dgm:spPr/>
      <dgm:t>
        <a:bodyPr/>
        <a:lstStyle/>
        <a:p>
          <a:r>
            <a:rPr lang="el-GR" dirty="0" smtClean="0"/>
            <a:t>Εγκατάσταση στο λεμφικό σύστημα</a:t>
          </a:r>
          <a:endParaRPr lang="el-GR" dirty="0"/>
        </a:p>
      </dgm:t>
    </dgm:pt>
    <dgm:pt modelId="{CCDCCF36-6D2D-4FA0-85B3-901849B68191}" type="parTrans" cxnId="{6DC9B0B2-6ADC-4140-9EFA-23922FF1202C}">
      <dgm:prSet/>
      <dgm:spPr/>
      <dgm:t>
        <a:bodyPr/>
        <a:lstStyle/>
        <a:p>
          <a:endParaRPr lang="el-GR"/>
        </a:p>
      </dgm:t>
    </dgm:pt>
    <dgm:pt modelId="{5B9C6E57-5BD6-49A3-8D7E-E6245E7B4AA3}" type="sibTrans" cxnId="{6DC9B0B2-6ADC-4140-9EFA-23922FF1202C}">
      <dgm:prSet/>
      <dgm:spPr/>
      <dgm:t>
        <a:bodyPr/>
        <a:lstStyle/>
        <a:p>
          <a:endParaRPr lang="el-GR"/>
        </a:p>
      </dgm:t>
    </dgm:pt>
    <dgm:pt modelId="{4D83A935-E6BD-4F1A-86C3-AA9B04F73256}" type="pres">
      <dgm:prSet presAssocID="{D4DBD69C-1B55-4478-89A9-657BBA4BC49C}" presName="CompostProcess" presStyleCnt="0">
        <dgm:presLayoutVars>
          <dgm:dir/>
          <dgm:resizeHandles val="exact"/>
        </dgm:presLayoutVars>
      </dgm:prSet>
      <dgm:spPr/>
    </dgm:pt>
    <dgm:pt modelId="{5DB2C863-98B8-4100-ACE8-4C85B42B97A2}" type="pres">
      <dgm:prSet presAssocID="{D4DBD69C-1B55-4478-89A9-657BBA4BC49C}" presName="arrow" presStyleLbl="bgShp" presStyleIdx="0" presStyleCnt="1"/>
      <dgm:spPr/>
    </dgm:pt>
    <dgm:pt modelId="{FA6B87BB-01FD-4131-AD05-4ED77648F89B}" type="pres">
      <dgm:prSet presAssocID="{D4DBD69C-1B55-4478-89A9-657BBA4BC49C}" presName="linearProcess" presStyleCnt="0"/>
      <dgm:spPr/>
    </dgm:pt>
    <dgm:pt modelId="{2C77BD7C-99C4-4783-936F-0EBF7E239D44}" type="pres">
      <dgm:prSet presAssocID="{FA43C859-EA17-4137-B48B-0AB388DF85DA}" presName="textNode" presStyleLbl="node1" presStyleIdx="0" presStyleCnt="5">
        <dgm:presLayoutVars>
          <dgm:bulletEnabled val="1"/>
        </dgm:presLayoutVars>
      </dgm:prSet>
      <dgm:spPr/>
      <dgm:t>
        <a:bodyPr/>
        <a:lstStyle/>
        <a:p>
          <a:endParaRPr lang="el-GR"/>
        </a:p>
      </dgm:t>
    </dgm:pt>
    <dgm:pt modelId="{E0B1C1D9-54C1-4058-B72C-1683F9731B9D}" type="pres">
      <dgm:prSet presAssocID="{98ECCFA2-97C6-405A-BD92-E638FD7022D4}" presName="sibTrans" presStyleCnt="0"/>
      <dgm:spPr/>
    </dgm:pt>
    <dgm:pt modelId="{13935ED4-DF95-4358-9E1D-0035AB978331}" type="pres">
      <dgm:prSet presAssocID="{99250498-F5DC-4622-B3E0-C9D41210B0C4}" presName="textNode" presStyleLbl="node1" presStyleIdx="1" presStyleCnt="5">
        <dgm:presLayoutVars>
          <dgm:bulletEnabled val="1"/>
        </dgm:presLayoutVars>
      </dgm:prSet>
      <dgm:spPr/>
      <dgm:t>
        <a:bodyPr/>
        <a:lstStyle/>
        <a:p>
          <a:endParaRPr lang="el-GR"/>
        </a:p>
      </dgm:t>
    </dgm:pt>
    <dgm:pt modelId="{C1A614FC-C45F-4B9A-80CC-6AC46738287D}" type="pres">
      <dgm:prSet presAssocID="{E39770F9-AF44-4911-A40E-7CF80CB3A433}" presName="sibTrans" presStyleCnt="0"/>
      <dgm:spPr/>
    </dgm:pt>
    <dgm:pt modelId="{E2966624-1342-41E4-BB7E-1662CF3BBB65}" type="pres">
      <dgm:prSet presAssocID="{02B47455-0BEF-4B51-9415-08E8941373A8}" presName="textNode" presStyleLbl="node1" presStyleIdx="2" presStyleCnt="5">
        <dgm:presLayoutVars>
          <dgm:bulletEnabled val="1"/>
        </dgm:presLayoutVars>
      </dgm:prSet>
      <dgm:spPr/>
      <dgm:t>
        <a:bodyPr/>
        <a:lstStyle/>
        <a:p>
          <a:endParaRPr lang="el-GR"/>
        </a:p>
      </dgm:t>
    </dgm:pt>
    <dgm:pt modelId="{DF8B6E6B-627C-464B-90FF-F51FD242830B}" type="pres">
      <dgm:prSet presAssocID="{5B9C6E57-5BD6-49A3-8D7E-E6245E7B4AA3}" presName="sibTrans" presStyleCnt="0"/>
      <dgm:spPr/>
    </dgm:pt>
    <dgm:pt modelId="{E09141E2-4AFB-4FEC-840D-EF040772C744}" type="pres">
      <dgm:prSet presAssocID="{8A79F8D5-4EEA-4636-AB63-8D5C003C20A1}" presName="textNode" presStyleLbl="node1" presStyleIdx="3" presStyleCnt="5">
        <dgm:presLayoutVars>
          <dgm:bulletEnabled val="1"/>
        </dgm:presLayoutVars>
      </dgm:prSet>
      <dgm:spPr/>
      <dgm:t>
        <a:bodyPr/>
        <a:lstStyle/>
        <a:p>
          <a:endParaRPr lang="el-GR"/>
        </a:p>
      </dgm:t>
    </dgm:pt>
    <dgm:pt modelId="{45D2E63D-F3EF-4A4D-9962-7E2A89E6F0A2}" type="pres">
      <dgm:prSet presAssocID="{0B9D43C0-4538-4080-B0CE-6B3537C1C934}" presName="sibTrans" presStyleCnt="0"/>
      <dgm:spPr/>
    </dgm:pt>
    <dgm:pt modelId="{FB1F22DA-DDB4-47ED-909E-348D26185A93}" type="pres">
      <dgm:prSet presAssocID="{3C497653-8D85-4B3A-B71A-DB7407CB8CFF}" presName="textNode" presStyleLbl="node1" presStyleIdx="4" presStyleCnt="5">
        <dgm:presLayoutVars>
          <dgm:bulletEnabled val="1"/>
        </dgm:presLayoutVars>
      </dgm:prSet>
      <dgm:spPr/>
      <dgm:t>
        <a:bodyPr/>
        <a:lstStyle/>
        <a:p>
          <a:endParaRPr lang="el-GR"/>
        </a:p>
      </dgm:t>
    </dgm:pt>
  </dgm:ptLst>
  <dgm:cxnLst>
    <dgm:cxn modelId="{39BDF407-D753-40E2-BFB2-BC90FFCAE34B}" srcId="{D4DBD69C-1B55-4478-89A9-657BBA4BC49C}" destId="{3C497653-8D85-4B3A-B71A-DB7407CB8CFF}" srcOrd="4" destOrd="0" parTransId="{C1FCDCD5-212C-4C42-9DFC-D4E0D362A871}" sibTransId="{0F47C4EF-6250-42F4-A9EE-EF4A527EE203}"/>
    <dgm:cxn modelId="{F71752A9-A2C3-4CDB-84B6-5F3B77454DEB}" type="presOf" srcId="{99250498-F5DC-4622-B3E0-C9D41210B0C4}" destId="{13935ED4-DF95-4358-9E1D-0035AB978331}" srcOrd="0" destOrd="0" presId="urn:microsoft.com/office/officeart/2005/8/layout/hProcess9"/>
    <dgm:cxn modelId="{5C31E03D-B478-4637-AB52-588C064AB1B1}" srcId="{D4DBD69C-1B55-4478-89A9-657BBA4BC49C}" destId="{99250498-F5DC-4622-B3E0-C9D41210B0C4}" srcOrd="1" destOrd="0" parTransId="{3A4DE79D-2F64-44CE-B6AD-176DD488801B}" sibTransId="{E39770F9-AF44-4911-A40E-7CF80CB3A433}"/>
    <dgm:cxn modelId="{04683260-935E-4B70-93BE-402B03B36404}" type="presOf" srcId="{FA43C859-EA17-4137-B48B-0AB388DF85DA}" destId="{2C77BD7C-99C4-4783-936F-0EBF7E239D44}" srcOrd="0" destOrd="0" presId="urn:microsoft.com/office/officeart/2005/8/layout/hProcess9"/>
    <dgm:cxn modelId="{3B16F3C4-35EB-475A-B5DB-D267DFD75AD5}" type="presOf" srcId="{3C497653-8D85-4B3A-B71A-DB7407CB8CFF}" destId="{FB1F22DA-DDB4-47ED-909E-348D26185A93}" srcOrd="0" destOrd="0" presId="urn:microsoft.com/office/officeart/2005/8/layout/hProcess9"/>
    <dgm:cxn modelId="{83670BC9-7224-491E-AF11-84E617EF5297}" srcId="{D4DBD69C-1B55-4478-89A9-657BBA4BC49C}" destId="{FA43C859-EA17-4137-B48B-0AB388DF85DA}" srcOrd="0" destOrd="0" parTransId="{678465CB-6FC9-4E3E-AE3E-E6F7653EE177}" sibTransId="{98ECCFA2-97C6-405A-BD92-E638FD7022D4}"/>
    <dgm:cxn modelId="{6DC9B0B2-6ADC-4140-9EFA-23922FF1202C}" srcId="{D4DBD69C-1B55-4478-89A9-657BBA4BC49C}" destId="{02B47455-0BEF-4B51-9415-08E8941373A8}" srcOrd="2" destOrd="0" parTransId="{CCDCCF36-6D2D-4FA0-85B3-901849B68191}" sibTransId="{5B9C6E57-5BD6-49A3-8D7E-E6245E7B4AA3}"/>
    <dgm:cxn modelId="{7DE367C7-A842-43A4-B1CE-1064A4F1698F}" type="presOf" srcId="{8A79F8D5-4EEA-4636-AB63-8D5C003C20A1}" destId="{E09141E2-4AFB-4FEC-840D-EF040772C744}" srcOrd="0" destOrd="0" presId="urn:microsoft.com/office/officeart/2005/8/layout/hProcess9"/>
    <dgm:cxn modelId="{D28D2889-9752-466D-855F-894DDA2548A6}" type="presOf" srcId="{02B47455-0BEF-4B51-9415-08E8941373A8}" destId="{E2966624-1342-41E4-BB7E-1662CF3BBB65}" srcOrd="0" destOrd="0" presId="urn:microsoft.com/office/officeart/2005/8/layout/hProcess9"/>
    <dgm:cxn modelId="{78C69DBA-FA6A-47F4-B626-9AE485C5669B}" srcId="{D4DBD69C-1B55-4478-89A9-657BBA4BC49C}" destId="{8A79F8D5-4EEA-4636-AB63-8D5C003C20A1}" srcOrd="3" destOrd="0" parTransId="{61B8772D-A08A-4C3F-A9BA-8B69CE34D940}" sibTransId="{0B9D43C0-4538-4080-B0CE-6B3537C1C934}"/>
    <dgm:cxn modelId="{A0EEA732-7660-4A3B-9450-F22E2BE5DD1F}" type="presOf" srcId="{D4DBD69C-1B55-4478-89A9-657BBA4BC49C}" destId="{4D83A935-E6BD-4F1A-86C3-AA9B04F73256}" srcOrd="0" destOrd="0" presId="urn:microsoft.com/office/officeart/2005/8/layout/hProcess9"/>
    <dgm:cxn modelId="{49335DCE-6A53-489C-957E-AADE0D2E0E6E}" type="presParOf" srcId="{4D83A935-E6BD-4F1A-86C3-AA9B04F73256}" destId="{5DB2C863-98B8-4100-ACE8-4C85B42B97A2}" srcOrd="0" destOrd="0" presId="urn:microsoft.com/office/officeart/2005/8/layout/hProcess9"/>
    <dgm:cxn modelId="{0EF6FBD9-689A-4EB1-A0BC-103FC72C3AC7}" type="presParOf" srcId="{4D83A935-E6BD-4F1A-86C3-AA9B04F73256}" destId="{FA6B87BB-01FD-4131-AD05-4ED77648F89B}" srcOrd="1" destOrd="0" presId="urn:microsoft.com/office/officeart/2005/8/layout/hProcess9"/>
    <dgm:cxn modelId="{FC584F1B-A45C-4161-9D46-B3AB008141F6}" type="presParOf" srcId="{FA6B87BB-01FD-4131-AD05-4ED77648F89B}" destId="{2C77BD7C-99C4-4783-936F-0EBF7E239D44}" srcOrd="0" destOrd="0" presId="urn:microsoft.com/office/officeart/2005/8/layout/hProcess9"/>
    <dgm:cxn modelId="{55A64179-8860-41DA-9D77-5156F20C1B38}" type="presParOf" srcId="{FA6B87BB-01FD-4131-AD05-4ED77648F89B}" destId="{E0B1C1D9-54C1-4058-B72C-1683F9731B9D}" srcOrd="1" destOrd="0" presId="urn:microsoft.com/office/officeart/2005/8/layout/hProcess9"/>
    <dgm:cxn modelId="{0526D270-EED2-45FD-814A-2E8D769FF0D8}" type="presParOf" srcId="{FA6B87BB-01FD-4131-AD05-4ED77648F89B}" destId="{13935ED4-DF95-4358-9E1D-0035AB978331}" srcOrd="2" destOrd="0" presId="urn:microsoft.com/office/officeart/2005/8/layout/hProcess9"/>
    <dgm:cxn modelId="{D1254C13-77FF-4247-B502-F19DDBE3C0DB}" type="presParOf" srcId="{FA6B87BB-01FD-4131-AD05-4ED77648F89B}" destId="{C1A614FC-C45F-4B9A-80CC-6AC46738287D}" srcOrd="3" destOrd="0" presId="urn:microsoft.com/office/officeart/2005/8/layout/hProcess9"/>
    <dgm:cxn modelId="{D52522AD-E2D9-4D31-8F31-9581551822D2}" type="presParOf" srcId="{FA6B87BB-01FD-4131-AD05-4ED77648F89B}" destId="{E2966624-1342-41E4-BB7E-1662CF3BBB65}" srcOrd="4" destOrd="0" presId="urn:microsoft.com/office/officeart/2005/8/layout/hProcess9"/>
    <dgm:cxn modelId="{FC972202-ACA4-4786-8B65-88D28BE1486D}" type="presParOf" srcId="{FA6B87BB-01FD-4131-AD05-4ED77648F89B}" destId="{DF8B6E6B-627C-464B-90FF-F51FD242830B}" srcOrd="5" destOrd="0" presId="urn:microsoft.com/office/officeart/2005/8/layout/hProcess9"/>
    <dgm:cxn modelId="{5D078491-8CB7-4C71-835B-F95A53DD6E4F}" type="presParOf" srcId="{FA6B87BB-01FD-4131-AD05-4ED77648F89B}" destId="{E09141E2-4AFB-4FEC-840D-EF040772C744}" srcOrd="6" destOrd="0" presId="urn:microsoft.com/office/officeart/2005/8/layout/hProcess9"/>
    <dgm:cxn modelId="{D60D3FBE-25D6-4E62-AFB8-428786FEEAB9}" type="presParOf" srcId="{FA6B87BB-01FD-4131-AD05-4ED77648F89B}" destId="{45D2E63D-F3EF-4A4D-9962-7E2A89E6F0A2}" srcOrd="7" destOrd="0" presId="urn:microsoft.com/office/officeart/2005/8/layout/hProcess9"/>
    <dgm:cxn modelId="{A152E528-2DD5-4F36-9AA2-4CF5D0A5E43E}" type="presParOf" srcId="{FA6B87BB-01FD-4131-AD05-4ED77648F89B}" destId="{FB1F22DA-DDB4-47ED-909E-348D26185A93}"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363E756B-1932-401D-A701-8BCE4355BD9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D6C23DD3-574C-4077-83FC-D2AB1DF05194}">
      <dgm:prSet phldrT="[Κείμενο]" custT="1"/>
      <dgm:spPr/>
      <dgm:t>
        <a:bodyPr/>
        <a:lstStyle/>
        <a:p>
          <a:r>
            <a:rPr lang="el-GR" sz="1600" dirty="0" smtClean="0"/>
            <a:t>Ο  έρπητας ο απλός , τύπος 1 και 2 (</a:t>
          </a:r>
          <a:r>
            <a:rPr lang="en-US" sz="1600" dirty="0" smtClean="0"/>
            <a:t>SHV</a:t>
          </a:r>
          <a:r>
            <a:rPr lang="el-GR" sz="1600" dirty="0" smtClean="0"/>
            <a:t>)</a:t>
          </a:r>
          <a:endParaRPr lang="el-GR" sz="1600" dirty="0"/>
        </a:p>
      </dgm:t>
    </dgm:pt>
    <dgm:pt modelId="{A69898B1-1549-45BE-B906-BD33FE0015FC}" type="parTrans" cxnId="{CE4DA923-7410-425B-BC04-4040FBB9CD64}">
      <dgm:prSet/>
      <dgm:spPr/>
      <dgm:t>
        <a:bodyPr/>
        <a:lstStyle/>
        <a:p>
          <a:endParaRPr lang="el-GR"/>
        </a:p>
      </dgm:t>
    </dgm:pt>
    <dgm:pt modelId="{8C200FF6-4BA1-4FD2-AC7C-E6C6ABCA3DFD}" type="sibTrans" cxnId="{CE4DA923-7410-425B-BC04-4040FBB9CD64}">
      <dgm:prSet/>
      <dgm:spPr/>
      <dgm:t>
        <a:bodyPr/>
        <a:lstStyle/>
        <a:p>
          <a:endParaRPr lang="el-GR"/>
        </a:p>
      </dgm:t>
    </dgm:pt>
    <dgm:pt modelId="{DFA04A18-AD51-4244-AA32-4A9E0992FD7B}">
      <dgm:prSet phldrT="[Κείμενο]" custT="1"/>
      <dgm:spPr/>
      <dgm:t>
        <a:bodyPr/>
        <a:lstStyle/>
        <a:p>
          <a:r>
            <a:rPr lang="el-GR" sz="1600" dirty="0" smtClean="0"/>
            <a:t>Ο ιός της ανεμοβλογιάς-ζωστήρα (</a:t>
          </a:r>
          <a:r>
            <a:rPr lang="en-US" sz="1600" dirty="0" smtClean="0"/>
            <a:t>VZV)</a:t>
          </a:r>
          <a:endParaRPr lang="el-GR" sz="1600" dirty="0"/>
        </a:p>
      </dgm:t>
    </dgm:pt>
    <dgm:pt modelId="{5512306D-2C30-4ECA-8885-A0EBD3054573}" type="parTrans" cxnId="{EE15B01B-AFB5-4E94-A6AB-DF648C2EAA1C}">
      <dgm:prSet/>
      <dgm:spPr/>
      <dgm:t>
        <a:bodyPr/>
        <a:lstStyle/>
        <a:p>
          <a:endParaRPr lang="el-GR"/>
        </a:p>
      </dgm:t>
    </dgm:pt>
    <dgm:pt modelId="{947A5D73-291D-4F60-8D83-2D23A3AA5793}" type="sibTrans" cxnId="{EE15B01B-AFB5-4E94-A6AB-DF648C2EAA1C}">
      <dgm:prSet/>
      <dgm:spPr/>
      <dgm:t>
        <a:bodyPr/>
        <a:lstStyle/>
        <a:p>
          <a:endParaRPr lang="el-GR"/>
        </a:p>
      </dgm:t>
    </dgm:pt>
    <dgm:pt modelId="{0B8BAE84-E146-43D8-A7EC-BDBE189C626A}">
      <dgm:prSet phldrT="[Κείμενο]" custT="1"/>
      <dgm:spPr/>
      <dgm:t>
        <a:bodyPr/>
        <a:lstStyle/>
        <a:p>
          <a:r>
            <a:rPr lang="el-GR" sz="1600" dirty="0" smtClean="0"/>
            <a:t>Ο </a:t>
          </a:r>
          <a:r>
            <a:rPr lang="el-GR" sz="1600" dirty="0" err="1" smtClean="0"/>
            <a:t>κυτταρομεγαλοϊός</a:t>
          </a:r>
          <a:r>
            <a:rPr lang="el-GR" sz="1600" dirty="0" smtClean="0"/>
            <a:t> (</a:t>
          </a:r>
          <a:r>
            <a:rPr lang="en-US" sz="1600" dirty="0" smtClean="0"/>
            <a:t>CMV)</a:t>
          </a:r>
          <a:endParaRPr lang="el-GR" sz="1600" dirty="0"/>
        </a:p>
      </dgm:t>
    </dgm:pt>
    <dgm:pt modelId="{F0DF6F88-7510-473D-968A-34903BEA5855}" type="parTrans" cxnId="{6844F182-3B65-42D2-9990-9CE83FB8BEB7}">
      <dgm:prSet/>
      <dgm:spPr/>
      <dgm:t>
        <a:bodyPr/>
        <a:lstStyle/>
        <a:p>
          <a:endParaRPr lang="el-GR"/>
        </a:p>
      </dgm:t>
    </dgm:pt>
    <dgm:pt modelId="{413AADE3-8ADC-4DAB-A1D5-5E15D98168AF}" type="sibTrans" cxnId="{6844F182-3B65-42D2-9990-9CE83FB8BEB7}">
      <dgm:prSet/>
      <dgm:spPr/>
      <dgm:t>
        <a:bodyPr/>
        <a:lstStyle/>
        <a:p>
          <a:endParaRPr lang="el-GR"/>
        </a:p>
      </dgm:t>
    </dgm:pt>
    <dgm:pt modelId="{FF93D081-B80E-44D4-876D-503A72EC74AB}">
      <dgm:prSet custT="1"/>
      <dgm:spPr/>
      <dgm:t>
        <a:bodyPr/>
        <a:lstStyle/>
        <a:p>
          <a:r>
            <a:rPr lang="en-US" sz="1600" dirty="0" smtClean="0"/>
            <a:t>O </a:t>
          </a:r>
          <a:r>
            <a:rPr lang="el-GR" sz="1600" dirty="0" smtClean="0"/>
            <a:t>ιός της λοιμώδους μονοπυρήνωσης </a:t>
          </a:r>
          <a:r>
            <a:rPr lang="en-US" sz="1600" dirty="0" smtClean="0"/>
            <a:t>(EBV)</a:t>
          </a:r>
          <a:endParaRPr lang="el-GR" sz="1600" dirty="0"/>
        </a:p>
      </dgm:t>
    </dgm:pt>
    <dgm:pt modelId="{D87B945A-796C-4AAE-A9DE-3A4AFE1CC5E0}" type="parTrans" cxnId="{CCB6F7B3-7FD4-4E68-B5DE-6385F703204C}">
      <dgm:prSet/>
      <dgm:spPr/>
    </dgm:pt>
    <dgm:pt modelId="{D535E1E9-D24D-41CE-8DBF-54DE152970D9}" type="sibTrans" cxnId="{CCB6F7B3-7FD4-4E68-B5DE-6385F703204C}">
      <dgm:prSet/>
      <dgm:spPr/>
    </dgm:pt>
    <dgm:pt modelId="{DDB0ADDA-F195-4552-8EA2-CCF989FF2DAF}" type="pres">
      <dgm:prSet presAssocID="{363E756B-1932-401D-A701-8BCE4355BD96}" presName="linear" presStyleCnt="0">
        <dgm:presLayoutVars>
          <dgm:dir/>
          <dgm:animLvl val="lvl"/>
          <dgm:resizeHandles val="exact"/>
        </dgm:presLayoutVars>
      </dgm:prSet>
      <dgm:spPr/>
      <dgm:t>
        <a:bodyPr/>
        <a:lstStyle/>
        <a:p>
          <a:endParaRPr lang="el-GR"/>
        </a:p>
      </dgm:t>
    </dgm:pt>
    <dgm:pt modelId="{DDB6C115-D14A-40F7-AC62-30AD0311A56C}" type="pres">
      <dgm:prSet presAssocID="{D6C23DD3-574C-4077-83FC-D2AB1DF05194}" presName="parentLin" presStyleCnt="0"/>
      <dgm:spPr/>
    </dgm:pt>
    <dgm:pt modelId="{8C0FA479-4F1C-4D4B-AF23-93B75507FBC1}" type="pres">
      <dgm:prSet presAssocID="{D6C23DD3-574C-4077-83FC-D2AB1DF05194}" presName="parentLeftMargin" presStyleLbl="node1" presStyleIdx="0" presStyleCnt="4"/>
      <dgm:spPr/>
      <dgm:t>
        <a:bodyPr/>
        <a:lstStyle/>
        <a:p>
          <a:endParaRPr lang="el-GR"/>
        </a:p>
      </dgm:t>
    </dgm:pt>
    <dgm:pt modelId="{494665D2-7AE0-4485-9865-C26D5D111B82}" type="pres">
      <dgm:prSet presAssocID="{D6C23DD3-574C-4077-83FC-D2AB1DF05194}" presName="parentText" presStyleLbl="node1" presStyleIdx="0" presStyleCnt="4">
        <dgm:presLayoutVars>
          <dgm:chMax val="0"/>
          <dgm:bulletEnabled val="1"/>
        </dgm:presLayoutVars>
      </dgm:prSet>
      <dgm:spPr/>
      <dgm:t>
        <a:bodyPr/>
        <a:lstStyle/>
        <a:p>
          <a:endParaRPr lang="el-GR"/>
        </a:p>
      </dgm:t>
    </dgm:pt>
    <dgm:pt modelId="{823F7B94-407B-4B12-963C-212E0BFC5A49}" type="pres">
      <dgm:prSet presAssocID="{D6C23DD3-574C-4077-83FC-D2AB1DF05194}" presName="negativeSpace" presStyleCnt="0"/>
      <dgm:spPr/>
    </dgm:pt>
    <dgm:pt modelId="{0CBF9820-BD55-4858-ADE4-1312192A8FF9}" type="pres">
      <dgm:prSet presAssocID="{D6C23DD3-574C-4077-83FC-D2AB1DF05194}" presName="childText" presStyleLbl="conFgAcc1" presStyleIdx="0" presStyleCnt="4">
        <dgm:presLayoutVars>
          <dgm:bulletEnabled val="1"/>
        </dgm:presLayoutVars>
      </dgm:prSet>
      <dgm:spPr/>
    </dgm:pt>
    <dgm:pt modelId="{5003D24D-91FF-480C-823E-322A731B03E3}" type="pres">
      <dgm:prSet presAssocID="{8C200FF6-4BA1-4FD2-AC7C-E6C6ABCA3DFD}" presName="spaceBetweenRectangles" presStyleCnt="0"/>
      <dgm:spPr/>
    </dgm:pt>
    <dgm:pt modelId="{8EFCD4D9-015E-4FDE-8F5B-9CC2EE3F28CE}" type="pres">
      <dgm:prSet presAssocID="{DFA04A18-AD51-4244-AA32-4A9E0992FD7B}" presName="parentLin" presStyleCnt="0"/>
      <dgm:spPr/>
    </dgm:pt>
    <dgm:pt modelId="{1B9F6410-76BB-4929-BE56-8A6215585EC0}" type="pres">
      <dgm:prSet presAssocID="{DFA04A18-AD51-4244-AA32-4A9E0992FD7B}" presName="parentLeftMargin" presStyleLbl="node1" presStyleIdx="0" presStyleCnt="4"/>
      <dgm:spPr/>
      <dgm:t>
        <a:bodyPr/>
        <a:lstStyle/>
        <a:p>
          <a:endParaRPr lang="el-GR"/>
        </a:p>
      </dgm:t>
    </dgm:pt>
    <dgm:pt modelId="{CC3BEF6D-44E8-4348-9CC4-A55A87875379}" type="pres">
      <dgm:prSet presAssocID="{DFA04A18-AD51-4244-AA32-4A9E0992FD7B}" presName="parentText" presStyleLbl="node1" presStyleIdx="1" presStyleCnt="4">
        <dgm:presLayoutVars>
          <dgm:chMax val="0"/>
          <dgm:bulletEnabled val="1"/>
        </dgm:presLayoutVars>
      </dgm:prSet>
      <dgm:spPr/>
      <dgm:t>
        <a:bodyPr/>
        <a:lstStyle/>
        <a:p>
          <a:endParaRPr lang="el-GR"/>
        </a:p>
      </dgm:t>
    </dgm:pt>
    <dgm:pt modelId="{6FB6A0B6-770C-4CDD-A67F-F9BE84820F69}" type="pres">
      <dgm:prSet presAssocID="{DFA04A18-AD51-4244-AA32-4A9E0992FD7B}" presName="negativeSpace" presStyleCnt="0"/>
      <dgm:spPr/>
    </dgm:pt>
    <dgm:pt modelId="{F7CBA294-0017-48F5-86FB-DF2F2C450E7F}" type="pres">
      <dgm:prSet presAssocID="{DFA04A18-AD51-4244-AA32-4A9E0992FD7B}" presName="childText" presStyleLbl="conFgAcc1" presStyleIdx="1" presStyleCnt="4">
        <dgm:presLayoutVars>
          <dgm:bulletEnabled val="1"/>
        </dgm:presLayoutVars>
      </dgm:prSet>
      <dgm:spPr/>
    </dgm:pt>
    <dgm:pt modelId="{8624E4A4-1932-4949-9C7A-4B93D6DF1DA6}" type="pres">
      <dgm:prSet presAssocID="{947A5D73-291D-4F60-8D83-2D23A3AA5793}" presName="spaceBetweenRectangles" presStyleCnt="0"/>
      <dgm:spPr/>
    </dgm:pt>
    <dgm:pt modelId="{CC221393-6839-4F33-BC39-065002992661}" type="pres">
      <dgm:prSet presAssocID="{0B8BAE84-E146-43D8-A7EC-BDBE189C626A}" presName="parentLin" presStyleCnt="0"/>
      <dgm:spPr/>
    </dgm:pt>
    <dgm:pt modelId="{844F6830-3F80-4D9F-AA68-FA0E5E76009E}" type="pres">
      <dgm:prSet presAssocID="{0B8BAE84-E146-43D8-A7EC-BDBE189C626A}" presName="parentLeftMargin" presStyleLbl="node1" presStyleIdx="1" presStyleCnt="4"/>
      <dgm:spPr/>
      <dgm:t>
        <a:bodyPr/>
        <a:lstStyle/>
        <a:p>
          <a:endParaRPr lang="el-GR"/>
        </a:p>
      </dgm:t>
    </dgm:pt>
    <dgm:pt modelId="{B68755D8-AE26-4CBE-A9A4-1A14CD24278B}" type="pres">
      <dgm:prSet presAssocID="{0B8BAE84-E146-43D8-A7EC-BDBE189C626A}" presName="parentText" presStyleLbl="node1" presStyleIdx="2" presStyleCnt="4">
        <dgm:presLayoutVars>
          <dgm:chMax val="0"/>
          <dgm:bulletEnabled val="1"/>
        </dgm:presLayoutVars>
      </dgm:prSet>
      <dgm:spPr/>
      <dgm:t>
        <a:bodyPr/>
        <a:lstStyle/>
        <a:p>
          <a:endParaRPr lang="el-GR"/>
        </a:p>
      </dgm:t>
    </dgm:pt>
    <dgm:pt modelId="{DC768EFC-7B2D-4A1F-9679-DBF614788057}" type="pres">
      <dgm:prSet presAssocID="{0B8BAE84-E146-43D8-A7EC-BDBE189C626A}" presName="negativeSpace" presStyleCnt="0"/>
      <dgm:spPr/>
    </dgm:pt>
    <dgm:pt modelId="{E62987A1-5003-4666-A07F-C908B3AC5DF2}" type="pres">
      <dgm:prSet presAssocID="{0B8BAE84-E146-43D8-A7EC-BDBE189C626A}" presName="childText" presStyleLbl="conFgAcc1" presStyleIdx="2" presStyleCnt="4">
        <dgm:presLayoutVars>
          <dgm:bulletEnabled val="1"/>
        </dgm:presLayoutVars>
      </dgm:prSet>
      <dgm:spPr/>
    </dgm:pt>
    <dgm:pt modelId="{7E71611D-619F-4CC3-AFCE-09778E5C85EA}" type="pres">
      <dgm:prSet presAssocID="{413AADE3-8ADC-4DAB-A1D5-5E15D98168AF}" presName="spaceBetweenRectangles" presStyleCnt="0"/>
      <dgm:spPr/>
    </dgm:pt>
    <dgm:pt modelId="{61CBE142-2245-4344-9090-968679068500}" type="pres">
      <dgm:prSet presAssocID="{FF93D081-B80E-44D4-876D-503A72EC74AB}" presName="parentLin" presStyleCnt="0"/>
      <dgm:spPr/>
    </dgm:pt>
    <dgm:pt modelId="{A4D0C85C-FEFA-4688-AA6A-4789E37A3A12}" type="pres">
      <dgm:prSet presAssocID="{FF93D081-B80E-44D4-876D-503A72EC74AB}" presName="parentLeftMargin" presStyleLbl="node1" presStyleIdx="2" presStyleCnt="4"/>
      <dgm:spPr/>
      <dgm:t>
        <a:bodyPr/>
        <a:lstStyle/>
        <a:p>
          <a:endParaRPr lang="el-GR"/>
        </a:p>
      </dgm:t>
    </dgm:pt>
    <dgm:pt modelId="{AAFF34FE-2463-414E-B6A3-63A1796B32F9}" type="pres">
      <dgm:prSet presAssocID="{FF93D081-B80E-44D4-876D-503A72EC74AB}" presName="parentText" presStyleLbl="node1" presStyleIdx="3" presStyleCnt="4">
        <dgm:presLayoutVars>
          <dgm:chMax val="0"/>
          <dgm:bulletEnabled val="1"/>
        </dgm:presLayoutVars>
      </dgm:prSet>
      <dgm:spPr/>
      <dgm:t>
        <a:bodyPr/>
        <a:lstStyle/>
        <a:p>
          <a:endParaRPr lang="el-GR"/>
        </a:p>
      </dgm:t>
    </dgm:pt>
    <dgm:pt modelId="{A89E26A4-4C74-436D-A727-7947C08A9AA8}" type="pres">
      <dgm:prSet presAssocID="{FF93D081-B80E-44D4-876D-503A72EC74AB}" presName="negativeSpace" presStyleCnt="0"/>
      <dgm:spPr/>
    </dgm:pt>
    <dgm:pt modelId="{E5CFD3B2-E73A-44CB-ADA8-9BCB5388A14B}" type="pres">
      <dgm:prSet presAssocID="{FF93D081-B80E-44D4-876D-503A72EC74AB}" presName="childText" presStyleLbl="conFgAcc1" presStyleIdx="3" presStyleCnt="4">
        <dgm:presLayoutVars>
          <dgm:bulletEnabled val="1"/>
        </dgm:presLayoutVars>
      </dgm:prSet>
      <dgm:spPr/>
    </dgm:pt>
  </dgm:ptLst>
  <dgm:cxnLst>
    <dgm:cxn modelId="{BE98CD32-5BE3-4BF1-B1C3-47821B7D354F}" type="presOf" srcId="{363E756B-1932-401D-A701-8BCE4355BD96}" destId="{DDB0ADDA-F195-4552-8EA2-CCF989FF2DAF}" srcOrd="0" destOrd="0" presId="urn:microsoft.com/office/officeart/2005/8/layout/list1"/>
    <dgm:cxn modelId="{CCB6F7B3-7FD4-4E68-B5DE-6385F703204C}" srcId="{363E756B-1932-401D-A701-8BCE4355BD96}" destId="{FF93D081-B80E-44D4-876D-503A72EC74AB}" srcOrd="3" destOrd="0" parTransId="{D87B945A-796C-4AAE-A9DE-3A4AFE1CC5E0}" sibTransId="{D535E1E9-D24D-41CE-8DBF-54DE152970D9}"/>
    <dgm:cxn modelId="{9D84758C-EE8D-484C-9832-58306ED38BD3}" type="presOf" srcId="{0B8BAE84-E146-43D8-A7EC-BDBE189C626A}" destId="{844F6830-3F80-4D9F-AA68-FA0E5E76009E}" srcOrd="0" destOrd="0" presId="urn:microsoft.com/office/officeart/2005/8/layout/list1"/>
    <dgm:cxn modelId="{D640FC5A-47AA-4718-A211-9031500EE7ED}" type="presOf" srcId="{D6C23DD3-574C-4077-83FC-D2AB1DF05194}" destId="{494665D2-7AE0-4485-9865-C26D5D111B82}" srcOrd="1" destOrd="0" presId="urn:microsoft.com/office/officeart/2005/8/layout/list1"/>
    <dgm:cxn modelId="{CE4DA923-7410-425B-BC04-4040FBB9CD64}" srcId="{363E756B-1932-401D-A701-8BCE4355BD96}" destId="{D6C23DD3-574C-4077-83FC-D2AB1DF05194}" srcOrd="0" destOrd="0" parTransId="{A69898B1-1549-45BE-B906-BD33FE0015FC}" sibTransId="{8C200FF6-4BA1-4FD2-AC7C-E6C6ABCA3DFD}"/>
    <dgm:cxn modelId="{1880D690-F8F1-40CC-9777-4A6CE0569594}" type="presOf" srcId="{FF93D081-B80E-44D4-876D-503A72EC74AB}" destId="{AAFF34FE-2463-414E-B6A3-63A1796B32F9}" srcOrd="1" destOrd="0" presId="urn:microsoft.com/office/officeart/2005/8/layout/list1"/>
    <dgm:cxn modelId="{6844F182-3B65-42D2-9990-9CE83FB8BEB7}" srcId="{363E756B-1932-401D-A701-8BCE4355BD96}" destId="{0B8BAE84-E146-43D8-A7EC-BDBE189C626A}" srcOrd="2" destOrd="0" parTransId="{F0DF6F88-7510-473D-968A-34903BEA5855}" sibTransId="{413AADE3-8ADC-4DAB-A1D5-5E15D98168AF}"/>
    <dgm:cxn modelId="{5455FA8C-D522-4968-AED6-9395C58DDDA2}" type="presOf" srcId="{0B8BAE84-E146-43D8-A7EC-BDBE189C626A}" destId="{B68755D8-AE26-4CBE-A9A4-1A14CD24278B}" srcOrd="1" destOrd="0" presId="urn:microsoft.com/office/officeart/2005/8/layout/list1"/>
    <dgm:cxn modelId="{911F8697-A4A3-4FB4-84A9-FF0681947D5E}" type="presOf" srcId="{DFA04A18-AD51-4244-AA32-4A9E0992FD7B}" destId="{1B9F6410-76BB-4929-BE56-8A6215585EC0}" srcOrd="0" destOrd="0" presId="urn:microsoft.com/office/officeart/2005/8/layout/list1"/>
    <dgm:cxn modelId="{EE15B01B-AFB5-4E94-A6AB-DF648C2EAA1C}" srcId="{363E756B-1932-401D-A701-8BCE4355BD96}" destId="{DFA04A18-AD51-4244-AA32-4A9E0992FD7B}" srcOrd="1" destOrd="0" parTransId="{5512306D-2C30-4ECA-8885-A0EBD3054573}" sibTransId="{947A5D73-291D-4F60-8D83-2D23A3AA5793}"/>
    <dgm:cxn modelId="{8B7396B5-DDDE-46FF-A4C7-43A557FF50C0}" type="presOf" srcId="{D6C23DD3-574C-4077-83FC-D2AB1DF05194}" destId="{8C0FA479-4F1C-4D4B-AF23-93B75507FBC1}" srcOrd="0" destOrd="0" presId="urn:microsoft.com/office/officeart/2005/8/layout/list1"/>
    <dgm:cxn modelId="{C996B2CE-4431-4A13-8D48-DC51097CD8F3}" type="presOf" srcId="{FF93D081-B80E-44D4-876D-503A72EC74AB}" destId="{A4D0C85C-FEFA-4688-AA6A-4789E37A3A12}" srcOrd="0" destOrd="0" presId="urn:microsoft.com/office/officeart/2005/8/layout/list1"/>
    <dgm:cxn modelId="{885C98B2-0889-44F9-83A7-A5E050DC9088}" type="presOf" srcId="{DFA04A18-AD51-4244-AA32-4A9E0992FD7B}" destId="{CC3BEF6D-44E8-4348-9CC4-A55A87875379}" srcOrd="1" destOrd="0" presId="urn:microsoft.com/office/officeart/2005/8/layout/list1"/>
    <dgm:cxn modelId="{B36268D3-E8B5-4580-88A3-D674BCEB4738}" type="presParOf" srcId="{DDB0ADDA-F195-4552-8EA2-CCF989FF2DAF}" destId="{DDB6C115-D14A-40F7-AC62-30AD0311A56C}" srcOrd="0" destOrd="0" presId="urn:microsoft.com/office/officeart/2005/8/layout/list1"/>
    <dgm:cxn modelId="{DB11AC35-8B92-4276-BBD2-01DF6E02FC30}" type="presParOf" srcId="{DDB6C115-D14A-40F7-AC62-30AD0311A56C}" destId="{8C0FA479-4F1C-4D4B-AF23-93B75507FBC1}" srcOrd="0" destOrd="0" presId="urn:microsoft.com/office/officeart/2005/8/layout/list1"/>
    <dgm:cxn modelId="{19BB82E5-865F-4D52-98F5-96335BB718D3}" type="presParOf" srcId="{DDB6C115-D14A-40F7-AC62-30AD0311A56C}" destId="{494665D2-7AE0-4485-9865-C26D5D111B82}" srcOrd="1" destOrd="0" presId="urn:microsoft.com/office/officeart/2005/8/layout/list1"/>
    <dgm:cxn modelId="{292CE008-80CA-4D86-8E0D-158BAAEB2016}" type="presParOf" srcId="{DDB0ADDA-F195-4552-8EA2-CCF989FF2DAF}" destId="{823F7B94-407B-4B12-963C-212E0BFC5A49}" srcOrd="1" destOrd="0" presId="urn:microsoft.com/office/officeart/2005/8/layout/list1"/>
    <dgm:cxn modelId="{61C772FD-3CBA-4F5E-BC7D-02C5E7A1ACC9}" type="presParOf" srcId="{DDB0ADDA-F195-4552-8EA2-CCF989FF2DAF}" destId="{0CBF9820-BD55-4858-ADE4-1312192A8FF9}" srcOrd="2" destOrd="0" presId="urn:microsoft.com/office/officeart/2005/8/layout/list1"/>
    <dgm:cxn modelId="{E31384DC-282C-4CCD-9482-28C6FE8FC01A}" type="presParOf" srcId="{DDB0ADDA-F195-4552-8EA2-CCF989FF2DAF}" destId="{5003D24D-91FF-480C-823E-322A731B03E3}" srcOrd="3" destOrd="0" presId="urn:microsoft.com/office/officeart/2005/8/layout/list1"/>
    <dgm:cxn modelId="{054DADE0-824F-480E-AA03-2277D21D5BFA}" type="presParOf" srcId="{DDB0ADDA-F195-4552-8EA2-CCF989FF2DAF}" destId="{8EFCD4D9-015E-4FDE-8F5B-9CC2EE3F28CE}" srcOrd="4" destOrd="0" presId="urn:microsoft.com/office/officeart/2005/8/layout/list1"/>
    <dgm:cxn modelId="{6D426522-F358-449D-9246-5B9AC7473B39}" type="presParOf" srcId="{8EFCD4D9-015E-4FDE-8F5B-9CC2EE3F28CE}" destId="{1B9F6410-76BB-4929-BE56-8A6215585EC0}" srcOrd="0" destOrd="0" presId="urn:microsoft.com/office/officeart/2005/8/layout/list1"/>
    <dgm:cxn modelId="{795DC9DC-0661-4C06-84B8-A54F5898B303}" type="presParOf" srcId="{8EFCD4D9-015E-4FDE-8F5B-9CC2EE3F28CE}" destId="{CC3BEF6D-44E8-4348-9CC4-A55A87875379}" srcOrd="1" destOrd="0" presId="urn:microsoft.com/office/officeart/2005/8/layout/list1"/>
    <dgm:cxn modelId="{B4798095-2546-4526-8B79-E5CB77FD5405}" type="presParOf" srcId="{DDB0ADDA-F195-4552-8EA2-CCF989FF2DAF}" destId="{6FB6A0B6-770C-4CDD-A67F-F9BE84820F69}" srcOrd="5" destOrd="0" presId="urn:microsoft.com/office/officeart/2005/8/layout/list1"/>
    <dgm:cxn modelId="{07E2D35B-C539-4265-8103-5B70BCDCA00E}" type="presParOf" srcId="{DDB0ADDA-F195-4552-8EA2-CCF989FF2DAF}" destId="{F7CBA294-0017-48F5-86FB-DF2F2C450E7F}" srcOrd="6" destOrd="0" presId="urn:microsoft.com/office/officeart/2005/8/layout/list1"/>
    <dgm:cxn modelId="{2CFE80DE-AA4A-4C39-87FC-AA3326A615D5}" type="presParOf" srcId="{DDB0ADDA-F195-4552-8EA2-CCF989FF2DAF}" destId="{8624E4A4-1932-4949-9C7A-4B93D6DF1DA6}" srcOrd="7" destOrd="0" presId="urn:microsoft.com/office/officeart/2005/8/layout/list1"/>
    <dgm:cxn modelId="{D8561043-1908-4210-BE47-C25F13EBE3F9}" type="presParOf" srcId="{DDB0ADDA-F195-4552-8EA2-CCF989FF2DAF}" destId="{CC221393-6839-4F33-BC39-065002992661}" srcOrd="8" destOrd="0" presId="urn:microsoft.com/office/officeart/2005/8/layout/list1"/>
    <dgm:cxn modelId="{002E20E5-1DE0-46F0-B93D-BC127FD12C9F}" type="presParOf" srcId="{CC221393-6839-4F33-BC39-065002992661}" destId="{844F6830-3F80-4D9F-AA68-FA0E5E76009E}" srcOrd="0" destOrd="0" presId="urn:microsoft.com/office/officeart/2005/8/layout/list1"/>
    <dgm:cxn modelId="{A0BE1DBE-9D66-4376-8D92-9B7CD2A4D9B3}" type="presParOf" srcId="{CC221393-6839-4F33-BC39-065002992661}" destId="{B68755D8-AE26-4CBE-A9A4-1A14CD24278B}" srcOrd="1" destOrd="0" presId="urn:microsoft.com/office/officeart/2005/8/layout/list1"/>
    <dgm:cxn modelId="{B99674A8-ABE0-441D-80E6-95281CEDFCF2}" type="presParOf" srcId="{DDB0ADDA-F195-4552-8EA2-CCF989FF2DAF}" destId="{DC768EFC-7B2D-4A1F-9679-DBF614788057}" srcOrd="9" destOrd="0" presId="urn:microsoft.com/office/officeart/2005/8/layout/list1"/>
    <dgm:cxn modelId="{509F288F-5B8F-4788-A41C-3F752AF681BF}" type="presParOf" srcId="{DDB0ADDA-F195-4552-8EA2-CCF989FF2DAF}" destId="{E62987A1-5003-4666-A07F-C908B3AC5DF2}" srcOrd="10" destOrd="0" presId="urn:microsoft.com/office/officeart/2005/8/layout/list1"/>
    <dgm:cxn modelId="{16F2EF7B-E54C-4193-9DB8-55697E88D720}" type="presParOf" srcId="{DDB0ADDA-F195-4552-8EA2-CCF989FF2DAF}" destId="{7E71611D-619F-4CC3-AFCE-09778E5C85EA}" srcOrd="11" destOrd="0" presId="urn:microsoft.com/office/officeart/2005/8/layout/list1"/>
    <dgm:cxn modelId="{07A7D2D8-79AA-45B9-8A95-2CEFC0CE5127}" type="presParOf" srcId="{DDB0ADDA-F195-4552-8EA2-CCF989FF2DAF}" destId="{61CBE142-2245-4344-9090-968679068500}" srcOrd="12" destOrd="0" presId="urn:microsoft.com/office/officeart/2005/8/layout/list1"/>
    <dgm:cxn modelId="{B8D15143-6202-4999-BD13-AE18DC76E562}" type="presParOf" srcId="{61CBE142-2245-4344-9090-968679068500}" destId="{A4D0C85C-FEFA-4688-AA6A-4789E37A3A12}" srcOrd="0" destOrd="0" presId="urn:microsoft.com/office/officeart/2005/8/layout/list1"/>
    <dgm:cxn modelId="{38C99EB1-3949-4FF7-A7AB-138BA59FD597}" type="presParOf" srcId="{61CBE142-2245-4344-9090-968679068500}" destId="{AAFF34FE-2463-414E-B6A3-63A1796B32F9}" srcOrd="1" destOrd="0" presId="urn:microsoft.com/office/officeart/2005/8/layout/list1"/>
    <dgm:cxn modelId="{8B2AD755-01D6-42C8-A1E0-1CA68D840A1C}" type="presParOf" srcId="{DDB0ADDA-F195-4552-8EA2-CCF989FF2DAF}" destId="{A89E26A4-4C74-436D-A727-7947C08A9AA8}" srcOrd="13" destOrd="0" presId="urn:microsoft.com/office/officeart/2005/8/layout/list1"/>
    <dgm:cxn modelId="{897B35FC-AFBC-440E-BA06-6773B9369BE6}" type="presParOf" srcId="{DDB0ADDA-F195-4552-8EA2-CCF989FF2DAF}" destId="{E5CFD3B2-E73A-44CB-ADA8-9BCB5388A14B}"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2AF9824C-29F1-4413-880E-52BB1F254A92}"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99A6FFA1-A5D8-48D1-BAE5-E40CE454352E}">
      <dgm:prSet phldrT="[Κείμενο]"/>
      <dgm:spPr/>
      <dgm:t>
        <a:bodyPr/>
        <a:lstStyle/>
        <a:p>
          <a:r>
            <a:rPr lang="el-GR" dirty="0" smtClean="0"/>
            <a:t>Κοινές ιδιότητες των ιών του έρπητα</a:t>
          </a:r>
          <a:endParaRPr lang="el-GR" dirty="0"/>
        </a:p>
      </dgm:t>
    </dgm:pt>
    <dgm:pt modelId="{8D036374-6156-4E6E-92CC-56E840776287}" type="parTrans" cxnId="{6B3D7ECB-FDDC-4CF9-9319-80F8C1702B72}">
      <dgm:prSet/>
      <dgm:spPr/>
      <dgm:t>
        <a:bodyPr/>
        <a:lstStyle/>
        <a:p>
          <a:endParaRPr lang="el-GR"/>
        </a:p>
      </dgm:t>
    </dgm:pt>
    <dgm:pt modelId="{58E34219-6CAF-4C9F-95AA-03AA7EBCE3AE}" type="sibTrans" cxnId="{6B3D7ECB-FDDC-4CF9-9319-80F8C1702B72}">
      <dgm:prSet/>
      <dgm:spPr/>
      <dgm:t>
        <a:bodyPr/>
        <a:lstStyle/>
        <a:p>
          <a:endParaRPr lang="el-GR"/>
        </a:p>
      </dgm:t>
    </dgm:pt>
    <dgm:pt modelId="{5B5ED723-AD48-41BD-AA6B-AE4F729D31FA}">
      <dgm:prSet phldrT="[Κείμενο]" custT="1"/>
      <dgm:spPr/>
      <dgm:t>
        <a:bodyPr/>
        <a:lstStyle/>
        <a:p>
          <a:r>
            <a:rPr lang="el-GR" sz="1600" dirty="0" smtClean="0"/>
            <a:t>Προσβάλλουν κυρίως επιθηλιακά κύτταρα </a:t>
          </a:r>
          <a:endParaRPr lang="el-GR" sz="1600" dirty="0"/>
        </a:p>
      </dgm:t>
    </dgm:pt>
    <dgm:pt modelId="{18B9EB51-1E18-4849-B6A1-EA3121973979}" type="parTrans" cxnId="{79E5ECBF-508E-4E58-AFC1-5C6B9C949B88}">
      <dgm:prSet/>
      <dgm:spPr/>
      <dgm:t>
        <a:bodyPr/>
        <a:lstStyle/>
        <a:p>
          <a:endParaRPr lang="el-GR"/>
        </a:p>
      </dgm:t>
    </dgm:pt>
    <dgm:pt modelId="{EA181806-9EB4-4AFB-A773-D208373E1006}" type="sibTrans" cxnId="{79E5ECBF-508E-4E58-AFC1-5C6B9C949B88}">
      <dgm:prSet/>
      <dgm:spPr/>
      <dgm:t>
        <a:bodyPr/>
        <a:lstStyle/>
        <a:p>
          <a:endParaRPr lang="el-GR"/>
        </a:p>
      </dgm:t>
    </dgm:pt>
    <dgm:pt modelId="{E6D3A8AC-9F54-456C-8952-788D016A0543}">
      <dgm:prSet phldrT="[Κείμενο]" custT="1"/>
      <dgm:spPr/>
      <dgm:t>
        <a:bodyPr/>
        <a:lstStyle/>
        <a:p>
          <a:r>
            <a:rPr lang="el-GR" sz="1600" dirty="0" smtClean="0"/>
            <a:t>Προκαλούν λανθάνουσες λοιμώξεις και παραμένουν εφ’ όρου ζωής στον οργανισμό.</a:t>
          </a:r>
        </a:p>
        <a:p>
          <a:r>
            <a:rPr lang="el-GR" sz="1600" dirty="0" smtClean="0"/>
            <a:t>Κατά χρονικά διαστήματα ενεργοποιούνται και προκαλούν διάφορα συμπτώματα, μερικές φορές πολύ σοβαρά</a:t>
          </a:r>
          <a:endParaRPr lang="el-GR" sz="1600" dirty="0"/>
        </a:p>
      </dgm:t>
    </dgm:pt>
    <dgm:pt modelId="{3639D136-21A7-4744-A4B5-65F240D8CCDA}" type="parTrans" cxnId="{33FAD4ED-775A-4D4C-A0FE-E9BBCC238D19}">
      <dgm:prSet/>
      <dgm:spPr/>
      <dgm:t>
        <a:bodyPr/>
        <a:lstStyle/>
        <a:p>
          <a:endParaRPr lang="el-GR"/>
        </a:p>
      </dgm:t>
    </dgm:pt>
    <dgm:pt modelId="{DEE45973-92A6-4703-AA77-01E69958EB46}" type="sibTrans" cxnId="{33FAD4ED-775A-4D4C-A0FE-E9BBCC238D19}">
      <dgm:prSet/>
      <dgm:spPr/>
      <dgm:t>
        <a:bodyPr/>
        <a:lstStyle/>
        <a:p>
          <a:endParaRPr lang="el-GR"/>
        </a:p>
      </dgm:t>
    </dgm:pt>
    <dgm:pt modelId="{E13DEE4A-0874-483D-869B-2CC306D48336}">
      <dgm:prSet phldrT="[Κείμενο]" custT="1"/>
      <dgm:spPr/>
      <dgm:t>
        <a:bodyPr/>
        <a:lstStyle/>
        <a:p>
          <a:r>
            <a:rPr lang="el-GR" sz="1600" dirty="0" smtClean="0"/>
            <a:t>Είναι σφαιρικοί ιοί με δίκλωνο </a:t>
          </a:r>
          <a:r>
            <a:rPr lang="en-US" sz="1600" dirty="0" smtClean="0"/>
            <a:t>DNA</a:t>
          </a:r>
          <a:r>
            <a:rPr lang="el-GR" sz="1600" dirty="0" smtClean="0"/>
            <a:t>, που περιβάλλεται από πρωτεϊνικό καψίδιο και λιποπρωτεϊνικό έλυτρο</a:t>
          </a:r>
          <a:endParaRPr lang="el-GR" sz="1600" dirty="0"/>
        </a:p>
      </dgm:t>
    </dgm:pt>
    <dgm:pt modelId="{F929E702-60B0-4973-9DC1-27021F8C1133}" type="parTrans" cxnId="{CE9E1ED0-8412-4D35-9464-00830ADFF6F6}">
      <dgm:prSet/>
      <dgm:spPr/>
      <dgm:t>
        <a:bodyPr/>
        <a:lstStyle/>
        <a:p>
          <a:endParaRPr lang="el-GR"/>
        </a:p>
      </dgm:t>
    </dgm:pt>
    <dgm:pt modelId="{5DAAC7A3-05CA-4BBA-BCF8-0DEEE7F2ECC5}" type="sibTrans" cxnId="{CE9E1ED0-8412-4D35-9464-00830ADFF6F6}">
      <dgm:prSet/>
      <dgm:spPr/>
      <dgm:t>
        <a:bodyPr/>
        <a:lstStyle/>
        <a:p>
          <a:endParaRPr lang="el-GR"/>
        </a:p>
      </dgm:t>
    </dgm:pt>
    <dgm:pt modelId="{2605158F-8145-4530-A7A8-7CD8DCA498E9}" type="pres">
      <dgm:prSet presAssocID="{2AF9824C-29F1-4413-880E-52BB1F254A92}" presName="composite" presStyleCnt="0">
        <dgm:presLayoutVars>
          <dgm:chMax val="1"/>
          <dgm:dir/>
          <dgm:resizeHandles val="exact"/>
        </dgm:presLayoutVars>
      </dgm:prSet>
      <dgm:spPr/>
      <dgm:t>
        <a:bodyPr/>
        <a:lstStyle/>
        <a:p>
          <a:endParaRPr lang="el-GR"/>
        </a:p>
      </dgm:t>
    </dgm:pt>
    <dgm:pt modelId="{9F7E72BF-F480-4A9A-828D-B8A270C60009}" type="pres">
      <dgm:prSet presAssocID="{99A6FFA1-A5D8-48D1-BAE5-E40CE454352E}" presName="roof" presStyleLbl="dkBgShp" presStyleIdx="0" presStyleCnt="2"/>
      <dgm:spPr/>
      <dgm:t>
        <a:bodyPr/>
        <a:lstStyle/>
        <a:p>
          <a:endParaRPr lang="el-GR"/>
        </a:p>
      </dgm:t>
    </dgm:pt>
    <dgm:pt modelId="{432BDEAC-3393-4902-9E02-D3DA4A6EEAF7}" type="pres">
      <dgm:prSet presAssocID="{99A6FFA1-A5D8-48D1-BAE5-E40CE454352E}" presName="pillars" presStyleCnt="0"/>
      <dgm:spPr/>
    </dgm:pt>
    <dgm:pt modelId="{CA9739E7-3443-4103-B948-E11A0B2C2808}" type="pres">
      <dgm:prSet presAssocID="{99A6FFA1-A5D8-48D1-BAE5-E40CE454352E}" presName="pillar1" presStyleLbl="node1" presStyleIdx="0" presStyleCnt="3">
        <dgm:presLayoutVars>
          <dgm:bulletEnabled val="1"/>
        </dgm:presLayoutVars>
      </dgm:prSet>
      <dgm:spPr/>
      <dgm:t>
        <a:bodyPr/>
        <a:lstStyle/>
        <a:p>
          <a:endParaRPr lang="el-GR"/>
        </a:p>
      </dgm:t>
    </dgm:pt>
    <dgm:pt modelId="{F814381C-0113-459F-99A6-091372C1CCA8}" type="pres">
      <dgm:prSet presAssocID="{E6D3A8AC-9F54-456C-8952-788D016A0543}" presName="pillarX" presStyleLbl="node1" presStyleIdx="1" presStyleCnt="3">
        <dgm:presLayoutVars>
          <dgm:bulletEnabled val="1"/>
        </dgm:presLayoutVars>
      </dgm:prSet>
      <dgm:spPr/>
      <dgm:t>
        <a:bodyPr/>
        <a:lstStyle/>
        <a:p>
          <a:endParaRPr lang="el-GR"/>
        </a:p>
      </dgm:t>
    </dgm:pt>
    <dgm:pt modelId="{552FDA27-8FFD-42D4-9043-51ED6A3F28AF}" type="pres">
      <dgm:prSet presAssocID="{E13DEE4A-0874-483D-869B-2CC306D48336}" presName="pillarX" presStyleLbl="node1" presStyleIdx="2" presStyleCnt="3">
        <dgm:presLayoutVars>
          <dgm:bulletEnabled val="1"/>
        </dgm:presLayoutVars>
      </dgm:prSet>
      <dgm:spPr/>
      <dgm:t>
        <a:bodyPr/>
        <a:lstStyle/>
        <a:p>
          <a:endParaRPr lang="el-GR"/>
        </a:p>
      </dgm:t>
    </dgm:pt>
    <dgm:pt modelId="{B2BED451-D16A-404F-9270-377F2886164B}" type="pres">
      <dgm:prSet presAssocID="{99A6FFA1-A5D8-48D1-BAE5-E40CE454352E}" presName="base" presStyleLbl="dkBgShp" presStyleIdx="1" presStyleCnt="2"/>
      <dgm:spPr/>
    </dgm:pt>
  </dgm:ptLst>
  <dgm:cxnLst>
    <dgm:cxn modelId="{416A7220-0A48-4180-9DD1-6361DF358005}" type="presOf" srcId="{99A6FFA1-A5D8-48D1-BAE5-E40CE454352E}" destId="{9F7E72BF-F480-4A9A-828D-B8A270C60009}" srcOrd="0" destOrd="0" presId="urn:microsoft.com/office/officeart/2005/8/layout/hList3"/>
    <dgm:cxn modelId="{E5B53098-6F2C-427A-B3BF-9C2EBF196AE8}" type="presOf" srcId="{E13DEE4A-0874-483D-869B-2CC306D48336}" destId="{552FDA27-8FFD-42D4-9043-51ED6A3F28AF}" srcOrd="0" destOrd="0" presId="urn:microsoft.com/office/officeart/2005/8/layout/hList3"/>
    <dgm:cxn modelId="{DFF3D377-4F56-4F61-B85B-CE137B741B39}" type="presOf" srcId="{2AF9824C-29F1-4413-880E-52BB1F254A92}" destId="{2605158F-8145-4530-A7A8-7CD8DCA498E9}" srcOrd="0" destOrd="0" presId="urn:microsoft.com/office/officeart/2005/8/layout/hList3"/>
    <dgm:cxn modelId="{CE9E1ED0-8412-4D35-9464-00830ADFF6F6}" srcId="{99A6FFA1-A5D8-48D1-BAE5-E40CE454352E}" destId="{E13DEE4A-0874-483D-869B-2CC306D48336}" srcOrd="2" destOrd="0" parTransId="{F929E702-60B0-4973-9DC1-27021F8C1133}" sibTransId="{5DAAC7A3-05CA-4BBA-BCF8-0DEEE7F2ECC5}"/>
    <dgm:cxn modelId="{33FAD4ED-775A-4D4C-A0FE-E9BBCC238D19}" srcId="{99A6FFA1-A5D8-48D1-BAE5-E40CE454352E}" destId="{E6D3A8AC-9F54-456C-8952-788D016A0543}" srcOrd="1" destOrd="0" parTransId="{3639D136-21A7-4744-A4B5-65F240D8CCDA}" sibTransId="{DEE45973-92A6-4703-AA77-01E69958EB46}"/>
    <dgm:cxn modelId="{6C705C5F-2A02-46CA-A12B-C32E8C86A362}" type="presOf" srcId="{E6D3A8AC-9F54-456C-8952-788D016A0543}" destId="{F814381C-0113-459F-99A6-091372C1CCA8}" srcOrd="0" destOrd="0" presId="urn:microsoft.com/office/officeart/2005/8/layout/hList3"/>
    <dgm:cxn modelId="{79E5ECBF-508E-4E58-AFC1-5C6B9C949B88}" srcId="{99A6FFA1-A5D8-48D1-BAE5-E40CE454352E}" destId="{5B5ED723-AD48-41BD-AA6B-AE4F729D31FA}" srcOrd="0" destOrd="0" parTransId="{18B9EB51-1E18-4849-B6A1-EA3121973979}" sibTransId="{EA181806-9EB4-4AFB-A773-D208373E1006}"/>
    <dgm:cxn modelId="{6B3D7ECB-FDDC-4CF9-9319-80F8C1702B72}" srcId="{2AF9824C-29F1-4413-880E-52BB1F254A92}" destId="{99A6FFA1-A5D8-48D1-BAE5-E40CE454352E}" srcOrd="0" destOrd="0" parTransId="{8D036374-6156-4E6E-92CC-56E840776287}" sibTransId="{58E34219-6CAF-4C9F-95AA-03AA7EBCE3AE}"/>
    <dgm:cxn modelId="{FAD616C8-435A-4DD2-AF5F-C13B4F1F7092}" type="presOf" srcId="{5B5ED723-AD48-41BD-AA6B-AE4F729D31FA}" destId="{CA9739E7-3443-4103-B948-E11A0B2C2808}" srcOrd="0" destOrd="0" presId="urn:microsoft.com/office/officeart/2005/8/layout/hList3"/>
    <dgm:cxn modelId="{8B736B1F-9DD4-43E3-A05D-36742DA7F794}" type="presParOf" srcId="{2605158F-8145-4530-A7A8-7CD8DCA498E9}" destId="{9F7E72BF-F480-4A9A-828D-B8A270C60009}" srcOrd="0" destOrd="0" presId="urn:microsoft.com/office/officeart/2005/8/layout/hList3"/>
    <dgm:cxn modelId="{F46D852F-C456-40DD-9C32-F5CCA7333D8C}" type="presParOf" srcId="{2605158F-8145-4530-A7A8-7CD8DCA498E9}" destId="{432BDEAC-3393-4902-9E02-D3DA4A6EEAF7}" srcOrd="1" destOrd="0" presId="urn:microsoft.com/office/officeart/2005/8/layout/hList3"/>
    <dgm:cxn modelId="{1296BF27-253E-4B93-8786-B60551CBB27F}" type="presParOf" srcId="{432BDEAC-3393-4902-9E02-D3DA4A6EEAF7}" destId="{CA9739E7-3443-4103-B948-E11A0B2C2808}" srcOrd="0" destOrd="0" presId="urn:microsoft.com/office/officeart/2005/8/layout/hList3"/>
    <dgm:cxn modelId="{3CA1CA90-1E86-4F8E-9F60-F521F4E56637}" type="presParOf" srcId="{432BDEAC-3393-4902-9E02-D3DA4A6EEAF7}" destId="{F814381C-0113-459F-99A6-091372C1CCA8}" srcOrd="1" destOrd="0" presId="urn:microsoft.com/office/officeart/2005/8/layout/hList3"/>
    <dgm:cxn modelId="{486EFA5C-96B1-4E7D-8A97-FE9FDD196201}" type="presParOf" srcId="{432BDEAC-3393-4902-9E02-D3DA4A6EEAF7}" destId="{552FDA27-8FFD-42D4-9043-51ED6A3F28AF}" srcOrd="2" destOrd="0" presId="urn:microsoft.com/office/officeart/2005/8/layout/hList3"/>
    <dgm:cxn modelId="{63699938-0B38-4618-820C-B1B5B1FA61DF}" type="presParOf" srcId="{2605158F-8145-4530-A7A8-7CD8DCA498E9}" destId="{B2BED451-D16A-404F-9270-377F2886164B}"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3BAFADAA-C965-409D-81E5-40EE17376D4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l-GR"/>
        </a:p>
      </dgm:t>
    </dgm:pt>
    <dgm:pt modelId="{188E456E-E960-425F-9AF0-0ADD95010855}">
      <dgm:prSet phldrT="[Κείμενο]" custT="1"/>
      <dgm:spPr>
        <a:solidFill>
          <a:schemeClr val="accent1">
            <a:lumMod val="75000"/>
          </a:schemeClr>
        </a:solidFill>
      </dgm:spPr>
      <dgm:t>
        <a:bodyPr/>
        <a:lstStyle/>
        <a:p>
          <a:r>
            <a:rPr lang="el-GR" sz="2800" dirty="0" smtClean="0">
              <a:solidFill>
                <a:schemeClr val="bg1"/>
              </a:solidFill>
            </a:rPr>
            <a:t>Συμπτώματα</a:t>
          </a:r>
          <a:endParaRPr lang="el-GR" sz="2800" dirty="0">
            <a:solidFill>
              <a:schemeClr val="bg1"/>
            </a:solidFill>
          </a:endParaRPr>
        </a:p>
      </dgm:t>
    </dgm:pt>
    <dgm:pt modelId="{7324EEF8-45A8-4193-9870-7EA9CAD953EE}" type="parTrans" cxnId="{696413DC-85ED-4800-B23B-0C3576360383}">
      <dgm:prSet/>
      <dgm:spPr/>
      <dgm:t>
        <a:bodyPr/>
        <a:lstStyle/>
        <a:p>
          <a:endParaRPr lang="el-GR"/>
        </a:p>
      </dgm:t>
    </dgm:pt>
    <dgm:pt modelId="{A6182492-2A4A-4545-84D9-51899B70F8B2}" type="sibTrans" cxnId="{696413DC-85ED-4800-B23B-0C3576360383}">
      <dgm:prSet/>
      <dgm:spPr/>
      <dgm:t>
        <a:bodyPr/>
        <a:lstStyle/>
        <a:p>
          <a:endParaRPr lang="el-GR"/>
        </a:p>
      </dgm:t>
    </dgm:pt>
    <dgm:pt modelId="{25651C43-D5CE-41DB-A821-E8F42D7DF980}">
      <dgm:prSet phldrT="[Κείμενο]" custT="1"/>
      <dgm:spPr/>
      <dgm:t>
        <a:bodyPr/>
        <a:lstStyle/>
        <a:p>
          <a:r>
            <a:rPr lang="el-GR" sz="1400" dirty="0" smtClean="0"/>
            <a:t>Διόγκωση των λεμφαδένων</a:t>
          </a:r>
          <a:endParaRPr lang="el-GR" sz="1400" dirty="0"/>
        </a:p>
      </dgm:t>
    </dgm:pt>
    <dgm:pt modelId="{EF01D36E-3634-40A7-B132-DA837961F155}" type="parTrans" cxnId="{1B806ED2-C2CA-4EBE-953E-06821722217D}">
      <dgm:prSet/>
      <dgm:spPr/>
      <dgm:t>
        <a:bodyPr/>
        <a:lstStyle/>
        <a:p>
          <a:endParaRPr lang="el-GR"/>
        </a:p>
      </dgm:t>
    </dgm:pt>
    <dgm:pt modelId="{93504EA6-FAE2-4279-BA9A-43300BFF2C18}" type="sibTrans" cxnId="{1B806ED2-C2CA-4EBE-953E-06821722217D}">
      <dgm:prSet/>
      <dgm:spPr/>
      <dgm:t>
        <a:bodyPr/>
        <a:lstStyle/>
        <a:p>
          <a:endParaRPr lang="el-GR"/>
        </a:p>
      </dgm:t>
    </dgm:pt>
    <dgm:pt modelId="{0FDA0F7A-6FE5-470E-BF62-46A2AF9063D6}">
      <dgm:prSet phldrT="[Κείμενο]" custT="1"/>
      <dgm:spPr/>
      <dgm:t>
        <a:bodyPr/>
        <a:lstStyle/>
        <a:p>
          <a:r>
            <a:rPr lang="el-GR" sz="1400" dirty="0" smtClean="0"/>
            <a:t>Στα βρέφη οι φυσαλίδες μπορεί να συνοδεύονται από έντονη σιελόρροια με χαρακτηριστικό ερεθισμό και πρήξιμο στα χείλη</a:t>
          </a:r>
          <a:endParaRPr lang="el-GR" sz="1400" dirty="0"/>
        </a:p>
      </dgm:t>
    </dgm:pt>
    <dgm:pt modelId="{E6F114F3-B3CF-402C-977C-3CDBA9DC1EAC}" type="parTrans" cxnId="{42C3941A-2B69-4B2F-892F-23A70A42088B}">
      <dgm:prSet/>
      <dgm:spPr/>
      <dgm:t>
        <a:bodyPr/>
        <a:lstStyle/>
        <a:p>
          <a:endParaRPr lang="el-GR"/>
        </a:p>
      </dgm:t>
    </dgm:pt>
    <dgm:pt modelId="{B5275D1E-C44F-4747-9405-02F0BE9A82A5}" type="sibTrans" cxnId="{42C3941A-2B69-4B2F-892F-23A70A42088B}">
      <dgm:prSet/>
      <dgm:spPr/>
      <dgm:t>
        <a:bodyPr/>
        <a:lstStyle/>
        <a:p>
          <a:endParaRPr lang="el-GR"/>
        </a:p>
      </dgm:t>
    </dgm:pt>
    <dgm:pt modelId="{D351FAEB-3AAC-4005-B05A-AB9749DC8D5F}">
      <dgm:prSet phldrT="[Κείμενο]" custT="1"/>
      <dgm:spPr>
        <a:solidFill>
          <a:schemeClr val="accent1">
            <a:lumMod val="60000"/>
            <a:lumOff val="40000"/>
          </a:schemeClr>
        </a:solidFill>
      </dgm:spPr>
      <dgm:t>
        <a:bodyPr/>
        <a:lstStyle/>
        <a:p>
          <a:r>
            <a:rPr lang="el-GR" sz="2800" b="1" dirty="0" smtClean="0">
              <a:solidFill>
                <a:schemeClr val="bg1"/>
              </a:solidFill>
            </a:rPr>
            <a:t>Μετάδοση</a:t>
          </a:r>
          <a:endParaRPr lang="el-GR" sz="2800" b="1" dirty="0">
            <a:solidFill>
              <a:schemeClr val="bg1"/>
            </a:solidFill>
          </a:endParaRPr>
        </a:p>
      </dgm:t>
    </dgm:pt>
    <dgm:pt modelId="{7C54B51D-B6BB-4C38-81DA-DC457A82C7BC}" type="parTrans" cxnId="{885F7135-BF80-429A-9EEF-6D096FF426C6}">
      <dgm:prSet/>
      <dgm:spPr/>
      <dgm:t>
        <a:bodyPr/>
        <a:lstStyle/>
        <a:p>
          <a:endParaRPr lang="el-GR"/>
        </a:p>
      </dgm:t>
    </dgm:pt>
    <dgm:pt modelId="{D8163705-B621-4B51-B07C-39B81BE41DCE}" type="sibTrans" cxnId="{885F7135-BF80-429A-9EEF-6D096FF426C6}">
      <dgm:prSet/>
      <dgm:spPr/>
      <dgm:t>
        <a:bodyPr/>
        <a:lstStyle/>
        <a:p>
          <a:endParaRPr lang="el-GR"/>
        </a:p>
      </dgm:t>
    </dgm:pt>
    <dgm:pt modelId="{B910DB71-2ADC-4915-A3D9-0C22CE637D28}">
      <dgm:prSet phldrT="[Κείμενο]" custT="1"/>
      <dgm:spPr/>
      <dgm:t>
        <a:bodyPr/>
        <a:lstStyle/>
        <a:p>
          <a:r>
            <a:rPr lang="el-GR" sz="1400" dirty="0" smtClean="0"/>
            <a:t>Άμεση επαφή (σταγονίδια του σάλιου)</a:t>
          </a:r>
          <a:endParaRPr lang="el-GR" sz="1400" dirty="0"/>
        </a:p>
      </dgm:t>
    </dgm:pt>
    <dgm:pt modelId="{FF5D099B-5FFF-4504-9A59-6B18F16DDC4F}" type="parTrans" cxnId="{A6A9028E-DE28-4E95-BA36-8331E1BA46B5}">
      <dgm:prSet/>
      <dgm:spPr/>
      <dgm:t>
        <a:bodyPr/>
        <a:lstStyle/>
        <a:p>
          <a:endParaRPr lang="el-GR"/>
        </a:p>
      </dgm:t>
    </dgm:pt>
    <dgm:pt modelId="{A8E78F6C-F6A8-412B-AD6F-F8B83AB65B40}" type="sibTrans" cxnId="{A6A9028E-DE28-4E95-BA36-8331E1BA46B5}">
      <dgm:prSet/>
      <dgm:spPr/>
      <dgm:t>
        <a:bodyPr/>
        <a:lstStyle/>
        <a:p>
          <a:endParaRPr lang="el-GR"/>
        </a:p>
      </dgm:t>
    </dgm:pt>
    <dgm:pt modelId="{34748641-BD02-4BC0-8F17-BA9910860AC8}">
      <dgm:prSet phldrT="[Κείμενο]" custT="1"/>
      <dgm:spPr/>
      <dgm:t>
        <a:bodyPr/>
        <a:lstStyle/>
        <a:p>
          <a:r>
            <a:rPr lang="el-GR" sz="1400" dirty="0" smtClean="0"/>
            <a:t>Πόνος στη στοματική κοιλότητα που μπορεί να εξαπλώνεται μέχρι το λαιμό</a:t>
          </a:r>
          <a:endParaRPr lang="el-GR" sz="1400" dirty="0"/>
        </a:p>
      </dgm:t>
    </dgm:pt>
    <dgm:pt modelId="{A724A431-191E-475F-8C3E-E53910AA3E6B}" type="parTrans" cxnId="{C4C11CF7-DB7F-4799-9EF8-7231B14B8A49}">
      <dgm:prSet/>
      <dgm:spPr/>
      <dgm:t>
        <a:bodyPr/>
        <a:lstStyle/>
        <a:p>
          <a:endParaRPr lang="el-GR"/>
        </a:p>
      </dgm:t>
    </dgm:pt>
    <dgm:pt modelId="{F092FAFF-6AD9-4F0C-8AF5-0C3D1F40DBCE}" type="sibTrans" cxnId="{C4C11CF7-DB7F-4799-9EF8-7231B14B8A49}">
      <dgm:prSet/>
      <dgm:spPr/>
      <dgm:t>
        <a:bodyPr/>
        <a:lstStyle/>
        <a:p>
          <a:endParaRPr lang="el-GR"/>
        </a:p>
      </dgm:t>
    </dgm:pt>
    <dgm:pt modelId="{24455DE1-B48B-4D24-9B78-A4DA0CCF0FAB}">
      <dgm:prSet phldrT="[Κείμενο]" custT="1"/>
      <dgm:spPr/>
      <dgm:t>
        <a:bodyPr/>
        <a:lstStyle/>
        <a:p>
          <a:r>
            <a:rPr lang="el-GR" sz="1400" dirty="0" smtClean="0"/>
            <a:t>Εμφάνιση μικρών φυσαλίδων στα ούλα, τη γλώσσα και το βλεννογόνο των παρειών, οι οποίες είναι πολύ επώδυνες</a:t>
          </a:r>
          <a:endParaRPr lang="el-GR" sz="1400" dirty="0"/>
        </a:p>
      </dgm:t>
    </dgm:pt>
    <dgm:pt modelId="{C0E215C0-FC32-4900-BFB0-4D349581942A}" type="parTrans" cxnId="{F0156910-7880-422F-8D8E-8BEB8631D4AE}">
      <dgm:prSet/>
      <dgm:spPr/>
      <dgm:t>
        <a:bodyPr/>
        <a:lstStyle/>
        <a:p>
          <a:endParaRPr lang="el-GR"/>
        </a:p>
      </dgm:t>
    </dgm:pt>
    <dgm:pt modelId="{21C65F88-81B0-4E5C-9CA1-45F2369ECDEC}" type="sibTrans" cxnId="{F0156910-7880-422F-8D8E-8BEB8631D4AE}">
      <dgm:prSet/>
      <dgm:spPr/>
      <dgm:t>
        <a:bodyPr/>
        <a:lstStyle/>
        <a:p>
          <a:endParaRPr lang="el-GR"/>
        </a:p>
      </dgm:t>
    </dgm:pt>
    <dgm:pt modelId="{CDD60EDC-B6D2-468B-8108-CEC203EBB481}">
      <dgm:prSet phldrT="[Κείμενο]" custT="1"/>
      <dgm:spPr/>
      <dgm:t>
        <a:bodyPr/>
        <a:lstStyle/>
        <a:p>
          <a:r>
            <a:rPr lang="el-GR" sz="1400" dirty="0" smtClean="0"/>
            <a:t>Έμμεση επαφή (μολυσμένα αντικείμενα)</a:t>
          </a:r>
          <a:endParaRPr lang="el-GR" sz="1400" dirty="0"/>
        </a:p>
      </dgm:t>
    </dgm:pt>
    <dgm:pt modelId="{E6374F9E-D41C-4BF6-B16F-6168718B36B0}" type="parTrans" cxnId="{32D47A0F-10C2-4072-9895-BDC55AA99620}">
      <dgm:prSet/>
      <dgm:spPr/>
      <dgm:t>
        <a:bodyPr/>
        <a:lstStyle/>
        <a:p>
          <a:endParaRPr lang="el-GR"/>
        </a:p>
      </dgm:t>
    </dgm:pt>
    <dgm:pt modelId="{726DB817-E7FF-4C11-971D-6C175674DEC3}" type="sibTrans" cxnId="{32D47A0F-10C2-4072-9895-BDC55AA99620}">
      <dgm:prSet/>
      <dgm:spPr/>
      <dgm:t>
        <a:bodyPr/>
        <a:lstStyle/>
        <a:p>
          <a:endParaRPr lang="el-GR"/>
        </a:p>
      </dgm:t>
    </dgm:pt>
    <dgm:pt modelId="{9629F71A-02C2-46F9-AFB4-1B5698D19ABC}" type="pres">
      <dgm:prSet presAssocID="{3BAFADAA-C965-409D-81E5-40EE17376D41}" presName="theList" presStyleCnt="0">
        <dgm:presLayoutVars>
          <dgm:dir/>
          <dgm:animLvl val="lvl"/>
          <dgm:resizeHandles val="exact"/>
        </dgm:presLayoutVars>
      </dgm:prSet>
      <dgm:spPr/>
      <dgm:t>
        <a:bodyPr/>
        <a:lstStyle/>
        <a:p>
          <a:endParaRPr lang="el-GR"/>
        </a:p>
      </dgm:t>
    </dgm:pt>
    <dgm:pt modelId="{68448CDF-FB39-4AC5-BBF6-66B63423D09D}" type="pres">
      <dgm:prSet presAssocID="{188E456E-E960-425F-9AF0-0ADD95010855}" presName="compNode" presStyleCnt="0"/>
      <dgm:spPr/>
    </dgm:pt>
    <dgm:pt modelId="{0945B64E-1FA2-4093-8F4B-D2A437C2C601}" type="pres">
      <dgm:prSet presAssocID="{188E456E-E960-425F-9AF0-0ADD95010855}" presName="aNode" presStyleLbl="bgShp" presStyleIdx="0" presStyleCnt="2"/>
      <dgm:spPr/>
      <dgm:t>
        <a:bodyPr/>
        <a:lstStyle/>
        <a:p>
          <a:endParaRPr lang="el-GR"/>
        </a:p>
      </dgm:t>
    </dgm:pt>
    <dgm:pt modelId="{952F03D3-43F0-44AF-A6CF-43C8D95A6BDB}" type="pres">
      <dgm:prSet presAssocID="{188E456E-E960-425F-9AF0-0ADD95010855}" presName="textNode" presStyleLbl="bgShp" presStyleIdx="0" presStyleCnt="2"/>
      <dgm:spPr/>
      <dgm:t>
        <a:bodyPr/>
        <a:lstStyle/>
        <a:p>
          <a:endParaRPr lang="el-GR"/>
        </a:p>
      </dgm:t>
    </dgm:pt>
    <dgm:pt modelId="{A54AEE82-77B7-4D1F-91B5-4FBA0F22CBA7}" type="pres">
      <dgm:prSet presAssocID="{188E456E-E960-425F-9AF0-0ADD95010855}" presName="compChildNode" presStyleCnt="0"/>
      <dgm:spPr/>
    </dgm:pt>
    <dgm:pt modelId="{091FC344-9C2A-4185-8A07-7FC11FE39435}" type="pres">
      <dgm:prSet presAssocID="{188E456E-E960-425F-9AF0-0ADD95010855}" presName="theInnerList" presStyleCnt="0"/>
      <dgm:spPr/>
    </dgm:pt>
    <dgm:pt modelId="{A583F2E6-167A-4C38-9BCE-D812C203EA1F}" type="pres">
      <dgm:prSet presAssocID="{25651C43-D5CE-41DB-A821-E8F42D7DF980}" presName="childNode" presStyleLbl="node1" presStyleIdx="0" presStyleCnt="6" custScaleY="126977" custLinFactY="-62797" custLinFactNeighborX="1271" custLinFactNeighborY="-100000">
        <dgm:presLayoutVars>
          <dgm:bulletEnabled val="1"/>
        </dgm:presLayoutVars>
      </dgm:prSet>
      <dgm:spPr/>
      <dgm:t>
        <a:bodyPr/>
        <a:lstStyle/>
        <a:p>
          <a:endParaRPr lang="el-GR"/>
        </a:p>
      </dgm:t>
    </dgm:pt>
    <dgm:pt modelId="{2DB115CD-3BB6-4257-B7D6-4B85EC2FBEF1}" type="pres">
      <dgm:prSet presAssocID="{25651C43-D5CE-41DB-A821-E8F42D7DF980}" presName="aSpace2" presStyleCnt="0"/>
      <dgm:spPr/>
    </dgm:pt>
    <dgm:pt modelId="{A8C50B4E-9D0F-4344-ACA5-E744E5750F31}" type="pres">
      <dgm:prSet presAssocID="{34748641-BD02-4BC0-8F17-BA9910860AC8}" presName="childNode" presStyleLbl="node1" presStyleIdx="1" presStyleCnt="6" custScaleY="215413" custLinFactY="-24277" custLinFactNeighborX="1271" custLinFactNeighborY="-100000">
        <dgm:presLayoutVars>
          <dgm:bulletEnabled val="1"/>
        </dgm:presLayoutVars>
      </dgm:prSet>
      <dgm:spPr/>
      <dgm:t>
        <a:bodyPr/>
        <a:lstStyle/>
        <a:p>
          <a:endParaRPr lang="el-GR"/>
        </a:p>
      </dgm:t>
    </dgm:pt>
    <dgm:pt modelId="{EB9053C5-3B65-40EE-9CE0-D4ADC9F81445}" type="pres">
      <dgm:prSet presAssocID="{34748641-BD02-4BC0-8F17-BA9910860AC8}" presName="aSpace2" presStyleCnt="0"/>
      <dgm:spPr/>
    </dgm:pt>
    <dgm:pt modelId="{E302D8D4-1439-4B14-9FBE-99F92908BF40}" type="pres">
      <dgm:prSet presAssocID="{24455DE1-B48B-4D24-9B78-A4DA0CCF0FAB}" presName="childNode" presStyleLbl="node1" presStyleIdx="2" presStyleCnt="6" custScaleY="245510" custLinFactY="-8566" custLinFactNeighborX="1271" custLinFactNeighborY="-100000">
        <dgm:presLayoutVars>
          <dgm:bulletEnabled val="1"/>
        </dgm:presLayoutVars>
      </dgm:prSet>
      <dgm:spPr/>
      <dgm:t>
        <a:bodyPr/>
        <a:lstStyle/>
        <a:p>
          <a:endParaRPr lang="el-GR"/>
        </a:p>
      </dgm:t>
    </dgm:pt>
    <dgm:pt modelId="{2F805E14-72D4-4A7A-B07D-247B954D0A07}" type="pres">
      <dgm:prSet presAssocID="{24455DE1-B48B-4D24-9B78-A4DA0CCF0FAB}" presName="aSpace2" presStyleCnt="0"/>
      <dgm:spPr/>
    </dgm:pt>
    <dgm:pt modelId="{F65998B4-EBE7-4919-B552-6B20A26A482E}" type="pres">
      <dgm:prSet presAssocID="{0FDA0F7A-6FE5-470E-BF62-46A2AF9063D6}" presName="childNode" presStyleLbl="node1" presStyleIdx="3" presStyleCnt="6" custScaleY="251246">
        <dgm:presLayoutVars>
          <dgm:bulletEnabled val="1"/>
        </dgm:presLayoutVars>
      </dgm:prSet>
      <dgm:spPr/>
      <dgm:t>
        <a:bodyPr/>
        <a:lstStyle/>
        <a:p>
          <a:endParaRPr lang="el-GR"/>
        </a:p>
      </dgm:t>
    </dgm:pt>
    <dgm:pt modelId="{968285AA-1AB4-4F8C-BD57-337A3669663F}" type="pres">
      <dgm:prSet presAssocID="{188E456E-E960-425F-9AF0-0ADD95010855}" presName="aSpace" presStyleCnt="0"/>
      <dgm:spPr/>
    </dgm:pt>
    <dgm:pt modelId="{52CE528F-423A-4D9F-B07E-54991F875E6D}" type="pres">
      <dgm:prSet presAssocID="{D351FAEB-3AAC-4005-B05A-AB9749DC8D5F}" presName="compNode" presStyleCnt="0"/>
      <dgm:spPr/>
    </dgm:pt>
    <dgm:pt modelId="{6F147C4B-A0BC-42F5-85B4-2FD33E37D85E}" type="pres">
      <dgm:prSet presAssocID="{D351FAEB-3AAC-4005-B05A-AB9749DC8D5F}" presName="aNode" presStyleLbl="bgShp" presStyleIdx="1" presStyleCnt="2"/>
      <dgm:spPr/>
      <dgm:t>
        <a:bodyPr/>
        <a:lstStyle/>
        <a:p>
          <a:endParaRPr lang="el-GR"/>
        </a:p>
      </dgm:t>
    </dgm:pt>
    <dgm:pt modelId="{1EF7280E-C3D0-4871-8D22-30FF7B7DD87A}" type="pres">
      <dgm:prSet presAssocID="{D351FAEB-3AAC-4005-B05A-AB9749DC8D5F}" presName="textNode" presStyleLbl="bgShp" presStyleIdx="1" presStyleCnt="2"/>
      <dgm:spPr/>
      <dgm:t>
        <a:bodyPr/>
        <a:lstStyle/>
        <a:p>
          <a:endParaRPr lang="el-GR"/>
        </a:p>
      </dgm:t>
    </dgm:pt>
    <dgm:pt modelId="{0BB6A7A6-37D5-483A-BA6B-D4B47433A67E}" type="pres">
      <dgm:prSet presAssocID="{D351FAEB-3AAC-4005-B05A-AB9749DC8D5F}" presName="compChildNode" presStyleCnt="0"/>
      <dgm:spPr/>
    </dgm:pt>
    <dgm:pt modelId="{815F32E4-F114-4070-9F8B-DA579F22BA40}" type="pres">
      <dgm:prSet presAssocID="{D351FAEB-3AAC-4005-B05A-AB9749DC8D5F}" presName="theInnerList" presStyleCnt="0"/>
      <dgm:spPr/>
    </dgm:pt>
    <dgm:pt modelId="{1773A2F3-E0A6-4B0F-90D6-B92D15702297}" type="pres">
      <dgm:prSet presAssocID="{B910DB71-2ADC-4915-A3D9-0C22CE637D28}" presName="childNode" presStyleLbl="node1" presStyleIdx="4" presStyleCnt="6">
        <dgm:presLayoutVars>
          <dgm:bulletEnabled val="1"/>
        </dgm:presLayoutVars>
      </dgm:prSet>
      <dgm:spPr/>
      <dgm:t>
        <a:bodyPr/>
        <a:lstStyle/>
        <a:p>
          <a:endParaRPr lang="el-GR"/>
        </a:p>
      </dgm:t>
    </dgm:pt>
    <dgm:pt modelId="{B8B809B6-18DA-4869-9099-4378E3D48ABF}" type="pres">
      <dgm:prSet presAssocID="{B910DB71-2ADC-4915-A3D9-0C22CE637D28}" presName="aSpace2" presStyleCnt="0"/>
      <dgm:spPr/>
    </dgm:pt>
    <dgm:pt modelId="{065F671A-1191-434C-987F-4B9B1EA19F9F}" type="pres">
      <dgm:prSet presAssocID="{CDD60EDC-B6D2-468B-8108-CEC203EBB481}" presName="childNode" presStyleLbl="node1" presStyleIdx="5" presStyleCnt="6">
        <dgm:presLayoutVars>
          <dgm:bulletEnabled val="1"/>
        </dgm:presLayoutVars>
      </dgm:prSet>
      <dgm:spPr/>
      <dgm:t>
        <a:bodyPr/>
        <a:lstStyle/>
        <a:p>
          <a:endParaRPr lang="el-GR"/>
        </a:p>
      </dgm:t>
    </dgm:pt>
  </dgm:ptLst>
  <dgm:cxnLst>
    <dgm:cxn modelId="{3DDABEAC-5CC6-487B-A912-66F7CE919E6D}" type="presOf" srcId="{188E456E-E960-425F-9AF0-0ADD95010855}" destId="{952F03D3-43F0-44AF-A6CF-43C8D95A6BDB}" srcOrd="1" destOrd="0" presId="urn:microsoft.com/office/officeart/2005/8/layout/lProcess2"/>
    <dgm:cxn modelId="{6107145C-94BB-4527-AEE2-1FAC962F8F10}" type="presOf" srcId="{CDD60EDC-B6D2-468B-8108-CEC203EBB481}" destId="{065F671A-1191-434C-987F-4B9B1EA19F9F}" srcOrd="0" destOrd="0" presId="urn:microsoft.com/office/officeart/2005/8/layout/lProcess2"/>
    <dgm:cxn modelId="{C4C11CF7-DB7F-4799-9EF8-7231B14B8A49}" srcId="{188E456E-E960-425F-9AF0-0ADD95010855}" destId="{34748641-BD02-4BC0-8F17-BA9910860AC8}" srcOrd="1" destOrd="0" parTransId="{A724A431-191E-475F-8C3E-E53910AA3E6B}" sibTransId="{F092FAFF-6AD9-4F0C-8AF5-0C3D1F40DBCE}"/>
    <dgm:cxn modelId="{42C3941A-2B69-4B2F-892F-23A70A42088B}" srcId="{188E456E-E960-425F-9AF0-0ADD95010855}" destId="{0FDA0F7A-6FE5-470E-BF62-46A2AF9063D6}" srcOrd="3" destOrd="0" parTransId="{E6F114F3-B3CF-402C-977C-3CDBA9DC1EAC}" sibTransId="{B5275D1E-C44F-4747-9405-02F0BE9A82A5}"/>
    <dgm:cxn modelId="{D4C0138E-D57D-4716-A62B-AC9AD399A4C7}" type="presOf" srcId="{D351FAEB-3AAC-4005-B05A-AB9749DC8D5F}" destId="{6F147C4B-A0BC-42F5-85B4-2FD33E37D85E}" srcOrd="0" destOrd="0" presId="urn:microsoft.com/office/officeart/2005/8/layout/lProcess2"/>
    <dgm:cxn modelId="{B4F7BBF2-91C9-496D-97B0-25DA8C5896CD}" type="presOf" srcId="{188E456E-E960-425F-9AF0-0ADD95010855}" destId="{0945B64E-1FA2-4093-8F4B-D2A437C2C601}" srcOrd="0" destOrd="0" presId="urn:microsoft.com/office/officeart/2005/8/layout/lProcess2"/>
    <dgm:cxn modelId="{AB2E897E-421C-4C73-A8B1-F5B27121E013}" type="presOf" srcId="{25651C43-D5CE-41DB-A821-E8F42D7DF980}" destId="{A583F2E6-167A-4C38-9BCE-D812C203EA1F}" srcOrd="0" destOrd="0" presId="urn:microsoft.com/office/officeart/2005/8/layout/lProcess2"/>
    <dgm:cxn modelId="{7E6D957E-2306-4DFF-9389-5DF5F14D331E}" type="presOf" srcId="{24455DE1-B48B-4D24-9B78-A4DA0CCF0FAB}" destId="{E302D8D4-1439-4B14-9FBE-99F92908BF40}" srcOrd="0" destOrd="0" presId="urn:microsoft.com/office/officeart/2005/8/layout/lProcess2"/>
    <dgm:cxn modelId="{4C51CBC2-7F12-4279-A0B2-BCEE91B3D94A}" type="presOf" srcId="{0FDA0F7A-6FE5-470E-BF62-46A2AF9063D6}" destId="{F65998B4-EBE7-4919-B552-6B20A26A482E}" srcOrd="0" destOrd="0" presId="urn:microsoft.com/office/officeart/2005/8/layout/lProcess2"/>
    <dgm:cxn modelId="{3ED8423C-9228-461C-A1FE-3721C2C0B40C}" type="presOf" srcId="{B910DB71-2ADC-4915-A3D9-0C22CE637D28}" destId="{1773A2F3-E0A6-4B0F-90D6-B92D15702297}" srcOrd="0" destOrd="0" presId="urn:microsoft.com/office/officeart/2005/8/layout/lProcess2"/>
    <dgm:cxn modelId="{885F7135-BF80-429A-9EEF-6D096FF426C6}" srcId="{3BAFADAA-C965-409D-81E5-40EE17376D41}" destId="{D351FAEB-3AAC-4005-B05A-AB9749DC8D5F}" srcOrd="1" destOrd="0" parTransId="{7C54B51D-B6BB-4C38-81DA-DC457A82C7BC}" sibTransId="{D8163705-B621-4B51-B07C-39B81BE41DCE}"/>
    <dgm:cxn modelId="{1B806ED2-C2CA-4EBE-953E-06821722217D}" srcId="{188E456E-E960-425F-9AF0-0ADD95010855}" destId="{25651C43-D5CE-41DB-A821-E8F42D7DF980}" srcOrd="0" destOrd="0" parTransId="{EF01D36E-3634-40A7-B132-DA837961F155}" sibTransId="{93504EA6-FAE2-4279-BA9A-43300BFF2C18}"/>
    <dgm:cxn modelId="{32D47A0F-10C2-4072-9895-BDC55AA99620}" srcId="{D351FAEB-3AAC-4005-B05A-AB9749DC8D5F}" destId="{CDD60EDC-B6D2-468B-8108-CEC203EBB481}" srcOrd="1" destOrd="0" parTransId="{E6374F9E-D41C-4BF6-B16F-6168718B36B0}" sibTransId="{726DB817-E7FF-4C11-971D-6C175674DEC3}"/>
    <dgm:cxn modelId="{7FBACAAD-0A55-4A85-9565-152D8F27792F}" type="presOf" srcId="{D351FAEB-3AAC-4005-B05A-AB9749DC8D5F}" destId="{1EF7280E-C3D0-4871-8D22-30FF7B7DD87A}" srcOrd="1" destOrd="0" presId="urn:microsoft.com/office/officeart/2005/8/layout/lProcess2"/>
    <dgm:cxn modelId="{F0156910-7880-422F-8D8E-8BEB8631D4AE}" srcId="{188E456E-E960-425F-9AF0-0ADD95010855}" destId="{24455DE1-B48B-4D24-9B78-A4DA0CCF0FAB}" srcOrd="2" destOrd="0" parTransId="{C0E215C0-FC32-4900-BFB0-4D349581942A}" sibTransId="{21C65F88-81B0-4E5C-9CA1-45F2369ECDEC}"/>
    <dgm:cxn modelId="{696413DC-85ED-4800-B23B-0C3576360383}" srcId="{3BAFADAA-C965-409D-81E5-40EE17376D41}" destId="{188E456E-E960-425F-9AF0-0ADD95010855}" srcOrd="0" destOrd="0" parTransId="{7324EEF8-45A8-4193-9870-7EA9CAD953EE}" sibTransId="{A6182492-2A4A-4545-84D9-51899B70F8B2}"/>
    <dgm:cxn modelId="{1F07FF40-14A0-45D2-A7EE-4418D5166641}" type="presOf" srcId="{3BAFADAA-C965-409D-81E5-40EE17376D41}" destId="{9629F71A-02C2-46F9-AFB4-1B5698D19ABC}" srcOrd="0" destOrd="0" presId="urn:microsoft.com/office/officeart/2005/8/layout/lProcess2"/>
    <dgm:cxn modelId="{9970B8D4-69FB-4355-8593-EAB82D3F8812}" type="presOf" srcId="{34748641-BD02-4BC0-8F17-BA9910860AC8}" destId="{A8C50B4E-9D0F-4344-ACA5-E744E5750F31}" srcOrd="0" destOrd="0" presId="urn:microsoft.com/office/officeart/2005/8/layout/lProcess2"/>
    <dgm:cxn modelId="{A6A9028E-DE28-4E95-BA36-8331E1BA46B5}" srcId="{D351FAEB-3AAC-4005-B05A-AB9749DC8D5F}" destId="{B910DB71-2ADC-4915-A3D9-0C22CE637D28}" srcOrd="0" destOrd="0" parTransId="{FF5D099B-5FFF-4504-9A59-6B18F16DDC4F}" sibTransId="{A8E78F6C-F6A8-412B-AD6F-F8B83AB65B40}"/>
    <dgm:cxn modelId="{EAEF0FBC-CD79-430B-8BC6-5790C00D6F59}" type="presParOf" srcId="{9629F71A-02C2-46F9-AFB4-1B5698D19ABC}" destId="{68448CDF-FB39-4AC5-BBF6-66B63423D09D}" srcOrd="0" destOrd="0" presId="urn:microsoft.com/office/officeart/2005/8/layout/lProcess2"/>
    <dgm:cxn modelId="{6E87A5EB-81CE-41DA-91F3-5227C5C88B89}" type="presParOf" srcId="{68448CDF-FB39-4AC5-BBF6-66B63423D09D}" destId="{0945B64E-1FA2-4093-8F4B-D2A437C2C601}" srcOrd="0" destOrd="0" presId="urn:microsoft.com/office/officeart/2005/8/layout/lProcess2"/>
    <dgm:cxn modelId="{97C503F8-1860-4529-9783-61076C45F48E}" type="presParOf" srcId="{68448CDF-FB39-4AC5-BBF6-66B63423D09D}" destId="{952F03D3-43F0-44AF-A6CF-43C8D95A6BDB}" srcOrd="1" destOrd="0" presId="urn:microsoft.com/office/officeart/2005/8/layout/lProcess2"/>
    <dgm:cxn modelId="{BA089CCF-7B79-400B-AB2F-759C4A860031}" type="presParOf" srcId="{68448CDF-FB39-4AC5-BBF6-66B63423D09D}" destId="{A54AEE82-77B7-4D1F-91B5-4FBA0F22CBA7}" srcOrd="2" destOrd="0" presId="urn:microsoft.com/office/officeart/2005/8/layout/lProcess2"/>
    <dgm:cxn modelId="{7EDB776B-4482-46DD-9B65-BCEFED6A1FFD}" type="presParOf" srcId="{A54AEE82-77B7-4D1F-91B5-4FBA0F22CBA7}" destId="{091FC344-9C2A-4185-8A07-7FC11FE39435}" srcOrd="0" destOrd="0" presId="urn:microsoft.com/office/officeart/2005/8/layout/lProcess2"/>
    <dgm:cxn modelId="{82F6D5EE-AF11-4A54-B843-A89CB563B28D}" type="presParOf" srcId="{091FC344-9C2A-4185-8A07-7FC11FE39435}" destId="{A583F2E6-167A-4C38-9BCE-D812C203EA1F}" srcOrd="0" destOrd="0" presId="urn:microsoft.com/office/officeart/2005/8/layout/lProcess2"/>
    <dgm:cxn modelId="{38B203FC-A5D2-49DB-8E8C-0D795C113BBE}" type="presParOf" srcId="{091FC344-9C2A-4185-8A07-7FC11FE39435}" destId="{2DB115CD-3BB6-4257-B7D6-4B85EC2FBEF1}" srcOrd="1" destOrd="0" presId="urn:microsoft.com/office/officeart/2005/8/layout/lProcess2"/>
    <dgm:cxn modelId="{CB0B1A0C-EEA6-4D48-93C8-542E91B9D15B}" type="presParOf" srcId="{091FC344-9C2A-4185-8A07-7FC11FE39435}" destId="{A8C50B4E-9D0F-4344-ACA5-E744E5750F31}" srcOrd="2" destOrd="0" presId="urn:microsoft.com/office/officeart/2005/8/layout/lProcess2"/>
    <dgm:cxn modelId="{74721322-EF59-4F58-98D3-CBB7822ECC75}" type="presParOf" srcId="{091FC344-9C2A-4185-8A07-7FC11FE39435}" destId="{EB9053C5-3B65-40EE-9CE0-D4ADC9F81445}" srcOrd="3" destOrd="0" presId="urn:microsoft.com/office/officeart/2005/8/layout/lProcess2"/>
    <dgm:cxn modelId="{0D1539B3-E682-402D-8F6F-3C5733307276}" type="presParOf" srcId="{091FC344-9C2A-4185-8A07-7FC11FE39435}" destId="{E302D8D4-1439-4B14-9FBE-99F92908BF40}" srcOrd="4" destOrd="0" presId="urn:microsoft.com/office/officeart/2005/8/layout/lProcess2"/>
    <dgm:cxn modelId="{CDA74006-E3F0-4F18-BCC6-A74FBFDE554D}" type="presParOf" srcId="{091FC344-9C2A-4185-8A07-7FC11FE39435}" destId="{2F805E14-72D4-4A7A-B07D-247B954D0A07}" srcOrd="5" destOrd="0" presId="urn:microsoft.com/office/officeart/2005/8/layout/lProcess2"/>
    <dgm:cxn modelId="{59648A36-3F5D-45EC-AF7B-5C1E0B86ACAE}" type="presParOf" srcId="{091FC344-9C2A-4185-8A07-7FC11FE39435}" destId="{F65998B4-EBE7-4919-B552-6B20A26A482E}" srcOrd="6" destOrd="0" presId="urn:microsoft.com/office/officeart/2005/8/layout/lProcess2"/>
    <dgm:cxn modelId="{F231E5F5-4F3D-46D8-BEFF-3272C0543452}" type="presParOf" srcId="{9629F71A-02C2-46F9-AFB4-1B5698D19ABC}" destId="{968285AA-1AB4-4F8C-BD57-337A3669663F}" srcOrd="1" destOrd="0" presId="urn:microsoft.com/office/officeart/2005/8/layout/lProcess2"/>
    <dgm:cxn modelId="{D1899EE2-6B47-4EE8-844B-A15238FF8A95}" type="presParOf" srcId="{9629F71A-02C2-46F9-AFB4-1B5698D19ABC}" destId="{52CE528F-423A-4D9F-B07E-54991F875E6D}" srcOrd="2" destOrd="0" presId="urn:microsoft.com/office/officeart/2005/8/layout/lProcess2"/>
    <dgm:cxn modelId="{7D2A81D1-7E6E-4AE4-8AF0-7F66790C1248}" type="presParOf" srcId="{52CE528F-423A-4D9F-B07E-54991F875E6D}" destId="{6F147C4B-A0BC-42F5-85B4-2FD33E37D85E}" srcOrd="0" destOrd="0" presId="urn:microsoft.com/office/officeart/2005/8/layout/lProcess2"/>
    <dgm:cxn modelId="{1DF93ACB-7FCF-46F5-B82D-C1A77902D817}" type="presParOf" srcId="{52CE528F-423A-4D9F-B07E-54991F875E6D}" destId="{1EF7280E-C3D0-4871-8D22-30FF7B7DD87A}" srcOrd="1" destOrd="0" presId="urn:microsoft.com/office/officeart/2005/8/layout/lProcess2"/>
    <dgm:cxn modelId="{5DE8BEEB-4871-40B4-A06C-22E091F388D8}" type="presParOf" srcId="{52CE528F-423A-4D9F-B07E-54991F875E6D}" destId="{0BB6A7A6-37D5-483A-BA6B-D4B47433A67E}" srcOrd="2" destOrd="0" presId="urn:microsoft.com/office/officeart/2005/8/layout/lProcess2"/>
    <dgm:cxn modelId="{09B61639-2180-4D43-93BE-08B860C7277A}" type="presParOf" srcId="{0BB6A7A6-37D5-483A-BA6B-D4B47433A67E}" destId="{815F32E4-F114-4070-9F8B-DA579F22BA40}" srcOrd="0" destOrd="0" presId="urn:microsoft.com/office/officeart/2005/8/layout/lProcess2"/>
    <dgm:cxn modelId="{EAB8E575-73DB-4B07-807B-6DD6F9895AF8}" type="presParOf" srcId="{815F32E4-F114-4070-9F8B-DA579F22BA40}" destId="{1773A2F3-E0A6-4B0F-90D6-B92D15702297}" srcOrd="0" destOrd="0" presId="urn:microsoft.com/office/officeart/2005/8/layout/lProcess2"/>
    <dgm:cxn modelId="{5D36A543-E008-46E6-B95B-B8E0BFB97564}" type="presParOf" srcId="{815F32E4-F114-4070-9F8B-DA579F22BA40}" destId="{B8B809B6-18DA-4869-9099-4378E3D48ABF}" srcOrd="1" destOrd="0" presId="urn:microsoft.com/office/officeart/2005/8/layout/lProcess2"/>
    <dgm:cxn modelId="{84378B9D-DF25-497D-B00F-72CDF28D35C9}" type="presParOf" srcId="{815F32E4-F114-4070-9F8B-DA579F22BA40}" destId="{065F671A-1191-434C-987F-4B9B1EA19F9F}" srcOrd="2"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3BAFADAA-C965-409D-81E5-40EE17376D4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l-GR"/>
        </a:p>
      </dgm:t>
    </dgm:pt>
    <dgm:pt modelId="{D351FAEB-3AAC-4005-B05A-AB9749DC8D5F}">
      <dgm:prSet phldrT="[Κείμενο]" custT="1"/>
      <dgm:spPr>
        <a:solidFill>
          <a:schemeClr val="accent1">
            <a:lumMod val="60000"/>
            <a:lumOff val="40000"/>
          </a:schemeClr>
        </a:solidFill>
      </dgm:spPr>
      <dgm:t>
        <a:bodyPr/>
        <a:lstStyle/>
        <a:p>
          <a:r>
            <a:rPr lang="el-GR" sz="2800" b="1" dirty="0" smtClean="0">
              <a:solidFill>
                <a:schemeClr val="bg1"/>
              </a:solidFill>
            </a:rPr>
            <a:t>Διάγνωση</a:t>
          </a:r>
          <a:r>
            <a:rPr lang="en-US" sz="2800" b="1" dirty="0" smtClean="0">
              <a:solidFill>
                <a:schemeClr val="bg1"/>
              </a:solidFill>
            </a:rPr>
            <a:t> </a:t>
          </a:r>
          <a:endParaRPr lang="el-GR" sz="2800" b="1" dirty="0">
            <a:solidFill>
              <a:schemeClr val="bg1"/>
            </a:solidFill>
          </a:endParaRPr>
        </a:p>
      </dgm:t>
    </dgm:pt>
    <dgm:pt modelId="{7C54B51D-B6BB-4C38-81DA-DC457A82C7BC}" type="parTrans" cxnId="{885F7135-BF80-429A-9EEF-6D096FF426C6}">
      <dgm:prSet/>
      <dgm:spPr/>
      <dgm:t>
        <a:bodyPr/>
        <a:lstStyle/>
        <a:p>
          <a:endParaRPr lang="el-GR"/>
        </a:p>
      </dgm:t>
    </dgm:pt>
    <dgm:pt modelId="{D8163705-B621-4B51-B07C-39B81BE41DCE}" type="sibTrans" cxnId="{885F7135-BF80-429A-9EEF-6D096FF426C6}">
      <dgm:prSet/>
      <dgm:spPr/>
      <dgm:t>
        <a:bodyPr/>
        <a:lstStyle/>
        <a:p>
          <a:endParaRPr lang="el-GR"/>
        </a:p>
      </dgm:t>
    </dgm:pt>
    <dgm:pt modelId="{B910DB71-2ADC-4915-A3D9-0C22CE637D28}">
      <dgm:prSet phldrT="[Κείμενο]" custT="1"/>
      <dgm:spPr/>
      <dgm:t>
        <a:bodyPr/>
        <a:lstStyle/>
        <a:p>
          <a:r>
            <a:rPr lang="el-GR" sz="1400" dirty="0" smtClean="0"/>
            <a:t>Από τα κλινικά συμπτώματα της νόσου</a:t>
          </a:r>
          <a:endParaRPr lang="el-GR" sz="1400" dirty="0"/>
        </a:p>
      </dgm:t>
    </dgm:pt>
    <dgm:pt modelId="{FF5D099B-5FFF-4504-9A59-6B18F16DDC4F}" type="parTrans" cxnId="{A6A9028E-DE28-4E95-BA36-8331E1BA46B5}">
      <dgm:prSet/>
      <dgm:spPr/>
      <dgm:t>
        <a:bodyPr/>
        <a:lstStyle/>
        <a:p>
          <a:endParaRPr lang="el-GR"/>
        </a:p>
      </dgm:t>
    </dgm:pt>
    <dgm:pt modelId="{A8E78F6C-F6A8-412B-AD6F-F8B83AB65B40}" type="sibTrans" cxnId="{A6A9028E-DE28-4E95-BA36-8331E1BA46B5}">
      <dgm:prSet/>
      <dgm:spPr/>
      <dgm:t>
        <a:bodyPr/>
        <a:lstStyle/>
        <a:p>
          <a:endParaRPr lang="el-GR"/>
        </a:p>
      </dgm:t>
    </dgm:pt>
    <dgm:pt modelId="{AA929986-8542-4F08-AF17-DCC47E99E225}">
      <dgm:prSet phldrT="[Κείμενο]" custT="1"/>
      <dgm:spPr>
        <a:solidFill>
          <a:schemeClr val="accent1">
            <a:lumMod val="40000"/>
            <a:lumOff val="60000"/>
          </a:schemeClr>
        </a:solidFill>
      </dgm:spPr>
      <dgm:t>
        <a:bodyPr/>
        <a:lstStyle/>
        <a:p>
          <a:r>
            <a:rPr lang="el-GR" sz="2800" b="1" dirty="0" smtClean="0">
              <a:solidFill>
                <a:schemeClr val="bg1"/>
              </a:solidFill>
            </a:rPr>
            <a:t>Θεραπεία</a:t>
          </a:r>
          <a:endParaRPr lang="el-GR" sz="2800" b="1" dirty="0">
            <a:solidFill>
              <a:schemeClr val="bg1"/>
            </a:solidFill>
          </a:endParaRPr>
        </a:p>
      </dgm:t>
    </dgm:pt>
    <dgm:pt modelId="{E16E43F3-72C0-4959-B0F5-75156D5E24C6}" type="parTrans" cxnId="{844970D4-CCE5-4F9C-B82C-9E149562DB72}">
      <dgm:prSet/>
      <dgm:spPr/>
      <dgm:t>
        <a:bodyPr/>
        <a:lstStyle/>
        <a:p>
          <a:endParaRPr lang="el-GR"/>
        </a:p>
      </dgm:t>
    </dgm:pt>
    <dgm:pt modelId="{0135DE03-6669-4C24-BE60-9FFD09392E15}" type="sibTrans" cxnId="{844970D4-CCE5-4F9C-B82C-9E149562DB72}">
      <dgm:prSet/>
      <dgm:spPr/>
      <dgm:t>
        <a:bodyPr/>
        <a:lstStyle/>
        <a:p>
          <a:endParaRPr lang="el-GR"/>
        </a:p>
      </dgm:t>
    </dgm:pt>
    <dgm:pt modelId="{90B0F3CB-2580-46E2-94DD-0069102B60A3}">
      <dgm:prSet phldrT="[Κείμενο]" custT="1"/>
      <dgm:spPr/>
      <dgm:t>
        <a:bodyPr/>
        <a:lstStyle/>
        <a:p>
          <a:r>
            <a:rPr lang="en-US" sz="1400" dirty="0" err="1" smtClean="0"/>
            <a:t>Aciclovir</a:t>
          </a:r>
          <a:r>
            <a:rPr lang="en-US" sz="1400" dirty="0" smtClean="0"/>
            <a:t> </a:t>
          </a:r>
          <a:r>
            <a:rPr lang="el-GR" sz="1400" dirty="0" smtClean="0"/>
            <a:t>ή </a:t>
          </a:r>
          <a:r>
            <a:rPr lang="en-US" sz="1400" dirty="0" err="1" smtClean="0"/>
            <a:t>Penciclovir</a:t>
          </a:r>
          <a:endParaRPr lang="el-GR" sz="1400" dirty="0"/>
        </a:p>
      </dgm:t>
    </dgm:pt>
    <dgm:pt modelId="{A4095211-C2BE-48DB-AC72-1684838A66FB}" type="parTrans" cxnId="{C465BA90-F214-41C3-9CEF-EE303F882E5D}">
      <dgm:prSet/>
      <dgm:spPr/>
      <dgm:t>
        <a:bodyPr/>
        <a:lstStyle/>
        <a:p>
          <a:endParaRPr lang="el-GR"/>
        </a:p>
      </dgm:t>
    </dgm:pt>
    <dgm:pt modelId="{8618C673-A3D5-4B2B-B110-FC0C3C6A52B3}" type="sibTrans" cxnId="{C465BA90-F214-41C3-9CEF-EE303F882E5D}">
      <dgm:prSet/>
      <dgm:spPr/>
      <dgm:t>
        <a:bodyPr/>
        <a:lstStyle/>
        <a:p>
          <a:endParaRPr lang="el-GR"/>
        </a:p>
      </dgm:t>
    </dgm:pt>
    <dgm:pt modelId="{2A8AE5D7-8828-4B09-A5C1-438AB6D01043}">
      <dgm:prSet phldrT="[Κείμενο]" custT="1"/>
      <dgm:spPr/>
      <dgm:t>
        <a:bodyPr/>
        <a:lstStyle/>
        <a:p>
          <a:r>
            <a:rPr lang="el-GR" sz="1400" dirty="0" smtClean="0"/>
            <a:t>Και τα δύο φάρμακα επεμβαίνουν στην αντιγραφή του </a:t>
          </a:r>
          <a:r>
            <a:rPr lang="en-US" sz="1400" dirty="0" smtClean="0"/>
            <a:t>DNA</a:t>
          </a:r>
          <a:r>
            <a:rPr lang="el-GR" sz="1400" dirty="0" smtClean="0"/>
            <a:t>, σταματώντας την επιμήκυνση της θυγατρικής αλυσίδας</a:t>
          </a:r>
          <a:endParaRPr lang="el-GR" sz="1400" dirty="0"/>
        </a:p>
      </dgm:t>
    </dgm:pt>
    <dgm:pt modelId="{BF1133E7-A23B-4600-BBC2-E36135D6B3C8}" type="parTrans" cxnId="{F04ECE55-EDF3-456A-9658-43C2E3694567}">
      <dgm:prSet/>
      <dgm:spPr/>
      <dgm:t>
        <a:bodyPr/>
        <a:lstStyle/>
        <a:p>
          <a:endParaRPr lang="el-GR"/>
        </a:p>
      </dgm:t>
    </dgm:pt>
    <dgm:pt modelId="{98215C97-6C76-4F8D-BD9F-4DFFC8400FB2}" type="sibTrans" cxnId="{F04ECE55-EDF3-456A-9658-43C2E3694567}">
      <dgm:prSet/>
      <dgm:spPr/>
      <dgm:t>
        <a:bodyPr/>
        <a:lstStyle/>
        <a:p>
          <a:endParaRPr lang="el-GR"/>
        </a:p>
      </dgm:t>
    </dgm:pt>
    <dgm:pt modelId="{CDD60EDC-B6D2-468B-8108-CEC203EBB481}">
      <dgm:prSet phldrT="[Κείμενο]" custT="1"/>
      <dgm:spPr/>
      <dgm:t>
        <a:bodyPr/>
        <a:lstStyle/>
        <a:p>
          <a:r>
            <a:rPr lang="el-GR" sz="1400" dirty="0" smtClean="0"/>
            <a:t>Ο διαχωρισμός του τύπων 1 και 2 μπορεί να γίνει από τις κυτταροπαθολογικές αλλοιώσεις μετά την καλλιέργεια του ιού σε κυτταροκαλλιέργειες, με ανοσοφθορισμό ή με </a:t>
          </a:r>
          <a:r>
            <a:rPr lang="en-US" sz="1400" dirty="0" smtClean="0"/>
            <a:t>PCR</a:t>
          </a:r>
          <a:endParaRPr lang="el-GR" sz="1400" dirty="0"/>
        </a:p>
      </dgm:t>
    </dgm:pt>
    <dgm:pt modelId="{E6374F9E-D41C-4BF6-B16F-6168718B36B0}" type="parTrans" cxnId="{32D47A0F-10C2-4072-9895-BDC55AA99620}">
      <dgm:prSet/>
      <dgm:spPr/>
      <dgm:t>
        <a:bodyPr/>
        <a:lstStyle/>
        <a:p>
          <a:endParaRPr lang="el-GR"/>
        </a:p>
      </dgm:t>
    </dgm:pt>
    <dgm:pt modelId="{726DB817-E7FF-4C11-971D-6C175674DEC3}" type="sibTrans" cxnId="{32D47A0F-10C2-4072-9895-BDC55AA99620}">
      <dgm:prSet/>
      <dgm:spPr/>
      <dgm:t>
        <a:bodyPr/>
        <a:lstStyle/>
        <a:p>
          <a:endParaRPr lang="el-GR"/>
        </a:p>
      </dgm:t>
    </dgm:pt>
    <dgm:pt modelId="{2DE33353-FB43-4D5B-B681-094859EA50AA}">
      <dgm:prSet phldrT="[Κείμενο]"/>
      <dgm:spPr/>
      <dgm:t>
        <a:bodyPr/>
        <a:lstStyle/>
        <a:p>
          <a:r>
            <a:rPr lang="el-GR" dirty="0" smtClean="0"/>
            <a:t>Εφαρμόζονται τοπικά και είναι πιο αποτελεσματικά αν χρησιμοποιηθούν στην πρόδρομη φάση </a:t>
          </a:r>
          <a:endParaRPr lang="el-GR" dirty="0"/>
        </a:p>
      </dgm:t>
    </dgm:pt>
    <dgm:pt modelId="{4FAB56B8-659B-48B4-9678-6425EE850754}" type="parTrans" cxnId="{02C299CE-8E84-4C50-96A7-B3F1517FE31A}">
      <dgm:prSet/>
      <dgm:spPr/>
      <dgm:t>
        <a:bodyPr/>
        <a:lstStyle/>
        <a:p>
          <a:endParaRPr lang="el-GR"/>
        </a:p>
      </dgm:t>
    </dgm:pt>
    <dgm:pt modelId="{F0301AFB-FAC4-4660-BF7A-C9ED684B3146}" type="sibTrans" cxnId="{02C299CE-8E84-4C50-96A7-B3F1517FE31A}">
      <dgm:prSet/>
      <dgm:spPr/>
      <dgm:t>
        <a:bodyPr/>
        <a:lstStyle/>
        <a:p>
          <a:endParaRPr lang="el-GR"/>
        </a:p>
      </dgm:t>
    </dgm:pt>
    <dgm:pt modelId="{9629F71A-02C2-46F9-AFB4-1B5698D19ABC}" type="pres">
      <dgm:prSet presAssocID="{3BAFADAA-C965-409D-81E5-40EE17376D41}" presName="theList" presStyleCnt="0">
        <dgm:presLayoutVars>
          <dgm:dir/>
          <dgm:animLvl val="lvl"/>
          <dgm:resizeHandles val="exact"/>
        </dgm:presLayoutVars>
      </dgm:prSet>
      <dgm:spPr/>
      <dgm:t>
        <a:bodyPr/>
        <a:lstStyle/>
        <a:p>
          <a:endParaRPr lang="el-GR"/>
        </a:p>
      </dgm:t>
    </dgm:pt>
    <dgm:pt modelId="{52CE528F-423A-4D9F-B07E-54991F875E6D}" type="pres">
      <dgm:prSet presAssocID="{D351FAEB-3AAC-4005-B05A-AB9749DC8D5F}" presName="compNode" presStyleCnt="0"/>
      <dgm:spPr/>
    </dgm:pt>
    <dgm:pt modelId="{6F147C4B-A0BC-42F5-85B4-2FD33E37D85E}" type="pres">
      <dgm:prSet presAssocID="{D351FAEB-3AAC-4005-B05A-AB9749DC8D5F}" presName="aNode" presStyleLbl="bgShp" presStyleIdx="0" presStyleCnt="2"/>
      <dgm:spPr/>
      <dgm:t>
        <a:bodyPr/>
        <a:lstStyle/>
        <a:p>
          <a:endParaRPr lang="el-GR"/>
        </a:p>
      </dgm:t>
    </dgm:pt>
    <dgm:pt modelId="{1EF7280E-C3D0-4871-8D22-30FF7B7DD87A}" type="pres">
      <dgm:prSet presAssocID="{D351FAEB-3AAC-4005-B05A-AB9749DC8D5F}" presName="textNode" presStyleLbl="bgShp" presStyleIdx="0" presStyleCnt="2"/>
      <dgm:spPr/>
      <dgm:t>
        <a:bodyPr/>
        <a:lstStyle/>
        <a:p>
          <a:endParaRPr lang="el-GR"/>
        </a:p>
      </dgm:t>
    </dgm:pt>
    <dgm:pt modelId="{0BB6A7A6-37D5-483A-BA6B-D4B47433A67E}" type="pres">
      <dgm:prSet presAssocID="{D351FAEB-3AAC-4005-B05A-AB9749DC8D5F}" presName="compChildNode" presStyleCnt="0"/>
      <dgm:spPr/>
    </dgm:pt>
    <dgm:pt modelId="{815F32E4-F114-4070-9F8B-DA579F22BA40}" type="pres">
      <dgm:prSet presAssocID="{D351FAEB-3AAC-4005-B05A-AB9749DC8D5F}" presName="theInnerList" presStyleCnt="0"/>
      <dgm:spPr/>
    </dgm:pt>
    <dgm:pt modelId="{1773A2F3-E0A6-4B0F-90D6-B92D15702297}" type="pres">
      <dgm:prSet presAssocID="{B910DB71-2ADC-4915-A3D9-0C22CE637D28}" presName="childNode" presStyleLbl="node1" presStyleIdx="0" presStyleCnt="5" custLinFactY="-2372" custLinFactNeighborX="-1822" custLinFactNeighborY="-100000">
        <dgm:presLayoutVars>
          <dgm:bulletEnabled val="1"/>
        </dgm:presLayoutVars>
      </dgm:prSet>
      <dgm:spPr/>
      <dgm:t>
        <a:bodyPr/>
        <a:lstStyle/>
        <a:p>
          <a:endParaRPr lang="el-GR"/>
        </a:p>
      </dgm:t>
    </dgm:pt>
    <dgm:pt modelId="{B8B809B6-18DA-4869-9099-4378E3D48ABF}" type="pres">
      <dgm:prSet presAssocID="{B910DB71-2ADC-4915-A3D9-0C22CE637D28}" presName="aSpace2" presStyleCnt="0"/>
      <dgm:spPr/>
    </dgm:pt>
    <dgm:pt modelId="{065F671A-1191-434C-987F-4B9B1EA19F9F}" type="pres">
      <dgm:prSet presAssocID="{CDD60EDC-B6D2-468B-8108-CEC203EBB481}" presName="childNode" presStyleLbl="node1" presStyleIdx="1" presStyleCnt="5" custScaleY="135586">
        <dgm:presLayoutVars>
          <dgm:bulletEnabled val="1"/>
        </dgm:presLayoutVars>
      </dgm:prSet>
      <dgm:spPr/>
      <dgm:t>
        <a:bodyPr/>
        <a:lstStyle/>
        <a:p>
          <a:endParaRPr lang="el-GR"/>
        </a:p>
      </dgm:t>
    </dgm:pt>
    <dgm:pt modelId="{FCEF2F6D-BC2B-45E1-8234-4F2E87219316}" type="pres">
      <dgm:prSet presAssocID="{D351FAEB-3AAC-4005-B05A-AB9749DC8D5F}" presName="aSpace" presStyleCnt="0"/>
      <dgm:spPr/>
    </dgm:pt>
    <dgm:pt modelId="{A268A9A5-74F2-48AE-BEDF-F47535F93BEF}" type="pres">
      <dgm:prSet presAssocID="{AA929986-8542-4F08-AF17-DCC47E99E225}" presName="compNode" presStyleCnt="0"/>
      <dgm:spPr/>
    </dgm:pt>
    <dgm:pt modelId="{39C6FF3E-D012-4922-9C29-EE24104062D8}" type="pres">
      <dgm:prSet presAssocID="{AA929986-8542-4F08-AF17-DCC47E99E225}" presName="aNode" presStyleLbl="bgShp" presStyleIdx="1" presStyleCnt="2"/>
      <dgm:spPr/>
      <dgm:t>
        <a:bodyPr/>
        <a:lstStyle/>
        <a:p>
          <a:endParaRPr lang="el-GR"/>
        </a:p>
      </dgm:t>
    </dgm:pt>
    <dgm:pt modelId="{B55148DC-B68B-405D-A8D3-200B5BB11992}" type="pres">
      <dgm:prSet presAssocID="{AA929986-8542-4F08-AF17-DCC47E99E225}" presName="textNode" presStyleLbl="bgShp" presStyleIdx="1" presStyleCnt="2"/>
      <dgm:spPr/>
      <dgm:t>
        <a:bodyPr/>
        <a:lstStyle/>
        <a:p>
          <a:endParaRPr lang="el-GR"/>
        </a:p>
      </dgm:t>
    </dgm:pt>
    <dgm:pt modelId="{3B7A8A58-1B46-400C-AE65-7A29E60F804B}" type="pres">
      <dgm:prSet presAssocID="{AA929986-8542-4F08-AF17-DCC47E99E225}" presName="compChildNode" presStyleCnt="0"/>
      <dgm:spPr/>
    </dgm:pt>
    <dgm:pt modelId="{8FDE5845-6308-4514-92E3-C495D9D31357}" type="pres">
      <dgm:prSet presAssocID="{AA929986-8542-4F08-AF17-DCC47E99E225}" presName="theInnerList" presStyleCnt="0"/>
      <dgm:spPr/>
    </dgm:pt>
    <dgm:pt modelId="{6634D6B1-08B9-4680-B28C-C441529ACA9B}" type="pres">
      <dgm:prSet presAssocID="{90B0F3CB-2580-46E2-94DD-0069102B60A3}" presName="childNode" presStyleLbl="node1" presStyleIdx="2" presStyleCnt="5">
        <dgm:presLayoutVars>
          <dgm:bulletEnabled val="1"/>
        </dgm:presLayoutVars>
      </dgm:prSet>
      <dgm:spPr/>
      <dgm:t>
        <a:bodyPr/>
        <a:lstStyle/>
        <a:p>
          <a:endParaRPr lang="el-GR"/>
        </a:p>
      </dgm:t>
    </dgm:pt>
    <dgm:pt modelId="{88E0D5C6-D97D-4AC2-B637-DC32BE0526F5}" type="pres">
      <dgm:prSet presAssocID="{90B0F3CB-2580-46E2-94DD-0069102B60A3}" presName="aSpace2" presStyleCnt="0"/>
      <dgm:spPr/>
    </dgm:pt>
    <dgm:pt modelId="{5DAFD3E7-32A4-43FC-AADC-66CDC2253E36}" type="pres">
      <dgm:prSet presAssocID="{2A8AE5D7-8828-4B09-A5C1-438AB6D01043}" presName="childNode" presStyleLbl="node1" presStyleIdx="3" presStyleCnt="5" custScaleY="132642">
        <dgm:presLayoutVars>
          <dgm:bulletEnabled val="1"/>
        </dgm:presLayoutVars>
      </dgm:prSet>
      <dgm:spPr/>
      <dgm:t>
        <a:bodyPr/>
        <a:lstStyle/>
        <a:p>
          <a:endParaRPr lang="el-GR"/>
        </a:p>
      </dgm:t>
    </dgm:pt>
    <dgm:pt modelId="{D9149971-603A-49F5-807C-5E049B5E9FC4}" type="pres">
      <dgm:prSet presAssocID="{2A8AE5D7-8828-4B09-A5C1-438AB6D01043}" presName="aSpace2" presStyleCnt="0"/>
      <dgm:spPr/>
    </dgm:pt>
    <dgm:pt modelId="{229A6D75-8B92-4097-8271-E739A0B01C2D}" type="pres">
      <dgm:prSet presAssocID="{2DE33353-FB43-4D5B-B681-094859EA50AA}" presName="childNode" presStyleLbl="node1" presStyleIdx="4" presStyleCnt="5">
        <dgm:presLayoutVars>
          <dgm:bulletEnabled val="1"/>
        </dgm:presLayoutVars>
      </dgm:prSet>
      <dgm:spPr/>
      <dgm:t>
        <a:bodyPr/>
        <a:lstStyle/>
        <a:p>
          <a:endParaRPr lang="el-GR"/>
        </a:p>
      </dgm:t>
    </dgm:pt>
  </dgm:ptLst>
  <dgm:cxnLst>
    <dgm:cxn modelId="{844970D4-CCE5-4F9C-B82C-9E149562DB72}" srcId="{3BAFADAA-C965-409D-81E5-40EE17376D41}" destId="{AA929986-8542-4F08-AF17-DCC47E99E225}" srcOrd="1" destOrd="0" parTransId="{E16E43F3-72C0-4959-B0F5-75156D5E24C6}" sibTransId="{0135DE03-6669-4C24-BE60-9FFD09392E15}"/>
    <dgm:cxn modelId="{578A4264-D39C-4A6C-BB29-7750FA92E494}" type="presOf" srcId="{3BAFADAA-C965-409D-81E5-40EE17376D41}" destId="{9629F71A-02C2-46F9-AFB4-1B5698D19ABC}" srcOrd="0" destOrd="0" presId="urn:microsoft.com/office/officeart/2005/8/layout/lProcess2"/>
    <dgm:cxn modelId="{B8653E4E-3593-4FE2-A130-07FA8993B305}" type="presOf" srcId="{90B0F3CB-2580-46E2-94DD-0069102B60A3}" destId="{6634D6B1-08B9-4680-B28C-C441529ACA9B}" srcOrd="0" destOrd="0" presId="urn:microsoft.com/office/officeart/2005/8/layout/lProcess2"/>
    <dgm:cxn modelId="{CABD6D49-F2AF-4E25-A32E-177C5E1521DD}" type="presOf" srcId="{B910DB71-2ADC-4915-A3D9-0C22CE637D28}" destId="{1773A2F3-E0A6-4B0F-90D6-B92D15702297}" srcOrd="0" destOrd="0" presId="urn:microsoft.com/office/officeart/2005/8/layout/lProcess2"/>
    <dgm:cxn modelId="{29DBFAA8-5FBA-48F1-9C72-C3C7623C70C2}" type="presOf" srcId="{2DE33353-FB43-4D5B-B681-094859EA50AA}" destId="{229A6D75-8B92-4097-8271-E739A0B01C2D}" srcOrd="0" destOrd="0" presId="urn:microsoft.com/office/officeart/2005/8/layout/lProcess2"/>
    <dgm:cxn modelId="{F04ECE55-EDF3-456A-9658-43C2E3694567}" srcId="{AA929986-8542-4F08-AF17-DCC47E99E225}" destId="{2A8AE5D7-8828-4B09-A5C1-438AB6D01043}" srcOrd="1" destOrd="0" parTransId="{BF1133E7-A23B-4600-BBC2-E36135D6B3C8}" sibTransId="{98215C97-6C76-4F8D-BD9F-4DFFC8400FB2}"/>
    <dgm:cxn modelId="{02C299CE-8E84-4C50-96A7-B3F1517FE31A}" srcId="{AA929986-8542-4F08-AF17-DCC47E99E225}" destId="{2DE33353-FB43-4D5B-B681-094859EA50AA}" srcOrd="2" destOrd="0" parTransId="{4FAB56B8-659B-48B4-9678-6425EE850754}" sibTransId="{F0301AFB-FAC4-4660-BF7A-C9ED684B3146}"/>
    <dgm:cxn modelId="{56847586-0A49-4AE3-9A9A-C0B208BDC0A8}" type="presOf" srcId="{D351FAEB-3AAC-4005-B05A-AB9749DC8D5F}" destId="{1EF7280E-C3D0-4871-8D22-30FF7B7DD87A}" srcOrd="1" destOrd="0" presId="urn:microsoft.com/office/officeart/2005/8/layout/lProcess2"/>
    <dgm:cxn modelId="{BEF74E9C-9009-462F-9F78-3CBEC429C437}" type="presOf" srcId="{AA929986-8542-4F08-AF17-DCC47E99E225}" destId="{39C6FF3E-D012-4922-9C29-EE24104062D8}" srcOrd="0" destOrd="0" presId="urn:microsoft.com/office/officeart/2005/8/layout/lProcess2"/>
    <dgm:cxn modelId="{72C3052D-7271-46F0-9166-678373413E4D}" type="presOf" srcId="{AA929986-8542-4F08-AF17-DCC47E99E225}" destId="{B55148DC-B68B-405D-A8D3-200B5BB11992}" srcOrd="1" destOrd="0" presId="urn:microsoft.com/office/officeart/2005/8/layout/lProcess2"/>
    <dgm:cxn modelId="{197F82DE-2371-46F3-ABE3-ED10325881A7}" type="presOf" srcId="{2A8AE5D7-8828-4B09-A5C1-438AB6D01043}" destId="{5DAFD3E7-32A4-43FC-AADC-66CDC2253E36}" srcOrd="0" destOrd="0" presId="urn:microsoft.com/office/officeart/2005/8/layout/lProcess2"/>
    <dgm:cxn modelId="{885F7135-BF80-429A-9EEF-6D096FF426C6}" srcId="{3BAFADAA-C965-409D-81E5-40EE17376D41}" destId="{D351FAEB-3AAC-4005-B05A-AB9749DC8D5F}" srcOrd="0" destOrd="0" parTransId="{7C54B51D-B6BB-4C38-81DA-DC457A82C7BC}" sibTransId="{D8163705-B621-4B51-B07C-39B81BE41DCE}"/>
    <dgm:cxn modelId="{C465BA90-F214-41C3-9CEF-EE303F882E5D}" srcId="{AA929986-8542-4F08-AF17-DCC47E99E225}" destId="{90B0F3CB-2580-46E2-94DD-0069102B60A3}" srcOrd="0" destOrd="0" parTransId="{A4095211-C2BE-48DB-AC72-1684838A66FB}" sibTransId="{8618C673-A3D5-4B2B-B110-FC0C3C6A52B3}"/>
    <dgm:cxn modelId="{32D47A0F-10C2-4072-9895-BDC55AA99620}" srcId="{D351FAEB-3AAC-4005-B05A-AB9749DC8D5F}" destId="{CDD60EDC-B6D2-468B-8108-CEC203EBB481}" srcOrd="1" destOrd="0" parTransId="{E6374F9E-D41C-4BF6-B16F-6168718B36B0}" sibTransId="{726DB817-E7FF-4C11-971D-6C175674DEC3}"/>
    <dgm:cxn modelId="{D7356DA4-1DF9-4C1F-8406-0956716B1DBF}" type="presOf" srcId="{CDD60EDC-B6D2-468B-8108-CEC203EBB481}" destId="{065F671A-1191-434C-987F-4B9B1EA19F9F}" srcOrd="0" destOrd="0" presId="urn:microsoft.com/office/officeart/2005/8/layout/lProcess2"/>
    <dgm:cxn modelId="{C94D0092-4B60-407E-B622-A56C508E1498}" type="presOf" srcId="{D351FAEB-3AAC-4005-B05A-AB9749DC8D5F}" destId="{6F147C4B-A0BC-42F5-85B4-2FD33E37D85E}" srcOrd="0" destOrd="0" presId="urn:microsoft.com/office/officeart/2005/8/layout/lProcess2"/>
    <dgm:cxn modelId="{A6A9028E-DE28-4E95-BA36-8331E1BA46B5}" srcId="{D351FAEB-3AAC-4005-B05A-AB9749DC8D5F}" destId="{B910DB71-2ADC-4915-A3D9-0C22CE637D28}" srcOrd="0" destOrd="0" parTransId="{FF5D099B-5FFF-4504-9A59-6B18F16DDC4F}" sibTransId="{A8E78F6C-F6A8-412B-AD6F-F8B83AB65B40}"/>
    <dgm:cxn modelId="{8E7A456F-999A-4CDF-9D76-4F7ED473B14D}" type="presParOf" srcId="{9629F71A-02C2-46F9-AFB4-1B5698D19ABC}" destId="{52CE528F-423A-4D9F-B07E-54991F875E6D}" srcOrd="0" destOrd="0" presId="urn:microsoft.com/office/officeart/2005/8/layout/lProcess2"/>
    <dgm:cxn modelId="{C9780D0A-09BC-413C-986B-916977151ED4}" type="presParOf" srcId="{52CE528F-423A-4D9F-B07E-54991F875E6D}" destId="{6F147C4B-A0BC-42F5-85B4-2FD33E37D85E}" srcOrd="0" destOrd="0" presId="urn:microsoft.com/office/officeart/2005/8/layout/lProcess2"/>
    <dgm:cxn modelId="{F4366AAA-D82E-4F47-AD29-40E8243C6993}" type="presParOf" srcId="{52CE528F-423A-4D9F-B07E-54991F875E6D}" destId="{1EF7280E-C3D0-4871-8D22-30FF7B7DD87A}" srcOrd="1" destOrd="0" presId="urn:microsoft.com/office/officeart/2005/8/layout/lProcess2"/>
    <dgm:cxn modelId="{42FAD0D2-3235-4AAD-B351-BC603F927CCE}" type="presParOf" srcId="{52CE528F-423A-4D9F-B07E-54991F875E6D}" destId="{0BB6A7A6-37D5-483A-BA6B-D4B47433A67E}" srcOrd="2" destOrd="0" presId="urn:microsoft.com/office/officeart/2005/8/layout/lProcess2"/>
    <dgm:cxn modelId="{AACAE041-E0FB-4AB6-BEB2-0BF5A9DF6B94}" type="presParOf" srcId="{0BB6A7A6-37D5-483A-BA6B-D4B47433A67E}" destId="{815F32E4-F114-4070-9F8B-DA579F22BA40}" srcOrd="0" destOrd="0" presId="urn:microsoft.com/office/officeart/2005/8/layout/lProcess2"/>
    <dgm:cxn modelId="{A82B0D97-DD7C-46B4-98A2-0C2EE8BB6300}" type="presParOf" srcId="{815F32E4-F114-4070-9F8B-DA579F22BA40}" destId="{1773A2F3-E0A6-4B0F-90D6-B92D15702297}" srcOrd="0" destOrd="0" presId="urn:microsoft.com/office/officeart/2005/8/layout/lProcess2"/>
    <dgm:cxn modelId="{4496F2E9-6ECB-4D01-B6BF-1AD681A1AA75}" type="presParOf" srcId="{815F32E4-F114-4070-9F8B-DA579F22BA40}" destId="{B8B809B6-18DA-4869-9099-4378E3D48ABF}" srcOrd="1" destOrd="0" presId="urn:microsoft.com/office/officeart/2005/8/layout/lProcess2"/>
    <dgm:cxn modelId="{2260AD32-3BE3-4128-972D-CA0DF45DCC92}" type="presParOf" srcId="{815F32E4-F114-4070-9F8B-DA579F22BA40}" destId="{065F671A-1191-434C-987F-4B9B1EA19F9F}" srcOrd="2" destOrd="0" presId="urn:microsoft.com/office/officeart/2005/8/layout/lProcess2"/>
    <dgm:cxn modelId="{98C0AAD8-C42C-4D5B-B086-3E2C378BA980}" type="presParOf" srcId="{9629F71A-02C2-46F9-AFB4-1B5698D19ABC}" destId="{FCEF2F6D-BC2B-45E1-8234-4F2E87219316}" srcOrd="1" destOrd="0" presId="urn:microsoft.com/office/officeart/2005/8/layout/lProcess2"/>
    <dgm:cxn modelId="{5EDDC946-FF15-4C8B-9212-E7DB0A8FD136}" type="presParOf" srcId="{9629F71A-02C2-46F9-AFB4-1B5698D19ABC}" destId="{A268A9A5-74F2-48AE-BEDF-F47535F93BEF}" srcOrd="2" destOrd="0" presId="urn:microsoft.com/office/officeart/2005/8/layout/lProcess2"/>
    <dgm:cxn modelId="{551C0354-297B-4BCF-AC74-64EB19B6EFB0}" type="presParOf" srcId="{A268A9A5-74F2-48AE-BEDF-F47535F93BEF}" destId="{39C6FF3E-D012-4922-9C29-EE24104062D8}" srcOrd="0" destOrd="0" presId="urn:microsoft.com/office/officeart/2005/8/layout/lProcess2"/>
    <dgm:cxn modelId="{A1DB9607-8F8D-427F-9B00-37501A14C234}" type="presParOf" srcId="{A268A9A5-74F2-48AE-BEDF-F47535F93BEF}" destId="{B55148DC-B68B-405D-A8D3-200B5BB11992}" srcOrd="1" destOrd="0" presId="urn:microsoft.com/office/officeart/2005/8/layout/lProcess2"/>
    <dgm:cxn modelId="{5A3549C8-85EF-46D1-BA89-5885DBCEDE00}" type="presParOf" srcId="{A268A9A5-74F2-48AE-BEDF-F47535F93BEF}" destId="{3B7A8A58-1B46-400C-AE65-7A29E60F804B}" srcOrd="2" destOrd="0" presId="urn:microsoft.com/office/officeart/2005/8/layout/lProcess2"/>
    <dgm:cxn modelId="{FB2F589D-12A0-44E6-8CBA-05960EE1D1BD}" type="presParOf" srcId="{3B7A8A58-1B46-400C-AE65-7A29E60F804B}" destId="{8FDE5845-6308-4514-92E3-C495D9D31357}" srcOrd="0" destOrd="0" presId="urn:microsoft.com/office/officeart/2005/8/layout/lProcess2"/>
    <dgm:cxn modelId="{400C41C6-EE3D-4447-80EE-0C657EFC3BFC}" type="presParOf" srcId="{8FDE5845-6308-4514-92E3-C495D9D31357}" destId="{6634D6B1-08B9-4680-B28C-C441529ACA9B}" srcOrd="0" destOrd="0" presId="urn:microsoft.com/office/officeart/2005/8/layout/lProcess2"/>
    <dgm:cxn modelId="{188845C4-AA61-4AAF-B207-B6DC821F7006}" type="presParOf" srcId="{8FDE5845-6308-4514-92E3-C495D9D31357}" destId="{88E0D5C6-D97D-4AC2-B637-DC32BE0526F5}" srcOrd="1" destOrd="0" presId="urn:microsoft.com/office/officeart/2005/8/layout/lProcess2"/>
    <dgm:cxn modelId="{4FF8B585-FAE0-47D1-B4B3-DEC59234229F}" type="presParOf" srcId="{8FDE5845-6308-4514-92E3-C495D9D31357}" destId="{5DAFD3E7-32A4-43FC-AADC-66CDC2253E36}" srcOrd="2" destOrd="0" presId="urn:microsoft.com/office/officeart/2005/8/layout/lProcess2"/>
    <dgm:cxn modelId="{20F09725-4645-48FC-A0B5-BEF7744E5BF0}" type="presParOf" srcId="{8FDE5845-6308-4514-92E3-C495D9D31357}" destId="{D9149971-603A-49F5-807C-5E049B5E9FC4}" srcOrd="3" destOrd="0" presId="urn:microsoft.com/office/officeart/2005/8/layout/lProcess2"/>
    <dgm:cxn modelId="{52F82690-4CF9-48A1-8C72-7F6A434E20AF}" type="presParOf" srcId="{8FDE5845-6308-4514-92E3-C495D9D31357}" destId="{229A6D75-8B92-4097-8271-E739A0B01C2D}" srcOrd="4"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BF3B2EEC-4BD1-4CAC-99C3-F8D70443D61C}" type="doc">
      <dgm:prSet loTypeId="urn:microsoft.com/office/officeart/2005/8/layout/radial1" loCatId="relationship" qsTypeId="urn:microsoft.com/office/officeart/2005/8/quickstyle/simple1" qsCatId="simple" csTypeId="urn:microsoft.com/office/officeart/2005/8/colors/accent6_2" csCatId="accent6" phldr="1"/>
      <dgm:spPr/>
      <dgm:t>
        <a:bodyPr/>
        <a:lstStyle/>
        <a:p>
          <a:endParaRPr lang="el-GR"/>
        </a:p>
      </dgm:t>
    </dgm:pt>
    <dgm:pt modelId="{8EEF87FA-FDD4-40EF-BC1F-B444D30CEC36}">
      <dgm:prSet phldrT="[Κείμενο]"/>
      <dgm:spPr/>
      <dgm:t>
        <a:bodyPr/>
        <a:lstStyle/>
        <a:p>
          <a:r>
            <a:rPr lang="el-GR" dirty="0" smtClean="0"/>
            <a:t>Ιοί </a:t>
          </a:r>
          <a:r>
            <a:rPr lang="en-US" dirty="0" smtClean="0"/>
            <a:t>Coxsackie</a:t>
          </a:r>
          <a:endParaRPr lang="el-GR" dirty="0"/>
        </a:p>
      </dgm:t>
    </dgm:pt>
    <dgm:pt modelId="{63A1F5B0-F912-4ABE-A688-03BF75C4338C}" type="parTrans" cxnId="{D36E597A-0EC1-4BB1-AC5C-139C86835583}">
      <dgm:prSet/>
      <dgm:spPr/>
      <dgm:t>
        <a:bodyPr/>
        <a:lstStyle/>
        <a:p>
          <a:endParaRPr lang="el-GR"/>
        </a:p>
      </dgm:t>
    </dgm:pt>
    <dgm:pt modelId="{944AD421-6961-480A-A443-6FEFBF3DFF27}" type="sibTrans" cxnId="{D36E597A-0EC1-4BB1-AC5C-139C86835583}">
      <dgm:prSet/>
      <dgm:spPr/>
      <dgm:t>
        <a:bodyPr/>
        <a:lstStyle/>
        <a:p>
          <a:endParaRPr lang="el-GR"/>
        </a:p>
      </dgm:t>
    </dgm:pt>
    <dgm:pt modelId="{93570B57-6823-460F-970B-B906C86A85F8}">
      <dgm:prSet phldrT="[Κείμενο]"/>
      <dgm:spPr/>
      <dgm:t>
        <a:bodyPr/>
        <a:lstStyle/>
        <a:p>
          <a:r>
            <a:rPr lang="el-GR" dirty="0" smtClean="0"/>
            <a:t>Προκαλούν τη νόσο χεριών-ποδιών-στόματος</a:t>
          </a:r>
        </a:p>
      </dgm:t>
    </dgm:pt>
    <dgm:pt modelId="{44595227-E5D3-432D-B3A8-B43CCF3A7F8A}" type="parTrans" cxnId="{5D51BB1F-33D7-4CD6-AAF3-190A3CA609E8}">
      <dgm:prSet/>
      <dgm:spPr/>
      <dgm:t>
        <a:bodyPr/>
        <a:lstStyle/>
        <a:p>
          <a:endParaRPr lang="el-GR"/>
        </a:p>
      </dgm:t>
    </dgm:pt>
    <dgm:pt modelId="{5D8E16C1-CDCB-438E-8438-CA14FEBF4E77}" type="sibTrans" cxnId="{5D51BB1F-33D7-4CD6-AAF3-190A3CA609E8}">
      <dgm:prSet/>
      <dgm:spPr/>
      <dgm:t>
        <a:bodyPr/>
        <a:lstStyle/>
        <a:p>
          <a:endParaRPr lang="el-GR"/>
        </a:p>
      </dgm:t>
    </dgm:pt>
    <dgm:pt modelId="{9905D514-07D0-4AE9-A242-096E10975649}">
      <dgm:prSet phldrT="[Κείμενο]"/>
      <dgm:spPr/>
      <dgm:t>
        <a:bodyPr/>
        <a:lstStyle/>
        <a:p>
          <a:r>
            <a:rPr lang="el-GR" dirty="0" smtClean="0"/>
            <a:t>Εκδηλώνεται με φυσαλιδώδες εξάνθημα στα χέρια, τα πόδια, τους γλουτούς και το στοματικό βλεννογόνο</a:t>
          </a:r>
          <a:endParaRPr lang="el-GR" dirty="0"/>
        </a:p>
      </dgm:t>
    </dgm:pt>
    <dgm:pt modelId="{9C6FDB78-6B3B-4AC6-94F3-68AE3EE3B189}" type="parTrans" cxnId="{2AD5C3B6-C1C9-4F5A-A3DE-74B1B823612E}">
      <dgm:prSet/>
      <dgm:spPr/>
      <dgm:t>
        <a:bodyPr/>
        <a:lstStyle/>
        <a:p>
          <a:endParaRPr lang="el-GR"/>
        </a:p>
      </dgm:t>
    </dgm:pt>
    <dgm:pt modelId="{F355375E-0555-405A-9704-1B7171E04BCE}" type="sibTrans" cxnId="{2AD5C3B6-C1C9-4F5A-A3DE-74B1B823612E}">
      <dgm:prSet/>
      <dgm:spPr/>
      <dgm:t>
        <a:bodyPr/>
        <a:lstStyle/>
        <a:p>
          <a:endParaRPr lang="el-GR"/>
        </a:p>
      </dgm:t>
    </dgm:pt>
    <dgm:pt modelId="{D99DF59D-AB36-4F15-971B-2A61ED5B7CAA}">
      <dgm:prSet phldrT="[Κείμενο]"/>
      <dgm:spPr/>
      <dgm:t>
        <a:bodyPr/>
        <a:lstStyle/>
        <a:p>
          <a:r>
            <a:rPr lang="el-GR" dirty="0" smtClean="0"/>
            <a:t>Προσβάλλονται συνήθως παιδιά και πιο σπάνια ενήλικοι</a:t>
          </a:r>
          <a:endParaRPr lang="el-GR" dirty="0"/>
        </a:p>
      </dgm:t>
    </dgm:pt>
    <dgm:pt modelId="{DD9E03BF-7529-4F25-BB36-6349947CA4FE}" type="parTrans" cxnId="{512F9F80-34F7-4FFB-89B9-695AB7ECE665}">
      <dgm:prSet/>
      <dgm:spPr/>
      <dgm:t>
        <a:bodyPr/>
        <a:lstStyle/>
        <a:p>
          <a:endParaRPr lang="el-GR"/>
        </a:p>
      </dgm:t>
    </dgm:pt>
    <dgm:pt modelId="{3A8BFE16-40A4-4DC8-B2E4-63E83DE22DB4}" type="sibTrans" cxnId="{512F9F80-34F7-4FFB-89B9-695AB7ECE665}">
      <dgm:prSet/>
      <dgm:spPr/>
      <dgm:t>
        <a:bodyPr/>
        <a:lstStyle/>
        <a:p>
          <a:endParaRPr lang="el-GR"/>
        </a:p>
      </dgm:t>
    </dgm:pt>
    <dgm:pt modelId="{8050CFCD-1EBB-4976-B39F-C0E5B855E725}">
      <dgm:prSet phldrT="[Κείμενο]"/>
      <dgm:spPr/>
      <dgm:t>
        <a:bodyPr/>
        <a:lstStyle/>
        <a:p>
          <a:pPr algn="l"/>
          <a:r>
            <a:rPr lang="el-GR" b="1" dirty="0" smtClean="0"/>
            <a:t>Ταξινόμηση</a:t>
          </a:r>
          <a:r>
            <a:rPr lang="el-GR" dirty="0" smtClean="0"/>
            <a:t/>
          </a:r>
          <a:br>
            <a:rPr lang="el-GR" dirty="0" smtClean="0"/>
          </a:br>
          <a:r>
            <a:rPr lang="el-GR" dirty="0" smtClean="0"/>
            <a:t>Ομάδα Α </a:t>
          </a:r>
          <a:r>
            <a:rPr lang="el-GR" dirty="0" smtClean="0">
              <a:sym typeface="Wingdings" pitchFamily="2" charset="2"/>
            </a:rPr>
            <a:t> νόσος χεριών-ποδιών-στόματος</a:t>
          </a:r>
          <a:br>
            <a:rPr lang="el-GR" dirty="0" smtClean="0">
              <a:sym typeface="Wingdings" pitchFamily="2" charset="2"/>
            </a:rPr>
          </a:br>
          <a:r>
            <a:rPr lang="el-GR" dirty="0" smtClean="0">
              <a:sym typeface="Wingdings" pitchFamily="2" charset="2"/>
            </a:rPr>
            <a:t>Ομάδα Β  καρδιακές παθήσεις</a:t>
          </a:r>
          <a:endParaRPr lang="el-GR" dirty="0"/>
        </a:p>
      </dgm:t>
    </dgm:pt>
    <dgm:pt modelId="{97FD64BB-27F3-4CCE-A7D0-BA89A11220D2}" type="parTrans" cxnId="{A65E5691-A31F-4A47-AD9F-E9AAB5F3B937}">
      <dgm:prSet/>
      <dgm:spPr/>
      <dgm:t>
        <a:bodyPr/>
        <a:lstStyle/>
        <a:p>
          <a:endParaRPr lang="el-GR"/>
        </a:p>
      </dgm:t>
    </dgm:pt>
    <dgm:pt modelId="{D2969305-498D-4F46-95C0-724A837160A5}" type="sibTrans" cxnId="{A65E5691-A31F-4A47-AD9F-E9AAB5F3B937}">
      <dgm:prSet/>
      <dgm:spPr/>
      <dgm:t>
        <a:bodyPr/>
        <a:lstStyle/>
        <a:p>
          <a:endParaRPr lang="el-GR"/>
        </a:p>
      </dgm:t>
    </dgm:pt>
    <dgm:pt modelId="{C0956743-4CB9-4B1D-AB55-8AF27636ACF0}" type="pres">
      <dgm:prSet presAssocID="{BF3B2EEC-4BD1-4CAC-99C3-F8D70443D61C}" presName="cycle" presStyleCnt="0">
        <dgm:presLayoutVars>
          <dgm:chMax val="1"/>
          <dgm:dir/>
          <dgm:animLvl val="ctr"/>
          <dgm:resizeHandles val="exact"/>
        </dgm:presLayoutVars>
      </dgm:prSet>
      <dgm:spPr/>
      <dgm:t>
        <a:bodyPr/>
        <a:lstStyle/>
        <a:p>
          <a:endParaRPr lang="el-GR"/>
        </a:p>
      </dgm:t>
    </dgm:pt>
    <dgm:pt modelId="{E88DD32C-2D86-4FE1-BFE3-AC2D2E1EC8F0}" type="pres">
      <dgm:prSet presAssocID="{8EEF87FA-FDD4-40EF-BC1F-B444D30CEC36}" presName="centerShape" presStyleLbl="node0" presStyleIdx="0" presStyleCnt="1"/>
      <dgm:spPr/>
      <dgm:t>
        <a:bodyPr/>
        <a:lstStyle/>
        <a:p>
          <a:endParaRPr lang="el-GR"/>
        </a:p>
      </dgm:t>
    </dgm:pt>
    <dgm:pt modelId="{B3B99764-6390-446F-B17F-03C700DEC2D8}" type="pres">
      <dgm:prSet presAssocID="{44595227-E5D3-432D-B3A8-B43CCF3A7F8A}" presName="Name9" presStyleLbl="parChTrans1D2" presStyleIdx="0" presStyleCnt="4"/>
      <dgm:spPr/>
      <dgm:t>
        <a:bodyPr/>
        <a:lstStyle/>
        <a:p>
          <a:endParaRPr lang="el-GR"/>
        </a:p>
      </dgm:t>
    </dgm:pt>
    <dgm:pt modelId="{162F9CB3-9D6B-4FE3-B336-A8381A16C390}" type="pres">
      <dgm:prSet presAssocID="{44595227-E5D3-432D-B3A8-B43CCF3A7F8A}" presName="connTx" presStyleLbl="parChTrans1D2" presStyleIdx="0" presStyleCnt="4"/>
      <dgm:spPr/>
      <dgm:t>
        <a:bodyPr/>
        <a:lstStyle/>
        <a:p>
          <a:endParaRPr lang="el-GR"/>
        </a:p>
      </dgm:t>
    </dgm:pt>
    <dgm:pt modelId="{4FD1453F-00BE-4A10-93AF-41BC8B65CDB9}" type="pres">
      <dgm:prSet presAssocID="{93570B57-6823-460F-970B-B906C86A85F8}" presName="node" presStyleLbl="node1" presStyleIdx="0" presStyleCnt="4" custRadScaleRad="116200" custRadScaleInc="74192">
        <dgm:presLayoutVars>
          <dgm:bulletEnabled val="1"/>
        </dgm:presLayoutVars>
      </dgm:prSet>
      <dgm:spPr/>
      <dgm:t>
        <a:bodyPr/>
        <a:lstStyle/>
        <a:p>
          <a:endParaRPr lang="el-GR"/>
        </a:p>
      </dgm:t>
    </dgm:pt>
    <dgm:pt modelId="{91FFF29B-117F-4A49-96BC-74E01A8D463C}" type="pres">
      <dgm:prSet presAssocID="{9C6FDB78-6B3B-4AC6-94F3-68AE3EE3B189}" presName="Name9" presStyleLbl="parChTrans1D2" presStyleIdx="1" presStyleCnt="4"/>
      <dgm:spPr/>
      <dgm:t>
        <a:bodyPr/>
        <a:lstStyle/>
        <a:p>
          <a:endParaRPr lang="el-GR"/>
        </a:p>
      </dgm:t>
    </dgm:pt>
    <dgm:pt modelId="{DABB0C44-B438-4BE9-8108-95A723BD366C}" type="pres">
      <dgm:prSet presAssocID="{9C6FDB78-6B3B-4AC6-94F3-68AE3EE3B189}" presName="connTx" presStyleLbl="parChTrans1D2" presStyleIdx="1" presStyleCnt="4"/>
      <dgm:spPr/>
      <dgm:t>
        <a:bodyPr/>
        <a:lstStyle/>
        <a:p>
          <a:endParaRPr lang="el-GR"/>
        </a:p>
      </dgm:t>
    </dgm:pt>
    <dgm:pt modelId="{8E8472BE-04E4-4196-A21A-49CBAC4FA2D1}" type="pres">
      <dgm:prSet presAssocID="{9905D514-07D0-4AE9-A242-096E10975649}" presName="node" presStyleLbl="node1" presStyleIdx="1" presStyleCnt="4">
        <dgm:presLayoutVars>
          <dgm:bulletEnabled val="1"/>
        </dgm:presLayoutVars>
      </dgm:prSet>
      <dgm:spPr/>
      <dgm:t>
        <a:bodyPr/>
        <a:lstStyle/>
        <a:p>
          <a:endParaRPr lang="el-GR"/>
        </a:p>
      </dgm:t>
    </dgm:pt>
    <dgm:pt modelId="{FDB171A8-183E-4505-B5A5-C573D24E9402}" type="pres">
      <dgm:prSet presAssocID="{DD9E03BF-7529-4F25-BB36-6349947CA4FE}" presName="Name9" presStyleLbl="parChTrans1D2" presStyleIdx="2" presStyleCnt="4"/>
      <dgm:spPr/>
      <dgm:t>
        <a:bodyPr/>
        <a:lstStyle/>
        <a:p>
          <a:endParaRPr lang="el-GR"/>
        </a:p>
      </dgm:t>
    </dgm:pt>
    <dgm:pt modelId="{363FA1DE-4CBC-40EA-9877-6DE13A7415E6}" type="pres">
      <dgm:prSet presAssocID="{DD9E03BF-7529-4F25-BB36-6349947CA4FE}" presName="connTx" presStyleLbl="parChTrans1D2" presStyleIdx="2" presStyleCnt="4"/>
      <dgm:spPr/>
      <dgm:t>
        <a:bodyPr/>
        <a:lstStyle/>
        <a:p>
          <a:endParaRPr lang="el-GR"/>
        </a:p>
      </dgm:t>
    </dgm:pt>
    <dgm:pt modelId="{49C804FF-71C2-44A6-9AE5-931626201037}" type="pres">
      <dgm:prSet presAssocID="{D99DF59D-AB36-4F15-971B-2A61ED5B7CAA}" presName="node" presStyleLbl="node1" presStyleIdx="2" presStyleCnt="4" custRadScaleRad="98822" custRadScaleInc="-18717">
        <dgm:presLayoutVars>
          <dgm:bulletEnabled val="1"/>
        </dgm:presLayoutVars>
      </dgm:prSet>
      <dgm:spPr/>
      <dgm:t>
        <a:bodyPr/>
        <a:lstStyle/>
        <a:p>
          <a:endParaRPr lang="el-GR"/>
        </a:p>
      </dgm:t>
    </dgm:pt>
    <dgm:pt modelId="{9CD8F62E-3380-40EF-A17C-CA6191DF2D5E}" type="pres">
      <dgm:prSet presAssocID="{97FD64BB-27F3-4CCE-A7D0-BA89A11220D2}" presName="Name9" presStyleLbl="parChTrans1D2" presStyleIdx="3" presStyleCnt="4"/>
      <dgm:spPr/>
      <dgm:t>
        <a:bodyPr/>
        <a:lstStyle/>
        <a:p>
          <a:endParaRPr lang="el-GR"/>
        </a:p>
      </dgm:t>
    </dgm:pt>
    <dgm:pt modelId="{C359DFF0-02D9-421D-850F-3B01D534CF40}" type="pres">
      <dgm:prSet presAssocID="{97FD64BB-27F3-4CCE-A7D0-BA89A11220D2}" presName="connTx" presStyleLbl="parChTrans1D2" presStyleIdx="3" presStyleCnt="4"/>
      <dgm:spPr/>
      <dgm:t>
        <a:bodyPr/>
        <a:lstStyle/>
        <a:p>
          <a:endParaRPr lang="el-GR"/>
        </a:p>
      </dgm:t>
    </dgm:pt>
    <dgm:pt modelId="{3D4A3F76-2D7B-4619-8B90-EDFB0672E7FD}" type="pres">
      <dgm:prSet presAssocID="{8050CFCD-1EBB-4976-B39F-C0E5B855E725}" presName="node" presStyleLbl="node1" presStyleIdx="3" presStyleCnt="4" custRadScaleRad="101297" custRadScaleInc="21010">
        <dgm:presLayoutVars>
          <dgm:bulletEnabled val="1"/>
        </dgm:presLayoutVars>
      </dgm:prSet>
      <dgm:spPr/>
      <dgm:t>
        <a:bodyPr/>
        <a:lstStyle/>
        <a:p>
          <a:endParaRPr lang="el-GR"/>
        </a:p>
      </dgm:t>
    </dgm:pt>
  </dgm:ptLst>
  <dgm:cxnLst>
    <dgm:cxn modelId="{B4A3D2F9-DB78-4436-BB9F-3132418C0105}" type="presOf" srcId="{93570B57-6823-460F-970B-B906C86A85F8}" destId="{4FD1453F-00BE-4A10-93AF-41BC8B65CDB9}" srcOrd="0" destOrd="0" presId="urn:microsoft.com/office/officeart/2005/8/layout/radial1"/>
    <dgm:cxn modelId="{7D7785E7-AF40-48D4-A4F5-4806C9CE09E4}" type="presOf" srcId="{BF3B2EEC-4BD1-4CAC-99C3-F8D70443D61C}" destId="{C0956743-4CB9-4B1D-AB55-8AF27636ACF0}" srcOrd="0" destOrd="0" presId="urn:microsoft.com/office/officeart/2005/8/layout/radial1"/>
    <dgm:cxn modelId="{512F9F80-34F7-4FFB-89B9-695AB7ECE665}" srcId="{8EEF87FA-FDD4-40EF-BC1F-B444D30CEC36}" destId="{D99DF59D-AB36-4F15-971B-2A61ED5B7CAA}" srcOrd="2" destOrd="0" parTransId="{DD9E03BF-7529-4F25-BB36-6349947CA4FE}" sibTransId="{3A8BFE16-40A4-4DC8-B2E4-63E83DE22DB4}"/>
    <dgm:cxn modelId="{E70A38CD-78D9-45F6-85CE-6B01D7DDA158}" type="presOf" srcId="{44595227-E5D3-432D-B3A8-B43CCF3A7F8A}" destId="{162F9CB3-9D6B-4FE3-B336-A8381A16C390}" srcOrd="1" destOrd="0" presId="urn:microsoft.com/office/officeart/2005/8/layout/radial1"/>
    <dgm:cxn modelId="{0FDE6A01-9557-4D36-835E-5E35E5984FD9}" type="presOf" srcId="{8EEF87FA-FDD4-40EF-BC1F-B444D30CEC36}" destId="{E88DD32C-2D86-4FE1-BFE3-AC2D2E1EC8F0}" srcOrd="0" destOrd="0" presId="urn:microsoft.com/office/officeart/2005/8/layout/radial1"/>
    <dgm:cxn modelId="{5D51BB1F-33D7-4CD6-AAF3-190A3CA609E8}" srcId="{8EEF87FA-FDD4-40EF-BC1F-B444D30CEC36}" destId="{93570B57-6823-460F-970B-B906C86A85F8}" srcOrd="0" destOrd="0" parTransId="{44595227-E5D3-432D-B3A8-B43CCF3A7F8A}" sibTransId="{5D8E16C1-CDCB-438E-8438-CA14FEBF4E77}"/>
    <dgm:cxn modelId="{8152C7B3-9ACE-4931-A7CA-2DEFC31710F5}" type="presOf" srcId="{9C6FDB78-6B3B-4AC6-94F3-68AE3EE3B189}" destId="{91FFF29B-117F-4A49-96BC-74E01A8D463C}" srcOrd="0" destOrd="0" presId="urn:microsoft.com/office/officeart/2005/8/layout/radial1"/>
    <dgm:cxn modelId="{D36E597A-0EC1-4BB1-AC5C-139C86835583}" srcId="{BF3B2EEC-4BD1-4CAC-99C3-F8D70443D61C}" destId="{8EEF87FA-FDD4-40EF-BC1F-B444D30CEC36}" srcOrd="0" destOrd="0" parTransId="{63A1F5B0-F912-4ABE-A688-03BF75C4338C}" sibTransId="{944AD421-6961-480A-A443-6FEFBF3DFF27}"/>
    <dgm:cxn modelId="{850DB5BE-AF53-4428-9964-1D926195DE7F}" type="presOf" srcId="{D99DF59D-AB36-4F15-971B-2A61ED5B7CAA}" destId="{49C804FF-71C2-44A6-9AE5-931626201037}" srcOrd="0" destOrd="0" presId="urn:microsoft.com/office/officeart/2005/8/layout/radial1"/>
    <dgm:cxn modelId="{0F87B64E-6AC2-4A1E-BEEC-50AEE48E91F2}" type="presOf" srcId="{DD9E03BF-7529-4F25-BB36-6349947CA4FE}" destId="{363FA1DE-4CBC-40EA-9877-6DE13A7415E6}" srcOrd="1" destOrd="0" presId="urn:microsoft.com/office/officeart/2005/8/layout/radial1"/>
    <dgm:cxn modelId="{6C12286D-34FC-496A-8A01-239E56873D7F}" type="presOf" srcId="{97FD64BB-27F3-4CCE-A7D0-BA89A11220D2}" destId="{C359DFF0-02D9-421D-850F-3B01D534CF40}" srcOrd="1" destOrd="0" presId="urn:microsoft.com/office/officeart/2005/8/layout/radial1"/>
    <dgm:cxn modelId="{A65E5691-A31F-4A47-AD9F-E9AAB5F3B937}" srcId="{8EEF87FA-FDD4-40EF-BC1F-B444D30CEC36}" destId="{8050CFCD-1EBB-4976-B39F-C0E5B855E725}" srcOrd="3" destOrd="0" parTransId="{97FD64BB-27F3-4CCE-A7D0-BA89A11220D2}" sibTransId="{D2969305-498D-4F46-95C0-724A837160A5}"/>
    <dgm:cxn modelId="{57FD9F9A-4F87-4FAB-A03B-76376C72B76A}" type="presOf" srcId="{8050CFCD-1EBB-4976-B39F-C0E5B855E725}" destId="{3D4A3F76-2D7B-4619-8B90-EDFB0672E7FD}" srcOrd="0" destOrd="0" presId="urn:microsoft.com/office/officeart/2005/8/layout/radial1"/>
    <dgm:cxn modelId="{15C36D85-33B4-4AC8-ACAB-B5099921E967}" type="presOf" srcId="{44595227-E5D3-432D-B3A8-B43CCF3A7F8A}" destId="{B3B99764-6390-446F-B17F-03C700DEC2D8}" srcOrd="0" destOrd="0" presId="urn:microsoft.com/office/officeart/2005/8/layout/radial1"/>
    <dgm:cxn modelId="{7808AFEF-25DF-4BCE-877F-059D94239CFD}" type="presOf" srcId="{97FD64BB-27F3-4CCE-A7D0-BA89A11220D2}" destId="{9CD8F62E-3380-40EF-A17C-CA6191DF2D5E}" srcOrd="0" destOrd="0" presId="urn:microsoft.com/office/officeart/2005/8/layout/radial1"/>
    <dgm:cxn modelId="{684E4746-E5A5-494F-90BA-2578305807EA}" type="presOf" srcId="{9C6FDB78-6B3B-4AC6-94F3-68AE3EE3B189}" destId="{DABB0C44-B438-4BE9-8108-95A723BD366C}" srcOrd="1" destOrd="0" presId="urn:microsoft.com/office/officeart/2005/8/layout/radial1"/>
    <dgm:cxn modelId="{96647243-8347-423C-987A-5BAB2EFB0422}" type="presOf" srcId="{DD9E03BF-7529-4F25-BB36-6349947CA4FE}" destId="{FDB171A8-183E-4505-B5A5-C573D24E9402}" srcOrd="0" destOrd="0" presId="urn:microsoft.com/office/officeart/2005/8/layout/radial1"/>
    <dgm:cxn modelId="{2AD5C3B6-C1C9-4F5A-A3DE-74B1B823612E}" srcId="{8EEF87FA-FDD4-40EF-BC1F-B444D30CEC36}" destId="{9905D514-07D0-4AE9-A242-096E10975649}" srcOrd="1" destOrd="0" parTransId="{9C6FDB78-6B3B-4AC6-94F3-68AE3EE3B189}" sibTransId="{F355375E-0555-405A-9704-1B7171E04BCE}"/>
    <dgm:cxn modelId="{AF165E54-795C-421D-BCFC-3813D883B74F}" type="presOf" srcId="{9905D514-07D0-4AE9-A242-096E10975649}" destId="{8E8472BE-04E4-4196-A21A-49CBAC4FA2D1}" srcOrd="0" destOrd="0" presId="urn:microsoft.com/office/officeart/2005/8/layout/radial1"/>
    <dgm:cxn modelId="{F7961E1C-977C-4371-8028-A0D32B152598}" type="presParOf" srcId="{C0956743-4CB9-4B1D-AB55-8AF27636ACF0}" destId="{E88DD32C-2D86-4FE1-BFE3-AC2D2E1EC8F0}" srcOrd="0" destOrd="0" presId="urn:microsoft.com/office/officeart/2005/8/layout/radial1"/>
    <dgm:cxn modelId="{48F77CFC-9306-414D-91B8-DD1A9B0ACED9}" type="presParOf" srcId="{C0956743-4CB9-4B1D-AB55-8AF27636ACF0}" destId="{B3B99764-6390-446F-B17F-03C700DEC2D8}" srcOrd="1" destOrd="0" presId="urn:microsoft.com/office/officeart/2005/8/layout/radial1"/>
    <dgm:cxn modelId="{15ACB453-A619-4100-BDD9-C34E840164A5}" type="presParOf" srcId="{B3B99764-6390-446F-B17F-03C700DEC2D8}" destId="{162F9CB3-9D6B-4FE3-B336-A8381A16C390}" srcOrd="0" destOrd="0" presId="urn:microsoft.com/office/officeart/2005/8/layout/radial1"/>
    <dgm:cxn modelId="{9CCB40D4-B946-4FFB-B551-302F3F93BFEB}" type="presParOf" srcId="{C0956743-4CB9-4B1D-AB55-8AF27636ACF0}" destId="{4FD1453F-00BE-4A10-93AF-41BC8B65CDB9}" srcOrd="2" destOrd="0" presId="urn:microsoft.com/office/officeart/2005/8/layout/radial1"/>
    <dgm:cxn modelId="{8A369772-BC5A-484C-A50F-235FA235B3F4}" type="presParOf" srcId="{C0956743-4CB9-4B1D-AB55-8AF27636ACF0}" destId="{91FFF29B-117F-4A49-96BC-74E01A8D463C}" srcOrd="3" destOrd="0" presId="urn:microsoft.com/office/officeart/2005/8/layout/radial1"/>
    <dgm:cxn modelId="{2977C1D7-6A43-4908-95DF-B0AC82AE22ED}" type="presParOf" srcId="{91FFF29B-117F-4A49-96BC-74E01A8D463C}" destId="{DABB0C44-B438-4BE9-8108-95A723BD366C}" srcOrd="0" destOrd="0" presId="urn:microsoft.com/office/officeart/2005/8/layout/radial1"/>
    <dgm:cxn modelId="{95BAB3D3-6DDB-43F4-BB90-E00737F3FBD7}" type="presParOf" srcId="{C0956743-4CB9-4B1D-AB55-8AF27636ACF0}" destId="{8E8472BE-04E4-4196-A21A-49CBAC4FA2D1}" srcOrd="4" destOrd="0" presId="urn:microsoft.com/office/officeart/2005/8/layout/radial1"/>
    <dgm:cxn modelId="{CECA7E6A-6B8D-48D6-8772-BAB2350FE804}" type="presParOf" srcId="{C0956743-4CB9-4B1D-AB55-8AF27636ACF0}" destId="{FDB171A8-183E-4505-B5A5-C573D24E9402}" srcOrd="5" destOrd="0" presId="urn:microsoft.com/office/officeart/2005/8/layout/radial1"/>
    <dgm:cxn modelId="{E29B8EDA-8C46-4A11-8163-763917ECE6F5}" type="presParOf" srcId="{FDB171A8-183E-4505-B5A5-C573D24E9402}" destId="{363FA1DE-4CBC-40EA-9877-6DE13A7415E6}" srcOrd="0" destOrd="0" presId="urn:microsoft.com/office/officeart/2005/8/layout/radial1"/>
    <dgm:cxn modelId="{B917D208-8030-47D2-AF4B-4A7E5490A8DD}" type="presParOf" srcId="{C0956743-4CB9-4B1D-AB55-8AF27636ACF0}" destId="{49C804FF-71C2-44A6-9AE5-931626201037}" srcOrd="6" destOrd="0" presId="urn:microsoft.com/office/officeart/2005/8/layout/radial1"/>
    <dgm:cxn modelId="{03E985F7-496F-4A7F-A48C-8CB8BF44F9B6}" type="presParOf" srcId="{C0956743-4CB9-4B1D-AB55-8AF27636ACF0}" destId="{9CD8F62E-3380-40EF-A17C-CA6191DF2D5E}" srcOrd="7" destOrd="0" presId="urn:microsoft.com/office/officeart/2005/8/layout/radial1"/>
    <dgm:cxn modelId="{4AE31836-B9F4-4479-BE89-3C18188C8D44}" type="presParOf" srcId="{9CD8F62E-3380-40EF-A17C-CA6191DF2D5E}" destId="{C359DFF0-02D9-421D-850F-3B01D534CF40}" srcOrd="0" destOrd="0" presId="urn:microsoft.com/office/officeart/2005/8/layout/radial1"/>
    <dgm:cxn modelId="{DB55C700-8D3B-4A84-BF97-B21D10E98D1F}" type="presParOf" srcId="{C0956743-4CB9-4B1D-AB55-8AF27636ACF0}" destId="{3D4A3F76-2D7B-4619-8B90-EDFB0672E7FD}" srcOrd="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BF3B2EEC-4BD1-4CAC-99C3-F8D70443D61C}" type="doc">
      <dgm:prSet loTypeId="urn:microsoft.com/office/officeart/2005/8/layout/radial1" loCatId="relationship" qsTypeId="urn:microsoft.com/office/officeart/2005/8/quickstyle/simple1" qsCatId="simple" csTypeId="urn:microsoft.com/office/officeart/2005/8/colors/accent6_2" csCatId="accent6" phldr="1"/>
      <dgm:spPr/>
      <dgm:t>
        <a:bodyPr/>
        <a:lstStyle/>
        <a:p>
          <a:endParaRPr lang="el-GR"/>
        </a:p>
      </dgm:t>
    </dgm:pt>
    <dgm:pt modelId="{8EEF87FA-FDD4-40EF-BC1F-B444D30CEC36}">
      <dgm:prSet phldrT="[Κείμενο]"/>
      <dgm:spPr/>
      <dgm:t>
        <a:bodyPr/>
        <a:lstStyle/>
        <a:p>
          <a:r>
            <a:rPr lang="el-GR" dirty="0" smtClean="0"/>
            <a:t>Ιοί </a:t>
          </a:r>
          <a:r>
            <a:rPr lang="en-US" dirty="0" smtClean="0"/>
            <a:t>Coxsackie</a:t>
          </a:r>
        </a:p>
        <a:p>
          <a:r>
            <a:rPr lang="el-GR" dirty="0" smtClean="0"/>
            <a:t>Ομάδα Α</a:t>
          </a:r>
          <a:endParaRPr lang="el-GR" dirty="0"/>
        </a:p>
      </dgm:t>
    </dgm:pt>
    <dgm:pt modelId="{63A1F5B0-F912-4ABE-A688-03BF75C4338C}" type="parTrans" cxnId="{D36E597A-0EC1-4BB1-AC5C-139C86835583}">
      <dgm:prSet/>
      <dgm:spPr/>
      <dgm:t>
        <a:bodyPr/>
        <a:lstStyle/>
        <a:p>
          <a:endParaRPr lang="el-GR"/>
        </a:p>
      </dgm:t>
    </dgm:pt>
    <dgm:pt modelId="{944AD421-6961-480A-A443-6FEFBF3DFF27}" type="sibTrans" cxnId="{D36E597A-0EC1-4BB1-AC5C-139C86835583}">
      <dgm:prSet/>
      <dgm:spPr/>
      <dgm:t>
        <a:bodyPr/>
        <a:lstStyle/>
        <a:p>
          <a:endParaRPr lang="el-GR"/>
        </a:p>
      </dgm:t>
    </dgm:pt>
    <dgm:pt modelId="{93570B57-6823-460F-970B-B906C86A85F8}">
      <dgm:prSet phldrT="[Κείμενο]" custT="1"/>
      <dgm:spPr/>
      <dgm:t>
        <a:bodyPr/>
        <a:lstStyle/>
        <a:p>
          <a:r>
            <a:rPr lang="el-GR" sz="1400" b="1" dirty="0" smtClean="0"/>
            <a:t>Κλινικά συμπτώματα</a:t>
          </a:r>
        </a:p>
        <a:p>
          <a:r>
            <a:rPr lang="el-GR" sz="1200" dirty="0" smtClean="0"/>
            <a:t>Επώδυνο φυσαλιδώδες εξάνθημα με ζωηρό κόκκινο χρώμα στη στοματική κοιλότητα</a:t>
          </a:r>
        </a:p>
      </dgm:t>
    </dgm:pt>
    <dgm:pt modelId="{44595227-E5D3-432D-B3A8-B43CCF3A7F8A}" type="parTrans" cxnId="{5D51BB1F-33D7-4CD6-AAF3-190A3CA609E8}">
      <dgm:prSet/>
      <dgm:spPr/>
      <dgm:t>
        <a:bodyPr/>
        <a:lstStyle/>
        <a:p>
          <a:endParaRPr lang="el-GR"/>
        </a:p>
      </dgm:t>
    </dgm:pt>
    <dgm:pt modelId="{5D8E16C1-CDCB-438E-8438-CA14FEBF4E77}" type="sibTrans" cxnId="{5D51BB1F-33D7-4CD6-AAF3-190A3CA609E8}">
      <dgm:prSet/>
      <dgm:spPr/>
      <dgm:t>
        <a:bodyPr/>
        <a:lstStyle/>
        <a:p>
          <a:endParaRPr lang="el-GR"/>
        </a:p>
      </dgm:t>
    </dgm:pt>
    <dgm:pt modelId="{9905D514-07D0-4AE9-A242-096E10975649}">
      <dgm:prSet phldrT="[Κείμενο]" custT="1"/>
      <dgm:spPr/>
      <dgm:t>
        <a:bodyPr/>
        <a:lstStyle/>
        <a:p>
          <a:r>
            <a:rPr lang="el-GR" sz="1400" b="1" dirty="0" smtClean="0"/>
            <a:t>Μετάδοση</a:t>
          </a:r>
        </a:p>
        <a:p>
          <a:r>
            <a:rPr lang="el-GR" sz="1300" dirty="0" smtClean="0"/>
            <a:t>Άμεση επαφή</a:t>
          </a:r>
          <a:endParaRPr lang="el-GR" sz="1300" dirty="0"/>
        </a:p>
      </dgm:t>
    </dgm:pt>
    <dgm:pt modelId="{9C6FDB78-6B3B-4AC6-94F3-68AE3EE3B189}" type="parTrans" cxnId="{2AD5C3B6-C1C9-4F5A-A3DE-74B1B823612E}">
      <dgm:prSet/>
      <dgm:spPr/>
      <dgm:t>
        <a:bodyPr/>
        <a:lstStyle/>
        <a:p>
          <a:endParaRPr lang="el-GR"/>
        </a:p>
      </dgm:t>
    </dgm:pt>
    <dgm:pt modelId="{F355375E-0555-405A-9704-1B7171E04BCE}" type="sibTrans" cxnId="{2AD5C3B6-C1C9-4F5A-A3DE-74B1B823612E}">
      <dgm:prSet/>
      <dgm:spPr/>
      <dgm:t>
        <a:bodyPr/>
        <a:lstStyle/>
        <a:p>
          <a:endParaRPr lang="el-GR"/>
        </a:p>
      </dgm:t>
    </dgm:pt>
    <dgm:pt modelId="{D99DF59D-AB36-4F15-971B-2A61ED5B7CAA}">
      <dgm:prSet phldrT="[Κείμενο]" custT="1"/>
      <dgm:spPr/>
      <dgm:t>
        <a:bodyPr/>
        <a:lstStyle/>
        <a:p>
          <a:r>
            <a:rPr lang="el-GR" sz="1400" b="1" dirty="0" smtClean="0"/>
            <a:t>Διάγνωση</a:t>
          </a:r>
        </a:p>
        <a:p>
          <a:r>
            <a:rPr lang="el-GR" sz="1300" dirty="0" smtClean="0"/>
            <a:t>Κλινική εικόνα </a:t>
          </a:r>
        </a:p>
        <a:p>
          <a:r>
            <a:rPr lang="el-GR" sz="1300" dirty="0" smtClean="0"/>
            <a:t>Ορολογικές εξετάσεις</a:t>
          </a:r>
        </a:p>
        <a:p>
          <a:r>
            <a:rPr lang="el-GR" sz="1300" dirty="0" smtClean="0"/>
            <a:t>Μέθοδος </a:t>
          </a:r>
          <a:r>
            <a:rPr lang="en-US" sz="1300" dirty="0" smtClean="0"/>
            <a:t>PCR</a:t>
          </a:r>
          <a:endParaRPr lang="el-GR" sz="1300" dirty="0"/>
        </a:p>
      </dgm:t>
    </dgm:pt>
    <dgm:pt modelId="{DD9E03BF-7529-4F25-BB36-6349947CA4FE}" type="parTrans" cxnId="{512F9F80-34F7-4FFB-89B9-695AB7ECE665}">
      <dgm:prSet/>
      <dgm:spPr/>
      <dgm:t>
        <a:bodyPr/>
        <a:lstStyle/>
        <a:p>
          <a:endParaRPr lang="el-GR"/>
        </a:p>
      </dgm:t>
    </dgm:pt>
    <dgm:pt modelId="{3A8BFE16-40A4-4DC8-B2E4-63E83DE22DB4}" type="sibTrans" cxnId="{512F9F80-34F7-4FFB-89B9-695AB7ECE665}">
      <dgm:prSet/>
      <dgm:spPr/>
      <dgm:t>
        <a:bodyPr/>
        <a:lstStyle/>
        <a:p>
          <a:endParaRPr lang="el-GR"/>
        </a:p>
      </dgm:t>
    </dgm:pt>
    <dgm:pt modelId="{8050CFCD-1EBB-4976-B39F-C0E5B855E725}">
      <dgm:prSet phldrT="[Κείμενο]" custT="1"/>
      <dgm:spPr/>
      <dgm:t>
        <a:bodyPr/>
        <a:lstStyle/>
        <a:p>
          <a:pPr algn="l"/>
          <a:r>
            <a:rPr lang="el-GR" sz="1400" b="1" dirty="0" smtClean="0"/>
            <a:t>Θεραπεία</a:t>
          </a:r>
        </a:p>
        <a:p>
          <a:pPr algn="l"/>
          <a:r>
            <a:rPr lang="el-GR" sz="1300" dirty="0" smtClean="0"/>
            <a:t>Η ασθένεια αυτοπεριορίζεται και δε χρειάζεται ιδιαίτερη θεραπεία</a:t>
          </a:r>
          <a:endParaRPr lang="el-GR" sz="1300" dirty="0"/>
        </a:p>
      </dgm:t>
    </dgm:pt>
    <dgm:pt modelId="{97FD64BB-27F3-4CCE-A7D0-BA89A11220D2}" type="parTrans" cxnId="{A65E5691-A31F-4A47-AD9F-E9AAB5F3B937}">
      <dgm:prSet/>
      <dgm:spPr/>
      <dgm:t>
        <a:bodyPr/>
        <a:lstStyle/>
        <a:p>
          <a:endParaRPr lang="el-GR"/>
        </a:p>
      </dgm:t>
    </dgm:pt>
    <dgm:pt modelId="{D2969305-498D-4F46-95C0-724A837160A5}" type="sibTrans" cxnId="{A65E5691-A31F-4A47-AD9F-E9AAB5F3B937}">
      <dgm:prSet/>
      <dgm:spPr/>
      <dgm:t>
        <a:bodyPr/>
        <a:lstStyle/>
        <a:p>
          <a:endParaRPr lang="el-GR"/>
        </a:p>
      </dgm:t>
    </dgm:pt>
    <dgm:pt modelId="{C0956743-4CB9-4B1D-AB55-8AF27636ACF0}" type="pres">
      <dgm:prSet presAssocID="{BF3B2EEC-4BD1-4CAC-99C3-F8D70443D61C}" presName="cycle" presStyleCnt="0">
        <dgm:presLayoutVars>
          <dgm:chMax val="1"/>
          <dgm:dir/>
          <dgm:animLvl val="ctr"/>
          <dgm:resizeHandles val="exact"/>
        </dgm:presLayoutVars>
      </dgm:prSet>
      <dgm:spPr/>
      <dgm:t>
        <a:bodyPr/>
        <a:lstStyle/>
        <a:p>
          <a:endParaRPr lang="el-GR"/>
        </a:p>
      </dgm:t>
    </dgm:pt>
    <dgm:pt modelId="{E88DD32C-2D86-4FE1-BFE3-AC2D2E1EC8F0}" type="pres">
      <dgm:prSet presAssocID="{8EEF87FA-FDD4-40EF-BC1F-B444D30CEC36}" presName="centerShape" presStyleLbl="node0" presStyleIdx="0" presStyleCnt="1" custScaleX="138827" custScaleY="143303"/>
      <dgm:spPr/>
      <dgm:t>
        <a:bodyPr/>
        <a:lstStyle/>
        <a:p>
          <a:endParaRPr lang="el-GR"/>
        </a:p>
      </dgm:t>
    </dgm:pt>
    <dgm:pt modelId="{B3B99764-6390-446F-B17F-03C700DEC2D8}" type="pres">
      <dgm:prSet presAssocID="{44595227-E5D3-432D-B3A8-B43CCF3A7F8A}" presName="Name9" presStyleLbl="parChTrans1D2" presStyleIdx="0" presStyleCnt="4"/>
      <dgm:spPr/>
      <dgm:t>
        <a:bodyPr/>
        <a:lstStyle/>
        <a:p>
          <a:endParaRPr lang="el-GR"/>
        </a:p>
      </dgm:t>
    </dgm:pt>
    <dgm:pt modelId="{162F9CB3-9D6B-4FE3-B336-A8381A16C390}" type="pres">
      <dgm:prSet presAssocID="{44595227-E5D3-432D-B3A8-B43CCF3A7F8A}" presName="connTx" presStyleLbl="parChTrans1D2" presStyleIdx="0" presStyleCnt="4"/>
      <dgm:spPr/>
      <dgm:t>
        <a:bodyPr/>
        <a:lstStyle/>
        <a:p>
          <a:endParaRPr lang="el-GR"/>
        </a:p>
      </dgm:t>
    </dgm:pt>
    <dgm:pt modelId="{4FD1453F-00BE-4A10-93AF-41BC8B65CDB9}" type="pres">
      <dgm:prSet presAssocID="{93570B57-6823-460F-970B-B906C86A85F8}" presName="node" presStyleLbl="node1" presStyleIdx="0" presStyleCnt="4" custRadScaleRad="112234" custRadScaleInc="-79918">
        <dgm:presLayoutVars>
          <dgm:bulletEnabled val="1"/>
        </dgm:presLayoutVars>
      </dgm:prSet>
      <dgm:spPr/>
      <dgm:t>
        <a:bodyPr/>
        <a:lstStyle/>
        <a:p>
          <a:endParaRPr lang="el-GR"/>
        </a:p>
      </dgm:t>
    </dgm:pt>
    <dgm:pt modelId="{91FFF29B-117F-4A49-96BC-74E01A8D463C}" type="pres">
      <dgm:prSet presAssocID="{9C6FDB78-6B3B-4AC6-94F3-68AE3EE3B189}" presName="Name9" presStyleLbl="parChTrans1D2" presStyleIdx="1" presStyleCnt="4"/>
      <dgm:spPr/>
      <dgm:t>
        <a:bodyPr/>
        <a:lstStyle/>
        <a:p>
          <a:endParaRPr lang="el-GR"/>
        </a:p>
      </dgm:t>
    </dgm:pt>
    <dgm:pt modelId="{DABB0C44-B438-4BE9-8108-95A723BD366C}" type="pres">
      <dgm:prSet presAssocID="{9C6FDB78-6B3B-4AC6-94F3-68AE3EE3B189}" presName="connTx" presStyleLbl="parChTrans1D2" presStyleIdx="1" presStyleCnt="4"/>
      <dgm:spPr/>
      <dgm:t>
        <a:bodyPr/>
        <a:lstStyle/>
        <a:p>
          <a:endParaRPr lang="el-GR"/>
        </a:p>
      </dgm:t>
    </dgm:pt>
    <dgm:pt modelId="{8E8472BE-04E4-4196-A21A-49CBAC4FA2D1}" type="pres">
      <dgm:prSet presAssocID="{9905D514-07D0-4AE9-A242-096E10975649}" presName="node" presStyleLbl="node1" presStyleIdx="1" presStyleCnt="4" custRadScaleRad="117091" custRadScaleInc="-5007">
        <dgm:presLayoutVars>
          <dgm:bulletEnabled val="1"/>
        </dgm:presLayoutVars>
      </dgm:prSet>
      <dgm:spPr/>
      <dgm:t>
        <a:bodyPr/>
        <a:lstStyle/>
        <a:p>
          <a:endParaRPr lang="el-GR"/>
        </a:p>
      </dgm:t>
    </dgm:pt>
    <dgm:pt modelId="{FDB171A8-183E-4505-B5A5-C573D24E9402}" type="pres">
      <dgm:prSet presAssocID="{DD9E03BF-7529-4F25-BB36-6349947CA4FE}" presName="Name9" presStyleLbl="parChTrans1D2" presStyleIdx="2" presStyleCnt="4"/>
      <dgm:spPr/>
      <dgm:t>
        <a:bodyPr/>
        <a:lstStyle/>
        <a:p>
          <a:endParaRPr lang="el-GR"/>
        </a:p>
      </dgm:t>
    </dgm:pt>
    <dgm:pt modelId="{363FA1DE-4CBC-40EA-9877-6DE13A7415E6}" type="pres">
      <dgm:prSet presAssocID="{DD9E03BF-7529-4F25-BB36-6349947CA4FE}" presName="connTx" presStyleLbl="parChTrans1D2" presStyleIdx="2" presStyleCnt="4"/>
      <dgm:spPr/>
      <dgm:t>
        <a:bodyPr/>
        <a:lstStyle/>
        <a:p>
          <a:endParaRPr lang="el-GR"/>
        </a:p>
      </dgm:t>
    </dgm:pt>
    <dgm:pt modelId="{49C804FF-71C2-44A6-9AE5-931626201037}" type="pres">
      <dgm:prSet presAssocID="{D99DF59D-AB36-4F15-971B-2A61ED5B7CAA}" presName="node" presStyleLbl="node1" presStyleIdx="2" presStyleCnt="4">
        <dgm:presLayoutVars>
          <dgm:bulletEnabled val="1"/>
        </dgm:presLayoutVars>
      </dgm:prSet>
      <dgm:spPr/>
      <dgm:t>
        <a:bodyPr/>
        <a:lstStyle/>
        <a:p>
          <a:endParaRPr lang="el-GR"/>
        </a:p>
      </dgm:t>
    </dgm:pt>
    <dgm:pt modelId="{9CD8F62E-3380-40EF-A17C-CA6191DF2D5E}" type="pres">
      <dgm:prSet presAssocID="{97FD64BB-27F3-4CCE-A7D0-BA89A11220D2}" presName="Name9" presStyleLbl="parChTrans1D2" presStyleIdx="3" presStyleCnt="4"/>
      <dgm:spPr/>
      <dgm:t>
        <a:bodyPr/>
        <a:lstStyle/>
        <a:p>
          <a:endParaRPr lang="el-GR"/>
        </a:p>
      </dgm:t>
    </dgm:pt>
    <dgm:pt modelId="{C359DFF0-02D9-421D-850F-3B01D534CF40}" type="pres">
      <dgm:prSet presAssocID="{97FD64BB-27F3-4CCE-A7D0-BA89A11220D2}" presName="connTx" presStyleLbl="parChTrans1D2" presStyleIdx="3" presStyleCnt="4"/>
      <dgm:spPr/>
      <dgm:t>
        <a:bodyPr/>
        <a:lstStyle/>
        <a:p>
          <a:endParaRPr lang="el-GR"/>
        </a:p>
      </dgm:t>
    </dgm:pt>
    <dgm:pt modelId="{3D4A3F76-2D7B-4619-8B90-EDFB0672E7FD}" type="pres">
      <dgm:prSet presAssocID="{8050CFCD-1EBB-4976-B39F-C0E5B855E725}" presName="node" presStyleLbl="node1" presStyleIdx="3" presStyleCnt="4" custRadScaleRad="116159" custRadScaleInc="-32963">
        <dgm:presLayoutVars>
          <dgm:bulletEnabled val="1"/>
        </dgm:presLayoutVars>
      </dgm:prSet>
      <dgm:spPr/>
      <dgm:t>
        <a:bodyPr/>
        <a:lstStyle/>
        <a:p>
          <a:endParaRPr lang="el-GR"/>
        </a:p>
      </dgm:t>
    </dgm:pt>
  </dgm:ptLst>
  <dgm:cxnLst>
    <dgm:cxn modelId="{B560F3F6-0D04-4F51-B6A6-6F9D611498F3}" type="presOf" srcId="{D99DF59D-AB36-4F15-971B-2A61ED5B7CAA}" destId="{49C804FF-71C2-44A6-9AE5-931626201037}" srcOrd="0" destOrd="0" presId="urn:microsoft.com/office/officeart/2005/8/layout/radial1"/>
    <dgm:cxn modelId="{512F9F80-34F7-4FFB-89B9-695AB7ECE665}" srcId="{8EEF87FA-FDD4-40EF-BC1F-B444D30CEC36}" destId="{D99DF59D-AB36-4F15-971B-2A61ED5B7CAA}" srcOrd="2" destOrd="0" parTransId="{DD9E03BF-7529-4F25-BB36-6349947CA4FE}" sibTransId="{3A8BFE16-40A4-4DC8-B2E4-63E83DE22DB4}"/>
    <dgm:cxn modelId="{5D51BB1F-33D7-4CD6-AAF3-190A3CA609E8}" srcId="{8EEF87FA-FDD4-40EF-BC1F-B444D30CEC36}" destId="{93570B57-6823-460F-970B-B906C86A85F8}" srcOrd="0" destOrd="0" parTransId="{44595227-E5D3-432D-B3A8-B43CCF3A7F8A}" sibTransId="{5D8E16C1-CDCB-438E-8438-CA14FEBF4E77}"/>
    <dgm:cxn modelId="{B9A2FC13-AC31-455D-86D9-5AD1924E0CB1}" type="presOf" srcId="{9C6FDB78-6B3B-4AC6-94F3-68AE3EE3B189}" destId="{DABB0C44-B438-4BE9-8108-95A723BD366C}" srcOrd="1" destOrd="0" presId="urn:microsoft.com/office/officeart/2005/8/layout/radial1"/>
    <dgm:cxn modelId="{D36E597A-0EC1-4BB1-AC5C-139C86835583}" srcId="{BF3B2EEC-4BD1-4CAC-99C3-F8D70443D61C}" destId="{8EEF87FA-FDD4-40EF-BC1F-B444D30CEC36}" srcOrd="0" destOrd="0" parTransId="{63A1F5B0-F912-4ABE-A688-03BF75C4338C}" sibTransId="{944AD421-6961-480A-A443-6FEFBF3DFF27}"/>
    <dgm:cxn modelId="{69BA5528-AF5A-452B-A82F-A14C72D66CCD}" type="presOf" srcId="{DD9E03BF-7529-4F25-BB36-6349947CA4FE}" destId="{363FA1DE-4CBC-40EA-9877-6DE13A7415E6}" srcOrd="1" destOrd="0" presId="urn:microsoft.com/office/officeart/2005/8/layout/radial1"/>
    <dgm:cxn modelId="{7F7029E7-7648-4E6D-B304-CD9CC3B12DEA}" type="presOf" srcId="{9905D514-07D0-4AE9-A242-096E10975649}" destId="{8E8472BE-04E4-4196-A21A-49CBAC4FA2D1}" srcOrd="0" destOrd="0" presId="urn:microsoft.com/office/officeart/2005/8/layout/radial1"/>
    <dgm:cxn modelId="{7D088598-C57F-4B27-B267-369FDF45C8DB}" type="presOf" srcId="{9C6FDB78-6B3B-4AC6-94F3-68AE3EE3B189}" destId="{91FFF29B-117F-4A49-96BC-74E01A8D463C}" srcOrd="0" destOrd="0" presId="urn:microsoft.com/office/officeart/2005/8/layout/radial1"/>
    <dgm:cxn modelId="{4CC7C4BD-52A0-4CA6-B209-3F5759E4433B}" type="presOf" srcId="{BF3B2EEC-4BD1-4CAC-99C3-F8D70443D61C}" destId="{C0956743-4CB9-4B1D-AB55-8AF27636ACF0}" srcOrd="0" destOrd="0" presId="urn:microsoft.com/office/officeart/2005/8/layout/radial1"/>
    <dgm:cxn modelId="{7E74D18E-7636-480D-86D9-70BCC880076A}" type="presOf" srcId="{97FD64BB-27F3-4CCE-A7D0-BA89A11220D2}" destId="{C359DFF0-02D9-421D-850F-3B01D534CF40}" srcOrd="1" destOrd="0" presId="urn:microsoft.com/office/officeart/2005/8/layout/radial1"/>
    <dgm:cxn modelId="{A65E5691-A31F-4A47-AD9F-E9AAB5F3B937}" srcId="{8EEF87FA-FDD4-40EF-BC1F-B444D30CEC36}" destId="{8050CFCD-1EBB-4976-B39F-C0E5B855E725}" srcOrd="3" destOrd="0" parTransId="{97FD64BB-27F3-4CCE-A7D0-BA89A11220D2}" sibTransId="{D2969305-498D-4F46-95C0-724A837160A5}"/>
    <dgm:cxn modelId="{25369438-C45E-4AB2-B590-A7FC298C1559}" type="presOf" srcId="{DD9E03BF-7529-4F25-BB36-6349947CA4FE}" destId="{FDB171A8-183E-4505-B5A5-C573D24E9402}" srcOrd="0" destOrd="0" presId="urn:microsoft.com/office/officeart/2005/8/layout/radial1"/>
    <dgm:cxn modelId="{C1129FBD-C26B-47F9-AAD2-786BDFAA5502}" type="presOf" srcId="{44595227-E5D3-432D-B3A8-B43CCF3A7F8A}" destId="{B3B99764-6390-446F-B17F-03C700DEC2D8}" srcOrd="0" destOrd="0" presId="urn:microsoft.com/office/officeart/2005/8/layout/radial1"/>
    <dgm:cxn modelId="{0CCAF871-C160-49EF-A29B-E63B5BFFA42A}" type="presOf" srcId="{97FD64BB-27F3-4CCE-A7D0-BA89A11220D2}" destId="{9CD8F62E-3380-40EF-A17C-CA6191DF2D5E}" srcOrd="0" destOrd="0" presId="urn:microsoft.com/office/officeart/2005/8/layout/radial1"/>
    <dgm:cxn modelId="{C66DD63A-667C-4F5F-B4EA-B3FCA1396AC1}" type="presOf" srcId="{8050CFCD-1EBB-4976-B39F-C0E5B855E725}" destId="{3D4A3F76-2D7B-4619-8B90-EDFB0672E7FD}" srcOrd="0" destOrd="0" presId="urn:microsoft.com/office/officeart/2005/8/layout/radial1"/>
    <dgm:cxn modelId="{2AD5C3B6-C1C9-4F5A-A3DE-74B1B823612E}" srcId="{8EEF87FA-FDD4-40EF-BC1F-B444D30CEC36}" destId="{9905D514-07D0-4AE9-A242-096E10975649}" srcOrd="1" destOrd="0" parTransId="{9C6FDB78-6B3B-4AC6-94F3-68AE3EE3B189}" sibTransId="{F355375E-0555-405A-9704-1B7171E04BCE}"/>
    <dgm:cxn modelId="{1517AC96-9B09-4FEF-ABAC-089E20E020B0}" type="presOf" srcId="{8EEF87FA-FDD4-40EF-BC1F-B444D30CEC36}" destId="{E88DD32C-2D86-4FE1-BFE3-AC2D2E1EC8F0}" srcOrd="0" destOrd="0" presId="urn:microsoft.com/office/officeart/2005/8/layout/radial1"/>
    <dgm:cxn modelId="{E6BBB0FC-CD1A-4F37-9661-2DAE6CA64D4E}" type="presOf" srcId="{44595227-E5D3-432D-B3A8-B43CCF3A7F8A}" destId="{162F9CB3-9D6B-4FE3-B336-A8381A16C390}" srcOrd="1" destOrd="0" presId="urn:microsoft.com/office/officeart/2005/8/layout/radial1"/>
    <dgm:cxn modelId="{EA5338BB-9793-4642-B973-CA3670E4FA32}" type="presOf" srcId="{93570B57-6823-460F-970B-B906C86A85F8}" destId="{4FD1453F-00BE-4A10-93AF-41BC8B65CDB9}" srcOrd="0" destOrd="0" presId="urn:microsoft.com/office/officeart/2005/8/layout/radial1"/>
    <dgm:cxn modelId="{546C245E-5354-42A7-B4F5-F17C8812F571}" type="presParOf" srcId="{C0956743-4CB9-4B1D-AB55-8AF27636ACF0}" destId="{E88DD32C-2D86-4FE1-BFE3-AC2D2E1EC8F0}" srcOrd="0" destOrd="0" presId="urn:microsoft.com/office/officeart/2005/8/layout/radial1"/>
    <dgm:cxn modelId="{B68D7882-7767-4880-B356-4F798969FCAD}" type="presParOf" srcId="{C0956743-4CB9-4B1D-AB55-8AF27636ACF0}" destId="{B3B99764-6390-446F-B17F-03C700DEC2D8}" srcOrd="1" destOrd="0" presId="urn:microsoft.com/office/officeart/2005/8/layout/radial1"/>
    <dgm:cxn modelId="{C8A6C002-6DF3-4841-B49C-C8AADD11D17F}" type="presParOf" srcId="{B3B99764-6390-446F-B17F-03C700DEC2D8}" destId="{162F9CB3-9D6B-4FE3-B336-A8381A16C390}" srcOrd="0" destOrd="0" presId="urn:microsoft.com/office/officeart/2005/8/layout/radial1"/>
    <dgm:cxn modelId="{72D6610B-F33A-4D9E-BE05-01B8A15BD47D}" type="presParOf" srcId="{C0956743-4CB9-4B1D-AB55-8AF27636ACF0}" destId="{4FD1453F-00BE-4A10-93AF-41BC8B65CDB9}" srcOrd="2" destOrd="0" presId="urn:microsoft.com/office/officeart/2005/8/layout/radial1"/>
    <dgm:cxn modelId="{1FAE1AEF-9AEE-4963-ABF6-BA0AC73BFCFD}" type="presParOf" srcId="{C0956743-4CB9-4B1D-AB55-8AF27636ACF0}" destId="{91FFF29B-117F-4A49-96BC-74E01A8D463C}" srcOrd="3" destOrd="0" presId="urn:microsoft.com/office/officeart/2005/8/layout/radial1"/>
    <dgm:cxn modelId="{B674AC42-B778-4B3A-819C-8FA802321829}" type="presParOf" srcId="{91FFF29B-117F-4A49-96BC-74E01A8D463C}" destId="{DABB0C44-B438-4BE9-8108-95A723BD366C}" srcOrd="0" destOrd="0" presId="urn:microsoft.com/office/officeart/2005/8/layout/radial1"/>
    <dgm:cxn modelId="{FD1222BC-8BD4-4E45-8FAA-420CBDA15BF2}" type="presParOf" srcId="{C0956743-4CB9-4B1D-AB55-8AF27636ACF0}" destId="{8E8472BE-04E4-4196-A21A-49CBAC4FA2D1}" srcOrd="4" destOrd="0" presId="urn:microsoft.com/office/officeart/2005/8/layout/radial1"/>
    <dgm:cxn modelId="{EB2D603E-C84C-4B2A-AA4C-836D5767913A}" type="presParOf" srcId="{C0956743-4CB9-4B1D-AB55-8AF27636ACF0}" destId="{FDB171A8-183E-4505-B5A5-C573D24E9402}" srcOrd="5" destOrd="0" presId="urn:microsoft.com/office/officeart/2005/8/layout/radial1"/>
    <dgm:cxn modelId="{7C12C41C-EFA2-4B62-B61A-C43563933863}" type="presParOf" srcId="{FDB171A8-183E-4505-B5A5-C573D24E9402}" destId="{363FA1DE-4CBC-40EA-9877-6DE13A7415E6}" srcOrd="0" destOrd="0" presId="urn:microsoft.com/office/officeart/2005/8/layout/radial1"/>
    <dgm:cxn modelId="{A50CAD92-3606-4AD9-9966-9CB8A26FAC87}" type="presParOf" srcId="{C0956743-4CB9-4B1D-AB55-8AF27636ACF0}" destId="{49C804FF-71C2-44A6-9AE5-931626201037}" srcOrd="6" destOrd="0" presId="urn:microsoft.com/office/officeart/2005/8/layout/radial1"/>
    <dgm:cxn modelId="{F2503601-ABF9-4D6D-A32B-2AF7BEB8159C}" type="presParOf" srcId="{C0956743-4CB9-4B1D-AB55-8AF27636ACF0}" destId="{9CD8F62E-3380-40EF-A17C-CA6191DF2D5E}" srcOrd="7" destOrd="0" presId="urn:microsoft.com/office/officeart/2005/8/layout/radial1"/>
    <dgm:cxn modelId="{A7D552CF-A372-41C6-A039-A9C9D8729540}" type="presParOf" srcId="{9CD8F62E-3380-40EF-A17C-CA6191DF2D5E}" destId="{C359DFF0-02D9-421D-850F-3B01D534CF40}" srcOrd="0" destOrd="0" presId="urn:microsoft.com/office/officeart/2005/8/layout/radial1"/>
    <dgm:cxn modelId="{715F76E8-8A80-4C1F-8438-DA1A68F1A509}" type="presParOf" srcId="{C0956743-4CB9-4B1D-AB55-8AF27636ACF0}" destId="{3D4A3F76-2D7B-4619-8B90-EDFB0672E7FD}" srcOrd="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BF3B2EEC-4BD1-4CAC-99C3-F8D70443D61C}" type="doc">
      <dgm:prSet loTypeId="urn:microsoft.com/office/officeart/2005/8/layout/radial1" loCatId="relationship" qsTypeId="urn:microsoft.com/office/officeart/2005/8/quickstyle/simple1" qsCatId="simple" csTypeId="urn:microsoft.com/office/officeart/2005/8/colors/accent6_2" csCatId="accent6" phldr="1"/>
      <dgm:spPr/>
      <dgm:t>
        <a:bodyPr/>
        <a:lstStyle/>
        <a:p>
          <a:endParaRPr lang="el-GR"/>
        </a:p>
      </dgm:t>
    </dgm:pt>
    <dgm:pt modelId="{8EEF87FA-FDD4-40EF-BC1F-B444D30CEC36}">
      <dgm:prSet phldrT="[Κείμενο]"/>
      <dgm:spPr/>
      <dgm:t>
        <a:bodyPr/>
        <a:lstStyle/>
        <a:p>
          <a:r>
            <a:rPr lang="el-GR" dirty="0" smtClean="0"/>
            <a:t>Ιοί </a:t>
          </a:r>
          <a:r>
            <a:rPr lang="en-US" dirty="0" smtClean="0"/>
            <a:t>Coxsackie</a:t>
          </a:r>
          <a:endParaRPr lang="el-GR" dirty="0"/>
        </a:p>
      </dgm:t>
    </dgm:pt>
    <dgm:pt modelId="{63A1F5B0-F912-4ABE-A688-03BF75C4338C}" type="parTrans" cxnId="{D36E597A-0EC1-4BB1-AC5C-139C86835583}">
      <dgm:prSet/>
      <dgm:spPr/>
      <dgm:t>
        <a:bodyPr/>
        <a:lstStyle/>
        <a:p>
          <a:endParaRPr lang="el-GR"/>
        </a:p>
      </dgm:t>
    </dgm:pt>
    <dgm:pt modelId="{944AD421-6961-480A-A443-6FEFBF3DFF27}" type="sibTrans" cxnId="{D36E597A-0EC1-4BB1-AC5C-139C86835583}">
      <dgm:prSet/>
      <dgm:spPr/>
      <dgm:t>
        <a:bodyPr/>
        <a:lstStyle/>
        <a:p>
          <a:endParaRPr lang="el-GR"/>
        </a:p>
      </dgm:t>
    </dgm:pt>
    <dgm:pt modelId="{3F489BBF-AC10-4257-9401-41952D38A821}">
      <dgm:prSet phldrT="[Κείμενο]"/>
      <dgm:spPr>
        <a:blipFill dpi="0" rotWithShape="0">
          <a:blip xmlns:r="http://schemas.openxmlformats.org/officeDocument/2006/relationships" r:embed="rId1"/>
          <a:srcRect/>
          <a:stretch>
            <a:fillRect l="4000" t="1000" r="4000" b="2000"/>
          </a:stretch>
        </a:blipFill>
      </dgm:spPr>
      <dgm:t>
        <a:bodyPr/>
        <a:lstStyle/>
        <a:p>
          <a:endParaRPr lang="el-GR" dirty="0"/>
        </a:p>
      </dgm:t>
    </dgm:pt>
    <dgm:pt modelId="{C3D18F16-AFF6-4204-8AD8-E0987EEECBC6}" type="parTrans" cxnId="{1FE7BC23-6B1E-4B70-8A1E-CB7D1D94C6D0}">
      <dgm:prSet/>
      <dgm:spPr/>
      <dgm:t>
        <a:bodyPr/>
        <a:lstStyle/>
        <a:p>
          <a:endParaRPr lang="el-GR"/>
        </a:p>
      </dgm:t>
    </dgm:pt>
    <dgm:pt modelId="{1C833963-31BF-4043-8D29-AC6FF3102769}" type="sibTrans" cxnId="{1FE7BC23-6B1E-4B70-8A1E-CB7D1D94C6D0}">
      <dgm:prSet/>
      <dgm:spPr/>
      <dgm:t>
        <a:bodyPr/>
        <a:lstStyle/>
        <a:p>
          <a:endParaRPr lang="el-GR"/>
        </a:p>
      </dgm:t>
    </dgm:pt>
    <dgm:pt modelId="{253FB2DA-D34F-487F-9D7C-ABAF4846716B}">
      <dgm:prSet phldrT="[Κείμενο]"/>
      <dgm:spPr>
        <a:blipFill dpi="0" rotWithShape="0">
          <a:blip xmlns:r="http://schemas.openxmlformats.org/officeDocument/2006/relationships" r:embed="rId2"/>
          <a:srcRect/>
          <a:stretch>
            <a:fillRect l="-8000" t="1000" r="6000"/>
          </a:stretch>
        </a:blipFill>
      </dgm:spPr>
      <dgm:t>
        <a:bodyPr/>
        <a:lstStyle/>
        <a:p>
          <a:endParaRPr lang="el-GR" dirty="0"/>
        </a:p>
      </dgm:t>
    </dgm:pt>
    <dgm:pt modelId="{A66E6CBF-F162-4BA8-9866-60FFFCA15563}" type="parTrans" cxnId="{A9CAE647-B49C-43BE-B577-81B0889D9BE1}">
      <dgm:prSet/>
      <dgm:spPr/>
      <dgm:t>
        <a:bodyPr/>
        <a:lstStyle/>
        <a:p>
          <a:endParaRPr lang="el-GR"/>
        </a:p>
      </dgm:t>
    </dgm:pt>
    <dgm:pt modelId="{1C484F80-516B-47B3-9FC6-8342F73C4EB8}" type="sibTrans" cxnId="{A9CAE647-B49C-43BE-B577-81B0889D9BE1}">
      <dgm:prSet/>
      <dgm:spPr/>
      <dgm:t>
        <a:bodyPr/>
        <a:lstStyle/>
        <a:p>
          <a:endParaRPr lang="el-GR"/>
        </a:p>
      </dgm:t>
    </dgm:pt>
    <dgm:pt modelId="{FA933A7E-5462-4150-B76B-52F35E5D1E4B}">
      <dgm:prSet phldrT="[Κείμενο]"/>
      <dgm:spPr>
        <a:blipFill dpi="0" rotWithShape="0">
          <a:blip xmlns:r="http://schemas.openxmlformats.org/officeDocument/2006/relationships" r:embed="rId3"/>
          <a:srcRect/>
          <a:stretch>
            <a:fillRect b="7000"/>
          </a:stretch>
        </a:blipFill>
      </dgm:spPr>
      <dgm:t>
        <a:bodyPr/>
        <a:lstStyle/>
        <a:p>
          <a:endParaRPr lang="el-GR" dirty="0"/>
        </a:p>
      </dgm:t>
    </dgm:pt>
    <dgm:pt modelId="{73DB0922-DB30-42A9-B11B-81B9FF167F74}" type="parTrans" cxnId="{7776ACC5-0856-4476-8BD7-789CB9F809A2}">
      <dgm:prSet/>
      <dgm:spPr/>
      <dgm:t>
        <a:bodyPr/>
        <a:lstStyle/>
        <a:p>
          <a:endParaRPr lang="el-GR"/>
        </a:p>
      </dgm:t>
    </dgm:pt>
    <dgm:pt modelId="{5F134AB1-2935-4C77-B68B-4D0191EB6232}" type="sibTrans" cxnId="{7776ACC5-0856-4476-8BD7-789CB9F809A2}">
      <dgm:prSet/>
      <dgm:spPr/>
      <dgm:t>
        <a:bodyPr/>
        <a:lstStyle/>
        <a:p>
          <a:endParaRPr lang="el-GR"/>
        </a:p>
      </dgm:t>
    </dgm:pt>
    <dgm:pt modelId="{F56642C3-08FE-4934-A106-6F60CB387AD9}">
      <dgm:prSet phldrT="[Κείμενο]"/>
      <dgm:spPr>
        <a:blipFill dpi="0" rotWithShape="0">
          <a:blip xmlns:r="http://schemas.openxmlformats.org/officeDocument/2006/relationships" r:embed="rId4"/>
          <a:srcRect/>
          <a:stretch>
            <a:fillRect l="-8000" b="3000"/>
          </a:stretch>
        </a:blipFill>
      </dgm:spPr>
      <dgm:t>
        <a:bodyPr/>
        <a:lstStyle/>
        <a:p>
          <a:endParaRPr lang="el-GR" dirty="0"/>
        </a:p>
      </dgm:t>
    </dgm:pt>
    <dgm:pt modelId="{C9A9FA5E-45DD-4498-87A8-A1EB40B93265}" type="parTrans" cxnId="{5AD5A8DB-FAC0-4D02-A4BE-6EC6C5A39F9A}">
      <dgm:prSet/>
      <dgm:spPr/>
      <dgm:t>
        <a:bodyPr/>
        <a:lstStyle/>
        <a:p>
          <a:endParaRPr lang="el-GR"/>
        </a:p>
      </dgm:t>
    </dgm:pt>
    <dgm:pt modelId="{A8A2F7BB-C2E8-4AF8-83FD-019CCC6E1AC6}" type="sibTrans" cxnId="{5AD5A8DB-FAC0-4D02-A4BE-6EC6C5A39F9A}">
      <dgm:prSet/>
      <dgm:spPr/>
      <dgm:t>
        <a:bodyPr/>
        <a:lstStyle/>
        <a:p>
          <a:endParaRPr lang="el-GR"/>
        </a:p>
      </dgm:t>
    </dgm:pt>
    <dgm:pt modelId="{C0956743-4CB9-4B1D-AB55-8AF27636ACF0}" type="pres">
      <dgm:prSet presAssocID="{BF3B2EEC-4BD1-4CAC-99C3-F8D70443D61C}" presName="cycle" presStyleCnt="0">
        <dgm:presLayoutVars>
          <dgm:chMax val="1"/>
          <dgm:dir/>
          <dgm:animLvl val="ctr"/>
          <dgm:resizeHandles val="exact"/>
        </dgm:presLayoutVars>
      </dgm:prSet>
      <dgm:spPr/>
      <dgm:t>
        <a:bodyPr/>
        <a:lstStyle/>
        <a:p>
          <a:endParaRPr lang="el-GR"/>
        </a:p>
      </dgm:t>
    </dgm:pt>
    <dgm:pt modelId="{E88DD32C-2D86-4FE1-BFE3-AC2D2E1EC8F0}" type="pres">
      <dgm:prSet presAssocID="{8EEF87FA-FDD4-40EF-BC1F-B444D30CEC36}" presName="centerShape" presStyleLbl="node0" presStyleIdx="0" presStyleCnt="1"/>
      <dgm:spPr/>
      <dgm:t>
        <a:bodyPr/>
        <a:lstStyle/>
        <a:p>
          <a:endParaRPr lang="el-GR"/>
        </a:p>
      </dgm:t>
    </dgm:pt>
    <dgm:pt modelId="{A75781EB-50FF-41A6-862D-DEF67B04F39F}" type="pres">
      <dgm:prSet presAssocID="{A66E6CBF-F162-4BA8-9866-60FFFCA15563}" presName="Name9" presStyleLbl="parChTrans1D2" presStyleIdx="0" presStyleCnt="4"/>
      <dgm:spPr/>
      <dgm:t>
        <a:bodyPr/>
        <a:lstStyle/>
        <a:p>
          <a:endParaRPr lang="el-GR"/>
        </a:p>
      </dgm:t>
    </dgm:pt>
    <dgm:pt modelId="{0358B992-4222-42B1-B019-B24CAE8EC218}" type="pres">
      <dgm:prSet presAssocID="{A66E6CBF-F162-4BA8-9866-60FFFCA15563}" presName="connTx" presStyleLbl="parChTrans1D2" presStyleIdx="0" presStyleCnt="4"/>
      <dgm:spPr/>
      <dgm:t>
        <a:bodyPr/>
        <a:lstStyle/>
        <a:p>
          <a:endParaRPr lang="el-GR"/>
        </a:p>
      </dgm:t>
    </dgm:pt>
    <dgm:pt modelId="{445BAE91-7E77-42E8-A82D-02A35AB726B2}" type="pres">
      <dgm:prSet presAssocID="{253FB2DA-D34F-487F-9D7C-ABAF4846716B}" presName="node" presStyleLbl="node1" presStyleIdx="0" presStyleCnt="4" custRadScaleRad="98331" custRadScaleInc="-50016">
        <dgm:presLayoutVars>
          <dgm:bulletEnabled val="1"/>
        </dgm:presLayoutVars>
      </dgm:prSet>
      <dgm:spPr/>
      <dgm:t>
        <a:bodyPr/>
        <a:lstStyle/>
        <a:p>
          <a:endParaRPr lang="el-GR"/>
        </a:p>
      </dgm:t>
    </dgm:pt>
    <dgm:pt modelId="{65B84195-7956-4BEB-8D3F-FD047553A6FB}" type="pres">
      <dgm:prSet presAssocID="{73DB0922-DB30-42A9-B11B-81B9FF167F74}" presName="Name9" presStyleLbl="parChTrans1D2" presStyleIdx="1" presStyleCnt="4"/>
      <dgm:spPr/>
      <dgm:t>
        <a:bodyPr/>
        <a:lstStyle/>
        <a:p>
          <a:endParaRPr lang="el-GR"/>
        </a:p>
      </dgm:t>
    </dgm:pt>
    <dgm:pt modelId="{D0F5B5D9-CCC8-461C-AF18-C6B3AA026486}" type="pres">
      <dgm:prSet presAssocID="{73DB0922-DB30-42A9-B11B-81B9FF167F74}" presName="connTx" presStyleLbl="parChTrans1D2" presStyleIdx="1" presStyleCnt="4"/>
      <dgm:spPr/>
      <dgm:t>
        <a:bodyPr/>
        <a:lstStyle/>
        <a:p>
          <a:endParaRPr lang="el-GR"/>
        </a:p>
      </dgm:t>
    </dgm:pt>
    <dgm:pt modelId="{CF74AAB1-E507-4CB4-A715-DF1894DC48D5}" type="pres">
      <dgm:prSet presAssocID="{FA933A7E-5462-4150-B76B-52F35E5D1E4B}" presName="node" presStyleLbl="node1" presStyleIdx="1" presStyleCnt="4" custRadScaleRad="110381" custRadScaleInc="4245">
        <dgm:presLayoutVars>
          <dgm:bulletEnabled val="1"/>
        </dgm:presLayoutVars>
      </dgm:prSet>
      <dgm:spPr/>
      <dgm:t>
        <a:bodyPr/>
        <a:lstStyle/>
        <a:p>
          <a:endParaRPr lang="el-GR"/>
        </a:p>
      </dgm:t>
    </dgm:pt>
    <dgm:pt modelId="{A4C54B54-BBAC-4B7B-B5D6-63718EC60F2D}" type="pres">
      <dgm:prSet presAssocID="{C9A9FA5E-45DD-4498-87A8-A1EB40B93265}" presName="Name9" presStyleLbl="parChTrans1D2" presStyleIdx="2" presStyleCnt="4"/>
      <dgm:spPr/>
      <dgm:t>
        <a:bodyPr/>
        <a:lstStyle/>
        <a:p>
          <a:endParaRPr lang="el-GR"/>
        </a:p>
      </dgm:t>
    </dgm:pt>
    <dgm:pt modelId="{C1A4B4E1-F478-4E34-87AE-54760633F85D}" type="pres">
      <dgm:prSet presAssocID="{C9A9FA5E-45DD-4498-87A8-A1EB40B93265}" presName="connTx" presStyleLbl="parChTrans1D2" presStyleIdx="2" presStyleCnt="4"/>
      <dgm:spPr/>
      <dgm:t>
        <a:bodyPr/>
        <a:lstStyle/>
        <a:p>
          <a:endParaRPr lang="el-GR"/>
        </a:p>
      </dgm:t>
    </dgm:pt>
    <dgm:pt modelId="{509236A6-7994-4C01-AE82-11E0C4BB969E}" type="pres">
      <dgm:prSet presAssocID="{F56642C3-08FE-4934-A106-6F60CB387AD9}" presName="node" presStyleLbl="node1" presStyleIdx="2" presStyleCnt="4" custRadScaleRad="92146" custRadScaleInc="14206">
        <dgm:presLayoutVars>
          <dgm:bulletEnabled val="1"/>
        </dgm:presLayoutVars>
      </dgm:prSet>
      <dgm:spPr/>
      <dgm:t>
        <a:bodyPr/>
        <a:lstStyle/>
        <a:p>
          <a:endParaRPr lang="el-GR"/>
        </a:p>
      </dgm:t>
    </dgm:pt>
    <dgm:pt modelId="{9FDF5FBB-FDDE-4FC2-9589-888BA1888C91}" type="pres">
      <dgm:prSet presAssocID="{C3D18F16-AFF6-4204-8AD8-E0987EEECBC6}" presName="Name9" presStyleLbl="parChTrans1D2" presStyleIdx="3" presStyleCnt="4"/>
      <dgm:spPr/>
      <dgm:t>
        <a:bodyPr/>
        <a:lstStyle/>
        <a:p>
          <a:endParaRPr lang="el-GR"/>
        </a:p>
      </dgm:t>
    </dgm:pt>
    <dgm:pt modelId="{7314821E-AF4D-41EE-B63D-9F80234070D8}" type="pres">
      <dgm:prSet presAssocID="{C3D18F16-AFF6-4204-8AD8-E0987EEECBC6}" presName="connTx" presStyleLbl="parChTrans1D2" presStyleIdx="3" presStyleCnt="4"/>
      <dgm:spPr/>
      <dgm:t>
        <a:bodyPr/>
        <a:lstStyle/>
        <a:p>
          <a:endParaRPr lang="el-GR"/>
        </a:p>
      </dgm:t>
    </dgm:pt>
    <dgm:pt modelId="{F14EE2F1-4580-4933-88ED-2F4CEFCA64E3}" type="pres">
      <dgm:prSet presAssocID="{3F489BBF-AC10-4257-9401-41952D38A821}" presName="node" presStyleLbl="node1" presStyleIdx="3" presStyleCnt="4" custRadScaleRad="134894" custRadScaleInc="-31301">
        <dgm:presLayoutVars>
          <dgm:bulletEnabled val="1"/>
        </dgm:presLayoutVars>
      </dgm:prSet>
      <dgm:spPr/>
      <dgm:t>
        <a:bodyPr/>
        <a:lstStyle/>
        <a:p>
          <a:endParaRPr lang="el-GR"/>
        </a:p>
      </dgm:t>
    </dgm:pt>
  </dgm:ptLst>
  <dgm:cxnLst>
    <dgm:cxn modelId="{1F776E9D-9451-4F9A-9BAE-E23E24196D1B}" type="presOf" srcId="{C9A9FA5E-45DD-4498-87A8-A1EB40B93265}" destId="{A4C54B54-BBAC-4B7B-B5D6-63718EC60F2D}" srcOrd="0" destOrd="0" presId="urn:microsoft.com/office/officeart/2005/8/layout/radial1"/>
    <dgm:cxn modelId="{7776ACC5-0856-4476-8BD7-789CB9F809A2}" srcId="{8EEF87FA-FDD4-40EF-BC1F-B444D30CEC36}" destId="{FA933A7E-5462-4150-B76B-52F35E5D1E4B}" srcOrd="1" destOrd="0" parTransId="{73DB0922-DB30-42A9-B11B-81B9FF167F74}" sibTransId="{5F134AB1-2935-4C77-B68B-4D0191EB6232}"/>
    <dgm:cxn modelId="{A12C31A2-5FAA-4BF5-87C2-CC28CCE3A274}" type="presOf" srcId="{73DB0922-DB30-42A9-B11B-81B9FF167F74}" destId="{D0F5B5D9-CCC8-461C-AF18-C6B3AA026486}" srcOrd="1" destOrd="0" presId="urn:microsoft.com/office/officeart/2005/8/layout/radial1"/>
    <dgm:cxn modelId="{C35A5ABA-4D35-4D26-B096-CD71FC7689FC}" type="presOf" srcId="{8EEF87FA-FDD4-40EF-BC1F-B444D30CEC36}" destId="{E88DD32C-2D86-4FE1-BFE3-AC2D2E1EC8F0}" srcOrd="0" destOrd="0" presId="urn:microsoft.com/office/officeart/2005/8/layout/radial1"/>
    <dgm:cxn modelId="{89EE4F4F-4AEA-45A0-B6CD-0074C7E2E573}" type="presOf" srcId="{A66E6CBF-F162-4BA8-9866-60FFFCA15563}" destId="{A75781EB-50FF-41A6-862D-DEF67B04F39F}" srcOrd="0" destOrd="0" presId="urn:microsoft.com/office/officeart/2005/8/layout/radial1"/>
    <dgm:cxn modelId="{547034BC-165B-4BF2-A2C6-F52C5E8CC93D}" type="presOf" srcId="{C3D18F16-AFF6-4204-8AD8-E0987EEECBC6}" destId="{9FDF5FBB-FDDE-4FC2-9589-888BA1888C91}" srcOrd="0" destOrd="0" presId="urn:microsoft.com/office/officeart/2005/8/layout/radial1"/>
    <dgm:cxn modelId="{1FE7BC23-6B1E-4B70-8A1E-CB7D1D94C6D0}" srcId="{8EEF87FA-FDD4-40EF-BC1F-B444D30CEC36}" destId="{3F489BBF-AC10-4257-9401-41952D38A821}" srcOrd="3" destOrd="0" parTransId="{C3D18F16-AFF6-4204-8AD8-E0987EEECBC6}" sibTransId="{1C833963-31BF-4043-8D29-AC6FF3102769}"/>
    <dgm:cxn modelId="{107B4C3C-56BD-40AC-A3E6-41211DA441CA}" type="presOf" srcId="{C3D18F16-AFF6-4204-8AD8-E0987EEECBC6}" destId="{7314821E-AF4D-41EE-B63D-9F80234070D8}" srcOrd="1" destOrd="0" presId="urn:microsoft.com/office/officeart/2005/8/layout/radial1"/>
    <dgm:cxn modelId="{D36E597A-0EC1-4BB1-AC5C-139C86835583}" srcId="{BF3B2EEC-4BD1-4CAC-99C3-F8D70443D61C}" destId="{8EEF87FA-FDD4-40EF-BC1F-B444D30CEC36}" srcOrd="0" destOrd="0" parTransId="{63A1F5B0-F912-4ABE-A688-03BF75C4338C}" sibTransId="{944AD421-6961-480A-A443-6FEFBF3DFF27}"/>
    <dgm:cxn modelId="{A68ED86B-CCCB-4266-AA2A-891CD28F623C}" type="presOf" srcId="{73DB0922-DB30-42A9-B11B-81B9FF167F74}" destId="{65B84195-7956-4BEB-8D3F-FD047553A6FB}" srcOrd="0" destOrd="0" presId="urn:microsoft.com/office/officeart/2005/8/layout/radial1"/>
    <dgm:cxn modelId="{B7559FF3-F8C0-4236-8445-54C4F8D27C00}" type="presOf" srcId="{253FB2DA-D34F-487F-9D7C-ABAF4846716B}" destId="{445BAE91-7E77-42E8-A82D-02A35AB726B2}" srcOrd="0" destOrd="0" presId="urn:microsoft.com/office/officeart/2005/8/layout/radial1"/>
    <dgm:cxn modelId="{A9CAE647-B49C-43BE-B577-81B0889D9BE1}" srcId="{8EEF87FA-FDD4-40EF-BC1F-B444D30CEC36}" destId="{253FB2DA-D34F-487F-9D7C-ABAF4846716B}" srcOrd="0" destOrd="0" parTransId="{A66E6CBF-F162-4BA8-9866-60FFFCA15563}" sibTransId="{1C484F80-516B-47B3-9FC6-8342F73C4EB8}"/>
    <dgm:cxn modelId="{635A49C0-8F7B-4F62-8A47-C2A8B19AD871}" type="presOf" srcId="{F56642C3-08FE-4934-A106-6F60CB387AD9}" destId="{509236A6-7994-4C01-AE82-11E0C4BB969E}" srcOrd="0" destOrd="0" presId="urn:microsoft.com/office/officeart/2005/8/layout/radial1"/>
    <dgm:cxn modelId="{ACE182A9-235F-4D47-AEB1-24975027A3C2}" type="presOf" srcId="{C9A9FA5E-45DD-4498-87A8-A1EB40B93265}" destId="{C1A4B4E1-F478-4E34-87AE-54760633F85D}" srcOrd="1" destOrd="0" presId="urn:microsoft.com/office/officeart/2005/8/layout/radial1"/>
    <dgm:cxn modelId="{2A97A4A8-A23F-45BC-A86F-977C879A65F0}" type="presOf" srcId="{A66E6CBF-F162-4BA8-9866-60FFFCA15563}" destId="{0358B992-4222-42B1-B019-B24CAE8EC218}" srcOrd="1" destOrd="0" presId="urn:microsoft.com/office/officeart/2005/8/layout/radial1"/>
    <dgm:cxn modelId="{4698F270-229F-4808-A730-D9337710FECE}" type="presOf" srcId="{3F489BBF-AC10-4257-9401-41952D38A821}" destId="{F14EE2F1-4580-4933-88ED-2F4CEFCA64E3}" srcOrd="0" destOrd="0" presId="urn:microsoft.com/office/officeart/2005/8/layout/radial1"/>
    <dgm:cxn modelId="{D4D43FC1-D8F5-402D-B6CB-C6309F205AF4}" type="presOf" srcId="{FA933A7E-5462-4150-B76B-52F35E5D1E4B}" destId="{CF74AAB1-E507-4CB4-A715-DF1894DC48D5}" srcOrd="0" destOrd="0" presId="urn:microsoft.com/office/officeart/2005/8/layout/radial1"/>
    <dgm:cxn modelId="{9FB8784B-C8C7-4C71-A053-F7DF47F8FB56}" type="presOf" srcId="{BF3B2EEC-4BD1-4CAC-99C3-F8D70443D61C}" destId="{C0956743-4CB9-4B1D-AB55-8AF27636ACF0}" srcOrd="0" destOrd="0" presId="urn:microsoft.com/office/officeart/2005/8/layout/radial1"/>
    <dgm:cxn modelId="{5AD5A8DB-FAC0-4D02-A4BE-6EC6C5A39F9A}" srcId="{8EEF87FA-FDD4-40EF-BC1F-B444D30CEC36}" destId="{F56642C3-08FE-4934-A106-6F60CB387AD9}" srcOrd="2" destOrd="0" parTransId="{C9A9FA5E-45DD-4498-87A8-A1EB40B93265}" sibTransId="{A8A2F7BB-C2E8-4AF8-83FD-019CCC6E1AC6}"/>
    <dgm:cxn modelId="{5D327EDA-4C60-4D93-92A1-50654C979641}" type="presParOf" srcId="{C0956743-4CB9-4B1D-AB55-8AF27636ACF0}" destId="{E88DD32C-2D86-4FE1-BFE3-AC2D2E1EC8F0}" srcOrd="0" destOrd="0" presId="urn:microsoft.com/office/officeart/2005/8/layout/radial1"/>
    <dgm:cxn modelId="{E2230637-C0E5-4FC1-A3AC-BB37333FDDEC}" type="presParOf" srcId="{C0956743-4CB9-4B1D-AB55-8AF27636ACF0}" destId="{A75781EB-50FF-41A6-862D-DEF67B04F39F}" srcOrd="1" destOrd="0" presId="urn:microsoft.com/office/officeart/2005/8/layout/radial1"/>
    <dgm:cxn modelId="{3C53B2F0-9465-4C95-B708-7ED11E2A27E8}" type="presParOf" srcId="{A75781EB-50FF-41A6-862D-DEF67B04F39F}" destId="{0358B992-4222-42B1-B019-B24CAE8EC218}" srcOrd="0" destOrd="0" presId="urn:microsoft.com/office/officeart/2005/8/layout/radial1"/>
    <dgm:cxn modelId="{BB455321-C170-4123-9E91-6C9CF7D5B338}" type="presParOf" srcId="{C0956743-4CB9-4B1D-AB55-8AF27636ACF0}" destId="{445BAE91-7E77-42E8-A82D-02A35AB726B2}" srcOrd="2" destOrd="0" presId="urn:microsoft.com/office/officeart/2005/8/layout/radial1"/>
    <dgm:cxn modelId="{2B23483C-F06D-4D28-9E16-E1328E261D84}" type="presParOf" srcId="{C0956743-4CB9-4B1D-AB55-8AF27636ACF0}" destId="{65B84195-7956-4BEB-8D3F-FD047553A6FB}" srcOrd="3" destOrd="0" presId="urn:microsoft.com/office/officeart/2005/8/layout/radial1"/>
    <dgm:cxn modelId="{E54DE4DF-1016-4703-A1BD-86AFAD917F4A}" type="presParOf" srcId="{65B84195-7956-4BEB-8D3F-FD047553A6FB}" destId="{D0F5B5D9-CCC8-461C-AF18-C6B3AA026486}" srcOrd="0" destOrd="0" presId="urn:microsoft.com/office/officeart/2005/8/layout/radial1"/>
    <dgm:cxn modelId="{C232ECB6-010C-460A-871D-6C82F6C64FC1}" type="presParOf" srcId="{C0956743-4CB9-4B1D-AB55-8AF27636ACF0}" destId="{CF74AAB1-E507-4CB4-A715-DF1894DC48D5}" srcOrd="4" destOrd="0" presId="urn:microsoft.com/office/officeart/2005/8/layout/radial1"/>
    <dgm:cxn modelId="{5A57CC2A-7573-4A13-BB0A-86DDFCDB4FE2}" type="presParOf" srcId="{C0956743-4CB9-4B1D-AB55-8AF27636ACF0}" destId="{A4C54B54-BBAC-4B7B-B5D6-63718EC60F2D}" srcOrd="5" destOrd="0" presId="urn:microsoft.com/office/officeart/2005/8/layout/radial1"/>
    <dgm:cxn modelId="{C1EAA0B0-C941-4B0D-A6A5-C3D719661C8F}" type="presParOf" srcId="{A4C54B54-BBAC-4B7B-B5D6-63718EC60F2D}" destId="{C1A4B4E1-F478-4E34-87AE-54760633F85D}" srcOrd="0" destOrd="0" presId="urn:microsoft.com/office/officeart/2005/8/layout/radial1"/>
    <dgm:cxn modelId="{6849F26B-443C-44DB-8B97-68296C1005FE}" type="presParOf" srcId="{C0956743-4CB9-4B1D-AB55-8AF27636ACF0}" destId="{509236A6-7994-4C01-AE82-11E0C4BB969E}" srcOrd="6" destOrd="0" presId="urn:microsoft.com/office/officeart/2005/8/layout/radial1"/>
    <dgm:cxn modelId="{5924752E-7429-493F-9CDD-8080809F0DA5}" type="presParOf" srcId="{C0956743-4CB9-4B1D-AB55-8AF27636ACF0}" destId="{9FDF5FBB-FDDE-4FC2-9589-888BA1888C91}" srcOrd="7" destOrd="0" presId="urn:microsoft.com/office/officeart/2005/8/layout/radial1"/>
    <dgm:cxn modelId="{70D62630-F818-457D-8080-CB2300A72CE6}" type="presParOf" srcId="{9FDF5FBB-FDDE-4FC2-9589-888BA1888C91}" destId="{7314821E-AF4D-41EE-B63D-9F80234070D8}" srcOrd="0" destOrd="0" presId="urn:microsoft.com/office/officeart/2005/8/layout/radial1"/>
    <dgm:cxn modelId="{5FB95158-35A1-4988-9E3A-A6F995A554A9}" type="presParOf" srcId="{C0956743-4CB9-4B1D-AB55-8AF27636ACF0}" destId="{F14EE2F1-4580-4933-88ED-2F4CEFCA64E3}" srcOrd="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64F41F95-61FA-44E7-AB12-1738C7939A77}" type="doc">
      <dgm:prSet loTypeId="urn:microsoft.com/office/officeart/2005/8/layout/radial4" loCatId="relationship" qsTypeId="urn:microsoft.com/office/officeart/2005/8/quickstyle/simple1" qsCatId="simple" csTypeId="urn:microsoft.com/office/officeart/2005/8/colors/accent5_2" csCatId="accent5" phldr="1"/>
      <dgm:spPr/>
      <dgm:t>
        <a:bodyPr/>
        <a:lstStyle/>
        <a:p>
          <a:endParaRPr lang="el-GR"/>
        </a:p>
      </dgm:t>
    </dgm:pt>
    <dgm:pt modelId="{CCB150C0-4592-4713-BEDB-91023AA41640}">
      <dgm:prSet phldrT="[Κείμενο]" custT="1"/>
      <dgm:spPr/>
      <dgm:t>
        <a:bodyPr/>
        <a:lstStyle/>
        <a:p>
          <a:r>
            <a:rPr lang="el-GR" sz="1600" dirty="0" smtClean="0"/>
            <a:t>Ιοί </a:t>
          </a:r>
          <a:r>
            <a:rPr lang="en-US" sz="1600" dirty="0" smtClean="0"/>
            <a:t>HPV</a:t>
          </a:r>
          <a:r>
            <a:rPr lang="el-GR" sz="1600" dirty="0" smtClean="0"/>
            <a:t> μολύνουν επιθηλιακά κύτταρα και προκαλούν καλοήθη πολλαπλασιασμό των κυττάρων.</a:t>
          </a:r>
        </a:p>
        <a:p>
          <a:r>
            <a:rPr lang="el-GR" sz="1600" dirty="0" smtClean="0"/>
            <a:t>Ορισμένοι τύποι του ιού προκαλούν καρκινογένεση</a:t>
          </a:r>
          <a:endParaRPr lang="el-GR" sz="1600" dirty="0"/>
        </a:p>
      </dgm:t>
    </dgm:pt>
    <dgm:pt modelId="{C37B8E37-FBC2-48E3-AD6C-644772A8BF8A}" type="parTrans" cxnId="{5DBD01EF-D439-4B60-82B6-58FA03082CC4}">
      <dgm:prSet/>
      <dgm:spPr/>
      <dgm:t>
        <a:bodyPr/>
        <a:lstStyle/>
        <a:p>
          <a:endParaRPr lang="el-GR"/>
        </a:p>
      </dgm:t>
    </dgm:pt>
    <dgm:pt modelId="{4D9545A6-B1A2-421F-8528-A40770C6BF17}" type="sibTrans" cxnId="{5DBD01EF-D439-4B60-82B6-58FA03082CC4}">
      <dgm:prSet/>
      <dgm:spPr/>
      <dgm:t>
        <a:bodyPr/>
        <a:lstStyle/>
        <a:p>
          <a:endParaRPr lang="el-GR"/>
        </a:p>
      </dgm:t>
    </dgm:pt>
    <dgm:pt modelId="{A100117B-41C6-498A-AE57-C46A79CE3CF6}">
      <dgm:prSet phldrT="[Κείμενο]" phldr="1"/>
      <dgm:spPr>
        <a:blipFill rotWithShape="0">
          <a:blip xmlns:r="http://schemas.openxmlformats.org/officeDocument/2006/relationships" r:embed="rId1"/>
          <a:stretch>
            <a:fillRect/>
          </a:stretch>
        </a:blipFill>
      </dgm:spPr>
      <dgm:t>
        <a:bodyPr/>
        <a:lstStyle/>
        <a:p>
          <a:endParaRPr lang="el-GR" dirty="0"/>
        </a:p>
      </dgm:t>
    </dgm:pt>
    <dgm:pt modelId="{308F0BA0-AAE7-4211-B2BF-64BA78D9A863}" type="parTrans" cxnId="{FA4EC59D-32D8-4654-9A47-88C131AF05FD}">
      <dgm:prSet/>
      <dgm:spPr/>
      <dgm:t>
        <a:bodyPr/>
        <a:lstStyle/>
        <a:p>
          <a:endParaRPr lang="el-GR"/>
        </a:p>
      </dgm:t>
    </dgm:pt>
    <dgm:pt modelId="{10692D32-5C5A-4CBB-A3A5-4C1DD8A9816F}" type="sibTrans" cxnId="{FA4EC59D-32D8-4654-9A47-88C131AF05FD}">
      <dgm:prSet/>
      <dgm:spPr/>
      <dgm:t>
        <a:bodyPr/>
        <a:lstStyle/>
        <a:p>
          <a:endParaRPr lang="el-GR"/>
        </a:p>
      </dgm:t>
    </dgm:pt>
    <dgm:pt modelId="{5ED6665C-FF70-4677-BA72-BF5C9E10FBAB}">
      <dgm:prSet phldrT="[Κείμενο]" phldr="1"/>
      <dgm:spPr>
        <a:blipFill rotWithShape="0">
          <a:blip xmlns:r="http://schemas.openxmlformats.org/officeDocument/2006/relationships" r:embed="rId2"/>
          <a:stretch>
            <a:fillRect/>
          </a:stretch>
        </a:blipFill>
      </dgm:spPr>
      <dgm:t>
        <a:bodyPr/>
        <a:lstStyle/>
        <a:p>
          <a:endParaRPr lang="el-GR" dirty="0"/>
        </a:p>
      </dgm:t>
    </dgm:pt>
    <dgm:pt modelId="{38C38765-0FA9-4C8F-B96D-E0EED353F116}" type="parTrans" cxnId="{6552D963-81F2-4620-BDAA-C235C9761085}">
      <dgm:prSet/>
      <dgm:spPr/>
      <dgm:t>
        <a:bodyPr/>
        <a:lstStyle/>
        <a:p>
          <a:endParaRPr lang="el-GR"/>
        </a:p>
      </dgm:t>
    </dgm:pt>
    <dgm:pt modelId="{C5EB3189-9CE3-4AAD-A00F-F7669BC75742}" type="sibTrans" cxnId="{6552D963-81F2-4620-BDAA-C235C9761085}">
      <dgm:prSet/>
      <dgm:spPr/>
      <dgm:t>
        <a:bodyPr/>
        <a:lstStyle/>
        <a:p>
          <a:endParaRPr lang="el-GR"/>
        </a:p>
      </dgm:t>
    </dgm:pt>
    <dgm:pt modelId="{4884A9E1-B784-4B86-9183-7B3E31BE6154}">
      <dgm:prSet phldrT="[Κείμενο]" phldr="1"/>
      <dgm:spPr>
        <a:blipFill rotWithShape="0">
          <a:blip xmlns:r="http://schemas.openxmlformats.org/officeDocument/2006/relationships" r:embed="rId3"/>
          <a:stretch>
            <a:fillRect/>
          </a:stretch>
        </a:blipFill>
      </dgm:spPr>
      <dgm:t>
        <a:bodyPr/>
        <a:lstStyle/>
        <a:p>
          <a:endParaRPr lang="el-GR" dirty="0"/>
        </a:p>
      </dgm:t>
    </dgm:pt>
    <dgm:pt modelId="{69E7AEF9-7C15-44D5-9AC2-6F9171A0448A}" type="parTrans" cxnId="{6810782E-A036-4D53-9670-2939EED4D284}">
      <dgm:prSet/>
      <dgm:spPr/>
      <dgm:t>
        <a:bodyPr/>
        <a:lstStyle/>
        <a:p>
          <a:endParaRPr lang="el-GR"/>
        </a:p>
      </dgm:t>
    </dgm:pt>
    <dgm:pt modelId="{2491B882-BF33-468F-8593-0AF1BCFA4BF8}" type="sibTrans" cxnId="{6810782E-A036-4D53-9670-2939EED4D284}">
      <dgm:prSet/>
      <dgm:spPr/>
      <dgm:t>
        <a:bodyPr/>
        <a:lstStyle/>
        <a:p>
          <a:endParaRPr lang="el-GR"/>
        </a:p>
      </dgm:t>
    </dgm:pt>
    <dgm:pt modelId="{593C86A0-5EB0-4B5A-B09D-D11C6EFAD9A4}" type="pres">
      <dgm:prSet presAssocID="{64F41F95-61FA-44E7-AB12-1738C7939A77}" presName="cycle" presStyleCnt="0">
        <dgm:presLayoutVars>
          <dgm:chMax val="1"/>
          <dgm:dir/>
          <dgm:animLvl val="ctr"/>
          <dgm:resizeHandles val="exact"/>
        </dgm:presLayoutVars>
      </dgm:prSet>
      <dgm:spPr/>
      <dgm:t>
        <a:bodyPr/>
        <a:lstStyle/>
        <a:p>
          <a:endParaRPr lang="el-GR"/>
        </a:p>
      </dgm:t>
    </dgm:pt>
    <dgm:pt modelId="{A4FEC081-2033-42A9-8623-53213A32582D}" type="pres">
      <dgm:prSet presAssocID="{CCB150C0-4592-4713-BEDB-91023AA41640}" presName="centerShape" presStyleLbl="node0" presStyleIdx="0" presStyleCnt="1" custScaleX="121299" custScaleY="111857"/>
      <dgm:spPr/>
      <dgm:t>
        <a:bodyPr/>
        <a:lstStyle/>
        <a:p>
          <a:endParaRPr lang="el-GR"/>
        </a:p>
      </dgm:t>
    </dgm:pt>
    <dgm:pt modelId="{A6D4B5DB-1A26-4AC2-A2BC-AE29AD6BEF6F}" type="pres">
      <dgm:prSet presAssocID="{308F0BA0-AAE7-4211-B2BF-64BA78D9A863}" presName="parTrans" presStyleLbl="bgSibTrans2D1" presStyleIdx="0" presStyleCnt="3"/>
      <dgm:spPr/>
      <dgm:t>
        <a:bodyPr/>
        <a:lstStyle/>
        <a:p>
          <a:endParaRPr lang="el-GR"/>
        </a:p>
      </dgm:t>
    </dgm:pt>
    <dgm:pt modelId="{B15D946E-4B54-4E1B-A7FD-C387BEC92858}" type="pres">
      <dgm:prSet presAssocID="{A100117B-41C6-498A-AE57-C46A79CE3CF6}" presName="node" presStyleLbl="node1" presStyleIdx="0" presStyleCnt="3">
        <dgm:presLayoutVars>
          <dgm:bulletEnabled val="1"/>
        </dgm:presLayoutVars>
      </dgm:prSet>
      <dgm:spPr/>
      <dgm:t>
        <a:bodyPr/>
        <a:lstStyle/>
        <a:p>
          <a:endParaRPr lang="el-GR"/>
        </a:p>
      </dgm:t>
    </dgm:pt>
    <dgm:pt modelId="{371A721E-9688-4959-AB23-D306A3AEAFB3}" type="pres">
      <dgm:prSet presAssocID="{38C38765-0FA9-4C8F-B96D-E0EED353F116}" presName="parTrans" presStyleLbl="bgSibTrans2D1" presStyleIdx="1" presStyleCnt="3"/>
      <dgm:spPr/>
      <dgm:t>
        <a:bodyPr/>
        <a:lstStyle/>
        <a:p>
          <a:endParaRPr lang="el-GR"/>
        </a:p>
      </dgm:t>
    </dgm:pt>
    <dgm:pt modelId="{617DF3EF-8DE3-4672-B05C-9167322A74B8}" type="pres">
      <dgm:prSet presAssocID="{5ED6665C-FF70-4677-BA72-BF5C9E10FBAB}" presName="node" presStyleLbl="node1" presStyleIdx="1" presStyleCnt="3">
        <dgm:presLayoutVars>
          <dgm:bulletEnabled val="1"/>
        </dgm:presLayoutVars>
      </dgm:prSet>
      <dgm:spPr/>
      <dgm:t>
        <a:bodyPr/>
        <a:lstStyle/>
        <a:p>
          <a:endParaRPr lang="el-GR"/>
        </a:p>
      </dgm:t>
    </dgm:pt>
    <dgm:pt modelId="{4DDD537D-3220-4EF1-B4E4-1B5952376642}" type="pres">
      <dgm:prSet presAssocID="{69E7AEF9-7C15-44D5-9AC2-6F9171A0448A}" presName="parTrans" presStyleLbl="bgSibTrans2D1" presStyleIdx="2" presStyleCnt="3"/>
      <dgm:spPr/>
      <dgm:t>
        <a:bodyPr/>
        <a:lstStyle/>
        <a:p>
          <a:endParaRPr lang="el-GR"/>
        </a:p>
      </dgm:t>
    </dgm:pt>
    <dgm:pt modelId="{9BC0D79C-BC6A-4B73-9EA5-1418D8DF0D1D}" type="pres">
      <dgm:prSet presAssocID="{4884A9E1-B784-4B86-9183-7B3E31BE6154}" presName="node" presStyleLbl="node1" presStyleIdx="2" presStyleCnt="3">
        <dgm:presLayoutVars>
          <dgm:bulletEnabled val="1"/>
        </dgm:presLayoutVars>
      </dgm:prSet>
      <dgm:spPr/>
      <dgm:t>
        <a:bodyPr/>
        <a:lstStyle/>
        <a:p>
          <a:endParaRPr lang="el-GR"/>
        </a:p>
      </dgm:t>
    </dgm:pt>
  </dgm:ptLst>
  <dgm:cxnLst>
    <dgm:cxn modelId="{6810782E-A036-4D53-9670-2939EED4D284}" srcId="{CCB150C0-4592-4713-BEDB-91023AA41640}" destId="{4884A9E1-B784-4B86-9183-7B3E31BE6154}" srcOrd="2" destOrd="0" parTransId="{69E7AEF9-7C15-44D5-9AC2-6F9171A0448A}" sibTransId="{2491B882-BF33-468F-8593-0AF1BCFA4BF8}"/>
    <dgm:cxn modelId="{6552D963-81F2-4620-BDAA-C235C9761085}" srcId="{CCB150C0-4592-4713-BEDB-91023AA41640}" destId="{5ED6665C-FF70-4677-BA72-BF5C9E10FBAB}" srcOrd="1" destOrd="0" parTransId="{38C38765-0FA9-4C8F-B96D-E0EED353F116}" sibTransId="{C5EB3189-9CE3-4AAD-A00F-F7669BC75742}"/>
    <dgm:cxn modelId="{AC48095E-57D4-40EA-A609-958D86114E53}" type="presOf" srcId="{38C38765-0FA9-4C8F-B96D-E0EED353F116}" destId="{371A721E-9688-4959-AB23-D306A3AEAFB3}" srcOrd="0" destOrd="0" presId="urn:microsoft.com/office/officeart/2005/8/layout/radial4"/>
    <dgm:cxn modelId="{8D3B77EC-E2A5-4AF6-A913-1B5941313006}" type="presOf" srcId="{69E7AEF9-7C15-44D5-9AC2-6F9171A0448A}" destId="{4DDD537D-3220-4EF1-B4E4-1B5952376642}" srcOrd="0" destOrd="0" presId="urn:microsoft.com/office/officeart/2005/8/layout/radial4"/>
    <dgm:cxn modelId="{56094687-DD90-480B-B747-0D9682ADFCD5}" type="presOf" srcId="{CCB150C0-4592-4713-BEDB-91023AA41640}" destId="{A4FEC081-2033-42A9-8623-53213A32582D}" srcOrd="0" destOrd="0" presId="urn:microsoft.com/office/officeart/2005/8/layout/radial4"/>
    <dgm:cxn modelId="{FA4EC59D-32D8-4654-9A47-88C131AF05FD}" srcId="{CCB150C0-4592-4713-BEDB-91023AA41640}" destId="{A100117B-41C6-498A-AE57-C46A79CE3CF6}" srcOrd="0" destOrd="0" parTransId="{308F0BA0-AAE7-4211-B2BF-64BA78D9A863}" sibTransId="{10692D32-5C5A-4CBB-A3A5-4C1DD8A9816F}"/>
    <dgm:cxn modelId="{5DBD01EF-D439-4B60-82B6-58FA03082CC4}" srcId="{64F41F95-61FA-44E7-AB12-1738C7939A77}" destId="{CCB150C0-4592-4713-BEDB-91023AA41640}" srcOrd="0" destOrd="0" parTransId="{C37B8E37-FBC2-48E3-AD6C-644772A8BF8A}" sibTransId="{4D9545A6-B1A2-421F-8528-A40770C6BF17}"/>
    <dgm:cxn modelId="{094FCD96-7B15-4235-9C16-9C40DA1914D1}" type="presOf" srcId="{5ED6665C-FF70-4677-BA72-BF5C9E10FBAB}" destId="{617DF3EF-8DE3-4672-B05C-9167322A74B8}" srcOrd="0" destOrd="0" presId="urn:microsoft.com/office/officeart/2005/8/layout/radial4"/>
    <dgm:cxn modelId="{25C83E45-E399-4EC3-9981-EA63D7681895}" type="presOf" srcId="{308F0BA0-AAE7-4211-B2BF-64BA78D9A863}" destId="{A6D4B5DB-1A26-4AC2-A2BC-AE29AD6BEF6F}" srcOrd="0" destOrd="0" presId="urn:microsoft.com/office/officeart/2005/8/layout/radial4"/>
    <dgm:cxn modelId="{5B050114-42F3-4C6D-B406-776F793A6E92}" type="presOf" srcId="{4884A9E1-B784-4B86-9183-7B3E31BE6154}" destId="{9BC0D79C-BC6A-4B73-9EA5-1418D8DF0D1D}" srcOrd="0" destOrd="0" presId="urn:microsoft.com/office/officeart/2005/8/layout/radial4"/>
    <dgm:cxn modelId="{4F42A319-F590-45F0-935B-3B57D3CAE6A1}" type="presOf" srcId="{A100117B-41C6-498A-AE57-C46A79CE3CF6}" destId="{B15D946E-4B54-4E1B-A7FD-C387BEC92858}" srcOrd="0" destOrd="0" presId="urn:microsoft.com/office/officeart/2005/8/layout/radial4"/>
    <dgm:cxn modelId="{12BE2AA0-BE4E-4517-AF9C-69A8550F10C0}" type="presOf" srcId="{64F41F95-61FA-44E7-AB12-1738C7939A77}" destId="{593C86A0-5EB0-4B5A-B09D-D11C6EFAD9A4}" srcOrd="0" destOrd="0" presId="urn:microsoft.com/office/officeart/2005/8/layout/radial4"/>
    <dgm:cxn modelId="{E2AE57A3-5C66-414C-9B8E-EEFF217661B4}" type="presParOf" srcId="{593C86A0-5EB0-4B5A-B09D-D11C6EFAD9A4}" destId="{A4FEC081-2033-42A9-8623-53213A32582D}" srcOrd="0" destOrd="0" presId="urn:microsoft.com/office/officeart/2005/8/layout/radial4"/>
    <dgm:cxn modelId="{4507683F-E0C7-40B1-9D96-91DBD406996E}" type="presParOf" srcId="{593C86A0-5EB0-4B5A-B09D-D11C6EFAD9A4}" destId="{A6D4B5DB-1A26-4AC2-A2BC-AE29AD6BEF6F}" srcOrd="1" destOrd="0" presId="urn:microsoft.com/office/officeart/2005/8/layout/radial4"/>
    <dgm:cxn modelId="{DE7CEFA5-E94D-478E-80C9-9768B73BE9A8}" type="presParOf" srcId="{593C86A0-5EB0-4B5A-B09D-D11C6EFAD9A4}" destId="{B15D946E-4B54-4E1B-A7FD-C387BEC92858}" srcOrd="2" destOrd="0" presId="urn:microsoft.com/office/officeart/2005/8/layout/radial4"/>
    <dgm:cxn modelId="{102D2412-2CB2-46B6-932A-2F091A8BD381}" type="presParOf" srcId="{593C86A0-5EB0-4B5A-B09D-D11C6EFAD9A4}" destId="{371A721E-9688-4959-AB23-D306A3AEAFB3}" srcOrd="3" destOrd="0" presId="urn:microsoft.com/office/officeart/2005/8/layout/radial4"/>
    <dgm:cxn modelId="{4945BF1E-7BF5-4ACD-8CD4-DB5C42E3B0D2}" type="presParOf" srcId="{593C86A0-5EB0-4B5A-B09D-D11C6EFAD9A4}" destId="{617DF3EF-8DE3-4672-B05C-9167322A74B8}" srcOrd="4" destOrd="0" presId="urn:microsoft.com/office/officeart/2005/8/layout/radial4"/>
    <dgm:cxn modelId="{B2C2B62B-7070-46A9-9C62-0940662A7AC9}" type="presParOf" srcId="{593C86A0-5EB0-4B5A-B09D-D11C6EFAD9A4}" destId="{4DDD537D-3220-4EF1-B4E4-1B5952376642}" srcOrd="5" destOrd="0" presId="urn:microsoft.com/office/officeart/2005/8/layout/radial4"/>
    <dgm:cxn modelId="{14DC1DF8-1093-4BFB-B863-C12B34B8854D}" type="presParOf" srcId="{593C86A0-5EB0-4B5A-B09D-D11C6EFAD9A4}" destId="{9BC0D79C-BC6A-4B73-9EA5-1418D8DF0D1D}" srcOrd="6"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61AA36-1DB5-4C74-8914-000E4DA44A8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64605E22-BFF9-4104-9B5C-D524FC62B0CF}">
      <dgm:prSet phldrT="[Κείμενο]" custT="1"/>
      <dgm:spPr/>
      <dgm:t>
        <a:bodyPr/>
        <a:lstStyle/>
        <a:p>
          <a:r>
            <a:rPr lang="el-GR" sz="1600" dirty="0" smtClean="0"/>
            <a:t>Μορφή της τροφής </a:t>
          </a:r>
          <a:endParaRPr lang="el-GR" sz="1600" dirty="0"/>
        </a:p>
      </dgm:t>
    </dgm:pt>
    <dgm:pt modelId="{D4918113-4B8E-4F31-8080-DE5785DF85A3}" type="parTrans" cxnId="{2240C0C5-ABB5-4938-9CF1-D2F8CDEEC4A5}">
      <dgm:prSet/>
      <dgm:spPr/>
      <dgm:t>
        <a:bodyPr/>
        <a:lstStyle/>
        <a:p>
          <a:endParaRPr lang="el-GR"/>
        </a:p>
      </dgm:t>
    </dgm:pt>
    <dgm:pt modelId="{D7732460-1321-45C7-868D-C2B236859E13}" type="sibTrans" cxnId="{2240C0C5-ABB5-4938-9CF1-D2F8CDEEC4A5}">
      <dgm:prSet/>
      <dgm:spPr/>
      <dgm:t>
        <a:bodyPr/>
        <a:lstStyle/>
        <a:p>
          <a:endParaRPr lang="el-GR"/>
        </a:p>
      </dgm:t>
    </dgm:pt>
    <dgm:pt modelId="{E38FE47E-4379-4831-BCC3-C3496350B54D}">
      <dgm:prSet phldrT="[Κείμενο]" custT="1"/>
      <dgm:spPr/>
      <dgm:t>
        <a:bodyPr/>
        <a:lstStyle/>
        <a:p>
          <a:r>
            <a:rPr lang="el-GR" sz="1600" dirty="0" smtClean="0"/>
            <a:t>Τροφές που παραμένουν στη στοματική κοιλότητα για πολύ χρόνο έχουν μεγαλύτερη τερηδογόνο δράση </a:t>
          </a:r>
          <a:endParaRPr lang="el-GR" sz="1600" dirty="0"/>
        </a:p>
      </dgm:t>
    </dgm:pt>
    <dgm:pt modelId="{2E523E34-6DF0-4E05-9FFA-B762B9A6823D}" type="parTrans" cxnId="{31DE51D3-7564-4D37-BEC9-D6BFC0BFA193}">
      <dgm:prSet/>
      <dgm:spPr/>
      <dgm:t>
        <a:bodyPr/>
        <a:lstStyle/>
        <a:p>
          <a:endParaRPr lang="el-GR"/>
        </a:p>
      </dgm:t>
    </dgm:pt>
    <dgm:pt modelId="{640F5618-DF64-4A24-B435-95EB1EF61084}" type="sibTrans" cxnId="{31DE51D3-7564-4D37-BEC9-D6BFC0BFA193}">
      <dgm:prSet/>
      <dgm:spPr/>
      <dgm:t>
        <a:bodyPr/>
        <a:lstStyle/>
        <a:p>
          <a:endParaRPr lang="el-GR"/>
        </a:p>
      </dgm:t>
    </dgm:pt>
    <dgm:pt modelId="{CD75C5F8-8E5B-462D-B6A1-BACF47283DBA}">
      <dgm:prSet phldrT="[Κείμενο]" custT="1"/>
      <dgm:spPr/>
      <dgm:t>
        <a:bodyPr/>
        <a:lstStyle/>
        <a:p>
          <a:r>
            <a:rPr lang="el-GR" sz="1600" dirty="0" smtClean="0"/>
            <a:t>Οι υγρές τροφές είναι λιγότερο τερηδογόνες, εκτός αν καταναλώνονται συνεχώς </a:t>
          </a:r>
          <a:endParaRPr lang="el-GR" sz="1600" dirty="0"/>
        </a:p>
      </dgm:t>
    </dgm:pt>
    <dgm:pt modelId="{569110F1-88AD-49A0-9DE2-2F489841F714}" type="parTrans" cxnId="{72C8C42A-9348-4B4F-B5C0-4A96898507E3}">
      <dgm:prSet/>
      <dgm:spPr/>
      <dgm:t>
        <a:bodyPr/>
        <a:lstStyle/>
        <a:p>
          <a:endParaRPr lang="el-GR"/>
        </a:p>
      </dgm:t>
    </dgm:pt>
    <dgm:pt modelId="{6F4B6681-96F9-4A24-9936-AE4306571FCF}" type="sibTrans" cxnId="{72C8C42A-9348-4B4F-B5C0-4A96898507E3}">
      <dgm:prSet/>
      <dgm:spPr/>
      <dgm:t>
        <a:bodyPr/>
        <a:lstStyle/>
        <a:p>
          <a:endParaRPr lang="el-GR"/>
        </a:p>
      </dgm:t>
    </dgm:pt>
    <dgm:pt modelId="{0E8B39B1-BE94-4A1E-BA68-B406671C6E91}">
      <dgm:prSet phldrT="[Κείμενο]" custT="1"/>
      <dgm:spPr/>
      <dgm:t>
        <a:bodyPr/>
        <a:lstStyle/>
        <a:p>
          <a:r>
            <a:rPr lang="el-GR" sz="1600" dirty="0" smtClean="0"/>
            <a:t>Σύσταση και συνδυασμός τροφών</a:t>
          </a:r>
          <a:endParaRPr lang="el-GR" sz="1600" dirty="0"/>
        </a:p>
      </dgm:t>
    </dgm:pt>
    <dgm:pt modelId="{E6D22C2B-7BFA-4D6A-BA95-A72F14621F70}" type="parTrans" cxnId="{26B18E1E-07FF-4845-9A7E-A0D04AFEE6B5}">
      <dgm:prSet/>
      <dgm:spPr/>
      <dgm:t>
        <a:bodyPr/>
        <a:lstStyle/>
        <a:p>
          <a:endParaRPr lang="el-GR"/>
        </a:p>
      </dgm:t>
    </dgm:pt>
    <dgm:pt modelId="{72BD142C-EC5A-427D-9525-7B6D0406A744}" type="sibTrans" cxnId="{26B18E1E-07FF-4845-9A7E-A0D04AFEE6B5}">
      <dgm:prSet/>
      <dgm:spPr/>
      <dgm:t>
        <a:bodyPr/>
        <a:lstStyle/>
        <a:p>
          <a:endParaRPr lang="el-GR"/>
        </a:p>
      </dgm:t>
    </dgm:pt>
    <dgm:pt modelId="{A5A2660E-7F5D-4F35-9418-4AA0B7227E21}">
      <dgm:prSet phldrT="[Κείμενο]" custT="1"/>
      <dgm:spPr/>
      <dgm:t>
        <a:bodyPr/>
        <a:lstStyle/>
        <a:p>
          <a:r>
            <a:rPr lang="el-GR" sz="1600" dirty="0" smtClean="0"/>
            <a:t>Τροφές με χαμηλή περιεκτικότητα σε ζυμώσιμους υδατάνθρακες και υψηλή σε </a:t>
          </a:r>
          <a:r>
            <a:rPr lang="en-US" sz="1600" dirty="0" smtClean="0"/>
            <a:t>Ca</a:t>
          </a:r>
          <a:r>
            <a:rPr lang="en-US" sz="1600" baseline="30000" dirty="0" smtClean="0"/>
            <a:t>2+</a:t>
          </a:r>
          <a:r>
            <a:rPr lang="en-US" sz="1600" baseline="0" dirty="0" smtClean="0"/>
            <a:t>, P</a:t>
          </a:r>
          <a:r>
            <a:rPr lang="el-GR" sz="1600" baseline="30000" dirty="0" smtClean="0"/>
            <a:t>3-</a:t>
          </a:r>
          <a:r>
            <a:rPr lang="el-GR" sz="1600" baseline="0" dirty="0" smtClean="0"/>
            <a:t> και πρωτεΐνες έχουν προστατευτική δράση </a:t>
          </a:r>
          <a:endParaRPr lang="el-GR" sz="1600" dirty="0"/>
        </a:p>
      </dgm:t>
    </dgm:pt>
    <dgm:pt modelId="{6C04F5E5-C20F-4C17-AEBA-B7C3DACE97BA}" type="parTrans" cxnId="{7FF212C0-0A3F-4EBD-ABA3-2B31811EF4BC}">
      <dgm:prSet/>
      <dgm:spPr/>
      <dgm:t>
        <a:bodyPr/>
        <a:lstStyle/>
        <a:p>
          <a:endParaRPr lang="el-GR"/>
        </a:p>
      </dgm:t>
    </dgm:pt>
    <dgm:pt modelId="{5B0D5F8F-0033-4F3A-94AA-02BD52B58594}" type="sibTrans" cxnId="{7FF212C0-0A3F-4EBD-ABA3-2B31811EF4BC}">
      <dgm:prSet/>
      <dgm:spPr/>
      <dgm:t>
        <a:bodyPr/>
        <a:lstStyle/>
        <a:p>
          <a:endParaRPr lang="el-GR"/>
        </a:p>
      </dgm:t>
    </dgm:pt>
    <dgm:pt modelId="{931171EF-E86E-4B62-AE2D-D92AF4295834}">
      <dgm:prSet phldrT="[Κείμενο]" custT="1"/>
      <dgm:spPr/>
      <dgm:t>
        <a:bodyPr/>
        <a:lstStyle/>
        <a:p>
          <a:r>
            <a:rPr lang="el-GR" sz="1600" dirty="0" smtClean="0"/>
            <a:t>Το τυρί και τροφές που περιέχουν </a:t>
          </a:r>
          <a:r>
            <a:rPr lang="el-GR" sz="1600" dirty="0" err="1" smtClean="0"/>
            <a:t>πολυφαινόλες</a:t>
          </a:r>
          <a:r>
            <a:rPr lang="el-GR" sz="1600" dirty="0" smtClean="0"/>
            <a:t> , </a:t>
          </a:r>
          <a:r>
            <a:rPr lang="el-GR" sz="1600" dirty="0" err="1" smtClean="0"/>
            <a:t>σορβιτόλη</a:t>
          </a:r>
          <a:r>
            <a:rPr lang="el-GR" sz="1600" dirty="0" smtClean="0"/>
            <a:t>, </a:t>
          </a:r>
          <a:r>
            <a:rPr lang="el-GR" sz="1600" dirty="0" err="1" smtClean="0"/>
            <a:t>ξυλιτόλη</a:t>
          </a:r>
          <a:r>
            <a:rPr lang="el-GR" sz="1600" dirty="0" smtClean="0"/>
            <a:t> </a:t>
          </a:r>
          <a:r>
            <a:rPr lang="el-GR" sz="1600" dirty="0" err="1" smtClean="0"/>
            <a:t>κά</a:t>
          </a:r>
          <a:r>
            <a:rPr lang="el-GR" sz="1600" dirty="0" smtClean="0"/>
            <a:t> έχουν προστατευτική δράση</a:t>
          </a:r>
          <a:endParaRPr lang="el-GR" sz="1600" dirty="0"/>
        </a:p>
      </dgm:t>
    </dgm:pt>
    <dgm:pt modelId="{1FF8AE8E-9C16-4489-9AB3-E055A73386AD}" type="parTrans" cxnId="{56CF47F7-E3C0-426A-BE30-6CFD3019596B}">
      <dgm:prSet/>
      <dgm:spPr/>
      <dgm:t>
        <a:bodyPr/>
        <a:lstStyle/>
        <a:p>
          <a:endParaRPr lang="el-GR"/>
        </a:p>
      </dgm:t>
    </dgm:pt>
    <dgm:pt modelId="{63C80CDA-B0F6-4A76-B0D4-C64CEF448C4C}" type="sibTrans" cxnId="{56CF47F7-E3C0-426A-BE30-6CFD3019596B}">
      <dgm:prSet/>
      <dgm:spPr/>
      <dgm:t>
        <a:bodyPr/>
        <a:lstStyle/>
        <a:p>
          <a:endParaRPr lang="el-GR"/>
        </a:p>
      </dgm:t>
    </dgm:pt>
    <dgm:pt modelId="{A13D5702-6F85-4B11-8CF7-A5EFEA9A9556}">
      <dgm:prSet phldrT="[Κείμενο]" custT="1"/>
      <dgm:spPr/>
      <dgm:t>
        <a:bodyPr/>
        <a:lstStyle/>
        <a:p>
          <a:r>
            <a:rPr lang="el-GR" sz="1600" dirty="0" smtClean="0"/>
            <a:t>Περιεκτικότητα οξέων</a:t>
          </a:r>
          <a:endParaRPr lang="el-GR" sz="1600" dirty="0"/>
        </a:p>
      </dgm:t>
    </dgm:pt>
    <dgm:pt modelId="{D93A5D0F-8262-42CF-B75B-819386E3EEA6}" type="parTrans" cxnId="{0A9C716F-347D-48C5-B119-A9E8628B6074}">
      <dgm:prSet/>
      <dgm:spPr/>
      <dgm:t>
        <a:bodyPr/>
        <a:lstStyle/>
        <a:p>
          <a:endParaRPr lang="el-GR"/>
        </a:p>
      </dgm:t>
    </dgm:pt>
    <dgm:pt modelId="{B8CE97ED-DBCE-4D1C-8E1A-2C51BABB6367}" type="sibTrans" cxnId="{0A9C716F-347D-48C5-B119-A9E8628B6074}">
      <dgm:prSet/>
      <dgm:spPr/>
      <dgm:t>
        <a:bodyPr/>
        <a:lstStyle/>
        <a:p>
          <a:endParaRPr lang="el-GR"/>
        </a:p>
      </dgm:t>
    </dgm:pt>
    <dgm:pt modelId="{FB88E1D8-AE84-47C3-958C-4EA3FD6FCBA1}">
      <dgm:prSet phldrT="[Κείμενο]" custT="1"/>
      <dgm:spPr/>
      <dgm:t>
        <a:bodyPr/>
        <a:lstStyle/>
        <a:p>
          <a:r>
            <a:rPr lang="el-GR" sz="1600" dirty="0" smtClean="0"/>
            <a:t>Τροφές με </a:t>
          </a:r>
          <a:r>
            <a:rPr lang="en-US" sz="1600" dirty="0" smtClean="0"/>
            <a:t>pH</a:t>
          </a:r>
          <a:r>
            <a:rPr lang="el-GR" sz="1600" dirty="0" smtClean="0"/>
            <a:t> μικρότερο του 5,5 έχουν αυξημένη τερηδογόνο δράση</a:t>
          </a:r>
          <a:endParaRPr lang="el-GR" sz="1600" dirty="0"/>
        </a:p>
      </dgm:t>
    </dgm:pt>
    <dgm:pt modelId="{432EB8A9-3FA6-4DA7-803A-AA22A044F000}" type="parTrans" cxnId="{93E635E6-2A2A-456D-BE41-D498F6263198}">
      <dgm:prSet/>
      <dgm:spPr/>
      <dgm:t>
        <a:bodyPr/>
        <a:lstStyle/>
        <a:p>
          <a:endParaRPr lang="el-GR"/>
        </a:p>
      </dgm:t>
    </dgm:pt>
    <dgm:pt modelId="{3C58262D-66B5-43E1-A8F9-F54F29669E53}" type="sibTrans" cxnId="{93E635E6-2A2A-456D-BE41-D498F6263198}">
      <dgm:prSet/>
      <dgm:spPr/>
      <dgm:t>
        <a:bodyPr/>
        <a:lstStyle/>
        <a:p>
          <a:endParaRPr lang="el-GR"/>
        </a:p>
      </dgm:t>
    </dgm:pt>
    <dgm:pt modelId="{EA0D48AB-913A-4FFB-82A8-3246660EBA7E}">
      <dgm:prSet phldrT="[Κείμενο]" custT="1"/>
      <dgm:spPr/>
      <dgm:t>
        <a:bodyPr/>
        <a:lstStyle/>
        <a:p>
          <a:r>
            <a:rPr lang="el-GR" sz="1600" dirty="0" smtClean="0"/>
            <a:t>Μεγάλες δόσεις βιταμίνης </a:t>
          </a:r>
          <a:r>
            <a:rPr lang="en-US" sz="1600" dirty="0" smtClean="0"/>
            <a:t>C</a:t>
          </a:r>
          <a:r>
            <a:rPr lang="el-GR" sz="1600" dirty="0" smtClean="0"/>
            <a:t> σε σκευάσματα που μασιούνται αυξάνουν τη διάβρωση των δοντιών</a:t>
          </a:r>
          <a:endParaRPr lang="el-GR" sz="1600" dirty="0"/>
        </a:p>
      </dgm:t>
    </dgm:pt>
    <dgm:pt modelId="{7F8EBDD4-2895-41C5-BE3F-4522C01ADA95}" type="parTrans" cxnId="{C8E531F6-53F5-46B4-9B40-E85EBD7CCF18}">
      <dgm:prSet/>
      <dgm:spPr/>
      <dgm:t>
        <a:bodyPr/>
        <a:lstStyle/>
        <a:p>
          <a:endParaRPr lang="el-GR"/>
        </a:p>
      </dgm:t>
    </dgm:pt>
    <dgm:pt modelId="{F0AE377B-8FE1-4D20-8D94-A3B6C91A6E74}" type="sibTrans" cxnId="{C8E531F6-53F5-46B4-9B40-E85EBD7CCF18}">
      <dgm:prSet/>
      <dgm:spPr/>
      <dgm:t>
        <a:bodyPr/>
        <a:lstStyle/>
        <a:p>
          <a:endParaRPr lang="el-GR"/>
        </a:p>
      </dgm:t>
    </dgm:pt>
    <dgm:pt modelId="{E1CCCA9C-47BF-4E58-9FBC-B04072D7964E}" type="pres">
      <dgm:prSet presAssocID="{6461AA36-1DB5-4C74-8914-000E4DA44A82}" presName="Name0" presStyleCnt="0">
        <dgm:presLayoutVars>
          <dgm:dir/>
          <dgm:animLvl val="lvl"/>
          <dgm:resizeHandles val="exact"/>
        </dgm:presLayoutVars>
      </dgm:prSet>
      <dgm:spPr/>
      <dgm:t>
        <a:bodyPr/>
        <a:lstStyle/>
        <a:p>
          <a:endParaRPr lang="el-GR"/>
        </a:p>
      </dgm:t>
    </dgm:pt>
    <dgm:pt modelId="{250C41E5-AF9A-4F97-8E47-A58F7496476C}" type="pres">
      <dgm:prSet presAssocID="{64605E22-BFF9-4104-9B5C-D524FC62B0CF}" presName="linNode" presStyleCnt="0"/>
      <dgm:spPr/>
    </dgm:pt>
    <dgm:pt modelId="{49CF5464-895A-42F5-9F1F-0CA9D2F532AF}" type="pres">
      <dgm:prSet presAssocID="{64605E22-BFF9-4104-9B5C-D524FC62B0CF}" presName="parentText" presStyleLbl="node1" presStyleIdx="0" presStyleCnt="3">
        <dgm:presLayoutVars>
          <dgm:chMax val="1"/>
          <dgm:bulletEnabled val="1"/>
        </dgm:presLayoutVars>
      </dgm:prSet>
      <dgm:spPr/>
      <dgm:t>
        <a:bodyPr/>
        <a:lstStyle/>
        <a:p>
          <a:endParaRPr lang="el-GR"/>
        </a:p>
      </dgm:t>
    </dgm:pt>
    <dgm:pt modelId="{C76A94E9-770B-4215-8906-C353674CCDF2}" type="pres">
      <dgm:prSet presAssocID="{64605E22-BFF9-4104-9B5C-D524FC62B0CF}" presName="descendantText" presStyleLbl="alignAccFollowNode1" presStyleIdx="0" presStyleCnt="3">
        <dgm:presLayoutVars>
          <dgm:bulletEnabled val="1"/>
        </dgm:presLayoutVars>
      </dgm:prSet>
      <dgm:spPr/>
      <dgm:t>
        <a:bodyPr/>
        <a:lstStyle/>
        <a:p>
          <a:endParaRPr lang="el-GR"/>
        </a:p>
      </dgm:t>
    </dgm:pt>
    <dgm:pt modelId="{151B2F59-AAB4-4766-8384-BFC38DAEAE5A}" type="pres">
      <dgm:prSet presAssocID="{D7732460-1321-45C7-868D-C2B236859E13}" presName="sp" presStyleCnt="0"/>
      <dgm:spPr/>
    </dgm:pt>
    <dgm:pt modelId="{EB26DBE5-DA25-41AF-9412-CCF1B6A7CD83}" type="pres">
      <dgm:prSet presAssocID="{0E8B39B1-BE94-4A1E-BA68-B406671C6E91}" presName="linNode" presStyleCnt="0"/>
      <dgm:spPr/>
    </dgm:pt>
    <dgm:pt modelId="{FBC6C3D8-A15B-4E52-9CEB-246833F812E4}" type="pres">
      <dgm:prSet presAssocID="{0E8B39B1-BE94-4A1E-BA68-B406671C6E91}" presName="parentText" presStyleLbl="node1" presStyleIdx="1" presStyleCnt="3">
        <dgm:presLayoutVars>
          <dgm:chMax val="1"/>
          <dgm:bulletEnabled val="1"/>
        </dgm:presLayoutVars>
      </dgm:prSet>
      <dgm:spPr/>
      <dgm:t>
        <a:bodyPr/>
        <a:lstStyle/>
        <a:p>
          <a:endParaRPr lang="el-GR"/>
        </a:p>
      </dgm:t>
    </dgm:pt>
    <dgm:pt modelId="{6F100E72-E9C6-484C-8DC3-26F9F29B4446}" type="pres">
      <dgm:prSet presAssocID="{0E8B39B1-BE94-4A1E-BA68-B406671C6E91}" presName="descendantText" presStyleLbl="alignAccFollowNode1" presStyleIdx="1" presStyleCnt="3">
        <dgm:presLayoutVars>
          <dgm:bulletEnabled val="1"/>
        </dgm:presLayoutVars>
      </dgm:prSet>
      <dgm:spPr/>
      <dgm:t>
        <a:bodyPr/>
        <a:lstStyle/>
        <a:p>
          <a:endParaRPr lang="el-GR"/>
        </a:p>
      </dgm:t>
    </dgm:pt>
    <dgm:pt modelId="{1050CB9C-246E-4AC7-9D67-683D2014D27C}" type="pres">
      <dgm:prSet presAssocID="{72BD142C-EC5A-427D-9525-7B6D0406A744}" presName="sp" presStyleCnt="0"/>
      <dgm:spPr/>
    </dgm:pt>
    <dgm:pt modelId="{089398CB-D5A4-4E0A-AB93-0933FF63E76D}" type="pres">
      <dgm:prSet presAssocID="{A13D5702-6F85-4B11-8CF7-A5EFEA9A9556}" presName="linNode" presStyleCnt="0"/>
      <dgm:spPr/>
    </dgm:pt>
    <dgm:pt modelId="{9E5CFD00-292B-4E1F-9215-01213B776872}" type="pres">
      <dgm:prSet presAssocID="{A13D5702-6F85-4B11-8CF7-A5EFEA9A9556}" presName="parentText" presStyleLbl="node1" presStyleIdx="2" presStyleCnt="3">
        <dgm:presLayoutVars>
          <dgm:chMax val="1"/>
          <dgm:bulletEnabled val="1"/>
        </dgm:presLayoutVars>
      </dgm:prSet>
      <dgm:spPr/>
      <dgm:t>
        <a:bodyPr/>
        <a:lstStyle/>
        <a:p>
          <a:endParaRPr lang="el-GR"/>
        </a:p>
      </dgm:t>
    </dgm:pt>
    <dgm:pt modelId="{7544383B-0B48-4084-91C2-235C360E75CC}" type="pres">
      <dgm:prSet presAssocID="{A13D5702-6F85-4B11-8CF7-A5EFEA9A9556}" presName="descendantText" presStyleLbl="alignAccFollowNode1" presStyleIdx="2" presStyleCnt="3">
        <dgm:presLayoutVars>
          <dgm:bulletEnabled val="1"/>
        </dgm:presLayoutVars>
      </dgm:prSet>
      <dgm:spPr/>
      <dgm:t>
        <a:bodyPr/>
        <a:lstStyle/>
        <a:p>
          <a:endParaRPr lang="el-GR"/>
        </a:p>
      </dgm:t>
    </dgm:pt>
  </dgm:ptLst>
  <dgm:cxnLst>
    <dgm:cxn modelId="{2240C0C5-ABB5-4938-9CF1-D2F8CDEEC4A5}" srcId="{6461AA36-1DB5-4C74-8914-000E4DA44A82}" destId="{64605E22-BFF9-4104-9B5C-D524FC62B0CF}" srcOrd="0" destOrd="0" parTransId="{D4918113-4B8E-4F31-8080-DE5785DF85A3}" sibTransId="{D7732460-1321-45C7-868D-C2B236859E13}"/>
    <dgm:cxn modelId="{FE794EED-3496-4DE9-B67D-5778D38E2BED}" type="presOf" srcId="{6461AA36-1DB5-4C74-8914-000E4DA44A82}" destId="{E1CCCA9C-47BF-4E58-9FBC-B04072D7964E}" srcOrd="0" destOrd="0" presId="urn:microsoft.com/office/officeart/2005/8/layout/vList5"/>
    <dgm:cxn modelId="{72C8C42A-9348-4B4F-B5C0-4A96898507E3}" srcId="{64605E22-BFF9-4104-9B5C-D524FC62B0CF}" destId="{CD75C5F8-8E5B-462D-B6A1-BACF47283DBA}" srcOrd="1" destOrd="0" parTransId="{569110F1-88AD-49A0-9DE2-2F489841F714}" sibTransId="{6F4B6681-96F9-4A24-9936-AE4306571FCF}"/>
    <dgm:cxn modelId="{C871DB55-BAF4-49BE-81D3-CBB8B0A7C26D}" type="presOf" srcId="{E38FE47E-4379-4831-BCC3-C3496350B54D}" destId="{C76A94E9-770B-4215-8906-C353674CCDF2}" srcOrd="0" destOrd="0" presId="urn:microsoft.com/office/officeart/2005/8/layout/vList5"/>
    <dgm:cxn modelId="{AFB48CC0-0A58-4C2D-8771-592BA4EB5ACC}" type="presOf" srcId="{EA0D48AB-913A-4FFB-82A8-3246660EBA7E}" destId="{7544383B-0B48-4084-91C2-235C360E75CC}" srcOrd="0" destOrd="1" presId="urn:microsoft.com/office/officeart/2005/8/layout/vList5"/>
    <dgm:cxn modelId="{C28E28DD-B32C-4E54-9E2F-6A324DC2BD97}" type="presOf" srcId="{CD75C5F8-8E5B-462D-B6A1-BACF47283DBA}" destId="{C76A94E9-770B-4215-8906-C353674CCDF2}" srcOrd="0" destOrd="1" presId="urn:microsoft.com/office/officeart/2005/8/layout/vList5"/>
    <dgm:cxn modelId="{C278C691-073F-44BB-8F9E-16F61BDFCF58}" type="presOf" srcId="{0E8B39B1-BE94-4A1E-BA68-B406671C6E91}" destId="{FBC6C3D8-A15B-4E52-9CEB-246833F812E4}" srcOrd="0" destOrd="0" presId="urn:microsoft.com/office/officeart/2005/8/layout/vList5"/>
    <dgm:cxn modelId="{35FAA9BF-A43C-478D-824A-6CE78A85E700}" type="presOf" srcId="{A5A2660E-7F5D-4F35-9418-4AA0B7227E21}" destId="{6F100E72-E9C6-484C-8DC3-26F9F29B4446}" srcOrd="0" destOrd="0" presId="urn:microsoft.com/office/officeart/2005/8/layout/vList5"/>
    <dgm:cxn modelId="{31DE51D3-7564-4D37-BEC9-D6BFC0BFA193}" srcId="{64605E22-BFF9-4104-9B5C-D524FC62B0CF}" destId="{E38FE47E-4379-4831-BCC3-C3496350B54D}" srcOrd="0" destOrd="0" parTransId="{2E523E34-6DF0-4E05-9FFA-B762B9A6823D}" sibTransId="{640F5618-DF64-4A24-B435-95EB1EF61084}"/>
    <dgm:cxn modelId="{C8E531F6-53F5-46B4-9B40-E85EBD7CCF18}" srcId="{A13D5702-6F85-4B11-8CF7-A5EFEA9A9556}" destId="{EA0D48AB-913A-4FFB-82A8-3246660EBA7E}" srcOrd="1" destOrd="0" parTransId="{7F8EBDD4-2895-41C5-BE3F-4522C01ADA95}" sibTransId="{F0AE377B-8FE1-4D20-8D94-A3B6C91A6E74}"/>
    <dgm:cxn modelId="{94B30F40-E96D-4276-B699-C57CA2065223}" type="presOf" srcId="{A13D5702-6F85-4B11-8CF7-A5EFEA9A9556}" destId="{9E5CFD00-292B-4E1F-9215-01213B776872}" srcOrd="0" destOrd="0" presId="urn:microsoft.com/office/officeart/2005/8/layout/vList5"/>
    <dgm:cxn modelId="{47EDE69A-3CFF-4548-9C4C-CB926406B11E}" type="presOf" srcId="{64605E22-BFF9-4104-9B5C-D524FC62B0CF}" destId="{49CF5464-895A-42F5-9F1F-0CA9D2F532AF}" srcOrd="0" destOrd="0" presId="urn:microsoft.com/office/officeart/2005/8/layout/vList5"/>
    <dgm:cxn modelId="{0A9C716F-347D-48C5-B119-A9E8628B6074}" srcId="{6461AA36-1DB5-4C74-8914-000E4DA44A82}" destId="{A13D5702-6F85-4B11-8CF7-A5EFEA9A9556}" srcOrd="2" destOrd="0" parTransId="{D93A5D0F-8262-42CF-B75B-819386E3EEA6}" sibTransId="{B8CE97ED-DBCE-4D1C-8E1A-2C51BABB6367}"/>
    <dgm:cxn modelId="{9B7B1038-686F-44D9-A1D4-95641B51EFA3}" type="presOf" srcId="{931171EF-E86E-4B62-AE2D-D92AF4295834}" destId="{6F100E72-E9C6-484C-8DC3-26F9F29B4446}" srcOrd="0" destOrd="1" presId="urn:microsoft.com/office/officeart/2005/8/layout/vList5"/>
    <dgm:cxn modelId="{56CF47F7-E3C0-426A-BE30-6CFD3019596B}" srcId="{0E8B39B1-BE94-4A1E-BA68-B406671C6E91}" destId="{931171EF-E86E-4B62-AE2D-D92AF4295834}" srcOrd="1" destOrd="0" parTransId="{1FF8AE8E-9C16-4489-9AB3-E055A73386AD}" sibTransId="{63C80CDA-B0F6-4A76-B0D4-C64CEF448C4C}"/>
    <dgm:cxn modelId="{93E635E6-2A2A-456D-BE41-D498F6263198}" srcId="{A13D5702-6F85-4B11-8CF7-A5EFEA9A9556}" destId="{FB88E1D8-AE84-47C3-958C-4EA3FD6FCBA1}" srcOrd="0" destOrd="0" parTransId="{432EB8A9-3FA6-4DA7-803A-AA22A044F000}" sibTransId="{3C58262D-66B5-43E1-A8F9-F54F29669E53}"/>
    <dgm:cxn modelId="{7FF212C0-0A3F-4EBD-ABA3-2B31811EF4BC}" srcId="{0E8B39B1-BE94-4A1E-BA68-B406671C6E91}" destId="{A5A2660E-7F5D-4F35-9418-4AA0B7227E21}" srcOrd="0" destOrd="0" parTransId="{6C04F5E5-C20F-4C17-AEBA-B7C3DACE97BA}" sibTransId="{5B0D5F8F-0033-4F3A-94AA-02BD52B58594}"/>
    <dgm:cxn modelId="{7DFF96BC-92D8-4E6A-A250-546643687340}" type="presOf" srcId="{FB88E1D8-AE84-47C3-958C-4EA3FD6FCBA1}" destId="{7544383B-0B48-4084-91C2-235C360E75CC}" srcOrd="0" destOrd="0" presId="urn:microsoft.com/office/officeart/2005/8/layout/vList5"/>
    <dgm:cxn modelId="{26B18E1E-07FF-4845-9A7E-A0D04AFEE6B5}" srcId="{6461AA36-1DB5-4C74-8914-000E4DA44A82}" destId="{0E8B39B1-BE94-4A1E-BA68-B406671C6E91}" srcOrd="1" destOrd="0" parTransId="{E6D22C2B-7BFA-4D6A-BA95-A72F14621F70}" sibTransId="{72BD142C-EC5A-427D-9525-7B6D0406A744}"/>
    <dgm:cxn modelId="{BC426E90-595B-40A7-A586-3A5BF6FEA644}" type="presParOf" srcId="{E1CCCA9C-47BF-4E58-9FBC-B04072D7964E}" destId="{250C41E5-AF9A-4F97-8E47-A58F7496476C}" srcOrd="0" destOrd="0" presId="urn:microsoft.com/office/officeart/2005/8/layout/vList5"/>
    <dgm:cxn modelId="{B5323E2F-CC55-4263-A11F-163B94784465}" type="presParOf" srcId="{250C41E5-AF9A-4F97-8E47-A58F7496476C}" destId="{49CF5464-895A-42F5-9F1F-0CA9D2F532AF}" srcOrd="0" destOrd="0" presId="urn:microsoft.com/office/officeart/2005/8/layout/vList5"/>
    <dgm:cxn modelId="{BCC92110-199C-4844-96AB-502EA60CD93F}" type="presParOf" srcId="{250C41E5-AF9A-4F97-8E47-A58F7496476C}" destId="{C76A94E9-770B-4215-8906-C353674CCDF2}" srcOrd="1" destOrd="0" presId="urn:microsoft.com/office/officeart/2005/8/layout/vList5"/>
    <dgm:cxn modelId="{E1A01331-9387-4A2B-BB85-0ACAC9C11C5B}" type="presParOf" srcId="{E1CCCA9C-47BF-4E58-9FBC-B04072D7964E}" destId="{151B2F59-AAB4-4766-8384-BFC38DAEAE5A}" srcOrd="1" destOrd="0" presId="urn:microsoft.com/office/officeart/2005/8/layout/vList5"/>
    <dgm:cxn modelId="{BD16DA4E-3AC3-4EF1-8325-B45D812D58C3}" type="presParOf" srcId="{E1CCCA9C-47BF-4E58-9FBC-B04072D7964E}" destId="{EB26DBE5-DA25-41AF-9412-CCF1B6A7CD83}" srcOrd="2" destOrd="0" presId="urn:microsoft.com/office/officeart/2005/8/layout/vList5"/>
    <dgm:cxn modelId="{36575017-AE0D-433D-BC28-AD1E51C543EB}" type="presParOf" srcId="{EB26DBE5-DA25-41AF-9412-CCF1B6A7CD83}" destId="{FBC6C3D8-A15B-4E52-9CEB-246833F812E4}" srcOrd="0" destOrd="0" presId="urn:microsoft.com/office/officeart/2005/8/layout/vList5"/>
    <dgm:cxn modelId="{E8E2E032-3BA6-493C-B773-BF59CF862067}" type="presParOf" srcId="{EB26DBE5-DA25-41AF-9412-CCF1B6A7CD83}" destId="{6F100E72-E9C6-484C-8DC3-26F9F29B4446}" srcOrd="1" destOrd="0" presId="urn:microsoft.com/office/officeart/2005/8/layout/vList5"/>
    <dgm:cxn modelId="{349D80A4-47B3-40FF-9251-FEBE7F3CDAE9}" type="presParOf" srcId="{E1CCCA9C-47BF-4E58-9FBC-B04072D7964E}" destId="{1050CB9C-246E-4AC7-9D67-683D2014D27C}" srcOrd="3" destOrd="0" presId="urn:microsoft.com/office/officeart/2005/8/layout/vList5"/>
    <dgm:cxn modelId="{DFDDFBC8-4DBC-4FA1-AF63-8FDF3AD6ACDE}" type="presParOf" srcId="{E1CCCA9C-47BF-4E58-9FBC-B04072D7964E}" destId="{089398CB-D5A4-4E0A-AB93-0933FF63E76D}" srcOrd="4" destOrd="0" presId="urn:microsoft.com/office/officeart/2005/8/layout/vList5"/>
    <dgm:cxn modelId="{B3F0ADF9-85BC-4D3A-A3C3-3F4B5CB843A0}" type="presParOf" srcId="{089398CB-D5A4-4E0A-AB93-0933FF63E76D}" destId="{9E5CFD00-292B-4E1F-9215-01213B776872}" srcOrd="0" destOrd="0" presId="urn:microsoft.com/office/officeart/2005/8/layout/vList5"/>
    <dgm:cxn modelId="{9AB22B30-295B-4C0E-A89D-17D135788C61}" type="presParOf" srcId="{089398CB-D5A4-4E0A-AB93-0933FF63E76D}" destId="{7544383B-0B48-4084-91C2-235C360E75CC}"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45131D7E-D7DE-43C7-B5D3-30757779ECC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0F31562E-6A29-4374-959C-A75B244B16A7}">
      <dgm:prSet phldrT="[Κείμενο]" custT="1"/>
      <dgm:spPr/>
      <dgm:t>
        <a:bodyPr/>
        <a:lstStyle/>
        <a:p>
          <a:r>
            <a:rPr lang="en-US" sz="2000" dirty="0" smtClean="0"/>
            <a:t>Candida albicans</a:t>
          </a:r>
          <a:endParaRPr lang="el-GR" sz="2000" dirty="0"/>
        </a:p>
      </dgm:t>
    </dgm:pt>
    <dgm:pt modelId="{2EB945CB-56AD-4D46-A23F-773793F1C17B}" type="parTrans" cxnId="{7436A33B-46F2-4529-BC6A-87911006BB30}">
      <dgm:prSet/>
      <dgm:spPr/>
      <dgm:t>
        <a:bodyPr/>
        <a:lstStyle/>
        <a:p>
          <a:endParaRPr lang="el-GR"/>
        </a:p>
      </dgm:t>
    </dgm:pt>
    <dgm:pt modelId="{77B305F6-B7F4-44DC-8B31-6A4797142E3F}" type="sibTrans" cxnId="{7436A33B-46F2-4529-BC6A-87911006BB30}">
      <dgm:prSet/>
      <dgm:spPr/>
      <dgm:t>
        <a:bodyPr/>
        <a:lstStyle/>
        <a:p>
          <a:endParaRPr lang="el-GR"/>
        </a:p>
      </dgm:t>
    </dgm:pt>
    <dgm:pt modelId="{E7B5B86B-B55E-419D-8F09-E6077C4E4CE6}">
      <dgm:prSet phldrT="[Κείμενο]" custT="1"/>
      <dgm:spPr/>
      <dgm:t>
        <a:bodyPr/>
        <a:lstStyle/>
        <a:p>
          <a:r>
            <a:rPr lang="el-GR" sz="1600" dirty="0" smtClean="0"/>
            <a:t>Αποτελεί μέλος της χλωρίδας του στόματος και βρίσκεται σε όλους του βλεννογόνους κυρίως όμως</a:t>
          </a:r>
          <a:r>
            <a:rPr lang="en-US" sz="1600" dirty="0" smtClean="0"/>
            <a:t>,</a:t>
          </a:r>
          <a:r>
            <a:rPr lang="el-GR" sz="1600" dirty="0" smtClean="0"/>
            <a:t> στην πίσω ράχη της γλώσσας</a:t>
          </a:r>
          <a:endParaRPr lang="el-GR" sz="1600" dirty="0"/>
        </a:p>
      </dgm:t>
    </dgm:pt>
    <dgm:pt modelId="{1E88C8B5-0B5C-495F-8776-F1FC5FC6316A}" type="parTrans" cxnId="{FD266CC3-DD27-4B91-80DC-A8F1F18C2BD7}">
      <dgm:prSet/>
      <dgm:spPr/>
      <dgm:t>
        <a:bodyPr/>
        <a:lstStyle/>
        <a:p>
          <a:endParaRPr lang="el-GR"/>
        </a:p>
      </dgm:t>
    </dgm:pt>
    <dgm:pt modelId="{59688EF6-AADD-4608-9492-5AAF4AB28A71}" type="sibTrans" cxnId="{FD266CC3-DD27-4B91-80DC-A8F1F18C2BD7}">
      <dgm:prSet/>
      <dgm:spPr/>
      <dgm:t>
        <a:bodyPr/>
        <a:lstStyle/>
        <a:p>
          <a:endParaRPr lang="el-GR"/>
        </a:p>
      </dgm:t>
    </dgm:pt>
    <dgm:pt modelId="{E0818912-7B4C-4A51-98B0-50DECE0F3A05}">
      <dgm:prSet phldrT="[Κείμενο]" custT="1"/>
      <dgm:spPr/>
      <dgm:t>
        <a:bodyPr/>
        <a:lstStyle/>
        <a:p>
          <a:r>
            <a:rPr lang="el-GR" sz="1600" dirty="0" smtClean="0"/>
            <a:t>αναπτύσσεται στις παρακάτω μορφές:</a:t>
          </a:r>
        </a:p>
        <a:p>
          <a:endParaRPr lang="el-GR" sz="1600" dirty="0" smtClean="0"/>
        </a:p>
        <a:p>
          <a:r>
            <a:rPr lang="el-GR" sz="1600" dirty="0" smtClean="0"/>
            <a:t>(α) τη μορφή των υφών</a:t>
          </a:r>
        </a:p>
        <a:p>
          <a:r>
            <a:rPr lang="el-GR" sz="1600" dirty="0" smtClean="0"/>
            <a:t>(β) τη μορφή των βαστοσπορίων</a:t>
          </a:r>
        </a:p>
        <a:p>
          <a:r>
            <a:rPr lang="el-GR" sz="1600" dirty="0" smtClean="0"/>
            <a:t>(γ) τη μορφή των χλαμυδοσπορίων</a:t>
          </a:r>
          <a:endParaRPr lang="el-GR" sz="1600" dirty="0"/>
        </a:p>
      </dgm:t>
    </dgm:pt>
    <dgm:pt modelId="{3967EB84-22D2-40A0-A238-7A371B9A4D14}" type="parTrans" cxnId="{47B12ABD-9593-4960-B532-C39961B0974A}">
      <dgm:prSet/>
      <dgm:spPr/>
      <dgm:t>
        <a:bodyPr/>
        <a:lstStyle/>
        <a:p>
          <a:endParaRPr lang="el-GR"/>
        </a:p>
      </dgm:t>
    </dgm:pt>
    <dgm:pt modelId="{E4C6725A-2F36-4B2E-A1E5-182D5CC97FC7}" type="sibTrans" cxnId="{47B12ABD-9593-4960-B532-C39961B0974A}">
      <dgm:prSet/>
      <dgm:spPr/>
      <dgm:t>
        <a:bodyPr/>
        <a:lstStyle/>
        <a:p>
          <a:endParaRPr lang="el-GR"/>
        </a:p>
      </dgm:t>
    </dgm:pt>
    <dgm:pt modelId="{9F9F5F03-294E-48C9-AC06-63209CA28611}">
      <dgm:prSet phldrT="[Κείμενο]" custT="1"/>
      <dgm:spPr/>
      <dgm:t>
        <a:bodyPr/>
        <a:lstStyle/>
        <a:p>
          <a:r>
            <a:rPr lang="el-GR" sz="1600" dirty="0" smtClean="0"/>
            <a:t>Προσκολλώνται στους βλεννογόνους του στόματος και ζουν ως σαπρόφυτα</a:t>
          </a:r>
          <a:endParaRPr lang="el-GR" sz="1600" dirty="0"/>
        </a:p>
      </dgm:t>
    </dgm:pt>
    <dgm:pt modelId="{FC86E556-36B1-4C48-ABEE-35F6CD82505E}" type="parTrans" cxnId="{8D981488-2BDD-4D71-AE31-55611B9ED301}">
      <dgm:prSet/>
      <dgm:spPr/>
      <dgm:t>
        <a:bodyPr/>
        <a:lstStyle/>
        <a:p>
          <a:endParaRPr lang="el-GR"/>
        </a:p>
      </dgm:t>
    </dgm:pt>
    <dgm:pt modelId="{9805A241-5880-4712-AEB1-A4D67A349DA1}" type="sibTrans" cxnId="{8D981488-2BDD-4D71-AE31-55611B9ED301}">
      <dgm:prSet/>
      <dgm:spPr/>
      <dgm:t>
        <a:bodyPr/>
        <a:lstStyle/>
        <a:p>
          <a:endParaRPr lang="el-GR"/>
        </a:p>
      </dgm:t>
    </dgm:pt>
    <dgm:pt modelId="{FE0FF735-76F9-4D01-88B6-5C228E999001}" type="pres">
      <dgm:prSet presAssocID="{45131D7E-D7DE-43C7-B5D3-30757779ECCC}" presName="composite" presStyleCnt="0">
        <dgm:presLayoutVars>
          <dgm:chMax val="1"/>
          <dgm:dir/>
          <dgm:resizeHandles val="exact"/>
        </dgm:presLayoutVars>
      </dgm:prSet>
      <dgm:spPr/>
      <dgm:t>
        <a:bodyPr/>
        <a:lstStyle/>
        <a:p>
          <a:endParaRPr lang="el-GR"/>
        </a:p>
      </dgm:t>
    </dgm:pt>
    <dgm:pt modelId="{3953BB32-D9FB-4D04-8EB8-564E6B0C4B4B}" type="pres">
      <dgm:prSet presAssocID="{0F31562E-6A29-4374-959C-A75B244B16A7}" presName="roof" presStyleLbl="dkBgShp" presStyleIdx="0" presStyleCnt="2"/>
      <dgm:spPr/>
      <dgm:t>
        <a:bodyPr/>
        <a:lstStyle/>
        <a:p>
          <a:endParaRPr lang="el-GR"/>
        </a:p>
      </dgm:t>
    </dgm:pt>
    <dgm:pt modelId="{48E459C2-405D-43DB-9868-2E536365778F}" type="pres">
      <dgm:prSet presAssocID="{0F31562E-6A29-4374-959C-A75B244B16A7}" presName="pillars" presStyleCnt="0"/>
      <dgm:spPr/>
    </dgm:pt>
    <dgm:pt modelId="{892B0F51-F8EA-4599-AD20-BF524E603AFF}" type="pres">
      <dgm:prSet presAssocID="{0F31562E-6A29-4374-959C-A75B244B16A7}" presName="pillar1" presStyleLbl="node1" presStyleIdx="0" presStyleCnt="3">
        <dgm:presLayoutVars>
          <dgm:bulletEnabled val="1"/>
        </dgm:presLayoutVars>
      </dgm:prSet>
      <dgm:spPr/>
      <dgm:t>
        <a:bodyPr/>
        <a:lstStyle/>
        <a:p>
          <a:endParaRPr lang="el-GR"/>
        </a:p>
      </dgm:t>
    </dgm:pt>
    <dgm:pt modelId="{BB9CFEA8-0063-42C2-8284-6B4C439B2D97}" type="pres">
      <dgm:prSet presAssocID="{E0818912-7B4C-4A51-98B0-50DECE0F3A05}" presName="pillarX" presStyleLbl="node1" presStyleIdx="1" presStyleCnt="3">
        <dgm:presLayoutVars>
          <dgm:bulletEnabled val="1"/>
        </dgm:presLayoutVars>
      </dgm:prSet>
      <dgm:spPr/>
      <dgm:t>
        <a:bodyPr/>
        <a:lstStyle/>
        <a:p>
          <a:endParaRPr lang="el-GR"/>
        </a:p>
      </dgm:t>
    </dgm:pt>
    <dgm:pt modelId="{64D2434B-65CF-45C3-8BC5-3848FEEA4997}" type="pres">
      <dgm:prSet presAssocID="{9F9F5F03-294E-48C9-AC06-63209CA28611}" presName="pillarX" presStyleLbl="node1" presStyleIdx="2" presStyleCnt="3">
        <dgm:presLayoutVars>
          <dgm:bulletEnabled val="1"/>
        </dgm:presLayoutVars>
      </dgm:prSet>
      <dgm:spPr/>
      <dgm:t>
        <a:bodyPr/>
        <a:lstStyle/>
        <a:p>
          <a:endParaRPr lang="el-GR"/>
        </a:p>
      </dgm:t>
    </dgm:pt>
    <dgm:pt modelId="{9262AF2C-73CD-4DB2-B916-47630EE54523}" type="pres">
      <dgm:prSet presAssocID="{0F31562E-6A29-4374-959C-A75B244B16A7}" presName="base" presStyleLbl="dkBgShp" presStyleIdx="1" presStyleCnt="2" custLinFactNeighborY="14221"/>
      <dgm:spPr/>
    </dgm:pt>
  </dgm:ptLst>
  <dgm:cxnLst>
    <dgm:cxn modelId="{782CE027-427D-4A34-94EE-6ED18A85A714}" type="presOf" srcId="{9F9F5F03-294E-48C9-AC06-63209CA28611}" destId="{64D2434B-65CF-45C3-8BC5-3848FEEA4997}" srcOrd="0" destOrd="0" presId="urn:microsoft.com/office/officeart/2005/8/layout/hList3"/>
    <dgm:cxn modelId="{3E0A6770-ADE4-41AE-9B50-7A40D5C97EAE}" type="presOf" srcId="{E7B5B86B-B55E-419D-8F09-E6077C4E4CE6}" destId="{892B0F51-F8EA-4599-AD20-BF524E603AFF}" srcOrd="0" destOrd="0" presId="urn:microsoft.com/office/officeart/2005/8/layout/hList3"/>
    <dgm:cxn modelId="{8F07AC5C-B307-4DC8-B0EA-F60DE4DB272D}" type="presOf" srcId="{45131D7E-D7DE-43C7-B5D3-30757779ECCC}" destId="{FE0FF735-76F9-4D01-88B6-5C228E999001}" srcOrd="0" destOrd="0" presId="urn:microsoft.com/office/officeart/2005/8/layout/hList3"/>
    <dgm:cxn modelId="{7436A33B-46F2-4529-BC6A-87911006BB30}" srcId="{45131D7E-D7DE-43C7-B5D3-30757779ECCC}" destId="{0F31562E-6A29-4374-959C-A75B244B16A7}" srcOrd="0" destOrd="0" parTransId="{2EB945CB-56AD-4D46-A23F-773793F1C17B}" sibTransId="{77B305F6-B7F4-44DC-8B31-6A4797142E3F}"/>
    <dgm:cxn modelId="{47B12ABD-9593-4960-B532-C39961B0974A}" srcId="{0F31562E-6A29-4374-959C-A75B244B16A7}" destId="{E0818912-7B4C-4A51-98B0-50DECE0F3A05}" srcOrd="1" destOrd="0" parTransId="{3967EB84-22D2-40A0-A238-7A371B9A4D14}" sibTransId="{E4C6725A-2F36-4B2E-A1E5-182D5CC97FC7}"/>
    <dgm:cxn modelId="{FD266CC3-DD27-4B91-80DC-A8F1F18C2BD7}" srcId="{0F31562E-6A29-4374-959C-A75B244B16A7}" destId="{E7B5B86B-B55E-419D-8F09-E6077C4E4CE6}" srcOrd="0" destOrd="0" parTransId="{1E88C8B5-0B5C-495F-8776-F1FC5FC6316A}" sibTransId="{59688EF6-AADD-4608-9492-5AAF4AB28A71}"/>
    <dgm:cxn modelId="{0EC0054B-5282-408B-B9B4-13F1D61274D3}" type="presOf" srcId="{0F31562E-6A29-4374-959C-A75B244B16A7}" destId="{3953BB32-D9FB-4D04-8EB8-564E6B0C4B4B}" srcOrd="0" destOrd="0" presId="urn:microsoft.com/office/officeart/2005/8/layout/hList3"/>
    <dgm:cxn modelId="{8D981488-2BDD-4D71-AE31-55611B9ED301}" srcId="{0F31562E-6A29-4374-959C-A75B244B16A7}" destId="{9F9F5F03-294E-48C9-AC06-63209CA28611}" srcOrd="2" destOrd="0" parTransId="{FC86E556-36B1-4C48-ABEE-35F6CD82505E}" sibTransId="{9805A241-5880-4712-AEB1-A4D67A349DA1}"/>
    <dgm:cxn modelId="{655FF628-ED59-4DC0-AA30-D0B2C545E81C}" type="presOf" srcId="{E0818912-7B4C-4A51-98B0-50DECE0F3A05}" destId="{BB9CFEA8-0063-42C2-8284-6B4C439B2D97}" srcOrd="0" destOrd="0" presId="urn:microsoft.com/office/officeart/2005/8/layout/hList3"/>
    <dgm:cxn modelId="{A43C36B5-F20A-44E3-9F14-22773CCB4F51}" type="presParOf" srcId="{FE0FF735-76F9-4D01-88B6-5C228E999001}" destId="{3953BB32-D9FB-4D04-8EB8-564E6B0C4B4B}" srcOrd="0" destOrd="0" presId="urn:microsoft.com/office/officeart/2005/8/layout/hList3"/>
    <dgm:cxn modelId="{2D5F1EFD-5D8A-4FB0-9476-E837D3737E29}" type="presParOf" srcId="{FE0FF735-76F9-4D01-88B6-5C228E999001}" destId="{48E459C2-405D-43DB-9868-2E536365778F}" srcOrd="1" destOrd="0" presId="urn:microsoft.com/office/officeart/2005/8/layout/hList3"/>
    <dgm:cxn modelId="{24DA4E90-26D7-48F0-B346-5D90E5E43D2E}" type="presParOf" srcId="{48E459C2-405D-43DB-9868-2E536365778F}" destId="{892B0F51-F8EA-4599-AD20-BF524E603AFF}" srcOrd="0" destOrd="0" presId="urn:microsoft.com/office/officeart/2005/8/layout/hList3"/>
    <dgm:cxn modelId="{641B416A-79F4-4B94-B055-D0EC1FC17596}" type="presParOf" srcId="{48E459C2-405D-43DB-9868-2E536365778F}" destId="{BB9CFEA8-0063-42C2-8284-6B4C439B2D97}" srcOrd="1" destOrd="0" presId="urn:microsoft.com/office/officeart/2005/8/layout/hList3"/>
    <dgm:cxn modelId="{EDD5EFA1-187F-4CA6-8A34-290A79D0D87A}" type="presParOf" srcId="{48E459C2-405D-43DB-9868-2E536365778F}" destId="{64D2434B-65CF-45C3-8BC5-3848FEEA4997}" srcOrd="2" destOrd="0" presId="urn:microsoft.com/office/officeart/2005/8/layout/hList3"/>
    <dgm:cxn modelId="{361AD63A-7527-4BAC-A569-5422408779DC}" type="presParOf" srcId="{FE0FF735-76F9-4D01-88B6-5C228E999001}" destId="{9262AF2C-73CD-4DB2-B916-47630EE54523}"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EE66755D-21D9-4805-9FC6-EC060DE700C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FF10C884-3319-4FBA-8294-D633CA6B1C74}">
      <dgm:prSet phldrT="[Κείμενο]" custT="1"/>
      <dgm:spPr/>
      <dgm:t>
        <a:bodyPr/>
        <a:lstStyle/>
        <a:p>
          <a:r>
            <a:rPr lang="el-GR" sz="1600" b="1" dirty="0" smtClean="0"/>
            <a:t>Ο βλεννογόνος του στόματος παρουσιάζει ανθεκτικότητα στις λοιμώξεις από </a:t>
          </a:r>
          <a:r>
            <a:rPr lang="en-US" sz="1600" b="1" dirty="0" smtClean="0"/>
            <a:t>Candida</a:t>
          </a:r>
          <a:r>
            <a:rPr lang="el-GR" sz="1600" b="1" dirty="0" smtClean="0"/>
            <a:t> λόγω: </a:t>
          </a:r>
          <a:endParaRPr lang="el-GR" sz="1600" b="1" dirty="0"/>
        </a:p>
      </dgm:t>
    </dgm:pt>
    <dgm:pt modelId="{1D9ABD3D-6A1C-46D5-BEB4-4AFE2028E24F}" type="parTrans" cxnId="{8F7F48D5-1C5A-41DA-A208-0BD1FAE66FE5}">
      <dgm:prSet/>
      <dgm:spPr/>
      <dgm:t>
        <a:bodyPr/>
        <a:lstStyle/>
        <a:p>
          <a:endParaRPr lang="el-GR"/>
        </a:p>
      </dgm:t>
    </dgm:pt>
    <dgm:pt modelId="{BDC2CABF-515F-4C4E-B7CE-24F0182656AE}" type="sibTrans" cxnId="{8F7F48D5-1C5A-41DA-A208-0BD1FAE66FE5}">
      <dgm:prSet/>
      <dgm:spPr/>
      <dgm:t>
        <a:bodyPr/>
        <a:lstStyle/>
        <a:p>
          <a:endParaRPr lang="el-GR"/>
        </a:p>
      </dgm:t>
    </dgm:pt>
    <dgm:pt modelId="{03E0D676-6D59-480E-90FD-9B54E7E2743B}">
      <dgm:prSet phldrT="[Κείμενο]" custT="1"/>
      <dgm:spPr/>
      <dgm:t>
        <a:bodyPr/>
        <a:lstStyle/>
        <a:p>
          <a:r>
            <a:rPr lang="el-GR" sz="1600" dirty="0" smtClean="0"/>
            <a:t>Των ανταγωνιστικών σχέσεων μεταξύ των μικροβίων της χλωρίδας</a:t>
          </a:r>
          <a:endParaRPr lang="el-GR" sz="1600" dirty="0"/>
        </a:p>
      </dgm:t>
    </dgm:pt>
    <dgm:pt modelId="{6AD25773-1350-480A-81C1-5A3133C17CA7}" type="parTrans" cxnId="{18D72156-074A-4D5E-A1F9-E37D50756605}">
      <dgm:prSet/>
      <dgm:spPr/>
      <dgm:t>
        <a:bodyPr/>
        <a:lstStyle/>
        <a:p>
          <a:endParaRPr lang="el-GR"/>
        </a:p>
      </dgm:t>
    </dgm:pt>
    <dgm:pt modelId="{E4A1B41B-579C-4E4F-81AE-F63F2D4476E4}" type="sibTrans" cxnId="{18D72156-074A-4D5E-A1F9-E37D50756605}">
      <dgm:prSet/>
      <dgm:spPr/>
      <dgm:t>
        <a:bodyPr/>
        <a:lstStyle/>
        <a:p>
          <a:endParaRPr lang="el-GR"/>
        </a:p>
      </dgm:t>
    </dgm:pt>
    <dgm:pt modelId="{32995B1D-9002-4496-A952-BF6CE0FA97FC}">
      <dgm:prSet phldrT="[Κείμενο]" custT="1"/>
      <dgm:spPr/>
      <dgm:t>
        <a:bodyPr/>
        <a:lstStyle/>
        <a:p>
          <a:r>
            <a:rPr lang="el-GR" sz="1600" dirty="0" smtClean="0"/>
            <a:t>Την απομάκρυνση του μύκητα με τη ροή του σάλιου </a:t>
          </a:r>
          <a:endParaRPr lang="el-GR" sz="1600" dirty="0"/>
        </a:p>
      </dgm:t>
    </dgm:pt>
    <dgm:pt modelId="{DF68BBD1-7D75-4913-80E2-799BDAF4FA1F}" type="parTrans" cxnId="{3BBE76A3-0BB2-459E-8B62-E8027D01302C}">
      <dgm:prSet/>
      <dgm:spPr/>
      <dgm:t>
        <a:bodyPr/>
        <a:lstStyle/>
        <a:p>
          <a:endParaRPr lang="el-GR"/>
        </a:p>
      </dgm:t>
    </dgm:pt>
    <dgm:pt modelId="{FC7DC386-0B34-4466-B3CD-480EDC633E34}" type="sibTrans" cxnId="{3BBE76A3-0BB2-459E-8B62-E8027D01302C}">
      <dgm:prSet/>
      <dgm:spPr/>
      <dgm:t>
        <a:bodyPr/>
        <a:lstStyle/>
        <a:p>
          <a:endParaRPr lang="el-GR"/>
        </a:p>
      </dgm:t>
    </dgm:pt>
    <dgm:pt modelId="{E7D41A5D-0DE1-4864-8F3A-936B541CC955}">
      <dgm:prSet phldrT="[Κείμενο]" custT="1"/>
      <dgm:spPr/>
      <dgm:t>
        <a:bodyPr/>
        <a:lstStyle/>
        <a:p>
          <a:r>
            <a:rPr lang="el-GR" sz="1600" dirty="0" smtClean="0"/>
            <a:t>Τη λακτοφερρίνη που περιέχεται στο σάλιο και δεσμεύει το σίδηρο από το περιβάλλον (απαραίτητο στοιχείο για την ανάπτυξη του μύκητα)</a:t>
          </a:r>
          <a:endParaRPr lang="el-GR" sz="1600" dirty="0"/>
        </a:p>
      </dgm:t>
    </dgm:pt>
    <dgm:pt modelId="{AC4768D3-860B-461E-AC75-46794DE6203E}" type="parTrans" cxnId="{FEBCC6A9-9CDB-4440-9D5C-E5E3E47170E1}">
      <dgm:prSet/>
      <dgm:spPr/>
      <dgm:t>
        <a:bodyPr/>
        <a:lstStyle/>
        <a:p>
          <a:endParaRPr lang="el-GR"/>
        </a:p>
      </dgm:t>
    </dgm:pt>
    <dgm:pt modelId="{AE3FCF81-9589-4CEB-89D6-E1EA253249AD}" type="sibTrans" cxnId="{FEBCC6A9-9CDB-4440-9D5C-E5E3E47170E1}">
      <dgm:prSet/>
      <dgm:spPr/>
      <dgm:t>
        <a:bodyPr/>
        <a:lstStyle/>
        <a:p>
          <a:endParaRPr lang="el-GR"/>
        </a:p>
      </dgm:t>
    </dgm:pt>
    <dgm:pt modelId="{769E6242-0A2F-46BA-87A9-86914AB383AA}">
      <dgm:prSet custT="1"/>
      <dgm:spPr/>
      <dgm:t>
        <a:bodyPr/>
        <a:lstStyle/>
        <a:p>
          <a:r>
            <a:rPr lang="el-GR" sz="1600" dirty="0" smtClean="0"/>
            <a:t>Των αμυντικών μηχανισμών του ατόμου που περιορίζουν τον μύκητα</a:t>
          </a:r>
        </a:p>
        <a:p>
          <a:r>
            <a:rPr lang="el-GR" sz="1600" dirty="0" smtClean="0"/>
            <a:t>(φυσική άμυνα, κυτταρική ανοσία, χυμική ανοσία</a:t>
          </a:r>
          <a:r>
            <a:rPr lang="el-GR" sz="1400" dirty="0" smtClean="0"/>
            <a:t>)</a:t>
          </a:r>
          <a:endParaRPr lang="el-GR" sz="1400" dirty="0"/>
        </a:p>
      </dgm:t>
    </dgm:pt>
    <dgm:pt modelId="{5D6B9C95-9E04-467C-8F07-C1085BB285E9}" type="parTrans" cxnId="{1F2CA79A-4B14-45A8-8393-20830240DF09}">
      <dgm:prSet/>
      <dgm:spPr/>
      <dgm:t>
        <a:bodyPr/>
        <a:lstStyle/>
        <a:p>
          <a:endParaRPr lang="el-GR"/>
        </a:p>
      </dgm:t>
    </dgm:pt>
    <dgm:pt modelId="{0FBCD042-B97E-43C2-BA4D-F9511E338F95}" type="sibTrans" cxnId="{1F2CA79A-4B14-45A8-8393-20830240DF09}">
      <dgm:prSet/>
      <dgm:spPr/>
      <dgm:t>
        <a:bodyPr/>
        <a:lstStyle/>
        <a:p>
          <a:endParaRPr lang="el-GR"/>
        </a:p>
      </dgm:t>
    </dgm:pt>
    <dgm:pt modelId="{4A1099C8-D2A8-4F8F-A56C-EF5EDBAB6706}" type="pres">
      <dgm:prSet presAssocID="{EE66755D-21D9-4805-9FC6-EC060DE700C3}" presName="composite" presStyleCnt="0">
        <dgm:presLayoutVars>
          <dgm:chMax val="1"/>
          <dgm:dir/>
          <dgm:resizeHandles val="exact"/>
        </dgm:presLayoutVars>
      </dgm:prSet>
      <dgm:spPr/>
      <dgm:t>
        <a:bodyPr/>
        <a:lstStyle/>
        <a:p>
          <a:endParaRPr lang="el-GR"/>
        </a:p>
      </dgm:t>
    </dgm:pt>
    <dgm:pt modelId="{60A768F7-07FC-4F0B-959C-877EC8A8A910}" type="pres">
      <dgm:prSet presAssocID="{FF10C884-3319-4FBA-8294-D633CA6B1C74}" presName="roof" presStyleLbl="dkBgShp" presStyleIdx="0" presStyleCnt="2"/>
      <dgm:spPr/>
      <dgm:t>
        <a:bodyPr/>
        <a:lstStyle/>
        <a:p>
          <a:endParaRPr lang="el-GR"/>
        </a:p>
      </dgm:t>
    </dgm:pt>
    <dgm:pt modelId="{9CF641FB-9789-4CC1-BD57-5E844620931F}" type="pres">
      <dgm:prSet presAssocID="{FF10C884-3319-4FBA-8294-D633CA6B1C74}" presName="pillars" presStyleCnt="0"/>
      <dgm:spPr/>
    </dgm:pt>
    <dgm:pt modelId="{18C87AFA-F134-493F-98EB-A18908477F39}" type="pres">
      <dgm:prSet presAssocID="{FF10C884-3319-4FBA-8294-D633CA6B1C74}" presName="pillar1" presStyleLbl="node1" presStyleIdx="0" presStyleCnt="4">
        <dgm:presLayoutVars>
          <dgm:bulletEnabled val="1"/>
        </dgm:presLayoutVars>
      </dgm:prSet>
      <dgm:spPr/>
      <dgm:t>
        <a:bodyPr/>
        <a:lstStyle/>
        <a:p>
          <a:endParaRPr lang="el-GR"/>
        </a:p>
      </dgm:t>
    </dgm:pt>
    <dgm:pt modelId="{501654CF-DDFB-45FC-BFD4-2CCC4901799E}" type="pres">
      <dgm:prSet presAssocID="{32995B1D-9002-4496-A952-BF6CE0FA97FC}" presName="pillarX" presStyleLbl="node1" presStyleIdx="1" presStyleCnt="4">
        <dgm:presLayoutVars>
          <dgm:bulletEnabled val="1"/>
        </dgm:presLayoutVars>
      </dgm:prSet>
      <dgm:spPr/>
      <dgm:t>
        <a:bodyPr/>
        <a:lstStyle/>
        <a:p>
          <a:endParaRPr lang="el-GR"/>
        </a:p>
      </dgm:t>
    </dgm:pt>
    <dgm:pt modelId="{0BF564FD-4A90-4C9D-93BE-A9757F40A39E}" type="pres">
      <dgm:prSet presAssocID="{E7D41A5D-0DE1-4864-8F3A-936B541CC955}" presName="pillarX" presStyleLbl="node1" presStyleIdx="2" presStyleCnt="4">
        <dgm:presLayoutVars>
          <dgm:bulletEnabled val="1"/>
        </dgm:presLayoutVars>
      </dgm:prSet>
      <dgm:spPr/>
      <dgm:t>
        <a:bodyPr/>
        <a:lstStyle/>
        <a:p>
          <a:endParaRPr lang="el-GR"/>
        </a:p>
      </dgm:t>
    </dgm:pt>
    <dgm:pt modelId="{0ADEFCD9-AA3E-4C24-905E-E2C18FE8D3A0}" type="pres">
      <dgm:prSet presAssocID="{769E6242-0A2F-46BA-87A9-86914AB383AA}" presName="pillarX" presStyleLbl="node1" presStyleIdx="3" presStyleCnt="4">
        <dgm:presLayoutVars>
          <dgm:bulletEnabled val="1"/>
        </dgm:presLayoutVars>
      </dgm:prSet>
      <dgm:spPr/>
      <dgm:t>
        <a:bodyPr/>
        <a:lstStyle/>
        <a:p>
          <a:endParaRPr lang="el-GR"/>
        </a:p>
      </dgm:t>
    </dgm:pt>
    <dgm:pt modelId="{6A5806A5-DFB0-4013-B4A0-BF33EA6435EE}" type="pres">
      <dgm:prSet presAssocID="{FF10C884-3319-4FBA-8294-D633CA6B1C74}" presName="base" presStyleLbl="dkBgShp" presStyleIdx="1" presStyleCnt="2"/>
      <dgm:spPr/>
    </dgm:pt>
  </dgm:ptLst>
  <dgm:cxnLst>
    <dgm:cxn modelId="{3BBE76A3-0BB2-459E-8B62-E8027D01302C}" srcId="{FF10C884-3319-4FBA-8294-D633CA6B1C74}" destId="{32995B1D-9002-4496-A952-BF6CE0FA97FC}" srcOrd="1" destOrd="0" parTransId="{DF68BBD1-7D75-4913-80E2-799BDAF4FA1F}" sibTransId="{FC7DC386-0B34-4466-B3CD-480EDC633E34}"/>
    <dgm:cxn modelId="{1F2CA79A-4B14-45A8-8393-20830240DF09}" srcId="{FF10C884-3319-4FBA-8294-D633CA6B1C74}" destId="{769E6242-0A2F-46BA-87A9-86914AB383AA}" srcOrd="3" destOrd="0" parTransId="{5D6B9C95-9E04-467C-8F07-C1085BB285E9}" sibTransId="{0FBCD042-B97E-43C2-BA4D-F9511E338F95}"/>
    <dgm:cxn modelId="{8F7F48D5-1C5A-41DA-A208-0BD1FAE66FE5}" srcId="{EE66755D-21D9-4805-9FC6-EC060DE700C3}" destId="{FF10C884-3319-4FBA-8294-D633CA6B1C74}" srcOrd="0" destOrd="0" parTransId="{1D9ABD3D-6A1C-46D5-BEB4-4AFE2028E24F}" sibTransId="{BDC2CABF-515F-4C4E-B7CE-24F0182656AE}"/>
    <dgm:cxn modelId="{7BD4AAF6-A31F-4CC5-BBC2-7D0A9F4B2DD2}" type="presOf" srcId="{E7D41A5D-0DE1-4864-8F3A-936B541CC955}" destId="{0BF564FD-4A90-4C9D-93BE-A9757F40A39E}" srcOrd="0" destOrd="0" presId="urn:microsoft.com/office/officeart/2005/8/layout/hList3"/>
    <dgm:cxn modelId="{83AF05D7-BA1A-4531-B260-3D393E9172AD}" type="presOf" srcId="{32995B1D-9002-4496-A952-BF6CE0FA97FC}" destId="{501654CF-DDFB-45FC-BFD4-2CCC4901799E}" srcOrd="0" destOrd="0" presId="urn:microsoft.com/office/officeart/2005/8/layout/hList3"/>
    <dgm:cxn modelId="{18D72156-074A-4D5E-A1F9-E37D50756605}" srcId="{FF10C884-3319-4FBA-8294-D633CA6B1C74}" destId="{03E0D676-6D59-480E-90FD-9B54E7E2743B}" srcOrd="0" destOrd="0" parTransId="{6AD25773-1350-480A-81C1-5A3133C17CA7}" sibTransId="{E4A1B41B-579C-4E4F-81AE-F63F2D4476E4}"/>
    <dgm:cxn modelId="{44BB4508-767E-4230-ADE6-39C4EB751046}" type="presOf" srcId="{769E6242-0A2F-46BA-87A9-86914AB383AA}" destId="{0ADEFCD9-AA3E-4C24-905E-E2C18FE8D3A0}" srcOrd="0" destOrd="0" presId="urn:microsoft.com/office/officeart/2005/8/layout/hList3"/>
    <dgm:cxn modelId="{A542C02B-5A67-4B96-892C-4039FAC1AC23}" type="presOf" srcId="{FF10C884-3319-4FBA-8294-D633CA6B1C74}" destId="{60A768F7-07FC-4F0B-959C-877EC8A8A910}" srcOrd="0" destOrd="0" presId="urn:microsoft.com/office/officeart/2005/8/layout/hList3"/>
    <dgm:cxn modelId="{10CF8E62-B3A7-4F37-9AC3-5C874F185D1D}" type="presOf" srcId="{03E0D676-6D59-480E-90FD-9B54E7E2743B}" destId="{18C87AFA-F134-493F-98EB-A18908477F39}" srcOrd="0" destOrd="0" presId="urn:microsoft.com/office/officeart/2005/8/layout/hList3"/>
    <dgm:cxn modelId="{FEBCC6A9-9CDB-4440-9D5C-E5E3E47170E1}" srcId="{FF10C884-3319-4FBA-8294-D633CA6B1C74}" destId="{E7D41A5D-0DE1-4864-8F3A-936B541CC955}" srcOrd="2" destOrd="0" parTransId="{AC4768D3-860B-461E-AC75-46794DE6203E}" sibTransId="{AE3FCF81-9589-4CEB-89D6-E1EA253249AD}"/>
    <dgm:cxn modelId="{0E655FF3-5402-433C-81B3-3F40F16832F3}" type="presOf" srcId="{EE66755D-21D9-4805-9FC6-EC060DE700C3}" destId="{4A1099C8-D2A8-4F8F-A56C-EF5EDBAB6706}" srcOrd="0" destOrd="0" presId="urn:microsoft.com/office/officeart/2005/8/layout/hList3"/>
    <dgm:cxn modelId="{58677A5F-780A-40FF-A801-86A233376D53}" type="presParOf" srcId="{4A1099C8-D2A8-4F8F-A56C-EF5EDBAB6706}" destId="{60A768F7-07FC-4F0B-959C-877EC8A8A910}" srcOrd="0" destOrd="0" presId="urn:microsoft.com/office/officeart/2005/8/layout/hList3"/>
    <dgm:cxn modelId="{45F9378C-58CD-4414-8817-3916A372FD04}" type="presParOf" srcId="{4A1099C8-D2A8-4F8F-A56C-EF5EDBAB6706}" destId="{9CF641FB-9789-4CC1-BD57-5E844620931F}" srcOrd="1" destOrd="0" presId="urn:microsoft.com/office/officeart/2005/8/layout/hList3"/>
    <dgm:cxn modelId="{290C25AF-3886-4DCF-9DB3-F44D24F19F7F}" type="presParOf" srcId="{9CF641FB-9789-4CC1-BD57-5E844620931F}" destId="{18C87AFA-F134-493F-98EB-A18908477F39}" srcOrd="0" destOrd="0" presId="urn:microsoft.com/office/officeart/2005/8/layout/hList3"/>
    <dgm:cxn modelId="{353548C8-B92A-4D32-B9EC-BD80E35A1F60}" type="presParOf" srcId="{9CF641FB-9789-4CC1-BD57-5E844620931F}" destId="{501654CF-DDFB-45FC-BFD4-2CCC4901799E}" srcOrd="1" destOrd="0" presId="urn:microsoft.com/office/officeart/2005/8/layout/hList3"/>
    <dgm:cxn modelId="{6F647ED4-6329-4C4B-BDCE-93CE7D08CFDF}" type="presParOf" srcId="{9CF641FB-9789-4CC1-BD57-5E844620931F}" destId="{0BF564FD-4A90-4C9D-93BE-A9757F40A39E}" srcOrd="2" destOrd="0" presId="urn:microsoft.com/office/officeart/2005/8/layout/hList3"/>
    <dgm:cxn modelId="{BAD0E61B-37B9-4BF7-A25D-8BF84FAB6190}" type="presParOf" srcId="{9CF641FB-9789-4CC1-BD57-5E844620931F}" destId="{0ADEFCD9-AA3E-4C24-905E-E2C18FE8D3A0}" srcOrd="3" destOrd="0" presId="urn:microsoft.com/office/officeart/2005/8/layout/hList3"/>
    <dgm:cxn modelId="{448E8EF1-CA70-42D6-8395-D9BFDC400FB5}" type="presParOf" srcId="{4A1099C8-D2A8-4F8F-A56C-EF5EDBAB6706}" destId="{6A5806A5-DFB0-4013-B4A0-BF33EA6435EE}"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359F041A-4AD6-4405-87F8-D2F3CCA55759}" type="doc">
      <dgm:prSet loTypeId="urn:microsoft.com/office/officeart/2005/8/layout/process1" loCatId="process" qsTypeId="urn:microsoft.com/office/officeart/2005/8/quickstyle/simple1" qsCatId="simple" csTypeId="urn:microsoft.com/office/officeart/2005/8/colors/accent1_2" csCatId="accent1" phldr="1"/>
      <dgm:spPr/>
    </dgm:pt>
    <dgm:pt modelId="{AAE161CE-D4D8-4DC9-8091-A3625CAD9E04}">
      <dgm:prSet phldrT="[Κείμενο]" custT="1"/>
      <dgm:spPr/>
      <dgm:t>
        <a:bodyPr/>
        <a:lstStyle/>
        <a:p>
          <a:r>
            <a:rPr lang="el-GR" sz="1600" dirty="0" smtClean="0"/>
            <a:t>Οι υφές διεισδύουν στο επιθήλιο και τα οδοντικά σωληνάρια με τη βοήθεια ενζύμων και τα μυκήλια εισβάλλουν στην κερατίνη και κοκκιώδη στιβάδα</a:t>
          </a:r>
          <a:endParaRPr lang="el-GR" sz="1600" dirty="0"/>
        </a:p>
      </dgm:t>
    </dgm:pt>
    <dgm:pt modelId="{0DB052F1-968F-4B6A-B4F3-C00CA6EB6478}" type="parTrans" cxnId="{E43FCE99-8836-4F04-8FAB-4087384B93E0}">
      <dgm:prSet/>
      <dgm:spPr/>
      <dgm:t>
        <a:bodyPr/>
        <a:lstStyle/>
        <a:p>
          <a:endParaRPr lang="el-GR"/>
        </a:p>
      </dgm:t>
    </dgm:pt>
    <dgm:pt modelId="{60B24209-5753-40DD-BB14-8BE9886069F8}" type="sibTrans" cxnId="{E43FCE99-8836-4F04-8FAB-4087384B93E0}">
      <dgm:prSet/>
      <dgm:spPr/>
      <dgm:t>
        <a:bodyPr/>
        <a:lstStyle/>
        <a:p>
          <a:endParaRPr lang="el-GR"/>
        </a:p>
      </dgm:t>
    </dgm:pt>
    <dgm:pt modelId="{C3BE1C92-F97D-4A13-8376-8D48DF52B26D}">
      <dgm:prSet phldrT="[Κείμενο]" custT="1"/>
      <dgm:spPr/>
      <dgm:t>
        <a:bodyPr/>
        <a:lstStyle/>
        <a:p>
          <a:r>
            <a:rPr lang="el-GR" sz="1600" dirty="0" smtClean="0"/>
            <a:t>Ο μύκητας παράγει τοξικούς παράγοντες που καταστρέφουν τα κύτταρα του ξενιστή</a:t>
          </a:r>
          <a:endParaRPr lang="el-GR" sz="1600" dirty="0"/>
        </a:p>
      </dgm:t>
    </dgm:pt>
    <dgm:pt modelId="{806F3F1A-B1FB-4727-A566-17711DDCE769}" type="parTrans" cxnId="{56EE20EF-150E-45C9-A7EE-A8BC695A76C8}">
      <dgm:prSet/>
      <dgm:spPr/>
      <dgm:t>
        <a:bodyPr/>
        <a:lstStyle/>
        <a:p>
          <a:endParaRPr lang="el-GR"/>
        </a:p>
      </dgm:t>
    </dgm:pt>
    <dgm:pt modelId="{F54045F8-965E-4660-9DD3-3D982DFDA03D}" type="sibTrans" cxnId="{56EE20EF-150E-45C9-A7EE-A8BC695A76C8}">
      <dgm:prSet/>
      <dgm:spPr/>
      <dgm:t>
        <a:bodyPr/>
        <a:lstStyle/>
        <a:p>
          <a:endParaRPr lang="el-GR"/>
        </a:p>
      </dgm:t>
    </dgm:pt>
    <dgm:pt modelId="{E7E878E9-3622-46A4-A60F-4C453B7F3C87}">
      <dgm:prSet phldrT="[Κείμενο]" custT="1"/>
      <dgm:spPr/>
      <dgm:t>
        <a:bodyPr/>
        <a:lstStyle/>
        <a:p>
          <a:r>
            <a:rPr lang="el-GR" sz="1600" dirty="0" smtClean="0"/>
            <a:t>Ο οργανισμός αντιδρά με φλεγμονή. Στην περιοχή συγκεντρώνονται μακροφάγα και πολυμορφοπύρηνα</a:t>
          </a:r>
          <a:endParaRPr lang="el-GR" sz="1600" dirty="0"/>
        </a:p>
      </dgm:t>
    </dgm:pt>
    <dgm:pt modelId="{A64D2EB8-ADA7-430B-BB04-CA5D216D1AC0}" type="parTrans" cxnId="{F3F9F667-F59C-46FD-8539-D833B3D0615E}">
      <dgm:prSet/>
      <dgm:spPr/>
      <dgm:t>
        <a:bodyPr/>
        <a:lstStyle/>
        <a:p>
          <a:endParaRPr lang="el-GR"/>
        </a:p>
      </dgm:t>
    </dgm:pt>
    <dgm:pt modelId="{66966603-5691-4640-A1C5-BDF02691F895}" type="sibTrans" cxnId="{F3F9F667-F59C-46FD-8539-D833B3D0615E}">
      <dgm:prSet/>
      <dgm:spPr/>
      <dgm:t>
        <a:bodyPr/>
        <a:lstStyle/>
        <a:p>
          <a:endParaRPr lang="el-GR"/>
        </a:p>
      </dgm:t>
    </dgm:pt>
    <dgm:pt modelId="{647A8281-0744-4A0F-8B7C-015CF2D29619}" type="pres">
      <dgm:prSet presAssocID="{359F041A-4AD6-4405-87F8-D2F3CCA55759}" presName="Name0" presStyleCnt="0">
        <dgm:presLayoutVars>
          <dgm:dir/>
          <dgm:resizeHandles val="exact"/>
        </dgm:presLayoutVars>
      </dgm:prSet>
      <dgm:spPr/>
    </dgm:pt>
    <dgm:pt modelId="{717DCCA2-BC08-4A27-ADB3-321E516D3045}" type="pres">
      <dgm:prSet presAssocID="{AAE161CE-D4D8-4DC9-8091-A3625CAD9E04}" presName="node" presStyleLbl="node1" presStyleIdx="0" presStyleCnt="3">
        <dgm:presLayoutVars>
          <dgm:bulletEnabled val="1"/>
        </dgm:presLayoutVars>
      </dgm:prSet>
      <dgm:spPr/>
      <dgm:t>
        <a:bodyPr/>
        <a:lstStyle/>
        <a:p>
          <a:endParaRPr lang="el-GR"/>
        </a:p>
      </dgm:t>
    </dgm:pt>
    <dgm:pt modelId="{DE065183-096C-4B51-B8A9-880E37F3D8EB}" type="pres">
      <dgm:prSet presAssocID="{60B24209-5753-40DD-BB14-8BE9886069F8}" presName="sibTrans" presStyleLbl="sibTrans2D1" presStyleIdx="0" presStyleCnt="2"/>
      <dgm:spPr/>
      <dgm:t>
        <a:bodyPr/>
        <a:lstStyle/>
        <a:p>
          <a:endParaRPr lang="el-GR"/>
        </a:p>
      </dgm:t>
    </dgm:pt>
    <dgm:pt modelId="{8CC26E6A-9D5F-4A33-88F0-052827A08C62}" type="pres">
      <dgm:prSet presAssocID="{60B24209-5753-40DD-BB14-8BE9886069F8}" presName="connectorText" presStyleLbl="sibTrans2D1" presStyleIdx="0" presStyleCnt="2"/>
      <dgm:spPr/>
      <dgm:t>
        <a:bodyPr/>
        <a:lstStyle/>
        <a:p>
          <a:endParaRPr lang="el-GR"/>
        </a:p>
      </dgm:t>
    </dgm:pt>
    <dgm:pt modelId="{12DCE6E8-83BC-4CD3-A8E8-4C94047D6051}" type="pres">
      <dgm:prSet presAssocID="{C3BE1C92-F97D-4A13-8376-8D48DF52B26D}" presName="node" presStyleLbl="node1" presStyleIdx="1" presStyleCnt="3">
        <dgm:presLayoutVars>
          <dgm:bulletEnabled val="1"/>
        </dgm:presLayoutVars>
      </dgm:prSet>
      <dgm:spPr/>
      <dgm:t>
        <a:bodyPr/>
        <a:lstStyle/>
        <a:p>
          <a:endParaRPr lang="el-GR"/>
        </a:p>
      </dgm:t>
    </dgm:pt>
    <dgm:pt modelId="{709A1216-F87B-47CC-BC2E-8615854C3E39}" type="pres">
      <dgm:prSet presAssocID="{F54045F8-965E-4660-9DD3-3D982DFDA03D}" presName="sibTrans" presStyleLbl="sibTrans2D1" presStyleIdx="1" presStyleCnt="2"/>
      <dgm:spPr/>
      <dgm:t>
        <a:bodyPr/>
        <a:lstStyle/>
        <a:p>
          <a:endParaRPr lang="el-GR"/>
        </a:p>
      </dgm:t>
    </dgm:pt>
    <dgm:pt modelId="{FCAA4403-FED5-49F8-85A2-97B1C3268E72}" type="pres">
      <dgm:prSet presAssocID="{F54045F8-965E-4660-9DD3-3D982DFDA03D}" presName="connectorText" presStyleLbl="sibTrans2D1" presStyleIdx="1" presStyleCnt="2"/>
      <dgm:spPr/>
      <dgm:t>
        <a:bodyPr/>
        <a:lstStyle/>
        <a:p>
          <a:endParaRPr lang="el-GR"/>
        </a:p>
      </dgm:t>
    </dgm:pt>
    <dgm:pt modelId="{C51C7A8C-7324-4646-924E-80A4302BB64D}" type="pres">
      <dgm:prSet presAssocID="{E7E878E9-3622-46A4-A60F-4C453B7F3C87}" presName="node" presStyleLbl="node1" presStyleIdx="2" presStyleCnt="3">
        <dgm:presLayoutVars>
          <dgm:bulletEnabled val="1"/>
        </dgm:presLayoutVars>
      </dgm:prSet>
      <dgm:spPr/>
      <dgm:t>
        <a:bodyPr/>
        <a:lstStyle/>
        <a:p>
          <a:endParaRPr lang="el-GR"/>
        </a:p>
      </dgm:t>
    </dgm:pt>
  </dgm:ptLst>
  <dgm:cxnLst>
    <dgm:cxn modelId="{03314EE9-77BC-4B4A-AC8A-B663082FEB7E}" type="presOf" srcId="{60B24209-5753-40DD-BB14-8BE9886069F8}" destId="{DE065183-096C-4B51-B8A9-880E37F3D8EB}" srcOrd="0" destOrd="0" presId="urn:microsoft.com/office/officeart/2005/8/layout/process1"/>
    <dgm:cxn modelId="{4C265448-8ECD-4337-8E78-076A62A15DE5}" type="presOf" srcId="{F54045F8-965E-4660-9DD3-3D982DFDA03D}" destId="{FCAA4403-FED5-49F8-85A2-97B1C3268E72}" srcOrd="1" destOrd="0" presId="urn:microsoft.com/office/officeart/2005/8/layout/process1"/>
    <dgm:cxn modelId="{F79E27ED-E11A-4485-9AB5-CBADD0871DEB}" type="presOf" srcId="{F54045F8-965E-4660-9DD3-3D982DFDA03D}" destId="{709A1216-F87B-47CC-BC2E-8615854C3E39}" srcOrd="0" destOrd="0" presId="urn:microsoft.com/office/officeart/2005/8/layout/process1"/>
    <dgm:cxn modelId="{F3F9F667-F59C-46FD-8539-D833B3D0615E}" srcId="{359F041A-4AD6-4405-87F8-D2F3CCA55759}" destId="{E7E878E9-3622-46A4-A60F-4C453B7F3C87}" srcOrd="2" destOrd="0" parTransId="{A64D2EB8-ADA7-430B-BB04-CA5D216D1AC0}" sibTransId="{66966603-5691-4640-A1C5-BDF02691F895}"/>
    <dgm:cxn modelId="{9362886B-F8DF-4C40-90EF-409CC54AAE7B}" type="presOf" srcId="{60B24209-5753-40DD-BB14-8BE9886069F8}" destId="{8CC26E6A-9D5F-4A33-88F0-052827A08C62}" srcOrd="1" destOrd="0" presId="urn:microsoft.com/office/officeart/2005/8/layout/process1"/>
    <dgm:cxn modelId="{CE9DD47C-2064-4D5E-AB05-0B8D47ECB074}" type="presOf" srcId="{359F041A-4AD6-4405-87F8-D2F3CCA55759}" destId="{647A8281-0744-4A0F-8B7C-015CF2D29619}" srcOrd="0" destOrd="0" presId="urn:microsoft.com/office/officeart/2005/8/layout/process1"/>
    <dgm:cxn modelId="{24F998B6-60F3-455B-8CD7-1B0561ED77E8}" type="presOf" srcId="{C3BE1C92-F97D-4A13-8376-8D48DF52B26D}" destId="{12DCE6E8-83BC-4CD3-A8E8-4C94047D6051}" srcOrd="0" destOrd="0" presId="urn:microsoft.com/office/officeart/2005/8/layout/process1"/>
    <dgm:cxn modelId="{4466CB64-FC01-4321-8349-A65C25335761}" type="presOf" srcId="{E7E878E9-3622-46A4-A60F-4C453B7F3C87}" destId="{C51C7A8C-7324-4646-924E-80A4302BB64D}" srcOrd="0" destOrd="0" presId="urn:microsoft.com/office/officeart/2005/8/layout/process1"/>
    <dgm:cxn modelId="{56EE20EF-150E-45C9-A7EE-A8BC695A76C8}" srcId="{359F041A-4AD6-4405-87F8-D2F3CCA55759}" destId="{C3BE1C92-F97D-4A13-8376-8D48DF52B26D}" srcOrd="1" destOrd="0" parTransId="{806F3F1A-B1FB-4727-A566-17711DDCE769}" sibTransId="{F54045F8-965E-4660-9DD3-3D982DFDA03D}"/>
    <dgm:cxn modelId="{E43FCE99-8836-4F04-8FAB-4087384B93E0}" srcId="{359F041A-4AD6-4405-87F8-D2F3CCA55759}" destId="{AAE161CE-D4D8-4DC9-8091-A3625CAD9E04}" srcOrd="0" destOrd="0" parTransId="{0DB052F1-968F-4B6A-B4F3-C00CA6EB6478}" sibTransId="{60B24209-5753-40DD-BB14-8BE9886069F8}"/>
    <dgm:cxn modelId="{3D881B3C-1431-4F40-9617-C6A05CD2BD34}" type="presOf" srcId="{AAE161CE-D4D8-4DC9-8091-A3625CAD9E04}" destId="{717DCCA2-BC08-4A27-ADB3-321E516D3045}" srcOrd="0" destOrd="0" presId="urn:microsoft.com/office/officeart/2005/8/layout/process1"/>
    <dgm:cxn modelId="{0E2EA23C-132D-4437-9541-5F9295817191}" type="presParOf" srcId="{647A8281-0744-4A0F-8B7C-015CF2D29619}" destId="{717DCCA2-BC08-4A27-ADB3-321E516D3045}" srcOrd="0" destOrd="0" presId="urn:microsoft.com/office/officeart/2005/8/layout/process1"/>
    <dgm:cxn modelId="{3D23B804-536B-4A95-9749-06A4563B8DAC}" type="presParOf" srcId="{647A8281-0744-4A0F-8B7C-015CF2D29619}" destId="{DE065183-096C-4B51-B8A9-880E37F3D8EB}" srcOrd="1" destOrd="0" presId="urn:microsoft.com/office/officeart/2005/8/layout/process1"/>
    <dgm:cxn modelId="{657B51E9-4F1D-45A8-9F40-C0434DBBFCD4}" type="presParOf" srcId="{DE065183-096C-4B51-B8A9-880E37F3D8EB}" destId="{8CC26E6A-9D5F-4A33-88F0-052827A08C62}" srcOrd="0" destOrd="0" presId="urn:microsoft.com/office/officeart/2005/8/layout/process1"/>
    <dgm:cxn modelId="{7DF2CD60-DC53-478A-9833-26AE089803CE}" type="presParOf" srcId="{647A8281-0744-4A0F-8B7C-015CF2D29619}" destId="{12DCE6E8-83BC-4CD3-A8E8-4C94047D6051}" srcOrd="2" destOrd="0" presId="urn:microsoft.com/office/officeart/2005/8/layout/process1"/>
    <dgm:cxn modelId="{38C75617-9D5B-4E42-91D1-CD2A3455FEEA}" type="presParOf" srcId="{647A8281-0744-4A0F-8B7C-015CF2D29619}" destId="{709A1216-F87B-47CC-BC2E-8615854C3E39}" srcOrd="3" destOrd="0" presId="urn:microsoft.com/office/officeart/2005/8/layout/process1"/>
    <dgm:cxn modelId="{7DD7FCBB-67DF-43E7-A93B-E187705C3CBF}" type="presParOf" srcId="{709A1216-F87B-47CC-BC2E-8615854C3E39}" destId="{FCAA4403-FED5-49F8-85A2-97B1C3268E72}" srcOrd="0" destOrd="0" presId="urn:microsoft.com/office/officeart/2005/8/layout/process1"/>
    <dgm:cxn modelId="{9F9EAEC6-D4E1-4B62-8ACC-06E52277B667}" type="presParOf" srcId="{647A8281-0744-4A0F-8B7C-015CF2D29619}" destId="{C51C7A8C-7324-4646-924E-80A4302BB64D}"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273803C6-2713-4881-9942-7105E9D16F8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2476624B-B0DF-4585-8AD9-D6B83D185CDA}">
      <dgm:prSet phldrT="[Κείμενο]" custT="1"/>
      <dgm:spPr/>
      <dgm:t>
        <a:bodyPr/>
        <a:lstStyle/>
        <a:p>
          <a:r>
            <a:rPr lang="el-GR" sz="1400" dirty="0" smtClean="0">
              <a:solidFill>
                <a:srgbClr val="FF0000"/>
              </a:solidFill>
              <a:latin typeface="Times New Roman"/>
              <a:cs typeface="Times New Roman"/>
            </a:rPr>
            <a:t>▪ </a:t>
          </a:r>
          <a:r>
            <a:rPr lang="el-GR" sz="1400" dirty="0" smtClean="0">
              <a:latin typeface="Times New Roman"/>
              <a:cs typeface="Times New Roman"/>
            </a:rPr>
            <a:t>Χ</a:t>
          </a:r>
          <a:r>
            <a:rPr lang="el-GR" sz="1400" dirty="0" smtClean="0"/>
            <a:t>ρήση οδοντοστοιχιών</a:t>
          </a:r>
        </a:p>
        <a:p>
          <a:r>
            <a:rPr lang="el-GR" sz="1400" dirty="0" smtClean="0">
              <a:solidFill>
                <a:srgbClr val="FF0000"/>
              </a:solidFill>
              <a:latin typeface="Times New Roman"/>
              <a:cs typeface="Times New Roman"/>
            </a:rPr>
            <a:t>▪  </a:t>
          </a:r>
          <a:r>
            <a:rPr lang="el-GR" sz="1400" dirty="0" smtClean="0"/>
            <a:t>Λήψη φαρμάκων (αντιβιοτικά, κορτικοστεροειδή, ανοσοκατασταλτικά)</a:t>
          </a:r>
          <a:endParaRPr lang="el-GR" sz="1400" dirty="0"/>
        </a:p>
      </dgm:t>
    </dgm:pt>
    <dgm:pt modelId="{1EFFA743-2644-4D70-BB6A-00FA076805C8}" type="parTrans" cxnId="{D8009E7A-E481-4121-B4E5-39848DF2E4A3}">
      <dgm:prSet/>
      <dgm:spPr/>
      <dgm:t>
        <a:bodyPr/>
        <a:lstStyle/>
        <a:p>
          <a:endParaRPr lang="el-GR"/>
        </a:p>
      </dgm:t>
    </dgm:pt>
    <dgm:pt modelId="{AE3E9A28-CB2F-4A48-8B1E-BE9A3BD11F1E}" type="sibTrans" cxnId="{D8009E7A-E481-4121-B4E5-39848DF2E4A3}">
      <dgm:prSet/>
      <dgm:spPr/>
      <dgm:t>
        <a:bodyPr/>
        <a:lstStyle/>
        <a:p>
          <a:endParaRPr lang="el-GR"/>
        </a:p>
      </dgm:t>
    </dgm:pt>
    <dgm:pt modelId="{32608BFA-665F-4D85-9E4E-2CF23D19F108}">
      <dgm:prSet phldrT="[Κείμενο]" custT="1"/>
      <dgm:spPr/>
      <dgm:t>
        <a:bodyPr/>
        <a:lstStyle/>
        <a:p>
          <a:r>
            <a:rPr lang="el-GR" sz="1400" dirty="0" smtClean="0">
              <a:solidFill>
                <a:srgbClr val="FF0000"/>
              </a:solidFill>
              <a:latin typeface="Times New Roman"/>
              <a:cs typeface="Times New Roman"/>
            </a:rPr>
            <a:t>▪  </a:t>
          </a:r>
          <a:r>
            <a:rPr lang="el-GR" sz="1400" dirty="0" smtClean="0"/>
            <a:t>Ακτινοβολίες (λόγω ξηροστομίας και δυστροφίας του επιθηλίου)</a:t>
          </a:r>
        </a:p>
        <a:p>
          <a:r>
            <a:rPr lang="el-GR" sz="1400" dirty="0" smtClean="0">
              <a:solidFill>
                <a:srgbClr val="FF0000"/>
              </a:solidFill>
              <a:latin typeface="Times New Roman"/>
              <a:cs typeface="Times New Roman"/>
            </a:rPr>
            <a:t>▪ </a:t>
          </a:r>
          <a:r>
            <a:rPr lang="el-GR" sz="1400" dirty="0" smtClean="0">
              <a:latin typeface="Times New Roman"/>
              <a:cs typeface="Times New Roman"/>
            </a:rPr>
            <a:t> </a:t>
          </a:r>
          <a:r>
            <a:rPr lang="el-GR" sz="1400" dirty="0" smtClean="0"/>
            <a:t>Διαβήτης</a:t>
          </a:r>
          <a:endParaRPr lang="el-GR" sz="1400" dirty="0"/>
        </a:p>
      </dgm:t>
    </dgm:pt>
    <dgm:pt modelId="{A1CAD51E-6B27-4080-AA5F-E1A6A77F87BC}" type="parTrans" cxnId="{B35D2DF1-6CD4-47D7-BB48-4298B96D46E1}">
      <dgm:prSet/>
      <dgm:spPr/>
      <dgm:t>
        <a:bodyPr/>
        <a:lstStyle/>
        <a:p>
          <a:endParaRPr lang="el-GR"/>
        </a:p>
      </dgm:t>
    </dgm:pt>
    <dgm:pt modelId="{3111769F-A64C-4522-8DAC-BAC939FD00B8}" type="sibTrans" cxnId="{B35D2DF1-6CD4-47D7-BB48-4298B96D46E1}">
      <dgm:prSet/>
      <dgm:spPr/>
      <dgm:t>
        <a:bodyPr/>
        <a:lstStyle/>
        <a:p>
          <a:endParaRPr lang="el-GR"/>
        </a:p>
      </dgm:t>
    </dgm:pt>
    <dgm:pt modelId="{CD4AC8A4-CB83-4FBD-B315-B3D4FE2BC334}">
      <dgm:prSet phldrT="[Κείμενο]" custT="1"/>
      <dgm:spPr/>
      <dgm:t>
        <a:bodyPr/>
        <a:lstStyle/>
        <a:p>
          <a:r>
            <a:rPr lang="el-GR" sz="1400" dirty="0" smtClean="0">
              <a:solidFill>
                <a:srgbClr val="FF0000"/>
              </a:solidFill>
              <a:latin typeface="Times New Roman"/>
              <a:cs typeface="Times New Roman"/>
            </a:rPr>
            <a:t>▪  </a:t>
          </a:r>
          <a:r>
            <a:rPr lang="el-GR" sz="1400" dirty="0" smtClean="0"/>
            <a:t>Αβιταμινώσεις (κυρίως του συμπλέγματος Β)</a:t>
          </a:r>
        </a:p>
        <a:p>
          <a:r>
            <a:rPr lang="el-GR" sz="1400" dirty="0" smtClean="0">
              <a:solidFill>
                <a:srgbClr val="FF0000"/>
              </a:solidFill>
              <a:latin typeface="Times New Roman"/>
              <a:cs typeface="Times New Roman"/>
            </a:rPr>
            <a:t>▪  </a:t>
          </a:r>
          <a:r>
            <a:rPr lang="el-GR" sz="1400" dirty="0" smtClean="0"/>
            <a:t>Σιδηροπενία</a:t>
          </a:r>
        </a:p>
        <a:p>
          <a:r>
            <a:rPr lang="el-GR" sz="1400" dirty="0" smtClean="0">
              <a:solidFill>
                <a:srgbClr val="FF0000"/>
              </a:solidFill>
              <a:latin typeface="Times New Roman"/>
              <a:cs typeface="Times New Roman"/>
            </a:rPr>
            <a:t>▪  </a:t>
          </a:r>
          <a:r>
            <a:rPr lang="el-GR" sz="1400" dirty="0" smtClean="0"/>
            <a:t>Έλλειψη φυλλικού οξέος</a:t>
          </a:r>
          <a:endParaRPr lang="el-GR" sz="1400" dirty="0"/>
        </a:p>
      </dgm:t>
    </dgm:pt>
    <dgm:pt modelId="{8283889E-89C8-4234-8F1C-0990EA850DEE}" type="parTrans" cxnId="{0E7DA820-F90A-4636-82EA-9291E14F939D}">
      <dgm:prSet/>
      <dgm:spPr/>
      <dgm:t>
        <a:bodyPr/>
        <a:lstStyle/>
        <a:p>
          <a:endParaRPr lang="el-GR"/>
        </a:p>
      </dgm:t>
    </dgm:pt>
    <dgm:pt modelId="{3425A5FF-93F3-4F8C-9E0A-3BF7E8D1E25F}" type="sibTrans" cxnId="{0E7DA820-F90A-4636-82EA-9291E14F939D}">
      <dgm:prSet/>
      <dgm:spPr/>
      <dgm:t>
        <a:bodyPr/>
        <a:lstStyle/>
        <a:p>
          <a:endParaRPr lang="el-GR"/>
        </a:p>
      </dgm:t>
    </dgm:pt>
    <dgm:pt modelId="{0AE29834-B325-45DB-BFB5-011534723375}">
      <dgm:prSet custT="1"/>
      <dgm:spPr/>
      <dgm:t>
        <a:bodyPr/>
        <a:lstStyle/>
        <a:p>
          <a:r>
            <a:rPr lang="el-GR" sz="1400" dirty="0" smtClean="0">
              <a:solidFill>
                <a:srgbClr val="FF0000"/>
              </a:solidFill>
              <a:latin typeface="Times New Roman"/>
              <a:cs typeface="Times New Roman"/>
            </a:rPr>
            <a:t>▪  </a:t>
          </a:r>
          <a:r>
            <a:rPr lang="el-GR" sz="1400" dirty="0" smtClean="0"/>
            <a:t>Επίκτητα νοσήματα που προκαλούν ανοσοκαταστολή</a:t>
          </a:r>
        </a:p>
        <a:p>
          <a:r>
            <a:rPr lang="el-GR" sz="1400" dirty="0" smtClean="0">
              <a:solidFill>
                <a:srgbClr val="FF0000"/>
              </a:solidFill>
              <a:latin typeface="Times New Roman"/>
              <a:cs typeface="Times New Roman"/>
            </a:rPr>
            <a:t>▪  </a:t>
          </a:r>
          <a:r>
            <a:rPr lang="el-GR" sz="1400" dirty="0" smtClean="0"/>
            <a:t>Κληρονομικά ανοσοκατασταλτικά νοσήματα</a:t>
          </a:r>
          <a:endParaRPr lang="el-GR" sz="1400" dirty="0"/>
        </a:p>
      </dgm:t>
    </dgm:pt>
    <dgm:pt modelId="{3FC7DB2B-1F3D-4A4F-992B-4CC3FD925314}" type="parTrans" cxnId="{D96DF500-D4F6-46A1-9F4D-F9C56F7A920D}">
      <dgm:prSet/>
      <dgm:spPr/>
      <dgm:t>
        <a:bodyPr/>
        <a:lstStyle/>
        <a:p>
          <a:endParaRPr lang="el-GR"/>
        </a:p>
      </dgm:t>
    </dgm:pt>
    <dgm:pt modelId="{5BD1758A-D866-4B2E-ADB9-A24FD6C357A0}" type="sibTrans" cxnId="{D96DF500-D4F6-46A1-9F4D-F9C56F7A920D}">
      <dgm:prSet/>
      <dgm:spPr/>
      <dgm:t>
        <a:bodyPr/>
        <a:lstStyle/>
        <a:p>
          <a:endParaRPr lang="el-GR"/>
        </a:p>
      </dgm:t>
    </dgm:pt>
    <dgm:pt modelId="{9F3EB1A6-6AA8-4221-967D-04280C81D7CC}" type="pres">
      <dgm:prSet presAssocID="{273803C6-2713-4881-9942-7105E9D16F8E}" presName="diagram" presStyleCnt="0">
        <dgm:presLayoutVars>
          <dgm:dir/>
          <dgm:resizeHandles val="exact"/>
        </dgm:presLayoutVars>
      </dgm:prSet>
      <dgm:spPr/>
      <dgm:t>
        <a:bodyPr/>
        <a:lstStyle/>
        <a:p>
          <a:endParaRPr lang="el-GR"/>
        </a:p>
      </dgm:t>
    </dgm:pt>
    <dgm:pt modelId="{E8D8AF9A-F61F-4039-84BA-C069D1C0D208}" type="pres">
      <dgm:prSet presAssocID="{2476624B-B0DF-4585-8AD9-D6B83D185CDA}" presName="node" presStyleLbl="node1" presStyleIdx="0" presStyleCnt="4">
        <dgm:presLayoutVars>
          <dgm:bulletEnabled val="1"/>
        </dgm:presLayoutVars>
      </dgm:prSet>
      <dgm:spPr/>
      <dgm:t>
        <a:bodyPr/>
        <a:lstStyle/>
        <a:p>
          <a:endParaRPr lang="el-GR"/>
        </a:p>
      </dgm:t>
    </dgm:pt>
    <dgm:pt modelId="{E51F225B-C902-4A9F-99BD-D7800CC5B487}" type="pres">
      <dgm:prSet presAssocID="{AE3E9A28-CB2F-4A48-8B1E-BE9A3BD11F1E}" presName="sibTrans" presStyleCnt="0"/>
      <dgm:spPr/>
    </dgm:pt>
    <dgm:pt modelId="{86D8D46B-8196-4B79-9751-EA0B2899A320}" type="pres">
      <dgm:prSet presAssocID="{32608BFA-665F-4D85-9E4E-2CF23D19F108}" presName="node" presStyleLbl="node1" presStyleIdx="1" presStyleCnt="4">
        <dgm:presLayoutVars>
          <dgm:bulletEnabled val="1"/>
        </dgm:presLayoutVars>
      </dgm:prSet>
      <dgm:spPr/>
      <dgm:t>
        <a:bodyPr/>
        <a:lstStyle/>
        <a:p>
          <a:endParaRPr lang="el-GR"/>
        </a:p>
      </dgm:t>
    </dgm:pt>
    <dgm:pt modelId="{BCB232D7-0E3E-450E-8C41-BFAD3424A253}" type="pres">
      <dgm:prSet presAssocID="{3111769F-A64C-4522-8DAC-BAC939FD00B8}" presName="sibTrans" presStyleCnt="0"/>
      <dgm:spPr/>
    </dgm:pt>
    <dgm:pt modelId="{533E527E-FA38-43B1-8C89-25D366C8C5DB}" type="pres">
      <dgm:prSet presAssocID="{CD4AC8A4-CB83-4FBD-B315-B3D4FE2BC334}" presName="node" presStyleLbl="node1" presStyleIdx="2" presStyleCnt="4">
        <dgm:presLayoutVars>
          <dgm:bulletEnabled val="1"/>
        </dgm:presLayoutVars>
      </dgm:prSet>
      <dgm:spPr/>
      <dgm:t>
        <a:bodyPr/>
        <a:lstStyle/>
        <a:p>
          <a:endParaRPr lang="el-GR"/>
        </a:p>
      </dgm:t>
    </dgm:pt>
    <dgm:pt modelId="{9439F41A-95A6-4F90-9A74-17558565BD6E}" type="pres">
      <dgm:prSet presAssocID="{3425A5FF-93F3-4F8C-9E0A-3BF7E8D1E25F}" presName="sibTrans" presStyleCnt="0"/>
      <dgm:spPr/>
    </dgm:pt>
    <dgm:pt modelId="{D50345D6-936A-4AB1-89EF-3053D0B64B2D}" type="pres">
      <dgm:prSet presAssocID="{0AE29834-B325-45DB-BFB5-011534723375}" presName="node" presStyleLbl="node1" presStyleIdx="3" presStyleCnt="4">
        <dgm:presLayoutVars>
          <dgm:bulletEnabled val="1"/>
        </dgm:presLayoutVars>
      </dgm:prSet>
      <dgm:spPr/>
      <dgm:t>
        <a:bodyPr/>
        <a:lstStyle/>
        <a:p>
          <a:endParaRPr lang="el-GR"/>
        </a:p>
      </dgm:t>
    </dgm:pt>
  </dgm:ptLst>
  <dgm:cxnLst>
    <dgm:cxn modelId="{66A54205-C6C1-49DA-A913-5550D5BB8B18}" type="presOf" srcId="{273803C6-2713-4881-9942-7105E9D16F8E}" destId="{9F3EB1A6-6AA8-4221-967D-04280C81D7CC}" srcOrd="0" destOrd="0" presId="urn:microsoft.com/office/officeart/2005/8/layout/default"/>
    <dgm:cxn modelId="{DAEDF130-C8AB-4207-A53B-0C561CEE2608}" type="presOf" srcId="{32608BFA-665F-4D85-9E4E-2CF23D19F108}" destId="{86D8D46B-8196-4B79-9751-EA0B2899A320}" srcOrd="0" destOrd="0" presId="urn:microsoft.com/office/officeart/2005/8/layout/default"/>
    <dgm:cxn modelId="{D96DF500-D4F6-46A1-9F4D-F9C56F7A920D}" srcId="{273803C6-2713-4881-9942-7105E9D16F8E}" destId="{0AE29834-B325-45DB-BFB5-011534723375}" srcOrd="3" destOrd="0" parTransId="{3FC7DB2B-1F3D-4A4F-992B-4CC3FD925314}" sibTransId="{5BD1758A-D866-4B2E-ADB9-A24FD6C357A0}"/>
    <dgm:cxn modelId="{D8009E7A-E481-4121-B4E5-39848DF2E4A3}" srcId="{273803C6-2713-4881-9942-7105E9D16F8E}" destId="{2476624B-B0DF-4585-8AD9-D6B83D185CDA}" srcOrd="0" destOrd="0" parTransId="{1EFFA743-2644-4D70-BB6A-00FA076805C8}" sibTransId="{AE3E9A28-CB2F-4A48-8B1E-BE9A3BD11F1E}"/>
    <dgm:cxn modelId="{0E7DA820-F90A-4636-82EA-9291E14F939D}" srcId="{273803C6-2713-4881-9942-7105E9D16F8E}" destId="{CD4AC8A4-CB83-4FBD-B315-B3D4FE2BC334}" srcOrd="2" destOrd="0" parTransId="{8283889E-89C8-4234-8F1C-0990EA850DEE}" sibTransId="{3425A5FF-93F3-4F8C-9E0A-3BF7E8D1E25F}"/>
    <dgm:cxn modelId="{D18DFFE4-8BD3-418E-BFFE-62BFBD5CA5A1}" type="presOf" srcId="{2476624B-B0DF-4585-8AD9-D6B83D185CDA}" destId="{E8D8AF9A-F61F-4039-84BA-C069D1C0D208}" srcOrd="0" destOrd="0" presId="urn:microsoft.com/office/officeart/2005/8/layout/default"/>
    <dgm:cxn modelId="{92798457-94F3-4528-8491-398D32061606}" type="presOf" srcId="{0AE29834-B325-45DB-BFB5-011534723375}" destId="{D50345D6-936A-4AB1-89EF-3053D0B64B2D}" srcOrd="0" destOrd="0" presId="urn:microsoft.com/office/officeart/2005/8/layout/default"/>
    <dgm:cxn modelId="{B35D2DF1-6CD4-47D7-BB48-4298B96D46E1}" srcId="{273803C6-2713-4881-9942-7105E9D16F8E}" destId="{32608BFA-665F-4D85-9E4E-2CF23D19F108}" srcOrd="1" destOrd="0" parTransId="{A1CAD51E-6B27-4080-AA5F-E1A6A77F87BC}" sibTransId="{3111769F-A64C-4522-8DAC-BAC939FD00B8}"/>
    <dgm:cxn modelId="{D6D05EFF-01BB-4188-BC48-D8D7F632E98E}" type="presOf" srcId="{CD4AC8A4-CB83-4FBD-B315-B3D4FE2BC334}" destId="{533E527E-FA38-43B1-8C89-25D366C8C5DB}" srcOrd="0" destOrd="0" presId="urn:microsoft.com/office/officeart/2005/8/layout/default"/>
    <dgm:cxn modelId="{D44E2A41-0C00-45BC-915D-C4A1B5EE1794}" type="presParOf" srcId="{9F3EB1A6-6AA8-4221-967D-04280C81D7CC}" destId="{E8D8AF9A-F61F-4039-84BA-C069D1C0D208}" srcOrd="0" destOrd="0" presId="urn:microsoft.com/office/officeart/2005/8/layout/default"/>
    <dgm:cxn modelId="{4687F78D-A002-4265-932A-BB6C6334981F}" type="presParOf" srcId="{9F3EB1A6-6AA8-4221-967D-04280C81D7CC}" destId="{E51F225B-C902-4A9F-99BD-D7800CC5B487}" srcOrd="1" destOrd="0" presId="urn:microsoft.com/office/officeart/2005/8/layout/default"/>
    <dgm:cxn modelId="{01EF5DC2-D787-4424-8B18-E3EE6D2DF53D}" type="presParOf" srcId="{9F3EB1A6-6AA8-4221-967D-04280C81D7CC}" destId="{86D8D46B-8196-4B79-9751-EA0B2899A320}" srcOrd="2" destOrd="0" presId="urn:microsoft.com/office/officeart/2005/8/layout/default"/>
    <dgm:cxn modelId="{2A0D5BD2-A293-4A6D-915B-2411116487F8}" type="presParOf" srcId="{9F3EB1A6-6AA8-4221-967D-04280C81D7CC}" destId="{BCB232D7-0E3E-450E-8C41-BFAD3424A253}" srcOrd="3" destOrd="0" presId="urn:microsoft.com/office/officeart/2005/8/layout/default"/>
    <dgm:cxn modelId="{2BAC5917-264C-4635-85E0-D45845FD3CC2}" type="presParOf" srcId="{9F3EB1A6-6AA8-4221-967D-04280C81D7CC}" destId="{533E527E-FA38-43B1-8C89-25D366C8C5DB}" srcOrd="4" destOrd="0" presId="urn:microsoft.com/office/officeart/2005/8/layout/default"/>
    <dgm:cxn modelId="{57F91333-FF60-4B4B-B521-5CE4A054237D}" type="presParOf" srcId="{9F3EB1A6-6AA8-4221-967D-04280C81D7CC}" destId="{9439F41A-95A6-4F90-9A74-17558565BD6E}" srcOrd="5" destOrd="0" presId="urn:microsoft.com/office/officeart/2005/8/layout/default"/>
    <dgm:cxn modelId="{2E9A23BB-10EC-48D4-85DB-ECC9D4FCAC95}" type="presParOf" srcId="{9F3EB1A6-6AA8-4221-967D-04280C81D7CC}" destId="{D50345D6-936A-4AB1-89EF-3053D0B64B2D}" srcOrd="6"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5C13E64A-1332-49CC-AABD-1E8D6EA95AA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l-GR"/>
        </a:p>
      </dgm:t>
    </dgm:pt>
    <dgm:pt modelId="{EEE7634B-9A28-4BC4-97D9-ECD05187298F}">
      <dgm:prSet phldrT="[Κείμενο]"/>
      <dgm:spPr/>
      <dgm:t>
        <a:bodyPr/>
        <a:lstStyle/>
        <a:p>
          <a:r>
            <a:rPr lang="el-GR" dirty="0" smtClean="0"/>
            <a:t>Χρόνιες λοιμώξεις</a:t>
          </a:r>
          <a:endParaRPr lang="el-GR" dirty="0"/>
        </a:p>
      </dgm:t>
    </dgm:pt>
    <dgm:pt modelId="{81BD1510-F0B9-4BB1-8A92-564D03DFD218}" type="parTrans" cxnId="{281C19B5-1D38-4502-AEE8-6D0DE2651576}">
      <dgm:prSet/>
      <dgm:spPr/>
      <dgm:t>
        <a:bodyPr/>
        <a:lstStyle/>
        <a:p>
          <a:endParaRPr lang="el-GR"/>
        </a:p>
      </dgm:t>
    </dgm:pt>
    <dgm:pt modelId="{27B29EF8-B8AD-4C47-A914-3B695CD45E58}" type="sibTrans" cxnId="{281C19B5-1D38-4502-AEE8-6D0DE2651576}">
      <dgm:prSet/>
      <dgm:spPr/>
      <dgm:t>
        <a:bodyPr/>
        <a:lstStyle/>
        <a:p>
          <a:endParaRPr lang="el-GR"/>
        </a:p>
      </dgm:t>
    </dgm:pt>
    <dgm:pt modelId="{6858D373-1363-4AAB-817F-E0B045F18BFA}">
      <dgm:prSet phldrT="[Κείμενο]"/>
      <dgm:spPr/>
      <dgm:t>
        <a:bodyPr/>
        <a:lstStyle/>
        <a:p>
          <a:r>
            <a:rPr lang="el-GR" dirty="0" smtClean="0"/>
            <a:t>Ατροφική Καντιντίαση ή Χρόνια ερυθηματώδης Καντιντίαση</a:t>
          </a:r>
          <a:endParaRPr lang="el-GR" dirty="0"/>
        </a:p>
      </dgm:t>
    </dgm:pt>
    <dgm:pt modelId="{AB738D4C-A69E-4213-A153-F92A23740C05}" type="parTrans" cxnId="{8F2A4D7B-A099-49B0-951C-8B565F9F1F38}">
      <dgm:prSet/>
      <dgm:spPr/>
      <dgm:t>
        <a:bodyPr/>
        <a:lstStyle/>
        <a:p>
          <a:endParaRPr lang="el-GR"/>
        </a:p>
      </dgm:t>
    </dgm:pt>
    <dgm:pt modelId="{3AB6C60C-D3EC-410C-9F48-BDCF91B9BDA1}" type="sibTrans" cxnId="{8F2A4D7B-A099-49B0-951C-8B565F9F1F38}">
      <dgm:prSet/>
      <dgm:spPr/>
      <dgm:t>
        <a:bodyPr/>
        <a:lstStyle/>
        <a:p>
          <a:endParaRPr lang="el-GR"/>
        </a:p>
      </dgm:t>
    </dgm:pt>
    <dgm:pt modelId="{3A0D798E-4D47-4CDB-BDD2-8C90A3507C05}">
      <dgm:prSet phldrT="[Κείμενο]"/>
      <dgm:spPr/>
      <dgm:t>
        <a:bodyPr/>
        <a:lstStyle/>
        <a:p>
          <a:r>
            <a:rPr lang="el-GR" dirty="0" smtClean="0"/>
            <a:t>Χρόνια </a:t>
          </a:r>
          <a:r>
            <a:rPr lang="el-GR" dirty="0" err="1" smtClean="0"/>
            <a:t>υπερπλαστική</a:t>
          </a:r>
          <a:r>
            <a:rPr lang="el-GR" dirty="0" smtClean="0"/>
            <a:t> ή </a:t>
          </a:r>
          <a:r>
            <a:rPr lang="el-GR" dirty="0" err="1" smtClean="0"/>
            <a:t>λευκοπλακία</a:t>
          </a:r>
          <a:r>
            <a:rPr lang="el-GR" dirty="0" smtClean="0"/>
            <a:t> από </a:t>
          </a:r>
          <a:r>
            <a:rPr lang="el-GR" dirty="0" err="1" smtClean="0"/>
            <a:t>κάντιντα</a:t>
          </a:r>
          <a:endParaRPr lang="el-GR" dirty="0"/>
        </a:p>
      </dgm:t>
    </dgm:pt>
    <dgm:pt modelId="{D0891D2C-25B8-4003-947F-3C81A8299253}" type="parTrans" cxnId="{8F3A775E-612C-4B6B-ACFC-D120F8D6903F}">
      <dgm:prSet/>
      <dgm:spPr/>
      <dgm:t>
        <a:bodyPr/>
        <a:lstStyle/>
        <a:p>
          <a:endParaRPr lang="el-GR"/>
        </a:p>
      </dgm:t>
    </dgm:pt>
    <dgm:pt modelId="{A4579212-D3F5-4878-A934-E6B105C1E0B8}" type="sibTrans" cxnId="{8F3A775E-612C-4B6B-ACFC-D120F8D6903F}">
      <dgm:prSet/>
      <dgm:spPr/>
      <dgm:t>
        <a:bodyPr/>
        <a:lstStyle/>
        <a:p>
          <a:endParaRPr lang="el-GR"/>
        </a:p>
      </dgm:t>
    </dgm:pt>
    <dgm:pt modelId="{58D00E55-097A-403B-AB1B-1B3B0FE980CD}">
      <dgm:prSet phldrT="[Κείμενο]"/>
      <dgm:spPr/>
      <dgm:t>
        <a:bodyPr/>
        <a:lstStyle/>
        <a:p>
          <a:r>
            <a:rPr lang="el-GR" dirty="0" smtClean="0"/>
            <a:t>Οξείες λοιμώξεις</a:t>
          </a:r>
          <a:endParaRPr lang="el-GR" dirty="0"/>
        </a:p>
      </dgm:t>
    </dgm:pt>
    <dgm:pt modelId="{4A04B507-4680-4AB1-A117-7334145F1E88}" type="parTrans" cxnId="{C9883EB0-ADBB-4A0D-B4C2-E9A68D488079}">
      <dgm:prSet/>
      <dgm:spPr/>
      <dgm:t>
        <a:bodyPr/>
        <a:lstStyle/>
        <a:p>
          <a:endParaRPr lang="el-GR"/>
        </a:p>
      </dgm:t>
    </dgm:pt>
    <dgm:pt modelId="{6139F326-9577-4FE1-9B91-4EA6E97DC25A}" type="sibTrans" cxnId="{C9883EB0-ADBB-4A0D-B4C2-E9A68D488079}">
      <dgm:prSet/>
      <dgm:spPr/>
      <dgm:t>
        <a:bodyPr/>
        <a:lstStyle/>
        <a:p>
          <a:endParaRPr lang="el-GR"/>
        </a:p>
      </dgm:t>
    </dgm:pt>
    <dgm:pt modelId="{C353F979-FE05-439C-959A-519BABA42892}">
      <dgm:prSet phldrT="[Κείμενο]"/>
      <dgm:spPr/>
      <dgm:t>
        <a:bodyPr/>
        <a:lstStyle/>
        <a:p>
          <a:r>
            <a:rPr lang="el-GR" dirty="0" err="1" smtClean="0"/>
            <a:t>Ψευδομεμβρανώδης</a:t>
          </a:r>
          <a:r>
            <a:rPr lang="el-GR" dirty="0" smtClean="0"/>
            <a:t> Καντιντίαση</a:t>
          </a:r>
          <a:endParaRPr lang="el-GR" dirty="0"/>
        </a:p>
      </dgm:t>
    </dgm:pt>
    <dgm:pt modelId="{7FD1BE45-0BBF-4D34-9B79-739076BB6A83}" type="parTrans" cxnId="{2630E20F-C384-4AEC-9B30-F6C27A7DEB7E}">
      <dgm:prSet/>
      <dgm:spPr/>
      <dgm:t>
        <a:bodyPr/>
        <a:lstStyle/>
        <a:p>
          <a:endParaRPr lang="el-GR"/>
        </a:p>
      </dgm:t>
    </dgm:pt>
    <dgm:pt modelId="{F89EDB3C-D581-44E4-BC97-914D4F8E6B8F}" type="sibTrans" cxnId="{2630E20F-C384-4AEC-9B30-F6C27A7DEB7E}">
      <dgm:prSet/>
      <dgm:spPr/>
      <dgm:t>
        <a:bodyPr/>
        <a:lstStyle/>
        <a:p>
          <a:endParaRPr lang="el-GR"/>
        </a:p>
      </dgm:t>
    </dgm:pt>
    <dgm:pt modelId="{CE413CE2-1888-47F8-9BCC-6E46BDBB1E89}">
      <dgm:prSet phldrT="[Κείμενο]"/>
      <dgm:spPr/>
      <dgm:t>
        <a:bodyPr/>
        <a:lstStyle/>
        <a:p>
          <a:r>
            <a:rPr lang="el-GR" dirty="0" smtClean="0"/>
            <a:t>Ατροφική Καντιντίαση ή Οξεία ερυθηματώδης</a:t>
          </a:r>
          <a:endParaRPr lang="el-GR" dirty="0"/>
        </a:p>
      </dgm:t>
    </dgm:pt>
    <dgm:pt modelId="{15333510-B607-45AC-B414-0C2DB193F71E}" type="parTrans" cxnId="{F891E289-B3DC-4545-87D5-32D39B396062}">
      <dgm:prSet/>
      <dgm:spPr/>
      <dgm:t>
        <a:bodyPr/>
        <a:lstStyle/>
        <a:p>
          <a:endParaRPr lang="el-GR"/>
        </a:p>
      </dgm:t>
    </dgm:pt>
    <dgm:pt modelId="{37EF13B3-7281-4458-A1FD-C6727605028B}" type="sibTrans" cxnId="{F891E289-B3DC-4545-87D5-32D39B396062}">
      <dgm:prSet/>
      <dgm:spPr/>
      <dgm:t>
        <a:bodyPr/>
        <a:lstStyle/>
        <a:p>
          <a:endParaRPr lang="el-GR"/>
        </a:p>
      </dgm:t>
    </dgm:pt>
    <dgm:pt modelId="{24DDD43B-FEFE-4D8F-BF34-8EF5172753A0}">
      <dgm:prSet phldrT="[Κείμενο]"/>
      <dgm:spPr/>
      <dgm:t>
        <a:bodyPr/>
        <a:lstStyle/>
        <a:p>
          <a:r>
            <a:rPr lang="el-GR" dirty="0" smtClean="0"/>
            <a:t>Γωνιώδης </a:t>
          </a:r>
          <a:r>
            <a:rPr lang="el-GR" dirty="0" err="1" smtClean="0"/>
            <a:t>χειλίτιδα</a:t>
          </a:r>
          <a:endParaRPr lang="el-GR" dirty="0"/>
        </a:p>
      </dgm:t>
    </dgm:pt>
    <dgm:pt modelId="{71CCB780-FBC9-4839-972F-9910BA30ABDE}" type="parTrans" cxnId="{57CB8CB0-EC79-4428-BB9C-0CE24D23F98C}">
      <dgm:prSet/>
      <dgm:spPr/>
      <dgm:t>
        <a:bodyPr/>
        <a:lstStyle/>
        <a:p>
          <a:endParaRPr lang="el-GR"/>
        </a:p>
      </dgm:t>
    </dgm:pt>
    <dgm:pt modelId="{40CF6A2B-7578-41C4-B018-2BA90AE256EA}" type="sibTrans" cxnId="{57CB8CB0-EC79-4428-BB9C-0CE24D23F98C}">
      <dgm:prSet/>
      <dgm:spPr/>
      <dgm:t>
        <a:bodyPr/>
        <a:lstStyle/>
        <a:p>
          <a:endParaRPr lang="el-GR"/>
        </a:p>
      </dgm:t>
    </dgm:pt>
    <dgm:pt modelId="{779FD5C9-6DA3-417D-B701-7C34D5D9D550}">
      <dgm:prSet phldrT="[Κείμενο]"/>
      <dgm:spPr/>
      <dgm:t>
        <a:bodyPr/>
        <a:lstStyle/>
        <a:p>
          <a:r>
            <a:rPr lang="el-GR" dirty="0" smtClean="0"/>
            <a:t>Μέση ρομβοειδής γλωσσίτιδα</a:t>
          </a:r>
          <a:endParaRPr lang="el-GR" dirty="0"/>
        </a:p>
      </dgm:t>
    </dgm:pt>
    <dgm:pt modelId="{BBC0AB76-3FA7-48BA-9C4E-6E9DF6F96F78}" type="parTrans" cxnId="{2C491F52-6B23-462A-996A-BD8D75A62E65}">
      <dgm:prSet/>
      <dgm:spPr/>
      <dgm:t>
        <a:bodyPr/>
        <a:lstStyle/>
        <a:p>
          <a:endParaRPr lang="el-GR"/>
        </a:p>
      </dgm:t>
    </dgm:pt>
    <dgm:pt modelId="{069F054B-E17E-4EEE-9113-476B954A87E7}" type="sibTrans" cxnId="{2C491F52-6B23-462A-996A-BD8D75A62E65}">
      <dgm:prSet/>
      <dgm:spPr/>
      <dgm:t>
        <a:bodyPr/>
        <a:lstStyle/>
        <a:p>
          <a:endParaRPr lang="el-GR"/>
        </a:p>
      </dgm:t>
    </dgm:pt>
    <dgm:pt modelId="{45FA3BA7-C977-4F25-A9EF-D2234CCECCDE}" type="pres">
      <dgm:prSet presAssocID="{5C13E64A-1332-49CC-AABD-1E8D6EA95AA4}" presName="diagram" presStyleCnt="0">
        <dgm:presLayoutVars>
          <dgm:chPref val="1"/>
          <dgm:dir/>
          <dgm:animOne val="branch"/>
          <dgm:animLvl val="lvl"/>
          <dgm:resizeHandles/>
        </dgm:presLayoutVars>
      </dgm:prSet>
      <dgm:spPr/>
      <dgm:t>
        <a:bodyPr/>
        <a:lstStyle/>
        <a:p>
          <a:endParaRPr lang="el-GR"/>
        </a:p>
      </dgm:t>
    </dgm:pt>
    <dgm:pt modelId="{508C652C-C618-4B24-8343-BB447B959635}" type="pres">
      <dgm:prSet presAssocID="{EEE7634B-9A28-4BC4-97D9-ECD05187298F}" presName="root" presStyleCnt="0"/>
      <dgm:spPr/>
    </dgm:pt>
    <dgm:pt modelId="{D0CEEFE4-D24C-459C-A634-C475102987FC}" type="pres">
      <dgm:prSet presAssocID="{EEE7634B-9A28-4BC4-97D9-ECD05187298F}" presName="rootComposite" presStyleCnt="0"/>
      <dgm:spPr/>
    </dgm:pt>
    <dgm:pt modelId="{17059EAE-9B18-4A1F-BB0D-860771F8A03D}" type="pres">
      <dgm:prSet presAssocID="{EEE7634B-9A28-4BC4-97D9-ECD05187298F}" presName="rootText" presStyleLbl="node1" presStyleIdx="0" presStyleCnt="2" custLinFactNeighborX="-48719" custLinFactNeighborY="51729"/>
      <dgm:spPr/>
      <dgm:t>
        <a:bodyPr/>
        <a:lstStyle/>
        <a:p>
          <a:endParaRPr lang="el-GR"/>
        </a:p>
      </dgm:t>
    </dgm:pt>
    <dgm:pt modelId="{A00F2A64-F0A0-440B-99F5-FD39BDDD63A0}" type="pres">
      <dgm:prSet presAssocID="{EEE7634B-9A28-4BC4-97D9-ECD05187298F}" presName="rootConnector" presStyleLbl="node1" presStyleIdx="0" presStyleCnt="2"/>
      <dgm:spPr/>
      <dgm:t>
        <a:bodyPr/>
        <a:lstStyle/>
        <a:p>
          <a:endParaRPr lang="el-GR"/>
        </a:p>
      </dgm:t>
    </dgm:pt>
    <dgm:pt modelId="{D86FCBAA-BB41-4A95-83DA-9374DEA7AB61}" type="pres">
      <dgm:prSet presAssocID="{EEE7634B-9A28-4BC4-97D9-ECD05187298F}" presName="childShape" presStyleCnt="0"/>
      <dgm:spPr/>
    </dgm:pt>
    <dgm:pt modelId="{B992A86D-5052-41D7-AAB1-839F9F3BEA75}" type="pres">
      <dgm:prSet presAssocID="{AB738D4C-A69E-4213-A153-F92A23740C05}" presName="Name13" presStyleLbl="parChTrans1D2" presStyleIdx="0" presStyleCnt="6"/>
      <dgm:spPr/>
      <dgm:t>
        <a:bodyPr/>
        <a:lstStyle/>
        <a:p>
          <a:endParaRPr lang="el-GR"/>
        </a:p>
      </dgm:t>
    </dgm:pt>
    <dgm:pt modelId="{EB4DA870-F115-4513-B9FA-86263AE0AB9E}" type="pres">
      <dgm:prSet presAssocID="{6858D373-1363-4AAB-817F-E0B045F18BFA}" presName="childText" presStyleLbl="bgAcc1" presStyleIdx="0" presStyleCnt="6" custLinFactY="864" custLinFactNeighborX="-62731" custLinFactNeighborY="100000">
        <dgm:presLayoutVars>
          <dgm:bulletEnabled val="1"/>
        </dgm:presLayoutVars>
      </dgm:prSet>
      <dgm:spPr/>
      <dgm:t>
        <a:bodyPr/>
        <a:lstStyle/>
        <a:p>
          <a:endParaRPr lang="el-GR"/>
        </a:p>
      </dgm:t>
    </dgm:pt>
    <dgm:pt modelId="{6D696904-09F4-49D0-ABA2-E2C92358CA39}" type="pres">
      <dgm:prSet presAssocID="{D0891D2C-25B8-4003-947F-3C81A8299253}" presName="Name13" presStyleLbl="parChTrans1D2" presStyleIdx="1" presStyleCnt="6"/>
      <dgm:spPr/>
      <dgm:t>
        <a:bodyPr/>
        <a:lstStyle/>
        <a:p>
          <a:endParaRPr lang="el-GR"/>
        </a:p>
      </dgm:t>
    </dgm:pt>
    <dgm:pt modelId="{8D7C57C5-61B4-44AA-916D-691C4E866755}" type="pres">
      <dgm:prSet presAssocID="{3A0D798E-4D47-4CDB-BDD2-8C90A3507C05}" presName="childText" presStyleLbl="bgAcc1" presStyleIdx="1" presStyleCnt="6" custLinFactY="31549" custLinFactNeighborX="-62731" custLinFactNeighborY="100000">
        <dgm:presLayoutVars>
          <dgm:bulletEnabled val="1"/>
        </dgm:presLayoutVars>
      </dgm:prSet>
      <dgm:spPr/>
      <dgm:t>
        <a:bodyPr/>
        <a:lstStyle/>
        <a:p>
          <a:endParaRPr lang="el-GR"/>
        </a:p>
      </dgm:t>
    </dgm:pt>
    <dgm:pt modelId="{B5FC7FA2-F1D3-47FD-BCA4-918DDC6F8597}" type="pres">
      <dgm:prSet presAssocID="{58D00E55-097A-403B-AB1B-1B3B0FE980CD}" presName="root" presStyleCnt="0"/>
      <dgm:spPr/>
    </dgm:pt>
    <dgm:pt modelId="{A50DF1FE-2CA2-4F74-BC36-E2FC73347B92}" type="pres">
      <dgm:prSet presAssocID="{58D00E55-097A-403B-AB1B-1B3B0FE980CD}" presName="rootComposite" presStyleCnt="0"/>
      <dgm:spPr/>
    </dgm:pt>
    <dgm:pt modelId="{D63B758E-AADA-4E38-B733-7B1A4DDA1C02}" type="pres">
      <dgm:prSet presAssocID="{58D00E55-097A-403B-AB1B-1B3B0FE980CD}" presName="rootText" presStyleLbl="node1" presStyleIdx="1" presStyleCnt="2" custLinFactNeighborX="500" custLinFactNeighborY="47938"/>
      <dgm:spPr/>
      <dgm:t>
        <a:bodyPr/>
        <a:lstStyle/>
        <a:p>
          <a:endParaRPr lang="el-GR"/>
        </a:p>
      </dgm:t>
    </dgm:pt>
    <dgm:pt modelId="{9E6F0DBF-46E1-4BCB-937C-D8F7A64F73FE}" type="pres">
      <dgm:prSet presAssocID="{58D00E55-097A-403B-AB1B-1B3B0FE980CD}" presName="rootConnector" presStyleLbl="node1" presStyleIdx="1" presStyleCnt="2"/>
      <dgm:spPr/>
      <dgm:t>
        <a:bodyPr/>
        <a:lstStyle/>
        <a:p>
          <a:endParaRPr lang="el-GR"/>
        </a:p>
      </dgm:t>
    </dgm:pt>
    <dgm:pt modelId="{0AE29F59-0A93-40AF-B087-4527B61C082B}" type="pres">
      <dgm:prSet presAssocID="{58D00E55-097A-403B-AB1B-1B3B0FE980CD}" presName="childShape" presStyleCnt="0"/>
      <dgm:spPr/>
    </dgm:pt>
    <dgm:pt modelId="{4DC980AE-9479-4872-9636-DF253E1CCDDB}" type="pres">
      <dgm:prSet presAssocID="{7FD1BE45-0BBF-4D34-9B79-739076BB6A83}" presName="Name13" presStyleLbl="parChTrans1D2" presStyleIdx="2" presStyleCnt="6"/>
      <dgm:spPr/>
      <dgm:t>
        <a:bodyPr/>
        <a:lstStyle/>
        <a:p>
          <a:endParaRPr lang="el-GR"/>
        </a:p>
      </dgm:t>
    </dgm:pt>
    <dgm:pt modelId="{FD7E7886-CCD1-45CA-AFB8-A1C48C493AC0}" type="pres">
      <dgm:prSet presAssocID="{C353F979-FE05-439C-959A-519BABA42892}" presName="childText" presStyleLbl="bgAcc1" presStyleIdx="2" presStyleCnt="6" custLinFactX="19262" custLinFactNeighborX="100000" custLinFactNeighborY="34142">
        <dgm:presLayoutVars>
          <dgm:bulletEnabled val="1"/>
        </dgm:presLayoutVars>
      </dgm:prSet>
      <dgm:spPr/>
      <dgm:t>
        <a:bodyPr/>
        <a:lstStyle/>
        <a:p>
          <a:endParaRPr lang="el-GR"/>
        </a:p>
      </dgm:t>
    </dgm:pt>
    <dgm:pt modelId="{5A817161-1497-493E-B3DD-816F8863898C}" type="pres">
      <dgm:prSet presAssocID="{15333510-B607-45AC-B414-0C2DB193F71E}" presName="Name13" presStyleLbl="parChTrans1D2" presStyleIdx="3" presStyleCnt="6"/>
      <dgm:spPr/>
      <dgm:t>
        <a:bodyPr/>
        <a:lstStyle/>
        <a:p>
          <a:endParaRPr lang="el-GR"/>
        </a:p>
      </dgm:t>
    </dgm:pt>
    <dgm:pt modelId="{4322DEE3-7E8E-4C25-96A1-4F98C4081852}" type="pres">
      <dgm:prSet presAssocID="{CE413CE2-1888-47F8-9BCC-6E46BDBB1E89}" presName="childText" presStyleLbl="bgAcc1" presStyleIdx="3" presStyleCnt="6" custLinFactNeighborX="3425" custLinFactNeighborY="-24136">
        <dgm:presLayoutVars>
          <dgm:bulletEnabled val="1"/>
        </dgm:presLayoutVars>
      </dgm:prSet>
      <dgm:spPr/>
      <dgm:t>
        <a:bodyPr/>
        <a:lstStyle/>
        <a:p>
          <a:endParaRPr lang="el-GR"/>
        </a:p>
      </dgm:t>
    </dgm:pt>
    <dgm:pt modelId="{E96ADC0C-923A-42D4-948B-3D0BC140EF98}" type="pres">
      <dgm:prSet presAssocID="{71CCB780-FBC9-4839-972F-9910BA30ABDE}" presName="Name13" presStyleLbl="parChTrans1D2" presStyleIdx="4" presStyleCnt="6"/>
      <dgm:spPr/>
      <dgm:t>
        <a:bodyPr/>
        <a:lstStyle/>
        <a:p>
          <a:endParaRPr lang="el-GR"/>
        </a:p>
      </dgm:t>
    </dgm:pt>
    <dgm:pt modelId="{E85312A6-1BFB-48F5-8FE7-347FA8E3C3FB}" type="pres">
      <dgm:prSet presAssocID="{24DDD43B-FEFE-4D8F-BF34-8EF5172753A0}" presName="childText" presStyleLbl="bgAcc1" presStyleIdx="4" presStyleCnt="6" custLinFactX="23896" custLinFactNeighborX="100000" custLinFactNeighborY="-75000">
        <dgm:presLayoutVars>
          <dgm:bulletEnabled val="1"/>
        </dgm:presLayoutVars>
      </dgm:prSet>
      <dgm:spPr/>
      <dgm:t>
        <a:bodyPr/>
        <a:lstStyle/>
        <a:p>
          <a:endParaRPr lang="el-GR"/>
        </a:p>
      </dgm:t>
    </dgm:pt>
    <dgm:pt modelId="{39D0D81C-BB1D-4860-8946-61ED6B800FB6}" type="pres">
      <dgm:prSet presAssocID="{BBC0AB76-3FA7-48BA-9C4E-6E9DF6F96F78}" presName="Name13" presStyleLbl="parChTrans1D2" presStyleIdx="5" presStyleCnt="6"/>
      <dgm:spPr/>
      <dgm:t>
        <a:bodyPr/>
        <a:lstStyle/>
        <a:p>
          <a:endParaRPr lang="el-GR"/>
        </a:p>
      </dgm:t>
    </dgm:pt>
    <dgm:pt modelId="{693B3B2D-8239-476C-812C-E79D6899CB36}" type="pres">
      <dgm:prSet presAssocID="{779FD5C9-6DA3-417D-B701-7C34D5D9D550}" presName="childText" presStyleLbl="bgAcc1" presStyleIdx="5" presStyleCnt="6" custLinFactY="-18451" custLinFactNeighborX="3425" custLinFactNeighborY="-100000">
        <dgm:presLayoutVars>
          <dgm:bulletEnabled val="1"/>
        </dgm:presLayoutVars>
      </dgm:prSet>
      <dgm:spPr/>
      <dgm:t>
        <a:bodyPr/>
        <a:lstStyle/>
        <a:p>
          <a:endParaRPr lang="el-GR"/>
        </a:p>
      </dgm:t>
    </dgm:pt>
  </dgm:ptLst>
  <dgm:cxnLst>
    <dgm:cxn modelId="{8F2A4D7B-A099-49B0-951C-8B565F9F1F38}" srcId="{EEE7634B-9A28-4BC4-97D9-ECD05187298F}" destId="{6858D373-1363-4AAB-817F-E0B045F18BFA}" srcOrd="0" destOrd="0" parTransId="{AB738D4C-A69E-4213-A153-F92A23740C05}" sibTransId="{3AB6C60C-D3EC-410C-9F48-BDCF91B9BDA1}"/>
    <dgm:cxn modelId="{5CF62862-FB00-4136-9792-D0D2D8C6E57B}" type="presOf" srcId="{AB738D4C-A69E-4213-A153-F92A23740C05}" destId="{B992A86D-5052-41D7-AAB1-839F9F3BEA75}" srcOrd="0" destOrd="0" presId="urn:microsoft.com/office/officeart/2005/8/layout/hierarchy3"/>
    <dgm:cxn modelId="{86D35164-A35F-4BF4-BE72-15AB57280AAE}" type="presOf" srcId="{58D00E55-097A-403B-AB1B-1B3B0FE980CD}" destId="{D63B758E-AADA-4E38-B733-7B1A4DDA1C02}" srcOrd="0" destOrd="0" presId="urn:microsoft.com/office/officeart/2005/8/layout/hierarchy3"/>
    <dgm:cxn modelId="{D36AF7CE-CCF3-4755-9BEC-375F0CA8D58C}" type="presOf" srcId="{7FD1BE45-0BBF-4D34-9B79-739076BB6A83}" destId="{4DC980AE-9479-4872-9636-DF253E1CCDDB}" srcOrd="0" destOrd="0" presId="urn:microsoft.com/office/officeart/2005/8/layout/hierarchy3"/>
    <dgm:cxn modelId="{11AD2BA7-B58A-45AC-AC9D-9DC8A529293E}" type="presOf" srcId="{BBC0AB76-3FA7-48BA-9C4E-6E9DF6F96F78}" destId="{39D0D81C-BB1D-4860-8946-61ED6B800FB6}" srcOrd="0" destOrd="0" presId="urn:microsoft.com/office/officeart/2005/8/layout/hierarchy3"/>
    <dgm:cxn modelId="{F2FFB3A9-9195-4197-8746-3D360125DDB4}" type="presOf" srcId="{779FD5C9-6DA3-417D-B701-7C34D5D9D550}" destId="{693B3B2D-8239-476C-812C-E79D6899CB36}" srcOrd="0" destOrd="0" presId="urn:microsoft.com/office/officeart/2005/8/layout/hierarchy3"/>
    <dgm:cxn modelId="{2630E20F-C384-4AEC-9B30-F6C27A7DEB7E}" srcId="{58D00E55-097A-403B-AB1B-1B3B0FE980CD}" destId="{C353F979-FE05-439C-959A-519BABA42892}" srcOrd="0" destOrd="0" parTransId="{7FD1BE45-0BBF-4D34-9B79-739076BB6A83}" sibTransId="{F89EDB3C-D581-44E4-BC97-914D4F8E6B8F}"/>
    <dgm:cxn modelId="{281C19B5-1D38-4502-AEE8-6D0DE2651576}" srcId="{5C13E64A-1332-49CC-AABD-1E8D6EA95AA4}" destId="{EEE7634B-9A28-4BC4-97D9-ECD05187298F}" srcOrd="0" destOrd="0" parTransId="{81BD1510-F0B9-4BB1-8A92-564D03DFD218}" sibTransId="{27B29EF8-B8AD-4C47-A914-3B695CD45E58}"/>
    <dgm:cxn modelId="{9B5B7F2A-012C-4832-9C12-B9DD867BC6C6}" type="presOf" srcId="{5C13E64A-1332-49CC-AABD-1E8D6EA95AA4}" destId="{45FA3BA7-C977-4F25-A9EF-D2234CCECCDE}" srcOrd="0" destOrd="0" presId="urn:microsoft.com/office/officeart/2005/8/layout/hierarchy3"/>
    <dgm:cxn modelId="{754852FE-042B-4A34-8B6D-1191AA35594A}" type="presOf" srcId="{15333510-B607-45AC-B414-0C2DB193F71E}" destId="{5A817161-1497-493E-B3DD-816F8863898C}" srcOrd="0" destOrd="0" presId="urn:microsoft.com/office/officeart/2005/8/layout/hierarchy3"/>
    <dgm:cxn modelId="{7A436856-3DD8-4993-BA2C-B1FABB9D62F5}" type="presOf" srcId="{C353F979-FE05-439C-959A-519BABA42892}" destId="{FD7E7886-CCD1-45CA-AFB8-A1C48C493AC0}" srcOrd="0" destOrd="0" presId="urn:microsoft.com/office/officeart/2005/8/layout/hierarchy3"/>
    <dgm:cxn modelId="{57CB8CB0-EC79-4428-BB9C-0CE24D23F98C}" srcId="{58D00E55-097A-403B-AB1B-1B3B0FE980CD}" destId="{24DDD43B-FEFE-4D8F-BF34-8EF5172753A0}" srcOrd="2" destOrd="0" parTransId="{71CCB780-FBC9-4839-972F-9910BA30ABDE}" sibTransId="{40CF6A2B-7578-41C4-B018-2BA90AE256EA}"/>
    <dgm:cxn modelId="{8B0F0633-1881-424F-B616-A33E201058CF}" type="presOf" srcId="{71CCB780-FBC9-4839-972F-9910BA30ABDE}" destId="{E96ADC0C-923A-42D4-948B-3D0BC140EF98}" srcOrd="0" destOrd="0" presId="urn:microsoft.com/office/officeart/2005/8/layout/hierarchy3"/>
    <dgm:cxn modelId="{C9883EB0-ADBB-4A0D-B4C2-E9A68D488079}" srcId="{5C13E64A-1332-49CC-AABD-1E8D6EA95AA4}" destId="{58D00E55-097A-403B-AB1B-1B3B0FE980CD}" srcOrd="1" destOrd="0" parTransId="{4A04B507-4680-4AB1-A117-7334145F1E88}" sibTransId="{6139F326-9577-4FE1-9B91-4EA6E97DC25A}"/>
    <dgm:cxn modelId="{8F3A775E-612C-4B6B-ACFC-D120F8D6903F}" srcId="{EEE7634B-9A28-4BC4-97D9-ECD05187298F}" destId="{3A0D798E-4D47-4CDB-BDD2-8C90A3507C05}" srcOrd="1" destOrd="0" parTransId="{D0891D2C-25B8-4003-947F-3C81A8299253}" sibTransId="{A4579212-D3F5-4878-A934-E6B105C1E0B8}"/>
    <dgm:cxn modelId="{DDC24042-3549-48EC-892F-1C0251F96758}" type="presOf" srcId="{CE413CE2-1888-47F8-9BCC-6E46BDBB1E89}" destId="{4322DEE3-7E8E-4C25-96A1-4F98C4081852}" srcOrd="0" destOrd="0" presId="urn:microsoft.com/office/officeart/2005/8/layout/hierarchy3"/>
    <dgm:cxn modelId="{5A687C1B-B94B-4B84-A94F-F4BD5467275D}" type="presOf" srcId="{6858D373-1363-4AAB-817F-E0B045F18BFA}" destId="{EB4DA870-F115-4513-B9FA-86263AE0AB9E}" srcOrd="0" destOrd="0" presId="urn:microsoft.com/office/officeart/2005/8/layout/hierarchy3"/>
    <dgm:cxn modelId="{A5969A4E-2471-498E-8949-AA3F3FB0BA5E}" type="presOf" srcId="{EEE7634B-9A28-4BC4-97D9-ECD05187298F}" destId="{A00F2A64-F0A0-440B-99F5-FD39BDDD63A0}" srcOrd="1" destOrd="0" presId="urn:microsoft.com/office/officeart/2005/8/layout/hierarchy3"/>
    <dgm:cxn modelId="{2C491F52-6B23-462A-996A-BD8D75A62E65}" srcId="{58D00E55-097A-403B-AB1B-1B3B0FE980CD}" destId="{779FD5C9-6DA3-417D-B701-7C34D5D9D550}" srcOrd="3" destOrd="0" parTransId="{BBC0AB76-3FA7-48BA-9C4E-6E9DF6F96F78}" sibTransId="{069F054B-E17E-4EEE-9113-476B954A87E7}"/>
    <dgm:cxn modelId="{6EDBFD7C-4BC1-4178-B618-8DF6B01D0196}" type="presOf" srcId="{EEE7634B-9A28-4BC4-97D9-ECD05187298F}" destId="{17059EAE-9B18-4A1F-BB0D-860771F8A03D}" srcOrd="0" destOrd="0" presId="urn:microsoft.com/office/officeart/2005/8/layout/hierarchy3"/>
    <dgm:cxn modelId="{44CB0EC2-834F-4F83-A83C-B7E4331A5196}" type="presOf" srcId="{3A0D798E-4D47-4CDB-BDD2-8C90A3507C05}" destId="{8D7C57C5-61B4-44AA-916D-691C4E866755}" srcOrd="0" destOrd="0" presId="urn:microsoft.com/office/officeart/2005/8/layout/hierarchy3"/>
    <dgm:cxn modelId="{EF03DE7F-97C9-4E8B-B49C-221B10C88B9F}" type="presOf" srcId="{24DDD43B-FEFE-4D8F-BF34-8EF5172753A0}" destId="{E85312A6-1BFB-48F5-8FE7-347FA8E3C3FB}" srcOrd="0" destOrd="0" presId="urn:microsoft.com/office/officeart/2005/8/layout/hierarchy3"/>
    <dgm:cxn modelId="{8B288193-960F-4364-9EE8-2FE3553E6D29}" type="presOf" srcId="{D0891D2C-25B8-4003-947F-3C81A8299253}" destId="{6D696904-09F4-49D0-ABA2-E2C92358CA39}" srcOrd="0" destOrd="0" presId="urn:microsoft.com/office/officeart/2005/8/layout/hierarchy3"/>
    <dgm:cxn modelId="{10F99E21-57BE-4FDB-87B8-09B2A3334CD7}" type="presOf" srcId="{58D00E55-097A-403B-AB1B-1B3B0FE980CD}" destId="{9E6F0DBF-46E1-4BCB-937C-D8F7A64F73FE}" srcOrd="1" destOrd="0" presId="urn:microsoft.com/office/officeart/2005/8/layout/hierarchy3"/>
    <dgm:cxn modelId="{F891E289-B3DC-4545-87D5-32D39B396062}" srcId="{58D00E55-097A-403B-AB1B-1B3B0FE980CD}" destId="{CE413CE2-1888-47F8-9BCC-6E46BDBB1E89}" srcOrd="1" destOrd="0" parTransId="{15333510-B607-45AC-B414-0C2DB193F71E}" sibTransId="{37EF13B3-7281-4458-A1FD-C6727605028B}"/>
    <dgm:cxn modelId="{C2974CF5-343A-4297-AFD4-18960444711B}" type="presParOf" srcId="{45FA3BA7-C977-4F25-A9EF-D2234CCECCDE}" destId="{508C652C-C618-4B24-8343-BB447B959635}" srcOrd="0" destOrd="0" presId="urn:microsoft.com/office/officeart/2005/8/layout/hierarchy3"/>
    <dgm:cxn modelId="{65A338A5-6259-4E3A-91AC-A5A6A979DDDD}" type="presParOf" srcId="{508C652C-C618-4B24-8343-BB447B959635}" destId="{D0CEEFE4-D24C-459C-A634-C475102987FC}" srcOrd="0" destOrd="0" presId="urn:microsoft.com/office/officeart/2005/8/layout/hierarchy3"/>
    <dgm:cxn modelId="{33F8C3B2-B678-418B-8B3C-410E148402A8}" type="presParOf" srcId="{D0CEEFE4-D24C-459C-A634-C475102987FC}" destId="{17059EAE-9B18-4A1F-BB0D-860771F8A03D}" srcOrd="0" destOrd="0" presId="urn:microsoft.com/office/officeart/2005/8/layout/hierarchy3"/>
    <dgm:cxn modelId="{7BC8E0C1-3DFE-4028-8B27-61EE8639D6E4}" type="presParOf" srcId="{D0CEEFE4-D24C-459C-A634-C475102987FC}" destId="{A00F2A64-F0A0-440B-99F5-FD39BDDD63A0}" srcOrd="1" destOrd="0" presId="urn:microsoft.com/office/officeart/2005/8/layout/hierarchy3"/>
    <dgm:cxn modelId="{D41DB4BD-0472-45E0-8060-DE26D9E7DCDF}" type="presParOf" srcId="{508C652C-C618-4B24-8343-BB447B959635}" destId="{D86FCBAA-BB41-4A95-83DA-9374DEA7AB61}" srcOrd="1" destOrd="0" presId="urn:microsoft.com/office/officeart/2005/8/layout/hierarchy3"/>
    <dgm:cxn modelId="{3ED0BEE0-A341-4CE5-892C-C2D28C57771C}" type="presParOf" srcId="{D86FCBAA-BB41-4A95-83DA-9374DEA7AB61}" destId="{B992A86D-5052-41D7-AAB1-839F9F3BEA75}" srcOrd="0" destOrd="0" presId="urn:microsoft.com/office/officeart/2005/8/layout/hierarchy3"/>
    <dgm:cxn modelId="{EF3F47A3-B22B-485B-AECC-9EDB1C2E7C29}" type="presParOf" srcId="{D86FCBAA-BB41-4A95-83DA-9374DEA7AB61}" destId="{EB4DA870-F115-4513-B9FA-86263AE0AB9E}" srcOrd="1" destOrd="0" presId="urn:microsoft.com/office/officeart/2005/8/layout/hierarchy3"/>
    <dgm:cxn modelId="{6E397204-525F-4E1B-B1EF-0D3D48D4665D}" type="presParOf" srcId="{D86FCBAA-BB41-4A95-83DA-9374DEA7AB61}" destId="{6D696904-09F4-49D0-ABA2-E2C92358CA39}" srcOrd="2" destOrd="0" presId="urn:microsoft.com/office/officeart/2005/8/layout/hierarchy3"/>
    <dgm:cxn modelId="{E10A74CF-DF0A-40B1-8E32-27740333524B}" type="presParOf" srcId="{D86FCBAA-BB41-4A95-83DA-9374DEA7AB61}" destId="{8D7C57C5-61B4-44AA-916D-691C4E866755}" srcOrd="3" destOrd="0" presId="urn:microsoft.com/office/officeart/2005/8/layout/hierarchy3"/>
    <dgm:cxn modelId="{8B5CF5F2-79E8-494F-A119-A85471FF335A}" type="presParOf" srcId="{45FA3BA7-C977-4F25-A9EF-D2234CCECCDE}" destId="{B5FC7FA2-F1D3-47FD-BCA4-918DDC6F8597}" srcOrd="1" destOrd="0" presId="urn:microsoft.com/office/officeart/2005/8/layout/hierarchy3"/>
    <dgm:cxn modelId="{67C935D8-342F-4A8B-B79E-7C3F859E5183}" type="presParOf" srcId="{B5FC7FA2-F1D3-47FD-BCA4-918DDC6F8597}" destId="{A50DF1FE-2CA2-4F74-BC36-E2FC73347B92}" srcOrd="0" destOrd="0" presId="urn:microsoft.com/office/officeart/2005/8/layout/hierarchy3"/>
    <dgm:cxn modelId="{8D204011-65B0-440F-94B9-EA5E980393FF}" type="presParOf" srcId="{A50DF1FE-2CA2-4F74-BC36-E2FC73347B92}" destId="{D63B758E-AADA-4E38-B733-7B1A4DDA1C02}" srcOrd="0" destOrd="0" presId="urn:microsoft.com/office/officeart/2005/8/layout/hierarchy3"/>
    <dgm:cxn modelId="{E02312AA-4FD8-4753-B9DA-55867C547158}" type="presParOf" srcId="{A50DF1FE-2CA2-4F74-BC36-E2FC73347B92}" destId="{9E6F0DBF-46E1-4BCB-937C-D8F7A64F73FE}" srcOrd="1" destOrd="0" presId="urn:microsoft.com/office/officeart/2005/8/layout/hierarchy3"/>
    <dgm:cxn modelId="{D07F7640-90B3-4A1C-B354-9FB20F482AEA}" type="presParOf" srcId="{B5FC7FA2-F1D3-47FD-BCA4-918DDC6F8597}" destId="{0AE29F59-0A93-40AF-B087-4527B61C082B}" srcOrd="1" destOrd="0" presId="urn:microsoft.com/office/officeart/2005/8/layout/hierarchy3"/>
    <dgm:cxn modelId="{0DEDA335-7EBF-4207-8668-F8F62848CA98}" type="presParOf" srcId="{0AE29F59-0A93-40AF-B087-4527B61C082B}" destId="{4DC980AE-9479-4872-9636-DF253E1CCDDB}" srcOrd="0" destOrd="0" presId="urn:microsoft.com/office/officeart/2005/8/layout/hierarchy3"/>
    <dgm:cxn modelId="{89088708-FFCC-4D5C-AB6B-A16F22BF37A2}" type="presParOf" srcId="{0AE29F59-0A93-40AF-B087-4527B61C082B}" destId="{FD7E7886-CCD1-45CA-AFB8-A1C48C493AC0}" srcOrd="1" destOrd="0" presId="urn:microsoft.com/office/officeart/2005/8/layout/hierarchy3"/>
    <dgm:cxn modelId="{043B220C-4771-46F2-8DC4-F870DFAA572F}" type="presParOf" srcId="{0AE29F59-0A93-40AF-B087-4527B61C082B}" destId="{5A817161-1497-493E-B3DD-816F8863898C}" srcOrd="2" destOrd="0" presId="urn:microsoft.com/office/officeart/2005/8/layout/hierarchy3"/>
    <dgm:cxn modelId="{DACD4FEA-5DE2-441C-A2EC-C5E4EC0FBA7A}" type="presParOf" srcId="{0AE29F59-0A93-40AF-B087-4527B61C082B}" destId="{4322DEE3-7E8E-4C25-96A1-4F98C4081852}" srcOrd="3" destOrd="0" presId="urn:microsoft.com/office/officeart/2005/8/layout/hierarchy3"/>
    <dgm:cxn modelId="{F2C674F6-1EA3-4D52-8D42-BB197B3AE45C}" type="presParOf" srcId="{0AE29F59-0A93-40AF-B087-4527B61C082B}" destId="{E96ADC0C-923A-42D4-948B-3D0BC140EF98}" srcOrd="4" destOrd="0" presId="urn:microsoft.com/office/officeart/2005/8/layout/hierarchy3"/>
    <dgm:cxn modelId="{D7B610E8-20C6-486D-82C5-11FD50E9338D}" type="presParOf" srcId="{0AE29F59-0A93-40AF-B087-4527B61C082B}" destId="{E85312A6-1BFB-48F5-8FE7-347FA8E3C3FB}" srcOrd="5" destOrd="0" presId="urn:microsoft.com/office/officeart/2005/8/layout/hierarchy3"/>
    <dgm:cxn modelId="{7A1F5C68-B914-4118-883F-BFDA6C453FF9}" type="presParOf" srcId="{0AE29F59-0A93-40AF-B087-4527B61C082B}" destId="{39D0D81C-BB1D-4860-8946-61ED6B800FB6}" srcOrd="6" destOrd="0" presId="urn:microsoft.com/office/officeart/2005/8/layout/hierarchy3"/>
    <dgm:cxn modelId="{EB4E9FF4-4BCA-4324-8BDB-AB02787AFE8B}" type="presParOf" srcId="{0AE29F59-0A93-40AF-B087-4527B61C082B}" destId="{693B3B2D-8239-476C-812C-E79D6899CB36}" srcOrd="7"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4B71B7F8-0516-4F31-9780-3CEF63F0230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l-GR"/>
        </a:p>
      </dgm:t>
    </dgm:pt>
    <dgm:pt modelId="{CB47D61A-933A-4857-BE5E-8DB686CE5991}">
      <dgm:prSet phldrT="[Κείμενο]" custT="1"/>
      <dgm:spPr>
        <a:ln>
          <a:noFill/>
        </a:ln>
      </dgm:spPr>
      <dgm:t>
        <a:bodyPr/>
        <a:lstStyle/>
        <a:p>
          <a:r>
            <a:rPr lang="el-GR" sz="1400" dirty="0" smtClean="0"/>
            <a:t>Ευαίσθητες ομάδες</a:t>
          </a:r>
          <a:endParaRPr lang="el-GR" sz="1400" dirty="0"/>
        </a:p>
      </dgm:t>
    </dgm:pt>
    <dgm:pt modelId="{AF0B54BE-3582-4878-B963-7CC794CD5DA4}" type="parTrans" cxnId="{8E52D90E-19AC-4FA8-81B3-ABCBB9F1265A}">
      <dgm:prSet/>
      <dgm:spPr/>
      <dgm:t>
        <a:bodyPr/>
        <a:lstStyle/>
        <a:p>
          <a:endParaRPr lang="el-GR"/>
        </a:p>
      </dgm:t>
    </dgm:pt>
    <dgm:pt modelId="{D1E1E14F-8920-469F-80B8-578E8D110CB9}" type="sibTrans" cxnId="{8E52D90E-19AC-4FA8-81B3-ABCBB9F1265A}">
      <dgm:prSet/>
      <dgm:spPr/>
      <dgm:t>
        <a:bodyPr/>
        <a:lstStyle/>
        <a:p>
          <a:endParaRPr lang="el-GR"/>
        </a:p>
      </dgm:t>
    </dgm:pt>
    <dgm:pt modelId="{63DA4EE8-312D-43E0-90DC-2C296D4EE06A}">
      <dgm:prSet phldrT="[Κείμενο]"/>
      <dgm:spPr/>
      <dgm:t>
        <a:bodyPr/>
        <a:lstStyle/>
        <a:p>
          <a:r>
            <a:rPr lang="el-GR" dirty="0" smtClean="0"/>
            <a:t>Πρόωρα νεογνά, νεογνά που δε θηλάζουν</a:t>
          </a:r>
          <a:endParaRPr lang="el-GR" dirty="0"/>
        </a:p>
      </dgm:t>
    </dgm:pt>
    <dgm:pt modelId="{2BF53726-3FB3-4040-B884-D6FCEE3D8011}" type="parTrans" cxnId="{42C2C0A5-4AD8-474B-9FD0-CDCAD4715D5F}">
      <dgm:prSet/>
      <dgm:spPr/>
      <dgm:t>
        <a:bodyPr/>
        <a:lstStyle/>
        <a:p>
          <a:endParaRPr lang="el-GR"/>
        </a:p>
      </dgm:t>
    </dgm:pt>
    <dgm:pt modelId="{3EB71350-19E2-4270-B530-1A7961AB6FFC}" type="sibTrans" cxnId="{42C2C0A5-4AD8-474B-9FD0-CDCAD4715D5F}">
      <dgm:prSet/>
      <dgm:spPr/>
      <dgm:t>
        <a:bodyPr/>
        <a:lstStyle/>
        <a:p>
          <a:endParaRPr lang="el-GR"/>
        </a:p>
      </dgm:t>
    </dgm:pt>
    <dgm:pt modelId="{5325311F-E070-4074-A041-E49DEF637741}">
      <dgm:prSet phldrT="[Κείμενο]" custT="1"/>
      <dgm:spPr>
        <a:ln>
          <a:noFill/>
        </a:ln>
      </dgm:spPr>
      <dgm:t>
        <a:bodyPr/>
        <a:lstStyle/>
        <a:p>
          <a:r>
            <a:rPr lang="el-GR" sz="1400" dirty="0" err="1" smtClean="0"/>
            <a:t>Χαρακτηριστι</a:t>
          </a:r>
          <a:r>
            <a:rPr lang="el-GR" sz="1400" dirty="0" smtClean="0"/>
            <a:t>-</a:t>
          </a:r>
          <a:r>
            <a:rPr lang="el-GR" sz="1400" dirty="0" err="1" smtClean="0"/>
            <a:t>κά</a:t>
          </a:r>
          <a:endParaRPr lang="el-GR" sz="1400" dirty="0"/>
        </a:p>
      </dgm:t>
    </dgm:pt>
    <dgm:pt modelId="{F37B6DE2-738B-4B30-920C-34DC6BD8BAC6}" type="parTrans" cxnId="{61C65A7E-D751-4A66-9F3F-DEB617588AB5}">
      <dgm:prSet/>
      <dgm:spPr/>
      <dgm:t>
        <a:bodyPr/>
        <a:lstStyle/>
        <a:p>
          <a:endParaRPr lang="el-GR"/>
        </a:p>
      </dgm:t>
    </dgm:pt>
    <dgm:pt modelId="{81F19840-AF39-4FE2-994C-9F59CF4A9210}" type="sibTrans" cxnId="{61C65A7E-D751-4A66-9F3F-DEB617588AB5}">
      <dgm:prSet/>
      <dgm:spPr/>
      <dgm:t>
        <a:bodyPr/>
        <a:lstStyle/>
        <a:p>
          <a:endParaRPr lang="el-GR"/>
        </a:p>
      </dgm:t>
    </dgm:pt>
    <dgm:pt modelId="{2B916B26-B4F6-4320-929E-663A90453813}">
      <dgm:prSet phldrT="[Κείμενο]"/>
      <dgm:spPr/>
      <dgm:t>
        <a:bodyPr/>
        <a:lstStyle/>
        <a:p>
          <a:r>
            <a:rPr lang="el-GR" dirty="0" smtClean="0"/>
            <a:t>Βλάβες ανώδυνες, </a:t>
          </a:r>
          <a:r>
            <a:rPr lang="el-GR" dirty="0" err="1" smtClean="0"/>
            <a:t>λευκωπές</a:t>
          </a:r>
          <a:r>
            <a:rPr lang="el-GR" dirty="0" smtClean="0"/>
            <a:t>, οριοθετημένες, καλύπτονται από </a:t>
          </a:r>
          <a:r>
            <a:rPr lang="el-GR" dirty="0" err="1" smtClean="0"/>
            <a:t>κρεμώδες</a:t>
          </a:r>
          <a:r>
            <a:rPr lang="el-GR" dirty="0" smtClean="0"/>
            <a:t> επίχρισμα (</a:t>
          </a:r>
          <a:r>
            <a:rPr lang="el-GR" dirty="0" err="1" smtClean="0"/>
            <a:t>ψευδομεμβράνη</a:t>
          </a:r>
          <a:r>
            <a:rPr lang="el-GR" dirty="0" smtClean="0"/>
            <a:t>)</a:t>
          </a:r>
          <a:endParaRPr lang="el-GR" dirty="0"/>
        </a:p>
      </dgm:t>
    </dgm:pt>
    <dgm:pt modelId="{806641C5-17CB-4286-B6AB-B04DFCA3107E}" type="parTrans" cxnId="{E5CE85A1-3D0B-4A8C-B99B-5E1D99F120A9}">
      <dgm:prSet/>
      <dgm:spPr/>
      <dgm:t>
        <a:bodyPr/>
        <a:lstStyle/>
        <a:p>
          <a:endParaRPr lang="el-GR"/>
        </a:p>
      </dgm:t>
    </dgm:pt>
    <dgm:pt modelId="{F6573829-3947-4636-B61A-840E88701D02}" type="sibTrans" cxnId="{E5CE85A1-3D0B-4A8C-B99B-5E1D99F120A9}">
      <dgm:prSet/>
      <dgm:spPr/>
      <dgm:t>
        <a:bodyPr/>
        <a:lstStyle/>
        <a:p>
          <a:endParaRPr lang="el-GR"/>
        </a:p>
      </dgm:t>
    </dgm:pt>
    <dgm:pt modelId="{A7CE3A31-335A-4B74-B882-BA1C5579A08C}">
      <dgm:prSet phldrT="[Κείμενο]"/>
      <dgm:spPr/>
      <dgm:t>
        <a:bodyPr/>
        <a:lstStyle/>
        <a:p>
          <a:r>
            <a:rPr lang="el-GR" dirty="0" smtClean="0"/>
            <a:t>Οι βλάβες μπορεί να συρρέουν σχηματίζοντας πλάκες</a:t>
          </a:r>
          <a:endParaRPr lang="el-GR" dirty="0"/>
        </a:p>
      </dgm:t>
    </dgm:pt>
    <dgm:pt modelId="{78BE4553-F6EA-45DD-9ED3-66D32A683880}" type="parTrans" cxnId="{231F7D16-FBDE-48CA-B42C-9F60D9A66A13}">
      <dgm:prSet/>
      <dgm:spPr/>
      <dgm:t>
        <a:bodyPr/>
        <a:lstStyle/>
        <a:p>
          <a:endParaRPr lang="el-GR"/>
        </a:p>
      </dgm:t>
    </dgm:pt>
    <dgm:pt modelId="{4B936847-8CCA-4A9E-8F14-B7A2452FB1EA}" type="sibTrans" cxnId="{231F7D16-FBDE-48CA-B42C-9F60D9A66A13}">
      <dgm:prSet/>
      <dgm:spPr/>
      <dgm:t>
        <a:bodyPr/>
        <a:lstStyle/>
        <a:p>
          <a:endParaRPr lang="el-GR"/>
        </a:p>
      </dgm:t>
    </dgm:pt>
    <dgm:pt modelId="{C212A867-41A5-419D-B1FB-DF8ABB9816D5}">
      <dgm:prSet phldrT="[Κείμενο]" custT="1"/>
      <dgm:spPr>
        <a:ln>
          <a:noFill/>
        </a:ln>
      </dgm:spPr>
      <dgm:t>
        <a:bodyPr/>
        <a:lstStyle/>
        <a:p>
          <a:r>
            <a:rPr lang="el-GR" sz="1600" dirty="0" smtClean="0"/>
            <a:t>Θέση</a:t>
          </a:r>
          <a:endParaRPr lang="el-GR" sz="1600" dirty="0"/>
        </a:p>
      </dgm:t>
    </dgm:pt>
    <dgm:pt modelId="{352941B5-FCC4-4355-B494-071D77886BE3}" type="parTrans" cxnId="{D24D5C6A-29C5-4E85-BF8A-D703BE3CDF38}">
      <dgm:prSet/>
      <dgm:spPr/>
      <dgm:t>
        <a:bodyPr/>
        <a:lstStyle/>
        <a:p>
          <a:endParaRPr lang="el-GR"/>
        </a:p>
      </dgm:t>
    </dgm:pt>
    <dgm:pt modelId="{85D850F8-7F73-4DDF-AA10-596A7482B6A7}" type="sibTrans" cxnId="{D24D5C6A-29C5-4E85-BF8A-D703BE3CDF38}">
      <dgm:prSet/>
      <dgm:spPr/>
      <dgm:t>
        <a:bodyPr/>
        <a:lstStyle/>
        <a:p>
          <a:endParaRPr lang="el-GR"/>
        </a:p>
      </dgm:t>
    </dgm:pt>
    <dgm:pt modelId="{8403B3F5-9FAD-432D-BAC7-C74AF5392CE5}">
      <dgm:prSet phldrT="[Κείμενο]"/>
      <dgm:spPr/>
      <dgm:t>
        <a:bodyPr/>
        <a:lstStyle/>
        <a:p>
          <a:r>
            <a:rPr lang="el-GR" dirty="0" smtClean="0"/>
            <a:t>Βλεννογόνος γλώσσας, παρειών, ούλων και υπερώας</a:t>
          </a:r>
          <a:endParaRPr lang="el-GR" dirty="0"/>
        </a:p>
      </dgm:t>
    </dgm:pt>
    <dgm:pt modelId="{CD5909A8-397C-4B1E-BDC9-8AC9A7E08FFA}" type="parTrans" cxnId="{E98E0798-EDED-4C21-97E6-9440EDED56C4}">
      <dgm:prSet/>
      <dgm:spPr/>
      <dgm:t>
        <a:bodyPr/>
        <a:lstStyle/>
        <a:p>
          <a:endParaRPr lang="el-GR"/>
        </a:p>
      </dgm:t>
    </dgm:pt>
    <dgm:pt modelId="{D44F11A5-027C-4554-B004-D6F3B4F2E909}" type="sibTrans" cxnId="{E98E0798-EDED-4C21-97E6-9440EDED56C4}">
      <dgm:prSet/>
      <dgm:spPr/>
      <dgm:t>
        <a:bodyPr/>
        <a:lstStyle/>
        <a:p>
          <a:endParaRPr lang="el-GR"/>
        </a:p>
      </dgm:t>
    </dgm:pt>
    <dgm:pt modelId="{79BB5BAD-E879-423A-9C28-EEE04938D2CC}">
      <dgm:prSet phldrT="[Κείμενο]"/>
      <dgm:spPr/>
      <dgm:t>
        <a:bodyPr/>
        <a:lstStyle/>
        <a:p>
          <a:r>
            <a:rPr lang="el-GR" dirty="0" smtClean="0"/>
            <a:t>Άτομα με διαβήτη, </a:t>
          </a:r>
          <a:r>
            <a:rPr lang="en-US" dirty="0" smtClean="0"/>
            <a:t>AIDS, </a:t>
          </a:r>
          <a:r>
            <a:rPr lang="el-GR" dirty="0" smtClean="0"/>
            <a:t>ανοσοκαταστολή, ηλικιωμένοι</a:t>
          </a:r>
          <a:endParaRPr lang="el-GR" dirty="0"/>
        </a:p>
      </dgm:t>
    </dgm:pt>
    <dgm:pt modelId="{53AAA6F6-193C-4B8F-9B12-87750CF9BD35}" type="parTrans" cxnId="{F5DFC6BB-9861-4D10-AA0D-54FF368AEED5}">
      <dgm:prSet/>
      <dgm:spPr/>
      <dgm:t>
        <a:bodyPr/>
        <a:lstStyle/>
        <a:p>
          <a:endParaRPr lang="el-GR"/>
        </a:p>
      </dgm:t>
    </dgm:pt>
    <dgm:pt modelId="{55999D3B-DCD4-42F8-81A0-B573760D560B}" type="sibTrans" cxnId="{F5DFC6BB-9861-4D10-AA0D-54FF368AEED5}">
      <dgm:prSet/>
      <dgm:spPr/>
      <dgm:t>
        <a:bodyPr/>
        <a:lstStyle/>
        <a:p>
          <a:endParaRPr lang="el-GR"/>
        </a:p>
      </dgm:t>
    </dgm:pt>
    <dgm:pt modelId="{3B229F15-8E4F-421A-A4D2-22A73C973AF3}">
      <dgm:prSet phldrT="[Κείμενο]"/>
      <dgm:spPr>
        <a:blipFill rotWithShape="0">
          <a:blip xmlns:r="http://schemas.openxmlformats.org/officeDocument/2006/relationships" r:embed="rId1"/>
          <a:stretch>
            <a:fillRect/>
          </a:stretch>
        </a:blipFill>
      </dgm:spPr>
      <dgm:t>
        <a:bodyPr/>
        <a:lstStyle/>
        <a:p>
          <a:endParaRPr lang="el-GR" dirty="0"/>
        </a:p>
      </dgm:t>
    </dgm:pt>
    <dgm:pt modelId="{AB49DD4D-854E-40BE-AD70-36D89188E8F6}" type="parTrans" cxnId="{37EBE8CF-EB09-43B6-B9EF-56382F20B277}">
      <dgm:prSet/>
      <dgm:spPr/>
      <dgm:t>
        <a:bodyPr/>
        <a:lstStyle/>
        <a:p>
          <a:endParaRPr lang="el-GR"/>
        </a:p>
      </dgm:t>
    </dgm:pt>
    <dgm:pt modelId="{B8A9AE4B-A805-4535-827F-6F5524F69DC8}" type="sibTrans" cxnId="{37EBE8CF-EB09-43B6-B9EF-56382F20B277}">
      <dgm:prSet/>
      <dgm:spPr/>
      <dgm:t>
        <a:bodyPr/>
        <a:lstStyle/>
        <a:p>
          <a:endParaRPr lang="el-GR"/>
        </a:p>
      </dgm:t>
    </dgm:pt>
    <dgm:pt modelId="{74141C70-BFD4-4B91-85F2-08BE568CAEF7}" type="pres">
      <dgm:prSet presAssocID="{4B71B7F8-0516-4F31-9780-3CEF63F0230C}" presName="composite" presStyleCnt="0">
        <dgm:presLayoutVars>
          <dgm:chMax val="5"/>
          <dgm:dir/>
          <dgm:animLvl val="ctr"/>
          <dgm:resizeHandles val="exact"/>
        </dgm:presLayoutVars>
      </dgm:prSet>
      <dgm:spPr/>
      <dgm:t>
        <a:bodyPr/>
        <a:lstStyle/>
        <a:p>
          <a:endParaRPr lang="el-GR"/>
        </a:p>
      </dgm:t>
    </dgm:pt>
    <dgm:pt modelId="{85E5F102-B438-4D3C-B4B8-CA9135E76680}" type="pres">
      <dgm:prSet presAssocID="{4B71B7F8-0516-4F31-9780-3CEF63F0230C}" presName="cycle" presStyleCnt="0"/>
      <dgm:spPr/>
    </dgm:pt>
    <dgm:pt modelId="{BD480515-BFA6-4CB8-8577-6224EED64B86}" type="pres">
      <dgm:prSet presAssocID="{4B71B7F8-0516-4F31-9780-3CEF63F0230C}" presName="centerShape" presStyleCnt="0"/>
      <dgm:spPr/>
    </dgm:pt>
    <dgm:pt modelId="{79E76529-078D-40A2-896E-2F5C040F98CA}" type="pres">
      <dgm:prSet presAssocID="{4B71B7F8-0516-4F31-9780-3CEF63F0230C}" presName="connSite" presStyleLbl="node1" presStyleIdx="0" presStyleCnt="5"/>
      <dgm:spPr/>
    </dgm:pt>
    <dgm:pt modelId="{9FD11B5B-65EA-494F-82B5-8C17175BB0DA}" type="pres">
      <dgm:prSet presAssocID="{4B71B7F8-0516-4F31-9780-3CEF63F0230C}" presName="visible" presStyleLbl="node1" presStyleIdx="0" presStyleCnt="5"/>
      <dgm:spPr>
        <a:solidFill>
          <a:schemeClr val="accent1">
            <a:hueOff val="0"/>
            <a:satOff val="0"/>
            <a:lumOff val="0"/>
          </a:schemeClr>
        </a:solidFill>
        <a:ln>
          <a:noFill/>
        </a:ln>
      </dgm:spPr>
    </dgm:pt>
    <dgm:pt modelId="{93259ED0-7659-425B-BA22-6DE355110661}" type="pres">
      <dgm:prSet presAssocID="{AF0B54BE-3582-4878-B963-7CC794CD5DA4}" presName="Name25" presStyleLbl="parChTrans1D1" presStyleIdx="0" presStyleCnt="4"/>
      <dgm:spPr/>
      <dgm:t>
        <a:bodyPr/>
        <a:lstStyle/>
        <a:p>
          <a:endParaRPr lang="el-GR"/>
        </a:p>
      </dgm:t>
    </dgm:pt>
    <dgm:pt modelId="{787FA1C1-EC8C-4F06-AB33-CF177F7C006F}" type="pres">
      <dgm:prSet presAssocID="{CB47D61A-933A-4857-BE5E-8DB686CE5991}" presName="node" presStyleCnt="0"/>
      <dgm:spPr/>
    </dgm:pt>
    <dgm:pt modelId="{299C0637-DD1E-4DAB-AEEF-A5FF6C4E176C}" type="pres">
      <dgm:prSet presAssocID="{CB47D61A-933A-4857-BE5E-8DB686CE5991}" presName="parentNode" presStyleLbl="node1" presStyleIdx="1" presStyleCnt="5" custLinFactNeighborX="11957" custLinFactNeighborY="5182">
        <dgm:presLayoutVars>
          <dgm:chMax val="1"/>
          <dgm:bulletEnabled val="1"/>
        </dgm:presLayoutVars>
      </dgm:prSet>
      <dgm:spPr/>
      <dgm:t>
        <a:bodyPr/>
        <a:lstStyle/>
        <a:p>
          <a:endParaRPr lang="el-GR"/>
        </a:p>
      </dgm:t>
    </dgm:pt>
    <dgm:pt modelId="{692E66D0-D26A-4ADD-A8EA-4A11FC67DE3D}" type="pres">
      <dgm:prSet presAssocID="{CB47D61A-933A-4857-BE5E-8DB686CE5991}" presName="childNode" presStyleLbl="revTx" presStyleIdx="0" presStyleCnt="3">
        <dgm:presLayoutVars>
          <dgm:bulletEnabled val="1"/>
        </dgm:presLayoutVars>
      </dgm:prSet>
      <dgm:spPr/>
      <dgm:t>
        <a:bodyPr/>
        <a:lstStyle/>
        <a:p>
          <a:endParaRPr lang="el-GR"/>
        </a:p>
      </dgm:t>
    </dgm:pt>
    <dgm:pt modelId="{35BAD60D-F23E-49F3-A9CB-CF46780E7E26}" type="pres">
      <dgm:prSet presAssocID="{F37B6DE2-738B-4B30-920C-34DC6BD8BAC6}" presName="Name25" presStyleLbl="parChTrans1D1" presStyleIdx="1" presStyleCnt="4"/>
      <dgm:spPr/>
      <dgm:t>
        <a:bodyPr/>
        <a:lstStyle/>
        <a:p>
          <a:endParaRPr lang="el-GR"/>
        </a:p>
      </dgm:t>
    </dgm:pt>
    <dgm:pt modelId="{B2DAEFC8-B4AA-4C04-B2A7-849D6C4D84CD}" type="pres">
      <dgm:prSet presAssocID="{5325311F-E070-4074-A041-E49DEF637741}" presName="node" presStyleCnt="0"/>
      <dgm:spPr/>
    </dgm:pt>
    <dgm:pt modelId="{95F9304D-720F-4774-8A18-F2EB5B866503}" type="pres">
      <dgm:prSet presAssocID="{5325311F-E070-4074-A041-E49DEF637741}" presName="parentNode" presStyleLbl="node1" presStyleIdx="2" presStyleCnt="5" custScaleX="109756" custLinFactNeighborX="18398" custLinFactNeighborY="22539">
        <dgm:presLayoutVars>
          <dgm:chMax val="1"/>
          <dgm:bulletEnabled val="1"/>
        </dgm:presLayoutVars>
      </dgm:prSet>
      <dgm:spPr/>
      <dgm:t>
        <a:bodyPr/>
        <a:lstStyle/>
        <a:p>
          <a:endParaRPr lang="el-GR"/>
        </a:p>
      </dgm:t>
    </dgm:pt>
    <dgm:pt modelId="{6501D706-1CA5-4D20-B29B-8602AF087CCB}" type="pres">
      <dgm:prSet presAssocID="{5325311F-E070-4074-A041-E49DEF637741}" presName="childNode" presStyleLbl="revTx" presStyleIdx="1" presStyleCnt="3">
        <dgm:presLayoutVars>
          <dgm:bulletEnabled val="1"/>
        </dgm:presLayoutVars>
      </dgm:prSet>
      <dgm:spPr/>
      <dgm:t>
        <a:bodyPr/>
        <a:lstStyle/>
        <a:p>
          <a:endParaRPr lang="el-GR"/>
        </a:p>
      </dgm:t>
    </dgm:pt>
    <dgm:pt modelId="{EB5AFAE1-DBCA-43B0-819E-2B1B7EBD0678}" type="pres">
      <dgm:prSet presAssocID="{352941B5-FCC4-4355-B494-071D77886BE3}" presName="Name25" presStyleLbl="parChTrans1D1" presStyleIdx="2" presStyleCnt="4"/>
      <dgm:spPr/>
      <dgm:t>
        <a:bodyPr/>
        <a:lstStyle/>
        <a:p>
          <a:endParaRPr lang="el-GR"/>
        </a:p>
      </dgm:t>
    </dgm:pt>
    <dgm:pt modelId="{567ACC6C-F4BB-4AE4-A29E-DF73B112275A}" type="pres">
      <dgm:prSet presAssocID="{C212A867-41A5-419D-B1FB-DF8ABB9816D5}" presName="node" presStyleCnt="0"/>
      <dgm:spPr/>
    </dgm:pt>
    <dgm:pt modelId="{AA144E4A-A653-4480-B121-1A28077D3EAF}" type="pres">
      <dgm:prSet presAssocID="{C212A867-41A5-419D-B1FB-DF8ABB9816D5}" presName="parentNode" presStyleLbl="node1" presStyleIdx="3" presStyleCnt="5" custLinFactNeighborX="-26752" custLinFactNeighborY="34156">
        <dgm:presLayoutVars>
          <dgm:chMax val="1"/>
          <dgm:bulletEnabled val="1"/>
        </dgm:presLayoutVars>
      </dgm:prSet>
      <dgm:spPr/>
      <dgm:t>
        <a:bodyPr/>
        <a:lstStyle/>
        <a:p>
          <a:endParaRPr lang="el-GR"/>
        </a:p>
      </dgm:t>
    </dgm:pt>
    <dgm:pt modelId="{BB70D1C8-D1D4-4B2C-90A0-29F7EA17EF9E}" type="pres">
      <dgm:prSet presAssocID="{C212A867-41A5-419D-B1FB-DF8ABB9816D5}" presName="childNode" presStyleLbl="revTx" presStyleIdx="2" presStyleCnt="3">
        <dgm:presLayoutVars>
          <dgm:bulletEnabled val="1"/>
        </dgm:presLayoutVars>
      </dgm:prSet>
      <dgm:spPr/>
      <dgm:t>
        <a:bodyPr/>
        <a:lstStyle/>
        <a:p>
          <a:endParaRPr lang="el-GR"/>
        </a:p>
      </dgm:t>
    </dgm:pt>
    <dgm:pt modelId="{A373B565-0BD8-4036-9D2B-3FF7E0026BE6}" type="pres">
      <dgm:prSet presAssocID="{AB49DD4D-854E-40BE-AD70-36D89188E8F6}" presName="Name25" presStyleLbl="parChTrans1D1" presStyleIdx="3" presStyleCnt="4"/>
      <dgm:spPr/>
      <dgm:t>
        <a:bodyPr/>
        <a:lstStyle/>
        <a:p>
          <a:endParaRPr lang="el-GR"/>
        </a:p>
      </dgm:t>
    </dgm:pt>
    <dgm:pt modelId="{1268264B-11B1-44CA-9C7F-B98E76FD6B87}" type="pres">
      <dgm:prSet presAssocID="{3B229F15-8E4F-421A-A4D2-22A73C973AF3}" presName="node" presStyleCnt="0"/>
      <dgm:spPr/>
    </dgm:pt>
    <dgm:pt modelId="{26062C91-A317-4614-A801-F482A5430F39}" type="pres">
      <dgm:prSet presAssocID="{3B229F15-8E4F-421A-A4D2-22A73C973AF3}" presName="parentNode" presStyleLbl="node1" presStyleIdx="4" presStyleCnt="5" custLinFactX="-100000" custLinFactY="-100000" custLinFactNeighborX="-120169" custLinFactNeighborY="-176430">
        <dgm:presLayoutVars>
          <dgm:chMax val="1"/>
          <dgm:bulletEnabled val="1"/>
        </dgm:presLayoutVars>
      </dgm:prSet>
      <dgm:spPr/>
      <dgm:t>
        <a:bodyPr/>
        <a:lstStyle/>
        <a:p>
          <a:endParaRPr lang="el-GR"/>
        </a:p>
      </dgm:t>
    </dgm:pt>
    <dgm:pt modelId="{5547E596-0AFD-4190-81E9-D1CA5283DC0E}" type="pres">
      <dgm:prSet presAssocID="{3B229F15-8E4F-421A-A4D2-22A73C973AF3}" presName="childNode" presStyleLbl="revTx" presStyleIdx="2" presStyleCnt="3">
        <dgm:presLayoutVars>
          <dgm:bulletEnabled val="1"/>
        </dgm:presLayoutVars>
      </dgm:prSet>
      <dgm:spPr/>
    </dgm:pt>
  </dgm:ptLst>
  <dgm:cxnLst>
    <dgm:cxn modelId="{37EBE8CF-EB09-43B6-B9EF-56382F20B277}" srcId="{4B71B7F8-0516-4F31-9780-3CEF63F0230C}" destId="{3B229F15-8E4F-421A-A4D2-22A73C973AF3}" srcOrd="3" destOrd="0" parTransId="{AB49DD4D-854E-40BE-AD70-36D89188E8F6}" sibTransId="{B8A9AE4B-A805-4535-827F-6F5524F69DC8}"/>
    <dgm:cxn modelId="{C5B3D594-FB59-4726-9201-5620A5DF134B}" type="presOf" srcId="{8403B3F5-9FAD-432D-BAC7-C74AF5392CE5}" destId="{BB70D1C8-D1D4-4B2C-90A0-29F7EA17EF9E}" srcOrd="0" destOrd="0" presId="urn:microsoft.com/office/officeart/2005/8/layout/radial2"/>
    <dgm:cxn modelId="{AB076065-88CC-415F-AF29-603EE5D0DC42}" type="presOf" srcId="{C212A867-41A5-419D-B1FB-DF8ABB9816D5}" destId="{AA144E4A-A653-4480-B121-1A28077D3EAF}" srcOrd="0" destOrd="0" presId="urn:microsoft.com/office/officeart/2005/8/layout/radial2"/>
    <dgm:cxn modelId="{457708DE-4394-4D40-B297-4BDC03D52E64}" type="presOf" srcId="{5325311F-E070-4074-A041-E49DEF637741}" destId="{95F9304D-720F-4774-8A18-F2EB5B866503}" srcOrd="0" destOrd="0" presId="urn:microsoft.com/office/officeart/2005/8/layout/radial2"/>
    <dgm:cxn modelId="{E5CE85A1-3D0B-4A8C-B99B-5E1D99F120A9}" srcId="{5325311F-E070-4074-A041-E49DEF637741}" destId="{2B916B26-B4F6-4320-929E-663A90453813}" srcOrd="0" destOrd="0" parTransId="{806641C5-17CB-4286-B6AB-B04DFCA3107E}" sibTransId="{F6573829-3947-4636-B61A-840E88701D02}"/>
    <dgm:cxn modelId="{42C2C0A5-4AD8-474B-9FD0-CDCAD4715D5F}" srcId="{CB47D61A-933A-4857-BE5E-8DB686CE5991}" destId="{63DA4EE8-312D-43E0-90DC-2C296D4EE06A}" srcOrd="0" destOrd="0" parTransId="{2BF53726-3FB3-4040-B884-D6FCEE3D8011}" sibTransId="{3EB71350-19E2-4270-B530-1A7961AB6FFC}"/>
    <dgm:cxn modelId="{A441F726-FE6A-4D86-B285-0FCDDC212364}" type="presOf" srcId="{352941B5-FCC4-4355-B494-071D77886BE3}" destId="{EB5AFAE1-DBCA-43B0-819E-2B1B7EBD0678}" srcOrd="0" destOrd="0" presId="urn:microsoft.com/office/officeart/2005/8/layout/radial2"/>
    <dgm:cxn modelId="{C5A981B4-FAB8-4A05-87E9-622833FFE47C}" type="presOf" srcId="{63DA4EE8-312D-43E0-90DC-2C296D4EE06A}" destId="{692E66D0-D26A-4ADD-A8EA-4A11FC67DE3D}" srcOrd="0" destOrd="0" presId="urn:microsoft.com/office/officeart/2005/8/layout/radial2"/>
    <dgm:cxn modelId="{0B0E3927-03D7-427E-B5DA-A23DEDA10207}" type="presOf" srcId="{3B229F15-8E4F-421A-A4D2-22A73C973AF3}" destId="{26062C91-A317-4614-A801-F482A5430F39}" srcOrd="0" destOrd="0" presId="urn:microsoft.com/office/officeart/2005/8/layout/radial2"/>
    <dgm:cxn modelId="{F2DE5114-A54C-488F-B222-65E0A1017895}" type="presOf" srcId="{79BB5BAD-E879-423A-9C28-EEE04938D2CC}" destId="{692E66D0-D26A-4ADD-A8EA-4A11FC67DE3D}" srcOrd="0" destOrd="1" presId="urn:microsoft.com/office/officeart/2005/8/layout/radial2"/>
    <dgm:cxn modelId="{1B75AA22-859C-4F8D-AB2C-603688F9729A}" type="presOf" srcId="{AF0B54BE-3582-4878-B963-7CC794CD5DA4}" destId="{93259ED0-7659-425B-BA22-6DE355110661}" srcOrd="0" destOrd="0" presId="urn:microsoft.com/office/officeart/2005/8/layout/radial2"/>
    <dgm:cxn modelId="{F5DFC6BB-9861-4D10-AA0D-54FF368AEED5}" srcId="{CB47D61A-933A-4857-BE5E-8DB686CE5991}" destId="{79BB5BAD-E879-423A-9C28-EEE04938D2CC}" srcOrd="1" destOrd="0" parTransId="{53AAA6F6-193C-4B8F-9B12-87750CF9BD35}" sibTransId="{55999D3B-DCD4-42F8-81A0-B573760D560B}"/>
    <dgm:cxn modelId="{11E74326-7B83-478B-A08C-6E78612DCCFA}" type="presOf" srcId="{CB47D61A-933A-4857-BE5E-8DB686CE5991}" destId="{299C0637-DD1E-4DAB-AEEF-A5FF6C4E176C}" srcOrd="0" destOrd="0" presId="urn:microsoft.com/office/officeart/2005/8/layout/radial2"/>
    <dgm:cxn modelId="{61C65A7E-D751-4A66-9F3F-DEB617588AB5}" srcId="{4B71B7F8-0516-4F31-9780-3CEF63F0230C}" destId="{5325311F-E070-4074-A041-E49DEF637741}" srcOrd="1" destOrd="0" parTransId="{F37B6DE2-738B-4B30-920C-34DC6BD8BAC6}" sibTransId="{81F19840-AF39-4FE2-994C-9F59CF4A9210}"/>
    <dgm:cxn modelId="{D24D5C6A-29C5-4E85-BF8A-D703BE3CDF38}" srcId="{4B71B7F8-0516-4F31-9780-3CEF63F0230C}" destId="{C212A867-41A5-419D-B1FB-DF8ABB9816D5}" srcOrd="2" destOrd="0" parTransId="{352941B5-FCC4-4355-B494-071D77886BE3}" sibTransId="{85D850F8-7F73-4DDF-AA10-596A7482B6A7}"/>
    <dgm:cxn modelId="{4808A269-77C1-4AE4-9D9E-A425FE85EA6A}" type="presOf" srcId="{2B916B26-B4F6-4320-929E-663A90453813}" destId="{6501D706-1CA5-4D20-B29B-8602AF087CCB}" srcOrd="0" destOrd="0" presId="urn:microsoft.com/office/officeart/2005/8/layout/radial2"/>
    <dgm:cxn modelId="{FA3673C2-FE05-4C9C-A0EB-087F4EA75CD6}" type="presOf" srcId="{A7CE3A31-335A-4B74-B882-BA1C5579A08C}" destId="{6501D706-1CA5-4D20-B29B-8602AF087CCB}" srcOrd="0" destOrd="1" presId="urn:microsoft.com/office/officeart/2005/8/layout/radial2"/>
    <dgm:cxn modelId="{5D343662-4EA7-4750-8636-5071741D776E}" type="presOf" srcId="{F37B6DE2-738B-4B30-920C-34DC6BD8BAC6}" destId="{35BAD60D-F23E-49F3-A9CB-CF46780E7E26}" srcOrd="0" destOrd="0" presId="urn:microsoft.com/office/officeart/2005/8/layout/radial2"/>
    <dgm:cxn modelId="{231F7D16-FBDE-48CA-B42C-9F60D9A66A13}" srcId="{5325311F-E070-4074-A041-E49DEF637741}" destId="{A7CE3A31-335A-4B74-B882-BA1C5579A08C}" srcOrd="1" destOrd="0" parTransId="{78BE4553-F6EA-45DD-9ED3-66D32A683880}" sibTransId="{4B936847-8CCA-4A9E-8F14-B7A2452FB1EA}"/>
    <dgm:cxn modelId="{4C1B6DDF-3BF9-45FE-897C-15C08FD50AA1}" type="presOf" srcId="{4B71B7F8-0516-4F31-9780-3CEF63F0230C}" destId="{74141C70-BFD4-4B91-85F2-08BE568CAEF7}" srcOrd="0" destOrd="0" presId="urn:microsoft.com/office/officeart/2005/8/layout/radial2"/>
    <dgm:cxn modelId="{E98E0798-EDED-4C21-97E6-9440EDED56C4}" srcId="{C212A867-41A5-419D-B1FB-DF8ABB9816D5}" destId="{8403B3F5-9FAD-432D-BAC7-C74AF5392CE5}" srcOrd="0" destOrd="0" parTransId="{CD5909A8-397C-4B1E-BDC9-8AC9A7E08FFA}" sibTransId="{D44F11A5-027C-4554-B004-D6F3B4F2E909}"/>
    <dgm:cxn modelId="{28262F61-8B99-4A1E-8C26-3B5F743782A2}" type="presOf" srcId="{AB49DD4D-854E-40BE-AD70-36D89188E8F6}" destId="{A373B565-0BD8-4036-9D2B-3FF7E0026BE6}" srcOrd="0" destOrd="0" presId="urn:microsoft.com/office/officeart/2005/8/layout/radial2"/>
    <dgm:cxn modelId="{8E52D90E-19AC-4FA8-81B3-ABCBB9F1265A}" srcId="{4B71B7F8-0516-4F31-9780-3CEF63F0230C}" destId="{CB47D61A-933A-4857-BE5E-8DB686CE5991}" srcOrd="0" destOrd="0" parTransId="{AF0B54BE-3582-4878-B963-7CC794CD5DA4}" sibTransId="{D1E1E14F-8920-469F-80B8-578E8D110CB9}"/>
    <dgm:cxn modelId="{D86F93E8-B92B-4F09-9205-B775C0ACDD74}" type="presParOf" srcId="{74141C70-BFD4-4B91-85F2-08BE568CAEF7}" destId="{85E5F102-B438-4D3C-B4B8-CA9135E76680}" srcOrd="0" destOrd="0" presId="urn:microsoft.com/office/officeart/2005/8/layout/radial2"/>
    <dgm:cxn modelId="{02AF725C-5D88-4887-A111-09BA852AB5BC}" type="presParOf" srcId="{85E5F102-B438-4D3C-B4B8-CA9135E76680}" destId="{BD480515-BFA6-4CB8-8577-6224EED64B86}" srcOrd="0" destOrd="0" presId="urn:microsoft.com/office/officeart/2005/8/layout/radial2"/>
    <dgm:cxn modelId="{B1B1517F-2721-464B-9174-80C6EC32E50A}" type="presParOf" srcId="{BD480515-BFA6-4CB8-8577-6224EED64B86}" destId="{79E76529-078D-40A2-896E-2F5C040F98CA}" srcOrd="0" destOrd="0" presId="urn:microsoft.com/office/officeart/2005/8/layout/radial2"/>
    <dgm:cxn modelId="{214605B4-6CC5-4A20-895C-D7F4643C586B}" type="presParOf" srcId="{BD480515-BFA6-4CB8-8577-6224EED64B86}" destId="{9FD11B5B-65EA-494F-82B5-8C17175BB0DA}" srcOrd="1" destOrd="0" presId="urn:microsoft.com/office/officeart/2005/8/layout/radial2"/>
    <dgm:cxn modelId="{B9B4B11B-D34D-4659-91B9-69762B89C152}" type="presParOf" srcId="{85E5F102-B438-4D3C-B4B8-CA9135E76680}" destId="{93259ED0-7659-425B-BA22-6DE355110661}" srcOrd="1" destOrd="0" presId="urn:microsoft.com/office/officeart/2005/8/layout/radial2"/>
    <dgm:cxn modelId="{4533516A-E72F-4327-93CF-C1387A5E9AC1}" type="presParOf" srcId="{85E5F102-B438-4D3C-B4B8-CA9135E76680}" destId="{787FA1C1-EC8C-4F06-AB33-CF177F7C006F}" srcOrd="2" destOrd="0" presId="urn:microsoft.com/office/officeart/2005/8/layout/radial2"/>
    <dgm:cxn modelId="{D6B57BAE-E195-4110-8A4A-5A8141C94210}" type="presParOf" srcId="{787FA1C1-EC8C-4F06-AB33-CF177F7C006F}" destId="{299C0637-DD1E-4DAB-AEEF-A5FF6C4E176C}" srcOrd="0" destOrd="0" presId="urn:microsoft.com/office/officeart/2005/8/layout/radial2"/>
    <dgm:cxn modelId="{D58CBF44-D9B7-4A9F-B5B2-2B54B413CFD9}" type="presParOf" srcId="{787FA1C1-EC8C-4F06-AB33-CF177F7C006F}" destId="{692E66D0-D26A-4ADD-A8EA-4A11FC67DE3D}" srcOrd="1" destOrd="0" presId="urn:microsoft.com/office/officeart/2005/8/layout/radial2"/>
    <dgm:cxn modelId="{254F0A59-E4CA-4836-9EFA-5B096D237A78}" type="presParOf" srcId="{85E5F102-B438-4D3C-B4B8-CA9135E76680}" destId="{35BAD60D-F23E-49F3-A9CB-CF46780E7E26}" srcOrd="3" destOrd="0" presId="urn:microsoft.com/office/officeart/2005/8/layout/radial2"/>
    <dgm:cxn modelId="{E5AEEB7F-85FD-45B0-811E-9776494AD2DE}" type="presParOf" srcId="{85E5F102-B438-4D3C-B4B8-CA9135E76680}" destId="{B2DAEFC8-B4AA-4C04-B2A7-849D6C4D84CD}" srcOrd="4" destOrd="0" presId="urn:microsoft.com/office/officeart/2005/8/layout/radial2"/>
    <dgm:cxn modelId="{59291B7E-8C8D-4269-99C0-08FE34CC8B76}" type="presParOf" srcId="{B2DAEFC8-B4AA-4C04-B2A7-849D6C4D84CD}" destId="{95F9304D-720F-4774-8A18-F2EB5B866503}" srcOrd="0" destOrd="0" presId="urn:microsoft.com/office/officeart/2005/8/layout/radial2"/>
    <dgm:cxn modelId="{669BBC1A-C60E-42C8-85E3-9E91AB08CFB3}" type="presParOf" srcId="{B2DAEFC8-B4AA-4C04-B2A7-849D6C4D84CD}" destId="{6501D706-1CA5-4D20-B29B-8602AF087CCB}" srcOrd="1" destOrd="0" presId="urn:microsoft.com/office/officeart/2005/8/layout/radial2"/>
    <dgm:cxn modelId="{BBC11FC3-7D54-44FC-916B-93A668EA4BE8}" type="presParOf" srcId="{85E5F102-B438-4D3C-B4B8-CA9135E76680}" destId="{EB5AFAE1-DBCA-43B0-819E-2B1B7EBD0678}" srcOrd="5" destOrd="0" presId="urn:microsoft.com/office/officeart/2005/8/layout/radial2"/>
    <dgm:cxn modelId="{E426FDED-8AD9-4000-8565-D4A42A5A5D3B}" type="presParOf" srcId="{85E5F102-B438-4D3C-B4B8-CA9135E76680}" destId="{567ACC6C-F4BB-4AE4-A29E-DF73B112275A}" srcOrd="6" destOrd="0" presId="urn:microsoft.com/office/officeart/2005/8/layout/radial2"/>
    <dgm:cxn modelId="{F56730E5-480B-47B1-ADF6-5152492DD981}" type="presParOf" srcId="{567ACC6C-F4BB-4AE4-A29E-DF73B112275A}" destId="{AA144E4A-A653-4480-B121-1A28077D3EAF}" srcOrd="0" destOrd="0" presId="urn:microsoft.com/office/officeart/2005/8/layout/radial2"/>
    <dgm:cxn modelId="{D982D890-9440-43F0-835F-4A1E766FB1E0}" type="presParOf" srcId="{567ACC6C-F4BB-4AE4-A29E-DF73B112275A}" destId="{BB70D1C8-D1D4-4B2C-90A0-29F7EA17EF9E}" srcOrd="1" destOrd="0" presId="urn:microsoft.com/office/officeart/2005/8/layout/radial2"/>
    <dgm:cxn modelId="{42A1FD6B-6B44-4F9F-807B-60B6100F0DCE}" type="presParOf" srcId="{85E5F102-B438-4D3C-B4B8-CA9135E76680}" destId="{A373B565-0BD8-4036-9D2B-3FF7E0026BE6}" srcOrd="7" destOrd="0" presId="urn:microsoft.com/office/officeart/2005/8/layout/radial2"/>
    <dgm:cxn modelId="{1B3FF4D1-B94E-4A70-BAD1-227B0CF2C0AD}" type="presParOf" srcId="{85E5F102-B438-4D3C-B4B8-CA9135E76680}" destId="{1268264B-11B1-44CA-9C7F-B98E76FD6B87}" srcOrd="8" destOrd="0" presId="urn:microsoft.com/office/officeart/2005/8/layout/radial2"/>
    <dgm:cxn modelId="{DED11E95-D228-4F2E-A0E7-408A919458A7}" type="presParOf" srcId="{1268264B-11B1-44CA-9C7F-B98E76FD6B87}" destId="{26062C91-A317-4614-A801-F482A5430F39}" srcOrd="0" destOrd="0" presId="urn:microsoft.com/office/officeart/2005/8/layout/radial2"/>
    <dgm:cxn modelId="{2651A70D-C36E-4548-ABF3-EBB752AFCC77}" type="presParOf" srcId="{1268264B-11B1-44CA-9C7F-B98E76FD6B87}" destId="{5547E596-0AFD-4190-81E9-D1CA5283DC0E}"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4B71B7F8-0516-4F31-9780-3CEF63F0230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l-GR"/>
        </a:p>
      </dgm:t>
    </dgm:pt>
    <dgm:pt modelId="{CB47D61A-933A-4857-BE5E-8DB686CE5991}">
      <dgm:prSet phldrT="[Κείμενο]" custT="1"/>
      <dgm:spPr>
        <a:solidFill>
          <a:schemeClr val="accent5">
            <a:lumMod val="75000"/>
          </a:schemeClr>
        </a:solidFill>
        <a:ln>
          <a:noFill/>
        </a:ln>
      </dgm:spPr>
      <dgm:t>
        <a:bodyPr/>
        <a:lstStyle/>
        <a:p>
          <a:r>
            <a:rPr lang="el-GR" sz="1400" dirty="0" smtClean="0"/>
            <a:t>Ευαίσθητες ομάδες</a:t>
          </a:r>
          <a:endParaRPr lang="el-GR" sz="1400" dirty="0"/>
        </a:p>
      </dgm:t>
    </dgm:pt>
    <dgm:pt modelId="{AF0B54BE-3582-4878-B963-7CC794CD5DA4}" type="parTrans" cxnId="{8E52D90E-19AC-4FA8-81B3-ABCBB9F1265A}">
      <dgm:prSet/>
      <dgm:spPr/>
      <dgm:t>
        <a:bodyPr/>
        <a:lstStyle/>
        <a:p>
          <a:endParaRPr lang="el-GR"/>
        </a:p>
      </dgm:t>
    </dgm:pt>
    <dgm:pt modelId="{D1E1E14F-8920-469F-80B8-578E8D110CB9}" type="sibTrans" cxnId="{8E52D90E-19AC-4FA8-81B3-ABCBB9F1265A}">
      <dgm:prSet/>
      <dgm:spPr/>
      <dgm:t>
        <a:bodyPr/>
        <a:lstStyle/>
        <a:p>
          <a:endParaRPr lang="el-GR"/>
        </a:p>
      </dgm:t>
    </dgm:pt>
    <dgm:pt modelId="{63DA4EE8-312D-43E0-90DC-2C296D4EE06A}">
      <dgm:prSet phldrT="[Κείμενο]"/>
      <dgm:spPr/>
      <dgm:t>
        <a:bodyPr/>
        <a:lstStyle/>
        <a:p>
          <a:r>
            <a:rPr lang="el-GR" dirty="0" smtClean="0"/>
            <a:t>Μετά από μακροχρόνια λήψη αντιβιοτικών</a:t>
          </a:r>
          <a:endParaRPr lang="el-GR" dirty="0"/>
        </a:p>
      </dgm:t>
    </dgm:pt>
    <dgm:pt modelId="{2BF53726-3FB3-4040-B884-D6FCEE3D8011}" type="parTrans" cxnId="{42C2C0A5-4AD8-474B-9FD0-CDCAD4715D5F}">
      <dgm:prSet/>
      <dgm:spPr/>
      <dgm:t>
        <a:bodyPr/>
        <a:lstStyle/>
        <a:p>
          <a:endParaRPr lang="el-GR"/>
        </a:p>
      </dgm:t>
    </dgm:pt>
    <dgm:pt modelId="{3EB71350-19E2-4270-B530-1A7961AB6FFC}" type="sibTrans" cxnId="{42C2C0A5-4AD8-474B-9FD0-CDCAD4715D5F}">
      <dgm:prSet/>
      <dgm:spPr/>
      <dgm:t>
        <a:bodyPr/>
        <a:lstStyle/>
        <a:p>
          <a:endParaRPr lang="el-GR"/>
        </a:p>
      </dgm:t>
    </dgm:pt>
    <dgm:pt modelId="{5325311F-E070-4074-A041-E49DEF637741}">
      <dgm:prSet phldrT="[Κείμενο]" custT="1"/>
      <dgm:spPr>
        <a:solidFill>
          <a:schemeClr val="accent5">
            <a:lumMod val="60000"/>
            <a:lumOff val="40000"/>
          </a:schemeClr>
        </a:solidFill>
        <a:ln>
          <a:noFill/>
        </a:ln>
      </dgm:spPr>
      <dgm:t>
        <a:bodyPr/>
        <a:lstStyle/>
        <a:p>
          <a:r>
            <a:rPr lang="el-GR" sz="1400" dirty="0" smtClean="0">
              <a:solidFill>
                <a:schemeClr val="tx1"/>
              </a:solidFill>
            </a:rPr>
            <a:t>Χαρακτηριστικά</a:t>
          </a:r>
          <a:endParaRPr lang="el-GR" sz="1400" dirty="0">
            <a:solidFill>
              <a:schemeClr val="tx1"/>
            </a:solidFill>
          </a:endParaRPr>
        </a:p>
      </dgm:t>
    </dgm:pt>
    <dgm:pt modelId="{F37B6DE2-738B-4B30-920C-34DC6BD8BAC6}" type="parTrans" cxnId="{61C65A7E-D751-4A66-9F3F-DEB617588AB5}">
      <dgm:prSet/>
      <dgm:spPr/>
      <dgm:t>
        <a:bodyPr/>
        <a:lstStyle/>
        <a:p>
          <a:endParaRPr lang="el-GR"/>
        </a:p>
      </dgm:t>
    </dgm:pt>
    <dgm:pt modelId="{81F19840-AF39-4FE2-994C-9F59CF4A9210}" type="sibTrans" cxnId="{61C65A7E-D751-4A66-9F3F-DEB617588AB5}">
      <dgm:prSet/>
      <dgm:spPr/>
      <dgm:t>
        <a:bodyPr/>
        <a:lstStyle/>
        <a:p>
          <a:endParaRPr lang="el-GR"/>
        </a:p>
      </dgm:t>
    </dgm:pt>
    <dgm:pt modelId="{2B916B26-B4F6-4320-929E-663A90453813}">
      <dgm:prSet phldrT="[Κείμενο]"/>
      <dgm:spPr/>
      <dgm:t>
        <a:bodyPr/>
        <a:lstStyle/>
        <a:p>
          <a:r>
            <a:rPr lang="el-GR" dirty="0" smtClean="0"/>
            <a:t>Πλάκες συμμετρικές, ασαφώς οριοθετημένες, </a:t>
          </a:r>
          <a:r>
            <a:rPr lang="el-GR" dirty="0" err="1" smtClean="0"/>
            <a:t>ερυθηματώδεις</a:t>
          </a:r>
          <a:r>
            <a:rPr lang="el-GR" dirty="0" smtClean="0"/>
            <a:t>, επώδυνες</a:t>
          </a:r>
          <a:endParaRPr lang="el-GR" dirty="0"/>
        </a:p>
      </dgm:t>
    </dgm:pt>
    <dgm:pt modelId="{806641C5-17CB-4286-B6AB-B04DFCA3107E}" type="parTrans" cxnId="{E5CE85A1-3D0B-4A8C-B99B-5E1D99F120A9}">
      <dgm:prSet/>
      <dgm:spPr/>
      <dgm:t>
        <a:bodyPr/>
        <a:lstStyle/>
        <a:p>
          <a:endParaRPr lang="el-GR"/>
        </a:p>
      </dgm:t>
    </dgm:pt>
    <dgm:pt modelId="{F6573829-3947-4636-B61A-840E88701D02}" type="sibTrans" cxnId="{E5CE85A1-3D0B-4A8C-B99B-5E1D99F120A9}">
      <dgm:prSet/>
      <dgm:spPr/>
      <dgm:t>
        <a:bodyPr/>
        <a:lstStyle/>
        <a:p>
          <a:endParaRPr lang="el-GR"/>
        </a:p>
      </dgm:t>
    </dgm:pt>
    <dgm:pt modelId="{A7CE3A31-335A-4B74-B882-BA1C5579A08C}">
      <dgm:prSet phldrT="[Κείμενο]"/>
      <dgm:spPr/>
      <dgm:t>
        <a:bodyPr/>
        <a:lstStyle/>
        <a:p>
          <a:r>
            <a:rPr lang="el-GR" dirty="0" smtClean="0"/>
            <a:t>Πιθανό οίδημα και περιορισμός κινητικότητας</a:t>
          </a:r>
          <a:endParaRPr lang="el-GR" dirty="0"/>
        </a:p>
      </dgm:t>
    </dgm:pt>
    <dgm:pt modelId="{78BE4553-F6EA-45DD-9ED3-66D32A683880}" type="parTrans" cxnId="{231F7D16-FBDE-48CA-B42C-9F60D9A66A13}">
      <dgm:prSet/>
      <dgm:spPr/>
      <dgm:t>
        <a:bodyPr/>
        <a:lstStyle/>
        <a:p>
          <a:endParaRPr lang="el-GR"/>
        </a:p>
      </dgm:t>
    </dgm:pt>
    <dgm:pt modelId="{4B936847-8CCA-4A9E-8F14-B7A2452FB1EA}" type="sibTrans" cxnId="{231F7D16-FBDE-48CA-B42C-9F60D9A66A13}">
      <dgm:prSet/>
      <dgm:spPr/>
      <dgm:t>
        <a:bodyPr/>
        <a:lstStyle/>
        <a:p>
          <a:endParaRPr lang="el-GR"/>
        </a:p>
      </dgm:t>
    </dgm:pt>
    <dgm:pt modelId="{C212A867-41A5-419D-B1FB-DF8ABB9816D5}">
      <dgm:prSet phldrT="[Κείμενο]" custT="1"/>
      <dgm:spPr>
        <a:solidFill>
          <a:schemeClr val="accent5">
            <a:lumMod val="40000"/>
            <a:lumOff val="60000"/>
          </a:schemeClr>
        </a:solidFill>
        <a:ln>
          <a:noFill/>
        </a:ln>
      </dgm:spPr>
      <dgm:t>
        <a:bodyPr/>
        <a:lstStyle/>
        <a:p>
          <a:r>
            <a:rPr lang="el-GR" sz="1600" dirty="0" smtClean="0">
              <a:solidFill>
                <a:schemeClr val="tx1"/>
              </a:solidFill>
            </a:rPr>
            <a:t>Θέση</a:t>
          </a:r>
          <a:endParaRPr lang="el-GR" sz="1600" dirty="0">
            <a:solidFill>
              <a:schemeClr val="tx1"/>
            </a:solidFill>
          </a:endParaRPr>
        </a:p>
      </dgm:t>
    </dgm:pt>
    <dgm:pt modelId="{352941B5-FCC4-4355-B494-071D77886BE3}" type="parTrans" cxnId="{D24D5C6A-29C5-4E85-BF8A-D703BE3CDF38}">
      <dgm:prSet/>
      <dgm:spPr/>
      <dgm:t>
        <a:bodyPr/>
        <a:lstStyle/>
        <a:p>
          <a:endParaRPr lang="el-GR"/>
        </a:p>
      </dgm:t>
    </dgm:pt>
    <dgm:pt modelId="{85D850F8-7F73-4DDF-AA10-596A7482B6A7}" type="sibTrans" cxnId="{D24D5C6A-29C5-4E85-BF8A-D703BE3CDF38}">
      <dgm:prSet/>
      <dgm:spPr/>
      <dgm:t>
        <a:bodyPr/>
        <a:lstStyle/>
        <a:p>
          <a:endParaRPr lang="el-GR"/>
        </a:p>
      </dgm:t>
    </dgm:pt>
    <dgm:pt modelId="{8403B3F5-9FAD-432D-BAC7-C74AF5392CE5}">
      <dgm:prSet phldrT="[Κείμενο]"/>
      <dgm:spPr/>
      <dgm:t>
        <a:bodyPr/>
        <a:lstStyle/>
        <a:p>
          <a:r>
            <a:rPr lang="el-GR" dirty="0" smtClean="0"/>
            <a:t>Στο μέσο της ραχιαίας επιφάνειας της γλώσσας</a:t>
          </a:r>
          <a:endParaRPr lang="el-GR" dirty="0"/>
        </a:p>
      </dgm:t>
    </dgm:pt>
    <dgm:pt modelId="{CD5909A8-397C-4B1E-BDC9-8AC9A7E08FFA}" type="parTrans" cxnId="{E98E0798-EDED-4C21-97E6-9440EDED56C4}">
      <dgm:prSet/>
      <dgm:spPr/>
      <dgm:t>
        <a:bodyPr/>
        <a:lstStyle/>
        <a:p>
          <a:endParaRPr lang="el-GR"/>
        </a:p>
      </dgm:t>
    </dgm:pt>
    <dgm:pt modelId="{D44F11A5-027C-4554-B004-D6F3B4F2E909}" type="sibTrans" cxnId="{E98E0798-EDED-4C21-97E6-9440EDED56C4}">
      <dgm:prSet/>
      <dgm:spPr/>
      <dgm:t>
        <a:bodyPr/>
        <a:lstStyle/>
        <a:p>
          <a:endParaRPr lang="el-GR"/>
        </a:p>
      </dgm:t>
    </dgm:pt>
    <dgm:pt modelId="{664075C1-8C3D-488F-96AE-671FC67ACD2A}">
      <dgm:prSet phldrT="[Κείμενο]"/>
      <dgm:spPr/>
      <dgm:t>
        <a:bodyPr/>
        <a:lstStyle/>
        <a:p>
          <a:r>
            <a:rPr lang="el-GR" dirty="0" smtClean="0"/>
            <a:t>Συχνά συνυπάρχει απώλεια θηλών</a:t>
          </a:r>
          <a:endParaRPr lang="el-GR" dirty="0"/>
        </a:p>
      </dgm:t>
    </dgm:pt>
    <dgm:pt modelId="{04D770CF-A288-45E9-811F-D4E7F4852930}" type="parTrans" cxnId="{8C87D306-3FD7-4D71-B880-FB9BB700E0A1}">
      <dgm:prSet/>
      <dgm:spPr/>
      <dgm:t>
        <a:bodyPr/>
        <a:lstStyle/>
        <a:p>
          <a:endParaRPr lang="el-GR"/>
        </a:p>
      </dgm:t>
    </dgm:pt>
    <dgm:pt modelId="{6EBB633B-C7DE-41A0-A956-48324590941E}" type="sibTrans" cxnId="{8C87D306-3FD7-4D71-B880-FB9BB700E0A1}">
      <dgm:prSet/>
      <dgm:spPr/>
      <dgm:t>
        <a:bodyPr/>
        <a:lstStyle/>
        <a:p>
          <a:endParaRPr lang="el-GR"/>
        </a:p>
      </dgm:t>
    </dgm:pt>
    <dgm:pt modelId="{3B229F15-8E4F-421A-A4D2-22A73C973AF3}">
      <dgm:prSet phldrT="[Κείμενο]"/>
      <dgm:spPr>
        <a:blipFill rotWithShape="0">
          <a:blip xmlns:r="http://schemas.openxmlformats.org/officeDocument/2006/relationships" r:embed="rId1"/>
          <a:stretch>
            <a:fillRect/>
          </a:stretch>
        </a:blipFill>
      </dgm:spPr>
      <dgm:t>
        <a:bodyPr/>
        <a:lstStyle/>
        <a:p>
          <a:endParaRPr lang="el-GR" dirty="0"/>
        </a:p>
      </dgm:t>
    </dgm:pt>
    <dgm:pt modelId="{AB49DD4D-854E-40BE-AD70-36D89188E8F6}" type="parTrans" cxnId="{37EBE8CF-EB09-43B6-B9EF-56382F20B277}">
      <dgm:prSet/>
      <dgm:spPr/>
      <dgm:t>
        <a:bodyPr/>
        <a:lstStyle/>
        <a:p>
          <a:endParaRPr lang="el-GR"/>
        </a:p>
      </dgm:t>
    </dgm:pt>
    <dgm:pt modelId="{B8A9AE4B-A805-4535-827F-6F5524F69DC8}" type="sibTrans" cxnId="{37EBE8CF-EB09-43B6-B9EF-56382F20B277}">
      <dgm:prSet/>
      <dgm:spPr/>
      <dgm:t>
        <a:bodyPr/>
        <a:lstStyle/>
        <a:p>
          <a:endParaRPr lang="el-GR"/>
        </a:p>
      </dgm:t>
    </dgm:pt>
    <dgm:pt modelId="{F1D8C8DC-ADEE-4AC2-AC1A-9BA1C9E18493}">
      <dgm:prSet phldrT="[Κείμενο]"/>
      <dgm:spPr/>
      <dgm:t>
        <a:bodyPr/>
        <a:lstStyle/>
        <a:p>
          <a:r>
            <a:rPr lang="el-GR" dirty="0" smtClean="0"/>
            <a:t>Αυξημένη ευαισθησία σε ζεστό και κρύο</a:t>
          </a:r>
          <a:endParaRPr lang="el-GR" dirty="0"/>
        </a:p>
      </dgm:t>
    </dgm:pt>
    <dgm:pt modelId="{4A9F2A2D-69D6-4879-BB11-B2D2D609D34C}" type="parTrans" cxnId="{4FB5C17C-0495-4679-B003-38F65117B80A}">
      <dgm:prSet/>
      <dgm:spPr/>
      <dgm:t>
        <a:bodyPr/>
        <a:lstStyle/>
        <a:p>
          <a:endParaRPr lang="el-GR"/>
        </a:p>
      </dgm:t>
    </dgm:pt>
    <dgm:pt modelId="{9F6E2DE0-AAB2-48F6-A672-39626FC48720}" type="sibTrans" cxnId="{4FB5C17C-0495-4679-B003-38F65117B80A}">
      <dgm:prSet/>
      <dgm:spPr/>
      <dgm:t>
        <a:bodyPr/>
        <a:lstStyle/>
        <a:p>
          <a:endParaRPr lang="el-GR"/>
        </a:p>
      </dgm:t>
    </dgm:pt>
    <dgm:pt modelId="{74141C70-BFD4-4B91-85F2-08BE568CAEF7}" type="pres">
      <dgm:prSet presAssocID="{4B71B7F8-0516-4F31-9780-3CEF63F0230C}" presName="composite" presStyleCnt="0">
        <dgm:presLayoutVars>
          <dgm:chMax val="5"/>
          <dgm:dir/>
          <dgm:animLvl val="ctr"/>
          <dgm:resizeHandles val="exact"/>
        </dgm:presLayoutVars>
      </dgm:prSet>
      <dgm:spPr/>
      <dgm:t>
        <a:bodyPr/>
        <a:lstStyle/>
        <a:p>
          <a:endParaRPr lang="el-GR"/>
        </a:p>
      </dgm:t>
    </dgm:pt>
    <dgm:pt modelId="{85E5F102-B438-4D3C-B4B8-CA9135E76680}" type="pres">
      <dgm:prSet presAssocID="{4B71B7F8-0516-4F31-9780-3CEF63F0230C}" presName="cycle" presStyleCnt="0"/>
      <dgm:spPr/>
    </dgm:pt>
    <dgm:pt modelId="{BD480515-BFA6-4CB8-8577-6224EED64B86}" type="pres">
      <dgm:prSet presAssocID="{4B71B7F8-0516-4F31-9780-3CEF63F0230C}" presName="centerShape" presStyleCnt="0"/>
      <dgm:spPr/>
    </dgm:pt>
    <dgm:pt modelId="{79E76529-078D-40A2-896E-2F5C040F98CA}" type="pres">
      <dgm:prSet presAssocID="{4B71B7F8-0516-4F31-9780-3CEF63F0230C}" presName="connSite" presStyleLbl="node1" presStyleIdx="0" presStyleCnt="5"/>
      <dgm:spPr/>
    </dgm:pt>
    <dgm:pt modelId="{9FD11B5B-65EA-494F-82B5-8C17175BB0DA}" type="pres">
      <dgm:prSet presAssocID="{4B71B7F8-0516-4F31-9780-3CEF63F0230C}" presName="visible" presStyleLbl="node1" presStyleIdx="0" presStyleCnt="5"/>
      <dgm:spPr>
        <a:solidFill>
          <a:schemeClr val="accent5">
            <a:lumMod val="50000"/>
          </a:schemeClr>
        </a:solidFill>
        <a:ln>
          <a:noFill/>
        </a:ln>
      </dgm:spPr>
    </dgm:pt>
    <dgm:pt modelId="{93259ED0-7659-425B-BA22-6DE355110661}" type="pres">
      <dgm:prSet presAssocID="{AF0B54BE-3582-4878-B963-7CC794CD5DA4}" presName="Name25" presStyleLbl="parChTrans1D1" presStyleIdx="0" presStyleCnt="4"/>
      <dgm:spPr/>
      <dgm:t>
        <a:bodyPr/>
        <a:lstStyle/>
        <a:p>
          <a:endParaRPr lang="el-GR"/>
        </a:p>
      </dgm:t>
    </dgm:pt>
    <dgm:pt modelId="{787FA1C1-EC8C-4F06-AB33-CF177F7C006F}" type="pres">
      <dgm:prSet presAssocID="{CB47D61A-933A-4857-BE5E-8DB686CE5991}" presName="node" presStyleCnt="0"/>
      <dgm:spPr/>
    </dgm:pt>
    <dgm:pt modelId="{299C0637-DD1E-4DAB-AEEF-A5FF6C4E176C}" type="pres">
      <dgm:prSet presAssocID="{CB47D61A-933A-4857-BE5E-8DB686CE5991}" presName="parentNode" presStyleLbl="node1" presStyleIdx="1" presStyleCnt="5" custLinFactNeighborX="11957" custLinFactNeighborY="5182">
        <dgm:presLayoutVars>
          <dgm:chMax val="1"/>
          <dgm:bulletEnabled val="1"/>
        </dgm:presLayoutVars>
      </dgm:prSet>
      <dgm:spPr/>
      <dgm:t>
        <a:bodyPr/>
        <a:lstStyle/>
        <a:p>
          <a:endParaRPr lang="el-GR"/>
        </a:p>
      </dgm:t>
    </dgm:pt>
    <dgm:pt modelId="{692E66D0-D26A-4ADD-A8EA-4A11FC67DE3D}" type="pres">
      <dgm:prSet presAssocID="{CB47D61A-933A-4857-BE5E-8DB686CE5991}" presName="childNode" presStyleLbl="revTx" presStyleIdx="0" presStyleCnt="3">
        <dgm:presLayoutVars>
          <dgm:bulletEnabled val="1"/>
        </dgm:presLayoutVars>
      </dgm:prSet>
      <dgm:spPr/>
      <dgm:t>
        <a:bodyPr/>
        <a:lstStyle/>
        <a:p>
          <a:endParaRPr lang="el-GR"/>
        </a:p>
      </dgm:t>
    </dgm:pt>
    <dgm:pt modelId="{35BAD60D-F23E-49F3-A9CB-CF46780E7E26}" type="pres">
      <dgm:prSet presAssocID="{F37B6DE2-738B-4B30-920C-34DC6BD8BAC6}" presName="Name25" presStyleLbl="parChTrans1D1" presStyleIdx="1" presStyleCnt="4"/>
      <dgm:spPr/>
      <dgm:t>
        <a:bodyPr/>
        <a:lstStyle/>
        <a:p>
          <a:endParaRPr lang="el-GR"/>
        </a:p>
      </dgm:t>
    </dgm:pt>
    <dgm:pt modelId="{B2DAEFC8-B4AA-4C04-B2A7-849D6C4D84CD}" type="pres">
      <dgm:prSet presAssocID="{5325311F-E070-4074-A041-E49DEF637741}" presName="node" presStyleCnt="0"/>
      <dgm:spPr/>
    </dgm:pt>
    <dgm:pt modelId="{95F9304D-720F-4774-8A18-F2EB5B866503}" type="pres">
      <dgm:prSet presAssocID="{5325311F-E070-4074-A041-E49DEF637741}" presName="parentNode" presStyleLbl="node1" presStyleIdx="2" presStyleCnt="5" custScaleX="119400" custLinFactNeighborX="9333" custLinFactNeighborY="27389">
        <dgm:presLayoutVars>
          <dgm:chMax val="1"/>
          <dgm:bulletEnabled val="1"/>
        </dgm:presLayoutVars>
      </dgm:prSet>
      <dgm:spPr/>
      <dgm:t>
        <a:bodyPr/>
        <a:lstStyle/>
        <a:p>
          <a:endParaRPr lang="el-GR"/>
        </a:p>
      </dgm:t>
    </dgm:pt>
    <dgm:pt modelId="{6501D706-1CA5-4D20-B29B-8602AF087CCB}" type="pres">
      <dgm:prSet presAssocID="{5325311F-E070-4074-A041-E49DEF637741}" presName="childNode" presStyleLbl="revTx" presStyleIdx="1" presStyleCnt="3">
        <dgm:presLayoutVars>
          <dgm:bulletEnabled val="1"/>
        </dgm:presLayoutVars>
      </dgm:prSet>
      <dgm:spPr/>
      <dgm:t>
        <a:bodyPr/>
        <a:lstStyle/>
        <a:p>
          <a:endParaRPr lang="el-GR"/>
        </a:p>
      </dgm:t>
    </dgm:pt>
    <dgm:pt modelId="{EB5AFAE1-DBCA-43B0-819E-2B1B7EBD0678}" type="pres">
      <dgm:prSet presAssocID="{352941B5-FCC4-4355-B494-071D77886BE3}" presName="Name25" presStyleLbl="parChTrans1D1" presStyleIdx="2" presStyleCnt="4"/>
      <dgm:spPr/>
      <dgm:t>
        <a:bodyPr/>
        <a:lstStyle/>
        <a:p>
          <a:endParaRPr lang="el-GR"/>
        </a:p>
      </dgm:t>
    </dgm:pt>
    <dgm:pt modelId="{567ACC6C-F4BB-4AE4-A29E-DF73B112275A}" type="pres">
      <dgm:prSet presAssocID="{C212A867-41A5-419D-B1FB-DF8ABB9816D5}" presName="node" presStyleCnt="0"/>
      <dgm:spPr/>
    </dgm:pt>
    <dgm:pt modelId="{AA144E4A-A653-4480-B121-1A28077D3EAF}" type="pres">
      <dgm:prSet presAssocID="{C212A867-41A5-419D-B1FB-DF8ABB9816D5}" presName="parentNode" presStyleLbl="node1" presStyleIdx="3" presStyleCnt="5" custLinFactNeighborX="-26752" custLinFactNeighborY="34156">
        <dgm:presLayoutVars>
          <dgm:chMax val="1"/>
          <dgm:bulletEnabled val="1"/>
        </dgm:presLayoutVars>
      </dgm:prSet>
      <dgm:spPr/>
      <dgm:t>
        <a:bodyPr/>
        <a:lstStyle/>
        <a:p>
          <a:endParaRPr lang="el-GR"/>
        </a:p>
      </dgm:t>
    </dgm:pt>
    <dgm:pt modelId="{BB70D1C8-D1D4-4B2C-90A0-29F7EA17EF9E}" type="pres">
      <dgm:prSet presAssocID="{C212A867-41A5-419D-B1FB-DF8ABB9816D5}" presName="childNode" presStyleLbl="revTx" presStyleIdx="2" presStyleCnt="3">
        <dgm:presLayoutVars>
          <dgm:bulletEnabled val="1"/>
        </dgm:presLayoutVars>
      </dgm:prSet>
      <dgm:spPr/>
      <dgm:t>
        <a:bodyPr/>
        <a:lstStyle/>
        <a:p>
          <a:endParaRPr lang="el-GR"/>
        </a:p>
      </dgm:t>
    </dgm:pt>
    <dgm:pt modelId="{A373B565-0BD8-4036-9D2B-3FF7E0026BE6}" type="pres">
      <dgm:prSet presAssocID="{AB49DD4D-854E-40BE-AD70-36D89188E8F6}" presName="Name25" presStyleLbl="parChTrans1D1" presStyleIdx="3" presStyleCnt="4"/>
      <dgm:spPr/>
      <dgm:t>
        <a:bodyPr/>
        <a:lstStyle/>
        <a:p>
          <a:endParaRPr lang="el-GR"/>
        </a:p>
      </dgm:t>
    </dgm:pt>
    <dgm:pt modelId="{1268264B-11B1-44CA-9C7F-B98E76FD6B87}" type="pres">
      <dgm:prSet presAssocID="{3B229F15-8E4F-421A-A4D2-22A73C973AF3}" presName="node" presStyleCnt="0"/>
      <dgm:spPr/>
    </dgm:pt>
    <dgm:pt modelId="{26062C91-A317-4614-A801-F482A5430F39}" type="pres">
      <dgm:prSet presAssocID="{3B229F15-8E4F-421A-A4D2-22A73C973AF3}" presName="parentNode" presStyleLbl="node1" presStyleIdx="4" presStyleCnt="5" custLinFactX="-100000" custLinFactY="-100000" custLinFactNeighborX="-120169" custLinFactNeighborY="-176430">
        <dgm:presLayoutVars>
          <dgm:chMax val="1"/>
          <dgm:bulletEnabled val="1"/>
        </dgm:presLayoutVars>
      </dgm:prSet>
      <dgm:spPr/>
      <dgm:t>
        <a:bodyPr/>
        <a:lstStyle/>
        <a:p>
          <a:endParaRPr lang="el-GR"/>
        </a:p>
      </dgm:t>
    </dgm:pt>
    <dgm:pt modelId="{5547E596-0AFD-4190-81E9-D1CA5283DC0E}" type="pres">
      <dgm:prSet presAssocID="{3B229F15-8E4F-421A-A4D2-22A73C973AF3}" presName="childNode" presStyleLbl="revTx" presStyleIdx="2" presStyleCnt="3">
        <dgm:presLayoutVars>
          <dgm:bulletEnabled val="1"/>
        </dgm:presLayoutVars>
      </dgm:prSet>
      <dgm:spPr/>
    </dgm:pt>
  </dgm:ptLst>
  <dgm:cxnLst>
    <dgm:cxn modelId="{37EBE8CF-EB09-43B6-B9EF-56382F20B277}" srcId="{4B71B7F8-0516-4F31-9780-3CEF63F0230C}" destId="{3B229F15-8E4F-421A-A4D2-22A73C973AF3}" srcOrd="3" destOrd="0" parTransId="{AB49DD4D-854E-40BE-AD70-36D89188E8F6}" sibTransId="{B8A9AE4B-A805-4535-827F-6F5524F69DC8}"/>
    <dgm:cxn modelId="{5EA28B6C-A47F-4449-92E8-3C920C3F6987}" type="presOf" srcId="{A7CE3A31-335A-4B74-B882-BA1C5579A08C}" destId="{6501D706-1CA5-4D20-B29B-8602AF087CCB}" srcOrd="0" destOrd="1" presId="urn:microsoft.com/office/officeart/2005/8/layout/radial2"/>
    <dgm:cxn modelId="{26F3FE3A-D596-4AD4-9CB2-DD41EC4E2C16}" type="presOf" srcId="{C212A867-41A5-419D-B1FB-DF8ABB9816D5}" destId="{AA144E4A-A653-4480-B121-1A28077D3EAF}" srcOrd="0" destOrd="0" presId="urn:microsoft.com/office/officeart/2005/8/layout/radial2"/>
    <dgm:cxn modelId="{B1AE103C-E441-4B6F-8910-657EF01A8626}" type="presOf" srcId="{5325311F-E070-4074-A041-E49DEF637741}" destId="{95F9304D-720F-4774-8A18-F2EB5B866503}" srcOrd="0" destOrd="0" presId="urn:microsoft.com/office/officeart/2005/8/layout/radial2"/>
    <dgm:cxn modelId="{4CA456F1-EC63-41B7-B833-B6665E9BF868}" type="presOf" srcId="{AB49DD4D-854E-40BE-AD70-36D89188E8F6}" destId="{A373B565-0BD8-4036-9D2B-3FF7E0026BE6}" srcOrd="0" destOrd="0" presId="urn:microsoft.com/office/officeart/2005/8/layout/radial2"/>
    <dgm:cxn modelId="{D3E9CF0F-3039-4390-BEF0-DCA4502187CE}" type="presOf" srcId="{AF0B54BE-3582-4878-B963-7CC794CD5DA4}" destId="{93259ED0-7659-425B-BA22-6DE355110661}" srcOrd="0" destOrd="0" presId="urn:microsoft.com/office/officeart/2005/8/layout/radial2"/>
    <dgm:cxn modelId="{E5CE85A1-3D0B-4A8C-B99B-5E1D99F120A9}" srcId="{5325311F-E070-4074-A041-E49DEF637741}" destId="{2B916B26-B4F6-4320-929E-663A90453813}" srcOrd="0" destOrd="0" parTransId="{806641C5-17CB-4286-B6AB-B04DFCA3107E}" sibTransId="{F6573829-3947-4636-B61A-840E88701D02}"/>
    <dgm:cxn modelId="{223E24D2-7936-42C2-9D37-D2F3D700EC85}" type="presOf" srcId="{664075C1-8C3D-488F-96AE-671FC67ACD2A}" destId="{BB70D1C8-D1D4-4B2C-90A0-29F7EA17EF9E}" srcOrd="0" destOrd="1" presId="urn:microsoft.com/office/officeart/2005/8/layout/radial2"/>
    <dgm:cxn modelId="{ECC42E6F-E0DA-44E8-8AC2-091F638002A5}" type="presOf" srcId="{F1D8C8DC-ADEE-4AC2-AC1A-9BA1C9E18493}" destId="{6501D706-1CA5-4D20-B29B-8602AF087CCB}" srcOrd="0" destOrd="2" presId="urn:microsoft.com/office/officeart/2005/8/layout/radial2"/>
    <dgm:cxn modelId="{42C2C0A5-4AD8-474B-9FD0-CDCAD4715D5F}" srcId="{CB47D61A-933A-4857-BE5E-8DB686CE5991}" destId="{63DA4EE8-312D-43E0-90DC-2C296D4EE06A}" srcOrd="0" destOrd="0" parTransId="{2BF53726-3FB3-4040-B884-D6FCEE3D8011}" sibTransId="{3EB71350-19E2-4270-B530-1A7961AB6FFC}"/>
    <dgm:cxn modelId="{AC3FE25B-1D55-490B-A3DE-C97AF2E3A07E}" type="presOf" srcId="{63DA4EE8-312D-43E0-90DC-2C296D4EE06A}" destId="{692E66D0-D26A-4ADD-A8EA-4A11FC67DE3D}" srcOrd="0" destOrd="0" presId="urn:microsoft.com/office/officeart/2005/8/layout/radial2"/>
    <dgm:cxn modelId="{82F05C3D-C1D0-46B6-8BA0-D40B1DF3D2BB}" type="presOf" srcId="{CB47D61A-933A-4857-BE5E-8DB686CE5991}" destId="{299C0637-DD1E-4DAB-AEEF-A5FF6C4E176C}" srcOrd="0" destOrd="0" presId="urn:microsoft.com/office/officeart/2005/8/layout/radial2"/>
    <dgm:cxn modelId="{5908F7DC-B63F-441C-ADFA-E9EC36523D29}" type="presOf" srcId="{8403B3F5-9FAD-432D-BAC7-C74AF5392CE5}" destId="{BB70D1C8-D1D4-4B2C-90A0-29F7EA17EF9E}" srcOrd="0" destOrd="0" presId="urn:microsoft.com/office/officeart/2005/8/layout/radial2"/>
    <dgm:cxn modelId="{4FB5C17C-0495-4679-B003-38F65117B80A}" srcId="{5325311F-E070-4074-A041-E49DEF637741}" destId="{F1D8C8DC-ADEE-4AC2-AC1A-9BA1C9E18493}" srcOrd="2" destOrd="0" parTransId="{4A9F2A2D-69D6-4879-BB11-B2D2D609D34C}" sibTransId="{9F6E2DE0-AAB2-48F6-A672-39626FC48720}"/>
    <dgm:cxn modelId="{616EF87E-EA50-4A26-A3B8-482E8526B2EB}" type="presOf" srcId="{4B71B7F8-0516-4F31-9780-3CEF63F0230C}" destId="{74141C70-BFD4-4B91-85F2-08BE568CAEF7}" srcOrd="0" destOrd="0" presId="urn:microsoft.com/office/officeart/2005/8/layout/radial2"/>
    <dgm:cxn modelId="{61C65A7E-D751-4A66-9F3F-DEB617588AB5}" srcId="{4B71B7F8-0516-4F31-9780-3CEF63F0230C}" destId="{5325311F-E070-4074-A041-E49DEF637741}" srcOrd="1" destOrd="0" parTransId="{F37B6DE2-738B-4B30-920C-34DC6BD8BAC6}" sibTransId="{81F19840-AF39-4FE2-994C-9F59CF4A9210}"/>
    <dgm:cxn modelId="{D24D5C6A-29C5-4E85-BF8A-D703BE3CDF38}" srcId="{4B71B7F8-0516-4F31-9780-3CEF63F0230C}" destId="{C212A867-41A5-419D-B1FB-DF8ABB9816D5}" srcOrd="2" destOrd="0" parTransId="{352941B5-FCC4-4355-B494-071D77886BE3}" sibTransId="{85D850F8-7F73-4DDF-AA10-596A7482B6A7}"/>
    <dgm:cxn modelId="{231F7D16-FBDE-48CA-B42C-9F60D9A66A13}" srcId="{5325311F-E070-4074-A041-E49DEF637741}" destId="{A7CE3A31-335A-4B74-B882-BA1C5579A08C}" srcOrd="1" destOrd="0" parTransId="{78BE4553-F6EA-45DD-9ED3-66D32A683880}" sibTransId="{4B936847-8CCA-4A9E-8F14-B7A2452FB1EA}"/>
    <dgm:cxn modelId="{D4C34858-472B-41A0-B0DE-EA0D6D8259B8}" type="presOf" srcId="{352941B5-FCC4-4355-B494-071D77886BE3}" destId="{EB5AFAE1-DBCA-43B0-819E-2B1B7EBD0678}" srcOrd="0" destOrd="0" presId="urn:microsoft.com/office/officeart/2005/8/layout/radial2"/>
    <dgm:cxn modelId="{EC738D84-A179-4E68-A924-FC37C7A87E6B}" type="presOf" srcId="{3B229F15-8E4F-421A-A4D2-22A73C973AF3}" destId="{26062C91-A317-4614-A801-F482A5430F39}" srcOrd="0" destOrd="0" presId="urn:microsoft.com/office/officeart/2005/8/layout/radial2"/>
    <dgm:cxn modelId="{5BC30203-7878-4EC7-A070-B1F09F3CD9DF}" type="presOf" srcId="{F37B6DE2-738B-4B30-920C-34DC6BD8BAC6}" destId="{35BAD60D-F23E-49F3-A9CB-CF46780E7E26}" srcOrd="0" destOrd="0" presId="urn:microsoft.com/office/officeart/2005/8/layout/radial2"/>
    <dgm:cxn modelId="{7ADB4587-CB5F-47AA-8E68-42927198F431}" type="presOf" srcId="{2B916B26-B4F6-4320-929E-663A90453813}" destId="{6501D706-1CA5-4D20-B29B-8602AF087CCB}" srcOrd="0" destOrd="0" presId="urn:microsoft.com/office/officeart/2005/8/layout/radial2"/>
    <dgm:cxn modelId="{E98E0798-EDED-4C21-97E6-9440EDED56C4}" srcId="{C212A867-41A5-419D-B1FB-DF8ABB9816D5}" destId="{8403B3F5-9FAD-432D-BAC7-C74AF5392CE5}" srcOrd="0" destOrd="0" parTransId="{CD5909A8-397C-4B1E-BDC9-8AC9A7E08FFA}" sibTransId="{D44F11A5-027C-4554-B004-D6F3B4F2E909}"/>
    <dgm:cxn modelId="{8C87D306-3FD7-4D71-B880-FB9BB700E0A1}" srcId="{C212A867-41A5-419D-B1FB-DF8ABB9816D5}" destId="{664075C1-8C3D-488F-96AE-671FC67ACD2A}" srcOrd="1" destOrd="0" parTransId="{04D770CF-A288-45E9-811F-D4E7F4852930}" sibTransId="{6EBB633B-C7DE-41A0-A956-48324590941E}"/>
    <dgm:cxn modelId="{8E52D90E-19AC-4FA8-81B3-ABCBB9F1265A}" srcId="{4B71B7F8-0516-4F31-9780-3CEF63F0230C}" destId="{CB47D61A-933A-4857-BE5E-8DB686CE5991}" srcOrd="0" destOrd="0" parTransId="{AF0B54BE-3582-4878-B963-7CC794CD5DA4}" sibTransId="{D1E1E14F-8920-469F-80B8-578E8D110CB9}"/>
    <dgm:cxn modelId="{DB3E10C8-C718-4C14-B21D-EC9524CA27BF}" type="presParOf" srcId="{74141C70-BFD4-4B91-85F2-08BE568CAEF7}" destId="{85E5F102-B438-4D3C-B4B8-CA9135E76680}" srcOrd="0" destOrd="0" presId="urn:microsoft.com/office/officeart/2005/8/layout/radial2"/>
    <dgm:cxn modelId="{BE100F2B-5A9F-481B-9890-D9129B173C02}" type="presParOf" srcId="{85E5F102-B438-4D3C-B4B8-CA9135E76680}" destId="{BD480515-BFA6-4CB8-8577-6224EED64B86}" srcOrd="0" destOrd="0" presId="urn:microsoft.com/office/officeart/2005/8/layout/radial2"/>
    <dgm:cxn modelId="{B2DF212E-DBF9-4A27-B84B-5CF331C0B56C}" type="presParOf" srcId="{BD480515-BFA6-4CB8-8577-6224EED64B86}" destId="{79E76529-078D-40A2-896E-2F5C040F98CA}" srcOrd="0" destOrd="0" presId="urn:microsoft.com/office/officeart/2005/8/layout/radial2"/>
    <dgm:cxn modelId="{F564E282-25CE-448E-AB8A-00C3649F3EFC}" type="presParOf" srcId="{BD480515-BFA6-4CB8-8577-6224EED64B86}" destId="{9FD11B5B-65EA-494F-82B5-8C17175BB0DA}" srcOrd="1" destOrd="0" presId="urn:microsoft.com/office/officeart/2005/8/layout/radial2"/>
    <dgm:cxn modelId="{8636E05C-B005-4728-9EF1-52AD7BDBBD4C}" type="presParOf" srcId="{85E5F102-B438-4D3C-B4B8-CA9135E76680}" destId="{93259ED0-7659-425B-BA22-6DE355110661}" srcOrd="1" destOrd="0" presId="urn:microsoft.com/office/officeart/2005/8/layout/radial2"/>
    <dgm:cxn modelId="{4C0EB1A1-17AD-4C74-9421-5189D84C10D9}" type="presParOf" srcId="{85E5F102-B438-4D3C-B4B8-CA9135E76680}" destId="{787FA1C1-EC8C-4F06-AB33-CF177F7C006F}" srcOrd="2" destOrd="0" presId="urn:microsoft.com/office/officeart/2005/8/layout/radial2"/>
    <dgm:cxn modelId="{2AA58FFC-43B5-4713-AEE0-6B115A028D82}" type="presParOf" srcId="{787FA1C1-EC8C-4F06-AB33-CF177F7C006F}" destId="{299C0637-DD1E-4DAB-AEEF-A5FF6C4E176C}" srcOrd="0" destOrd="0" presId="urn:microsoft.com/office/officeart/2005/8/layout/radial2"/>
    <dgm:cxn modelId="{C14209FB-3C5E-48B9-B581-05048765F538}" type="presParOf" srcId="{787FA1C1-EC8C-4F06-AB33-CF177F7C006F}" destId="{692E66D0-D26A-4ADD-A8EA-4A11FC67DE3D}" srcOrd="1" destOrd="0" presId="urn:microsoft.com/office/officeart/2005/8/layout/radial2"/>
    <dgm:cxn modelId="{02872440-995A-4C34-B8D8-90611C7EAD05}" type="presParOf" srcId="{85E5F102-B438-4D3C-B4B8-CA9135E76680}" destId="{35BAD60D-F23E-49F3-A9CB-CF46780E7E26}" srcOrd="3" destOrd="0" presId="urn:microsoft.com/office/officeart/2005/8/layout/radial2"/>
    <dgm:cxn modelId="{2CBD1924-5748-4DB0-8D8D-886734FE8D21}" type="presParOf" srcId="{85E5F102-B438-4D3C-B4B8-CA9135E76680}" destId="{B2DAEFC8-B4AA-4C04-B2A7-849D6C4D84CD}" srcOrd="4" destOrd="0" presId="urn:microsoft.com/office/officeart/2005/8/layout/radial2"/>
    <dgm:cxn modelId="{3D358100-0FF9-4E2A-A7A1-FB2C6A86CC26}" type="presParOf" srcId="{B2DAEFC8-B4AA-4C04-B2A7-849D6C4D84CD}" destId="{95F9304D-720F-4774-8A18-F2EB5B866503}" srcOrd="0" destOrd="0" presId="urn:microsoft.com/office/officeart/2005/8/layout/radial2"/>
    <dgm:cxn modelId="{93DC63DF-B308-4706-8521-F9BEF0821300}" type="presParOf" srcId="{B2DAEFC8-B4AA-4C04-B2A7-849D6C4D84CD}" destId="{6501D706-1CA5-4D20-B29B-8602AF087CCB}" srcOrd="1" destOrd="0" presId="urn:microsoft.com/office/officeart/2005/8/layout/radial2"/>
    <dgm:cxn modelId="{3AB98B4C-2968-45DC-B503-DF824C1C3B07}" type="presParOf" srcId="{85E5F102-B438-4D3C-B4B8-CA9135E76680}" destId="{EB5AFAE1-DBCA-43B0-819E-2B1B7EBD0678}" srcOrd="5" destOrd="0" presId="urn:microsoft.com/office/officeart/2005/8/layout/radial2"/>
    <dgm:cxn modelId="{E41D025E-BFB3-4C6D-B47A-5B6E1596D74E}" type="presParOf" srcId="{85E5F102-B438-4D3C-B4B8-CA9135E76680}" destId="{567ACC6C-F4BB-4AE4-A29E-DF73B112275A}" srcOrd="6" destOrd="0" presId="urn:microsoft.com/office/officeart/2005/8/layout/radial2"/>
    <dgm:cxn modelId="{BE390DA0-EB16-44C3-8FD2-F5AA1C58EF9F}" type="presParOf" srcId="{567ACC6C-F4BB-4AE4-A29E-DF73B112275A}" destId="{AA144E4A-A653-4480-B121-1A28077D3EAF}" srcOrd="0" destOrd="0" presId="urn:microsoft.com/office/officeart/2005/8/layout/radial2"/>
    <dgm:cxn modelId="{4760FE80-5C62-4F70-85B6-1C47BC30EBAD}" type="presParOf" srcId="{567ACC6C-F4BB-4AE4-A29E-DF73B112275A}" destId="{BB70D1C8-D1D4-4B2C-90A0-29F7EA17EF9E}" srcOrd="1" destOrd="0" presId="urn:microsoft.com/office/officeart/2005/8/layout/radial2"/>
    <dgm:cxn modelId="{A7220FB6-31F3-4DB5-96A7-5D871D6C3E33}" type="presParOf" srcId="{85E5F102-B438-4D3C-B4B8-CA9135E76680}" destId="{A373B565-0BD8-4036-9D2B-3FF7E0026BE6}" srcOrd="7" destOrd="0" presId="urn:microsoft.com/office/officeart/2005/8/layout/radial2"/>
    <dgm:cxn modelId="{AB3396AA-390B-4A63-B4C6-E27666313073}" type="presParOf" srcId="{85E5F102-B438-4D3C-B4B8-CA9135E76680}" destId="{1268264B-11B1-44CA-9C7F-B98E76FD6B87}" srcOrd="8" destOrd="0" presId="urn:microsoft.com/office/officeart/2005/8/layout/radial2"/>
    <dgm:cxn modelId="{CAF08D4E-6491-46A2-BB6D-02756EB8DE38}" type="presParOf" srcId="{1268264B-11B1-44CA-9C7F-B98E76FD6B87}" destId="{26062C91-A317-4614-A801-F482A5430F39}" srcOrd="0" destOrd="0" presId="urn:microsoft.com/office/officeart/2005/8/layout/radial2"/>
    <dgm:cxn modelId="{CB9B9A07-BBF5-4769-82E1-BC85D6A6023C}" type="presParOf" srcId="{1268264B-11B1-44CA-9C7F-B98E76FD6B87}" destId="{5547E596-0AFD-4190-81E9-D1CA5283DC0E}"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85B45CD6-43F5-4CB3-B9FE-D8CBE7E12A9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l-GR"/>
        </a:p>
      </dgm:t>
    </dgm:pt>
    <dgm:pt modelId="{F86818ED-A412-4F6A-A77C-C3CCBCD596B1}">
      <dgm:prSet phldrT="[Κείμενο]"/>
      <dgm:spPr>
        <a:solidFill>
          <a:schemeClr val="accent1">
            <a:lumMod val="50000"/>
          </a:schemeClr>
        </a:solidFill>
        <a:ln>
          <a:noFill/>
        </a:ln>
      </dgm:spPr>
      <dgm:t>
        <a:bodyPr/>
        <a:lstStyle/>
        <a:p>
          <a:r>
            <a:rPr lang="el-GR" dirty="0" smtClean="0"/>
            <a:t>Χρόνια ερυθηματώδης καντιντίαση (Ατροφική Καντιντίαση)</a:t>
          </a:r>
          <a:endParaRPr lang="el-GR" dirty="0"/>
        </a:p>
      </dgm:t>
    </dgm:pt>
    <dgm:pt modelId="{83C037D4-8177-429F-BBF0-112265CEEB45}" type="parTrans" cxnId="{5585B80A-E76D-454D-805B-B38014C14FD5}">
      <dgm:prSet/>
      <dgm:spPr/>
      <dgm:t>
        <a:bodyPr/>
        <a:lstStyle/>
        <a:p>
          <a:endParaRPr lang="el-GR"/>
        </a:p>
      </dgm:t>
    </dgm:pt>
    <dgm:pt modelId="{2C61BD34-5A3D-48F5-84EF-0D4BAF5F5685}" type="sibTrans" cxnId="{5585B80A-E76D-454D-805B-B38014C14FD5}">
      <dgm:prSet/>
      <dgm:spPr/>
      <dgm:t>
        <a:bodyPr/>
        <a:lstStyle/>
        <a:p>
          <a:endParaRPr lang="el-GR"/>
        </a:p>
      </dgm:t>
    </dgm:pt>
    <dgm:pt modelId="{0F2F133A-B0B0-4FE4-957A-F819DB47BC74}">
      <dgm:prSet phldrT="[Κείμενο]" custT="1"/>
      <dgm:spPr>
        <a:solidFill>
          <a:schemeClr val="accent1">
            <a:lumMod val="75000"/>
          </a:schemeClr>
        </a:solidFill>
        <a:ln>
          <a:noFill/>
        </a:ln>
      </dgm:spPr>
      <dgm:t>
        <a:bodyPr/>
        <a:lstStyle/>
        <a:p>
          <a:pPr algn="ctr"/>
          <a:r>
            <a:rPr lang="el-GR" sz="1600" b="1" dirty="0" smtClean="0"/>
            <a:t>Ευαίσθητες ομάδες</a:t>
          </a:r>
        </a:p>
        <a:p>
          <a:pPr algn="l"/>
          <a:r>
            <a:rPr lang="el-GR" sz="1600" dirty="0" smtClean="0"/>
            <a:t>Σε άτομα με τεχνητές οδοντοστοιχίες (60%)</a:t>
          </a:r>
        </a:p>
        <a:p>
          <a:pPr algn="just"/>
          <a:r>
            <a:rPr lang="el-GR" sz="1600" dirty="0" smtClean="0"/>
            <a:t>Σε παιδιά με ορθοδοντικές προσθέσεις</a:t>
          </a:r>
          <a:endParaRPr lang="el-GR" sz="1600" dirty="0"/>
        </a:p>
      </dgm:t>
    </dgm:pt>
    <dgm:pt modelId="{C54D5928-18F4-4ED6-AC0F-9715CD1E8142}" type="parTrans" cxnId="{CE09B7FE-E054-45C7-BAE8-D67FD1FD0D18}">
      <dgm:prSet/>
      <dgm:spPr/>
      <dgm:t>
        <a:bodyPr/>
        <a:lstStyle/>
        <a:p>
          <a:endParaRPr lang="el-GR"/>
        </a:p>
      </dgm:t>
    </dgm:pt>
    <dgm:pt modelId="{CDC5886F-5C34-44D9-9FB0-C6DD12C0F3BD}" type="sibTrans" cxnId="{CE09B7FE-E054-45C7-BAE8-D67FD1FD0D18}">
      <dgm:prSet/>
      <dgm:spPr/>
      <dgm:t>
        <a:bodyPr/>
        <a:lstStyle/>
        <a:p>
          <a:endParaRPr lang="el-GR"/>
        </a:p>
      </dgm:t>
    </dgm:pt>
    <dgm:pt modelId="{C2197421-8463-48FE-BDDF-4EFC6C20F75E}">
      <dgm:prSet phldrT="[Κείμενο]"/>
      <dgm:spPr>
        <a:solidFill>
          <a:schemeClr val="accent1">
            <a:lumMod val="60000"/>
            <a:lumOff val="40000"/>
          </a:schemeClr>
        </a:solidFill>
        <a:ln>
          <a:noFill/>
        </a:ln>
      </dgm:spPr>
      <dgm:t>
        <a:bodyPr/>
        <a:lstStyle/>
        <a:p>
          <a:r>
            <a:rPr lang="el-GR" b="1" dirty="0" smtClean="0">
              <a:solidFill>
                <a:schemeClr val="tx1"/>
              </a:solidFill>
            </a:rPr>
            <a:t>Χαρακτηριστικά</a:t>
          </a:r>
        </a:p>
        <a:p>
          <a:r>
            <a:rPr lang="el-GR" dirty="0" smtClean="0">
              <a:solidFill>
                <a:schemeClr val="tx1"/>
              </a:solidFill>
            </a:rPr>
            <a:t>Οίδημα και ερύθημα της σκληρής υπερώας</a:t>
          </a:r>
          <a:endParaRPr lang="el-GR" dirty="0">
            <a:solidFill>
              <a:schemeClr val="tx1"/>
            </a:solidFill>
          </a:endParaRPr>
        </a:p>
      </dgm:t>
    </dgm:pt>
    <dgm:pt modelId="{4FC4DFB7-658F-4A6E-AE04-A4D6E422F710}" type="parTrans" cxnId="{C605B4A9-FD8F-419B-A329-8924654CF931}">
      <dgm:prSet/>
      <dgm:spPr/>
      <dgm:t>
        <a:bodyPr/>
        <a:lstStyle/>
        <a:p>
          <a:endParaRPr lang="el-GR"/>
        </a:p>
      </dgm:t>
    </dgm:pt>
    <dgm:pt modelId="{1A570CA8-FFFF-4873-ABE6-CA77ED8BE74D}" type="sibTrans" cxnId="{C605B4A9-FD8F-419B-A329-8924654CF931}">
      <dgm:prSet/>
      <dgm:spPr/>
      <dgm:t>
        <a:bodyPr/>
        <a:lstStyle/>
        <a:p>
          <a:endParaRPr lang="el-GR"/>
        </a:p>
      </dgm:t>
    </dgm:pt>
    <dgm:pt modelId="{6A44A179-7771-4917-9CE4-FC855E274E27}">
      <dgm:prSet phldrT="[Κείμενο]"/>
      <dgm:spPr>
        <a:solidFill>
          <a:schemeClr val="accent1">
            <a:lumMod val="40000"/>
            <a:lumOff val="60000"/>
          </a:schemeClr>
        </a:solidFill>
        <a:ln>
          <a:noFill/>
        </a:ln>
      </dgm:spPr>
      <dgm:t>
        <a:bodyPr/>
        <a:lstStyle/>
        <a:p>
          <a:pPr algn="ctr"/>
          <a:r>
            <a:rPr lang="el-GR" b="1" dirty="0" smtClean="0">
              <a:solidFill>
                <a:schemeClr val="tx1"/>
              </a:solidFill>
            </a:rPr>
            <a:t>Θέση</a:t>
          </a:r>
        </a:p>
        <a:p>
          <a:pPr algn="ctr"/>
          <a:r>
            <a:rPr lang="el-GR" dirty="0" smtClean="0">
              <a:solidFill>
                <a:schemeClr val="tx1"/>
              </a:solidFill>
            </a:rPr>
            <a:t>Κυρίως στην περιοχή της </a:t>
          </a:r>
        </a:p>
        <a:p>
          <a:pPr algn="ctr"/>
          <a:r>
            <a:rPr lang="el-GR" dirty="0" smtClean="0">
              <a:solidFill>
                <a:schemeClr val="tx1"/>
              </a:solidFill>
            </a:rPr>
            <a:t>άνω οδοντοστοιχίας, στην υπερώα και στα ούλα</a:t>
          </a:r>
          <a:endParaRPr lang="el-GR" dirty="0">
            <a:solidFill>
              <a:schemeClr val="tx1"/>
            </a:solidFill>
          </a:endParaRPr>
        </a:p>
      </dgm:t>
    </dgm:pt>
    <dgm:pt modelId="{A858A93A-E01F-4667-9DCF-A0B5E42CB44F}" type="parTrans" cxnId="{F246D36A-7AB8-440D-8FD3-816B57F99EC8}">
      <dgm:prSet/>
      <dgm:spPr/>
      <dgm:t>
        <a:bodyPr/>
        <a:lstStyle/>
        <a:p>
          <a:endParaRPr lang="el-GR"/>
        </a:p>
      </dgm:t>
    </dgm:pt>
    <dgm:pt modelId="{2C231D99-E7EF-4AE2-809E-3A8B8E653D84}" type="sibTrans" cxnId="{F246D36A-7AB8-440D-8FD3-816B57F99EC8}">
      <dgm:prSet/>
      <dgm:spPr/>
      <dgm:t>
        <a:bodyPr/>
        <a:lstStyle/>
        <a:p>
          <a:endParaRPr lang="el-GR"/>
        </a:p>
      </dgm:t>
    </dgm:pt>
    <dgm:pt modelId="{40D0CB00-6700-4E06-98F3-EEA74E19EF6E}">
      <dgm:prSet phldrT="[Κείμενο]"/>
      <dgm:spPr>
        <a:blipFill rotWithShape="0">
          <a:blip xmlns:r="http://schemas.openxmlformats.org/officeDocument/2006/relationships" r:embed="rId1"/>
          <a:stretch>
            <a:fillRect/>
          </a:stretch>
        </a:blipFill>
      </dgm:spPr>
      <dgm:t>
        <a:bodyPr/>
        <a:lstStyle/>
        <a:p>
          <a:endParaRPr lang="el-GR" dirty="0"/>
        </a:p>
      </dgm:t>
    </dgm:pt>
    <dgm:pt modelId="{94AD64C2-FA2F-4990-B7DD-B37FA67BF738}" type="parTrans" cxnId="{41F94704-D9AC-451B-B388-DB38B9C97197}">
      <dgm:prSet/>
      <dgm:spPr/>
      <dgm:t>
        <a:bodyPr/>
        <a:lstStyle/>
        <a:p>
          <a:endParaRPr lang="el-GR"/>
        </a:p>
      </dgm:t>
    </dgm:pt>
    <dgm:pt modelId="{A5E24319-5EC0-4E2F-9812-1C27E04BA21F}" type="sibTrans" cxnId="{41F94704-D9AC-451B-B388-DB38B9C97197}">
      <dgm:prSet/>
      <dgm:spPr/>
      <dgm:t>
        <a:bodyPr/>
        <a:lstStyle/>
        <a:p>
          <a:endParaRPr lang="el-GR"/>
        </a:p>
      </dgm:t>
    </dgm:pt>
    <dgm:pt modelId="{327B5976-C4B7-4298-B234-08E8C724912C}" type="pres">
      <dgm:prSet presAssocID="{85B45CD6-43F5-4CB3-B9FE-D8CBE7E12A9D}" presName="cycle" presStyleCnt="0">
        <dgm:presLayoutVars>
          <dgm:chMax val="1"/>
          <dgm:dir/>
          <dgm:animLvl val="ctr"/>
          <dgm:resizeHandles val="exact"/>
        </dgm:presLayoutVars>
      </dgm:prSet>
      <dgm:spPr/>
      <dgm:t>
        <a:bodyPr/>
        <a:lstStyle/>
        <a:p>
          <a:endParaRPr lang="el-GR"/>
        </a:p>
      </dgm:t>
    </dgm:pt>
    <dgm:pt modelId="{0670FAA6-8FFA-4BA6-BA99-18CE0E8B364E}" type="pres">
      <dgm:prSet presAssocID="{F86818ED-A412-4F6A-A77C-C3CCBCD596B1}" presName="centerShape" presStyleLbl="node0" presStyleIdx="0" presStyleCnt="1"/>
      <dgm:spPr/>
      <dgm:t>
        <a:bodyPr/>
        <a:lstStyle/>
        <a:p>
          <a:endParaRPr lang="el-GR"/>
        </a:p>
      </dgm:t>
    </dgm:pt>
    <dgm:pt modelId="{C2709C20-D2D9-4B1B-9473-77A0D93A654E}" type="pres">
      <dgm:prSet presAssocID="{C54D5928-18F4-4ED6-AC0F-9715CD1E8142}" presName="parTrans" presStyleLbl="bgSibTrans2D1" presStyleIdx="0" presStyleCnt="4"/>
      <dgm:spPr/>
      <dgm:t>
        <a:bodyPr/>
        <a:lstStyle/>
        <a:p>
          <a:endParaRPr lang="el-GR"/>
        </a:p>
      </dgm:t>
    </dgm:pt>
    <dgm:pt modelId="{8E2D7F14-A2BF-4B29-924D-8E4F08A5E9B1}" type="pres">
      <dgm:prSet presAssocID="{0F2F133A-B0B0-4FE4-957A-F819DB47BC74}" presName="node" presStyleLbl="node1" presStyleIdx="0" presStyleCnt="4" custScaleX="108229">
        <dgm:presLayoutVars>
          <dgm:bulletEnabled val="1"/>
        </dgm:presLayoutVars>
      </dgm:prSet>
      <dgm:spPr/>
      <dgm:t>
        <a:bodyPr/>
        <a:lstStyle/>
        <a:p>
          <a:endParaRPr lang="el-GR"/>
        </a:p>
      </dgm:t>
    </dgm:pt>
    <dgm:pt modelId="{66A96176-F506-4F8B-80C7-631D4A3281F6}" type="pres">
      <dgm:prSet presAssocID="{4FC4DFB7-658F-4A6E-AE04-A4D6E422F710}" presName="parTrans" presStyleLbl="bgSibTrans2D1" presStyleIdx="1" presStyleCnt="4"/>
      <dgm:spPr/>
      <dgm:t>
        <a:bodyPr/>
        <a:lstStyle/>
        <a:p>
          <a:endParaRPr lang="el-GR"/>
        </a:p>
      </dgm:t>
    </dgm:pt>
    <dgm:pt modelId="{510D4EC2-CBCA-45B4-A412-E7B451FD4953}" type="pres">
      <dgm:prSet presAssocID="{C2197421-8463-48FE-BDDF-4EFC6C20F75E}" presName="node" presStyleLbl="node1" presStyleIdx="1" presStyleCnt="4">
        <dgm:presLayoutVars>
          <dgm:bulletEnabled val="1"/>
        </dgm:presLayoutVars>
      </dgm:prSet>
      <dgm:spPr/>
      <dgm:t>
        <a:bodyPr/>
        <a:lstStyle/>
        <a:p>
          <a:endParaRPr lang="el-GR"/>
        </a:p>
      </dgm:t>
    </dgm:pt>
    <dgm:pt modelId="{68DAA50E-10DD-4924-BD2F-4A68B7F0EDCC}" type="pres">
      <dgm:prSet presAssocID="{A858A93A-E01F-4667-9DCF-A0B5E42CB44F}" presName="parTrans" presStyleLbl="bgSibTrans2D1" presStyleIdx="2" presStyleCnt="4"/>
      <dgm:spPr/>
      <dgm:t>
        <a:bodyPr/>
        <a:lstStyle/>
        <a:p>
          <a:endParaRPr lang="el-GR"/>
        </a:p>
      </dgm:t>
    </dgm:pt>
    <dgm:pt modelId="{0A64C435-BD4F-4E84-BBE8-3B2FB79D9CAE}" type="pres">
      <dgm:prSet presAssocID="{6A44A179-7771-4917-9CE4-FC855E274E27}" presName="node" presStyleLbl="node1" presStyleIdx="2" presStyleCnt="4">
        <dgm:presLayoutVars>
          <dgm:bulletEnabled val="1"/>
        </dgm:presLayoutVars>
      </dgm:prSet>
      <dgm:spPr/>
      <dgm:t>
        <a:bodyPr/>
        <a:lstStyle/>
        <a:p>
          <a:endParaRPr lang="el-GR"/>
        </a:p>
      </dgm:t>
    </dgm:pt>
    <dgm:pt modelId="{1422D0B8-1A6A-46F0-98E6-2EB0527C50D4}" type="pres">
      <dgm:prSet presAssocID="{94AD64C2-FA2F-4990-B7DD-B37FA67BF738}" presName="parTrans" presStyleLbl="bgSibTrans2D1" presStyleIdx="3" presStyleCnt="4"/>
      <dgm:spPr/>
      <dgm:t>
        <a:bodyPr/>
        <a:lstStyle/>
        <a:p>
          <a:endParaRPr lang="el-GR"/>
        </a:p>
      </dgm:t>
    </dgm:pt>
    <dgm:pt modelId="{2EEE7F48-93E0-4C6C-A9F5-B8B6EDA2F208}" type="pres">
      <dgm:prSet presAssocID="{40D0CB00-6700-4E06-98F3-EEA74E19EF6E}" presName="node" presStyleLbl="node1" presStyleIdx="3" presStyleCnt="4">
        <dgm:presLayoutVars>
          <dgm:bulletEnabled val="1"/>
        </dgm:presLayoutVars>
      </dgm:prSet>
      <dgm:spPr/>
      <dgm:t>
        <a:bodyPr/>
        <a:lstStyle/>
        <a:p>
          <a:endParaRPr lang="el-GR"/>
        </a:p>
      </dgm:t>
    </dgm:pt>
  </dgm:ptLst>
  <dgm:cxnLst>
    <dgm:cxn modelId="{150FCA8E-EA99-4B12-804E-E18081E40891}" type="presOf" srcId="{C2197421-8463-48FE-BDDF-4EFC6C20F75E}" destId="{510D4EC2-CBCA-45B4-A412-E7B451FD4953}" srcOrd="0" destOrd="0" presId="urn:microsoft.com/office/officeart/2005/8/layout/radial4"/>
    <dgm:cxn modelId="{5579AAE2-D0DD-413E-888E-E65BE497655F}" type="presOf" srcId="{4FC4DFB7-658F-4A6E-AE04-A4D6E422F710}" destId="{66A96176-F506-4F8B-80C7-631D4A3281F6}" srcOrd="0" destOrd="0" presId="urn:microsoft.com/office/officeart/2005/8/layout/radial4"/>
    <dgm:cxn modelId="{69A56E73-8CA0-4BD2-8123-540F3755D326}" type="presOf" srcId="{0F2F133A-B0B0-4FE4-957A-F819DB47BC74}" destId="{8E2D7F14-A2BF-4B29-924D-8E4F08A5E9B1}" srcOrd="0" destOrd="0" presId="urn:microsoft.com/office/officeart/2005/8/layout/radial4"/>
    <dgm:cxn modelId="{41F94704-D9AC-451B-B388-DB38B9C97197}" srcId="{F86818ED-A412-4F6A-A77C-C3CCBCD596B1}" destId="{40D0CB00-6700-4E06-98F3-EEA74E19EF6E}" srcOrd="3" destOrd="0" parTransId="{94AD64C2-FA2F-4990-B7DD-B37FA67BF738}" sibTransId="{A5E24319-5EC0-4E2F-9812-1C27E04BA21F}"/>
    <dgm:cxn modelId="{C605B4A9-FD8F-419B-A329-8924654CF931}" srcId="{F86818ED-A412-4F6A-A77C-C3CCBCD596B1}" destId="{C2197421-8463-48FE-BDDF-4EFC6C20F75E}" srcOrd="1" destOrd="0" parTransId="{4FC4DFB7-658F-4A6E-AE04-A4D6E422F710}" sibTransId="{1A570CA8-FFFF-4873-ABE6-CA77ED8BE74D}"/>
    <dgm:cxn modelId="{5585B80A-E76D-454D-805B-B38014C14FD5}" srcId="{85B45CD6-43F5-4CB3-B9FE-D8CBE7E12A9D}" destId="{F86818ED-A412-4F6A-A77C-C3CCBCD596B1}" srcOrd="0" destOrd="0" parTransId="{83C037D4-8177-429F-BBF0-112265CEEB45}" sibTransId="{2C61BD34-5A3D-48F5-84EF-0D4BAF5F5685}"/>
    <dgm:cxn modelId="{CE09B7FE-E054-45C7-BAE8-D67FD1FD0D18}" srcId="{F86818ED-A412-4F6A-A77C-C3CCBCD596B1}" destId="{0F2F133A-B0B0-4FE4-957A-F819DB47BC74}" srcOrd="0" destOrd="0" parTransId="{C54D5928-18F4-4ED6-AC0F-9715CD1E8142}" sibTransId="{CDC5886F-5C34-44D9-9FB0-C6DD12C0F3BD}"/>
    <dgm:cxn modelId="{0A67520E-028F-4C19-BF83-D5D59061F585}" type="presOf" srcId="{F86818ED-A412-4F6A-A77C-C3CCBCD596B1}" destId="{0670FAA6-8FFA-4BA6-BA99-18CE0E8B364E}" srcOrd="0" destOrd="0" presId="urn:microsoft.com/office/officeart/2005/8/layout/radial4"/>
    <dgm:cxn modelId="{48285AF1-2840-4876-918F-DBD745FEC548}" type="presOf" srcId="{A858A93A-E01F-4667-9DCF-A0B5E42CB44F}" destId="{68DAA50E-10DD-4924-BD2F-4A68B7F0EDCC}" srcOrd="0" destOrd="0" presId="urn:microsoft.com/office/officeart/2005/8/layout/radial4"/>
    <dgm:cxn modelId="{E32D40A0-23F7-46A3-B3C9-A0AB61354EAE}" type="presOf" srcId="{6A44A179-7771-4917-9CE4-FC855E274E27}" destId="{0A64C435-BD4F-4E84-BBE8-3B2FB79D9CAE}" srcOrd="0" destOrd="0" presId="urn:microsoft.com/office/officeart/2005/8/layout/radial4"/>
    <dgm:cxn modelId="{F246D36A-7AB8-440D-8FD3-816B57F99EC8}" srcId="{F86818ED-A412-4F6A-A77C-C3CCBCD596B1}" destId="{6A44A179-7771-4917-9CE4-FC855E274E27}" srcOrd="2" destOrd="0" parTransId="{A858A93A-E01F-4667-9DCF-A0B5E42CB44F}" sibTransId="{2C231D99-E7EF-4AE2-809E-3A8B8E653D84}"/>
    <dgm:cxn modelId="{E398F9EA-452D-4223-8986-7CDFCC52C4F4}" type="presOf" srcId="{85B45CD6-43F5-4CB3-B9FE-D8CBE7E12A9D}" destId="{327B5976-C4B7-4298-B234-08E8C724912C}" srcOrd="0" destOrd="0" presId="urn:microsoft.com/office/officeart/2005/8/layout/radial4"/>
    <dgm:cxn modelId="{E015ACA6-4574-4633-98F3-399DBD926794}" type="presOf" srcId="{94AD64C2-FA2F-4990-B7DD-B37FA67BF738}" destId="{1422D0B8-1A6A-46F0-98E6-2EB0527C50D4}" srcOrd="0" destOrd="0" presId="urn:microsoft.com/office/officeart/2005/8/layout/radial4"/>
    <dgm:cxn modelId="{0E303795-29C0-459E-B80E-06EF4AC08426}" type="presOf" srcId="{C54D5928-18F4-4ED6-AC0F-9715CD1E8142}" destId="{C2709C20-D2D9-4B1B-9473-77A0D93A654E}" srcOrd="0" destOrd="0" presId="urn:microsoft.com/office/officeart/2005/8/layout/radial4"/>
    <dgm:cxn modelId="{878996A6-5A38-432B-9F7F-CE4A5281C4AB}" type="presOf" srcId="{40D0CB00-6700-4E06-98F3-EEA74E19EF6E}" destId="{2EEE7F48-93E0-4C6C-A9F5-B8B6EDA2F208}" srcOrd="0" destOrd="0" presId="urn:microsoft.com/office/officeart/2005/8/layout/radial4"/>
    <dgm:cxn modelId="{993F0719-E37B-42F4-93AA-D3E6FC79E956}" type="presParOf" srcId="{327B5976-C4B7-4298-B234-08E8C724912C}" destId="{0670FAA6-8FFA-4BA6-BA99-18CE0E8B364E}" srcOrd="0" destOrd="0" presId="urn:microsoft.com/office/officeart/2005/8/layout/radial4"/>
    <dgm:cxn modelId="{7F99FC7D-B682-444A-9EA5-C9FCABE74D90}" type="presParOf" srcId="{327B5976-C4B7-4298-B234-08E8C724912C}" destId="{C2709C20-D2D9-4B1B-9473-77A0D93A654E}" srcOrd="1" destOrd="0" presId="urn:microsoft.com/office/officeart/2005/8/layout/radial4"/>
    <dgm:cxn modelId="{EFA174BF-438C-4DA9-A6E7-E3A158522785}" type="presParOf" srcId="{327B5976-C4B7-4298-B234-08E8C724912C}" destId="{8E2D7F14-A2BF-4B29-924D-8E4F08A5E9B1}" srcOrd="2" destOrd="0" presId="urn:microsoft.com/office/officeart/2005/8/layout/radial4"/>
    <dgm:cxn modelId="{C5C216D5-39EA-4540-A3CC-DE4BFED681C8}" type="presParOf" srcId="{327B5976-C4B7-4298-B234-08E8C724912C}" destId="{66A96176-F506-4F8B-80C7-631D4A3281F6}" srcOrd="3" destOrd="0" presId="urn:microsoft.com/office/officeart/2005/8/layout/radial4"/>
    <dgm:cxn modelId="{1E2AEA5A-2F22-4FF2-9DDA-48C199F2D470}" type="presParOf" srcId="{327B5976-C4B7-4298-B234-08E8C724912C}" destId="{510D4EC2-CBCA-45B4-A412-E7B451FD4953}" srcOrd="4" destOrd="0" presId="urn:microsoft.com/office/officeart/2005/8/layout/radial4"/>
    <dgm:cxn modelId="{44C233C7-3197-4B49-A55B-60FCE4BB915E}" type="presParOf" srcId="{327B5976-C4B7-4298-B234-08E8C724912C}" destId="{68DAA50E-10DD-4924-BD2F-4A68B7F0EDCC}" srcOrd="5" destOrd="0" presId="urn:microsoft.com/office/officeart/2005/8/layout/radial4"/>
    <dgm:cxn modelId="{140F810E-0DE2-4CAF-8765-46CE1B3861F3}" type="presParOf" srcId="{327B5976-C4B7-4298-B234-08E8C724912C}" destId="{0A64C435-BD4F-4E84-BBE8-3B2FB79D9CAE}" srcOrd="6" destOrd="0" presId="urn:microsoft.com/office/officeart/2005/8/layout/radial4"/>
    <dgm:cxn modelId="{E9DD08A5-DF9A-4E39-A95E-71B3B829B2AD}" type="presParOf" srcId="{327B5976-C4B7-4298-B234-08E8C724912C}" destId="{1422D0B8-1A6A-46F0-98E6-2EB0527C50D4}" srcOrd="7" destOrd="0" presId="urn:microsoft.com/office/officeart/2005/8/layout/radial4"/>
    <dgm:cxn modelId="{78C1C376-D49D-482E-9EC4-188D1AF3FF8E}" type="presParOf" srcId="{327B5976-C4B7-4298-B234-08E8C724912C}" destId="{2EEE7F48-93E0-4C6C-A9F5-B8B6EDA2F208}" srcOrd="8"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85B45CD6-43F5-4CB3-B9FE-D8CBE7E12A9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l-GR"/>
        </a:p>
      </dgm:t>
    </dgm:pt>
    <dgm:pt modelId="{F86818ED-A412-4F6A-A77C-C3CCBCD596B1}">
      <dgm:prSet phldrT="[Κείμενο]"/>
      <dgm:spPr>
        <a:solidFill>
          <a:schemeClr val="bg2">
            <a:lumMod val="10000"/>
          </a:schemeClr>
        </a:solidFill>
        <a:ln>
          <a:noFill/>
        </a:ln>
      </dgm:spPr>
      <dgm:t>
        <a:bodyPr/>
        <a:lstStyle/>
        <a:p>
          <a:r>
            <a:rPr lang="el-GR" dirty="0" smtClean="0"/>
            <a:t>Χρόνια </a:t>
          </a:r>
          <a:r>
            <a:rPr lang="el-GR" dirty="0" err="1" smtClean="0"/>
            <a:t>υπερπλαστική</a:t>
          </a:r>
          <a:r>
            <a:rPr lang="el-GR" dirty="0" smtClean="0"/>
            <a:t> Καντιντίαση (</a:t>
          </a:r>
          <a:r>
            <a:rPr lang="el-GR" dirty="0" err="1" smtClean="0"/>
            <a:t>λευκοπλακία</a:t>
          </a:r>
          <a:r>
            <a:rPr lang="el-GR" dirty="0" smtClean="0"/>
            <a:t> από </a:t>
          </a:r>
          <a:r>
            <a:rPr lang="en-US" dirty="0" smtClean="0"/>
            <a:t>Candida)</a:t>
          </a:r>
          <a:endParaRPr lang="el-GR" dirty="0"/>
        </a:p>
      </dgm:t>
    </dgm:pt>
    <dgm:pt modelId="{83C037D4-8177-429F-BBF0-112265CEEB45}" type="parTrans" cxnId="{5585B80A-E76D-454D-805B-B38014C14FD5}">
      <dgm:prSet/>
      <dgm:spPr/>
      <dgm:t>
        <a:bodyPr/>
        <a:lstStyle/>
        <a:p>
          <a:endParaRPr lang="el-GR"/>
        </a:p>
      </dgm:t>
    </dgm:pt>
    <dgm:pt modelId="{2C61BD34-5A3D-48F5-84EF-0D4BAF5F5685}" type="sibTrans" cxnId="{5585B80A-E76D-454D-805B-B38014C14FD5}">
      <dgm:prSet/>
      <dgm:spPr/>
      <dgm:t>
        <a:bodyPr/>
        <a:lstStyle/>
        <a:p>
          <a:endParaRPr lang="el-GR"/>
        </a:p>
      </dgm:t>
    </dgm:pt>
    <dgm:pt modelId="{0F2F133A-B0B0-4FE4-957A-F819DB47BC74}">
      <dgm:prSet phldrT="[Κείμενο]" custT="1"/>
      <dgm:spPr>
        <a:solidFill>
          <a:schemeClr val="bg2">
            <a:lumMod val="25000"/>
          </a:schemeClr>
        </a:solidFill>
        <a:ln>
          <a:noFill/>
        </a:ln>
      </dgm:spPr>
      <dgm:t>
        <a:bodyPr/>
        <a:lstStyle/>
        <a:p>
          <a:pPr algn="ctr"/>
          <a:r>
            <a:rPr lang="el-GR" sz="1600" b="1" dirty="0" smtClean="0"/>
            <a:t>Ευαίσθητες ομάδες</a:t>
          </a:r>
        </a:p>
        <a:p>
          <a:pPr algn="ctr"/>
          <a:r>
            <a:rPr lang="el-GR" sz="1600" dirty="0" smtClean="0"/>
            <a:t>Άντρες μεγαλύτεροι των 30 ετών</a:t>
          </a:r>
        </a:p>
      </dgm:t>
    </dgm:pt>
    <dgm:pt modelId="{C54D5928-18F4-4ED6-AC0F-9715CD1E8142}" type="parTrans" cxnId="{CE09B7FE-E054-45C7-BAE8-D67FD1FD0D18}">
      <dgm:prSet/>
      <dgm:spPr>
        <a:solidFill>
          <a:schemeClr val="bg2">
            <a:lumMod val="90000"/>
          </a:schemeClr>
        </a:solidFill>
      </dgm:spPr>
      <dgm:t>
        <a:bodyPr/>
        <a:lstStyle/>
        <a:p>
          <a:endParaRPr lang="el-GR"/>
        </a:p>
      </dgm:t>
    </dgm:pt>
    <dgm:pt modelId="{CDC5886F-5C34-44D9-9FB0-C6DD12C0F3BD}" type="sibTrans" cxnId="{CE09B7FE-E054-45C7-BAE8-D67FD1FD0D18}">
      <dgm:prSet/>
      <dgm:spPr/>
      <dgm:t>
        <a:bodyPr/>
        <a:lstStyle/>
        <a:p>
          <a:endParaRPr lang="el-GR"/>
        </a:p>
      </dgm:t>
    </dgm:pt>
    <dgm:pt modelId="{C2197421-8463-48FE-BDDF-4EFC6C20F75E}">
      <dgm:prSet phldrT="[Κείμενο]" custT="1"/>
      <dgm:spPr>
        <a:solidFill>
          <a:schemeClr val="bg2">
            <a:lumMod val="50000"/>
          </a:schemeClr>
        </a:solidFill>
        <a:ln>
          <a:noFill/>
        </a:ln>
      </dgm:spPr>
      <dgm:t>
        <a:bodyPr/>
        <a:lstStyle/>
        <a:p>
          <a:r>
            <a:rPr lang="el-GR" sz="1400" b="1" dirty="0" smtClean="0"/>
            <a:t>Χαρακτηριστικά</a:t>
          </a:r>
        </a:p>
        <a:p>
          <a:r>
            <a:rPr lang="el-GR" sz="1400" dirty="0" smtClean="0"/>
            <a:t>Βλάβες μικρές, ημιδιαφανείς, διάσπαρτες, </a:t>
          </a:r>
          <a:r>
            <a:rPr lang="el-GR" sz="1400" dirty="0" err="1" smtClean="0"/>
            <a:t>λευκωπές</a:t>
          </a:r>
          <a:r>
            <a:rPr lang="el-GR" sz="1400" dirty="0" smtClean="0"/>
            <a:t> ή πλάκες μεγάλες, λευκές, αδιαφανείς,  με ανώμαλη επιφάνεια</a:t>
          </a:r>
        </a:p>
        <a:p>
          <a:r>
            <a:rPr lang="el-GR" sz="1400" dirty="0" smtClean="0"/>
            <a:t>Οι βλάβες  συνήθως είναι ανώδυνες</a:t>
          </a:r>
        </a:p>
        <a:p>
          <a:r>
            <a:rPr lang="el-GR" sz="1400" dirty="0" smtClean="0"/>
            <a:t>Σπάνια εμφανίζεται καύσος ή άλγος </a:t>
          </a:r>
          <a:endParaRPr lang="el-GR" sz="1400" dirty="0"/>
        </a:p>
      </dgm:t>
    </dgm:pt>
    <dgm:pt modelId="{4FC4DFB7-658F-4A6E-AE04-A4D6E422F710}" type="parTrans" cxnId="{C605B4A9-FD8F-419B-A329-8924654CF931}">
      <dgm:prSet/>
      <dgm:spPr>
        <a:solidFill>
          <a:schemeClr val="bg2">
            <a:lumMod val="90000"/>
          </a:schemeClr>
        </a:solidFill>
      </dgm:spPr>
      <dgm:t>
        <a:bodyPr/>
        <a:lstStyle/>
        <a:p>
          <a:endParaRPr lang="el-GR"/>
        </a:p>
      </dgm:t>
    </dgm:pt>
    <dgm:pt modelId="{1A570CA8-FFFF-4873-ABE6-CA77ED8BE74D}" type="sibTrans" cxnId="{C605B4A9-FD8F-419B-A329-8924654CF931}">
      <dgm:prSet/>
      <dgm:spPr/>
      <dgm:t>
        <a:bodyPr/>
        <a:lstStyle/>
        <a:p>
          <a:endParaRPr lang="el-GR"/>
        </a:p>
      </dgm:t>
    </dgm:pt>
    <dgm:pt modelId="{6A44A179-7771-4917-9CE4-FC855E274E27}">
      <dgm:prSet phldrT="[Κείμενο]" custT="1"/>
      <dgm:spPr>
        <a:solidFill>
          <a:schemeClr val="bg2">
            <a:lumMod val="75000"/>
          </a:schemeClr>
        </a:solidFill>
        <a:ln>
          <a:noFill/>
        </a:ln>
      </dgm:spPr>
      <dgm:t>
        <a:bodyPr/>
        <a:lstStyle/>
        <a:p>
          <a:pPr algn="ctr"/>
          <a:r>
            <a:rPr lang="el-GR" sz="1600" b="1" dirty="0" smtClean="0"/>
            <a:t>Θέση</a:t>
          </a:r>
        </a:p>
        <a:p>
          <a:pPr algn="ctr"/>
          <a:r>
            <a:rPr lang="el-GR" sz="1600" dirty="0" smtClean="0"/>
            <a:t>Στη γλώσσα, το βλεννογόνο των παρειών και την υπερώα</a:t>
          </a:r>
        </a:p>
      </dgm:t>
    </dgm:pt>
    <dgm:pt modelId="{A858A93A-E01F-4667-9DCF-A0B5E42CB44F}" type="parTrans" cxnId="{F246D36A-7AB8-440D-8FD3-816B57F99EC8}">
      <dgm:prSet/>
      <dgm:spPr>
        <a:solidFill>
          <a:schemeClr val="bg2">
            <a:lumMod val="90000"/>
          </a:schemeClr>
        </a:solidFill>
      </dgm:spPr>
      <dgm:t>
        <a:bodyPr/>
        <a:lstStyle/>
        <a:p>
          <a:endParaRPr lang="el-GR"/>
        </a:p>
      </dgm:t>
    </dgm:pt>
    <dgm:pt modelId="{2C231D99-E7EF-4AE2-809E-3A8B8E653D84}" type="sibTrans" cxnId="{F246D36A-7AB8-440D-8FD3-816B57F99EC8}">
      <dgm:prSet/>
      <dgm:spPr/>
      <dgm:t>
        <a:bodyPr/>
        <a:lstStyle/>
        <a:p>
          <a:endParaRPr lang="el-GR"/>
        </a:p>
      </dgm:t>
    </dgm:pt>
    <dgm:pt modelId="{40D0CB00-6700-4E06-98F3-EEA74E19EF6E}">
      <dgm:prSet phldrT="[Κείμενο]"/>
      <dgm:spPr>
        <a:blipFill rotWithShape="0">
          <a:blip xmlns:r="http://schemas.openxmlformats.org/officeDocument/2006/relationships" r:embed="rId1"/>
          <a:stretch>
            <a:fillRect/>
          </a:stretch>
        </a:blipFill>
      </dgm:spPr>
      <dgm:t>
        <a:bodyPr/>
        <a:lstStyle/>
        <a:p>
          <a:endParaRPr lang="el-GR" dirty="0"/>
        </a:p>
      </dgm:t>
    </dgm:pt>
    <dgm:pt modelId="{94AD64C2-FA2F-4990-B7DD-B37FA67BF738}" type="parTrans" cxnId="{41F94704-D9AC-451B-B388-DB38B9C97197}">
      <dgm:prSet/>
      <dgm:spPr>
        <a:solidFill>
          <a:schemeClr val="bg2">
            <a:lumMod val="90000"/>
          </a:schemeClr>
        </a:solidFill>
      </dgm:spPr>
      <dgm:t>
        <a:bodyPr/>
        <a:lstStyle/>
        <a:p>
          <a:endParaRPr lang="el-GR"/>
        </a:p>
      </dgm:t>
    </dgm:pt>
    <dgm:pt modelId="{A5E24319-5EC0-4E2F-9812-1C27E04BA21F}" type="sibTrans" cxnId="{41F94704-D9AC-451B-B388-DB38B9C97197}">
      <dgm:prSet/>
      <dgm:spPr/>
      <dgm:t>
        <a:bodyPr/>
        <a:lstStyle/>
        <a:p>
          <a:endParaRPr lang="el-GR"/>
        </a:p>
      </dgm:t>
    </dgm:pt>
    <dgm:pt modelId="{327B5976-C4B7-4298-B234-08E8C724912C}" type="pres">
      <dgm:prSet presAssocID="{85B45CD6-43F5-4CB3-B9FE-D8CBE7E12A9D}" presName="cycle" presStyleCnt="0">
        <dgm:presLayoutVars>
          <dgm:chMax val="1"/>
          <dgm:dir/>
          <dgm:animLvl val="ctr"/>
          <dgm:resizeHandles val="exact"/>
        </dgm:presLayoutVars>
      </dgm:prSet>
      <dgm:spPr/>
      <dgm:t>
        <a:bodyPr/>
        <a:lstStyle/>
        <a:p>
          <a:endParaRPr lang="el-GR"/>
        </a:p>
      </dgm:t>
    </dgm:pt>
    <dgm:pt modelId="{0670FAA6-8FFA-4BA6-BA99-18CE0E8B364E}" type="pres">
      <dgm:prSet presAssocID="{F86818ED-A412-4F6A-A77C-C3CCBCD596B1}" presName="centerShape" presStyleLbl="node0" presStyleIdx="0" presStyleCnt="1"/>
      <dgm:spPr/>
      <dgm:t>
        <a:bodyPr/>
        <a:lstStyle/>
        <a:p>
          <a:endParaRPr lang="el-GR"/>
        </a:p>
      </dgm:t>
    </dgm:pt>
    <dgm:pt modelId="{C2709C20-D2D9-4B1B-9473-77A0D93A654E}" type="pres">
      <dgm:prSet presAssocID="{C54D5928-18F4-4ED6-AC0F-9715CD1E8142}" presName="parTrans" presStyleLbl="bgSibTrans2D1" presStyleIdx="0" presStyleCnt="4"/>
      <dgm:spPr/>
      <dgm:t>
        <a:bodyPr/>
        <a:lstStyle/>
        <a:p>
          <a:endParaRPr lang="el-GR"/>
        </a:p>
      </dgm:t>
    </dgm:pt>
    <dgm:pt modelId="{8E2D7F14-A2BF-4B29-924D-8E4F08A5E9B1}" type="pres">
      <dgm:prSet presAssocID="{0F2F133A-B0B0-4FE4-957A-F819DB47BC74}" presName="node" presStyleLbl="node1" presStyleIdx="0" presStyleCnt="4">
        <dgm:presLayoutVars>
          <dgm:bulletEnabled val="1"/>
        </dgm:presLayoutVars>
      </dgm:prSet>
      <dgm:spPr/>
      <dgm:t>
        <a:bodyPr/>
        <a:lstStyle/>
        <a:p>
          <a:endParaRPr lang="el-GR"/>
        </a:p>
      </dgm:t>
    </dgm:pt>
    <dgm:pt modelId="{66A96176-F506-4F8B-80C7-631D4A3281F6}" type="pres">
      <dgm:prSet presAssocID="{4FC4DFB7-658F-4A6E-AE04-A4D6E422F710}" presName="parTrans" presStyleLbl="bgSibTrans2D1" presStyleIdx="1" presStyleCnt="4"/>
      <dgm:spPr/>
      <dgm:t>
        <a:bodyPr/>
        <a:lstStyle/>
        <a:p>
          <a:endParaRPr lang="el-GR"/>
        </a:p>
      </dgm:t>
    </dgm:pt>
    <dgm:pt modelId="{510D4EC2-CBCA-45B4-A412-E7B451FD4953}" type="pres">
      <dgm:prSet presAssocID="{C2197421-8463-48FE-BDDF-4EFC6C20F75E}" presName="node" presStyleLbl="node1" presStyleIdx="1" presStyleCnt="4" custScaleX="124191" custScaleY="115717">
        <dgm:presLayoutVars>
          <dgm:bulletEnabled val="1"/>
        </dgm:presLayoutVars>
      </dgm:prSet>
      <dgm:spPr/>
      <dgm:t>
        <a:bodyPr/>
        <a:lstStyle/>
        <a:p>
          <a:endParaRPr lang="el-GR"/>
        </a:p>
      </dgm:t>
    </dgm:pt>
    <dgm:pt modelId="{68DAA50E-10DD-4924-BD2F-4A68B7F0EDCC}" type="pres">
      <dgm:prSet presAssocID="{A858A93A-E01F-4667-9DCF-A0B5E42CB44F}" presName="parTrans" presStyleLbl="bgSibTrans2D1" presStyleIdx="2" presStyleCnt="4"/>
      <dgm:spPr/>
      <dgm:t>
        <a:bodyPr/>
        <a:lstStyle/>
        <a:p>
          <a:endParaRPr lang="el-GR"/>
        </a:p>
      </dgm:t>
    </dgm:pt>
    <dgm:pt modelId="{0A64C435-BD4F-4E84-BBE8-3B2FB79D9CAE}" type="pres">
      <dgm:prSet presAssocID="{6A44A179-7771-4917-9CE4-FC855E274E27}" presName="node" presStyleLbl="node1" presStyleIdx="2" presStyleCnt="4">
        <dgm:presLayoutVars>
          <dgm:bulletEnabled val="1"/>
        </dgm:presLayoutVars>
      </dgm:prSet>
      <dgm:spPr/>
      <dgm:t>
        <a:bodyPr/>
        <a:lstStyle/>
        <a:p>
          <a:endParaRPr lang="el-GR"/>
        </a:p>
      </dgm:t>
    </dgm:pt>
    <dgm:pt modelId="{1422D0B8-1A6A-46F0-98E6-2EB0527C50D4}" type="pres">
      <dgm:prSet presAssocID="{94AD64C2-FA2F-4990-B7DD-B37FA67BF738}" presName="parTrans" presStyleLbl="bgSibTrans2D1" presStyleIdx="3" presStyleCnt="4"/>
      <dgm:spPr/>
      <dgm:t>
        <a:bodyPr/>
        <a:lstStyle/>
        <a:p>
          <a:endParaRPr lang="el-GR"/>
        </a:p>
      </dgm:t>
    </dgm:pt>
    <dgm:pt modelId="{2EEE7F48-93E0-4C6C-A9F5-B8B6EDA2F208}" type="pres">
      <dgm:prSet presAssocID="{40D0CB00-6700-4E06-98F3-EEA74E19EF6E}" presName="node" presStyleLbl="node1" presStyleIdx="3" presStyleCnt="4">
        <dgm:presLayoutVars>
          <dgm:bulletEnabled val="1"/>
        </dgm:presLayoutVars>
      </dgm:prSet>
      <dgm:spPr/>
      <dgm:t>
        <a:bodyPr/>
        <a:lstStyle/>
        <a:p>
          <a:endParaRPr lang="el-GR"/>
        </a:p>
      </dgm:t>
    </dgm:pt>
  </dgm:ptLst>
  <dgm:cxnLst>
    <dgm:cxn modelId="{3EF4331C-6B76-4DDF-B824-F60514249E2B}" type="presOf" srcId="{F86818ED-A412-4F6A-A77C-C3CCBCD596B1}" destId="{0670FAA6-8FFA-4BA6-BA99-18CE0E8B364E}" srcOrd="0" destOrd="0" presId="urn:microsoft.com/office/officeart/2005/8/layout/radial4"/>
    <dgm:cxn modelId="{41F94704-D9AC-451B-B388-DB38B9C97197}" srcId="{F86818ED-A412-4F6A-A77C-C3CCBCD596B1}" destId="{40D0CB00-6700-4E06-98F3-EEA74E19EF6E}" srcOrd="3" destOrd="0" parTransId="{94AD64C2-FA2F-4990-B7DD-B37FA67BF738}" sibTransId="{A5E24319-5EC0-4E2F-9812-1C27E04BA21F}"/>
    <dgm:cxn modelId="{C605B4A9-FD8F-419B-A329-8924654CF931}" srcId="{F86818ED-A412-4F6A-A77C-C3CCBCD596B1}" destId="{C2197421-8463-48FE-BDDF-4EFC6C20F75E}" srcOrd="1" destOrd="0" parTransId="{4FC4DFB7-658F-4A6E-AE04-A4D6E422F710}" sibTransId="{1A570CA8-FFFF-4873-ABE6-CA77ED8BE74D}"/>
    <dgm:cxn modelId="{C15BF2DB-0511-43A1-BCC1-0B0CF50AA642}" type="presOf" srcId="{85B45CD6-43F5-4CB3-B9FE-D8CBE7E12A9D}" destId="{327B5976-C4B7-4298-B234-08E8C724912C}" srcOrd="0" destOrd="0" presId="urn:microsoft.com/office/officeart/2005/8/layout/radial4"/>
    <dgm:cxn modelId="{CE09B7FE-E054-45C7-BAE8-D67FD1FD0D18}" srcId="{F86818ED-A412-4F6A-A77C-C3CCBCD596B1}" destId="{0F2F133A-B0B0-4FE4-957A-F819DB47BC74}" srcOrd="0" destOrd="0" parTransId="{C54D5928-18F4-4ED6-AC0F-9715CD1E8142}" sibTransId="{CDC5886F-5C34-44D9-9FB0-C6DD12C0F3BD}"/>
    <dgm:cxn modelId="{5585B80A-E76D-454D-805B-B38014C14FD5}" srcId="{85B45CD6-43F5-4CB3-B9FE-D8CBE7E12A9D}" destId="{F86818ED-A412-4F6A-A77C-C3CCBCD596B1}" srcOrd="0" destOrd="0" parTransId="{83C037D4-8177-429F-BBF0-112265CEEB45}" sibTransId="{2C61BD34-5A3D-48F5-84EF-0D4BAF5F5685}"/>
    <dgm:cxn modelId="{9451D6E6-D7E0-4664-AC32-DBDCB5106CF1}" type="presOf" srcId="{4FC4DFB7-658F-4A6E-AE04-A4D6E422F710}" destId="{66A96176-F506-4F8B-80C7-631D4A3281F6}" srcOrd="0" destOrd="0" presId="urn:microsoft.com/office/officeart/2005/8/layout/radial4"/>
    <dgm:cxn modelId="{FF081A3A-6AFA-4C3E-91AC-F9FD6980FD98}" type="presOf" srcId="{6A44A179-7771-4917-9CE4-FC855E274E27}" destId="{0A64C435-BD4F-4E84-BBE8-3B2FB79D9CAE}" srcOrd="0" destOrd="0" presId="urn:microsoft.com/office/officeart/2005/8/layout/radial4"/>
    <dgm:cxn modelId="{DEFAEF59-EFAB-4B9D-99CF-2EE8CA1AF75E}" type="presOf" srcId="{C54D5928-18F4-4ED6-AC0F-9715CD1E8142}" destId="{C2709C20-D2D9-4B1B-9473-77A0D93A654E}" srcOrd="0" destOrd="0" presId="urn:microsoft.com/office/officeart/2005/8/layout/radial4"/>
    <dgm:cxn modelId="{172CFD4B-E8FD-4270-B3FC-99069C927451}" type="presOf" srcId="{94AD64C2-FA2F-4990-B7DD-B37FA67BF738}" destId="{1422D0B8-1A6A-46F0-98E6-2EB0527C50D4}" srcOrd="0" destOrd="0" presId="urn:microsoft.com/office/officeart/2005/8/layout/radial4"/>
    <dgm:cxn modelId="{2D963364-9828-4749-8C51-119FD63EDD77}" type="presOf" srcId="{A858A93A-E01F-4667-9DCF-A0B5E42CB44F}" destId="{68DAA50E-10DD-4924-BD2F-4A68B7F0EDCC}" srcOrd="0" destOrd="0" presId="urn:microsoft.com/office/officeart/2005/8/layout/radial4"/>
    <dgm:cxn modelId="{FBDE77AC-EDC4-4B37-875E-A1242FCB9E71}" type="presOf" srcId="{C2197421-8463-48FE-BDDF-4EFC6C20F75E}" destId="{510D4EC2-CBCA-45B4-A412-E7B451FD4953}" srcOrd="0" destOrd="0" presId="urn:microsoft.com/office/officeart/2005/8/layout/radial4"/>
    <dgm:cxn modelId="{F246D36A-7AB8-440D-8FD3-816B57F99EC8}" srcId="{F86818ED-A412-4F6A-A77C-C3CCBCD596B1}" destId="{6A44A179-7771-4917-9CE4-FC855E274E27}" srcOrd="2" destOrd="0" parTransId="{A858A93A-E01F-4667-9DCF-A0B5E42CB44F}" sibTransId="{2C231D99-E7EF-4AE2-809E-3A8B8E653D84}"/>
    <dgm:cxn modelId="{37C2B149-1321-4529-A72A-DA5BBE740D9D}" type="presOf" srcId="{40D0CB00-6700-4E06-98F3-EEA74E19EF6E}" destId="{2EEE7F48-93E0-4C6C-A9F5-B8B6EDA2F208}" srcOrd="0" destOrd="0" presId="urn:microsoft.com/office/officeart/2005/8/layout/radial4"/>
    <dgm:cxn modelId="{6B3F1DE2-23FE-441F-8699-EC44DC3B32AA}" type="presOf" srcId="{0F2F133A-B0B0-4FE4-957A-F819DB47BC74}" destId="{8E2D7F14-A2BF-4B29-924D-8E4F08A5E9B1}" srcOrd="0" destOrd="0" presId="urn:microsoft.com/office/officeart/2005/8/layout/radial4"/>
    <dgm:cxn modelId="{840B8F67-C53F-4918-ABFE-CB65D799DB11}" type="presParOf" srcId="{327B5976-C4B7-4298-B234-08E8C724912C}" destId="{0670FAA6-8FFA-4BA6-BA99-18CE0E8B364E}" srcOrd="0" destOrd="0" presId="urn:microsoft.com/office/officeart/2005/8/layout/radial4"/>
    <dgm:cxn modelId="{7AFD292F-C420-41B9-A7B7-024BB53AE52D}" type="presParOf" srcId="{327B5976-C4B7-4298-B234-08E8C724912C}" destId="{C2709C20-D2D9-4B1B-9473-77A0D93A654E}" srcOrd="1" destOrd="0" presId="urn:microsoft.com/office/officeart/2005/8/layout/radial4"/>
    <dgm:cxn modelId="{60B13BD4-D72E-45AC-BBC0-09A8749E94DB}" type="presParOf" srcId="{327B5976-C4B7-4298-B234-08E8C724912C}" destId="{8E2D7F14-A2BF-4B29-924D-8E4F08A5E9B1}" srcOrd="2" destOrd="0" presId="urn:microsoft.com/office/officeart/2005/8/layout/radial4"/>
    <dgm:cxn modelId="{BB77DB87-ADC9-4916-ACF4-7F168BB7C900}" type="presParOf" srcId="{327B5976-C4B7-4298-B234-08E8C724912C}" destId="{66A96176-F506-4F8B-80C7-631D4A3281F6}" srcOrd="3" destOrd="0" presId="urn:microsoft.com/office/officeart/2005/8/layout/radial4"/>
    <dgm:cxn modelId="{783E17DB-2C6B-4836-BCD0-B3A074F55348}" type="presParOf" srcId="{327B5976-C4B7-4298-B234-08E8C724912C}" destId="{510D4EC2-CBCA-45B4-A412-E7B451FD4953}" srcOrd="4" destOrd="0" presId="urn:microsoft.com/office/officeart/2005/8/layout/radial4"/>
    <dgm:cxn modelId="{6C7D4090-9021-4B3C-B236-809D72DEDF26}" type="presParOf" srcId="{327B5976-C4B7-4298-B234-08E8C724912C}" destId="{68DAA50E-10DD-4924-BD2F-4A68B7F0EDCC}" srcOrd="5" destOrd="0" presId="urn:microsoft.com/office/officeart/2005/8/layout/radial4"/>
    <dgm:cxn modelId="{EED7D0EE-06B2-4D20-BD5D-3167D4A7DC4D}" type="presParOf" srcId="{327B5976-C4B7-4298-B234-08E8C724912C}" destId="{0A64C435-BD4F-4E84-BBE8-3B2FB79D9CAE}" srcOrd="6" destOrd="0" presId="urn:microsoft.com/office/officeart/2005/8/layout/radial4"/>
    <dgm:cxn modelId="{9286CF2F-7A8C-41B5-9BC4-8961C23F50BB}" type="presParOf" srcId="{327B5976-C4B7-4298-B234-08E8C724912C}" destId="{1422D0B8-1A6A-46F0-98E6-2EB0527C50D4}" srcOrd="7" destOrd="0" presId="urn:microsoft.com/office/officeart/2005/8/layout/radial4"/>
    <dgm:cxn modelId="{D20125FE-998B-46D5-A6B0-5434B0D74E05}" type="presParOf" srcId="{327B5976-C4B7-4298-B234-08E8C724912C}" destId="{2EEE7F48-93E0-4C6C-A9F5-B8B6EDA2F208}" srcOrd="8"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4B71B7F8-0516-4F31-9780-3CEF63F0230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l-GR"/>
        </a:p>
      </dgm:t>
    </dgm:pt>
    <dgm:pt modelId="{CB47D61A-933A-4857-BE5E-8DB686CE5991}">
      <dgm:prSet phldrT="[Κείμενο]" custT="1"/>
      <dgm:spPr>
        <a:solidFill>
          <a:schemeClr val="accent6">
            <a:lumMod val="75000"/>
          </a:schemeClr>
        </a:solidFill>
        <a:ln>
          <a:noFill/>
        </a:ln>
      </dgm:spPr>
      <dgm:t>
        <a:bodyPr/>
        <a:lstStyle/>
        <a:p>
          <a:r>
            <a:rPr lang="el-GR" sz="1400" dirty="0" smtClean="0"/>
            <a:t>Ευαίσθητες ομάδες</a:t>
          </a:r>
          <a:endParaRPr lang="el-GR" sz="1400" dirty="0"/>
        </a:p>
      </dgm:t>
    </dgm:pt>
    <dgm:pt modelId="{AF0B54BE-3582-4878-B963-7CC794CD5DA4}" type="parTrans" cxnId="{8E52D90E-19AC-4FA8-81B3-ABCBB9F1265A}">
      <dgm:prSet/>
      <dgm:spPr/>
      <dgm:t>
        <a:bodyPr/>
        <a:lstStyle/>
        <a:p>
          <a:endParaRPr lang="el-GR"/>
        </a:p>
      </dgm:t>
    </dgm:pt>
    <dgm:pt modelId="{D1E1E14F-8920-469F-80B8-578E8D110CB9}" type="sibTrans" cxnId="{8E52D90E-19AC-4FA8-81B3-ABCBB9F1265A}">
      <dgm:prSet/>
      <dgm:spPr/>
      <dgm:t>
        <a:bodyPr/>
        <a:lstStyle/>
        <a:p>
          <a:endParaRPr lang="el-GR"/>
        </a:p>
      </dgm:t>
    </dgm:pt>
    <dgm:pt modelId="{63DA4EE8-312D-43E0-90DC-2C296D4EE06A}">
      <dgm:prSet phldrT="[Κείμενο]" custT="1"/>
      <dgm:spPr/>
      <dgm:t>
        <a:bodyPr/>
        <a:lstStyle/>
        <a:p>
          <a:r>
            <a:rPr lang="el-GR" sz="1600" dirty="0" smtClean="0"/>
            <a:t>Ηλικιωμένοι</a:t>
          </a:r>
          <a:endParaRPr lang="el-GR" sz="1600" dirty="0"/>
        </a:p>
      </dgm:t>
    </dgm:pt>
    <dgm:pt modelId="{2BF53726-3FB3-4040-B884-D6FCEE3D8011}" type="parTrans" cxnId="{42C2C0A5-4AD8-474B-9FD0-CDCAD4715D5F}">
      <dgm:prSet/>
      <dgm:spPr/>
      <dgm:t>
        <a:bodyPr/>
        <a:lstStyle/>
        <a:p>
          <a:endParaRPr lang="el-GR"/>
        </a:p>
      </dgm:t>
    </dgm:pt>
    <dgm:pt modelId="{3EB71350-19E2-4270-B530-1A7961AB6FFC}" type="sibTrans" cxnId="{42C2C0A5-4AD8-474B-9FD0-CDCAD4715D5F}">
      <dgm:prSet/>
      <dgm:spPr/>
      <dgm:t>
        <a:bodyPr/>
        <a:lstStyle/>
        <a:p>
          <a:endParaRPr lang="el-GR"/>
        </a:p>
      </dgm:t>
    </dgm:pt>
    <dgm:pt modelId="{5325311F-E070-4074-A041-E49DEF637741}">
      <dgm:prSet phldrT="[Κείμενο]" custT="1"/>
      <dgm:spPr>
        <a:solidFill>
          <a:schemeClr val="accent6">
            <a:lumMod val="60000"/>
            <a:lumOff val="40000"/>
          </a:schemeClr>
        </a:solidFill>
        <a:ln>
          <a:noFill/>
        </a:ln>
      </dgm:spPr>
      <dgm:t>
        <a:bodyPr/>
        <a:lstStyle/>
        <a:p>
          <a:r>
            <a:rPr lang="el-GR" sz="1400" dirty="0" smtClean="0"/>
            <a:t>Χαρακτηριστικά</a:t>
          </a:r>
          <a:endParaRPr lang="el-GR" sz="1400" dirty="0"/>
        </a:p>
      </dgm:t>
    </dgm:pt>
    <dgm:pt modelId="{F37B6DE2-738B-4B30-920C-34DC6BD8BAC6}" type="parTrans" cxnId="{61C65A7E-D751-4A66-9F3F-DEB617588AB5}">
      <dgm:prSet/>
      <dgm:spPr/>
      <dgm:t>
        <a:bodyPr/>
        <a:lstStyle/>
        <a:p>
          <a:endParaRPr lang="el-GR"/>
        </a:p>
      </dgm:t>
    </dgm:pt>
    <dgm:pt modelId="{81F19840-AF39-4FE2-994C-9F59CF4A9210}" type="sibTrans" cxnId="{61C65A7E-D751-4A66-9F3F-DEB617588AB5}">
      <dgm:prSet/>
      <dgm:spPr/>
      <dgm:t>
        <a:bodyPr/>
        <a:lstStyle/>
        <a:p>
          <a:endParaRPr lang="el-GR"/>
        </a:p>
      </dgm:t>
    </dgm:pt>
    <dgm:pt modelId="{2B916B26-B4F6-4320-929E-663A90453813}">
      <dgm:prSet phldrT="[Κείμενο]"/>
      <dgm:spPr/>
      <dgm:t>
        <a:bodyPr/>
        <a:lstStyle/>
        <a:p>
          <a:r>
            <a:rPr lang="el-GR" dirty="0" smtClean="0"/>
            <a:t>Επώδυνη ερυθρότητα, σχηματισμός ραγάδας</a:t>
          </a:r>
          <a:endParaRPr lang="el-GR" dirty="0"/>
        </a:p>
      </dgm:t>
    </dgm:pt>
    <dgm:pt modelId="{806641C5-17CB-4286-B6AB-B04DFCA3107E}" type="parTrans" cxnId="{E5CE85A1-3D0B-4A8C-B99B-5E1D99F120A9}">
      <dgm:prSet/>
      <dgm:spPr/>
      <dgm:t>
        <a:bodyPr/>
        <a:lstStyle/>
        <a:p>
          <a:endParaRPr lang="el-GR"/>
        </a:p>
      </dgm:t>
    </dgm:pt>
    <dgm:pt modelId="{F6573829-3947-4636-B61A-840E88701D02}" type="sibTrans" cxnId="{E5CE85A1-3D0B-4A8C-B99B-5E1D99F120A9}">
      <dgm:prSet/>
      <dgm:spPr/>
      <dgm:t>
        <a:bodyPr/>
        <a:lstStyle/>
        <a:p>
          <a:endParaRPr lang="el-GR"/>
        </a:p>
      </dgm:t>
    </dgm:pt>
    <dgm:pt modelId="{A7CE3A31-335A-4B74-B882-BA1C5579A08C}">
      <dgm:prSet phldrT="[Κείμενο]"/>
      <dgm:spPr/>
      <dgm:t>
        <a:bodyPr/>
        <a:lstStyle/>
        <a:p>
          <a:r>
            <a:rPr lang="el-GR" dirty="0" smtClean="0"/>
            <a:t>Συνήθως συνυπάρχει με άλλες μορφές </a:t>
          </a:r>
          <a:r>
            <a:rPr lang="el-GR" dirty="0" err="1" smtClean="0"/>
            <a:t>καντιντίασης</a:t>
          </a:r>
          <a:endParaRPr lang="el-GR" dirty="0"/>
        </a:p>
      </dgm:t>
    </dgm:pt>
    <dgm:pt modelId="{78BE4553-F6EA-45DD-9ED3-66D32A683880}" type="parTrans" cxnId="{231F7D16-FBDE-48CA-B42C-9F60D9A66A13}">
      <dgm:prSet/>
      <dgm:spPr/>
      <dgm:t>
        <a:bodyPr/>
        <a:lstStyle/>
        <a:p>
          <a:endParaRPr lang="el-GR"/>
        </a:p>
      </dgm:t>
    </dgm:pt>
    <dgm:pt modelId="{4B936847-8CCA-4A9E-8F14-B7A2452FB1EA}" type="sibTrans" cxnId="{231F7D16-FBDE-48CA-B42C-9F60D9A66A13}">
      <dgm:prSet/>
      <dgm:spPr/>
      <dgm:t>
        <a:bodyPr/>
        <a:lstStyle/>
        <a:p>
          <a:endParaRPr lang="el-GR"/>
        </a:p>
      </dgm:t>
    </dgm:pt>
    <dgm:pt modelId="{C212A867-41A5-419D-B1FB-DF8ABB9816D5}">
      <dgm:prSet phldrT="[Κείμενο]" custT="1"/>
      <dgm:spPr>
        <a:solidFill>
          <a:schemeClr val="accent6">
            <a:lumMod val="40000"/>
            <a:lumOff val="60000"/>
          </a:schemeClr>
        </a:solidFill>
        <a:ln>
          <a:noFill/>
        </a:ln>
      </dgm:spPr>
      <dgm:t>
        <a:bodyPr/>
        <a:lstStyle/>
        <a:p>
          <a:r>
            <a:rPr lang="el-GR" sz="1600" dirty="0" smtClean="0"/>
            <a:t>Θέση</a:t>
          </a:r>
          <a:endParaRPr lang="el-GR" sz="1600" dirty="0"/>
        </a:p>
      </dgm:t>
    </dgm:pt>
    <dgm:pt modelId="{352941B5-FCC4-4355-B494-071D77886BE3}" type="parTrans" cxnId="{D24D5C6A-29C5-4E85-BF8A-D703BE3CDF38}">
      <dgm:prSet/>
      <dgm:spPr/>
      <dgm:t>
        <a:bodyPr/>
        <a:lstStyle/>
        <a:p>
          <a:endParaRPr lang="el-GR"/>
        </a:p>
      </dgm:t>
    </dgm:pt>
    <dgm:pt modelId="{85D850F8-7F73-4DDF-AA10-596A7482B6A7}" type="sibTrans" cxnId="{D24D5C6A-29C5-4E85-BF8A-D703BE3CDF38}">
      <dgm:prSet/>
      <dgm:spPr/>
      <dgm:t>
        <a:bodyPr/>
        <a:lstStyle/>
        <a:p>
          <a:endParaRPr lang="el-GR"/>
        </a:p>
      </dgm:t>
    </dgm:pt>
    <dgm:pt modelId="{8403B3F5-9FAD-432D-BAC7-C74AF5392CE5}">
      <dgm:prSet phldrT="[Κείμενο]"/>
      <dgm:spPr/>
      <dgm:t>
        <a:bodyPr/>
        <a:lstStyle/>
        <a:p>
          <a:r>
            <a:rPr lang="el-GR" dirty="0" smtClean="0"/>
            <a:t>Στην άκρη των </a:t>
          </a:r>
          <a:r>
            <a:rPr lang="el-GR" dirty="0" err="1" smtClean="0"/>
            <a:t>χειλέων</a:t>
          </a:r>
          <a:endParaRPr lang="el-GR" dirty="0"/>
        </a:p>
      </dgm:t>
    </dgm:pt>
    <dgm:pt modelId="{CD5909A8-397C-4B1E-BDC9-8AC9A7E08FFA}" type="parTrans" cxnId="{E98E0798-EDED-4C21-97E6-9440EDED56C4}">
      <dgm:prSet/>
      <dgm:spPr/>
      <dgm:t>
        <a:bodyPr/>
        <a:lstStyle/>
        <a:p>
          <a:endParaRPr lang="el-GR"/>
        </a:p>
      </dgm:t>
    </dgm:pt>
    <dgm:pt modelId="{D44F11A5-027C-4554-B004-D6F3B4F2E909}" type="sibTrans" cxnId="{E98E0798-EDED-4C21-97E6-9440EDED56C4}">
      <dgm:prSet/>
      <dgm:spPr/>
      <dgm:t>
        <a:bodyPr/>
        <a:lstStyle/>
        <a:p>
          <a:endParaRPr lang="el-GR"/>
        </a:p>
      </dgm:t>
    </dgm:pt>
    <dgm:pt modelId="{3B229F15-8E4F-421A-A4D2-22A73C973AF3}">
      <dgm:prSet phldrT="[Κείμενο]"/>
      <dgm:spPr>
        <a:blipFill dpi="0" rotWithShape="0">
          <a:blip xmlns:r="http://schemas.openxmlformats.org/officeDocument/2006/relationships" r:embed="rId1"/>
          <a:srcRect/>
          <a:stretch>
            <a:fillRect t="7000" b="-2000"/>
          </a:stretch>
        </a:blipFill>
      </dgm:spPr>
      <dgm:t>
        <a:bodyPr/>
        <a:lstStyle/>
        <a:p>
          <a:endParaRPr lang="el-GR" dirty="0"/>
        </a:p>
      </dgm:t>
    </dgm:pt>
    <dgm:pt modelId="{AB49DD4D-854E-40BE-AD70-36D89188E8F6}" type="parTrans" cxnId="{37EBE8CF-EB09-43B6-B9EF-56382F20B277}">
      <dgm:prSet/>
      <dgm:spPr/>
      <dgm:t>
        <a:bodyPr/>
        <a:lstStyle/>
        <a:p>
          <a:endParaRPr lang="el-GR"/>
        </a:p>
      </dgm:t>
    </dgm:pt>
    <dgm:pt modelId="{B8A9AE4B-A805-4535-827F-6F5524F69DC8}" type="sibTrans" cxnId="{37EBE8CF-EB09-43B6-B9EF-56382F20B277}">
      <dgm:prSet/>
      <dgm:spPr/>
      <dgm:t>
        <a:bodyPr/>
        <a:lstStyle/>
        <a:p>
          <a:endParaRPr lang="el-GR"/>
        </a:p>
      </dgm:t>
    </dgm:pt>
    <dgm:pt modelId="{9B24506C-9961-4362-8D6D-7802BDA9FEB4}">
      <dgm:prSet phldrT="[Κείμενο]" custT="1"/>
      <dgm:spPr/>
      <dgm:t>
        <a:bodyPr/>
        <a:lstStyle/>
        <a:p>
          <a:r>
            <a:rPr lang="el-GR" sz="1600" dirty="0" smtClean="0"/>
            <a:t>Χρήστες  οδοντοστοιχιών που δεν εφαρμόζουν καλά</a:t>
          </a:r>
          <a:endParaRPr lang="el-GR" sz="1600" dirty="0"/>
        </a:p>
      </dgm:t>
    </dgm:pt>
    <dgm:pt modelId="{F8DEC9BE-96C3-42B4-8C1C-8C7E5516D22F}" type="parTrans" cxnId="{B86B2159-9A6A-409F-8B23-A778EB07BCB6}">
      <dgm:prSet/>
      <dgm:spPr/>
      <dgm:t>
        <a:bodyPr/>
        <a:lstStyle/>
        <a:p>
          <a:endParaRPr lang="el-GR"/>
        </a:p>
      </dgm:t>
    </dgm:pt>
    <dgm:pt modelId="{B7EF3B57-630B-4864-8330-C44F1654072C}" type="sibTrans" cxnId="{B86B2159-9A6A-409F-8B23-A778EB07BCB6}">
      <dgm:prSet/>
      <dgm:spPr/>
      <dgm:t>
        <a:bodyPr/>
        <a:lstStyle/>
        <a:p>
          <a:endParaRPr lang="el-GR"/>
        </a:p>
      </dgm:t>
    </dgm:pt>
    <dgm:pt modelId="{74141C70-BFD4-4B91-85F2-08BE568CAEF7}" type="pres">
      <dgm:prSet presAssocID="{4B71B7F8-0516-4F31-9780-3CEF63F0230C}" presName="composite" presStyleCnt="0">
        <dgm:presLayoutVars>
          <dgm:chMax val="5"/>
          <dgm:dir/>
          <dgm:animLvl val="ctr"/>
          <dgm:resizeHandles val="exact"/>
        </dgm:presLayoutVars>
      </dgm:prSet>
      <dgm:spPr/>
      <dgm:t>
        <a:bodyPr/>
        <a:lstStyle/>
        <a:p>
          <a:endParaRPr lang="el-GR"/>
        </a:p>
      </dgm:t>
    </dgm:pt>
    <dgm:pt modelId="{85E5F102-B438-4D3C-B4B8-CA9135E76680}" type="pres">
      <dgm:prSet presAssocID="{4B71B7F8-0516-4F31-9780-3CEF63F0230C}" presName="cycle" presStyleCnt="0"/>
      <dgm:spPr/>
    </dgm:pt>
    <dgm:pt modelId="{BD480515-BFA6-4CB8-8577-6224EED64B86}" type="pres">
      <dgm:prSet presAssocID="{4B71B7F8-0516-4F31-9780-3CEF63F0230C}" presName="centerShape" presStyleCnt="0"/>
      <dgm:spPr/>
    </dgm:pt>
    <dgm:pt modelId="{79E76529-078D-40A2-896E-2F5C040F98CA}" type="pres">
      <dgm:prSet presAssocID="{4B71B7F8-0516-4F31-9780-3CEF63F0230C}" presName="connSite" presStyleLbl="node1" presStyleIdx="0" presStyleCnt="5"/>
      <dgm:spPr/>
    </dgm:pt>
    <dgm:pt modelId="{9FD11B5B-65EA-494F-82B5-8C17175BB0DA}" type="pres">
      <dgm:prSet presAssocID="{4B71B7F8-0516-4F31-9780-3CEF63F0230C}" presName="visible" presStyleLbl="node1" presStyleIdx="0" presStyleCnt="5"/>
      <dgm:spPr>
        <a:solidFill>
          <a:schemeClr val="accent6">
            <a:lumMod val="50000"/>
          </a:schemeClr>
        </a:solidFill>
        <a:ln>
          <a:noFill/>
        </a:ln>
      </dgm:spPr>
    </dgm:pt>
    <dgm:pt modelId="{93259ED0-7659-425B-BA22-6DE355110661}" type="pres">
      <dgm:prSet presAssocID="{AF0B54BE-3582-4878-B963-7CC794CD5DA4}" presName="Name25" presStyleLbl="parChTrans1D1" presStyleIdx="0" presStyleCnt="4"/>
      <dgm:spPr/>
      <dgm:t>
        <a:bodyPr/>
        <a:lstStyle/>
        <a:p>
          <a:endParaRPr lang="el-GR"/>
        </a:p>
      </dgm:t>
    </dgm:pt>
    <dgm:pt modelId="{787FA1C1-EC8C-4F06-AB33-CF177F7C006F}" type="pres">
      <dgm:prSet presAssocID="{CB47D61A-933A-4857-BE5E-8DB686CE5991}" presName="node" presStyleCnt="0"/>
      <dgm:spPr/>
    </dgm:pt>
    <dgm:pt modelId="{299C0637-DD1E-4DAB-AEEF-A5FF6C4E176C}" type="pres">
      <dgm:prSet presAssocID="{CB47D61A-933A-4857-BE5E-8DB686CE5991}" presName="parentNode" presStyleLbl="node1" presStyleIdx="1" presStyleCnt="5" custLinFactNeighborX="11957" custLinFactNeighborY="5182">
        <dgm:presLayoutVars>
          <dgm:chMax val="1"/>
          <dgm:bulletEnabled val="1"/>
        </dgm:presLayoutVars>
      </dgm:prSet>
      <dgm:spPr/>
      <dgm:t>
        <a:bodyPr/>
        <a:lstStyle/>
        <a:p>
          <a:endParaRPr lang="el-GR"/>
        </a:p>
      </dgm:t>
    </dgm:pt>
    <dgm:pt modelId="{692E66D0-D26A-4ADD-A8EA-4A11FC67DE3D}" type="pres">
      <dgm:prSet presAssocID="{CB47D61A-933A-4857-BE5E-8DB686CE5991}" presName="childNode" presStyleLbl="revTx" presStyleIdx="0" presStyleCnt="3">
        <dgm:presLayoutVars>
          <dgm:bulletEnabled val="1"/>
        </dgm:presLayoutVars>
      </dgm:prSet>
      <dgm:spPr/>
      <dgm:t>
        <a:bodyPr/>
        <a:lstStyle/>
        <a:p>
          <a:endParaRPr lang="el-GR"/>
        </a:p>
      </dgm:t>
    </dgm:pt>
    <dgm:pt modelId="{35BAD60D-F23E-49F3-A9CB-CF46780E7E26}" type="pres">
      <dgm:prSet presAssocID="{F37B6DE2-738B-4B30-920C-34DC6BD8BAC6}" presName="Name25" presStyleLbl="parChTrans1D1" presStyleIdx="1" presStyleCnt="4"/>
      <dgm:spPr/>
      <dgm:t>
        <a:bodyPr/>
        <a:lstStyle/>
        <a:p>
          <a:endParaRPr lang="el-GR"/>
        </a:p>
      </dgm:t>
    </dgm:pt>
    <dgm:pt modelId="{B2DAEFC8-B4AA-4C04-B2A7-849D6C4D84CD}" type="pres">
      <dgm:prSet presAssocID="{5325311F-E070-4074-A041-E49DEF637741}" presName="node" presStyleCnt="0"/>
      <dgm:spPr/>
    </dgm:pt>
    <dgm:pt modelId="{95F9304D-720F-4774-8A18-F2EB5B866503}" type="pres">
      <dgm:prSet presAssocID="{5325311F-E070-4074-A041-E49DEF637741}" presName="parentNode" presStyleLbl="node1" presStyleIdx="2" presStyleCnt="5" custLinFactNeighborX="8699" custLinFactNeighborY="27389">
        <dgm:presLayoutVars>
          <dgm:chMax val="1"/>
          <dgm:bulletEnabled val="1"/>
        </dgm:presLayoutVars>
      </dgm:prSet>
      <dgm:spPr/>
      <dgm:t>
        <a:bodyPr/>
        <a:lstStyle/>
        <a:p>
          <a:endParaRPr lang="el-GR"/>
        </a:p>
      </dgm:t>
    </dgm:pt>
    <dgm:pt modelId="{6501D706-1CA5-4D20-B29B-8602AF087CCB}" type="pres">
      <dgm:prSet presAssocID="{5325311F-E070-4074-A041-E49DEF637741}" presName="childNode" presStyleLbl="revTx" presStyleIdx="1" presStyleCnt="3">
        <dgm:presLayoutVars>
          <dgm:bulletEnabled val="1"/>
        </dgm:presLayoutVars>
      </dgm:prSet>
      <dgm:spPr/>
      <dgm:t>
        <a:bodyPr/>
        <a:lstStyle/>
        <a:p>
          <a:endParaRPr lang="el-GR"/>
        </a:p>
      </dgm:t>
    </dgm:pt>
    <dgm:pt modelId="{EB5AFAE1-DBCA-43B0-819E-2B1B7EBD0678}" type="pres">
      <dgm:prSet presAssocID="{352941B5-FCC4-4355-B494-071D77886BE3}" presName="Name25" presStyleLbl="parChTrans1D1" presStyleIdx="2" presStyleCnt="4"/>
      <dgm:spPr/>
      <dgm:t>
        <a:bodyPr/>
        <a:lstStyle/>
        <a:p>
          <a:endParaRPr lang="el-GR"/>
        </a:p>
      </dgm:t>
    </dgm:pt>
    <dgm:pt modelId="{567ACC6C-F4BB-4AE4-A29E-DF73B112275A}" type="pres">
      <dgm:prSet presAssocID="{C212A867-41A5-419D-B1FB-DF8ABB9816D5}" presName="node" presStyleCnt="0"/>
      <dgm:spPr/>
    </dgm:pt>
    <dgm:pt modelId="{AA144E4A-A653-4480-B121-1A28077D3EAF}" type="pres">
      <dgm:prSet presAssocID="{C212A867-41A5-419D-B1FB-DF8ABB9816D5}" presName="parentNode" presStyleLbl="node1" presStyleIdx="3" presStyleCnt="5" custLinFactNeighborX="-26752" custLinFactNeighborY="34156">
        <dgm:presLayoutVars>
          <dgm:chMax val="1"/>
          <dgm:bulletEnabled val="1"/>
        </dgm:presLayoutVars>
      </dgm:prSet>
      <dgm:spPr/>
      <dgm:t>
        <a:bodyPr/>
        <a:lstStyle/>
        <a:p>
          <a:endParaRPr lang="el-GR"/>
        </a:p>
      </dgm:t>
    </dgm:pt>
    <dgm:pt modelId="{BB70D1C8-D1D4-4B2C-90A0-29F7EA17EF9E}" type="pres">
      <dgm:prSet presAssocID="{C212A867-41A5-419D-B1FB-DF8ABB9816D5}" presName="childNode" presStyleLbl="revTx" presStyleIdx="2" presStyleCnt="3">
        <dgm:presLayoutVars>
          <dgm:bulletEnabled val="1"/>
        </dgm:presLayoutVars>
      </dgm:prSet>
      <dgm:spPr/>
      <dgm:t>
        <a:bodyPr/>
        <a:lstStyle/>
        <a:p>
          <a:endParaRPr lang="el-GR"/>
        </a:p>
      </dgm:t>
    </dgm:pt>
    <dgm:pt modelId="{A373B565-0BD8-4036-9D2B-3FF7E0026BE6}" type="pres">
      <dgm:prSet presAssocID="{AB49DD4D-854E-40BE-AD70-36D89188E8F6}" presName="Name25" presStyleLbl="parChTrans1D1" presStyleIdx="3" presStyleCnt="4"/>
      <dgm:spPr/>
      <dgm:t>
        <a:bodyPr/>
        <a:lstStyle/>
        <a:p>
          <a:endParaRPr lang="el-GR"/>
        </a:p>
      </dgm:t>
    </dgm:pt>
    <dgm:pt modelId="{1268264B-11B1-44CA-9C7F-B98E76FD6B87}" type="pres">
      <dgm:prSet presAssocID="{3B229F15-8E4F-421A-A4D2-22A73C973AF3}" presName="node" presStyleCnt="0"/>
      <dgm:spPr/>
    </dgm:pt>
    <dgm:pt modelId="{26062C91-A317-4614-A801-F482A5430F39}" type="pres">
      <dgm:prSet presAssocID="{3B229F15-8E4F-421A-A4D2-22A73C973AF3}" presName="parentNode" presStyleLbl="node1" presStyleIdx="4" presStyleCnt="5" custLinFactX="-100000" custLinFactY="-100000" custLinFactNeighborX="-120169" custLinFactNeighborY="-176430">
        <dgm:presLayoutVars>
          <dgm:chMax val="1"/>
          <dgm:bulletEnabled val="1"/>
        </dgm:presLayoutVars>
      </dgm:prSet>
      <dgm:spPr/>
      <dgm:t>
        <a:bodyPr/>
        <a:lstStyle/>
        <a:p>
          <a:endParaRPr lang="el-GR"/>
        </a:p>
      </dgm:t>
    </dgm:pt>
    <dgm:pt modelId="{5547E596-0AFD-4190-81E9-D1CA5283DC0E}" type="pres">
      <dgm:prSet presAssocID="{3B229F15-8E4F-421A-A4D2-22A73C973AF3}" presName="childNode" presStyleLbl="revTx" presStyleIdx="2" presStyleCnt="3">
        <dgm:presLayoutVars>
          <dgm:bulletEnabled val="1"/>
        </dgm:presLayoutVars>
      </dgm:prSet>
      <dgm:spPr/>
    </dgm:pt>
  </dgm:ptLst>
  <dgm:cxnLst>
    <dgm:cxn modelId="{C9F8F88A-471F-4C22-9021-F22AD1CDD743}" type="presOf" srcId="{4B71B7F8-0516-4F31-9780-3CEF63F0230C}" destId="{74141C70-BFD4-4B91-85F2-08BE568CAEF7}" srcOrd="0" destOrd="0" presId="urn:microsoft.com/office/officeart/2005/8/layout/radial2"/>
    <dgm:cxn modelId="{37EBE8CF-EB09-43B6-B9EF-56382F20B277}" srcId="{4B71B7F8-0516-4F31-9780-3CEF63F0230C}" destId="{3B229F15-8E4F-421A-A4D2-22A73C973AF3}" srcOrd="3" destOrd="0" parTransId="{AB49DD4D-854E-40BE-AD70-36D89188E8F6}" sibTransId="{B8A9AE4B-A805-4535-827F-6F5524F69DC8}"/>
    <dgm:cxn modelId="{A53175FC-4ED5-44BC-91C8-8F40BDD51FD1}" type="presOf" srcId="{A7CE3A31-335A-4B74-B882-BA1C5579A08C}" destId="{6501D706-1CA5-4D20-B29B-8602AF087CCB}" srcOrd="0" destOrd="1" presId="urn:microsoft.com/office/officeart/2005/8/layout/radial2"/>
    <dgm:cxn modelId="{CF703572-4AAE-4A3E-9B4C-E000577129F3}" type="presOf" srcId="{F37B6DE2-738B-4B30-920C-34DC6BD8BAC6}" destId="{35BAD60D-F23E-49F3-A9CB-CF46780E7E26}" srcOrd="0" destOrd="0" presId="urn:microsoft.com/office/officeart/2005/8/layout/radial2"/>
    <dgm:cxn modelId="{88C4ADE7-D64D-4B93-ADD3-EDFA9882C583}" type="presOf" srcId="{2B916B26-B4F6-4320-929E-663A90453813}" destId="{6501D706-1CA5-4D20-B29B-8602AF087CCB}" srcOrd="0" destOrd="0" presId="urn:microsoft.com/office/officeart/2005/8/layout/radial2"/>
    <dgm:cxn modelId="{C1DB096D-49C8-4DB3-A504-15718ABCB83E}" type="presOf" srcId="{3B229F15-8E4F-421A-A4D2-22A73C973AF3}" destId="{26062C91-A317-4614-A801-F482A5430F39}" srcOrd="0" destOrd="0" presId="urn:microsoft.com/office/officeart/2005/8/layout/radial2"/>
    <dgm:cxn modelId="{AD1782D0-E7E6-49A8-8B0D-4082D8761F14}" type="presOf" srcId="{8403B3F5-9FAD-432D-BAC7-C74AF5392CE5}" destId="{BB70D1C8-D1D4-4B2C-90A0-29F7EA17EF9E}" srcOrd="0" destOrd="0" presId="urn:microsoft.com/office/officeart/2005/8/layout/radial2"/>
    <dgm:cxn modelId="{77E5B22A-AB89-439F-B297-1F7C1F897A9B}" type="presOf" srcId="{5325311F-E070-4074-A041-E49DEF637741}" destId="{95F9304D-720F-4774-8A18-F2EB5B866503}" srcOrd="0" destOrd="0" presId="urn:microsoft.com/office/officeart/2005/8/layout/radial2"/>
    <dgm:cxn modelId="{4D8BA1D4-DD7E-4063-9769-7F86449BDF2B}" type="presOf" srcId="{CB47D61A-933A-4857-BE5E-8DB686CE5991}" destId="{299C0637-DD1E-4DAB-AEEF-A5FF6C4E176C}" srcOrd="0" destOrd="0" presId="urn:microsoft.com/office/officeart/2005/8/layout/radial2"/>
    <dgm:cxn modelId="{B86B2159-9A6A-409F-8B23-A778EB07BCB6}" srcId="{CB47D61A-933A-4857-BE5E-8DB686CE5991}" destId="{9B24506C-9961-4362-8D6D-7802BDA9FEB4}" srcOrd="1" destOrd="0" parTransId="{F8DEC9BE-96C3-42B4-8C1C-8C7E5516D22F}" sibTransId="{B7EF3B57-630B-4864-8330-C44F1654072C}"/>
    <dgm:cxn modelId="{E5CE85A1-3D0B-4A8C-B99B-5E1D99F120A9}" srcId="{5325311F-E070-4074-A041-E49DEF637741}" destId="{2B916B26-B4F6-4320-929E-663A90453813}" srcOrd="0" destOrd="0" parTransId="{806641C5-17CB-4286-B6AB-B04DFCA3107E}" sibTransId="{F6573829-3947-4636-B61A-840E88701D02}"/>
    <dgm:cxn modelId="{42C2C0A5-4AD8-474B-9FD0-CDCAD4715D5F}" srcId="{CB47D61A-933A-4857-BE5E-8DB686CE5991}" destId="{63DA4EE8-312D-43E0-90DC-2C296D4EE06A}" srcOrd="0" destOrd="0" parTransId="{2BF53726-3FB3-4040-B884-D6FCEE3D8011}" sibTransId="{3EB71350-19E2-4270-B530-1A7961AB6FFC}"/>
    <dgm:cxn modelId="{3E77988A-705C-4D00-A44E-5E111D78E30E}" type="presOf" srcId="{C212A867-41A5-419D-B1FB-DF8ABB9816D5}" destId="{AA144E4A-A653-4480-B121-1A28077D3EAF}" srcOrd="0" destOrd="0" presId="urn:microsoft.com/office/officeart/2005/8/layout/radial2"/>
    <dgm:cxn modelId="{61C65A7E-D751-4A66-9F3F-DEB617588AB5}" srcId="{4B71B7F8-0516-4F31-9780-3CEF63F0230C}" destId="{5325311F-E070-4074-A041-E49DEF637741}" srcOrd="1" destOrd="0" parTransId="{F37B6DE2-738B-4B30-920C-34DC6BD8BAC6}" sibTransId="{81F19840-AF39-4FE2-994C-9F59CF4A9210}"/>
    <dgm:cxn modelId="{D24D5C6A-29C5-4E85-BF8A-D703BE3CDF38}" srcId="{4B71B7F8-0516-4F31-9780-3CEF63F0230C}" destId="{C212A867-41A5-419D-B1FB-DF8ABB9816D5}" srcOrd="2" destOrd="0" parTransId="{352941B5-FCC4-4355-B494-071D77886BE3}" sibTransId="{85D850F8-7F73-4DDF-AA10-596A7482B6A7}"/>
    <dgm:cxn modelId="{C2D3049E-90E6-4028-ACF0-795EB9869A42}" type="presOf" srcId="{AB49DD4D-854E-40BE-AD70-36D89188E8F6}" destId="{A373B565-0BD8-4036-9D2B-3FF7E0026BE6}" srcOrd="0" destOrd="0" presId="urn:microsoft.com/office/officeart/2005/8/layout/radial2"/>
    <dgm:cxn modelId="{231F7D16-FBDE-48CA-B42C-9F60D9A66A13}" srcId="{5325311F-E070-4074-A041-E49DEF637741}" destId="{A7CE3A31-335A-4B74-B882-BA1C5579A08C}" srcOrd="1" destOrd="0" parTransId="{78BE4553-F6EA-45DD-9ED3-66D32A683880}" sibTransId="{4B936847-8CCA-4A9E-8F14-B7A2452FB1EA}"/>
    <dgm:cxn modelId="{0519EB25-B229-4071-BD91-29685569069D}" type="presOf" srcId="{352941B5-FCC4-4355-B494-071D77886BE3}" destId="{EB5AFAE1-DBCA-43B0-819E-2B1B7EBD0678}" srcOrd="0" destOrd="0" presId="urn:microsoft.com/office/officeart/2005/8/layout/radial2"/>
    <dgm:cxn modelId="{C3655559-994C-4896-AE36-47F0908F921C}" type="presOf" srcId="{AF0B54BE-3582-4878-B963-7CC794CD5DA4}" destId="{93259ED0-7659-425B-BA22-6DE355110661}" srcOrd="0" destOrd="0" presId="urn:microsoft.com/office/officeart/2005/8/layout/radial2"/>
    <dgm:cxn modelId="{D22ACE9B-2539-4C0C-A85B-49F484614D5B}" type="presOf" srcId="{63DA4EE8-312D-43E0-90DC-2C296D4EE06A}" destId="{692E66D0-D26A-4ADD-A8EA-4A11FC67DE3D}" srcOrd="0" destOrd="0" presId="urn:microsoft.com/office/officeart/2005/8/layout/radial2"/>
    <dgm:cxn modelId="{36D12D61-5DA9-4BC3-952A-A4800860FB4D}" type="presOf" srcId="{9B24506C-9961-4362-8D6D-7802BDA9FEB4}" destId="{692E66D0-D26A-4ADD-A8EA-4A11FC67DE3D}" srcOrd="0" destOrd="1" presId="urn:microsoft.com/office/officeart/2005/8/layout/radial2"/>
    <dgm:cxn modelId="{E98E0798-EDED-4C21-97E6-9440EDED56C4}" srcId="{C212A867-41A5-419D-B1FB-DF8ABB9816D5}" destId="{8403B3F5-9FAD-432D-BAC7-C74AF5392CE5}" srcOrd="0" destOrd="0" parTransId="{CD5909A8-397C-4B1E-BDC9-8AC9A7E08FFA}" sibTransId="{D44F11A5-027C-4554-B004-D6F3B4F2E909}"/>
    <dgm:cxn modelId="{8E52D90E-19AC-4FA8-81B3-ABCBB9F1265A}" srcId="{4B71B7F8-0516-4F31-9780-3CEF63F0230C}" destId="{CB47D61A-933A-4857-BE5E-8DB686CE5991}" srcOrd="0" destOrd="0" parTransId="{AF0B54BE-3582-4878-B963-7CC794CD5DA4}" sibTransId="{D1E1E14F-8920-469F-80B8-578E8D110CB9}"/>
    <dgm:cxn modelId="{F9B25F96-3D12-4828-BF64-F03AE1A158BB}" type="presParOf" srcId="{74141C70-BFD4-4B91-85F2-08BE568CAEF7}" destId="{85E5F102-B438-4D3C-B4B8-CA9135E76680}" srcOrd="0" destOrd="0" presId="urn:microsoft.com/office/officeart/2005/8/layout/radial2"/>
    <dgm:cxn modelId="{08E23DB3-4EE2-4D87-9F69-AF70F23B32AD}" type="presParOf" srcId="{85E5F102-B438-4D3C-B4B8-CA9135E76680}" destId="{BD480515-BFA6-4CB8-8577-6224EED64B86}" srcOrd="0" destOrd="0" presId="urn:microsoft.com/office/officeart/2005/8/layout/radial2"/>
    <dgm:cxn modelId="{D62A3609-7A20-4EF7-BC93-554FCA065908}" type="presParOf" srcId="{BD480515-BFA6-4CB8-8577-6224EED64B86}" destId="{79E76529-078D-40A2-896E-2F5C040F98CA}" srcOrd="0" destOrd="0" presId="urn:microsoft.com/office/officeart/2005/8/layout/radial2"/>
    <dgm:cxn modelId="{4B3F63EF-0CF8-4D8E-95C6-4DD92C5976F2}" type="presParOf" srcId="{BD480515-BFA6-4CB8-8577-6224EED64B86}" destId="{9FD11B5B-65EA-494F-82B5-8C17175BB0DA}" srcOrd="1" destOrd="0" presId="urn:microsoft.com/office/officeart/2005/8/layout/radial2"/>
    <dgm:cxn modelId="{476E9B92-702B-4FE6-9F58-70298E293B59}" type="presParOf" srcId="{85E5F102-B438-4D3C-B4B8-CA9135E76680}" destId="{93259ED0-7659-425B-BA22-6DE355110661}" srcOrd="1" destOrd="0" presId="urn:microsoft.com/office/officeart/2005/8/layout/radial2"/>
    <dgm:cxn modelId="{17AEAE33-C747-49D6-A234-2722E0EA0864}" type="presParOf" srcId="{85E5F102-B438-4D3C-B4B8-CA9135E76680}" destId="{787FA1C1-EC8C-4F06-AB33-CF177F7C006F}" srcOrd="2" destOrd="0" presId="urn:microsoft.com/office/officeart/2005/8/layout/radial2"/>
    <dgm:cxn modelId="{5A060BB5-D0E0-43A5-906B-2E0B3A2CF40B}" type="presParOf" srcId="{787FA1C1-EC8C-4F06-AB33-CF177F7C006F}" destId="{299C0637-DD1E-4DAB-AEEF-A5FF6C4E176C}" srcOrd="0" destOrd="0" presId="urn:microsoft.com/office/officeart/2005/8/layout/radial2"/>
    <dgm:cxn modelId="{38B1FA5E-790A-43E8-B628-B9A1197B8676}" type="presParOf" srcId="{787FA1C1-EC8C-4F06-AB33-CF177F7C006F}" destId="{692E66D0-D26A-4ADD-A8EA-4A11FC67DE3D}" srcOrd="1" destOrd="0" presId="urn:microsoft.com/office/officeart/2005/8/layout/radial2"/>
    <dgm:cxn modelId="{1A28267A-95FD-44B9-9D51-360C21EE368C}" type="presParOf" srcId="{85E5F102-B438-4D3C-B4B8-CA9135E76680}" destId="{35BAD60D-F23E-49F3-A9CB-CF46780E7E26}" srcOrd="3" destOrd="0" presId="urn:microsoft.com/office/officeart/2005/8/layout/radial2"/>
    <dgm:cxn modelId="{576EFD4E-0905-4B56-81F5-BC88B7F8AD26}" type="presParOf" srcId="{85E5F102-B438-4D3C-B4B8-CA9135E76680}" destId="{B2DAEFC8-B4AA-4C04-B2A7-849D6C4D84CD}" srcOrd="4" destOrd="0" presId="urn:microsoft.com/office/officeart/2005/8/layout/radial2"/>
    <dgm:cxn modelId="{B3439373-4B55-40CB-B6AB-A34D7A422ADD}" type="presParOf" srcId="{B2DAEFC8-B4AA-4C04-B2A7-849D6C4D84CD}" destId="{95F9304D-720F-4774-8A18-F2EB5B866503}" srcOrd="0" destOrd="0" presId="urn:microsoft.com/office/officeart/2005/8/layout/radial2"/>
    <dgm:cxn modelId="{1119F688-6C17-4360-88DD-88D887467101}" type="presParOf" srcId="{B2DAEFC8-B4AA-4C04-B2A7-849D6C4D84CD}" destId="{6501D706-1CA5-4D20-B29B-8602AF087CCB}" srcOrd="1" destOrd="0" presId="urn:microsoft.com/office/officeart/2005/8/layout/radial2"/>
    <dgm:cxn modelId="{7D7C86D7-5A88-49AC-B900-3401CA7BCD18}" type="presParOf" srcId="{85E5F102-B438-4D3C-B4B8-CA9135E76680}" destId="{EB5AFAE1-DBCA-43B0-819E-2B1B7EBD0678}" srcOrd="5" destOrd="0" presId="urn:microsoft.com/office/officeart/2005/8/layout/radial2"/>
    <dgm:cxn modelId="{E956ED9E-6D92-4560-B08D-866B2C846A62}" type="presParOf" srcId="{85E5F102-B438-4D3C-B4B8-CA9135E76680}" destId="{567ACC6C-F4BB-4AE4-A29E-DF73B112275A}" srcOrd="6" destOrd="0" presId="urn:microsoft.com/office/officeart/2005/8/layout/radial2"/>
    <dgm:cxn modelId="{5C8E230C-2F3B-4F18-83F1-A1A78F8B1331}" type="presParOf" srcId="{567ACC6C-F4BB-4AE4-A29E-DF73B112275A}" destId="{AA144E4A-A653-4480-B121-1A28077D3EAF}" srcOrd="0" destOrd="0" presId="urn:microsoft.com/office/officeart/2005/8/layout/radial2"/>
    <dgm:cxn modelId="{8A626AF4-D298-4CC4-9AF6-F35F12B157AC}" type="presParOf" srcId="{567ACC6C-F4BB-4AE4-A29E-DF73B112275A}" destId="{BB70D1C8-D1D4-4B2C-90A0-29F7EA17EF9E}" srcOrd="1" destOrd="0" presId="urn:microsoft.com/office/officeart/2005/8/layout/radial2"/>
    <dgm:cxn modelId="{02F11A26-FCF9-4436-AFA8-8DD652D627A1}" type="presParOf" srcId="{85E5F102-B438-4D3C-B4B8-CA9135E76680}" destId="{A373B565-0BD8-4036-9D2B-3FF7E0026BE6}" srcOrd="7" destOrd="0" presId="urn:microsoft.com/office/officeart/2005/8/layout/radial2"/>
    <dgm:cxn modelId="{0DB724D5-1BFA-425C-8FA8-3138B3A5A703}" type="presParOf" srcId="{85E5F102-B438-4D3C-B4B8-CA9135E76680}" destId="{1268264B-11B1-44CA-9C7F-B98E76FD6B87}" srcOrd="8" destOrd="0" presId="urn:microsoft.com/office/officeart/2005/8/layout/radial2"/>
    <dgm:cxn modelId="{A43CCA53-8EB2-46CC-B25D-AFE4E29F08C5}" type="presParOf" srcId="{1268264B-11B1-44CA-9C7F-B98E76FD6B87}" destId="{26062C91-A317-4614-A801-F482A5430F39}" srcOrd="0" destOrd="0" presId="urn:microsoft.com/office/officeart/2005/8/layout/radial2"/>
    <dgm:cxn modelId="{2FB5214B-34F6-4DAE-A6EA-40F55C121AA5}" type="presParOf" srcId="{1268264B-11B1-44CA-9C7F-B98E76FD6B87}" destId="{5547E596-0AFD-4190-81E9-D1CA5283DC0E}"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F9CEC54-A137-4DFD-BB9D-EC435A056419}">
      <dsp:nvSpPr>
        <dsp:cNvPr id="0" name=""/>
        <dsp:cNvSpPr/>
      </dsp:nvSpPr>
      <dsp:spPr>
        <a:xfrm>
          <a:off x="0" y="0"/>
          <a:ext cx="6096000" cy="121920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kern="1200" dirty="0" smtClean="0"/>
            <a:t>ΣΤΟΜΑΤΙΚΗ ΥΓΙΕΙΝΗ</a:t>
          </a:r>
          <a:endParaRPr lang="el-GR" sz="2800" kern="1200" dirty="0"/>
        </a:p>
      </dsp:txBody>
      <dsp:txXfrm>
        <a:off x="0" y="0"/>
        <a:ext cx="6096000" cy="1219200"/>
      </dsp:txXfrm>
    </dsp:sp>
    <dsp:sp modelId="{484288BC-BFAE-4FBC-A674-4A999CE134DF}">
      <dsp:nvSpPr>
        <dsp:cNvPr id="0" name=""/>
        <dsp:cNvSpPr/>
      </dsp:nvSpPr>
      <dsp:spPr>
        <a:xfrm>
          <a:off x="2976"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Η σωστή στοματική υγιεινή περιορίζει τα μικρόβια της χλωρίδας του στόματος</a:t>
          </a:r>
          <a:endParaRPr lang="el-GR" sz="1600" kern="1200" dirty="0"/>
        </a:p>
      </dsp:txBody>
      <dsp:txXfrm>
        <a:off x="2976" y="1219200"/>
        <a:ext cx="2030015" cy="2560320"/>
      </dsp:txXfrm>
    </dsp:sp>
    <dsp:sp modelId="{F5526841-1652-4A13-84FA-441EEFA8A748}">
      <dsp:nvSpPr>
        <dsp:cNvPr id="0" name=""/>
        <dsp:cNvSpPr/>
      </dsp:nvSpPr>
      <dsp:spPr>
        <a:xfrm>
          <a:off x="2032992"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Τα μικρόβια της χλωρίδας:</a:t>
          </a:r>
        </a:p>
        <a:p>
          <a:pPr lvl="0" algn="ctr" defTabSz="711200">
            <a:lnSpc>
              <a:spcPct val="90000"/>
            </a:lnSpc>
            <a:spcBef>
              <a:spcPct val="0"/>
            </a:spcBef>
            <a:spcAft>
              <a:spcPct val="35000"/>
            </a:spcAft>
          </a:pPr>
          <a:r>
            <a:rPr lang="el-GR" sz="1600" kern="1200" dirty="0" smtClean="0"/>
            <a:t>- Δεν μπορούν να εξαλειφθούν</a:t>
          </a:r>
        </a:p>
        <a:p>
          <a:pPr lvl="0" algn="ctr" defTabSz="711200">
            <a:lnSpc>
              <a:spcPct val="90000"/>
            </a:lnSpc>
            <a:spcBef>
              <a:spcPct val="0"/>
            </a:spcBef>
            <a:spcAft>
              <a:spcPct val="35000"/>
            </a:spcAft>
          </a:pPr>
          <a:r>
            <a:rPr lang="el-GR" sz="1600" kern="1200" dirty="0" smtClean="0"/>
            <a:t>- Είναι απαραίτητα στη φυσιολογική λειτουργία του οργανισμού</a:t>
          </a:r>
          <a:endParaRPr lang="el-GR" sz="1600" kern="1200" dirty="0"/>
        </a:p>
      </dsp:txBody>
      <dsp:txXfrm>
        <a:off x="2032992" y="1219200"/>
        <a:ext cx="2030015" cy="2560320"/>
      </dsp:txXfrm>
    </dsp:sp>
    <dsp:sp modelId="{64DFB73A-58EA-4654-818A-4BF071B9C486}">
      <dsp:nvSpPr>
        <dsp:cNvPr id="0" name=""/>
        <dsp:cNvSpPr/>
      </dsp:nvSpPr>
      <dsp:spPr>
        <a:xfrm>
          <a:off x="4063007"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Όταν η στοματική υγιεινή δε γίνεται σωστά τα μικρόβια της χλωρίδας υπεραυξάνουν με αποτέλεσμα την εκδήλωση ασθενειών</a:t>
          </a:r>
          <a:endParaRPr lang="el-GR" sz="1600" kern="1200" dirty="0"/>
        </a:p>
      </dsp:txBody>
      <dsp:txXfrm>
        <a:off x="4063007" y="1219200"/>
        <a:ext cx="2030015" cy="2560320"/>
      </dsp:txXfrm>
    </dsp:sp>
    <dsp:sp modelId="{D1837984-A19B-448C-AB32-F6722528DDD9}">
      <dsp:nvSpPr>
        <dsp:cNvPr id="0" name=""/>
        <dsp:cNvSpPr/>
      </dsp:nvSpPr>
      <dsp:spPr>
        <a:xfrm>
          <a:off x="0" y="3779520"/>
          <a:ext cx="6096000" cy="28448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0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CBAB35-ECB9-4219-8286-845F1B6A0925}">
      <dsp:nvSpPr>
        <dsp:cNvPr id="0" name=""/>
        <dsp:cNvSpPr/>
      </dsp:nvSpPr>
      <dsp:spPr>
        <a:xfrm>
          <a:off x="3254761" y="1460"/>
          <a:ext cx="4882142" cy="115846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Η περιοδοντίτιδα σχετίζεται με καρδιαγγειακά και αναπνευστικά προβλήματα</a:t>
          </a:r>
          <a:endParaRPr lang="el-GR" sz="1600" kern="1200" dirty="0"/>
        </a:p>
      </dsp:txBody>
      <dsp:txXfrm>
        <a:off x="3254761" y="1460"/>
        <a:ext cx="4882142" cy="1158466"/>
      </dsp:txXfrm>
    </dsp:sp>
    <dsp:sp modelId="{AB94626E-F2F2-4F12-B306-A4423ADC835C}">
      <dsp:nvSpPr>
        <dsp:cNvPr id="0" name=""/>
        <dsp:cNvSpPr/>
      </dsp:nvSpPr>
      <dsp:spPr>
        <a:xfrm>
          <a:off x="0" y="1460"/>
          <a:ext cx="3254761" cy="1158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l-GR" sz="1300" kern="1200" dirty="0" smtClean="0"/>
            <a:t>Εμφάνισης ασθενειών όπως:</a:t>
          </a:r>
        </a:p>
        <a:p>
          <a:pPr lvl="0" algn="ctr" defTabSz="577850">
            <a:lnSpc>
              <a:spcPct val="90000"/>
            </a:lnSpc>
            <a:spcBef>
              <a:spcPct val="0"/>
            </a:spcBef>
            <a:spcAft>
              <a:spcPct val="35000"/>
            </a:spcAft>
          </a:pPr>
          <a:r>
            <a:rPr lang="el-GR" sz="1300" kern="1200" dirty="0" smtClean="0"/>
            <a:t>Τερηδόνα</a:t>
          </a:r>
        </a:p>
        <a:p>
          <a:pPr lvl="0" algn="ctr" defTabSz="577850">
            <a:lnSpc>
              <a:spcPct val="90000"/>
            </a:lnSpc>
            <a:spcBef>
              <a:spcPct val="0"/>
            </a:spcBef>
            <a:spcAft>
              <a:spcPct val="35000"/>
            </a:spcAft>
          </a:pPr>
          <a:r>
            <a:rPr lang="el-GR" sz="1300" kern="1200" dirty="0" smtClean="0"/>
            <a:t>Ουλίτιδα </a:t>
          </a:r>
        </a:p>
        <a:p>
          <a:pPr lvl="0" algn="ctr" defTabSz="577850">
            <a:lnSpc>
              <a:spcPct val="90000"/>
            </a:lnSpc>
            <a:spcBef>
              <a:spcPct val="0"/>
            </a:spcBef>
            <a:spcAft>
              <a:spcPct val="35000"/>
            </a:spcAft>
          </a:pPr>
          <a:r>
            <a:rPr lang="el-GR" sz="1300" kern="1200" dirty="0" smtClean="0"/>
            <a:t>Περιοδοντίτιδα </a:t>
          </a:r>
          <a:endParaRPr lang="el-GR" sz="1300" kern="1200" dirty="0"/>
        </a:p>
      </dsp:txBody>
      <dsp:txXfrm>
        <a:off x="0" y="1460"/>
        <a:ext cx="3254761" cy="1158466"/>
      </dsp:txXfrm>
    </dsp:sp>
    <dsp:sp modelId="{08030381-273A-470E-9E02-895528C78F02}">
      <dsp:nvSpPr>
        <dsp:cNvPr id="0" name=""/>
        <dsp:cNvSpPr/>
      </dsp:nvSpPr>
      <dsp:spPr>
        <a:xfrm>
          <a:off x="3254761" y="1275773"/>
          <a:ext cx="4882142" cy="115846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Αποβολή του εμβρύου</a:t>
          </a:r>
          <a:endParaRPr lang="el-GR" sz="1600" kern="1200" dirty="0"/>
        </a:p>
        <a:p>
          <a:pPr marL="171450" lvl="1" indent="-171450" algn="l" defTabSz="711200">
            <a:lnSpc>
              <a:spcPct val="90000"/>
            </a:lnSpc>
            <a:spcBef>
              <a:spcPct val="0"/>
            </a:spcBef>
            <a:spcAft>
              <a:spcPct val="15000"/>
            </a:spcAft>
            <a:buChar char="••"/>
          </a:pPr>
          <a:r>
            <a:rPr lang="el-GR" sz="1600" kern="1200" dirty="0" smtClean="0"/>
            <a:t>Πρόωρο τοκετό</a:t>
          </a:r>
          <a:endParaRPr lang="el-GR" sz="1600" kern="1200" dirty="0"/>
        </a:p>
        <a:p>
          <a:pPr marL="171450" lvl="1" indent="-171450" algn="l" defTabSz="711200">
            <a:lnSpc>
              <a:spcPct val="90000"/>
            </a:lnSpc>
            <a:spcBef>
              <a:spcPct val="0"/>
            </a:spcBef>
            <a:spcAft>
              <a:spcPct val="15000"/>
            </a:spcAft>
            <a:buChar char="••"/>
          </a:pPr>
          <a:r>
            <a:rPr lang="el-GR" sz="1600" kern="1200" dirty="0" smtClean="0"/>
            <a:t>Γέννηση ελλειποβαρών βρεφών</a:t>
          </a:r>
          <a:endParaRPr lang="el-GR" sz="1600" kern="1200" dirty="0"/>
        </a:p>
      </dsp:txBody>
      <dsp:txXfrm>
        <a:off x="3254761" y="1275773"/>
        <a:ext cx="4882142" cy="1158466"/>
      </dsp:txXfrm>
    </dsp:sp>
    <dsp:sp modelId="{85DC8E2E-D08C-463E-9654-DCB57E89A453}">
      <dsp:nvSpPr>
        <dsp:cNvPr id="0" name=""/>
        <dsp:cNvSpPr/>
      </dsp:nvSpPr>
      <dsp:spPr>
        <a:xfrm>
          <a:off x="0" y="1275773"/>
          <a:ext cx="3254761" cy="1158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l-GR" sz="1300" kern="1200" dirty="0" smtClean="0"/>
            <a:t>Σε γυναίκες κατά την κύηση προκαλούνται προβλήματα στο έμβρυο με αποτέλεσμα</a:t>
          </a:r>
          <a:endParaRPr lang="el-GR" sz="1300" kern="1200" dirty="0"/>
        </a:p>
      </dsp:txBody>
      <dsp:txXfrm>
        <a:off x="0" y="1275773"/>
        <a:ext cx="3254761" cy="1158466"/>
      </dsp:txXfrm>
    </dsp:sp>
    <dsp:sp modelId="{83171B08-4700-4610-A592-5D4B433D037F}">
      <dsp:nvSpPr>
        <dsp:cNvPr id="0" name=""/>
        <dsp:cNvSpPr/>
      </dsp:nvSpPr>
      <dsp:spPr>
        <a:xfrm>
          <a:off x="3254761" y="2550087"/>
          <a:ext cx="4882142" cy="115846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Τη δυσκολία ρύθμισης του σακχάρου</a:t>
          </a:r>
          <a:endParaRPr lang="el-GR" sz="1600" kern="1200" dirty="0"/>
        </a:p>
      </dsp:txBody>
      <dsp:txXfrm>
        <a:off x="3254761" y="2550087"/>
        <a:ext cx="4882142" cy="1158466"/>
      </dsp:txXfrm>
    </dsp:sp>
    <dsp:sp modelId="{6EDB6A13-4EF1-4319-AA86-3EFD4E9C4721}">
      <dsp:nvSpPr>
        <dsp:cNvPr id="0" name=""/>
        <dsp:cNvSpPr/>
      </dsp:nvSpPr>
      <dsp:spPr>
        <a:xfrm>
          <a:off x="0" y="2550087"/>
          <a:ext cx="3254761" cy="1158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l-GR" sz="1300" kern="1200" dirty="0" smtClean="0"/>
            <a:t>Σε άτομα με σακχαρώδη διαβήτη η ουλίτιδα έχει αποτέλεσμα</a:t>
          </a:r>
          <a:endParaRPr lang="el-GR" sz="1300" kern="1200" dirty="0"/>
        </a:p>
      </dsp:txBody>
      <dsp:txXfrm>
        <a:off x="0" y="2550087"/>
        <a:ext cx="3254761" cy="1158466"/>
      </dsp:txXfrm>
    </dsp:sp>
    <dsp:sp modelId="{A854DF1C-D4B6-4E4E-BF95-4505BCE0458A}">
      <dsp:nvSpPr>
        <dsp:cNvPr id="0" name=""/>
        <dsp:cNvSpPr/>
      </dsp:nvSpPr>
      <dsp:spPr>
        <a:xfrm>
          <a:off x="3254761" y="3824400"/>
          <a:ext cx="4882142" cy="115846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Απώλεια μνήμης</a:t>
          </a:r>
          <a:endParaRPr lang="el-GR" sz="1600" kern="1200" dirty="0"/>
        </a:p>
        <a:p>
          <a:pPr marL="171450" lvl="1" indent="-171450" algn="l" defTabSz="711200">
            <a:lnSpc>
              <a:spcPct val="90000"/>
            </a:lnSpc>
            <a:spcBef>
              <a:spcPct val="0"/>
            </a:spcBef>
            <a:spcAft>
              <a:spcPct val="15000"/>
            </a:spcAft>
            <a:buChar char="••"/>
          </a:pPr>
          <a:r>
            <a:rPr lang="el-GR" sz="1600" kern="1200" dirty="0" smtClean="0"/>
            <a:t>Εμφάνιση ρευματοειδούς αρθρίτιδας</a:t>
          </a:r>
          <a:endParaRPr lang="el-GR" sz="1600" kern="1200" dirty="0"/>
        </a:p>
      </dsp:txBody>
      <dsp:txXfrm>
        <a:off x="3254761" y="3824400"/>
        <a:ext cx="4882142" cy="1158466"/>
      </dsp:txXfrm>
    </dsp:sp>
    <dsp:sp modelId="{B04F906A-2BEB-463E-B7AC-8764995E30A6}">
      <dsp:nvSpPr>
        <dsp:cNvPr id="0" name=""/>
        <dsp:cNvSpPr/>
      </dsp:nvSpPr>
      <dsp:spPr>
        <a:xfrm>
          <a:off x="0" y="3824400"/>
          <a:ext cx="3254761" cy="1158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l-GR" sz="1300" kern="1200" dirty="0" smtClean="0"/>
            <a:t>Σε ηλικιωμένα άτομα η κακή κατάσταση της στοματικής κοιλότητας σχετίζεται με </a:t>
          </a:r>
          <a:endParaRPr lang="el-GR" sz="1300" kern="1200" dirty="0"/>
        </a:p>
      </dsp:txBody>
      <dsp:txXfrm>
        <a:off x="0" y="3824400"/>
        <a:ext cx="3254761" cy="1158466"/>
      </dsp:txXfrm>
    </dsp:sp>
  </dsp:spTree>
</dsp:drawing>
</file>

<file path=ppt/diagrams/drawing10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A52524-4025-47C9-9FC6-9C4ED167B762}">
      <dsp:nvSpPr>
        <dsp:cNvPr id="0" name=""/>
        <dsp:cNvSpPr/>
      </dsp:nvSpPr>
      <dsp:spPr>
        <a:xfrm>
          <a:off x="5479643" y="1578561"/>
          <a:ext cx="2273487" cy="540986"/>
        </a:xfrm>
        <a:custGeom>
          <a:avLst/>
          <a:gdLst/>
          <a:ahLst/>
          <a:cxnLst/>
          <a:rect l="0" t="0" r="0" b="0"/>
          <a:pathLst>
            <a:path>
              <a:moveTo>
                <a:pt x="0" y="0"/>
              </a:moveTo>
              <a:lnTo>
                <a:pt x="0" y="368666"/>
              </a:lnTo>
              <a:lnTo>
                <a:pt x="2273487" y="368666"/>
              </a:lnTo>
              <a:lnTo>
                <a:pt x="2273487" y="54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40C494-4CB0-4EA8-9AA7-F2499DDC874B}">
      <dsp:nvSpPr>
        <dsp:cNvPr id="0" name=""/>
        <dsp:cNvSpPr/>
      </dsp:nvSpPr>
      <dsp:spPr>
        <a:xfrm>
          <a:off x="5433923" y="1578561"/>
          <a:ext cx="91440" cy="540986"/>
        </a:xfrm>
        <a:custGeom>
          <a:avLst/>
          <a:gdLst/>
          <a:ahLst/>
          <a:cxnLst/>
          <a:rect l="0" t="0" r="0" b="0"/>
          <a:pathLst>
            <a:path>
              <a:moveTo>
                <a:pt x="45720" y="0"/>
              </a:moveTo>
              <a:lnTo>
                <a:pt x="45720" y="54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67D8AF-83D3-4788-BDF3-E1D84C325EC0}">
      <dsp:nvSpPr>
        <dsp:cNvPr id="0" name=""/>
        <dsp:cNvSpPr/>
      </dsp:nvSpPr>
      <dsp:spPr>
        <a:xfrm>
          <a:off x="3206155" y="3300728"/>
          <a:ext cx="2273487" cy="540986"/>
        </a:xfrm>
        <a:custGeom>
          <a:avLst/>
          <a:gdLst/>
          <a:ahLst/>
          <a:cxnLst/>
          <a:rect l="0" t="0" r="0" b="0"/>
          <a:pathLst>
            <a:path>
              <a:moveTo>
                <a:pt x="0" y="0"/>
              </a:moveTo>
              <a:lnTo>
                <a:pt x="0" y="368666"/>
              </a:lnTo>
              <a:lnTo>
                <a:pt x="2273487" y="368666"/>
              </a:lnTo>
              <a:lnTo>
                <a:pt x="2273487" y="54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57F40A-5920-4C4E-AEFB-582D8B02EFCC}">
      <dsp:nvSpPr>
        <dsp:cNvPr id="0" name=""/>
        <dsp:cNvSpPr/>
      </dsp:nvSpPr>
      <dsp:spPr>
        <a:xfrm>
          <a:off x="3160435" y="3300728"/>
          <a:ext cx="91440" cy="540986"/>
        </a:xfrm>
        <a:custGeom>
          <a:avLst/>
          <a:gdLst/>
          <a:ahLst/>
          <a:cxnLst/>
          <a:rect l="0" t="0" r="0" b="0"/>
          <a:pathLst>
            <a:path>
              <a:moveTo>
                <a:pt x="45720" y="0"/>
              </a:moveTo>
              <a:lnTo>
                <a:pt x="45720" y="54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58123-3EEE-4A8D-AF49-1084258A7F43}">
      <dsp:nvSpPr>
        <dsp:cNvPr id="0" name=""/>
        <dsp:cNvSpPr/>
      </dsp:nvSpPr>
      <dsp:spPr>
        <a:xfrm>
          <a:off x="932668" y="3300728"/>
          <a:ext cx="2273487" cy="540986"/>
        </a:xfrm>
        <a:custGeom>
          <a:avLst/>
          <a:gdLst/>
          <a:ahLst/>
          <a:cxnLst/>
          <a:rect l="0" t="0" r="0" b="0"/>
          <a:pathLst>
            <a:path>
              <a:moveTo>
                <a:pt x="2273487" y="0"/>
              </a:moveTo>
              <a:lnTo>
                <a:pt x="2273487" y="368666"/>
              </a:lnTo>
              <a:lnTo>
                <a:pt x="0" y="368666"/>
              </a:lnTo>
              <a:lnTo>
                <a:pt x="0" y="54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E399DE-79DB-4378-B098-007AC5158AC9}">
      <dsp:nvSpPr>
        <dsp:cNvPr id="0" name=""/>
        <dsp:cNvSpPr/>
      </dsp:nvSpPr>
      <dsp:spPr>
        <a:xfrm>
          <a:off x="3206155" y="1578561"/>
          <a:ext cx="2273487" cy="540986"/>
        </a:xfrm>
        <a:custGeom>
          <a:avLst/>
          <a:gdLst/>
          <a:ahLst/>
          <a:cxnLst/>
          <a:rect l="0" t="0" r="0" b="0"/>
          <a:pathLst>
            <a:path>
              <a:moveTo>
                <a:pt x="2273487" y="0"/>
              </a:moveTo>
              <a:lnTo>
                <a:pt x="2273487" y="368666"/>
              </a:lnTo>
              <a:lnTo>
                <a:pt x="0" y="368666"/>
              </a:lnTo>
              <a:lnTo>
                <a:pt x="0" y="54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427AC4-73D9-4159-A2F0-A484683B0ECA}">
      <dsp:nvSpPr>
        <dsp:cNvPr id="0" name=""/>
        <dsp:cNvSpPr/>
      </dsp:nvSpPr>
      <dsp:spPr>
        <a:xfrm>
          <a:off x="4549580" y="397381"/>
          <a:ext cx="1860126" cy="118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CD825-EB9B-4804-9623-B04EC80D4C40}">
      <dsp:nvSpPr>
        <dsp:cNvPr id="0" name=""/>
        <dsp:cNvSpPr/>
      </dsp:nvSpPr>
      <dsp:spPr>
        <a:xfrm>
          <a:off x="4756261" y="593728"/>
          <a:ext cx="1860126" cy="11811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smtClean="0"/>
            <a:t>Προέλευση Κακοσμίας στόματος</a:t>
          </a:r>
          <a:endParaRPr lang="el-GR" sz="1600" b="1" kern="1200" dirty="0"/>
        </a:p>
      </dsp:txBody>
      <dsp:txXfrm>
        <a:off x="4756261" y="593728"/>
        <a:ext cx="1860126" cy="1181180"/>
      </dsp:txXfrm>
    </dsp:sp>
    <dsp:sp modelId="{8B285A77-ED60-476F-9707-BBD6FE618AF4}">
      <dsp:nvSpPr>
        <dsp:cNvPr id="0" name=""/>
        <dsp:cNvSpPr/>
      </dsp:nvSpPr>
      <dsp:spPr>
        <a:xfrm>
          <a:off x="2276092" y="2119548"/>
          <a:ext cx="1860126" cy="118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2F1911-9AA0-4CE6-9034-09783071CFDD}">
      <dsp:nvSpPr>
        <dsp:cNvPr id="0" name=""/>
        <dsp:cNvSpPr/>
      </dsp:nvSpPr>
      <dsp:spPr>
        <a:xfrm>
          <a:off x="2482773" y="2315895"/>
          <a:ext cx="1860126" cy="11811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85% από τη στοματική κοιλότητα </a:t>
          </a:r>
          <a:endParaRPr lang="el-GR" sz="1600" kern="1200" dirty="0"/>
        </a:p>
      </dsp:txBody>
      <dsp:txXfrm>
        <a:off x="2482773" y="2315895"/>
        <a:ext cx="1860126" cy="1181180"/>
      </dsp:txXfrm>
    </dsp:sp>
    <dsp:sp modelId="{13081EA8-6A08-4474-A04D-ED59C77BD18D}">
      <dsp:nvSpPr>
        <dsp:cNvPr id="0" name=""/>
        <dsp:cNvSpPr/>
      </dsp:nvSpPr>
      <dsp:spPr>
        <a:xfrm>
          <a:off x="2605" y="3841715"/>
          <a:ext cx="1860126" cy="118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31FF5F-14E5-4879-B3D6-E462124A3B6D}">
      <dsp:nvSpPr>
        <dsp:cNvPr id="0" name=""/>
        <dsp:cNvSpPr/>
      </dsp:nvSpPr>
      <dsp:spPr>
        <a:xfrm>
          <a:off x="209285" y="4038062"/>
          <a:ext cx="1860126" cy="11811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Κακή στοματική υγιεινή</a:t>
          </a:r>
          <a:endParaRPr lang="el-GR" sz="1600" kern="1200" dirty="0"/>
        </a:p>
      </dsp:txBody>
      <dsp:txXfrm>
        <a:off x="209285" y="4038062"/>
        <a:ext cx="1860126" cy="1181180"/>
      </dsp:txXfrm>
    </dsp:sp>
    <dsp:sp modelId="{28367CC0-5B83-4A6A-A901-714A7626E32C}">
      <dsp:nvSpPr>
        <dsp:cNvPr id="0" name=""/>
        <dsp:cNvSpPr/>
      </dsp:nvSpPr>
      <dsp:spPr>
        <a:xfrm>
          <a:off x="2276092" y="3841715"/>
          <a:ext cx="1860126" cy="118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FAB3AC-45DA-4092-BFC2-A9F27AC63680}">
      <dsp:nvSpPr>
        <dsp:cNvPr id="0" name=""/>
        <dsp:cNvSpPr/>
      </dsp:nvSpPr>
      <dsp:spPr>
        <a:xfrm>
          <a:off x="2482773" y="4038062"/>
          <a:ext cx="1860126" cy="11811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Οδοντοστοιχίες που δεν καθαρίζονται σωστά</a:t>
          </a:r>
          <a:endParaRPr lang="el-GR" sz="1600" kern="1200" dirty="0"/>
        </a:p>
      </dsp:txBody>
      <dsp:txXfrm>
        <a:off x="2482773" y="4038062"/>
        <a:ext cx="1860126" cy="1181180"/>
      </dsp:txXfrm>
    </dsp:sp>
    <dsp:sp modelId="{9C49CB7C-7129-44A1-87AC-C5181E9CA5C7}">
      <dsp:nvSpPr>
        <dsp:cNvPr id="0" name=""/>
        <dsp:cNvSpPr/>
      </dsp:nvSpPr>
      <dsp:spPr>
        <a:xfrm>
          <a:off x="4549580" y="3841715"/>
          <a:ext cx="1860126" cy="118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E1C2B3-29FD-45E8-B125-8E6B307BB489}">
      <dsp:nvSpPr>
        <dsp:cNvPr id="0" name=""/>
        <dsp:cNvSpPr/>
      </dsp:nvSpPr>
      <dsp:spPr>
        <a:xfrm>
          <a:off x="4756261" y="4038062"/>
          <a:ext cx="1860126" cy="11811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Τερηδόνα, ουλίτιδα, αποστήματα, έλκη κ.α.</a:t>
          </a:r>
          <a:endParaRPr lang="el-GR" sz="1600" kern="1200" dirty="0"/>
        </a:p>
      </dsp:txBody>
      <dsp:txXfrm>
        <a:off x="4756261" y="4038062"/>
        <a:ext cx="1860126" cy="1181180"/>
      </dsp:txXfrm>
    </dsp:sp>
    <dsp:sp modelId="{996C47FB-B71C-4685-B517-68A4D5A5D822}">
      <dsp:nvSpPr>
        <dsp:cNvPr id="0" name=""/>
        <dsp:cNvSpPr/>
      </dsp:nvSpPr>
      <dsp:spPr>
        <a:xfrm>
          <a:off x="4549580" y="2119548"/>
          <a:ext cx="1860126" cy="118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83135-608B-402E-A07B-DCFBF4A8E10F}">
      <dsp:nvSpPr>
        <dsp:cNvPr id="0" name=""/>
        <dsp:cNvSpPr/>
      </dsp:nvSpPr>
      <dsp:spPr>
        <a:xfrm>
          <a:off x="4756261" y="2315895"/>
          <a:ext cx="1860126" cy="11811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8% από το στομάχι, τους πνεύμονες και τα ιγμόρεια</a:t>
          </a:r>
          <a:endParaRPr lang="el-GR" sz="1600" kern="1200" dirty="0"/>
        </a:p>
      </dsp:txBody>
      <dsp:txXfrm>
        <a:off x="4756261" y="2315895"/>
        <a:ext cx="1860126" cy="1181180"/>
      </dsp:txXfrm>
    </dsp:sp>
    <dsp:sp modelId="{9CDD190E-9A11-45CE-AB46-1C3A67CA0BCE}">
      <dsp:nvSpPr>
        <dsp:cNvPr id="0" name=""/>
        <dsp:cNvSpPr/>
      </dsp:nvSpPr>
      <dsp:spPr>
        <a:xfrm>
          <a:off x="6823067" y="2119548"/>
          <a:ext cx="1860126" cy="118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147728-CC4F-4994-80F7-4D27D8868B59}">
      <dsp:nvSpPr>
        <dsp:cNvPr id="0" name=""/>
        <dsp:cNvSpPr/>
      </dsp:nvSpPr>
      <dsp:spPr>
        <a:xfrm>
          <a:off x="7029748" y="2315895"/>
          <a:ext cx="1860126" cy="11811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Άλλες αιτίες</a:t>
          </a:r>
        </a:p>
        <a:p>
          <a:pPr lvl="0" algn="ctr" defTabSz="711200">
            <a:lnSpc>
              <a:spcPct val="90000"/>
            </a:lnSpc>
            <a:spcBef>
              <a:spcPct val="0"/>
            </a:spcBef>
            <a:spcAft>
              <a:spcPct val="35000"/>
            </a:spcAft>
          </a:pPr>
          <a:r>
            <a:rPr lang="el-GR" sz="1600" kern="1200" dirty="0" smtClean="0"/>
            <a:t>(κάπνισμα, μεταβολισμός, ασθένειες) </a:t>
          </a:r>
          <a:endParaRPr lang="el-GR" sz="1600" kern="1200" dirty="0"/>
        </a:p>
      </dsp:txBody>
      <dsp:txXfrm>
        <a:off x="7029748" y="2315895"/>
        <a:ext cx="1860126" cy="1181180"/>
      </dsp:txXfrm>
    </dsp:sp>
  </dsp:spTree>
</dsp:drawing>
</file>

<file path=ppt/diagrams/drawing10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144A2A-75CF-4871-84D8-674055C4B78E}">
      <dsp:nvSpPr>
        <dsp:cNvPr id="0" name=""/>
        <dsp:cNvSpPr/>
      </dsp:nvSpPr>
      <dsp:spPr>
        <a:xfrm>
          <a:off x="517" y="859490"/>
          <a:ext cx="2227923" cy="2673507"/>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endParaRPr lang="el-GR" sz="2500" kern="1200"/>
        </a:p>
      </dsp:txBody>
      <dsp:txXfrm rot="16200000">
        <a:off x="-872828" y="1732835"/>
        <a:ext cx="2192276" cy="445584"/>
      </dsp:txXfrm>
    </dsp:sp>
    <dsp:sp modelId="{15F622FF-D7B5-4523-9AB3-7DE2D844B805}">
      <dsp:nvSpPr>
        <dsp:cNvPr id="0" name=""/>
        <dsp:cNvSpPr/>
      </dsp:nvSpPr>
      <dsp:spPr>
        <a:xfrm>
          <a:off x="446102" y="859490"/>
          <a:ext cx="1659802" cy="26735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l-GR" sz="1800" kern="1200" smtClean="0"/>
            <a:t>Υπολείμματα των τροφών παραμένουν στις αύλακες και τις σχισμές της γλώσσας</a:t>
          </a:r>
          <a:endParaRPr lang="el-GR" sz="1800" kern="1200" dirty="0"/>
        </a:p>
      </dsp:txBody>
      <dsp:txXfrm>
        <a:off x="446102" y="859490"/>
        <a:ext cx="1659802" cy="2673507"/>
      </dsp:txXfrm>
    </dsp:sp>
    <dsp:sp modelId="{7482D787-9625-4F9E-8EED-524E05828F1A}">
      <dsp:nvSpPr>
        <dsp:cNvPr id="0" name=""/>
        <dsp:cNvSpPr/>
      </dsp:nvSpPr>
      <dsp:spPr>
        <a:xfrm>
          <a:off x="2306418" y="859490"/>
          <a:ext cx="2227923" cy="2673507"/>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endParaRPr lang="el-GR" sz="2500" kern="1200" dirty="0"/>
        </a:p>
      </dsp:txBody>
      <dsp:txXfrm rot="16200000">
        <a:off x="1433072" y="1732835"/>
        <a:ext cx="2192276" cy="445584"/>
      </dsp:txXfrm>
    </dsp:sp>
    <dsp:sp modelId="{0B37F93E-20D6-4267-9CF5-2236F56577D7}">
      <dsp:nvSpPr>
        <dsp:cNvPr id="0" name=""/>
        <dsp:cNvSpPr/>
      </dsp:nvSpPr>
      <dsp:spPr>
        <a:xfrm rot="5400000">
          <a:off x="2121249" y="2982664"/>
          <a:ext cx="392617" cy="334188"/>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0C3E0-AA0B-420C-8C8C-EEA08B558508}">
      <dsp:nvSpPr>
        <dsp:cNvPr id="0" name=""/>
        <dsp:cNvSpPr/>
      </dsp:nvSpPr>
      <dsp:spPr>
        <a:xfrm>
          <a:off x="2752003" y="859490"/>
          <a:ext cx="1659802" cy="26735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l-GR" sz="1800" kern="1200" dirty="0" smtClean="0"/>
            <a:t>Οι τροφές διασπώνται από αναερόβια βακτήρια τις περιοχής</a:t>
          </a:r>
          <a:endParaRPr lang="el-GR" sz="1800" kern="1200" dirty="0"/>
        </a:p>
      </dsp:txBody>
      <dsp:txXfrm>
        <a:off x="2752003" y="859490"/>
        <a:ext cx="1659802" cy="2673507"/>
      </dsp:txXfrm>
    </dsp:sp>
    <dsp:sp modelId="{F7CDD206-9ECE-43CA-9E6B-CE5529E06BFA}">
      <dsp:nvSpPr>
        <dsp:cNvPr id="0" name=""/>
        <dsp:cNvSpPr/>
      </dsp:nvSpPr>
      <dsp:spPr>
        <a:xfrm>
          <a:off x="4612318" y="859490"/>
          <a:ext cx="2227923" cy="2673507"/>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endParaRPr lang="el-GR" sz="2500" kern="1200"/>
        </a:p>
      </dsp:txBody>
      <dsp:txXfrm rot="16200000">
        <a:off x="3738973" y="1732835"/>
        <a:ext cx="2192276" cy="445584"/>
      </dsp:txXfrm>
    </dsp:sp>
    <dsp:sp modelId="{43274156-74AA-4D8B-998C-1764043E6016}">
      <dsp:nvSpPr>
        <dsp:cNvPr id="0" name=""/>
        <dsp:cNvSpPr/>
      </dsp:nvSpPr>
      <dsp:spPr>
        <a:xfrm rot="5400000">
          <a:off x="4427149" y="2982664"/>
          <a:ext cx="392617" cy="334188"/>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EFE4C8-FA8C-4AC0-8FBE-907C936DEF58}">
      <dsp:nvSpPr>
        <dsp:cNvPr id="0" name=""/>
        <dsp:cNvSpPr/>
      </dsp:nvSpPr>
      <dsp:spPr>
        <a:xfrm>
          <a:off x="5057903" y="859490"/>
          <a:ext cx="1659802" cy="26735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l-GR" sz="1800" kern="1200" dirty="0" smtClean="0"/>
            <a:t>Από την διάσπαση παράγονται θειούχες πτητικές ενώσεις και άλλα δύσοσμα αέρια, με αποτέλεσμα την κακοσμία του στόματος</a:t>
          </a:r>
          <a:endParaRPr lang="el-GR" sz="1800" kern="1200" dirty="0"/>
        </a:p>
      </dsp:txBody>
      <dsp:txXfrm>
        <a:off x="5057903" y="859490"/>
        <a:ext cx="1659802" cy="2673507"/>
      </dsp:txXfrm>
    </dsp:sp>
  </dsp:spTree>
</dsp:drawing>
</file>

<file path=ppt/diagrams/drawing10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144A2A-75CF-4871-84D8-674055C4B78E}">
      <dsp:nvSpPr>
        <dsp:cNvPr id="0" name=""/>
        <dsp:cNvSpPr/>
      </dsp:nvSpPr>
      <dsp:spPr>
        <a:xfrm>
          <a:off x="692" y="949473"/>
          <a:ext cx="2978050" cy="3573660"/>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l-GR" sz="3000" kern="1200" dirty="0" smtClean="0"/>
            <a:t>Στομάχι </a:t>
          </a:r>
          <a:endParaRPr lang="el-GR" sz="3000" kern="1200" dirty="0"/>
        </a:p>
      </dsp:txBody>
      <dsp:txXfrm rot="16200000">
        <a:off x="-1166703" y="2116869"/>
        <a:ext cx="2930401" cy="595610"/>
      </dsp:txXfrm>
    </dsp:sp>
    <dsp:sp modelId="{15F622FF-D7B5-4523-9AB3-7DE2D844B805}">
      <dsp:nvSpPr>
        <dsp:cNvPr id="0" name=""/>
        <dsp:cNvSpPr/>
      </dsp:nvSpPr>
      <dsp:spPr>
        <a:xfrm>
          <a:off x="596302" y="949473"/>
          <a:ext cx="2218647" cy="35736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l-GR" sz="1600" kern="1200" dirty="0" smtClean="0"/>
            <a:t>Τροφές όπως το σκόρδο και το κρεμμύδι, περιέχουν αιθέρια έλαια, οι οποίες απορροφούνται, εισέρχονται στην κυκλοφορία του αίματος, μεταφέρονται στους πνεύμονες και αποβάλλονται με την αναπνοή προκαλώντας κακοσμία μέχρι την πλήρη αποβολή τους</a:t>
          </a:r>
          <a:endParaRPr lang="el-GR" sz="1600" kern="1200" dirty="0"/>
        </a:p>
      </dsp:txBody>
      <dsp:txXfrm>
        <a:off x="596302" y="949473"/>
        <a:ext cx="2218647" cy="3573660"/>
      </dsp:txXfrm>
    </dsp:sp>
    <dsp:sp modelId="{7482D787-9625-4F9E-8EED-524E05828F1A}">
      <dsp:nvSpPr>
        <dsp:cNvPr id="0" name=""/>
        <dsp:cNvSpPr/>
      </dsp:nvSpPr>
      <dsp:spPr>
        <a:xfrm>
          <a:off x="3082974" y="949473"/>
          <a:ext cx="2978050" cy="3573660"/>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l-GR" sz="3000" kern="1200" dirty="0" smtClean="0"/>
            <a:t>Χρόνιες παθήσεις</a:t>
          </a:r>
          <a:endParaRPr lang="el-GR" sz="3000" kern="1200" dirty="0"/>
        </a:p>
      </dsp:txBody>
      <dsp:txXfrm rot="16200000">
        <a:off x="1915578" y="2116869"/>
        <a:ext cx="2930401" cy="595610"/>
      </dsp:txXfrm>
    </dsp:sp>
    <dsp:sp modelId="{0B37F93E-20D6-4267-9CF5-2236F56577D7}">
      <dsp:nvSpPr>
        <dsp:cNvPr id="0" name=""/>
        <dsp:cNvSpPr/>
      </dsp:nvSpPr>
      <dsp:spPr>
        <a:xfrm rot="5400000">
          <a:off x="2835337" y="3788941"/>
          <a:ext cx="525055" cy="446707"/>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0C3E0-AA0B-420C-8C8C-EEA08B558508}">
      <dsp:nvSpPr>
        <dsp:cNvPr id="0" name=""/>
        <dsp:cNvSpPr/>
      </dsp:nvSpPr>
      <dsp:spPr>
        <a:xfrm>
          <a:off x="3678584" y="949473"/>
          <a:ext cx="2218647" cy="35736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l-GR" sz="1600" kern="1200" dirty="0" smtClean="0"/>
            <a:t>Η ανεπάρκεια των νεφρών προκαλεί αναπνοή με οσμή που θυμίζει τη μυρωδιά ούρων</a:t>
          </a:r>
        </a:p>
        <a:p>
          <a:pPr lvl="0" algn="l" defTabSz="711200">
            <a:lnSpc>
              <a:spcPct val="90000"/>
            </a:lnSpc>
            <a:spcBef>
              <a:spcPct val="0"/>
            </a:spcBef>
            <a:spcAft>
              <a:spcPct val="35000"/>
            </a:spcAft>
          </a:pPr>
          <a:r>
            <a:rPr lang="el-GR" sz="1600" kern="1200" dirty="0" smtClean="0"/>
            <a:t>Η ηπατική ανεπάρκεια προκαλεί αναπνοή με οσμή ψαριού</a:t>
          </a:r>
        </a:p>
        <a:p>
          <a:pPr lvl="0" algn="l" defTabSz="711200">
            <a:lnSpc>
              <a:spcPct val="90000"/>
            </a:lnSpc>
            <a:spcBef>
              <a:spcPct val="0"/>
            </a:spcBef>
            <a:spcAft>
              <a:spcPct val="35000"/>
            </a:spcAft>
          </a:pPr>
          <a:r>
            <a:rPr lang="el-GR" sz="1600" kern="1200" dirty="0" smtClean="0"/>
            <a:t>Ο διαβήτης και η αυστηρή δίαιτα  προκαλεί αναπνοή με οσμή φρούτων </a:t>
          </a:r>
        </a:p>
        <a:p>
          <a:pPr lvl="0" algn="l" defTabSz="711200">
            <a:lnSpc>
              <a:spcPct val="90000"/>
            </a:lnSpc>
            <a:spcBef>
              <a:spcPct val="0"/>
            </a:spcBef>
            <a:spcAft>
              <a:spcPct val="35000"/>
            </a:spcAft>
          </a:pPr>
          <a:r>
            <a:rPr lang="el-GR" sz="1600" kern="1200" dirty="0" smtClean="0"/>
            <a:t>Δύσοσμη αναπνοή προκαλούν χρόνιες παθήσεις του πνεύμονα, και του στομάχου</a:t>
          </a:r>
          <a:endParaRPr lang="el-GR" sz="1600" kern="1200" dirty="0"/>
        </a:p>
      </dsp:txBody>
      <dsp:txXfrm>
        <a:off x="3678584" y="949473"/>
        <a:ext cx="2218647" cy="3573660"/>
      </dsp:txXfrm>
    </dsp:sp>
    <dsp:sp modelId="{F7CDD206-9ECE-43CA-9E6B-CE5529E06BFA}">
      <dsp:nvSpPr>
        <dsp:cNvPr id="0" name=""/>
        <dsp:cNvSpPr/>
      </dsp:nvSpPr>
      <dsp:spPr>
        <a:xfrm>
          <a:off x="6165257" y="949473"/>
          <a:ext cx="2978050" cy="3573660"/>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l-GR" sz="3000" kern="1200" dirty="0" smtClean="0"/>
            <a:t>Άλλες ασθένειες</a:t>
          </a:r>
          <a:endParaRPr lang="el-GR" sz="3000" kern="1200" dirty="0"/>
        </a:p>
      </dsp:txBody>
      <dsp:txXfrm rot="16200000">
        <a:off x="4997861" y="2116869"/>
        <a:ext cx="2930401" cy="595610"/>
      </dsp:txXfrm>
    </dsp:sp>
    <dsp:sp modelId="{43274156-74AA-4D8B-998C-1764043E6016}">
      <dsp:nvSpPr>
        <dsp:cNvPr id="0" name=""/>
        <dsp:cNvSpPr/>
      </dsp:nvSpPr>
      <dsp:spPr>
        <a:xfrm rot="5400000">
          <a:off x="5917619" y="3788941"/>
          <a:ext cx="525055" cy="446707"/>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EFE4C8-FA8C-4AC0-8FBE-907C936DEF58}">
      <dsp:nvSpPr>
        <dsp:cNvPr id="0" name=""/>
        <dsp:cNvSpPr/>
      </dsp:nvSpPr>
      <dsp:spPr>
        <a:xfrm>
          <a:off x="6760867" y="949473"/>
          <a:ext cx="2218647" cy="35736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l-GR" sz="1600" kern="1200" dirty="0" smtClean="0"/>
            <a:t>Δυσοσμία προκαλούν: οι ιγμορίτιδες, στρεπτοκοκκικές φαρυγγίτιδες, αμυγδαλίτιδες, η λοιμώδης μονοπυρήνωση, η βρογχίτιδα, έλκη του στόματος</a:t>
          </a:r>
          <a:endParaRPr lang="el-GR" sz="1600" kern="1200" dirty="0"/>
        </a:p>
      </dsp:txBody>
      <dsp:txXfrm>
        <a:off x="6760867" y="949473"/>
        <a:ext cx="2218647" cy="3573660"/>
      </dsp:txXfrm>
    </dsp:sp>
  </dsp:spTree>
</dsp:drawing>
</file>

<file path=ppt/diagrams/drawing10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0BE62A-8400-42C6-90C2-083E9D2E9FB4}">
      <dsp:nvSpPr>
        <dsp:cNvPr id="0" name=""/>
        <dsp:cNvSpPr/>
      </dsp:nvSpPr>
      <dsp:spPr>
        <a:xfrm>
          <a:off x="184529" y="872"/>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Βούρτσισμα δοντιών μετά από το φαγητό</a:t>
          </a:r>
        </a:p>
      </dsp:txBody>
      <dsp:txXfrm>
        <a:off x="184529" y="872"/>
        <a:ext cx="2132923" cy="1279754"/>
      </dsp:txXfrm>
    </dsp:sp>
    <dsp:sp modelId="{A8A11D05-4883-4D6D-9BF3-28E8FE912653}">
      <dsp:nvSpPr>
        <dsp:cNvPr id="0" name=""/>
        <dsp:cNvSpPr/>
      </dsp:nvSpPr>
      <dsp:spPr>
        <a:xfrm>
          <a:off x="2530746" y="872"/>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Βούρτσισμα της γλώσσας</a:t>
          </a:r>
          <a:endParaRPr lang="el-GR" sz="2000" kern="1200" dirty="0"/>
        </a:p>
      </dsp:txBody>
      <dsp:txXfrm>
        <a:off x="2530746" y="872"/>
        <a:ext cx="2132923" cy="1279754"/>
      </dsp:txXfrm>
    </dsp:sp>
    <dsp:sp modelId="{04197AAF-5324-4FB7-A214-9BC1845D4FF4}">
      <dsp:nvSpPr>
        <dsp:cNvPr id="0" name=""/>
        <dsp:cNvSpPr/>
      </dsp:nvSpPr>
      <dsp:spPr>
        <a:xfrm>
          <a:off x="184529" y="1493919"/>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Καθάρισμα τεχνητών οδοντοστοιχιών</a:t>
          </a:r>
          <a:endParaRPr lang="el-GR" sz="2000" kern="1200" dirty="0"/>
        </a:p>
      </dsp:txBody>
      <dsp:txXfrm>
        <a:off x="184529" y="1493919"/>
        <a:ext cx="2132923" cy="1279754"/>
      </dsp:txXfrm>
    </dsp:sp>
    <dsp:sp modelId="{2A7154E8-25EF-4A3E-A680-6765B1E74079}">
      <dsp:nvSpPr>
        <dsp:cNvPr id="0" name=""/>
        <dsp:cNvSpPr/>
      </dsp:nvSpPr>
      <dsp:spPr>
        <a:xfrm>
          <a:off x="2530746" y="1493919"/>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Άφθονη κατανάλωση νερού</a:t>
          </a:r>
          <a:endParaRPr lang="el-GR" sz="2000" kern="1200" dirty="0"/>
        </a:p>
      </dsp:txBody>
      <dsp:txXfrm>
        <a:off x="2530746" y="1493919"/>
        <a:ext cx="2132923" cy="1279754"/>
      </dsp:txXfrm>
    </dsp:sp>
    <dsp:sp modelId="{995FC2FF-3C60-4F39-919A-93F71A6C5462}">
      <dsp:nvSpPr>
        <dsp:cNvPr id="0" name=""/>
        <dsp:cNvSpPr/>
      </dsp:nvSpPr>
      <dsp:spPr>
        <a:xfrm>
          <a:off x="184529" y="2986966"/>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Μάσημα τσίχλας χωρίς ζάχαρη</a:t>
          </a:r>
          <a:endParaRPr lang="el-GR" sz="2000" kern="1200" dirty="0"/>
        </a:p>
      </dsp:txBody>
      <dsp:txXfrm>
        <a:off x="184529" y="2986966"/>
        <a:ext cx="2132923" cy="1279754"/>
      </dsp:txXfrm>
    </dsp:sp>
    <dsp:sp modelId="{B6C0A0D0-2171-4DD6-A9BE-DE883D7E933A}">
      <dsp:nvSpPr>
        <dsp:cNvPr id="0" name=""/>
        <dsp:cNvSpPr/>
      </dsp:nvSpPr>
      <dsp:spPr>
        <a:xfrm>
          <a:off x="2530746" y="2986966"/>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Σκευάσματα με τεχνητό σάλιο (περιπτώσεις ξηροστομίας)</a:t>
          </a:r>
          <a:endParaRPr lang="el-GR" sz="2000" kern="1200" dirty="0"/>
        </a:p>
      </dsp:txBody>
      <dsp:txXfrm>
        <a:off x="2530746" y="2986966"/>
        <a:ext cx="2132923" cy="1279754"/>
      </dsp:txXfrm>
    </dsp:sp>
    <dsp:sp modelId="{82580EE2-0C22-4300-8997-EB2331DC78E2}">
      <dsp:nvSpPr>
        <dsp:cNvPr id="0" name=""/>
        <dsp:cNvSpPr/>
      </dsp:nvSpPr>
      <dsp:spPr>
        <a:xfrm>
          <a:off x="184529" y="4480012"/>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Τακτική αλλαγή της οδοντόβουρτσας</a:t>
          </a:r>
          <a:endParaRPr lang="el-GR" sz="2000" kern="1200" dirty="0"/>
        </a:p>
      </dsp:txBody>
      <dsp:txXfrm>
        <a:off x="184529" y="4480012"/>
        <a:ext cx="2132923" cy="1279754"/>
      </dsp:txXfrm>
    </dsp:sp>
    <dsp:sp modelId="{078D7F21-8769-4C95-8C54-3DA20FFFA993}">
      <dsp:nvSpPr>
        <dsp:cNvPr id="0" name=""/>
        <dsp:cNvSpPr/>
      </dsp:nvSpPr>
      <dsp:spPr>
        <a:xfrm>
          <a:off x="2530746" y="4480012"/>
          <a:ext cx="2132923" cy="127975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Τακτική επίσκεψη στον οδοντίατρο</a:t>
          </a:r>
          <a:endParaRPr lang="el-GR" sz="2000" kern="1200" dirty="0"/>
        </a:p>
      </dsp:txBody>
      <dsp:txXfrm>
        <a:off x="2530746" y="4480012"/>
        <a:ext cx="2132923" cy="1279754"/>
      </dsp:txXfrm>
    </dsp:sp>
  </dsp:spTree>
</dsp:drawing>
</file>

<file path=ppt/diagrams/drawing10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9D4780-9A14-47B7-9A87-7F25D364634A}">
      <dsp:nvSpPr>
        <dsp:cNvPr id="0" name=""/>
        <dsp:cNvSpPr/>
      </dsp:nvSpPr>
      <dsp:spPr>
        <a:xfrm>
          <a:off x="0" y="0"/>
          <a:ext cx="6096000" cy="121920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smtClean="0"/>
            <a:t>Απαραίτητοι κανόνες για τη διατήρηση της στοματικής υγείας</a:t>
          </a:r>
          <a:endParaRPr lang="el-GR" sz="2000" b="1" kern="1200" dirty="0"/>
        </a:p>
      </dsp:txBody>
      <dsp:txXfrm>
        <a:off x="0" y="0"/>
        <a:ext cx="6096000" cy="1219200"/>
      </dsp:txXfrm>
    </dsp:sp>
    <dsp:sp modelId="{2ACC828F-AB18-498B-A19D-0768326D8923}">
      <dsp:nvSpPr>
        <dsp:cNvPr id="0" name=""/>
        <dsp:cNvSpPr/>
      </dsp:nvSpPr>
      <dsp:spPr>
        <a:xfrm>
          <a:off x="2976"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Έλεγχος διατροφής</a:t>
          </a:r>
          <a:endParaRPr lang="el-GR" sz="1800" kern="1200" dirty="0"/>
        </a:p>
      </dsp:txBody>
      <dsp:txXfrm>
        <a:off x="2976" y="1219200"/>
        <a:ext cx="2030015" cy="2560320"/>
      </dsp:txXfrm>
    </dsp:sp>
    <dsp:sp modelId="{602A034C-009F-4A7A-8F02-CC087FF95582}">
      <dsp:nvSpPr>
        <dsp:cNvPr id="0" name=""/>
        <dsp:cNvSpPr/>
      </dsp:nvSpPr>
      <dsp:spPr>
        <a:xfrm>
          <a:off x="2032992"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Σωστός καθαρισμός των δοντιών</a:t>
          </a:r>
          <a:endParaRPr lang="el-GR" sz="1800" kern="1200" dirty="0"/>
        </a:p>
      </dsp:txBody>
      <dsp:txXfrm>
        <a:off x="2032992" y="1219200"/>
        <a:ext cx="2030015" cy="2560320"/>
      </dsp:txXfrm>
    </dsp:sp>
    <dsp:sp modelId="{387BCEBA-C59E-4267-9BE7-B5FC4D09A2D0}">
      <dsp:nvSpPr>
        <dsp:cNvPr id="0" name=""/>
        <dsp:cNvSpPr/>
      </dsp:nvSpPr>
      <dsp:spPr>
        <a:xfrm>
          <a:off x="4063007"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Τακτικές επισκέψεις στον οδοντίατρο</a:t>
          </a:r>
          <a:endParaRPr lang="el-GR" sz="1800" kern="1200" dirty="0"/>
        </a:p>
      </dsp:txBody>
      <dsp:txXfrm>
        <a:off x="4063007" y="1219200"/>
        <a:ext cx="2030015" cy="2560320"/>
      </dsp:txXfrm>
    </dsp:sp>
    <dsp:sp modelId="{3636C46E-96D2-4487-B351-9D16D3725800}">
      <dsp:nvSpPr>
        <dsp:cNvPr id="0" name=""/>
        <dsp:cNvSpPr/>
      </dsp:nvSpPr>
      <dsp:spPr>
        <a:xfrm>
          <a:off x="0" y="3779520"/>
          <a:ext cx="6096000" cy="28448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0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E743E7-9064-42CE-819E-9D1A131C0D43}">
      <dsp:nvSpPr>
        <dsp:cNvPr id="0" name=""/>
        <dsp:cNvSpPr/>
      </dsp:nvSpPr>
      <dsp:spPr>
        <a:xfrm>
          <a:off x="0" y="0"/>
          <a:ext cx="7416824" cy="1555372"/>
        </a:xfrm>
        <a:prstGeom prst="rect">
          <a:avLst/>
        </a:prstGeom>
        <a:solidFill>
          <a:schemeClr val="accent1">
            <a:shade val="9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Διατροφικοί κανόνες για πρόληψη της περιοδοντίτιδας</a:t>
          </a:r>
          <a:endParaRPr lang="el-GR" sz="2400" kern="1200" dirty="0"/>
        </a:p>
      </dsp:txBody>
      <dsp:txXfrm>
        <a:off x="0" y="0"/>
        <a:ext cx="7416824" cy="1555372"/>
      </dsp:txXfrm>
    </dsp:sp>
    <dsp:sp modelId="{E88779A7-F426-4D78-81F2-5E554533CCC2}">
      <dsp:nvSpPr>
        <dsp:cNvPr id="0" name=""/>
        <dsp:cNvSpPr/>
      </dsp:nvSpPr>
      <dsp:spPr>
        <a:xfrm>
          <a:off x="905" y="1555372"/>
          <a:ext cx="1483002" cy="3266282"/>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Τροφή με σκληρή σύσταση</a:t>
          </a:r>
          <a:endParaRPr lang="el-GR" sz="1800" kern="1200" dirty="0"/>
        </a:p>
      </dsp:txBody>
      <dsp:txXfrm>
        <a:off x="905" y="1555372"/>
        <a:ext cx="1483002" cy="3266282"/>
      </dsp:txXfrm>
    </dsp:sp>
    <dsp:sp modelId="{47D5F4BA-AE1C-4311-9AA6-7999B52006E0}">
      <dsp:nvSpPr>
        <dsp:cNvPr id="0" name=""/>
        <dsp:cNvSpPr/>
      </dsp:nvSpPr>
      <dsp:spPr>
        <a:xfrm>
          <a:off x="1483908" y="1555372"/>
          <a:ext cx="1483002" cy="3266282"/>
        </a:xfrm>
        <a:prstGeom prst="rect">
          <a:avLst/>
        </a:prstGeom>
        <a:gradFill rotWithShape="0">
          <a:gsLst>
            <a:gs pos="0">
              <a:schemeClr val="accent1">
                <a:shade val="80000"/>
                <a:hueOff val="21329"/>
                <a:satOff val="-243"/>
                <a:lumOff val="5871"/>
                <a:alphaOff val="0"/>
                <a:shade val="51000"/>
                <a:satMod val="130000"/>
              </a:schemeClr>
            </a:gs>
            <a:gs pos="80000">
              <a:schemeClr val="accent1">
                <a:shade val="80000"/>
                <a:hueOff val="21329"/>
                <a:satOff val="-243"/>
                <a:lumOff val="5871"/>
                <a:alphaOff val="0"/>
                <a:shade val="93000"/>
                <a:satMod val="130000"/>
              </a:schemeClr>
            </a:gs>
            <a:gs pos="100000">
              <a:schemeClr val="accent1">
                <a:shade val="80000"/>
                <a:hueOff val="21329"/>
                <a:satOff val="-243"/>
                <a:lumOff val="58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Λήψη πρωτεϊνών</a:t>
          </a:r>
          <a:endParaRPr lang="el-GR" sz="1800" kern="1200" dirty="0"/>
        </a:p>
      </dsp:txBody>
      <dsp:txXfrm>
        <a:off x="1483908" y="1555372"/>
        <a:ext cx="1483002" cy="3266282"/>
      </dsp:txXfrm>
    </dsp:sp>
    <dsp:sp modelId="{D58B437E-B2AC-47CA-9E26-1B7CDF5A4326}">
      <dsp:nvSpPr>
        <dsp:cNvPr id="0" name=""/>
        <dsp:cNvSpPr/>
      </dsp:nvSpPr>
      <dsp:spPr>
        <a:xfrm>
          <a:off x="2966910" y="1555372"/>
          <a:ext cx="1483002" cy="3266282"/>
        </a:xfrm>
        <a:prstGeom prst="rect">
          <a:avLst/>
        </a:prstGeom>
        <a:gradFill rotWithShape="0">
          <a:gsLst>
            <a:gs pos="0">
              <a:schemeClr val="accent1">
                <a:shade val="80000"/>
                <a:hueOff val="42658"/>
                <a:satOff val="-485"/>
                <a:lumOff val="11741"/>
                <a:alphaOff val="0"/>
                <a:shade val="51000"/>
                <a:satMod val="130000"/>
              </a:schemeClr>
            </a:gs>
            <a:gs pos="80000">
              <a:schemeClr val="accent1">
                <a:shade val="80000"/>
                <a:hueOff val="42658"/>
                <a:satOff val="-485"/>
                <a:lumOff val="11741"/>
                <a:alphaOff val="0"/>
                <a:shade val="93000"/>
                <a:satMod val="130000"/>
              </a:schemeClr>
            </a:gs>
            <a:gs pos="100000">
              <a:schemeClr val="accent1">
                <a:shade val="80000"/>
                <a:hueOff val="42658"/>
                <a:satOff val="-485"/>
                <a:lumOff val="1174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Λήψη βιταμίνης </a:t>
          </a:r>
          <a:r>
            <a:rPr lang="en-US" sz="1800" kern="1200" dirty="0" smtClean="0"/>
            <a:t>C</a:t>
          </a:r>
          <a:endParaRPr lang="el-GR" sz="1800" kern="1200" dirty="0"/>
        </a:p>
      </dsp:txBody>
      <dsp:txXfrm>
        <a:off x="2966910" y="1555372"/>
        <a:ext cx="1483002" cy="3266282"/>
      </dsp:txXfrm>
    </dsp:sp>
    <dsp:sp modelId="{CEA87129-40CE-4310-B0BF-357ED7BDAA6C}">
      <dsp:nvSpPr>
        <dsp:cNvPr id="0" name=""/>
        <dsp:cNvSpPr/>
      </dsp:nvSpPr>
      <dsp:spPr>
        <a:xfrm>
          <a:off x="4449913" y="1555372"/>
          <a:ext cx="1483002" cy="3266282"/>
        </a:xfrm>
        <a:prstGeom prst="rect">
          <a:avLst/>
        </a:prstGeom>
        <a:gradFill rotWithShape="0">
          <a:gsLst>
            <a:gs pos="0">
              <a:schemeClr val="accent1">
                <a:shade val="80000"/>
                <a:hueOff val="63986"/>
                <a:satOff val="-728"/>
                <a:lumOff val="17612"/>
                <a:alphaOff val="0"/>
                <a:shade val="51000"/>
                <a:satMod val="130000"/>
              </a:schemeClr>
            </a:gs>
            <a:gs pos="80000">
              <a:schemeClr val="accent1">
                <a:shade val="80000"/>
                <a:hueOff val="63986"/>
                <a:satOff val="-728"/>
                <a:lumOff val="17612"/>
                <a:alphaOff val="0"/>
                <a:shade val="93000"/>
                <a:satMod val="130000"/>
              </a:schemeClr>
            </a:gs>
            <a:gs pos="100000">
              <a:schemeClr val="accent1">
                <a:shade val="80000"/>
                <a:hueOff val="63986"/>
                <a:satOff val="-728"/>
                <a:lumOff val="176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Λήψη ασβεστίου</a:t>
          </a:r>
          <a:endParaRPr lang="el-GR" sz="1800" kern="1200" dirty="0"/>
        </a:p>
      </dsp:txBody>
      <dsp:txXfrm>
        <a:off x="4449913" y="1555372"/>
        <a:ext cx="1483002" cy="3266282"/>
      </dsp:txXfrm>
    </dsp:sp>
    <dsp:sp modelId="{910CA222-09D2-4DF5-AB1D-ECBD3CE0EFE8}">
      <dsp:nvSpPr>
        <dsp:cNvPr id="0" name=""/>
        <dsp:cNvSpPr/>
      </dsp:nvSpPr>
      <dsp:spPr>
        <a:xfrm>
          <a:off x="5932915" y="1555372"/>
          <a:ext cx="1483002" cy="3266282"/>
        </a:xfrm>
        <a:prstGeom prst="rect">
          <a:avLst/>
        </a:prstGeom>
        <a:gradFill rotWithShape="0">
          <a:gsLst>
            <a:gs pos="0">
              <a:schemeClr val="accent1">
                <a:shade val="80000"/>
                <a:hueOff val="85315"/>
                <a:satOff val="-970"/>
                <a:lumOff val="23482"/>
                <a:alphaOff val="0"/>
                <a:shade val="51000"/>
                <a:satMod val="130000"/>
              </a:schemeClr>
            </a:gs>
            <a:gs pos="80000">
              <a:schemeClr val="accent1">
                <a:shade val="80000"/>
                <a:hueOff val="85315"/>
                <a:satOff val="-970"/>
                <a:lumOff val="23482"/>
                <a:alphaOff val="0"/>
                <a:shade val="93000"/>
                <a:satMod val="130000"/>
              </a:schemeClr>
            </a:gs>
            <a:gs pos="100000">
              <a:schemeClr val="accent1">
                <a:shade val="80000"/>
                <a:hueOff val="85315"/>
                <a:satOff val="-970"/>
                <a:lumOff val="2348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Αποφυγή κατανάλωσης ζάχαρης και αναψυκτικών</a:t>
          </a:r>
          <a:endParaRPr lang="el-GR" sz="1800" kern="1200" dirty="0"/>
        </a:p>
      </dsp:txBody>
      <dsp:txXfrm>
        <a:off x="5932915" y="1555372"/>
        <a:ext cx="1483002" cy="3266282"/>
      </dsp:txXfrm>
    </dsp:sp>
    <dsp:sp modelId="{C620D81D-6C49-4E5D-A590-1180B1FB184E}">
      <dsp:nvSpPr>
        <dsp:cNvPr id="0" name=""/>
        <dsp:cNvSpPr/>
      </dsp:nvSpPr>
      <dsp:spPr>
        <a:xfrm>
          <a:off x="0" y="4821655"/>
          <a:ext cx="7416824" cy="362920"/>
        </a:xfrm>
        <a:prstGeom prst="rect">
          <a:avLst/>
        </a:prstGeom>
        <a:solidFill>
          <a:schemeClr val="accent1">
            <a:shade val="9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0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6924305-9D59-47F2-BA85-ADDDCB558BF0}">
      <dsp:nvSpPr>
        <dsp:cNvPr id="0" name=""/>
        <dsp:cNvSpPr/>
      </dsp:nvSpPr>
      <dsp:spPr>
        <a:xfrm>
          <a:off x="3490259" y="2176367"/>
          <a:ext cx="1551920" cy="1551920"/>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l-GR" sz="1300" b="1" kern="1200" dirty="0" smtClean="0"/>
            <a:t>Η κατανάλωση ζάχαρης έχει τα εξής δυσμενή αποτελέσματα</a:t>
          </a:r>
          <a:endParaRPr lang="el-GR" sz="1300" b="1" kern="1200" dirty="0"/>
        </a:p>
      </dsp:txBody>
      <dsp:txXfrm>
        <a:off x="3490259" y="2176367"/>
        <a:ext cx="1551920" cy="1551920"/>
      </dsp:txXfrm>
    </dsp:sp>
    <dsp:sp modelId="{5A4C1A1A-A51D-4EF1-BD1E-7D166C1C475E}">
      <dsp:nvSpPr>
        <dsp:cNvPr id="0" name=""/>
        <dsp:cNvSpPr/>
      </dsp:nvSpPr>
      <dsp:spPr>
        <a:xfrm rot="16200000">
          <a:off x="4101869" y="1611748"/>
          <a:ext cx="328701" cy="527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rot="16200000">
        <a:off x="4101869" y="1611748"/>
        <a:ext cx="328701" cy="527653"/>
      </dsp:txXfrm>
    </dsp:sp>
    <dsp:sp modelId="{F66AF435-52FA-45D9-A764-C852146E94D8}">
      <dsp:nvSpPr>
        <dsp:cNvPr id="0" name=""/>
        <dsp:cNvSpPr/>
      </dsp:nvSpPr>
      <dsp:spPr>
        <a:xfrm>
          <a:off x="3490259" y="4254"/>
          <a:ext cx="1551920" cy="1551920"/>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l-GR" sz="1300" kern="1200" dirty="0" smtClean="0"/>
            <a:t>Διευκολύνει το σχηματισμό μικροβιακής πλάκας</a:t>
          </a:r>
          <a:endParaRPr lang="el-GR" sz="1300" kern="1200" dirty="0"/>
        </a:p>
      </dsp:txBody>
      <dsp:txXfrm>
        <a:off x="3490259" y="4254"/>
        <a:ext cx="1551920" cy="1551920"/>
      </dsp:txXfrm>
    </dsp:sp>
    <dsp:sp modelId="{674D5569-3F73-48D0-B31F-A3FD1369B48E}">
      <dsp:nvSpPr>
        <dsp:cNvPr id="0" name=""/>
        <dsp:cNvSpPr/>
      </dsp:nvSpPr>
      <dsp:spPr>
        <a:xfrm>
          <a:off x="5178622" y="2688501"/>
          <a:ext cx="328701" cy="527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a:off x="5178622" y="2688501"/>
        <a:ext cx="328701" cy="527653"/>
      </dsp:txXfrm>
    </dsp:sp>
    <dsp:sp modelId="{F7C545A7-A6A4-4297-B573-913DDF511265}">
      <dsp:nvSpPr>
        <dsp:cNvPr id="0" name=""/>
        <dsp:cNvSpPr/>
      </dsp:nvSpPr>
      <dsp:spPr>
        <a:xfrm>
          <a:off x="5662372" y="2176367"/>
          <a:ext cx="1551920" cy="1551920"/>
        </a:xfrm>
        <a:prstGeom prst="ellips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l-GR" sz="1300" kern="1200" dirty="0" smtClean="0">
              <a:solidFill>
                <a:schemeClr val="tx1"/>
              </a:solidFill>
            </a:rPr>
            <a:t>Επιδεινώνει τυχόν υπάρχουσα ουλίτιδα</a:t>
          </a:r>
          <a:endParaRPr lang="el-GR" sz="1300" kern="1200" dirty="0">
            <a:solidFill>
              <a:schemeClr val="tx1"/>
            </a:solidFill>
          </a:endParaRPr>
        </a:p>
      </dsp:txBody>
      <dsp:txXfrm>
        <a:off x="5662372" y="2176367"/>
        <a:ext cx="1551920" cy="1551920"/>
      </dsp:txXfrm>
    </dsp:sp>
    <dsp:sp modelId="{25406A7E-6613-4D5F-A861-63CC08D739AE}">
      <dsp:nvSpPr>
        <dsp:cNvPr id="0" name=""/>
        <dsp:cNvSpPr/>
      </dsp:nvSpPr>
      <dsp:spPr>
        <a:xfrm rot="5400000">
          <a:off x="4101869" y="3765254"/>
          <a:ext cx="328701" cy="527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rot="5400000">
        <a:off x="4101869" y="3765254"/>
        <a:ext cx="328701" cy="527653"/>
      </dsp:txXfrm>
    </dsp:sp>
    <dsp:sp modelId="{DC173448-1256-4FA1-81B4-B799184A4755}">
      <dsp:nvSpPr>
        <dsp:cNvPr id="0" name=""/>
        <dsp:cNvSpPr/>
      </dsp:nvSpPr>
      <dsp:spPr>
        <a:xfrm>
          <a:off x="3490259" y="4348480"/>
          <a:ext cx="1551920" cy="1551920"/>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l-GR" sz="1300" kern="1200" dirty="0" smtClean="0">
              <a:solidFill>
                <a:schemeClr val="tx1"/>
              </a:solidFill>
            </a:rPr>
            <a:t>Εμποδίζει την πρόσληψη βιταμίνης </a:t>
          </a:r>
          <a:r>
            <a:rPr lang="en-US" sz="1300" kern="1200" dirty="0" smtClean="0">
              <a:solidFill>
                <a:schemeClr val="tx1"/>
              </a:solidFill>
            </a:rPr>
            <a:t>C </a:t>
          </a:r>
          <a:r>
            <a:rPr lang="el-GR" sz="1300" kern="1200" dirty="0" smtClean="0">
              <a:solidFill>
                <a:schemeClr val="tx1"/>
              </a:solidFill>
            </a:rPr>
            <a:t>από τα ούρα</a:t>
          </a:r>
          <a:endParaRPr lang="el-GR" sz="1300" kern="1200" dirty="0">
            <a:solidFill>
              <a:schemeClr val="tx1"/>
            </a:solidFill>
          </a:endParaRPr>
        </a:p>
      </dsp:txBody>
      <dsp:txXfrm>
        <a:off x="3490259" y="4348480"/>
        <a:ext cx="1551920" cy="1551920"/>
      </dsp:txXfrm>
    </dsp:sp>
    <dsp:sp modelId="{430A6198-00BA-45CA-B3D9-3547FC0C6075}">
      <dsp:nvSpPr>
        <dsp:cNvPr id="0" name=""/>
        <dsp:cNvSpPr/>
      </dsp:nvSpPr>
      <dsp:spPr>
        <a:xfrm rot="10800000">
          <a:off x="3025115" y="2688501"/>
          <a:ext cx="328701" cy="527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rot="10800000">
        <a:off x="3025115" y="2688501"/>
        <a:ext cx="328701" cy="527653"/>
      </dsp:txXfrm>
    </dsp:sp>
    <dsp:sp modelId="{4E7842B2-7E07-4209-84DD-4DCA8991F24E}">
      <dsp:nvSpPr>
        <dsp:cNvPr id="0" name=""/>
        <dsp:cNvSpPr/>
      </dsp:nvSpPr>
      <dsp:spPr>
        <a:xfrm>
          <a:off x="1318146" y="2176367"/>
          <a:ext cx="1551920" cy="1551920"/>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l-GR" sz="1300" kern="1200" dirty="0" smtClean="0">
              <a:solidFill>
                <a:schemeClr val="tx1"/>
              </a:solidFill>
            </a:rPr>
            <a:t>Προκαλεί αυξημένη αποβολή ασβεστίου από τα ούρα</a:t>
          </a:r>
          <a:endParaRPr lang="el-GR" sz="1300" kern="1200" dirty="0">
            <a:solidFill>
              <a:schemeClr val="tx1"/>
            </a:solidFill>
          </a:endParaRPr>
        </a:p>
      </dsp:txBody>
      <dsp:txXfrm>
        <a:off x="1318146" y="2176367"/>
        <a:ext cx="1551920" cy="1551920"/>
      </dsp:txXfrm>
    </dsp:sp>
  </dsp:spTree>
</dsp:drawing>
</file>

<file path=ppt/diagrams/drawing10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29FD84-E887-4BA9-A3B4-056A714D6B2D}">
      <dsp:nvSpPr>
        <dsp:cNvPr id="0" name=""/>
        <dsp:cNvSpPr/>
      </dsp:nvSpPr>
      <dsp:spPr>
        <a:xfrm>
          <a:off x="0" y="153103"/>
          <a:ext cx="8136904" cy="359774"/>
        </a:xfrm>
        <a:prstGeom prst="roundRect">
          <a:avLst/>
        </a:prstGeom>
        <a:solidFill>
          <a:schemeClr val="bg2">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smtClean="0">
              <a:solidFill>
                <a:schemeClr val="bg1"/>
              </a:solidFill>
            </a:rPr>
            <a:t>Διατροφικοί κανόνες για την πρόληψη της τερηδόνας:</a:t>
          </a:r>
          <a:endParaRPr lang="el-GR" sz="1500" b="1" kern="1200" dirty="0">
            <a:solidFill>
              <a:schemeClr val="bg1"/>
            </a:solidFill>
          </a:endParaRPr>
        </a:p>
      </dsp:txBody>
      <dsp:txXfrm>
        <a:off x="0" y="153103"/>
        <a:ext cx="8136904" cy="359774"/>
      </dsp:txXfrm>
    </dsp:sp>
    <dsp:sp modelId="{CD159C64-1411-4B07-9D27-75CDF281CC45}">
      <dsp:nvSpPr>
        <dsp:cNvPr id="0" name=""/>
        <dsp:cNvSpPr/>
      </dsp:nvSpPr>
      <dsp:spPr>
        <a:xfrm>
          <a:off x="0" y="556078"/>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Ισορροπημένη διατροφή με όσο το δυνατόν μεγαλύτερη ποικιλία τροφών</a:t>
          </a:r>
          <a:endParaRPr lang="el-GR" sz="1500" kern="1200" dirty="0"/>
        </a:p>
      </dsp:txBody>
      <dsp:txXfrm>
        <a:off x="0" y="556078"/>
        <a:ext cx="8136904" cy="359774"/>
      </dsp:txXfrm>
    </dsp:sp>
    <dsp:sp modelId="{A61AC8D3-3C11-4598-BC8D-03743EB3F091}">
      <dsp:nvSpPr>
        <dsp:cNvPr id="0" name=""/>
        <dsp:cNvSpPr/>
      </dsp:nvSpPr>
      <dsp:spPr>
        <a:xfrm>
          <a:off x="0" y="959053"/>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Κατανάλωση πιτυρούχου ψωμιού</a:t>
          </a:r>
          <a:endParaRPr lang="el-GR" sz="1500" kern="1200" dirty="0"/>
        </a:p>
      </dsp:txBody>
      <dsp:txXfrm>
        <a:off x="0" y="959053"/>
        <a:ext cx="8136904" cy="359774"/>
      </dsp:txXfrm>
    </dsp:sp>
    <dsp:sp modelId="{3A562620-5C1F-488E-A524-0846AF250776}">
      <dsp:nvSpPr>
        <dsp:cNvPr id="0" name=""/>
        <dsp:cNvSpPr/>
      </dsp:nvSpPr>
      <dsp:spPr>
        <a:xfrm>
          <a:off x="0" y="1362028"/>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Πρόσληψη πρωτεϊνών</a:t>
          </a:r>
          <a:endParaRPr lang="el-GR" sz="1500" kern="1200" dirty="0"/>
        </a:p>
      </dsp:txBody>
      <dsp:txXfrm>
        <a:off x="0" y="1362028"/>
        <a:ext cx="8136904" cy="359774"/>
      </dsp:txXfrm>
    </dsp:sp>
    <dsp:sp modelId="{24770FC1-58CC-4EAB-8F38-B8C784F3B466}">
      <dsp:nvSpPr>
        <dsp:cNvPr id="0" name=""/>
        <dsp:cNvSpPr/>
      </dsp:nvSpPr>
      <dsp:spPr>
        <a:xfrm>
          <a:off x="0" y="1765003"/>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Κατανάλωση λαχανικών, φρούτων και οσπρίων</a:t>
          </a:r>
          <a:endParaRPr lang="el-GR" sz="1500" kern="1200" dirty="0"/>
        </a:p>
      </dsp:txBody>
      <dsp:txXfrm>
        <a:off x="0" y="1765003"/>
        <a:ext cx="8136904" cy="359774"/>
      </dsp:txXfrm>
    </dsp:sp>
    <dsp:sp modelId="{8BFF9788-A6CA-444D-8307-D2C32E42659D}">
      <dsp:nvSpPr>
        <dsp:cNvPr id="0" name=""/>
        <dsp:cNvSpPr/>
      </dsp:nvSpPr>
      <dsp:spPr>
        <a:xfrm>
          <a:off x="0" y="2167978"/>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Αποφυγή της κατανάλωσης ζάχαρης</a:t>
          </a:r>
          <a:endParaRPr lang="el-GR" sz="1500" kern="1200" dirty="0"/>
        </a:p>
      </dsp:txBody>
      <dsp:txXfrm>
        <a:off x="0" y="2167978"/>
        <a:ext cx="8136904" cy="359774"/>
      </dsp:txXfrm>
    </dsp:sp>
    <dsp:sp modelId="{9AF01AE1-3662-45D3-88FA-504A5890B185}">
      <dsp:nvSpPr>
        <dsp:cNvPr id="0" name=""/>
        <dsp:cNvSpPr/>
      </dsp:nvSpPr>
      <dsp:spPr>
        <a:xfrm>
          <a:off x="0" y="2570953"/>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Αποφυγή κατανάλωσης τροφών που παραμένουν στο στόμα για μεγάλο χρονικό διάστημα</a:t>
          </a:r>
          <a:endParaRPr lang="el-GR" sz="1500" kern="1200" dirty="0"/>
        </a:p>
      </dsp:txBody>
      <dsp:txXfrm>
        <a:off x="0" y="2570953"/>
        <a:ext cx="8136904" cy="359774"/>
      </dsp:txXfrm>
    </dsp:sp>
    <dsp:sp modelId="{0B89A2A8-6BD6-4DC5-A614-A2E59DA94229}">
      <dsp:nvSpPr>
        <dsp:cNvPr id="0" name=""/>
        <dsp:cNvSpPr/>
      </dsp:nvSpPr>
      <dsp:spPr>
        <a:xfrm>
          <a:off x="0" y="2973928"/>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Αποφυγή κατανάλωσης τροφών που βρίσκονται σε μικρά κομμάτια</a:t>
          </a:r>
          <a:endParaRPr lang="el-GR" sz="1500" kern="1200" dirty="0"/>
        </a:p>
      </dsp:txBody>
      <dsp:txXfrm>
        <a:off x="0" y="2973928"/>
        <a:ext cx="8136904" cy="359774"/>
      </dsp:txXfrm>
    </dsp:sp>
    <dsp:sp modelId="{0DAAF9BB-F593-4948-BAAB-301AF0A16A05}">
      <dsp:nvSpPr>
        <dsp:cNvPr id="0" name=""/>
        <dsp:cNvSpPr/>
      </dsp:nvSpPr>
      <dsp:spPr>
        <a:xfrm>
          <a:off x="0" y="3376903"/>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Κατανάλωση τροφών που είναι ινώδεις.</a:t>
          </a:r>
          <a:endParaRPr lang="el-GR" sz="1500" kern="1200" dirty="0"/>
        </a:p>
      </dsp:txBody>
      <dsp:txXfrm>
        <a:off x="0" y="3376903"/>
        <a:ext cx="8136904" cy="359774"/>
      </dsp:txXfrm>
    </dsp:sp>
    <dsp:sp modelId="{4CD38958-B085-493C-843F-32D19A62C63D}">
      <dsp:nvSpPr>
        <dsp:cNvPr id="0" name=""/>
        <dsp:cNvSpPr/>
      </dsp:nvSpPr>
      <dsp:spPr>
        <a:xfrm>
          <a:off x="0" y="3779878"/>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Κατανάλωση υδαρών τροφών</a:t>
          </a:r>
          <a:endParaRPr lang="el-GR" sz="1500" kern="1200" dirty="0"/>
        </a:p>
      </dsp:txBody>
      <dsp:txXfrm>
        <a:off x="0" y="3779878"/>
        <a:ext cx="8136904" cy="359774"/>
      </dsp:txXfrm>
    </dsp:sp>
    <dsp:sp modelId="{D4ABA33B-A5DC-4BAD-A10A-24F3D7E84F00}">
      <dsp:nvSpPr>
        <dsp:cNvPr id="0" name=""/>
        <dsp:cNvSpPr/>
      </dsp:nvSpPr>
      <dsp:spPr>
        <a:xfrm>
          <a:off x="0" y="4182853"/>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Το κρέας είναι καλύτερα να τρώγεται βραστό ή ψητό από τηγανητό</a:t>
          </a:r>
          <a:endParaRPr lang="el-GR" sz="1500" kern="1200" dirty="0"/>
        </a:p>
      </dsp:txBody>
      <dsp:txXfrm>
        <a:off x="0" y="4182853"/>
        <a:ext cx="8136904" cy="359774"/>
      </dsp:txXfrm>
    </dsp:sp>
    <dsp:sp modelId="{DD3B8BD3-47A8-4115-84F5-E1680DCF28A0}">
      <dsp:nvSpPr>
        <dsp:cNvPr id="0" name=""/>
        <dsp:cNvSpPr/>
      </dsp:nvSpPr>
      <dsp:spPr>
        <a:xfrm>
          <a:off x="0" y="4585828"/>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Να μην παραλείπεται το πρωινό γεύμα </a:t>
          </a:r>
          <a:endParaRPr lang="el-GR" sz="1500" kern="1200" dirty="0"/>
        </a:p>
      </dsp:txBody>
      <dsp:txXfrm>
        <a:off x="0" y="4585828"/>
        <a:ext cx="8136904" cy="359774"/>
      </dsp:txXfrm>
    </dsp:sp>
    <dsp:sp modelId="{4B1C062D-2122-405E-A9E9-4CD198487663}">
      <dsp:nvSpPr>
        <dsp:cNvPr id="0" name=""/>
        <dsp:cNvSpPr/>
      </dsp:nvSpPr>
      <dsp:spPr>
        <a:xfrm>
          <a:off x="0" y="4988802"/>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Τα λαχανικά είναι καλύτερα να καταναλώνονται ωμά</a:t>
          </a:r>
          <a:endParaRPr lang="el-GR" sz="1500" kern="1200" dirty="0"/>
        </a:p>
      </dsp:txBody>
      <dsp:txXfrm>
        <a:off x="0" y="4988802"/>
        <a:ext cx="8136904" cy="359774"/>
      </dsp:txXfrm>
    </dsp:sp>
    <dsp:sp modelId="{44BE4FE0-79D9-4FD5-80B0-2CB0D7FD0DC0}">
      <dsp:nvSpPr>
        <dsp:cNvPr id="0" name=""/>
        <dsp:cNvSpPr/>
      </dsp:nvSpPr>
      <dsp:spPr>
        <a:xfrm>
          <a:off x="0" y="5391777"/>
          <a:ext cx="8136904" cy="35977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l-GR" sz="1500" kern="1200" dirty="0" smtClean="0"/>
            <a:t>Η καθημερινή διατροφή να διαμοιράζεται το πολύ σε 5-6 γεύματα</a:t>
          </a:r>
          <a:endParaRPr lang="el-GR" sz="1500" kern="1200" dirty="0"/>
        </a:p>
      </dsp:txBody>
      <dsp:txXfrm>
        <a:off x="0" y="5391777"/>
        <a:ext cx="8136904" cy="359774"/>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961AC3-DF2B-4E9C-BCE0-8803FC4A9D96}">
      <dsp:nvSpPr>
        <dsp:cNvPr id="0" name=""/>
        <dsp:cNvSpPr/>
      </dsp:nvSpPr>
      <dsp:spPr>
        <a:xfrm>
          <a:off x="0" y="1804435"/>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2E560-9478-4D70-9379-E1C8A1AEF677}">
      <dsp:nvSpPr>
        <dsp:cNvPr id="0" name=""/>
        <dsp:cNvSpPr/>
      </dsp:nvSpPr>
      <dsp:spPr>
        <a:xfrm>
          <a:off x="304800" y="1553515"/>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l-GR" sz="1700" kern="1200" dirty="0" smtClean="0"/>
            <a:t>Οδοντόβουρτσα και οδοντόκρεμα</a:t>
          </a:r>
          <a:endParaRPr lang="el-GR" sz="1700" kern="1200" dirty="0"/>
        </a:p>
      </dsp:txBody>
      <dsp:txXfrm>
        <a:off x="304800" y="1553515"/>
        <a:ext cx="4267200" cy="501840"/>
      </dsp:txXfrm>
    </dsp:sp>
    <dsp:sp modelId="{F181F510-10F2-4683-BC18-2B4E30D71BE9}">
      <dsp:nvSpPr>
        <dsp:cNvPr id="0" name=""/>
        <dsp:cNvSpPr/>
      </dsp:nvSpPr>
      <dsp:spPr>
        <a:xfrm>
          <a:off x="0" y="2575555"/>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336D36-3138-4C7D-A5C1-B0437F7AF691}">
      <dsp:nvSpPr>
        <dsp:cNvPr id="0" name=""/>
        <dsp:cNvSpPr/>
      </dsp:nvSpPr>
      <dsp:spPr>
        <a:xfrm>
          <a:off x="304800" y="2324635"/>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l-GR" sz="1700" kern="1200" dirty="0" smtClean="0"/>
            <a:t>Οδοντικό νήμα και μεσοδόντια βουρτσάκια</a:t>
          </a:r>
          <a:endParaRPr lang="el-GR" sz="1700" kern="1200" dirty="0"/>
        </a:p>
      </dsp:txBody>
      <dsp:txXfrm>
        <a:off x="304800" y="2324635"/>
        <a:ext cx="4267200" cy="501840"/>
      </dsp:txXfrm>
    </dsp:sp>
    <dsp:sp modelId="{8F126676-445A-485A-80DE-2FF9B60A74F2}">
      <dsp:nvSpPr>
        <dsp:cNvPr id="0" name=""/>
        <dsp:cNvSpPr/>
      </dsp:nvSpPr>
      <dsp:spPr>
        <a:xfrm>
          <a:off x="0" y="3346675"/>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E714F9-D13C-4A48-B06F-36407402CCF4}">
      <dsp:nvSpPr>
        <dsp:cNvPr id="0" name=""/>
        <dsp:cNvSpPr/>
      </dsp:nvSpPr>
      <dsp:spPr>
        <a:xfrm>
          <a:off x="304800" y="3095755"/>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l-GR" sz="1700" kern="1200" dirty="0" smtClean="0"/>
            <a:t>Στοματικά διαλύματα</a:t>
          </a:r>
          <a:endParaRPr lang="el-GR" sz="1700" kern="1200" dirty="0"/>
        </a:p>
      </dsp:txBody>
      <dsp:txXfrm>
        <a:off x="304800" y="3095755"/>
        <a:ext cx="4267200" cy="501840"/>
      </dsp:txXfrm>
    </dsp:sp>
  </dsp:spTree>
</dsp:drawing>
</file>

<file path=ppt/diagrams/drawing1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AD7CA3-B08C-45F1-AF05-F6A0055A63D9}">
      <dsp:nvSpPr>
        <dsp:cNvPr id="0" name=""/>
        <dsp:cNvSpPr/>
      </dsp:nvSpPr>
      <dsp:spPr>
        <a:xfrm>
          <a:off x="119" y="4159"/>
          <a:ext cx="9108265" cy="1957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l-GR" sz="6500" kern="1200" dirty="0" smtClean="0"/>
            <a:t>Έλεγχος της γλώσσας</a:t>
          </a:r>
          <a:endParaRPr lang="el-GR" sz="6500" kern="1200" dirty="0"/>
        </a:p>
      </dsp:txBody>
      <dsp:txXfrm>
        <a:off x="119" y="4159"/>
        <a:ext cx="9108265" cy="1957095"/>
      </dsp:txXfrm>
    </dsp:sp>
    <dsp:sp modelId="{C474310F-EF45-42B5-AD0A-5F34235BF22B}">
      <dsp:nvSpPr>
        <dsp:cNvPr id="0" name=""/>
        <dsp:cNvSpPr/>
      </dsp:nvSpPr>
      <dsp:spPr>
        <a:xfrm>
          <a:off x="9009" y="2129869"/>
          <a:ext cx="3022640" cy="1957095"/>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l-GR" sz="2900" kern="1200" dirty="0" smtClean="0"/>
            <a:t>Αν η γλώσσα έχει λευκό χρώμα πρέπει να ελεγχθεί για:</a:t>
          </a:r>
          <a:endParaRPr lang="el-GR" sz="2900" kern="1200" dirty="0"/>
        </a:p>
      </dsp:txBody>
      <dsp:txXfrm>
        <a:off x="9009" y="2129869"/>
        <a:ext cx="3022640" cy="1957095"/>
      </dsp:txXfrm>
    </dsp:sp>
    <dsp:sp modelId="{845EDE1C-5D5C-4DCF-B85D-80E050F16027}">
      <dsp:nvSpPr>
        <dsp:cNvPr id="0" name=""/>
        <dsp:cNvSpPr/>
      </dsp:nvSpPr>
      <dsp:spPr>
        <a:xfrm>
          <a:off x="9009" y="4255579"/>
          <a:ext cx="957677" cy="1660693"/>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err="1" smtClean="0">
              <a:solidFill>
                <a:schemeClr val="tx1"/>
              </a:solidFill>
            </a:rPr>
            <a:t>Λευκο</a:t>
          </a:r>
          <a:r>
            <a:rPr lang="el-GR" sz="1600" kern="1200" dirty="0" smtClean="0">
              <a:solidFill>
                <a:schemeClr val="tx1"/>
              </a:solidFill>
            </a:rPr>
            <a:t>-</a:t>
          </a:r>
        </a:p>
        <a:p>
          <a:pPr lvl="0" algn="ctr" defTabSz="711200">
            <a:lnSpc>
              <a:spcPct val="90000"/>
            </a:lnSpc>
            <a:spcBef>
              <a:spcPct val="0"/>
            </a:spcBef>
            <a:spcAft>
              <a:spcPct val="35000"/>
            </a:spcAft>
          </a:pPr>
          <a:r>
            <a:rPr lang="el-GR" sz="1600" kern="1200" dirty="0" err="1" smtClean="0">
              <a:solidFill>
                <a:schemeClr val="tx1"/>
              </a:solidFill>
            </a:rPr>
            <a:t>πλακία</a:t>
          </a:r>
          <a:endParaRPr lang="el-GR" sz="1600" kern="1200" dirty="0">
            <a:solidFill>
              <a:schemeClr val="tx1"/>
            </a:solidFill>
          </a:endParaRPr>
        </a:p>
      </dsp:txBody>
      <dsp:txXfrm>
        <a:off x="9009" y="4255579"/>
        <a:ext cx="957677" cy="1660693"/>
      </dsp:txXfrm>
    </dsp:sp>
    <dsp:sp modelId="{E01589E8-7B37-49C8-8723-A27E07520B4D}">
      <dsp:nvSpPr>
        <dsp:cNvPr id="0" name=""/>
        <dsp:cNvSpPr/>
      </dsp:nvSpPr>
      <dsp:spPr>
        <a:xfrm>
          <a:off x="1006909" y="4255579"/>
          <a:ext cx="1026840" cy="1660693"/>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err="1" smtClean="0">
              <a:solidFill>
                <a:schemeClr val="tx1"/>
              </a:solidFill>
            </a:rPr>
            <a:t>Μυκητία</a:t>
          </a:r>
          <a:r>
            <a:rPr lang="el-GR" sz="1600" kern="1200" dirty="0" smtClean="0">
              <a:solidFill>
                <a:schemeClr val="tx1"/>
              </a:solidFill>
            </a:rPr>
            <a:t>-ση</a:t>
          </a:r>
          <a:endParaRPr lang="el-GR" sz="1800" kern="1200" dirty="0">
            <a:solidFill>
              <a:schemeClr val="tx1"/>
            </a:solidFill>
          </a:endParaRPr>
        </a:p>
      </dsp:txBody>
      <dsp:txXfrm>
        <a:off x="1006909" y="4255579"/>
        <a:ext cx="1026840" cy="1660693"/>
      </dsp:txXfrm>
    </dsp:sp>
    <dsp:sp modelId="{70D00F53-1BBC-422B-BB6B-56DFC15826B5}">
      <dsp:nvSpPr>
        <dsp:cNvPr id="0" name=""/>
        <dsp:cNvSpPr/>
      </dsp:nvSpPr>
      <dsp:spPr>
        <a:xfrm>
          <a:off x="2073972" y="4255579"/>
          <a:ext cx="957677" cy="1660693"/>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0" kern="1200" dirty="0" smtClean="0">
              <a:solidFill>
                <a:schemeClr val="tx1"/>
              </a:solidFill>
            </a:rPr>
            <a:t>Κακή υγιεινή του στόματος</a:t>
          </a:r>
          <a:endParaRPr lang="el-GR" sz="1400" b="0" kern="1200" dirty="0">
            <a:solidFill>
              <a:schemeClr val="tx1"/>
            </a:solidFill>
          </a:endParaRPr>
        </a:p>
      </dsp:txBody>
      <dsp:txXfrm>
        <a:off x="2073972" y="4255579"/>
        <a:ext cx="957677" cy="1660693"/>
      </dsp:txXfrm>
    </dsp:sp>
    <dsp:sp modelId="{211D5964-5B2C-4BDA-BE99-49BF382F6526}">
      <dsp:nvSpPr>
        <dsp:cNvPr id="0" name=""/>
        <dsp:cNvSpPr/>
      </dsp:nvSpPr>
      <dsp:spPr>
        <a:xfrm>
          <a:off x="3112095" y="2129869"/>
          <a:ext cx="2953477" cy="1957095"/>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l-GR" sz="2900" kern="1200" dirty="0" smtClean="0"/>
            <a:t>Αν η γλώσσα έχει έντονο κόκκινο χρώμα πρέπει να ελεγχθεί για:</a:t>
          </a:r>
          <a:endParaRPr lang="el-GR" sz="2900" kern="1200" dirty="0"/>
        </a:p>
      </dsp:txBody>
      <dsp:txXfrm>
        <a:off x="3112095" y="2129869"/>
        <a:ext cx="2953477" cy="1957095"/>
      </dsp:txXfrm>
    </dsp:sp>
    <dsp:sp modelId="{D86FEC6D-1599-49FF-AF9D-E076BFF7727B}">
      <dsp:nvSpPr>
        <dsp:cNvPr id="0" name=""/>
        <dsp:cNvSpPr/>
      </dsp:nvSpPr>
      <dsp:spPr>
        <a:xfrm>
          <a:off x="3112095" y="4255579"/>
          <a:ext cx="957677" cy="1660693"/>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chemeClr val="tx1"/>
              </a:solidFill>
            </a:rPr>
            <a:t>Έλλειψη βιταμίνης Β2 (</a:t>
          </a:r>
          <a:r>
            <a:rPr lang="el-GR" sz="1400" kern="1200" dirty="0" err="1" smtClean="0">
              <a:solidFill>
                <a:schemeClr val="tx1"/>
              </a:solidFill>
            </a:rPr>
            <a:t>ριβοφλαβίνη</a:t>
          </a:r>
          <a:r>
            <a:rPr lang="el-GR" sz="1400" kern="1200" dirty="0" smtClean="0">
              <a:solidFill>
                <a:schemeClr val="tx1"/>
              </a:solidFill>
            </a:rPr>
            <a:t>)</a:t>
          </a:r>
          <a:endParaRPr lang="el-GR" sz="1400" kern="1200" dirty="0">
            <a:solidFill>
              <a:schemeClr val="tx1"/>
            </a:solidFill>
          </a:endParaRPr>
        </a:p>
      </dsp:txBody>
      <dsp:txXfrm>
        <a:off x="3112095" y="4255579"/>
        <a:ext cx="957677" cy="1660693"/>
      </dsp:txXfrm>
    </dsp:sp>
    <dsp:sp modelId="{B43950F7-6430-4B06-B7DD-434FA5097329}">
      <dsp:nvSpPr>
        <dsp:cNvPr id="0" name=""/>
        <dsp:cNvSpPr/>
      </dsp:nvSpPr>
      <dsp:spPr>
        <a:xfrm>
          <a:off x="4109995" y="4255579"/>
          <a:ext cx="957677" cy="1660693"/>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chemeClr val="tx1"/>
              </a:solidFill>
            </a:rPr>
            <a:t>Αλλεργία ή αντίδραση σε κάποια φάρμακα</a:t>
          </a:r>
          <a:endParaRPr lang="el-GR" sz="1400" kern="1200" dirty="0">
            <a:solidFill>
              <a:schemeClr val="tx1"/>
            </a:solidFill>
          </a:endParaRPr>
        </a:p>
      </dsp:txBody>
      <dsp:txXfrm>
        <a:off x="4109995" y="4255579"/>
        <a:ext cx="957677" cy="1660693"/>
      </dsp:txXfrm>
    </dsp:sp>
    <dsp:sp modelId="{9AF802BD-FA06-453F-B094-F6AD35937462}">
      <dsp:nvSpPr>
        <dsp:cNvPr id="0" name=""/>
        <dsp:cNvSpPr/>
      </dsp:nvSpPr>
      <dsp:spPr>
        <a:xfrm>
          <a:off x="5107894" y="4255579"/>
          <a:ext cx="957677" cy="1660693"/>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err="1" smtClean="0">
              <a:solidFill>
                <a:schemeClr val="tx1"/>
              </a:solidFill>
            </a:rPr>
            <a:t>Ερυθρο</a:t>
          </a:r>
          <a:r>
            <a:rPr lang="el-GR" sz="1600" kern="1200" dirty="0" smtClean="0">
              <a:solidFill>
                <a:schemeClr val="tx1"/>
              </a:solidFill>
            </a:rPr>
            <a:t>-</a:t>
          </a:r>
        </a:p>
        <a:p>
          <a:pPr lvl="0" algn="ctr" defTabSz="711200">
            <a:lnSpc>
              <a:spcPct val="90000"/>
            </a:lnSpc>
            <a:spcBef>
              <a:spcPct val="0"/>
            </a:spcBef>
            <a:spcAft>
              <a:spcPct val="35000"/>
            </a:spcAft>
          </a:pPr>
          <a:r>
            <a:rPr lang="el-GR" sz="1600" kern="1200" dirty="0" err="1" smtClean="0">
              <a:solidFill>
                <a:schemeClr val="tx1"/>
              </a:solidFill>
            </a:rPr>
            <a:t>πλακία</a:t>
          </a:r>
          <a:endParaRPr lang="el-GR" sz="1600" kern="1200" dirty="0">
            <a:solidFill>
              <a:schemeClr val="tx1"/>
            </a:solidFill>
          </a:endParaRPr>
        </a:p>
      </dsp:txBody>
      <dsp:txXfrm>
        <a:off x="5107894" y="4255579"/>
        <a:ext cx="957677" cy="1660693"/>
      </dsp:txXfrm>
    </dsp:sp>
    <dsp:sp modelId="{22C42CBA-9D03-4080-B69C-9464CA8C7029}">
      <dsp:nvSpPr>
        <dsp:cNvPr id="0" name=""/>
        <dsp:cNvSpPr/>
      </dsp:nvSpPr>
      <dsp:spPr>
        <a:xfrm>
          <a:off x="6146017" y="2129869"/>
          <a:ext cx="2953477" cy="195709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l-GR" sz="2900" kern="1200" dirty="0" smtClean="0"/>
            <a:t>Αν η γλώσσα είναι κυανή μπορεί να οφείλεται σε :</a:t>
          </a:r>
          <a:endParaRPr lang="el-GR" sz="2900" kern="1200" dirty="0"/>
        </a:p>
      </dsp:txBody>
      <dsp:txXfrm>
        <a:off x="6146017" y="2129869"/>
        <a:ext cx="2953477" cy="1957095"/>
      </dsp:txXfrm>
    </dsp:sp>
    <dsp:sp modelId="{7F6574A5-7AAB-4325-B856-FBAEA5EFD129}">
      <dsp:nvSpPr>
        <dsp:cNvPr id="0" name=""/>
        <dsp:cNvSpPr/>
      </dsp:nvSpPr>
      <dsp:spPr>
        <a:xfrm>
          <a:off x="6146017" y="4255579"/>
          <a:ext cx="957677" cy="1660693"/>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chemeClr val="tx1"/>
              </a:solidFill>
            </a:rPr>
            <a:t>Κακοήθες μελάνωμα</a:t>
          </a:r>
          <a:endParaRPr lang="el-GR" sz="1400" kern="1200" dirty="0">
            <a:solidFill>
              <a:schemeClr val="tx1"/>
            </a:solidFill>
          </a:endParaRPr>
        </a:p>
      </dsp:txBody>
      <dsp:txXfrm>
        <a:off x="6146017" y="4255579"/>
        <a:ext cx="957677" cy="1660693"/>
      </dsp:txXfrm>
    </dsp:sp>
    <dsp:sp modelId="{83DF35F9-2E8B-491C-8F44-176EA28C7B2F}">
      <dsp:nvSpPr>
        <dsp:cNvPr id="0" name=""/>
        <dsp:cNvSpPr/>
      </dsp:nvSpPr>
      <dsp:spPr>
        <a:xfrm>
          <a:off x="7143917" y="4255579"/>
          <a:ext cx="957677" cy="1660693"/>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chemeClr val="tx1"/>
              </a:solidFill>
            </a:rPr>
            <a:t>Λήψη φαρμάκων ή κακές οδοντικές εργασίες</a:t>
          </a:r>
          <a:endParaRPr lang="el-GR" sz="1400" kern="1200" dirty="0">
            <a:solidFill>
              <a:schemeClr val="tx1"/>
            </a:solidFill>
          </a:endParaRPr>
        </a:p>
      </dsp:txBody>
      <dsp:txXfrm>
        <a:off x="7143917" y="4255579"/>
        <a:ext cx="957677" cy="1660693"/>
      </dsp:txXfrm>
    </dsp:sp>
    <dsp:sp modelId="{AA7FFCBD-4523-4678-A956-ECC00DCCD16A}">
      <dsp:nvSpPr>
        <dsp:cNvPr id="0" name=""/>
        <dsp:cNvSpPr/>
      </dsp:nvSpPr>
      <dsp:spPr>
        <a:xfrm>
          <a:off x="8141817" y="4255579"/>
          <a:ext cx="957677" cy="1660693"/>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chemeClr val="tx1"/>
              </a:solidFill>
            </a:rPr>
            <a:t>Καρδιακές ή πνευμονικές παθήσεις</a:t>
          </a:r>
          <a:endParaRPr lang="el-GR" sz="1400" kern="1200" dirty="0">
            <a:solidFill>
              <a:schemeClr val="tx1"/>
            </a:solidFill>
          </a:endParaRPr>
        </a:p>
      </dsp:txBody>
      <dsp:txXfrm>
        <a:off x="8141817" y="4255579"/>
        <a:ext cx="957677" cy="1660693"/>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D8AF9A-F61F-4039-84BA-C069D1C0D208}">
      <dsp:nvSpPr>
        <dsp:cNvPr id="0" name=""/>
        <dsp:cNvSpPr/>
      </dsp:nvSpPr>
      <dsp:spPr>
        <a:xfrm>
          <a:off x="744" y="461751"/>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latin typeface="Times New Roman"/>
              <a:cs typeface="Times New Roman"/>
            </a:rPr>
            <a:t>Χ</a:t>
          </a:r>
          <a:r>
            <a:rPr lang="el-GR" sz="1400" kern="1200" dirty="0" smtClean="0"/>
            <a:t>ρήση οδοντοστοιχιών</a:t>
          </a:r>
        </a:p>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t>Λήψη φαρμάκων (αντιβιοτικά, κορτικοστεροειδή, ανοσοκατασταλτικά)</a:t>
          </a:r>
          <a:endParaRPr lang="el-GR" sz="1400" kern="1200" dirty="0"/>
        </a:p>
      </dsp:txBody>
      <dsp:txXfrm>
        <a:off x="744" y="461751"/>
        <a:ext cx="2902148" cy="1741289"/>
      </dsp:txXfrm>
    </dsp:sp>
    <dsp:sp modelId="{86D8D46B-8196-4B79-9751-EA0B2899A320}">
      <dsp:nvSpPr>
        <dsp:cNvPr id="0" name=""/>
        <dsp:cNvSpPr/>
      </dsp:nvSpPr>
      <dsp:spPr>
        <a:xfrm>
          <a:off x="3193107" y="461751"/>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t>Ακτινοβολίες (λόγω ξηροστομίας και δυστροφίας του επιθηλίου)</a:t>
          </a:r>
        </a:p>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latin typeface="Times New Roman"/>
              <a:cs typeface="Times New Roman"/>
            </a:rPr>
            <a:t> </a:t>
          </a:r>
          <a:r>
            <a:rPr lang="el-GR" sz="1400" kern="1200" dirty="0" smtClean="0"/>
            <a:t>Διαβήτης</a:t>
          </a:r>
          <a:endParaRPr lang="el-GR" sz="1400" kern="1200" dirty="0"/>
        </a:p>
      </dsp:txBody>
      <dsp:txXfrm>
        <a:off x="3193107" y="461751"/>
        <a:ext cx="2902148" cy="1741289"/>
      </dsp:txXfrm>
    </dsp:sp>
    <dsp:sp modelId="{533E527E-FA38-43B1-8C89-25D366C8C5DB}">
      <dsp:nvSpPr>
        <dsp:cNvPr id="0" name=""/>
        <dsp:cNvSpPr/>
      </dsp:nvSpPr>
      <dsp:spPr>
        <a:xfrm>
          <a:off x="744" y="2493255"/>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t>Αβιταμινώσεις (κυρίως του συμπλέγματος Β)</a:t>
          </a:r>
        </a:p>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t>Σιδηροπενία</a:t>
          </a:r>
        </a:p>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t>Έλλειψη φυλλικού οξέος</a:t>
          </a:r>
          <a:endParaRPr lang="el-GR" sz="1400" kern="1200" dirty="0"/>
        </a:p>
      </dsp:txBody>
      <dsp:txXfrm>
        <a:off x="744" y="2493255"/>
        <a:ext cx="2902148" cy="1741289"/>
      </dsp:txXfrm>
    </dsp:sp>
    <dsp:sp modelId="{D50345D6-936A-4AB1-89EF-3053D0B64B2D}">
      <dsp:nvSpPr>
        <dsp:cNvPr id="0" name=""/>
        <dsp:cNvSpPr/>
      </dsp:nvSpPr>
      <dsp:spPr>
        <a:xfrm>
          <a:off x="3193107" y="2493255"/>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t>Επίκτητα νοσήματα που προκαλούν ανοσοκαταστολή</a:t>
          </a:r>
        </a:p>
        <a:p>
          <a:pPr lvl="0" algn="ctr" defTabSz="622300">
            <a:lnSpc>
              <a:spcPct val="90000"/>
            </a:lnSpc>
            <a:spcBef>
              <a:spcPct val="0"/>
            </a:spcBef>
            <a:spcAft>
              <a:spcPct val="35000"/>
            </a:spcAft>
          </a:pPr>
          <a:r>
            <a:rPr lang="el-GR" sz="1400" kern="1200" dirty="0" smtClean="0">
              <a:solidFill>
                <a:srgbClr val="FF0000"/>
              </a:solidFill>
              <a:latin typeface="Times New Roman"/>
              <a:cs typeface="Times New Roman"/>
            </a:rPr>
            <a:t>▪  </a:t>
          </a:r>
          <a:r>
            <a:rPr lang="el-GR" sz="1400" kern="1200" dirty="0" smtClean="0"/>
            <a:t>Κληρονομικά ανοσοκατασταλτικά νοσήματα</a:t>
          </a:r>
          <a:endParaRPr lang="el-GR" sz="1400" kern="1200" dirty="0"/>
        </a:p>
      </dsp:txBody>
      <dsp:txXfrm>
        <a:off x="3193107" y="2493255"/>
        <a:ext cx="2902148" cy="1741289"/>
      </dsp:txXfrm>
    </dsp:sp>
  </dsp:spTree>
</dsp:drawing>
</file>

<file path=ppt/diagrams/drawing9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059EAE-9B18-4A1F-BB0D-860771F8A03D}">
      <dsp:nvSpPr>
        <dsp:cNvPr id="0" name=""/>
        <dsp:cNvSpPr/>
      </dsp:nvSpPr>
      <dsp:spPr>
        <a:xfrm>
          <a:off x="1548681" y="504869"/>
          <a:ext cx="1942598" cy="9712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l-GR" sz="3000" kern="1200" dirty="0" smtClean="0"/>
            <a:t>Χρόνιες λοιμώξεις</a:t>
          </a:r>
          <a:endParaRPr lang="el-GR" sz="3000" kern="1200" dirty="0"/>
        </a:p>
      </dsp:txBody>
      <dsp:txXfrm>
        <a:off x="1548681" y="504869"/>
        <a:ext cx="1942598" cy="971299"/>
      </dsp:txXfrm>
    </dsp:sp>
    <dsp:sp modelId="{B992A86D-5052-41D7-AAB1-839F9F3BEA75}">
      <dsp:nvSpPr>
        <dsp:cNvPr id="0" name=""/>
        <dsp:cNvSpPr/>
      </dsp:nvSpPr>
      <dsp:spPr>
        <a:xfrm>
          <a:off x="1742941" y="1476168"/>
          <a:ext cx="165785" cy="1205722"/>
        </a:xfrm>
        <a:custGeom>
          <a:avLst/>
          <a:gdLst/>
          <a:ahLst/>
          <a:cxnLst/>
          <a:rect l="0" t="0" r="0" b="0"/>
          <a:pathLst>
            <a:path>
              <a:moveTo>
                <a:pt x="0" y="0"/>
              </a:moveTo>
              <a:lnTo>
                <a:pt x="0" y="1205722"/>
              </a:lnTo>
              <a:lnTo>
                <a:pt x="165785" y="12057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4DA870-F115-4513-B9FA-86263AE0AB9E}">
      <dsp:nvSpPr>
        <dsp:cNvPr id="0" name=""/>
        <dsp:cNvSpPr/>
      </dsp:nvSpPr>
      <dsp:spPr>
        <a:xfrm>
          <a:off x="1908727" y="2196241"/>
          <a:ext cx="1554078" cy="9712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l-GR" sz="1300" kern="1200" dirty="0" smtClean="0"/>
            <a:t>Ατροφική Καντιντίαση ή Χρόνια ερυθηματώδης Καντιντίαση</a:t>
          </a:r>
          <a:endParaRPr lang="el-GR" sz="1300" kern="1200" dirty="0"/>
        </a:p>
      </dsp:txBody>
      <dsp:txXfrm>
        <a:off x="1908727" y="2196241"/>
        <a:ext cx="1554078" cy="971299"/>
      </dsp:txXfrm>
    </dsp:sp>
    <dsp:sp modelId="{6D696904-09F4-49D0-ABA2-E2C92358CA39}">
      <dsp:nvSpPr>
        <dsp:cNvPr id="0" name=""/>
        <dsp:cNvSpPr/>
      </dsp:nvSpPr>
      <dsp:spPr>
        <a:xfrm>
          <a:off x="1742941" y="1476168"/>
          <a:ext cx="165785" cy="2717889"/>
        </a:xfrm>
        <a:custGeom>
          <a:avLst/>
          <a:gdLst/>
          <a:ahLst/>
          <a:cxnLst/>
          <a:rect l="0" t="0" r="0" b="0"/>
          <a:pathLst>
            <a:path>
              <a:moveTo>
                <a:pt x="0" y="0"/>
              </a:moveTo>
              <a:lnTo>
                <a:pt x="0" y="2717889"/>
              </a:lnTo>
              <a:lnTo>
                <a:pt x="165785" y="27178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7C57C5-61B4-44AA-916D-691C4E866755}">
      <dsp:nvSpPr>
        <dsp:cNvPr id="0" name=""/>
        <dsp:cNvSpPr/>
      </dsp:nvSpPr>
      <dsp:spPr>
        <a:xfrm>
          <a:off x="1908727" y="3708408"/>
          <a:ext cx="1554078" cy="9712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l-GR" sz="1300" kern="1200" dirty="0" smtClean="0"/>
            <a:t>Χρόνια </a:t>
          </a:r>
          <a:r>
            <a:rPr lang="el-GR" sz="1300" kern="1200" dirty="0" err="1" smtClean="0"/>
            <a:t>υπερπλαστική</a:t>
          </a:r>
          <a:r>
            <a:rPr lang="el-GR" sz="1300" kern="1200" dirty="0" smtClean="0"/>
            <a:t> ή </a:t>
          </a:r>
          <a:r>
            <a:rPr lang="el-GR" sz="1300" kern="1200" dirty="0" err="1" smtClean="0"/>
            <a:t>λευκοπλακία</a:t>
          </a:r>
          <a:r>
            <a:rPr lang="el-GR" sz="1300" kern="1200" dirty="0" smtClean="0"/>
            <a:t> από </a:t>
          </a:r>
          <a:r>
            <a:rPr lang="el-GR" sz="1300" kern="1200" dirty="0" err="1" smtClean="0"/>
            <a:t>κάντιντα</a:t>
          </a:r>
          <a:endParaRPr lang="el-GR" sz="1300" kern="1200" dirty="0"/>
        </a:p>
      </dsp:txBody>
      <dsp:txXfrm>
        <a:off x="1908727" y="3708408"/>
        <a:ext cx="1554078" cy="971299"/>
      </dsp:txXfrm>
    </dsp:sp>
    <dsp:sp modelId="{D63B758E-AADA-4E38-B733-7B1A4DDA1C02}">
      <dsp:nvSpPr>
        <dsp:cNvPr id="0" name=""/>
        <dsp:cNvSpPr/>
      </dsp:nvSpPr>
      <dsp:spPr>
        <a:xfrm>
          <a:off x="4933057" y="468047"/>
          <a:ext cx="1942598" cy="9712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l-GR" sz="3000" kern="1200" dirty="0" smtClean="0"/>
            <a:t>Οξείες λοιμώξεις</a:t>
          </a:r>
          <a:endParaRPr lang="el-GR" sz="3000" kern="1200" dirty="0"/>
        </a:p>
      </dsp:txBody>
      <dsp:txXfrm>
        <a:off x="4933057" y="468047"/>
        <a:ext cx="1942598" cy="971299"/>
      </dsp:txXfrm>
    </dsp:sp>
    <dsp:sp modelId="{4DC980AE-9479-4872-9636-DF253E1CCDDB}">
      <dsp:nvSpPr>
        <dsp:cNvPr id="0" name=""/>
        <dsp:cNvSpPr/>
      </dsp:nvSpPr>
      <dsp:spPr>
        <a:xfrm>
          <a:off x="5127317" y="1439346"/>
          <a:ext cx="2037972" cy="594474"/>
        </a:xfrm>
        <a:custGeom>
          <a:avLst/>
          <a:gdLst/>
          <a:ahLst/>
          <a:cxnLst/>
          <a:rect l="0" t="0" r="0" b="0"/>
          <a:pathLst>
            <a:path>
              <a:moveTo>
                <a:pt x="0" y="0"/>
              </a:moveTo>
              <a:lnTo>
                <a:pt x="0" y="594474"/>
              </a:lnTo>
              <a:lnTo>
                <a:pt x="2037972" y="5944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7E7886-CCD1-45CA-AFB8-A1C48C493AC0}">
      <dsp:nvSpPr>
        <dsp:cNvPr id="0" name=""/>
        <dsp:cNvSpPr/>
      </dsp:nvSpPr>
      <dsp:spPr>
        <a:xfrm>
          <a:off x="7165290" y="1548171"/>
          <a:ext cx="1554078" cy="9712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l-GR" sz="1300" kern="1200" dirty="0" err="1" smtClean="0"/>
            <a:t>Ψευδομεμβρανώδης</a:t>
          </a:r>
          <a:r>
            <a:rPr lang="el-GR" sz="1300" kern="1200" dirty="0" smtClean="0"/>
            <a:t> Καντιντίαση</a:t>
          </a:r>
          <a:endParaRPr lang="el-GR" sz="1300" kern="1200" dirty="0"/>
        </a:p>
      </dsp:txBody>
      <dsp:txXfrm>
        <a:off x="7165290" y="1548171"/>
        <a:ext cx="1554078" cy="971299"/>
      </dsp:txXfrm>
    </dsp:sp>
    <dsp:sp modelId="{5A817161-1497-493E-B3DD-816F8863898C}">
      <dsp:nvSpPr>
        <dsp:cNvPr id="0" name=""/>
        <dsp:cNvSpPr/>
      </dsp:nvSpPr>
      <dsp:spPr>
        <a:xfrm>
          <a:off x="5127317" y="1439346"/>
          <a:ext cx="237774" cy="1242544"/>
        </a:xfrm>
        <a:custGeom>
          <a:avLst/>
          <a:gdLst/>
          <a:ahLst/>
          <a:cxnLst/>
          <a:rect l="0" t="0" r="0" b="0"/>
          <a:pathLst>
            <a:path>
              <a:moveTo>
                <a:pt x="0" y="0"/>
              </a:moveTo>
              <a:lnTo>
                <a:pt x="0" y="1242544"/>
              </a:lnTo>
              <a:lnTo>
                <a:pt x="237774" y="12425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2DEE3-7E8E-4C25-96A1-4F98C4081852}">
      <dsp:nvSpPr>
        <dsp:cNvPr id="0" name=""/>
        <dsp:cNvSpPr/>
      </dsp:nvSpPr>
      <dsp:spPr>
        <a:xfrm>
          <a:off x="5365091" y="2196241"/>
          <a:ext cx="1554078" cy="9712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l-GR" sz="1300" kern="1200" dirty="0" smtClean="0"/>
            <a:t>Ατροφική Καντιντίαση ή Οξεία ερυθηματώδης</a:t>
          </a:r>
          <a:endParaRPr lang="el-GR" sz="1300" kern="1200" dirty="0"/>
        </a:p>
      </dsp:txBody>
      <dsp:txXfrm>
        <a:off x="5365091" y="2196241"/>
        <a:ext cx="1554078" cy="971299"/>
      </dsp:txXfrm>
    </dsp:sp>
    <dsp:sp modelId="{E96ADC0C-923A-42D4-948B-3D0BC140EF98}">
      <dsp:nvSpPr>
        <dsp:cNvPr id="0" name=""/>
        <dsp:cNvSpPr/>
      </dsp:nvSpPr>
      <dsp:spPr>
        <a:xfrm>
          <a:off x="5127317" y="1439346"/>
          <a:ext cx="2109988" cy="1962626"/>
        </a:xfrm>
        <a:custGeom>
          <a:avLst/>
          <a:gdLst/>
          <a:ahLst/>
          <a:cxnLst/>
          <a:rect l="0" t="0" r="0" b="0"/>
          <a:pathLst>
            <a:path>
              <a:moveTo>
                <a:pt x="0" y="0"/>
              </a:moveTo>
              <a:lnTo>
                <a:pt x="0" y="1962626"/>
              </a:lnTo>
              <a:lnTo>
                <a:pt x="2109988" y="19626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312A6-1BFB-48F5-8FE7-347FA8E3C3FB}">
      <dsp:nvSpPr>
        <dsp:cNvPr id="0" name=""/>
        <dsp:cNvSpPr/>
      </dsp:nvSpPr>
      <dsp:spPr>
        <a:xfrm>
          <a:off x="7237306" y="2916324"/>
          <a:ext cx="1554078" cy="9712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l-GR" sz="1300" kern="1200" dirty="0" smtClean="0"/>
            <a:t>Γωνιώδης </a:t>
          </a:r>
          <a:r>
            <a:rPr lang="el-GR" sz="1300" kern="1200" dirty="0" err="1" smtClean="0"/>
            <a:t>χειλίτιδα</a:t>
          </a:r>
          <a:endParaRPr lang="el-GR" sz="1300" kern="1200" dirty="0"/>
        </a:p>
      </dsp:txBody>
      <dsp:txXfrm>
        <a:off x="7237306" y="2916324"/>
        <a:ext cx="1554078" cy="971299"/>
      </dsp:txXfrm>
    </dsp:sp>
    <dsp:sp modelId="{39D0D81C-BB1D-4860-8946-61ED6B800FB6}">
      <dsp:nvSpPr>
        <dsp:cNvPr id="0" name=""/>
        <dsp:cNvSpPr/>
      </dsp:nvSpPr>
      <dsp:spPr>
        <a:xfrm>
          <a:off x="5127317" y="1439346"/>
          <a:ext cx="237774" cy="2754711"/>
        </a:xfrm>
        <a:custGeom>
          <a:avLst/>
          <a:gdLst/>
          <a:ahLst/>
          <a:cxnLst/>
          <a:rect l="0" t="0" r="0" b="0"/>
          <a:pathLst>
            <a:path>
              <a:moveTo>
                <a:pt x="0" y="0"/>
              </a:moveTo>
              <a:lnTo>
                <a:pt x="0" y="2754711"/>
              </a:lnTo>
              <a:lnTo>
                <a:pt x="237774" y="27547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3B3B2D-8239-476C-812C-E79D6899CB36}">
      <dsp:nvSpPr>
        <dsp:cNvPr id="0" name=""/>
        <dsp:cNvSpPr/>
      </dsp:nvSpPr>
      <dsp:spPr>
        <a:xfrm>
          <a:off x="5365091" y="3708408"/>
          <a:ext cx="1554078" cy="9712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l-GR" sz="1300" kern="1200" dirty="0" smtClean="0"/>
            <a:t>Μέση ρομβοειδής γλωσσίτιδα</a:t>
          </a:r>
          <a:endParaRPr lang="el-GR" sz="1300" kern="1200" dirty="0"/>
        </a:p>
      </dsp:txBody>
      <dsp:txXfrm>
        <a:off x="5365091" y="3708408"/>
        <a:ext cx="1554078" cy="971299"/>
      </dsp:txXfrm>
    </dsp:sp>
  </dsp:spTree>
</dsp:drawing>
</file>

<file path=ppt/diagrams/drawing9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73B565-0BD8-4036-9D2B-3FF7E0026BE6}">
      <dsp:nvSpPr>
        <dsp:cNvPr id="0" name=""/>
        <dsp:cNvSpPr/>
      </dsp:nvSpPr>
      <dsp:spPr>
        <a:xfrm rot="13137207">
          <a:off x="1758644" y="2428252"/>
          <a:ext cx="509867" cy="42363"/>
        </a:xfrm>
        <a:custGeom>
          <a:avLst/>
          <a:gdLst/>
          <a:ahLst/>
          <a:cxnLst/>
          <a:rect l="0" t="0" r="0" b="0"/>
          <a:pathLst>
            <a:path>
              <a:moveTo>
                <a:pt x="0" y="21181"/>
              </a:moveTo>
              <a:lnTo>
                <a:pt x="509867" y="211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5AFAE1-DBCA-43B0-819E-2B1B7EBD0678}">
      <dsp:nvSpPr>
        <dsp:cNvPr id="0" name=""/>
        <dsp:cNvSpPr/>
      </dsp:nvSpPr>
      <dsp:spPr>
        <a:xfrm rot="2181850">
          <a:off x="3880276" y="4119782"/>
          <a:ext cx="652742" cy="42363"/>
        </a:xfrm>
        <a:custGeom>
          <a:avLst/>
          <a:gdLst/>
          <a:ahLst/>
          <a:cxnLst/>
          <a:rect l="0" t="0" r="0" b="0"/>
          <a:pathLst>
            <a:path>
              <a:moveTo>
                <a:pt x="0" y="21181"/>
              </a:moveTo>
              <a:lnTo>
                <a:pt x="652742" y="211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AD60D-F23E-49F3-A9CB-CF46780E7E26}">
      <dsp:nvSpPr>
        <dsp:cNvPr id="0" name=""/>
        <dsp:cNvSpPr/>
      </dsp:nvSpPr>
      <dsp:spPr>
        <a:xfrm rot="20803658">
          <a:off x="3930291" y="2967974"/>
          <a:ext cx="1013930" cy="42363"/>
        </a:xfrm>
        <a:custGeom>
          <a:avLst/>
          <a:gdLst/>
          <a:ahLst/>
          <a:cxnLst/>
          <a:rect l="0" t="0" r="0" b="0"/>
          <a:pathLst>
            <a:path>
              <a:moveTo>
                <a:pt x="0" y="21181"/>
              </a:moveTo>
              <a:lnTo>
                <a:pt x="1013930" y="211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259ED0-7659-425B-BA22-6DE355110661}">
      <dsp:nvSpPr>
        <dsp:cNvPr id="0" name=""/>
        <dsp:cNvSpPr/>
      </dsp:nvSpPr>
      <dsp:spPr>
        <a:xfrm rot="18200304">
          <a:off x="3350963" y="1872579"/>
          <a:ext cx="1316804" cy="42363"/>
        </a:xfrm>
        <a:custGeom>
          <a:avLst/>
          <a:gdLst/>
          <a:ahLst/>
          <a:cxnLst/>
          <a:rect l="0" t="0" r="0" b="0"/>
          <a:pathLst>
            <a:path>
              <a:moveTo>
                <a:pt x="0" y="21181"/>
              </a:moveTo>
              <a:lnTo>
                <a:pt x="1316804" y="211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11B5B-65EA-494F-82B5-8C17175BB0DA}">
      <dsp:nvSpPr>
        <dsp:cNvPr id="0" name=""/>
        <dsp:cNvSpPr/>
      </dsp:nvSpPr>
      <dsp:spPr>
        <a:xfrm>
          <a:off x="1840685" y="2072672"/>
          <a:ext cx="2474290" cy="2474290"/>
        </a:xfrm>
        <a:prstGeom prst="ellipse">
          <a:avLst/>
        </a:prstGeom>
        <a:solidFill>
          <a:schemeClr val="accent1">
            <a:hueOff val="0"/>
            <a:satOff val="0"/>
            <a:lum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C0637-DD1E-4DAB-AEEF-A5FF6C4E176C}">
      <dsp:nvSpPr>
        <dsp:cNvPr id="0" name=""/>
        <dsp:cNvSpPr/>
      </dsp:nvSpPr>
      <dsp:spPr>
        <a:xfrm>
          <a:off x="4059269" y="72548"/>
          <a:ext cx="1385126" cy="1385126"/>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400" kern="1200" dirty="0" smtClean="0"/>
            <a:t>Ευαίσθητες ομάδες</a:t>
          </a:r>
          <a:endParaRPr lang="el-GR" sz="1400" kern="1200" dirty="0"/>
        </a:p>
      </dsp:txBody>
      <dsp:txXfrm>
        <a:off x="4059269" y="72548"/>
        <a:ext cx="1385126" cy="1385126"/>
      </dsp:txXfrm>
    </dsp:sp>
    <dsp:sp modelId="{692E66D0-D26A-4ADD-A8EA-4A11FC67DE3D}">
      <dsp:nvSpPr>
        <dsp:cNvPr id="0" name=""/>
        <dsp:cNvSpPr/>
      </dsp:nvSpPr>
      <dsp:spPr>
        <a:xfrm>
          <a:off x="5582908" y="72548"/>
          <a:ext cx="2077689" cy="1385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Πρόωρα νεογνά, νεογνά που δε θηλάζουν</a:t>
          </a:r>
          <a:endParaRPr lang="el-GR" sz="1400" kern="1200" dirty="0"/>
        </a:p>
        <a:p>
          <a:pPr marL="114300" lvl="1" indent="-114300" algn="l" defTabSz="622300">
            <a:lnSpc>
              <a:spcPct val="90000"/>
            </a:lnSpc>
            <a:spcBef>
              <a:spcPct val="0"/>
            </a:spcBef>
            <a:spcAft>
              <a:spcPct val="15000"/>
            </a:spcAft>
            <a:buChar char="••"/>
          </a:pPr>
          <a:r>
            <a:rPr lang="el-GR" sz="1400" kern="1200" dirty="0" smtClean="0"/>
            <a:t>Άτομα με διαβήτη, </a:t>
          </a:r>
          <a:r>
            <a:rPr lang="en-US" sz="1400" kern="1200" dirty="0" smtClean="0"/>
            <a:t>AIDS, </a:t>
          </a:r>
          <a:r>
            <a:rPr lang="el-GR" sz="1400" kern="1200" dirty="0" smtClean="0"/>
            <a:t>ανοσοκαταστολή, ηλικιωμένοι</a:t>
          </a:r>
          <a:endParaRPr lang="el-GR" sz="1400" kern="1200" dirty="0"/>
        </a:p>
      </dsp:txBody>
      <dsp:txXfrm>
        <a:off x="5582908" y="72548"/>
        <a:ext cx="2077689" cy="1385126"/>
      </dsp:txXfrm>
    </dsp:sp>
    <dsp:sp modelId="{95F9304D-720F-4774-8A18-F2EB5B866503}">
      <dsp:nvSpPr>
        <dsp:cNvPr id="0" name=""/>
        <dsp:cNvSpPr/>
      </dsp:nvSpPr>
      <dsp:spPr>
        <a:xfrm>
          <a:off x="4904677" y="1944439"/>
          <a:ext cx="1629409" cy="1484574"/>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400" kern="1200" dirty="0" err="1" smtClean="0"/>
            <a:t>Χαρακτηριστι</a:t>
          </a:r>
          <a:r>
            <a:rPr lang="el-GR" sz="1400" kern="1200" dirty="0" smtClean="0"/>
            <a:t>-</a:t>
          </a:r>
          <a:r>
            <a:rPr lang="el-GR" sz="1400" kern="1200" dirty="0" err="1" smtClean="0"/>
            <a:t>κά</a:t>
          </a:r>
          <a:endParaRPr lang="el-GR" sz="1400" kern="1200" dirty="0"/>
        </a:p>
      </dsp:txBody>
      <dsp:txXfrm>
        <a:off x="4904677" y="1944439"/>
        <a:ext cx="1629409" cy="1484574"/>
      </dsp:txXfrm>
    </dsp:sp>
    <dsp:sp modelId="{6501D706-1CA5-4D20-B29B-8602AF087CCB}">
      <dsp:nvSpPr>
        <dsp:cNvPr id="0" name=""/>
        <dsp:cNvSpPr/>
      </dsp:nvSpPr>
      <dsp:spPr>
        <a:xfrm>
          <a:off x="6501500" y="1944439"/>
          <a:ext cx="2444114" cy="148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Βλάβες ανώδυνες, </a:t>
          </a:r>
          <a:r>
            <a:rPr lang="el-GR" sz="1400" kern="1200" dirty="0" err="1" smtClean="0"/>
            <a:t>λευκωπές</a:t>
          </a:r>
          <a:r>
            <a:rPr lang="el-GR" sz="1400" kern="1200" dirty="0" smtClean="0"/>
            <a:t>, οριοθετημένες, καλύπτονται από </a:t>
          </a:r>
          <a:r>
            <a:rPr lang="el-GR" sz="1400" kern="1200" dirty="0" err="1" smtClean="0"/>
            <a:t>κρεμώδες</a:t>
          </a:r>
          <a:r>
            <a:rPr lang="el-GR" sz="1400" kern="1200" dirty="0" smtClean="0"/>
            <a:t> επίχρισμα (</a:t>
          </a:r>
          <a:r>
            <a:rPr lang="el-GR" sz="1400" kern="1200" dirty="0" err="1" smtClean="0"/>
            <a:t>ψευδομεμβράνη</a:t>
          </a:r>
          <a:r>
            <a:rPr lang="el-GR" sz="1400" kern="1200" dirty="0" smtClean="0"/>
            <a:t>)</a:t>
          </a:r>
          <a:endParaRPr lang="el-GR" sz="1400" kern="1200" dirty="0"/>
        </a:p>
        <a:p>
          <a:pPr marL="114300" lvl="1" indent="-114300" algn="l" defTabSz="622300">
            <a:lnSpc>
              <a:spcPct val="90000"/>
            </a:lnSpc>
            <a:spcBef>
              <a:spcPct val="0"/>
            </a:spcBef>
            <a:spcAft>
              <a:spcPct val="15000"/>
            </a:spcAft>
            <a:buChar char="••"/>
          </a:pPr>
          <a:r>
            <a:rPr lang="el-GR" sz="1400" kern="1200" dirty="0" smtClean="0"/>
            <a:t>Οι βλάβες μπορεί να συρρέουν σχηματίζοντας πλάκες</a:t>
          </a:r>
          <a:endParaRPr lang="el-GR" sz="1400" kern="1200" dirty="0"/>
        </a:p>
      </dsp:txBody>
      <dsp:txXfrm>
        <a:off x="6501500" y="1944439"/>
        <a:ext cx="2444114" cy="1484574"/>
      </dsp:txXfrm>
    </dsp:sp>
    <dsp:sp modelId="{AA144E4A-A653-4480-B121-1A28077D3EAF}">
      <dsp:nvSpPr>
        <dsp:cNvPr id="0" name=""/>
        <dsp:cNvSpPr/>
      </dsp:nvSpPr>
      <dsp:spPr>
        <a:xfrm>
          <a:off x="4324913" y="4032301"/>
          <a:ext cx="1484574" cy="1484574"/>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Θέση</a:t>
          </a:r>
          <a:endParaRPr lang="el-GR" sz="1600" kern="1200" dirty="0"/>
        </a:p>
      </dsp:txBody>
      <dsp:txXfrm>
        <a:off x="4324913" y="4032301"/>
        <a:ext cx="1484574" cy="1484574"/>
      </dsp:txXfrm>
    </dsp:sp>
    <dsp:sp modelId="{BB70D1C8-D1D4-4B2C-90A0-29F7EA17EF9E}">
      <dsp:nvSpPr>
        <dsp:cNvPr id="0" name=""/>
        <dsp:cNvSpPr/>
      </dsp:nvSpPr>
      <dsp:spPr>
        <a:xfrm>
          <a:off x="5957945" y="4032301"/>
          <a:ext cx="2226861" cy="148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Βλεννογόνος γλώσσας, παρειών, ούλων και υπερώας</a:t>
          </a:r>
          <a:endParaRPr lang="el-GR" sz="1400" kern="1200" dirty="0"/>
        </a:p>
      </dsp:txBody>
      <dsp:txXfrm>
        <a:off x="5957945" y="4032301"/>
        <a:ext cx="2226861" cy="1484574"/>
      </dsp:txXfrm>
    </dsp:sp>
    <dsp:sp modelId="{26062C91-A317-4614-A801-F482A5430F39}">
      <dsp:nvSpPr>
        <dsp:cNvPr id="0" name=""/>
        <dsp:cNvSpPr/>
      </dsp:nvSpPr>
      <dsp:spPr>
        <a:xfrm>
          <a:off x="495795" y="1080205"/>
          <a:ext cx="1484574" cy="148457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l-GR" sz="6500" kern="1200" dirty="0"/>
        </a:p>
      </dsp:txBody>
      <dsp:txXfrm>
        <a:off x="495795" y="1080205"/>
        <a:ext cx="1484574" cy="1484574"/>
      </dsp:txXfrm>
    </dsp:sp>
  </dsp:spTree>
</dsp:drawing>
</file>

<file path=ppt/diagrams/drawing9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73B565-0BD8-4036-9D2B-3FF7E0026BE6}">
      <dsp:nvSpPr>
        <dsp:cNvPr id="0" name=""/>
        <dsp:cNvSpPr/>
      </dsp:nvSpPr>
      <dsp:spPr>
        <a:xfrm rot="13137169">
          <a:off x="1425556" y="2427013"/>
          <a:ext cx="509690" cy="44824"/>
        </a:xfrm>
        <a:custGeom>
          <a:avLst/>
          <a:gdLst/>
          <a:ahLst/>
          <a:cxnLst/>
          <a:rect l="0" t="0" r="0" b="0"/>
          <a:pathLst>
            <a:path>
              <a:moveTo>
                <a:pt x="0" y="22412"/>
              </a:moveTo>
              <a:lnTo>
                <a:pt x="509690" y="224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5AFAE1-DBCA-43B0-819E-2B1B7EBD0678}">
      <dsp:nvSpPr>
        <dsp:cNvPr id="0" name=""/>
        <dsp:cNvSpPr/>
      </dsp:nvSpPr>
      <dsp:spPr>
        <a:xfrm rot="2181725">
          <a:off x="3547204" y="4118662"/>
          <a:ext cx="653074" cy="44824"/>
        </a:xfrm>
        <a:custGeom>
          <a:avLst/>
          <a:gdLst/>
          <a:ahLst/>
          <a:cxnLst/>
          <a:rect l="0" t="0" r="0" b="0"/>
          <a:pathLst>
            <a:path>
              <a:moveTo>
                <a:pt x="0" y="22412"/>
              </a:moveTo>
              <a:lnTo>
                <a:pt x="653074" y="224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AD60D-F23E-49F3-A9CB-CF46780E7E26}">
      <dsp:nvSpPr>
        <dsp:cNvPr id="0" name=""/>
        <dsp:cNvSpPr/>
      </dsp:nvSpPr>
      <dsp:spPr>
        <a:xfrm rot="20850941">
          <a:off x="3601504" y="3010782"/>
          <a:ext cx="785109" cy="44824"/>
        </a:xfrm>
        <a:custGeom>
          <a:avLst/>
          <a:gdLst/>
          <a:ahLst/>
          <a:cxnLst/>
          <a:rect l="0" t="0" r="0" b="0"/>
          <a:pathLst>
            <a:path>
              <a:moveTo>
                <a:pt x="0" y="22412"/>
              </a:moveTo>
              <a:lnTo>
                <a:pt x="785109" y="224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259ED0-7659-425B-BA22-6DE355110661}">
      <dsp:nvSpPr>
        <dsp:cNvPr id="0" name=""/>
        <dsp:cNvSpPr/>
      </dsp:nvSpPr>
      <dsp:spPr>
        <a:xfrm rot="18200360">
          <a:off x="3017826" y="1871095"/>
          <a:ext cx="1317183" cy="44824"/>
        </a:xfrm>
        <a:custGeom>
          <a:avLst/>
          <a:gdLst/>
          <a:ahLst/>
          <a:cxnLst/>
          <a:rect l="0" t="0" r="0" b="0"/>
          <a:pathLst>
            <a:path>
              <a:moveTo>
                <a:pt x="0" y="22412"/>
              </a:moveTo>
              <a:lnTo>
                <a:pt x="1317183" y="224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11B5B-65EA-494F-82B5-8C17175BB0DA}">
      <dsp:nvSpPr>
        <dsp:cNvPr id="0" name=""/>
        <dsp:cNvSpPr/>
      </dsp:nvSpPr>
      <dsp:spPr>
        <a:xfrm>
          <a:off x="1507400" y="2072529"/>
          <a:ext cx="2474571" cy="2474571"/>
        </a:xfrm>
        <a:prstGeom prst="ellipse">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C0637-DD1E-4DAB-AEEF-A5FF6C4E176C}">
      <dsp:nvSpPr>
        <dsp:cNvPr id="0" name=""/>
        <dsp:cNvSpPr/>
      </dsp:nvSpPr>
      <dsp:spPr>
        <a:xfrm>
          <a:off x="3726410" y="72003"/>
          <a:ext cx="1385284" cy="1385284"/>
        </a:xfrm>
        <a:prstGeom prst="ellipse">
          <a:avLst/>
        </a:prstGeom>
        <a:solidFill>
          <a:schemeClr val="accent5">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400" kern="1200" dirty="0" smtClean="0"/>
            <a:t>Ευαίσθητες ομάδες</a:t>
          </a:r>
          <a:endParaRPr lang="el-GR" sz="1400" kern="1200" dirty="0"/>
        </a:p>
      </dsp:txBody>
      <dsp:txXfrm>
        <a:off x="3726410" y="72003"/>
        <a:ext cx="1385284" cy="1385284"/>
      </dsp:txXfrm>
    </dsp:sp>
    <dsp:sp modelId="{692E66D0-D26A-4ADD-A8EA-4A11FC67DE3D}">
      <dsp:nvSpPr>
        <dsp:cNvPr id="0" name=""/>
        <dsp:cNvSpPr/>
      </dsp:nvSpPr>
      <dsp:spPr>
        <a:xfrm>
          <a:off x="5250222" y="72003"/>
          <a:ext cx="2077926" cy="1385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Μετά από μακροχρόνια λήψη αντιβιοτικών</a:t>
          </a:r>
          <a:endParaRPr lang="el-GR" sz="1400" kern="1200" dirty="0"/>
        </a:p>
      </dsp:txBody>
      <dsp:txXfrm>
        <a:off x="5250222" y="72003"/>
        <a:ext cx="2077926" cy="1385284"/>
      </dsp:txXfrm>
    </dsp:sp>
    <dsp:sp modelId="{95F9304D-720F-4774-8A18-F2EB5B866503}">
      <dsp:nvSpPr>
        <dsp:cNvPr id="0" name=""/>
        <dsp:cNvSpPr/>
      </dsp:nvSpPr>
      <dsp:spPr>
        <a:xfrm>
          <a:off x="4347892" y="2016228"/>
          <a:ext cx="1772783" cy="1484743"/>
        </a:xfrm>
        <a:prstGeom prst="ellipse">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400" kern="1200" dirty="0" smtClean="0">
              <a:solidFill>
                <a:schemeClr val="tx1"/>
              </a:solidFill>
            </a:rPr>
            <a:t>Χαρακτηριστικά</a:t>
          </a:r>
          <a:endParaRPr lang="el-GR" sz="1400" kern="1200" dirty="0">
            <a:solidFill>
              <a:schemeClr val="tx1"/>
            </a:solidFill>
          </a:endParaRPr>
        </a:p>
      </dsp:txBody>
      <dsp:txXfrm>
        <a:off x="4347892" y="2016228"/>
        <a:ext cx="1772783" cy="1484743"/>
      </dsp:txXfrm>
    </dsp:sp>
    <dsp:sp modelId="{6501D706-1CA5-4D20-B29B-8602AF087CCB}">
      <dsp:nvSpPr>
        <dsp:cNvPr id="0" name=""/>
        <dsp:cNvSpPr/>
      </dsp:nvSpPr>
      <dsp:spPr>
        <a:xfrm>
          <a:off x="5909100" y="2016228"/>
          <a:ext cx="2659174" cy="148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Πλάκες συμμετρικές, ασαφώς οριοθετημένες, </a:t>
          </a:r>
          <a:r>
            <a:rPr lang="el-GR" sz="1400" kern="1200" dirty="0" err="1" smtClean="0"/>
            <a:t>ερυθηματώδεις</a:t>
          </a:r>
          <a:r>
            <a:rPr lang="el-GR" sz="1400" kern="1200" dirty="0" smtClean="0"/>
            <a:t>, επώδυνες</a:t>
          </a:r>
          <a:endParaRPr lang="el-GR" sz="1400" kern="1200" dirty="0"/>
        </a:p>
        <a:p>
          <a:pPr marL="114300" lvl="1" indent="-114300" algn="l" defTabSz="622300">
            <a:lnSpc>
              <a:spcPct val="90000"/>
            </a:lnSpc>
            <a:spcBef>
              <a:spcPct val="0"/>
            </a:spcBef>
            <a:spcAft>
              <a:spcPct val="15000"/>
            </a:spcAft>
            <a:buChar char="••"/>
          </a:pPr>
          <a:r>
            <a:rPr lang="el-GR" sz="1400" kern="1200" dirty="0" smtClean="0"/>
            <a:t>Πιθανό οίδημα και περιορισμός κινητικότητας</a:t>
          </a:r>
          <a:endParaRPr lang="el-GR" sz="1400" kern="1200" dirty="0"/>
        </a:p>
        <a:p>
          <a:pPr marL="114300" lvl="1" indent="-114300" algn="l" defTabSz="622300">
            <a:lnSpc>
              <a:spcPct val="90000"/>
            </a:lnSpc>
            <a:spcBef>
              <a:spcPct val="0"/>
            </a:spcBef>
            <a:spcAft>
              <a:spcPct val="15000"/>
            </a:spcAft>
            <a:buChar char="••"/>
          </a:pPr>
          <a:r>
            <a:rPr lang="el-GR" sz="1400" kern="1200" dirty="0" smtClean="0"/>
            <a:t>Αυξημένη ευαισθησία σε ζεστό και κρύο</a:t>
          </a:r>
          <a:endParaRPr lang="el-GR" sz="1400" kern="1200" dirty="0"/>
        </a:p>
      </dsp:txBody>
      <dsp:txXfrm>
        <a:off x="5909100" y="2016228"/>
        <a:ext cx="2659174" cy="1484743"/>
      </dsp:txXfrm>
    </dsp:sp>
    <dsp:sp modelId="{AA144E4A-A653-4480-B121-1A28077D3EAF}">
      <dsp:nvSpPr>
        <dsp:cNvPr id="0" name=""/>
        <dsp:cNvSpPr/>
      </dsp:nvSpPr>
      <dsp:spPr>
        <a:xfrm>
          <a:off x="3992148" y="4032444"/>
          <a:ext cx="1484743" cy="1484743"/>
        </a:xfrm>
        <a:prstGeom prst="ellipse">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solidFill>
                <a:schemeClr val="tx1"/>
              </a:solidFill>
            </a:rPr>
            <a:t>Θέση</a:t>
          </a:r>
          <a:endParaRPr lang="el-GR" sz="1600" kern="1200" dirty="0">
            <a:solidFill>
              <a:schemeClr val="tx1"/>
            </a:solidFill>
          </a:endParaRPr>
        </a:p>
      </dsp:txBody>
      <dsp:txXfrm>
        <a:off x="3992148" y="4032444"/>
        <a:ext cx="1484743" cy="1484743"/>
      </dsp:txXfrm>
    </dsp:sp>
    <dsp:sp modelId="{BB70D1C8-D1D4-4B2C-90A0-29F7EA17EF9E}">
      <dsp:nvSpPr>
        <dsp:cNvPr id="0" name=""/>
        <dsp:cNvSpPr/>
      </dsp:nvSpPr>
      <dsp:spPr>
        <a:xfrm>
          <a:off x="5625365" y="4032444"/>
          <a:ext cx="2227114" cy="148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Στο μέσο της ραχιαίας επιφάνειας της γλώσσας</a:t>
          </a:r>
          <a:endParaRPr lang="el-GR" sz="1400" kern="1200" dirty="0"/>
        </a:p>
        <a:p>
          <a:pPr marL="114300" lvl="1" indent="-114300" algn="l" defTabSz="622300">
            <a:lnSpc>
              <a:spcPct val="90000"/>
            </a:lnSpc>
            <a:spcBef>
              <a:spcPct val="0"/>
            </a:spcBef>
            <a:spcAft>
              <a:spcPct val="15000"/>
            </a:spcAft>
            <a:buChar char="••"/>
          </a:pPr>
          <a:r>
            <a:rPr lang="el-GR" sz="1400" kern="1200" dirty="0" smtClean="0"/>
            <a:t>Συχνά συνυπάρχει απώλεια θηλών</a:t>
          </a:r>
          <a:endParaRPr lang="el-GR" sz="1400" kern="1200" dirty="0"/>
        </a:p>
      </dsp:txBody>
      <dsp:txXfrm>
        <a:off x="5625365" y="4032444"/>
        <a:ext cx="2227114" cy="1484743"/>
      </dsp:txXfrm>
    </dsp:sp>
    <dsp:sp modelId="{26062C91-A317-4614-A801-F482A5430F39}">
      <dsp:nvSpPr>
        <dsp:cNvPr id="0" name=""/>
        <dsp:cNvSpPr/>
      </dsp:nvSpPr>
      <dsp:spPr>
        <a:xfrm>
          <a:off x="162530" y="1080123"/>
          <a:ext cx="1484743" cy="148474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l-GR" sz="6500" kern="1200" dirty="0"/>
        </a:p>
      </dsp:txBody>
      <dsp:txXfrm>
        <a:off x="162530" y="1080123"/>
        <a:ext cx="1484743" cy="1484743"/>
      </dsp:txXfrm>
    </dsp:sp>
  </dsp:spTree>
</dsp:drawing>
</file>

<file path=ppt/diagrams/drawing9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70FAA6-8FFA-4BA6-BA99-18CE0E8B364E}">
      <dsp:nvSpPr>
        <dsp:cNvPr id="0" name=""/>
        <dsp:cNvSpPr/>
      </dsp:nvSpPr>
      <dsp:spPr>
        <a:xfrm>
          <a:off x="3292679" y="3216271"/>
          <a:ext cx="2400969" cy="2400969"/>
        </a:xfrm>
        <a:prstGeom prst="ellipse">
          <a:avLst/>
        </a:prstGeom>
        <a:solidFill>
          <a:schemeClr val="accent1">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smtClean="0"/>
            <a:t>Χρόνια ερυθηματώδης καντιντίαση (Ατροφική Καντιντίαση)</a:t>
          </a:r>
          <a:endParaRPr lang="el-GR" sz="2100" kern="1200" dirty="0"/>
        </a:p>
      </dsp:txBody>
      <dsp:txXfrm>
        <a:off x="3292679" y="3216271"/>
        <a:ext cx="2400969" cy="2400969"/>
      </dsp:txXfrm>
    </dsp:sp>
    <dsp:sp modelId="{C2709C20-D2D9-4B1B-9473-77A0D93A654E}">
      <dsp:nvSpPr>
        <dsp:cNvPr id="0" name=""/>
        <dsp:cNvSpPr/>
      </dsp:nvSpPr>
      <dsp:spPr>
        <a:xfrm rot="11700000">
          <a:off x="1153130" y="3460770"/>
          <a:ext cx="2098243" cy="68427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2D7F14-A2BF-4B29-924D-8E4F08A5E9B1}">
      <dsp:nvSpPr>
        <dsp:cNvPr id="0" name=""/>
        <dsp:cNvSpPr/>
      </dsp:nvSpPr>
      <dsp:spPr>
        <a:xfrm>
          <a:off x="-45430" y="2619007"/>
          <a:ext cx="2468618" cy="182473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l-GR" sz="1600" b="1" kern="1200" dirty="0" smtClean="0"/>
            <a:t>Ευαίσθητες ομάδες</a:t>
          </a:r>
        </a:p>
        <a:p>
          <a:pPr lvl="0" algn="l" defTabSz="711200">
            <a:lnSpc>
              <a:spcPct val="90000"/>
            </a:lnSpc>
            <a:spcBef>
              <a:spcPct val="0"/>
            </a:spcBef>
            <a:spcAft>
              <a:spcPct val="35000"/>
            </a:spcAft>
          </a:pPr>
          <a:r>
            <a:rPr lang="el-GR" sz="1600" kern="1200" dirty="0" smtClean="0"/>
            <a:t>Σε άτομα με τεχνητές οδοντοστοιχίες (60%)</a:t>
          </a:r>
        </a:p>
        <a:p>
          <a:pPr lvl="0" algn="just" defTabSz="711200">
            <a:lnSpc>
              <a:spcPct val="90000"/>
            </a:lnSpc>
            <a:spcBef>
              <a:spcPct val="0"/>
            </a:spcBef>
            <a:spcAft>
              <a:spcPct val="35000"/>
            </a:spcAft>
          </a:pPr>
          <a:r>
            <a:rPr lang="el-GR" sz="1600" kern="1200" dirty="0" smtClean="0"/>
            <a:t>Σε παιδιά με ορθοδοντικές προσθέσεις</a:t>
          </a:r>
          <a:endParaRPr lang="el-GR" sz="1600" kern="1200" dirty="0"/>
        </a:p>
      </dsp:txBody>
      <dsp:txXfrm>
        <a:off x="-45430" y="2619007"/>
        <a:ext cx="2468618" cy="1824736"/>
      </dsp:txXfrm>
    </dsp:sp>
    <dsp:sp modelId="{66A96176-F506-4F8B-80C7-631D4A3281F6}">
      <dsp:nvSpPr>
        <dsp:cNvPr id="0" name=""/>
        <dsp:cNvSpPr/>
      </dsp:nvSpPr>
      <dsp:spPr>
        <a:xfrm rot="14700000">
          <a:off x="2441707" y="1925104"/>
          <a:ext cx="2098243" cy="68427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D4EC2-CBCA-45B4-A412-E7B451FD4953}">
      <dsp:nvSpPr>
        <dsp:cNvPr id="0" name=""/>
        <dsp:cNvSpPr/>
      </dsp:nvSpPr>
      <dsp:spPr>
        <a:xfrm>
          <a:off x="1906990" y="404046"/>
          <a:ext cx="2280921" cy="1824736"/>
        </a:xfrm>
        <a:prstGeom prst="roundRect">
          <a:avLst>
            <a:gd name="adj" fmla="val 10000"/>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l-GR" sz="1700" b="1" kern="1200" dirty="0" smtClean="0">
              <a:solidFill>
                <a:schemeClr val="tx1"/>
              </a:solidFill>
            </a:rPr>
            <a:t>Χαρακτηριστικά</a:t>
          </a:r>
        </a:p>
        <a:p>
          <a:pPr lvl="0" algn="ctr" defTabSz="755650">
            <a:lnSpc>
              <a:spcPct val="90000"/>
            </a:lnSpc>
            <a:spcBef>
              <a:spcPct val="0"/>
            </a:spcBef>
            <a:spcAft>
              <a:spcPct val="35000"/>
            </a:spcAft>
          </a:pPr>
          <a:r>
            <a:rPr lang="el-GR" sz="1700" kern="1200" dirty="0" smtClean="0">
              <a:solidFill>
                <a:schemeClr val="tx1"/>
              </a:solidFill>
            </a:rPr>
            <a:t>Οίδημα και ερύθημα της σκληρής υπερώας</a:t>
          </a:r>
          <a:endParaRPr lang="el-GR" sz="1700" kern="1200" dirty="0">
            <a:solidFill>
              <a:schemeClr val="tx1"/>
            </a:solidFill>
          </a:endParaRPr>
        </a:p>
      </dsp:txBody>
      <dsp:txXfrm>
        <a:off x="1906990" y="404046"/>
        <a:ext cx="2280921" cy="1824736"/>
      </dsp:txXfrm>
    </dsp:sp>
    <dsp:sp modelId="{68DAA50E-10DD-4924-BD2F-4A68B7F0EDCC}">
      <dsp:nvSpPr>
        <dsp:cNvPr id="0" name=""/>
        <dsp:cNvSpPr/>
      </dsp:nvSpPr>
      <dsp:spPr>
        <a:xfrm rot="17700000">
          <a:off x="4446377" y="1925104"/>
          <a:ext cx="2098243" cy="68427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64C435-BD4F-4E84-BBE8-3B2FB79D9CAE}">
      <dsp:nvSpPr>
        <dsp:cNvPr id="0" name=""/>
        <dsp:cNvSpPr/>
      </dsp:nvSpPr>
      <dsp:spPr>
        <a:xfrm>
          <a:off x="4798416" y="404046"/>
          <a:ext cx="2280921" cy="1824736"/>
        </a:xfrm>
        <a:prstGeom prst="roundRect">
          <a:avLst>
            <a:gd name="adj" fmla="val 10000"/>
          </a:avLst>
        </a:prstGeom>
        <a:solidFill>
          <a:schemeClr val="accent1">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l-GR" sz="1700" b="1" kern="1200" dirty="0" smtClean="0">
              <a:solidFill>
                <a:schemeClr val="tx1"/>
              </a:solidFill>
            </a:rPr>
            <a:t>Θέση</a:t>
          </a:r>
        </a:p>
        <a:p>
          <a:pPr lvl="0" algn="ctr" defTabSz="755650">
            <a:lnSpc>
              <a:spcPct val="90000"/>
            </a:lnSpc>
            <a:spcBef>
              <a:spcPct val="0"/>
            </a:spcBef>
            <a:spcAft>
              <a:spcPct val="35000"/>
            </a:spcAft>
          </a:pPr>
          <a:r>
            <a:rPr lang="el-GR" sz="1700" kern="1200" dirty="0" smtClean="0">
              <a:solidFill>
                <a:schemeClr val="tx1"/>
              </a:solidFill>
            </a:rPr>
            <a:t>Κυρίως στην περιοχή της </a:t>
          </a:r>
        </a:p>
        <a:p>
          <a:pPr lvl="0" algn="ctr" defTabSz="755650">
            <a:lnSpc>
              <a:spcPct val="90000"/>
            </a:lnSpc>
            <a:spcBef>
              <a:spcPct val="0"/>
            </a:spcBef>
            <a:spcAft>
              <a:spcPct val="35000"/>
            </a:spcAft>
          </a:pPr>
          <a:r>
            <a:rPr lang="el-GR" sz="1700" kern="1200" dirty="0" smtClean="0">
              <a:solidFill>
                <a:schemeClr val="tx1"/>
              </a:solidFill>
            </a:rPr>
            <a:t>άνω οδοντοστοιχίας, στην υπερώα και στα ούλα</a:t>
          </a:r>
          <a:endParaRPr lang="el-GR" sz="1700" kern="1200" dirty="0">
            <a:solidFill>
              <a:schemeClr val="tx1"/>
            </a:solidFill>
          </a:endParaRPr>
        </a:p>
      </dsp:txBody>
      <dsp:txXfrm>
        <a:off x="4798416" y="404046"/>
        <a:ext cx="2280921" cy="1824736"/>
      </dsp:txXfrm>
    </dsp:sp>
    <dsp:sp modelId="{1422D0B8-1A6A-46F0-98E6-2EB0527C50D4}">
      <dsp:nvSpPr>
        <dsp:cNvPr id="0" name=""/>
        <dsp:cNvSpPr/>
      </dsp:nvSpPr>
      <dsp:spPr>
        <a:xfrm rot="20700000">
          <a:off x="5734954" y="3460770"/>
          <a:ext cx="2098243" cy="68427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EE7F48-93E0-4C6C-A9F5-B8B6EDA2F208}">
      <dsp:nvSpPr>
        <dsp:cNvPr id="0" name=""/>
        <dsp:cNvSpPr/>
      </dsp:nvSpPr>
      <dsp:spPr>
        <a:xfrm>
          <a:off x="6656989" y="2619007"/>
          <a:ext cx="2280921" cy="182473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endParaRPr lang="el-GR" sz="1700" kern="1200" dirty="0"/>
        </a:p>
      </dsp:txBody>
      <dsp:txXfrm>
        <a:off x="6656989" y="2619007"/>
        <a:ext cx="2280921" cy="1824736"/>
      </dsp:txXfrm>
    </dsp:sp>
  </dsp:spTree>
</dsp:drawing>
</file>

<file path=ppt/diagrams/drawing9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70FAA6-8FFA-4BA6-BA99-18CE0E8B364E}">
      <dsp:nvSpPr>
        <dsp:cNvPr id="0" name=""/>
        <dsp:cNvSpPr/>
      </dsp:nvSpPr>
      <dsp:spPr>
        <a:xfrm>
          <a:off x="3245755" y="3287970"/>
          <a:ext cx="2400969" cy="2400969"/>
        </a:xfrm>
        <a:prstGeom prst="ellipse">
          <a:avLst/>
        </a:prstGeom>
        <a:solidFill>
          <a:schemeClr val="bg2">
            <a:lumMod val="1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l-GR" sz="2200" kern="1200" dirty="0" smtClean="0"/>
            <a:t>Χρόνια </a:t>
          </a:r>
          <a:r>
            <a:rPr lang="el-GR" sz="2200" kern="1200" dirty="0" err="1" smtClean="0"/>
            <a:t>υπερπλαστική</a:t>
          </a:r>
          <a:r>
            <a:rPr lang="el-GR" sz="2200" kern="1200" dirty="0" smtClean="0"/>
            <a:t> Καντιντίαση (</a:t>
          </a:r>
          <a:r>
            <a:rPr lang="el-GR" sz="2200" kern="1200" dirty="0" err="1" smtClean="0"/>
            <a:t>λευκοπλακία</a:t>
          </a:r>
          <a:r>
            <a:rPr lang="el-GR" sz="2200" kern="1200" dirty="0" smtClean="0"/>
            <a:t> από </a:t>
          </a:r>
          <a:r>
            <a:rPr lang="en-US" sz="2200" kern="1200" dirty="0" smtClean="0"/>
            <a:t>Candida)</a:t>
          </a:r>
          <a:endParaRPr lang="el-GR" sz="2200" kern="1200" dirty="0"/>
        </a:p>
      </dsp:txBody>
      <dsp:txXfrm>
        <a:off x="3245755" y="3287970"/>
        <a:ext cx="2400969" cy="2400969"/>
      </dsp:txXfrm>
    </dsp:sp>
    <dsp:sp modelId="{C2709C20-D2D9-4B1B-9473-77A0D93A654E}">
      <dsp:nvSpPr>
        <dsp:cNvPr id="0" name=""/>
        <dsp:cNvSpPr/>
      </dsp:nvSpPr>
      <dsp:spPr>
        <a:xfrm rot="11700000">
          <a:off x="1106206" y="3532468"/>
          <a:ext cx="2098243" cy="684276"/>
        </a:xfrm>
        <a:prstGeom prst="lef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sp>
    <dsp:sp modelId="{8E2D7F14-A2BF-4B29-924D-8E4F08A5E9B1}">
      <dsp:nvSpPr>
        <dsp:cNvPr id="0" name=""/>
        <dsp:cNvSpPr/>
      </dsp:nvSpPr>
      <dsp:spPr>
        <a:xfrm>
          <a:off x="1493" y="2690705"/>
          <a:ext cx="2280921" cy="1824736"/>
        </a:xfrm>
        <a:prstGeom prst="roundRect">
          <a:avLst>
            <a:gd name="adj" fmla="val 10000"/>
          </a:avLst>
        </a:prstGeom>
        <a:solidFill>
          <a:schemeClr val="bg2">
            <a:lumMod val="2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l-GR" sz="1600" b="1" kern="1200" dirty="0" smtClean="0"/>
            <a:t>Ευαίσθητες ομάδες</a:t>
          </a:r>
        </a:p>
        <a:p>
          <a:pPr lvl="0" algn="ctr" defTabSz="711200">
            <a:lnSpc>
              <a:spcPct val="90000"/>
            </a:lnSpc>
            <a:spcBef>
              <a:spcPct val="0"/>
            </a:spcBef>
            <a:spcAft>
              <a:spcPct val="35000"/>
            </a:spcAft>
          </a:pPr>
          <a:r>
            <a:rPr lang="el-GR" sz="1600" kern="1200" dirty="0" smtClean="0"/>
            <a:t>Άντρες μεγαλύτεροι των 30 ετών</a:t>
          </a:r>
        </a:p>
      </dsp:txBody>
      <dsp:txXfrm>
        <a:off x="1493" y="2690705"/>
        <a:ext cx="2280921" cy="1824736"/>
      </dsp:txXfrm>
    </dsp:sp>
    <dsp:sp modelId="{66A96176-F506-4F8B-80C7-631D4A3281F6}">
      <dsp:nvSpPr>
        <dsp:cNvPr id="0" name=""/>
        <dsp:cNvSpPr/>
      </dsp:nvSpPr>
      <dsp:spPr>
        <a:xfrm rot="14700000">
          <a:off x="2394783" y="1996802"/>
          <a:ext cx="2098243" cy="684276"/>
        </a:xfrm>
        <a:prstGeom prst="lef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sp>
    <dsp:sp modelId="{510D4EC2-CBCA-45B4-A412-E7B451FD4953}">
      <dsp:nvSpPr>
        <dsp:cNvPr id="0" name=""/>
        <dsp:cNvSpPr/>
      </dsp:nvSpPr>
      <dsp:spPr>
        <a:xfrm>
          <a:off x="1584177" y="332348"/>
          <a:ext cx="2832698" cy="2111530"/>
        </a:xfrm>
        <a:prstGeom prst="roundRect">
          <a:avLst>
            <a:gd name="adj" fmla="val 10000"/>
          </a:avLst>
        </a:prstGeom>
        <a:solidFill>
          <a:schemeClr val="bg2">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l-GR" sz="1400" b="1" kern="1200" dirty="0" smtClean="0"/>
            <a:t>Χαρακτηριστικά</a:t>
          </a:r>
        </a:p>
        <a:p>
          <a:pPr lvl="0" algn="ctr" defTabSz="622300">
            <a:lnSpc>
              <a:spcPct val="90000"/>
            </a:lnSpc>
            <a:spcBef>
              <a:spcPct val="0"/>
            </a:spcBef>
            <a:spcAft>
              <a:spcPct val="35000"/>
            </a:spcAft>
          </a:pPr>
          <a:r>
            <a:rPr lang="el-GR" sz="1400" kern="1200" dirty="0" smtClean="0"/>
            <a:t>Βλάβες μικρές, ημιδιαφανείς, διάσπαρτες, </a:t>
          </a:r>
          <a:r>
            <a:rPr lang="el-GR" sz="1400" kern="1200" dirty="0" err="1" smtClean="0"/>
            <a:t>λευκωπές</a:t>
          </a:r>
          <a:r>
            <a:rPr lang="el-GR" sz="1400" kern="1200" dirty="0" smtClean="0"/>
            <a:t> ή πλάκες μεγάλες, λευκές, αδιαφανείς,  με ανώμαλη επιφάνεια</a:t>
          </a:r>
        </a:p>
        <a:p>
          <a:pPr lvl="0" algn="ctr" defTabSz="622300">
            <a:lnSpc>
              <a:spcPct val="90000"/>
            </a:lnSpc>
            <a:spcBef>
              <a:spcPct val="0"/>
            </a:spcBef>
            <a:spcAft>
              <a:spcPct val="35000"/>
            </a:spcAft>
          </a:pPr>
          <a:r>
            <a:rPr lang="el-GR" sz="1400" kern="1200" dirty="0" smtClean="0"/>
            <a:t>Οι βλάβες  συνήθως είναι ανώδυνες</a:t>
          </a:r>
        </a:p>
        <a:p>
          <a:pPr lvl="0" algn="ctr" defTabSz="622300">
            <a:lnSpc>
              <a:spcPct val="90000"/>
            </a:lnSpc>
            <a:spcBef>
              <a:spcPct val="0"/>
            </a:spcBef>
            <a:spcAft>
              <a:spcPct val="35000"/>
            </a:spcAft>
          </a:pPr>
          <a:r>
            <a:rPr lang="el-GR" sz="1400" kern="1200" dirty="0" smtClean="0"/>
            <a:t>Σπάνια εμφανίζεται καύσος ή άλγος </a:t>
          </a:r>
          <a:endParaRPr lang="el-GR" sz="1400" kern="1200" dirty="0"/>
        </a:p>
      </dsp:txBody>
      <dsp:txXfrm>
        <a:off x="1584177" y="332348"/>
        <a:ext cx="2832698" cy="2111530"/>
      </dsp:txXfrm>
    </dsp:sp>
    <dsp:sp modelId="{68DAA50E-10DD-4924-BD2F-4A68B7F0EDCC}">
      <dsp:nvSpPr>
        <dsp:cNvPr id="0" name=""/>
        <dsp:cNvSpPr/>
      </dsp:nvSpPr>
      <dsp:spPr>
        <a:xfrm rot="17700000">
          <a:off x="4399453" y="1996802"/>
          <a:ext cx="2098243" cy="684276"/>
        </a:xfrm>
        <a:prstGeom prst="lef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sp>
    <dsp:sp modelId="{0A64C435-BD4F-4E84-BBE8-3B2FB79D9CAE}">
      <dsp:nvSpPr>
        <dsp:cNvPr id="0" name=""/>
        <dsp:cNvSpPr/>
      </dsp:nvSpPr>
      <dsp:spPr>
        <a:xfrm>
          <a:off x="4751492" y="475745"/>
          <a:ext cx="2280921" cy="1824736"/>
        </a:xfrm>
        <a:prstGeom prst="roundRect">
          <a:avLst>
            <a:gd name="adj" fmla="val 10000"/>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l-GR" sz="1600" b="1" kern="1200" dirty="0" smtClean="0"/>
            <a:t>Θέση</a:t>
          </a:r>
        </a:p>
        <a:p>
          <a:pPr lvl="0" algn="ctr" defTabSz="711200">
            <a:lnSpc>
              <a:spcPct val="90000"/>
            </a:lnSpc>
            <a:spcBef>
              <a:spcPct val="0"/>
            </a:spcBef>
            <a:spcAft>
              <a:spcPct val="35000"/>
            </a:spcAft>
          </a:pPr>
          <a:r>
            <a:rPr lang="el-GR" sz="1600" kern="1200" dirty="0" smtClean="0"/>
            <a:t>Στη γλώσσα, το βλεννογόνο των παρειών και την υπερώα</a:t>
          </a:r>
        </a:p>
      </dsp:txBody>
      <dsp:txXfrm>
        <a:off x="4751492" y="475745"/>
        <a:ext cx="2280921" cy="1824736"/>
      </dsp:txXfrm>
    </dsp:sp>
    <dsp:sp modelId="{1422D0B8-1A6A-46F0-98E6-2EB0527C50D4}">
      <dsp:nvSpPr>
        <dsp:cNvPr id="0" name=""/>
        <dsp:cNvSpPr/>
      </dsp:nvSpPr>
      <dsp:spPr>
        <a:xfrm rot="20700000">
          <a:off x="5688030" y="3532468"/>
          <a:ext cx="2098243" cy="684276"/>
        </a:xfrm>
        <a:prstGeom prst="lef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sp>
    <dsp:sp modelId="{2EEE7F48-93E0-4C6C-A9F5-B8B6EDA2F208}">
      <dsp:nvSpPr>
        <dsp:cNvPr id="0" name=""/>
        <dsp:cNvSpPr/>
      </dsp:nvSpPr>
      <dsp:spPr>
        <a:xfrm>
          <a:off x="6610065" y="2690705"/>
          <a:ext cx="2280921" cy="182473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l-GR" sz="6500" kern="1200" dirty="0"/>
        </a:p>
      </dsp:txBody>
      <dsp:txXfrm>
        <a:off x="6610065" y="2690705"/>
        <a:ext cx="2280921" cy="1824736"/>
      </dsp:txXfrm>
    </dsp:sp>
  </dsp:spTree>
</dsp:drawing>
</file>

<file path=ppt/diagrams/drawing9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73B565-0BD8-4036-9D2B-3FF7E0026BE6}">
      <dsp:nvSpPr>
        <dsp:cNvPr id="0" name=""/>
        <dsp:cNvSpPr/>
      </dsp:nvSpPr>
      <dsp:spPr>
        <a:xfrm rot="13138077">
          <a:off x="1537150" y="2455735"/>
          <a:ext cx="511831" cy="44516"/>
        </a:xfrm>
        <a:custGeom>
          <a:avLst/>
          <a:gdLst/>
          <a:ahLst/>
          <a:cxnLst/>
          <a:rect l="0" t="0" r="0" b="0"/>
          <a:pathLst>
            <a:path>
              <a:moveTo>
                <a:pt x="0" y="22258"/>
              </a:moveTo>
              <a:lnTo>
                <a:pt x="511831" y="22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5AFAE1-DBCA-43B0-819E-2B1B7EBD0678}">
      <dsp:nvSpPr>
        <dsp:cNvPr id="0" name=""/>
        <dsp:cNvSpPr/>
      </dsp:nvSpPr>
      <dsp:spPr>
        <a:xfrm rot="2184747">
          <a:off x="3649642" y="4137534"/>
          <a:ext cx="642399" cy="44516"/>
        </a:xfrm>
        <a:custGeom>
          <a:avLst/>
          <a:gdLst/>
          <a:ahLst/>
          <a:cxnLst/>
          <a:rect l="0" t="0" r="0" b="0"/>
          <a:pathLst>
            <a:path>
              <a:moveTo>
                <a:pt x="0" y="22258"/>
              </a:moveTo>
              <a:lnTo>
                <a:pt x="642399" y="22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AD60D-F23E-49F3-A9CB-CF46780E7E26}">
      <dsp:nvSpPr>
        <dsp:cNvPr id="0" name=""/>
        <dsp:cNvSpPr/>
      </dsp:nvSpPr>
      <dsp:spPr>
        <a:xfrm rot="20858980">
          <a:off x="3701539" y="3024149"/>
          <a:ext cx="934469" cy="44516"/>
        </a:xfrm>
        <a:custGeom>
          <a:avLst/>
          <a:gdLst/>
          <a:ahLst/>
          <a:cxnLst/>
          <a:rect l="0" t="0" r="0" b="0"/>
          <a:pathLst>
            <a:path>
              <a:moveTo>
                <a:pt x="0" y="22258"/>
              </a:moveTo>
              <a:lnTo>
                <a:pt x="934469" y="22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259ED0-7659-425B-BA22-6DE355110661}">
      <dsp:nvSpPr>
        <dsp:cNvPr id="0" name=""/>
        <dsp:cNvSpPr/>
      </dsp:nvSpPr>
      <dsp:spPr>
        <a:xfrm rot="18137431">
          <a:off x="3110624" y="1934768"/>
          <a:ext cx="1224336" cy="44516"/>
        </a:xfrm>
        <a:custGeom>
          <a:avLst/>
          <a:gdLst/>
          <a:ahLst/>
          <a:cxnLst/>
          <a:rect l="0" t="0" r="0" b="0"/>
          <a:pathLst>
            <a:path>
              <a:moveTo>
                <a:pt x="0" y="22258"/>
              </a:moveTo>
              <a:lnTo>
                <a:pt x="1224336" y="22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11B5B-65EA-494F-82B5-8C17175BB0DA}">
      <dsp:nvSpPr>
        <dsp:cNvPr id="0" name=""/>
        <dsp:cNvSpPr/>
      </dsp:nvSpPr>
      <dsp:spPr>
        <a:xfrm>
          <a:off x="1623401" y="2105885"/>
          <a:ext cx="2457589" cy="2457589"/>
        </a:xfrm>
        <a:prstGeom prst="ellipse">
          <a:avLst/>
        </a:prstGeom>
        <a:solidFill>
          <a:schemeClr val="accent6">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C0637-DD1E-4DAB-AEEF-A5FF6C4E176C}">
      <dsp:nvSpPr>
        <dsp:cNvPr id="0" name=""/>
        <dsp:cNvSpPr/>
      </dsp:nvSpPr>
      <dsp:spPr>
        <a:xfrm>
          <a:off x="3706406" y="78996"/>
          <a:ext cx="1474553" cy="1474553"/>
        </a:xfrm>
        <a:prstGeom prst="ellipse">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400" kern="1200" dirty="0" smtClean="0"/>
            <a:t>Ευαίσθητες ομάδες</a:t>
          </a:r>
          <a:endParaRPr lang="el-GR" sz="1400" kern="1200" dirty="0"/>
        </a:p>
      </dsp:txBody>
      <dsp:txXfrm>
        <a:off x="3706406" y="78996"/>
        <a:ext cx="1474553" cy="1474553"/>
      </dsp:txXfrm>
    </dsp:sp>
    <dsp:sp modelId="{692E66D0-D26A-4ADD-A8EA-4A11FC67DE3D}">
      <dsp:nvSpPr>
        <dsp:cNvPr id="0" name=""/>
        <dsp:cNvSpPr/>
      </dsp:nvSpPr>
      <dsp:spPr>
        <a:xfrm>
          <a:off x="5328415" y="78996"/>
          <a:ext cx="2211830" cy="1474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l-GR" sz="1600" kern="1200" dirty="0" smtClean="0"/>
            <a:t>Ηλικιωμένοι</a:t>
          </a:r>
          <a:endParaRPr lang="el-GR" sz="1600" kern="1200" dirty="0"/>
        </a:p>
        <a:p>
          <a:pPr marL="171450" lvl="1" indent="-171450" algn="l" defTabSz="711200">
            <a:lnSpc>
              <a:spcPct val="90000"/>
            </a:lnSpc>
            <a:spcBef>
              <a:spcPct val="0"/>
            </a:spcBef>
            <a:spcAft>
              <a:spcPct val="15000"/>
            </a:spcAft>
            <a:buChar char="••"/>
          </a:pPr>
          <a:r>
            <a:rPr lang="el-GR" sz="1600" kern="1200" dirty="0" smtClean="0"/>
            <a:t>Χρήστες  οδοντοστοιχιών που δεν εφαρμόζουν καλά</a:t>
          </a:r>
          <a:endParaRPr lang="el-GR" sz="1600" kern="1200" dirty="0"/>
        </a:p>
      </dsp:txBody>
      <dsp:txXfrm>
        <a:off x="5328415" y="78996"/>
        <a:ext cx="2211830" cy="1474553"/>
      </dsp:txXfrm>
    </dsp:sp>
    <dsp:sp modelId="{95F9304D-720F-4774-8A18-F2EB5B866503}">
      <dsp:nvSpPr>
        <dsp:cNvPr id="0" name=""/>
        <dsp:cNvSpPr/>
      </dsp:nvSpPr>
      <dsp:spPr>
        <a:xfrm>
          <a:off x="4608134" y="2051499"/>
          <a:ext cx="1474553" cy="1474553"/>
        </a:xfrm>
        <a:prstGeom prst="ellipse">
          <a:avLst/>
        </a:prstGeom>
        <a:solidFill>
          <a:schemeClr val="accent6">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400" kern="1200" dirty="0" smtClean="0"/>
            <a:t>Χαρακτηριστικά</a:t>
          </a:r>
          <a:endParaRPr lang="el-GR" sz="1400" kern="1200" dirty="0"/>
        </a:p>
      </dsp:txBody>
      <dsp:txXfrm>
        <a:off x="4608134" y="2051499"/>
        <a:ext cx="1474553" cy="1474553"/>
      </dsp:txXfrm>
    </dsp:sp>
    <dsp:sp modelId="{6501D706-1CA5-4D20-B29B-8602AF087CCB}">
      <dsp:nvSpPr>
        <dsp:cNvPr id="0" name=""/>
        <dsp:cNvSpPr/>
      </dsp:nvSpPr>
      <dsp:spPr>
        <a:xfrm>
          <a:off x="6230143" y="2051499"/>
          <a:ext cx="2211830" cy="1474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55650">
            <a:lnSpc>
              <a:spcPct val="90000"/>
            </a:lnSpc>
            <a:spcBef>
              <a:spcPct val="0"/>
            </a:spcBef>
            <a:spcAft>
              <a:spcPct val="15000"/>
            </a:spcAft>
            <a:buChar char="••"/>
          </a:pPr>
          <a:r>
            <a:rPr lang="el-GR" sz="1700" kern="1200" dirty="0" smtClean="0"/>
            <a:t>Επώδυνη ερυθρότητα, σχηματισμός ραγάδας</a:t>
          </a:r>
          <a:endParaRPr lang="el-GR" sz="1700" kern="1200" dirty="0"/>
        </a:p>
        <a:p>
          <a:pPr marL="171450" lvl="1" indent="-171450" algn="l" defTabSz="755650">
            <a:lnSpc>
              <a:spcPct val="90000"/>
            </a:lnSpc>
            <a:spcBef>
              <a:spcPct val="0"/>
            </a:spcBef>
            <a:spcAft>
              <a:spcPct val="15000"/>
            </a:spcAft>
            <a:buChar char="••"/>
          </a:pPr>
          <a:r>
            <a:rPr lang="el-GR" sz="1700" kern="1200" dirty="0" smtClean="0"/>
            <a:t>Συνήθως συνυπάρχει με άλλες μορφές </a:t>
          </a:r>
          <a:r>
            <a:rPr lang="el-GR" sz="1700" kern="1200" dirty="0" err="1" smtClean="0"/>
            <a:t>καντιντίασης</a:t>
          </a:r>
          <a:endParaRPr lang="el-GR" sz="1700" kern="1200" dirty="0"/>
        </a:p>
      </dsp:txBody>
      <dsp:txXfrm>
        <a:off x="6230143" y="2051499"/>
        <a:ext cx="2211830" cy="1474553"/>
      </dsp:txXfrm>
    </dsp:sp>
    <dsp:sp modelId="{AA144E4A-A653-4480-B121-1A28077D3EAF}">
      <dsp:nvSpPr>
        <dsp:cNvPr id="0" name=""/>
        <dsp:cNvSpPr/>
      </dsp:nvSpPr>
      <dsp:spPr>
        <a:xfrm>
          <a:off x="4085390" y="4050820"/>
          <a:ext cx="1474553" cy="1474553"/>
        </a:xfrm>
        <a:prstGeom prst="ellipse">
          <a:avLst/>
        </a:prstGeom>
        <a:solidFill>
          <a:schemeClr val="accent6">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Θέση</a:t>
          </a:r>
          <a:endParaRPr lang="el-GR" sz="1600" kern="1200" dirty="0"/>
        </a:p>
      </dsp:txBody>
      <dsp:txXfrm>
        <a:off x="4085390" y="4050820"/>
        <a:ext cx="1474553" cy="1474553"/>
      </dsp:txXfrm>
    </dsp:sp>
    <dsp:sp modelId="{BB70D1C8-D1D4-4B2C-90A0-29F7EA17EF9E}">
      <dsp:nvSpPr>
        <dsp:cNvPr id="0" name=""/>
        <dsp:cNvSpPr/>
      </dsp:nvSpPr>
      <dsp:spPr>
        <a:xfrm>
          <a:off x="5707399" y="4050820"/>
          <a:ext cx="2211830" cy="1474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55650">
            <a:lnSpc>
              <a:spcPct val="90000"/>
            </a:lnSpc>
            <a:spcBef>
              <a:spcPct val="0"/>
            </a:spcBef>
            <a:spcAft>
              <a:spcPct val="15000"/>
            </a:spcAft>
            <a:buChar char="••"/>
          </a:pPr>
          <a:r>
            <a:rPr lang="el-GR" sz="1700" kern="1200" dirty="0" smtClean="0"/>
            <a:t>Στην άκρη των </a:t>
          </a:r>
          <a:r>
            <a:rPr lang="el-GR" sz="1700" kern="1200" dirty="0" err="1" smtClean="0"/>
            <a:t>χειλέων</a:t>
          </a:r>
          <a:endParaRPr lang="el-GR" sz="1700" kern="1200" dirty="0"/>
        </a:p>
      </dsp:txBody>
      <dsp:txXfrm>
        <a:off x="5707399" y="4050820"/>
        <a:ext cx="2211830" cy="1474553"/>
      </dsp:txXfrm>
    </dsp:sp>
    <dsp:sp modelId="{26062C91-A317-4614-A801-F482A5430F39}">
      <dsp:nvSpPr>
        <dsp:cNvPr id="0" name=""/>
        <dsp:cNvSpPr/>
      </dsp:nvSpPr>
      <dsp:spPr>
        <a:xfrm>
          <a:off x="283583" y="1116112"/>
          <a:ext cx="1474553" cy="1474553"/>
        </a:xfrm>
        <a:prstGeom prst="ellipse">
          <a:avLst/>
        </a:prstGeom>
        <a:blipFill dpi="0" rotWithShape="0">
          <a:blip xmlns:r="http://schemas.openxmlformats.org/officeDocument/2006/relationships" r:embed="rId1"/>
          <a:srcRect/>
          <a:stretch>
            <a:fillRect t="7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l-GR" sz="6500" kern="1200" dirty="0"/>
        </a:p>
      </dsp:txBody>
      <dsp:txXfrm>
        <a:off x="283583" y="1116112"/>
        <a:ext cx="1474553" cy="147455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AD764C-2FDE-45FC-98F9-2ABD9A1A83C1}" type="datetimeFigureOut">
              <a:rPr lang="el-GR" smtClean="0"/>
              <a:pPr/>
              <a:t>23/6/2018</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l-GR" smtClean="0"/>
              <a:t>Δρ. Ελένη Γιαννουλάκη</a:t>
            </a:r>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74AAF8-E5FD-4E25-9421-59DE2E1F8F7D}" type="slidenum">
              <a:rPr lang="el-GR" smtClean="0"/>
              <a:pPr/>
              <a:t>‹#›</a:t>
            </a:fld>
            <a:endParaRPr lang="el-GR"/>
          </a:p>
        </p:txBody>
      </p:sp>
    </p:spTree>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C136A-313C-441D-A08C-5015F5D9BA6E}" type="datetimeFigureOut">
              <a:rPr lang="el-GR" smtClean="0"/>
              <a:pPr/>
              <a:t>23/6/2018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l-GR" smtClean="0"/>
              <a:t>Δρ. Ελένη Γιαννουλάκη</a:t>
            </a: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9AE2A6-2983-4C0E-B9CD-AC34584BC7AA}" type="slidenum">
              <a:rPr lang="el-GR" smtClean="0"/>
              <a:pPr/>
              <a:t>‹#›</a:t>
            </a:fld>
            <a:endParaRPr lang="el-GR"/>
          </a:p>
        </p:txBody>
      </p:sp>
    </p:spTree>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5" name="4 - Θέση υποσέλιδου"/>
          <p:cNvSpPr>
            <a:spLocks noGrp="1"/>
          </p:cNvSpPr>
          <p:nvPr>
            <p:ph type="ftr" sz="quarter" idx="10"/>
          </p:nvPr>
        </p:nvSpPr>
        <p:spPr/>
        <p:txBody>
          <a:bodyPr/>
          <a:lstStyle/>
          <a:p>
            <a:r>
              <a:rPr lang="el-GR" smtClean="0"/>
              <a:t>Δρ. Ελένη Γιαννουλάκη</a:t>
            </a:r>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5" name="4 - Θέση υποσέλιδου"/>
          <p:cNvSpPr>
            <a:spLocks noGrp="1"/>
          </p:cNvSpPr>
          <p:nvPr>
            <p:ph type="ftr" sz="quarter" idx="10"/>
          </p:nvPr>
        </p:nvSpPr>
        <p:spPr/>
        <p:txBody>
          <a:bodyPr/>
          <a:lstStyle/>
          <a:p>
            <a:r>
              <a:rPr lang="el-GR" smtClean="0"/>
              <a:t>Δρ. Ελένη Γιαννουλάκη</a:t>
            </a:r>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υποσέλιδου"/>
          <p:cNvSpPr>
            <a:spLocks noGrp="1"/>
          </p:cNvSpPr>
          <p:nvPr>
            <p:ph type="ftr" sz="quarter" idx="10"/>
          </p:nvPr>
        </p:nvSpPr>
        <p:spPr/>
        <p:txBody>
          <a:bodyPr/>
          <a:lstStyle/>
          <a:p>
            <a:r>
              <a:rPr lang="el-GR" smtClean="0"/>
              <a:t>Δρ. Ελένη Γιαννουλάκη</a:t>
            </a:r>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υποσέλιδου"/>
          <p:cNvSpPr>
            <a:spLocks noGrp="1"/>
          </p:cNvSpPr>
          <p:nvPr>
            <p:ph type="ftr" sz="quarter" idx="10"/>
          </p:nvPr>
        </p:nvSpPr>
        <p:spPr/>
        <p:txBody>
          <a:bodyPr/>
          <a:lstStyle/>
          <a:p>
            <a:r>
              <a:rPr lang="el-GR" smtClean="0"/>
              <a:t>Δρ. Ελένη Γιαννουλάκη</a:t>
            </a:r>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79B5249-3FBC-4744-B7E7-C51AED42617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000" b="-1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B5249-3FBC-4744-B7E7-C51AED426173}"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1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1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1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1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1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1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diagramLayout" Target="../diagrams/layout60.xml"/><Relationship Id="rId7" Type="http://schemas.openxmlformats.org/officeDocument/2006/relationships/image" Target="../media/image59.jpeg"/><Relationship Id="rId2" Type="http://schemas.openxmlformats.org/officeDocument/2006/relationships/diagramData" Target="../diagrams/data60.xml"/><Relationship Id="rId1" Type="http://schemas.openxmlformats.org/officeDocument/2006/relationships/slideLayout" Target="../slideLayouts/slideLayout1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1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1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1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1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115.xml.rels><?xml version="1.0" encoding="UTF-8" standalone="yes"?>
<Relationships xmlns="http://schemas.openxmlformats.org/package/2006/relationships"><Relationship Id="rId3" Type="http://schemas.openxmlformats.org/officeDocument/2006/relationships/hyperlink" Target="http://microbewiki.kenyon.edu/" TargetMode="External"/><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1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image" Target="../media/image63.gif"/><Relationship Id="rId2" Type="http://schemas.openxmlformats.org/officeDocument/2006/relationships/diagramData" Target="../diagrams/data66.xml"/><Relationship Id="rId1" Type="http://schemas.openxmlformats.org/officeDocument/2006/relationships/slideLayout" Target="../slideLayouts/slideLayout1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Layout" Target="../diagrams/layout67.xml"/><Relationship Id="rId7" Type="http://schemas.openxmlformats.org/officeDocument/2006/relationships/image" Target="../media/image64.jpeg"/><Relationship Id="rId2" Type="http://schemas.openxmlformats.org/officeDocument/2006/relationships/diagramData" Target="../diagrams/data67.xml"/><Relationship Id="rId1" Type="http://schemas.openxmlformats.org/officeDocument/2006/relationships/slideLayout" Target="../slideLayouts/slideLayout12.xml"/><Relationship Id="rId6" Type="http://schemas.microsoft.com/office/2007/relationships/diagramDrawing" Target="../diagrams/drawing67.xml"/><Relationship Id="rId5" Type="http://schemas.openxmlformats.org/officeDocument/2006/relationships/diagramColors" Target="../diagrams/colors67.xml"/><Relationship Id="rId10" Type="http://schemas.openxmlformats.org/officeDocument/2006/relationships/image" Target="../media/image67.jpeg"/><Relationship Id="rId4" Type="http://schemas.openxmlformats.org/officeDocument/2006/relationships/diagramQuickStyle" Target="../diagrams/quickStyle67.xml"/><Relationship Id="rId9" Type="http://schemas.openxmlformats.org/officeDocument/2006/relationships/image" Target="../media/image66.jpeg"/></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1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1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1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6.jpeg"/><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1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1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1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1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1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1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1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1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1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1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1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diagramLayout" Target="../diagrams/layout79.xml"/><Relationship Id="rId7" Type="http://schemas.openxmlformats.org/officeDocument/2006/relationships/image" Target="../media/image88.jpeg"/><Relationship Id="rId2" Type="http://schemas.openxmlformats.org/officeDocument/2006/relationships/diagramData" Target="../diagrams/data79.xml"/><Relationship Id="rId1" Type="http://schemas.openxmlformats.org/officeDocument/2006/relationships/slideLayout" Target="../slideLayouts/slideLayout1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1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14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1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1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1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1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1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1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1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1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1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2.xml"/><Relationship Id="rId5" Type="http://schemas.openxmlformats.org/officeDocument/2006/relationships/image" Target="../media/image118.jpeg"/><Relationship Id="rId4" Type="http://schemas.openxmlformats.org/officeDocument/2006/relationships/image" Target="../media/image117.jpeg"/></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1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1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91.xml"/><Relationship Id="rId2" Type="http://schemas.openxmlformats.org/officeDocument/2006/relationships/diagramData" Target="../diagrams/data91.xml"/><Relationship Id="rId1" Type="http://schemas.openxmlformats.org/officeDocument/2006/relationships/slideLayout" Target="../slideLayouts/slideLayout1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17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Layout" Target="../diagrams/layout92.xml"/><Relationship Id="rId7" Type="http://schemas.openxmlformats.org/officeDocument/2006/relationships/hyperlink" Target="http://cro.sagepub.com/" TargetMode="External"/><Relationship Id="rId2" Type="http://schemas.openxmlformats.org/officeDocument/2006/relationships/diagramData" Target="../diagrams/data92.xml"/><Relationship Id="rId1" Type="http://schemas.openxmlformats.org/officeDocument/2006/relationships/slideLayout" Target="../slideLayouts/slideLayout1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1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94.xml"/><Relationship Id="rId2" Type="http://schemas.openxmlformats.org/officeDocument/2006/relationships/diagramData" Target="../diagrams/data94.xml"/><Relationship Id="rId1" Type="http://schemas.openxmlformats.org/officeDocument/2006/relationships/slideLayout" Target="../slideLayouts/slideLayout12.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1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1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1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1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12.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8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google.com/imgres?imgurl=http://upload.wikimedia.org/wikipedia/commons/thumb/d/da/Candida_albicans_PHIL_3192_lores.jpg/230px-Candida_albicans_PHIL_3192_lores.jpg&amp;imgrefurl=http://en.wikipedia.org/wiki/Candidiasis&amp;usg=___71bgv31cMirK_9f8nDhOivBJtM=&amp;h=153&amp;w=230&amp;sz=6&amp;hl=el&amp;start=4&amp;zoom=1&amp;tbnid=2QyEYc5RYCzyEM:&amp;tbnh=72&amp;tbnw=108&amp;ei=-WglTtq6Doar-ga3" TargetMode="Externa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12.xml"/><Relationship Id="rId6" Type="http://schemas.openxmlformats.org/officeDocument/2006/relationships/image" Target="../media/image141.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gif"/><Relationship Id="rId9" Type="http://schemas.openxmlformats.org/officeDocument/2006/relationships/image" Target="../media/image144.jpeg"/></Relationships>
</file>

<file path=ppt/slides/_rels/slide186.xml.rels><?xml version="1.0" encoding="UTF-8" standalone="yes"?>
<Relationships xmlns="http://schemas.openxmlformats.org/package/2006/relationships"><Relationship Id="rId3" Type="http://schemas.openxmlformats.org/officeDocument/2006/relationships/diagramLayout" Target="../diagrams/layout100.xml"/><Relationship Id="rId2" Type="http://schemas.openxmlformats.org/officeDocument/2006/relationships/diagramData" Target="../diagrams/data100.xml"/><Relationship Id="rId1" Type="http://schemas.openxmlformats.org/officeDocument/2006/relationships/slideLayout" Target="../slideLayouts/slideLayout1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01.xml"/><Relationship Id="rId2" Type="http://schemas.openxmlformats.org/officeDocument/2006/relationships/diagramData" Target="../diagrams/data101.xml"/><Relationship Id="rId1" Type="http://schemas.openxmlformats.org/officeDocument/2006/relationships/slideLayout" Target="../slideLayouts/slideLayout1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1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89.xml.rels><?xml version="1.0" encoding="UTF-8" standalone="yes"?>
<Relationships xmlns="http://schemas.openxmlformats.org/package/2006/relationships"><Relationship Id="rId3" Type="http://schemas.openxmlformats.org/officeDocument/2006/relationships/diagramLayout" Target="../diagrams/layout103.xml"/><Relationship Id="rId2" Type="http://schemas.openxmlformats.org/officeDocument/2006/relationships/diagramData" Target="../diagrams/data103.xml"/><Relationship Id="rId1" Type="http://schemas.openxmlformats.org/officeDocument/2006/relationships/slideLayout" Target="../slideLayouts/slideLayout1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04.xml"/><Relationship Id="rId2" Type="http://schemas.openxmlformats.org/officeDocument/2006/relationships/diagramData" Target="../diagrams/data104.xml"/><Relationship Id="rId1" Type="http://schemas.openxmlformats.org/officeDocument/2006/relationships/slideLayout" Target="../slideLayouts/slideLayout12.xml"/><Relationship Id="rId6" Type="http://schemas.microsoft.com/office/2007/relationships/diagramDrawing" Target="../diagrams/drawing104.xml"/><Relationship Id="rId5" Type="http://schemas.openxmlformats.org/officeDocument/2006/relationships/diagramColors" Target="../diagrams/colors104.xml"/><Relationship Id="rId4" Type="http://schemas.openxmlformats.org/officeDocument/2006/relationships/diagramQuickStyle" Target="../diagrams/quickStyle10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105.xml"/><Relationship Id="rId2" Type="http://schemas.openxmlformats.org/officeDocument/2006/relationships/diagramData" Target="../diagrams/data105.xml"/><Relationship Id="rId1" Type="http://schemas.openxmlformats.org/officeDocument/2006/relationships/slideLayout" Target="../slideLayouts/slideLayout12.xml"/><Relationship Id="rId6" Type="http://schemas.microsoft.com/office/2007/relationships/diagramDrawing" Target="../diagrams/drawing105.xml"/><Relationship Id="rId5" Type="http://schemas.openxmlformats.org/officeDocument/2006/relationships/diagramColors" Target="../diagrams/colors105.xml"/><Relationship Id="rId4" Type="http://schemas.openxmlformats.org/officeDocument/2006/relationships/diagramQuickStyle" Target="../diagrams/quickStyle105.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106.xml"/><Relationship Id="rId2" Type="http://schemas.openxmlformats.org/officeDocument/2006/relationships/diagramData" Target="../diagrams/data106.xml"/><Relationship Id="rId1" Type="http://schemas.openxmlformats.org/officeDocument/2006/relationships/slideLayout" Target="../slideLayouts/slideLayout12.xml"/><Relationship Id="rId6" Type="http://schemas.microsoft.com/office/2007/relationships/diagramDrawing" Target="../diagrams/drawing106.xml"/><Relationship Id="rId5" Type="http://schemas.openxmlformats.org/officeDocument/2006/relationships/diagramColors" Target="../diagrams/colors106.xml"/><Relationship Id="rId4" Type="http://schemas.openxmlformats.org/officeDocument/2006/relationships/diagramQuickStyle" Target="../diagrams/quickStyle10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107.xml"/><Relationship Id="rId2" Type="http://schemas.openxmlformats.org/officeDocument/2006/relationships/diagramData" Target="../diagrams/data107.xml"/><Relationship Id="rId1" Type="http://schemas.openxmlformats.org/officeDocument/2006/relationships/slideLayout" Target="../slideLayouts/slideLayout12.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108.xml"/><Relationship Id="rId2" Type="http://schemas.openxmlformats.org/officeDocument/2006/relationships/diagramData" Target="../diagrams/data108.xml"/><Relationship Id="rId1" Type="http://schemas.openxmlformats.org/officeDocument/2006/relationships/slideLayout" Target="../slideLayouts/slideLayout12.xml"/><Relationship Id="rId6" Type="http://schemas.microsoft.com/office/2007/relationships/diagramDrawing" Target="../diagrams/drawing108.xml"/><Relationship Id="rId5" Type="http://schemas.openxmlformats.org/officeDocument/2006/relationships/diagramColors" Target="../diagrams/colors108.xml"/><Relationship Id="rId4" Type="http://schemas.openxmlformats.org/officeDocument/2006/relationships/diagramQuickStyle" Target="../diagrams/quickStyle10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3" Type="http://schemas.openxmlformats.org/officeDocument/2006/relationships/diagramLayout" Target="../diagrams/layout109.xml"/><Relationship Id="rId2" Type="http://schemas.openxmlformats.org/officeDocument/2006/relationships/diagramData" Target="../diagrams/data109.xml"/><Relationship Id="rId1" Type="http://schemas.openxmlformats.org/officeDocument/2006/relationships/slideLayout" Target="../slideLayouts/slideLayout12.xml"/><Relationship Id="rId6" Type="http://schemas.microsoft.com/office/2007/relationships/diagramDrawing" Target="../diagrams/drawing109.xml"/><Relationship Id="rId5" Type="http://schemas.openxmlformats.org/officeDocument/2006/relationships/diagramColors" Target="../diagrams/colors109.xml"/><Relationship Id="rId4" Type="http://schemas.openxmlformats.org/officeDocument/2006/relationships/diagramQuickStyle" Target="../diagrams/quickStyle10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jabfm.org/" TargetMode="Externa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110.xml"/><Relationship Id="rId2" Type="http://schemas.openxmlformats.org/officeDocument/2006/relationships/diagramData" Target="../diagrams/data110.xml"/><Relationship Id="rId1" Type="http://schemas.openxmlformats.org/officeDocument/2006/relationships/slideLayout" Target="../slideLayouts/slideLayout12.xml"/><Relationship Id="rId6" Type="http://schemas.microsoft.com/office/2007/relationships/diagramDrawing" Target="../diagrams/drawing110.xml"/><Relationship Id="rId5" Type="http://schemas.openxmlformats.org/officeDocument/2006/relationships/diagramColors" Target="../diagrams/colors110.xml"/><Relationship Id="rId4" Type="http://schemas.openxmlformats.org/officeDocument/2006/relationships/diagramQuickStyle" Target="../diagrams/quickStyle110.xml"/></Relationships>
</file>

<file path=ppt/slides/_rels/slide20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jpe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2.xml"/><Relationship Id="rId4" Type="http://schemas.openxmlformats.org/officeDocument/2006/relationships/image" Target="../media/image155.jpeg"/></Relationships>
</file>

<file path=ppt/slides/_rels/slide20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7.jpeg"/></Relationships>
</file>

<file path=ppt/slides/_rels/slide20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diagramLayout" Target="../diagrams/layout111.xml"/><Relationship Id="rId2" Type="http://schemas.openxmlformats.org/officeDocument/2006/relationships/diagramData" Target="../diagrams/data111.xml"/><Relationship Id="rId1" Type="http://schemas.openxmlformats.org/officeDocument/2006/relationships/slideLayout" Target="../slideLayouts/slideLayout12.xml"/><Relationship Id="rId6" Type="http://schemas.microsoft.com/office/2007/relationships/diagramDrawing" Target="../diagrams/drawing111.xml"/><Relationship Id="rId5" Type="http://schemas.openxmlformats.org/officeDocument/2006/relationships/diagramColors" Target="../diagrams/colors111.xml"/><Relationship Id="rId4" Type="http://schemas.openxmlformats.org/officeDocument/2006/relationships/diagramQuickStyle" Target="../diagrams/quickStyle1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ispub.com/ispub/ijds/volume_5_num"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14.xml"/><Relationship Id="rId7" Type="http://schemas.openxmlformats.org/officeDocument/2006/relationships/image" Target="../media/image29.jpeg"/><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9.jpeg"/><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29.jpeg"/><Relationship Id="rId2" Type="http://schemas.openxmlformats.org/officeDocument/2006/relationships/diagramData" Target="../diagrams/data24.xml"/><Relationship Id="rId1" Type="http://schemas.openxmlformats.org/officeDocument/2006/relationships/slideLayout" Target="../slideLayouts/slideLayout1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ccjm.org/" TargetMode="Externa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1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nature.com/" TargetMode="Externa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1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42.jpeg"/><Relationship Id="rId2" Type="http://schemas.openxmlformats.org/officeDocument/2006/relationships/diagramData" Target="../diagrams/data39.xml"/><Relationship Id="rId1" Type="http://schemas.openxmlformats.org/officeDocument/2006/relationships/slideLayout" Target="../slideLayouts/slideLayout1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43.jpeg"/><Relationship Id="rId2" Type="http://schemas.openxmlformats.org/officeDocument/2006/relationships/diagramData" Target="../diagrams/data40.xml"/><Relationship Id="rId1" Type="http://schemas.openxmlformats.org/officeDocument/2006/relationships/slideLayout" Target="../slideLayouts/slideLayout1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44.gif"/><Relationship Id="rId2" Type="http://schemas.openxmlformats.org/officeDocument/2006/relationships/diagramData" Target="../diagrams/data41.xml"/><Relationship Id="rId1" Type="http://schemas.openxmlformats.org/officeDocument/2006/relationships/slideLayout" Target="../slideLayouts/slideLayout1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45.jpeg"/><Relationship Id="rId2" Type="http://schemas.openxmlformats.org/officeDocument/2006/relationships/diagramData" Target="../diagrams/data42.xml"/><Relationship Id="rId1" Type="http://schemas.openxmlformats.org/officeDocument/2006/relationships/slideLayout" Target="../slideLayouts/slideLayout1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1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1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1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47.jpeg"/><Relationship Id="rId2" Type="http://schemas.openxmlformats.org/officeDocument/2006/relationships/diagramData" Target="../diagrams/data48.xml"/><Relationship Id="rId1" Type="http://schemas.openxmlformats.org/officeDocument/2006/relationships/slideLayout" Target="../slideLayouts/slideLayout1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1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www.ccjm.org/" TargetMode="External"/><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bmj.com/" TargetMode="Externa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1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1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1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1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179512" y="404664"/>
            <a:ext cx="3275856" cy="1008112"/>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9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9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47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47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2 - TextBox"/>
          <p:cNvSpPr txBox="1"/>
          <p:nvPr/>
        </p:nvSpPr>
        <p:spPr>
          <a:xfrm>
            <a:off x="3347864" y="552112"/>
            <a:ext cx="5796136" cy="523220"/>
          </a:xfrm>
          <a:prstGeom prst="rect">
            <a:avLst/>
          </a:prstGeom>
          <a:noFill/>
        </p:spPr>
        <p:txBody>
          <a:bodyPr wrap="square" rtlCol="0">
            <a:spAutoFit/>
          </a:bodyPr>
          <a:lstStyle/>
          <a:p>
            <a:pPr algn="ctr"/>
            <a:r>
              <a:rPr lang="el-GR" sz="2800" b="1" dirty="0" smtClean="0">
                <a:solidFill>
                  <a:schemeClr val="bg1"/>
                </a:solidFill>
              </a:rPr>
              <a:t>ΜΙΚΡΟΒΙΑ – </a:t>
            </a:r>
            <a:r>
              <a:rPr lang="el-GR" sz="2400" b="1" dirty="0" smtClean="0">
                <a:solidFill>
                  <a:schemeClr val="bg1"/>
                </a:solidFill>
              </a:rPr>
              <a:t>ΓΕΝΙΚΕΣ ΕΝΝΟΙΕΣ</a:t>
            </a:r>
            <a:endParaRPr lang="el-GR" sz="2800" b="1" dirty="0">
              <a:solidFill>
                <a:schemeClr val="bg1"/>
              </a:solidFill>
            </a:endParaRPr>
          </a:p>
        </p:txBody>
      </p:sp>
      <p:sp>
        <p:nvSpPr>
          <p:cNvPr id="6" name="5 - TextBox"/>
          <p:cNvSpPr txBox="1"/>
          <p:nvPr/>
        </p:nvSpPr>
        <p:spPr>
          <a:xfrm>
            <a:off x="2500298" y="704512"/>
            <a:ext cx="4104332" cy="523220"/>
          </a:xfrm>
          <a:prstGeom prst="rect">
            <a:avLst/>
          </a:prstGeom>
          <a:solidFill>
            <a:schemeClr val="accent2">
              <a:lumMod val="75000"/>
            </a:schemeClr>
          </a:solidFill>
        </p:spPr>
        <p:txBody>
          <a:bodyPr wrap="square" rtlCol="0">
            <a:spAutoFit/>
          </a:bodyPr>
          <a:lstStyle/>
          <a:p>
            <a:pPr algn="ctr"/>
            <a:r>
              <a:rPr lang="el-GR" sz="2800" b="1" dirty="0" smtClean="0">
                <a:solidFill>
                  <a:schemeClr val="bg1"/>
                </a:solidFill>
              </a:rPr>
              <a:t>ΤΕΡΗΔΟΝΑ</a:t>
            </a:r>
            <a:endParaRPr lang="el-GR" sz="2800" b="1" dirty="0">
              <a:solidFill>
                <a:schemeClr val="bg1"/>
              </a:solidFill>
            </a:endParaRPr>
          </a:p>
        </p:txBody>
      </p:sp>
      <p:pic>
        <p:nvPicPr>
          <p:cNvPr id="4" name="Picture 2" descr="Αποτέλεσμα εικόνας για CARIE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627784" y="1916832"/>
            <a:ext cx="3562350" cy="435292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6"/>
          <p:cNvSpPr>
            <a:spLocks noChangeArrowheads="1"/>
          </p:cNvSpPr>
          <p:nvPr/>
        </p:nvSpPr>
        <p:spPr bwMode="auto">
          <a:xfrm>
            <a:off x="1115616" y="1844824"/>
            <a:ext cx="3816424" cy="864096"/>
          </a:xfrm>
          <a:prstGeom prst="rect">
            <a:avLst/>
          </a:prstGeom>
          <a:solidFill>
            <a:schemeClr val="accent1">
              <a:lumMod val="20000"/>
              <a:lumOff val="8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r>
              <a:rPr lang="el-GR" sz="1400" b="1" dirty="0" smtClean="0">
                <a:latin typeface="Arial" pitchFamily="34" charset="0"/>
                <a:ea typeface="ＭＳ Ｐゴシック" pitchFamily="-97" charset="-128"/>
              </a:rPr>
              <a:t>1</a:t>
            </a:r>
            <a:r>
              <a:rPr lang="el-GR" sz="1400" b="1" baseline="30000" dirty="0" smtClean="0">
                <a:latin typeface="Arial" pitchFamily="34" charset="0"/>
                <a:ea typeface="ＭＳ Ｐゴシック" pitchFamily="-97" charset="-128"/>
              </a:rPr>
              <a:t>ο</a:t>
            </a:r>
            <a:r>
              <a:rPr lang="el-GR" sz="1400" b="1" dirty="0" smtClean="0">
                <a:latin typeface="Arial" pitchFamily="34" charset="0"/>
                <a:ea typeface="ＭＳ Ｐゴシック" pitchFamily="-97" charset="-128"/>
              </a:rPr>
              <a:t> στάδιο:  προσβολή της αδαμαντίνης από οξέα.  Οι βλάβες φαίνονται ως λευκές κηλίδες.  Η τερηδόνα στο στάδιο αυτό είναι αντιστρεπτή</a:t>
            </a:r>
            <a:endParaRPr lang="da-DK" sz="1400" b="1" dirty="0">
              <a:latin typeface="Arial" pitchFamily="34" charset="0"/>
              <a:ea typeface="ＭＳ Ｐゴシック" pitchFamily="-97" charset="-128"/>
            </a:endParaRPr>
          </a:p>
        </p:txBody>
      </p:sp>
      <p:sp>
        <p:nvSpPr>
          <p:cNvPr id="17" name="16 - Ορθογώνιο"/>
          <p:cNvSpPr/>
          <p:nvPr/>
        </p:nvSpPr>
        <p:spPr>
          <a:xfrm>
            <a:off x="5076056" y="1916832"/>
            <a:ext cx="3312368" cy="3456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467544" y="1412776"/>
            <a:ext cx="7920880" cy="369332"/>
          </a:xfrm>
          <a:prstGeom prst="rect">
            <a:avLst/>
          </a:prstGeom>
          <a:solidFill>
            <a:schemeClr val="bg1">
              <a:lumMod val="75000"/>
            </a:schemeClr>
          </a:solidFill>
        </p:spPr>
        <p:txBody>
          <a:bodyPr wrap="square" rtlCol="0">
            <a:spAutoFit/>
          </a:bodyPr>
          <a:lstStyle/>
          <a:p>
            <a:pPr algn="ctr"/>
            <a:r>
              <a:rPr lang="el-GR" b="1" dirty="0" smtClean="0">
                <a:solidFill>
                  <a:schemeClr val="bg1"/>
                </a:solidFill>
              </a:rPr>
              <a:t>Στάδια τερηδόνας</a:t>
            </a:r>
            <a:endParaRPr lang="el-GR" b="1" dirty="0">
              <a:solidFill>
                <a:schemeClr val="bg1"/>
              </a:solidFill>
            </a:endParaRPr>
          </a:p>
        </p:txBody>
      </p:sp>
      <p:pic>
        <p:nvPicPr>
          <p:cNvPr id="1026" name="Picture 2" descr="C:\Documents and Settings\user\Επιφάνεια εργασίας\Εικόνες παρουσίασης\τερηδόνα.bmp"/>
          <p:cNvPicPr>
            <a:picLocks noChangeAspect="1" noChangeArrowheads="1"/>
          </p:cNvPicPr>
          <p:nvPr/>
        </p:nvPicPr>
        <p:blipFill>
          <a:blip r:embed="rId2" cstate="print"/>
          <a:srcRect r="39256"/>
          <a:stretch>
            <a:fillRect/>
          </a:stretch>
        </p:blipFill>
        <p:spPr bwMode="auto">
          <a:xfrm>
            <a:off x="5292080" y="2060848"/>
            <a:ext cx="2910234" cy="3168352"/>
          </a:xfrm>
          <a:prstGeom prst="rect">
            <a:avLst/>
          </a:prstGeom>
          <a:noFill/>
        </p:spPr>
      </p:pic>
      <p:grpSp>
        <p:nvGrpSpPr>
          <p:cNvPr id="3" name="Gruppe 55"/>
          <p:cNvGrpSpPr>
            <a:grpSpLocks/>
          </p:cNvGrpSpPr>
          <p:nvPr/>
        </p:nvGrpSpPr>
        <p:grpSpPr bwMode="auto">
          <a:xfrm>
            <a:off x="467544" y="1883830"/>
            <a:ext cx="583183" cy="3489299"/>
            <a:chOff x="499492" y="1677505"/>
            <a:chExt cx="583183" cy="3349723"/>
          </a:xfrm>
        </p:grpSpPr>
        <p:sp>
          <p:nvSpPr>
            <p:cNvPr id="6" name="Rektangel 7"/>
            <p:cNvSpPr>
              <a:spLocks noChangeArrowheads="1"/>
            </p:cNvSpPr>
            <p:nvPr/>
          </p:nvSpPr>
          <p:spPr bwMode="auto">
            <a:xfrm>
              <a:off x="499492" y="1677505"/>
              <a:ext cx="583183" cy="792086"/>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7" name="Rektangel 40"/>
            <p:cNvSpPr>
              <a:spLocks noChangeArrowheads="1"/>
            </p:cNvSpPr>
            <p:nvPr/>
          </p:nvSpPr>
          <p:spPr bwMode="auto">
            <a:xfrm>
              <a:off x="499492" y="2538718"/>
              <a:ext cx="583183" cy="792088"/>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8" name="Rektangel 11"/>
            <p:cNvSpPr>
              <a:spLocks noChangeArrowheads="1"/>
            </p:cNvSpPr>
            <p:nvPr/>
          </p:nvSpPr>
          <p:spPr bwMode="auto">
            <a:xfrm>
              <a:off x="499492" y="3371132"/>
              <a:ext cx="583183" cy="792000"/>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9" name="Rektangel 13"/>
            <p:cNvSpPr>
              <a:spLocks noChangeArrowheads="1"/>
            </p:cNvSpPr>
            <p:nvPr/>
          </p:nvSpPr>
          <p:spPr bwMode="auto">
            <a:xfrm>
              <a:off x="499492" y="4235228"/>
              <a:ext cx="583183" cy="792000"/>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3" name="Tekstboks 8"/>
            <p:cNvSpPr txBox="1">
              <a:spLocks noChangeArrowheads="1"/>
            </p:cNvSpPr>
            <p:nvPr/>
          </p:nvSpPr>
          <p:spPr bwMode="auto">
            <a:xfrm>
              <a:off x="571500" y="1868167"/>
              <a:ext cx="479425" cy="279400"/>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1</a:t>
              </a:r>
            </a:p>
          </p:txBody>
        </p:sp>
        <p:sp>
          <p:nvSpPr>
            <p:cNvPr id="14" name="Tekstboks 49"/>
            <p:cNvSpPr txBox="1">
              <a:spLocks noChangeArrowheads="1"/>
            </p:cNvSpPr>
            <p:nvPr/>
          </p:nvSpPr>
          <p:spPr bwMode="auto">
            <a:xfrm>
              <a:off x="571500" y="2723059"/>
              <a:ext cx="47942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2</a:t>
              </a:r>
            </a:p>
          </p:txBody>
        </p:sp>
        <p:sp>
          <p:nvSpPr>
            <p:cNvPr id="15" name="Tekstboks 50"/>
            <p:cNvSpPr txBox="1">
              <a:spLocks noChangeArrowheads="1"/>
            </p:cNvSpPr>
            <p:nvPr/>
          </p:nvSpPr>
          <p:spPr bwMode="auto">
            <a:xfrm>
              <a:off x="571500" y="3587156"/>
              <a:ext cx="407417"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da-DK" sz="1200" dirty="0">
                  <a:solidFill>
                    <a:schemeClr val="bg1"/>
                  </a:solidFill>
                  <a:latin typeface="Arial" pitchFamily="34" charset="0"/>
                  <a:ea typeface="ＭＳ Ｐゴシック" pitchFamily="-97" charset="-128"/>
                </a:rPr>
                <a:t>3</a:t>
              </a:r>
            </a:p>
          </p:txBody>
        </p:sp>
        <p:sp>
          <p:nvSpPr>
            <p:cNvPr id="16" name="Tekstboks 51"/>
            <p:cNvSpPr txBox="1">
              <a:spLocks noChangeArrowheads="1"/>
            </p:cNvSpPr>
            <p:nvPr/>
          </p:nvSpPr>
          <p:spPr bwMode="auto">
            <a:xfrm>
              <a:off x="542628" y="4523260"/>
              <a:ext cx="479425" cy="274637"/>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4</a:t>
              </a:r>
            </a:p>
          </p:txBody>
        </p:sp>
      </p:grpSp>
      <p:sp>
        <p:nvSpPr>
          <p:cNvPr id="21" name="Rektangel 16"/>
          <p:cNvSpPr>
            <a:spLocks noChangeArrowheads="1"/>
          </p:cNvSpPr>
          <p:nvPr/>
        </p:nvSpPr>
        <p:spPr bwMode="auto">
          <a:xfrm>
            <a:off x="1115616" y="2780928"/>
            <a:ext cx="3816424" cy="864096"/>
          </a:xfrm>
          <a:prstGeom prst="rect">
            <a:avLst/>
          </a:prstGeom>
          <a:solidFill>
            <a:schemeClr val="accent1">
              <a:lumMod val="20000"/>
              <a:lumOff val="8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r>
              <a:rPr lang="el-GR" sz="1400" b="1" dirty="0" smtClean="0">
                <a:latin typeface="Arial" pitchFamily="34" charset="0"/>
                <a:ea typeface="ＭＳ Ｐゴシック" pitchFamily="-97" charset="-128"/>
              </a:rPr>
              <a:t>2</a:t>
            </a:r>
            <a:r>
              <a:rPr lang="el-GR" sz="1400" b="1" baseline="30000" dirty="0" smtClean="0">
                <a:latin typeface="Arial" pitchFamily="34" charset="0"/>
                <a:ea typeface="ＭＳ Ｐゴシック" pitchFamily="-97" charset="-128"/>
              </a:rPr>
              <a:t>ο</a:t>
            </a:r>
            <a:r>
              <a:rPr lang="el-GR" sz="1400" b="1" dirty="0" smtClean="0">
                <a:latin typeface="Arial" pitchFamily="34" charset="0"/>
                <a:ea typeface="ＭＳ Ｐゴシック" pitchFamily="-97" charset="-128"/>
              </a:rPr>
              <a:t> στάδιο: Η αδαμαντίνη καταρρέει και σχηματίζεται κοιλότητα.  Οι βλάβες προχωρούν στην οδοντίνη και είναι μη αντιστρεπτές</a:t>
            </a:r>
            <a:endParaRPr lang="da-DK" sz="1400" b="1" dirty="0">
              <a:latin typeface="Arial" pitchFamily="34" charset="0"/>
              <a:ea typeface="ＭＳ Ｐゴシック" pitchFamily="-97" charset="-128"/>
            </a:endParaRPr>
          </a:p>
        </p:txBody>
      </p:sp>
      <p:sp>
        <p:nvSpPr>
          <p:cNvPr id="22" name="Rektangel 16"/>
          <p:cNvSpPr>
            <a:spLocks noChangeArrowheads="1"/>
          </p:cNvSpPr>
          <p:nvPr/>
        </p:nvSpPr>
        <p:spPr bwMode="auto">
          <a:xfrm>
            <a:off x="1115616" y="3717032"/>
            <a:ext cx="3816424" cy="792000"/>
          </a:xfrm>
          <a:prstGeom prst="rect">
            <a:avLst/>
          </a:prstGeom>
          <a:solidFill>
            <a:schemeClr val="accent1">
              <a:lumMod val="20000"/>
              <a:lumOff val="8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r>
              <a:rPr lang="el-GR" sz="1400" b="1" dirty="0" smtClean="0">
                <a:latin typeface="Arial" pitchFamily="34" charset="0"/>
                <a:ea typeface="ＭＳ Ｐゴシック" pitchFamily="-97" charset="-128"/>
              </a:rPr>
              <a:t>3</a:t>
            </a:r>
            <a:r>
              <a:rPr lang="el-GR" sz="1400" b="1" baseline="30000" dirty="0" smtClean="0">
                <a:latin typeface="Arial" pitchFamily="34" charset="0"/>
                <a:ea typeface="ＭＳ Ｐゴシック" pitchFamily="-97" charset="-128"/>
              </a:rPr>
              <a:t>ο</a:t>
            </a:r>
            <a:r>
              <a:rPr lang="el-GR" sz="1400" b="1" dirty="0" smtClean="0">
                <a:latin typeface="Arial" pitchFamily="34" charset="0"/>
                <a:ea typeface="ＭＳ Ｐゴシック" pitchFamily="-97" charset="-128"/>
              </a:rPr>
              <a:t> στάδιο: Οι βλάβες προχωρούν στον πολφό.  Το άτομο αισθάνεται συνεχή πόνο</a:t>
            </a:r>
            <a:endParaRPr lang="da-DK" sz="1400" b="1" dirty="0">
              <a:latin typeface="Arial" pitchFamily="34" charset="0"/>
              <a:ea typeface="ＭＳ Ｐゴシック" pitchFamily="-97" charset="-128"/>
            </a:endParaRPr>
          </a:p>
        </p:txBody>
      </p:sp>
      <p:sp>
        <p:nvSpPr>
          <p:cNvPr id="23" name="Rektangel 16"/>
          <p:cNvSpPr>
            <a:spLocks noChangeArrowheads="1"/>
          </p:cNvSpPr>
          <p:nvPr/>
        </p:nvSpPr>
        <p:spPr bwMode="auto">
          <a:xfrm>
            <a:off x="1115616" y="4581128"/>
            <a:ext cx="3816424" cy="792000"/>
          </a:xfrm>
          <a:prstGeom prst="rect">
            <a:avLst/>
          </a:prstGeom>
          <a:solidFill>
            <a:schemeClr val="accent1">
              <a:lumMod val="20000"/>
              <a:lumOff val="8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r>
              <a:rPr lang="el-GR" sz="1400" b="1" dirty="0" smtClean="0">
                <a:latin typeface="Arial" pitchFamily="34" charset="0"/>
                <a:ea typeface="ＭＳ Ｐゴシック" pitchFamily="-97" charset="-128"/>
              </a:rPr>
              <a:t>4</a:t>
            </a:r>
            <a:r>
              <a:rPr lang="el-GR" sz="1400" b="1" baseline="30000" dirty="0" smtClean="0">
                <a:latin typeface="Arial" pitchFamily="34" charset="0"/>
                <a:ea typeface="ＭＳ Ｐゴシック" pitchFamily="-97" charset="-128"/>
              </a:rPr>
              <a:t>ο</a:t>
            </a:r>
            <a:r>
              <a:rPr lang="el-GR" sz="1400" b="1" dirty="0" smtClean="0">
                <a:latin typeface="Arial" pitchFamily="34" charset="0"/>
                <a:ea typeface="ＭＳ Ｐゴシック" pitchFamily="-97" charset="-128"/>
              </a:rPr>
              <a:t> στάδιο:  Οι βλάβες επεκτείνονται στη ρίζα.  Ο πόνος γίνεται ιδιαίτερα οξύς</a:t>
            </a:r>
            <a:endParaRPr lang="da-DK" sz="1400" b="1" dirty="0">
              <a:latin typeface="Arial" pitchFamily="34" charset="0"/>
              <a:ea typeface="ＭＳ Ｐゴシック" pitchFamily="-97" charset="-12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766445"/>
            <a:ext cx="4320480" cy="646331"/>
          </a:xfrm>
          <a:prstGeom prst="rect">
            <a:avLst/>
          </a:prstGeom>
          <a:solidFill>
            <a:schemeClr val="accent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Περιοδοντίτιδα των ενηλίκων</a:t>
            </a:r>
          </a:p>
          <a:p>
            <a:pPr algn="ctr"/>
            <a:r>
              <a:rPr lang="el-GR" b="1" dirty="0" smtClean="0"/>
              <a:t> (χρόνια περιοδοντίτιδα)</a:t>
            </a:r>
            <a:endParaRPr lang="el-GR" b="1" dirty="0"/>
          </a:p>
        </p:txBody>
      </p:sp>
      <p:sp>
        <p:nvSpPr>
          <p:cNvPr id="3" name="2 - TextBox"/>
          <p:cNvSpPr txBox="1"/>
          <p:nvPr/>
        </p:nvSpPr>
        <p:spPr>
          <a:xfrm>
            <a:off x="2483768" y="1556792"/>
            <a:ext cx="4320480" cy="3293209"/>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Η κοινή μορφή περιοδοντίτιδας (80-90% των περιοδοντικών νόσων)</a:t>
            </a:r>
          </a:p>
          <a:p>
            <a:pPr>
              <a:buFont typeface="Wingdings" pitchFamily="2" charset="2"/>
              <a:buChar char="ü"/>
            </a:pPr>
            <a:r>
              <a:rPr lang="el-GR" sz="1600" dirty="0" smtClean="0"/>
              <a:t>Αποτελεί την κύρια αιτία απώλειας δοντιών στους ενήλικες</a:t>
            </a:r>
          </a:p>
          <a:p>
            <a:pPr>
              <a:buFont typeface="Wingdings" pitchFamily="2" charset="2"/>
              <a:buChar char="ü"/>
            </a:pPr>
            <a:r>
              <a:rPr lang="el-GR" sz="1600" dirty="0" smtClean="0"/>
              <a:t>Εμφανίζεται συνήθως μετά την εφηβεία και έχει αργή εξέλιξη, με αποτέλεσμα να γίνεται κλινικά αντιληπτή μετά την ηλικία των 35 χρόνων</a:t>
            </a:r>
          </a:p>
          <a:p>
            <a:pPr>
              <a:buFont typeface="Wingdings" pitchFamily="2" charset="2"/>
              <a:buChar char="ü"/>
            </a:pPr>
            <a:r>
              <a:rPr lang="el-GR" sz="1600" dirty="0" smtClean="0"/>
              <a:t>Συνήθως προσβάλλονται πολλά δόντια, αλλά πιο συχνά οι τομείς και οι πρώτοι γομφίοι</a:t>
            </a:r>
          </a:p>
          <a:p>
            <a:pPr>
              <a:buFont typeface="Wingdings" pitchFamily="2" charset="2"/>
              <a:buChar char="ü"/>
            </a:pPr>
            <a:r>
              <a:rPr lang="el-GR" sz="1600" dirty="0" smtClean="0"/>
              <a:t>Ανταποκρίνεται θετικά στην θεραπεία με αφαίρεση της πλάκας, είναι όμως πιθανό να εξελιχθεί σε ταχέως εξελισσόμενη περιοδοντίτιδα με γρήγορη καταστροφή των δοντιών </a:t>
            </a:r>
            <a:endParaRPr lang="el-GR" sz="16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611560" y="548680"/>
          <a:ext cx="7992888" cy="5400040"/>
        </p:xfrm>
        <a:graphic>
          <a:graphicData uri="http://schemas.openxmlformats.org/drawingml/2006/table">
            <a:tbl>
              <a:tblPr firstRow="1" bandRow="1">
                <a:tableStyleId>{5C22544A-7EE6-4342-B048-85BDC9FD1C3A}</a:tableStyleId>
              </a:tblPr>
              <a:tblGrid>
                <a:gridCol w="3024336"/>
                <a:gridCol w="4968552"/>
              </a:tblGrid>
              <a:tr h="370840">
                <a:tc>
                  <a:txBody>
                    <a:bodyPr/>
                    <a:lstStyle/>
                    <a:p>
                      <a:pPr algn="ctr"/>
                      <a:r>
                        <a:rPr lang="el-GR" dirty="0" smtClean="0"/>
                        <a:t>Περιοδοντίτιδα </a:t>
                      </a:r>
                      <a:endParaRPr lang="el-GR" dirty="0"/>
                    </a:p>
                  </a:txBody>
                  <a:tcPr/>
                </a:tc>
                <a:tc>
                  <a:txBody>
                    <a:bodyPr/>
                    <a:lstStyle/>
                    <a:p>
                      <a:pPr algn="ctr"/>
                      <a:r>
                        <a:rPr lang="el-GR" dirty="0" smtClean="0"/>
                        <a:t>Χαρακτηριστικά </a:t>
                      </a:r>
                      <a:endParaRPr lang="el-GR" dirty="0"/>
                    </a:p>
                  </a:txBody>
                  <a:tcPr/>
                </a:tc>
              </a:tr>
              <a:tr h="370840">
                <a:tc>
                  <a:txBody>
                    <a:bodyPr/>
                    <a:lstStyle/>
                    <a:p>
                      <a:r>
                        <a:rPr lang="el-GR" sz="1400" dirty="0" smtClean="0"/>
                        <a:t>Εφηβική περιοδοντίτιδα</a:t>
                      </a:r>
                      <a:endParaRPr lang="el-GR" sz="1400" dirty="0"/>
                    </a:p>
                  </a:txBody>
                  <a:tcPr/>
                </a:tc>
                <a:tc>
                  <a:txBody>
                    <a:bodyPr/>
                    <a:lstStyle/>
                    <a:p>
                      <a:r>
                        <a:rPr lang="el-GR" sz="1400" dirty="0" smtClean="0"/>
                        <a:t>Σπάνια ασθένεια που επηρεάζει μικρό αριθμό εφήβων και είναι πιο κοινή στα κορίτσια. Χαρακτηρίζεται από γρήγορη καταστροφή των περιοδοντικών ιστών. Διακρίνεται σε εντοπισμένη και γενικευμένη </a:t>
                      </a:r>
                      <a:endParaRPr lang="el-GR" sz="1400" dirty="0"/>
                    </a:p>
                  </a:txBody>
                  <a:tcPr/>
                </a:tc>
              </a:tr>
              <a:tr h="370840">
                <a:tc>
                  <a:txBody>
                    <a:bodyPr/>
                    <a:lstStyle/>
                    <a:p>
                      <a:r>
                        <a:rPr lang="el-GR" sz="1400" dirty="0" smtClean="0"/>
                        <a:t>Προεφηβική περιοδοντίτιδα</a:t>
                      </a:r>
                      <a:endParaRPr lang="el-GR" sz="1400" dirty="0"/>
                    </a:p>
                  </a:txBody>
                  <a:tcPr/>
                </a:tc>
                <a:tc>
                  <a:txBody>
                    <a:bodyPr/>
                    <a:lstStyle/>
                    <a:p>
                      <a:r>
                        <a:rPr lang="el-GR" sz="1400" dirty="0" smtClean="0"/>
                        <a:t>Εξαιρετικά σπάνια. Εμφανίζεται λίγο μετά την ανατολή των νεογιλών δοντιών. Διακρίνεται σε γενικευμένη που ξεκινά κατά την ανατολή των νεογιλών δοντιών και στην εντοπισμένη που ξεκινά συνήθως πριν από τα 5 χρόνια</a:t>
                      </a:r>
                      <a:endParaRPr lang="el-GR" sz="1400" dirty="0"/>
                    </a:p>
                  </a:txBody>
                  <a:tcPr/>
                </a:tc>
              </a:tr>
              <a:tr h="370840">
                <a:tc>
                  <a:txBody>
                    <a:bodyPr/>
                    <a:lstStyle/>
                    <a:p>
                      <a:r>
                        <a:rPr lang="el-GR" sz="1400" dirty="0" smtClean="0"/>
                        <a:t>Ταχέως εξελισσόμενη περιοδοντίτιδα</a:t>
                      </a:r>
                      <a:endParaRPr lang="el-GR" sz="1400" dirty="0"/>
                    </a:p>
                  </a:txBody>
                  <a:tcPr/>
                </a:tc>
                <a:tc>
                  <a:txBody>
                    <a:bodyPr/>
                    <a:lstStyle/>
                    <a:p>
                      <a:r>
                        <a:rPr lang="el-GR" sz="1400" dirty="0" smtClean="0"/>
                        <a:t>Ξεκινάει συνήθως μεταξύ της εφηβείας</a:t>
                      </a:r>
                      <a:r>
                        <a:rPr lang="el-GR" sz="1400" baseline="0" dirty="0" smtClean="0"/>
                        <a:t> και της ηλικίας των 30-35 χρόνων. Προσβάλλει συνήθως όλα τα δόντια</a:t>
                      </a:r>
                      <a:endParaRPr lang="el-GR" sz="1400" dirty="0"/>
                    </a:p>
                  </a:txBody>
                  <a:tcPr/>
                </a:tc>
              </a:tr>
              <a:tr h="370840">
                <a:tc>
                  <a:txBody>
                    <a:bodyPr/>
                    <a:lstStyle/>
                    <a:p>
                      <a:r>
                        <a:rPr lang="el-GR" sz="1400" dirty="0" smtClean="0"/>
                        <a:t>Επίμονη </a:t>
                      </a:r>
                      <a:r>
                        <a:rPr lang="el-GR" sz="1400" dirty="0" err="1" smtClean="0"/>
                        <a:t>περοδοντίτιδα</a:t>
                      </a:r>
                      <a:endParaRPr lang="el-GR" sz="1400" dirty="0"/>
                    </a:p>
                  </a:txBody>
                  <a:tcPr/>
                </a:tc>
                <a:tc>
                  <a:txBody>
                    <a:bodyPr/>
                    <a:lstStyle/>
                    <a:p>
                      <a:r>
                        <a:rPr lang="el-GR" sz="1400" dirty="0" smtClean="0"/>
                        <a:t>Περιοδοντίτιδα που δεν ανταποκρίνεται στην συνηθισμένη θεραπεία πιθανό λόγω ανάπτυξης ανθεκτικότητας από τα μικρόβια ή αδρανοποίησης των φαρμάκων από γειτονικά</a:t>
                      </a:r>
                      <a:r>
                        <a:rPr lang="el-GR" sz="1400" baseline="0" dirty="0" smtClean="0"/>
                        <a:t> βακτήρια</a:t>
                      </a:r>
                      <a:endParaRPr lang="el-GR" sz="1400" dirty="0"/>
                    </a:p>
                  </a:txBody>
                  <a:tcPr/>
                </a:tc>
              </a:tr>
              <a:tr h="370840">
                <a:tc>
                  <a:txBody>
                    <a:bodyPr/>
                    <a:lstStyle/>
                    <a:p>
                      <a:r>
                        <a:rPr lang="el-GR" sz="1400" dirty="0" smtClean="0"/>
                        <a:t>Περιοδοντικές νόσοι</a:t>
                      </a:r>
                      <a:r>
                        <a:rPr lang="el-GR" sz="1400" baseline="0" dirty="0" smtClean="0"/>
                        <a:t> και </a:t>
                      </a:r>
                      <a:r>
                        <a:rPr lang="en-US" sz="1400" baseline="0" dirty="0" smtClean="0"/>
                        <a:t>HIV</a:t>
                      </a:r>
                      <a:endParaRPr lang="el-GR" sz="1400" dirty="0"/>
                    </a:p>
                  </a:txBody>
                  <a:tcPr/>
                </a:tc>
                <a:tc>
                  <a:txBody>
                    <a:bodyPr/>
                    <a:lstStyle/>
                    <a:p>
                      <a:r>
                        <a:rPr lang="el-GR" sz="1400" dirty="0" smtClean="0"/>
                        <a:t>Οι ασθενείς με </a:t>
                      </a:r>
                      <a:r>
                        <a:rPr lang="en-US" sz="1400" dirty="0" smtClean="0"/>
                        <a:t>AIDS</a:t>
                      </a:r>
                      <a:r>
                        <a:rPr lang="el-GR" sz="1400" dirty="0" smtClean="0"/>
                        <a:t> υποφέρουν</a:t>
                      </a:r>
                      <a:r>
                        <a:rPr lang="el-GR" sz="1400" baseline="0" dirty="0" smtClean="0"/>
                        <a:t> συχνά από ασυνήθιστα βαριά και γρήγορης εξέλιξης περιοδοντίτιδα και οξεία ελκονεκρωτική ουλίτιδα</a:t>
                      </a:r>
                      <a:endParaRPr lang="el-GR" sz="1400" dirty="0"/>
                    </a:p>
                  </a:txBody>
                  <a:tcPr/>
                </a:tc>
              </a:tr>
              <a:tr h="370840">
                <a:tc>
                  <a:txBody>
                    <a:bodyPr/>
                    <a:lstStyle/>
                    <a:p>
                      <a:r>
                        <a:rPr lang="el-GR" sz="1400" dirty="0" smtClean="0"/>
                        <a:t>Περιοδοντίτιδα του διαβήτη</a:t>
                      </a:r>
                      <a:endParaRPr lang="el-GR" sz="1400" dirty="0"/>
                    </a:p>
                  </a:txBody>
                  <a:tcPr/>
                </a:tc>
                <a:tc>
                  <a:txBody>
                    <a:bodyPr/>
                    <a:lstStyle/>
                    <a:p>
                      <a:r>
                        <a:rPr lang="el-GR" sz="1400" dirty="0" smtClean="0"/>
                        <a:t>Τα άτομα με διαβήτη έχουν</a:t>
                      </a:r>
                      <a:r>
                        <a:rPr lang="el-GR" sz="1400" baseline="0" dirty="0" smtClean="0"/>
                        <a:t> προδιάθεση για προχωρημένη περιοδοντίτιδα, λόγω μειωμένης άμυνας του οργανισμού. Η νόσος είναι βαρύτερη σε άτομα που τα επίπεδα γλυκόζης στο αίμα τους είναι μη ελεγχόμενα</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47664" y="1187460"/>
            <a:ext cx="3960440" cy="369332"/>
          </a:xfrm>
          <a:prstGeom prst="rect">
            <a:avLst/>
          </a:prstGeom>
          <a:solidFill>
            <a:schemeClr val="accent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Αποστήματα </a:t>
            </a:r>
            <a:endParaRPr lang="el-GR" b="1" dirty="0"/>
          </a:p>
        </p:txBody>
      </p:sp>
      <p:sp>
        <p:nvSpPr>
          <p:cNvPr id="3" name="2 - TextBox"/>
          <p:cNvSpPr txBox="1"/>
          <p:nvPr/>
        </p:nvSpPr>
        <p:spPr>
          <a:xfrm>
            <a:off x="1547664" y="1700808"/>
            <a:ext cx="3960440" cy="3293209"/>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Εντοπισμένες, επώδυνες, πυώδεις φλεγμονές  με χαρακτηριστικό οίδημα.</a:t>
            </a:r>
          </a:p>
          <a:p>
            <a:r>
              <a:rPr lang="el-GR" sz="1600" dirty="0" smtClean="0"/>
              <a:t>Διακρίνονται σε:</a:t>
            </a:r>
          </a:p>
          <a:p>
            <a:r>
              <a:rPr lang="el-GR" sz="1600" b="1" dirty="0" smtClean="0"/>
              <a:t>Περιοδοντικά:</a:t>
            </a:r>
            <a:r>
              <a:rPr lang="el-GR" sz="1600" dirty="0" smtClean="0"/>
              <a:t> εντοπίζονται στο ουλικό τοίχωμα του θυλάκου. Προκαλούνται όταν αποφραχτεί το στόμιο του θυλάκου</a:t>
            </a:r>
          </a:p>
          <a:p>
            <a:r>
              <a:rPr lang="el-GR" sz="1600" b="1" dirty="0" err="1" smtClean="0"/>
              <a:t>Ουλικά</a:t>
            </a:r>
            <a:r>
              <a:rPr lang="el-GR" sz="1600" b="1" dirty="0" smtClean="0"/>
              <a:t>:</a:t>
            </a:r>
            <a:r>
              <a:rPr lang="el-GR" sz="1600" dirty="0" smtClean="0"/>
              <a:t> εντοπίζονται στα ούλα και προκαλούνται από την εισβολή ξένου σώματος  στα ούλα μετά από τραυματισμό</a:t>
            </a:r>
          </a:p>
          <a:p>
            <a:r>
              <a:rPr lang="el-GR" sz="1600" b="1" dirty="0" err="1" smtClean="0"/>
              <a:t>Ακρορριζικά</a:t>
            </a:r>
            <a:r>
              <a:rPr lang="el-GR" sz="1600" b="1" dirty="0" smtClean="0"/>
              <a:t> ή φατνιακά</a:t>
            </a:r>
            <a:r>
              <a:rPr lang="el-GR" sz="1600" dirty="0" smtClean="0"/>
              <a:t>: εντοπίζονται στο </a:t>
            </a:r>
            <a:r>
              <a:rPr lang="el-GR" sz="1600" dirty="0" err="1" smtClean="0"/>
              <a:t>ακρορρίζιο</a:t>
            </a:r>
            <a:r>
              <a:rPr lang="el-GR" sz="1600" dirty="0" smtClean="0"/>
              <a:t> του δοντιού και οφείλονται σε μικροβιακή μόλυνση στο ριζικό σωλήνα η οποία εξαπλώνεται στους γειτονικούς ιστούς </a:t>
            </a:r>
            <a:endParaRPr lang="el-GR" sz="1600" dirty="0"/>
          </a:p>
        </p:txBody>
      </p:sp>
      <p:pic>
        <p:nvPicPr>
          <p:cNvPr id="1026" name="Picture 2" descr="Αποτέλεσμα εικόνας για περιοδοντικό απόστημα"/>
          <p:cNvPicPr>
            <a:picLocks noChangeAspect="1" noChangeArrowheads="1"/>
          </p:cNvPicPr>
          <p:nvPr/>
        </p:nvPicPr>
        <p:blipFill>
          <a:blip r:embed="rId2" cstate="print"/>
          <a:srcRect/>
          <a:stretch>
            <a:fillRect/>
          </a:stretch>
        </p:blipFill>
        <p:spPr bwMode="auto">
          <a:xfrm>
            <a:off x="5868144" y="2375148"/>
            <a:ext cx="2714625" cy="14859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19672" y="1052736"/>
            <a:ext cx="5904656" cy="400110"/>
          </a:xfrm>
          <a:prstGeom prst="rect">
            <a:avLst/>
          </a:prstGeom>
          <a:solidFill>
            <a:schemeClr val="accent2">
              <a:lumMod val="75000"/>
            </a:schemeClr>
          </a:solidFill>
        </p:spPr>
        <p:txBody>
          <a:bodyPr wrap="square" rtlCol="0">
            <a:spAutoFit/>
          </a:bodyPr>
          <a:lstStyle/>
          <a:p>
            <a:pPr algn="ctr"/>
            <a:r>
              <a:rPr lang="el-GR" sz="2000" b="1" dirty="0" smtClean="0">
                <a:solidFill>
                  <a:schemeClr val="bg1"/>
                </a:solidFill>
              </a:rPr>
              <a:t>Βακτηριακές λοιμώξεις της στοματικής κοιλότητας</a:t>
            </a:r>
            <a:endParaRPr lang="el-GR" sz="2000" b="1" dirty="0">
              <a:solidFill>
                <a:schemeClr val="bg1"/>
              </a:solidFill>
            </a:endParaRPr>
          </a:p>
        </p:txBody>
      </p:sp>
      <p:sp>
        <p:nvSpPr>
          <p:cNvPr id="3" name="2 - TextBox"/>
          <p:cNvSpPr txBox="1"/>
          <p:nvPr/>
        </p:nvSpPr>
        <p:spPr>
          <a:xfrm>
            <a:off x="3059832" y="1951672"/>
            <a:ext cx="3024336" cy="1477328"/>
          </a:xfrm>
          <a:prstGeom prst="rect">
            <a:avLst/>
          </a:prstGeom>
          <a:solidFill>
            <a:schemeClr val="accent2">
              <a:lumMod val="75000"/>
            </a:schemeClr>
          </a:solidFill>
        </p:spPr>
        <p:txBody>
          <a:bodyPr wrap="square" rtlCol="0">
            <a:spAutoFit/>
          </a:bodyPr>
          <a:lstStyle/>
          <a:p>
            <a:pPr algn="ctr"/>
            <a:endParaRPr lang="el-GR" dirty="0" smtClean="0">
              <a:solidFill>
                <a:schemeClr val="bg1"/>
              </a:solidFill>
            </a:endParaRPr>
          </a:p>
          <a:p>
            <a:pPr algn="ctr"/>
            <a:r>
              <a:rPr lang="el-GR" dirty="0" smtClean="0">
                <a:solidFill>
                  <a:schemeClr val="bg1"/>
                </a:solidFill>
              </a:rPr>
              <a:t>Λοιμώξεις από ευκαιριακά παθογόνα και πιο σπάνια από παθογόνα βακτήρια</a:t>
            </a:r>
          </a:p>
          <a:p>
            <a:endParaRPr lang="el-GR" dirty="0"/>
          </a:p>
        </p:txBody>
      </p:sp>
      <p:pic>
        <p:nvPicPr>
          <p:cNvPr id="49154" name="Picture 2" descr="http://t2.gstatic.com/images?q=tbn:ANd9GcREWMTRN-PEVJ88Re8mxh0v1NDPi1idBDLDPQloAqTWB0JDCVoL"/>
          <p:cNvPicPr>
            <a:picLocks noChangeAspect="1" noChangeArrowheads="1"/>
          </p:cNvPicPr>
          <p:nvPr/>
        </p:nvPicPr>
        <p:blipFill>
          <a:blip r:embed="rId2" cstate="print"/>
          <a:srcRect r="5128" b="6401"/>
          <a:stretch>
            <a:fillRect/>
          </a:stretch>
        </p:blipFill>
        <p:spPr bwMode="auto">
          <a:xfrm>
            <a:off x="3131840" y="3645024"/>
            <a:ext cx="2664296" cy="1872208"/>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19672" y="836712"/>
            <a:ext cx="4464496" cy="400110"/>
          </a:xfrm>
          <a:prstGeom prst="rect">
            <a:avLst/>
          </a:prstGeom>
          <a:solidFill>
            <a:schemeClr val="accent2">
              <a:lumMod val="75000"/>
            </a:schemeClr>
          </a:solidFill>
        </p:spPr>
        <p:txBody>
          <a:bodyPr wrap="square" rtlCol="0">
            <a:spAutoFit/>
          </a:bodyPr>
          <a:lstStyle/>
          <a:p>
            <a:pPr algn="ctr"/>
            <a:r>
              <a:rPr lang="el-GR" sz="2000" b="1" dirty="0" smtClean="0">
                <a:solidFill>
                  <a:schemeClr val="bg1"/>
                </a:solidFill>
              </a:rPr>
              <a:t>Ακτινομυκητίαση </a:t>
            </a:r>
            <a:endParaRPr lang="el-GR" sz="2000" b="1" dirty="0">
              <a:solidFill>
                <a:schemeClr val="bg1"/>
              </a:solidFill>
            </a:endParaRPr>
          </a:p>
        </p:txBody>
      </p:sp>
      <p:graphicFrame>
        <p:nvGraphicFramePr>
          <p:cNvPr id="3" name="2 - Διάγραμμα"/>
          <p:cNvGraphicFramePr/>
          <p:nvPr/>
        </p:nvGraphicFramePr>
        <p:xfrm>
          <a:off x="1331640" y="1397000"/>
          <a:ext cx="6480720"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07504" y="44624"/>
          <a:ext cx="8964488" cy="652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0" y="144016"/>
          <a:ext cx="9144000" cy="6597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836712"/>
          <a:ext cx="6096000" cy="5504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aries - Enamel"/>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580112" y="476672"/>
            <a:ext cx="2808312" cy="2305050"/>
          </a:xfrm>
          <a:prstGeom prst="rect">
            <a:avLst/>
          </a:prstGeom>
          <a:noFill/>
          <a:ln>
            <a:noFill/>
          </a:ln>
        </p:spPr>
      </p:pic>
      <p:pic>
        <p:nvPicPr>
          <p:cNvPr id="4" name="3 - Εικόνα"/>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724128" y="2924944"/>
            <a:ext cx="2592288" cy="1981770"/>
          </a:xfrm>
          <a:prstGeom prst="rect">
            <a:avLst/>
          </a:prstGeom>
          <a:noFill/>
          <a:ln>
            <a:noFill/>
          </a:ln>
        </p:spPr>
      </p:pic>
      <p:sp>
        <p:nvSpPr>
          <p:cNvPr id="7" name="6 - TextBox"/>
          <p:cNvSpPr txBox="1"/>
          <p:nvPr/>
        </p:nvSpPr>
        <p:spPr>
          <a:xfrm>
            <a:off x="539552" y="548680"/>
            <a:ext cx="4248472" cy="369332"/>
          </a:xfrm>
          <a:prstGeom prst="rect">
            <a:avLst/>
          </a:prstGeom>
          <a:solidFill>
            <a:schemeClr val="tx2">
              <a:lumMod val="60000"/>
              <a:lumOff val="40000"/>
            </a:schemeClr>
          </a:solidFill>
          <a:ln>
            <a:noFill/>
          </a:ln>
        </p:spPr>
        <p:txBody>
          <a:bodyPr wrap="square" rtlCol="0">
            <a:spAutoFit/>
          </a:bodyPr>
          <a:lstStyle/>
          <a:p>
            <a:pPr algn="ctr"/>
            <a:r>
              <a:rPr lang="el-GR" b="1" dirty="0" smtClean="0">
                <a:solidFill>
                  <a:schemeClr val="bg1"/>
                </a:solidFill>
              </a:rPr>
              <a:t>1</a:t>
            </a:r>
            <a:r>
              <a:rPr lang="el-GR" b="1" baseline="30000" dirty="0" smtClean="0">
                <a:solidFill>
                  <a:schemeClr val="bg1"/>
                </a:solidFill>
              </a:rPr>
              <a:t>ο</a:t>
            </a:r>
            <a:r>
              <a:rPr lang="el-GR" b="1" dirty="0" smtClean="0">
                <a:solidFill>
                  <a:schemeClr val="bg1"/>
                </a:solidFill>
              </a:rPr>
              <a:t>  στάδιο ή αρχόμενη τερηδόνα </a:t>
            </a:r>
            <a:endParaRPr lang="el-GR" b="1" dirty="0">
              <a:solidFill>
                <a:schemeClr val="bg1"/>
              </a:solidFill>
            </a:endParaRPr>
          </a:p>
        </p:txBody>
      </p:sp>
      <p:grpSp>
        <p:nvGrpSpPr>
          <p:cNvPr id="8" name="9 - Ομάδα"/>
          <p:cNvGrpSpPr/>
          <p:nvPr/>
        </p:nvGrpSpPr>
        <p:grpSpPr>
          <a:xfrm>
            <a:off x="539552" y="980728"/>
            <a:ext cx="4248472" cy="1728192"/>
            <a:chOff x="323527" y="3645024"/>
            <a:chExt cx="4028723" cy="1728192"/>
          </a:xfrm>
        </p:grpSpPr>
        <p:sp>
          <p:nvSpPr>
            <p:cNvPr id="9" name="Rektangel 30"/>
            <p:cNvSpPr>
              <a:spLocks noChangeArrowheads="1"/>
            </p:cNvSpPr>
            <p:nvPr/>
          </p:nvSpPr>
          <p:spPr bwMode="auto">
            <a:xfrm>
              <a:off x="323527" y="3645024"/>
              <a:ext cx="4028723" cy="1728192"/>
            </a:xfrm>
            <a:prstGeom prst="rect">
              <a:avLst/>
            </a:prstGeom>
            <a:solidFill>
              <a:schemeClr val="tx2">
                <a:lumMod val="20000"/>
                <a:lumOff val="8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0" name="9 - TextBox"/>
            <p:cNvSpPr txBox="1"/>
            <p:nvPr/>
          </p:nvSpPr>
          <p:spPr>
            <a:xfrm>
              <a:off x="425952" y="3717032"/>
              <a:ext cx="3823873" cy="1569660"/>
            </a:xfrm>
            <a:prstGeom prst="rect">
              <a:avLst/>
            </a:prstGeom>
            <a:solidFill>
              <a:schemeClr val="accent1">
                <a:lumMod val="20000"/>
                <a:lumOff val="80000"/>
              </a:schemeClr>
            </a:solidFill>
          </p:spPr>
          <p:txBody>
            <a:bodyPr wrap="square" rtlCol="0">
              <a:spAutoFit/>
            </a:bodyPr>
            <a:lstStyle/>
            <a:p>
              <a:pPr algn="ctr"/>
              <a:r>
                <a:rPr lang="el-GR" sz="1600" dirty="0" smtClean="0">
                  <a:solidFill>
                    <a:srgbClr val="000000"/>
                  </a:solidFill>
                  <a:latin typeface="Arial" pitchFamily="34" charset="0"/>
                  <a:ea typeface="Times New Roman" pitchFamily="18" charset="0"/>
                </a:rPr>
                <a:t>Οι βλάβες ξεκινούν κάτω από την επιφάνεια της αδαμαντίνης, χωρίς ορατό κλινικό σημείο στην αρχή και με λευκή κηλίδα στη συνέχεια που μπορεί να εξελιχθεί σε σκούρα καφέ. Στο στάδιο αυτό η τερηδόνα είναι αναστρέψιμη</a:t>
              </a:r>
              <a:endParaRPr lang="el-GR" sz="1600" dirty="0"/>
            </a:p>
          </p:txBody>
        </p:sp>
      </p:grpSp>
      <p:grpSp>
        <p:nvGrpSpPr>
          <p:cNvPr id="11" name="9 - Ομάδα"/>
          <p:cNvGrpSpPr/>
          <p:nvPr/>
        </p:nvGrpSpPr>
        <p:grpSpPr>
          <a:xfrm>
            <a:off x="539552" y="2852936"/>
            <a:ext cx="4248472" cy="1728192"/>
            <a:chOff x="323527" y="3645024"/>
            <a:chExt cx="4028723" cy="1728192"/>
          </a:xfrm>
        </p:grpSpPr>
        <p:sp>
          <p:nvSpPr>
            <p:cNvPr id="12" name="Rektangel 30"/>
            <p:cNvSpPr>
              <a:spLocks noChangeArrowheads="1"/>
            </p:cNvSpPr>
            <p:nvPr/>
          </p:nvSpPr>
          <p:spPr bwMode="auto">
            <a:xfrm>
              <a:off x="323527" y="3645024"/>
              <a:ext cx="4028723" cy="1728192"/>
            </a:xfrm>
            <a:prstGeom prst="rect">
              <a:avLst/>
            </a:prstGeom>
            <a:solidFill>
              <a:schemeClr val="tx2">
                <a:lumMod val="20000"/>
                <a:lumOff val="8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3" name="12 - TextBox"/>
            <p:cNvSpPr txBox="1"/>
            <p:nvPr/>
          </p:nvSpPr>
          <p:spPr>
            <a:xfrm>
              <a:off x="425952" y="3717032"/>
              <a:ext cx="3823873" cy="1569660"/>
            </a:xfrm>
            <a:prstGeom prst="rect">
              <a:avLst/>
            </a:prstGeom>
            <a:solidFill>
              <a:schemeClr val="accent1">
                <a:lumMod val="20000"/>
                <a:lumOff val="80000"/>
              </a:schemeClr>
            </a:solidFill>
          </p:spPr>
          <p:txBody>
            <a:bodyPr wrap="square" rtlCol="0">
              <a:spAutoFit/>
            </a:bodyPr>
            <a:lstStyle/>
            <a:p>
              <a:pPr algn="ctr"/>
              <a:r>
                <a:rPr lang="el-GR" sz="1600" dirty="0" smtClean="0">
                  <a:solidFill>
                    <a:srgbClr val="000000"/>
                  </a:solidFill>
                  <a:latin typeface="Arial" pitchFamily="34" charset="0"/>
                  <a:ea typeface="Times New Roman" pitchFamily="18" charset="0"/>
                </a:rPr>
                <a:t>Οι βλάβες διαπιστώνονται με μικροσκόπιο, όπου φαίνεται αύξηση της απόστασης των κρυστάλλων της αδαμαντίνης, λόγω της μερικής αποικοδόμησής τους. Το μεγαλύτερο ποσοστό απώλειας αλάτων βρίσκεται κάτω από την επιφάνεια</a:t>
              </a:r>
              <a:endParaRPr lang="el-GR" sz="1600" dirty="0"/>
            </a:p>
          </p:txBody>
        </p:sp>
      </p:grpSp>
      <p:pic>
        <p:nvPicPr>
          <p:cNvPr id="14" name="Picture 2" descr="Αποτέλεσμα εικόνας για enamel caries"/>
          <p:cNvPicPr>
            <a:picLocks noChangeAspect="1" noChangeArrowheads="1"/>
          </p:cNvPicPr>
          <p:nvPr/>
        </p:nvPicPr>
        <p:blipFill>
          <a:blip r:embed="rId4" cstate="print"/>
          <a:srcRect/>
          <a:stretch>
            <a:fillRect/>
          </a:stretch>
        </p:blipFill>
        <p:spPr bwMode="auto">
          <a:xfrm>
            <a:off x="611560" y="4725144"/>
            <a:ext cx="4176464" cy="2017589"/>
          </a:xfrm>
          <a:prstGeom prst="rect">
            <a:avLst/>
          </a:prstGeom>
          <a:noFill/>
        </p:spPr>
      </p:pic>
      <p:sp>
        <p:nvSpPr>
          <p:cNvPr id="15" name="14 - TextBox"/>
          <p:cNvSpPr txBox="1"/>
          <p:nvPr/>
        </p:nvSpPr>
        <p:spPr>
          <a:xfrm>
            <a:off x="5724128" y="5013176"/>
            <a:ext cx="2664296" cy="1384995"/>
          </a:xfrm>
          <a:prstGeom prst="rect">
            <a:avLst/>
          </a:prstGeom>
          <a:solidFill>
            <a:schemeClr val="accent2">
              <a:lumMod val="20000"/>
              <a:lumOff val="80000"/>
            </a:schemeClr>
          </a:solidFill>
        </p:spPr>
        <p:txBody>
          <a:bodyPr wrap="square" rtlCol="0">
            <a:spAutoFit/>
          </a:bodyPr>
          <a:lstStyle/>
          <a:p>
            <a:r>
              <a:rPr lang="el-GR" sz="1400" dirty="0" smtClean="0"/>
              <a:t>Οι λευκές κηλίδες έχουν σχήμα στην αρχή ωοειδές και στη συνέχεια νεφροειδές. Είναι λείες και μαλακές. Εμφανίζονται στις όμορες επιφάνειες ή στις σχισμές. </a:t>
            </a:r>
            <a:endParaRPr lang="el-GR" sz="14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539552" y="-243408"/>
          <a:ext cx="7884876"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http://t3.gstatic.com/images?q=tbn:ANd9GcQq_bCbVgA1eDIqS-vdfkN6_RftMBfB0HqgINvBVKYsQkh8zu8G"/>
          <p:cNvPicPr>
            <a:picLocks noChangeAspect="1" noChangeArrowheads="1"/>
          </p:cNvPicPr>
          <p:nvPr/>
        </p:nvPicPr>
        <p:blipFill>
          <a:blip r:embed="rId7" cstate="print"/>
          <a:srcRect/>
          <a:stretch>
            <a:fillRect/>
          </a:stretch>
        </p:blipFill>
        <p:spPr bwMode="auto">
          <a:xfrm>
            <a:off x="683568" y="4077072"/>
            <a:ext cx="2304256" cy="2448272"/>
          </a:xfrm>
          <a:prstGeom prst="rect">
            <a:avLst/>
          </a:prstGeom>
          <a:noFill/>
        </p:spPr>
      </p:pic>
      <p:pic>
        <p:nvPicPr>
          <p:cNvPr id="5" name="Picture 4" descr="images of of medindia gives a general info about the glomerulonephritis what wallpaper"/>
          <p:cNvPicPr>
            <a:picLocks noChangeAspect="1" noChangeArrowheads="1"/>
          </p:cNvPicPr>
          <p:nvPr/>
        </p:nvPicPr>
        <p:blipFill>
          <a:blip r:embed="rId8" cstate="print"/>
          <a:srcRect/>
          <a:stretch>
            <a:fillRect/>
          </a:stretch>
        </p:blipFill>
        <p:spPr bwMode="auto">
          <a:xfrm>
            <a:off x="3203848" y="4077072"/>
            <a:ext cx="5184576" cy="2448272"/>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1475655" y="476672"/>
            <a:ext cx="5256585" cy="1324623"/>
            <a:chOff x="74170" y="-358127"/>
            <a:chExt cx="7928387" cy="1324623"/>
          </a:xfrm>
        </p:grpSpPr>
        <p:sp>
          <p:nvSpPr>
            <p:cNvPr id="3" name="2 - Στρογγυλεμένο ορθογώνιο"/>
            <p:cNvSpPr/>
            <p:nvPr/>
          </p:nvSpPr>
          <p:spPr>
            <a:xfrm>
              <a:off x="74170" y="-358127"/>
              <a:ext cx="7928387" cy="132462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Στρογγυλεμένο ορθογώνιο 4"/>
            <p:cNvSpPr/>
            <p:nvPr/>
          </p:nvSpPr>
          <p:spPr>
            <a:xfrm>
              <a:off x="74170" y="-358127"/>
              <a:ext cx="7850793" cy="12470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l-GR" sz="4100" kern="1200" dirty="0" smtClean="0"/>
                <a:t>Φυματίωση </a:t>
              </a:r>
              <a:endParaRPr lang="el-GR" sz="4100" kern="1200" dirty="0"/>
            </a:p>
          </p:txBody>
        </p:sp>
      </p:grpSp>
      <p:graphicFrame>
        <p:nvGraphicFramePr>
          <p:cNvPr id="5" name="4 - Διάγραμμα"/>
          <p:cNvGraphicFramePr/>
          <p:nvPr/>
        </p:nvGraphicFramePr>
        <p:xfrm>
          <a:off x="1524000" y="21328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791580" y="1116856"/>
          <a:ext cx="7560840"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611560" y="692696"/>
          <a:ext cx="793271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LOGGER_PHOTO_ID_5595421494470958226"/>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95536" y="1700808"/>
            <a:ext cx="3781425" cy="2333625"/>
          </a:xfrm>
          <a:prstGeom prst="rect">
            <a:avLst/>
          </a:prstGeom>
          <a:noFill/>
          <a:ln>
            <a:noFill/>
          </a:ln>
        </p:spPr>
      </p:pic>
      <p:sp>
        <p:nvSpPr>
          <p:cNvPr id="120833" name="Rectangle 1"/>
          <p:cNvSpPr>
            <a:spLocks noChangeArrowheads="1"/>
          </p:cNvSpPr>
          <p:nvPr/>
        </p:nvSpPr>
        <p:spPr bwMode="auto">
          <a:xfrm>
            <a:off x="251520" y="4077072"/>
            <a:ext cx="43204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u="none" strike="noStrike" cap="none" normalizeH="0" baseline="0" dirty="0" smtClean="0">
                <a:ln>
                  <a:noFill/>
                </a:ln>
                <a:solidFill>
                  <a:schemeClr val="tx1"/>
                </a:solidFill>
                <a:effectLst/>
                <a:latin typeface="Arial" pitchFamily="34" charset="0"/>
                <a:ea typeface="Times New Roman" pitchFamily="18" charset="0"/>
              </a:rPr>
              <a:t>Θετική αντίδραση </a:t>
            </a:r>
            <a:r>
              <a:rPr kumimoji="0" lang="en-US" sz="1600" b="0" u="none" strike="noStrike" cap="none" normalizeH="0" baseline="0" dirty="0" smtClean="0">
                <a:ln>
                  <a:noFill/>
                </a:ln>
                <a:solidFill>
                  <a:schemeClr val="tx1"/>
                </a:solidFill>
                <a:effectLst/>
                <a:latin typeface="Arial" pitchFamily="34" charset="0"/>
                <a:ea typeface="Times New Roman" pitchFamily="18" charset="0"/>
              </a:rPr>
              <a:t>Mantoux</a:t>
            </a:r>
            <a:r>
              <a:rPr kumimoji="0" lang="el-GR" sz="1600" b="0" u="none" strike="noStrike" cap="none" normalizeH="0" baseline="0" dirty="0" smtClean="0">
                <a:ln>
                  <a:noFill/>
                </a:ln>
                <a:solidFill>
                  <a:schemeClr val="tx1"/>
                </a:solidFill>
                <a:effectLst/>
                <a:latin typeface="Arial" pitchFamily="34" charset="0"/>
                <a:ea typeface="Times New Roman" pitchFamily="18" charset="0"/>
              </a:rPr>
              <a:t>.  Η αντίδραση θεωρείται θετική αν η διάμετρος της σκληρής επιφάνειας είναι μεγαλύτερη από 5-8</a:t>
            </a:r>
            <a:r>
              <a:rPr kumimoji="0" lang="en-US" sz="1600" b="0" u="none" strike="noStrike" cap="none" normalizeH="0" baseline="0" dirty="0" smtClean="0">
                <a:ln>
                  <a:noFill/>
                </a:ln>
                <a:solidFill>
                  <a:schemeClr val="tx1"/>
                </a:solidFill>
                <a:effectLst/>
                <a:latin typeface="Arial" pitchFamily="34" charset="0"/>
                <a:ea typeface="Times New Roman" pitchFamily="18" charset="0"/>
              </a:rPr>
              <a:t>mm</a:t>
            </a:r>
            <a:endParaRPr kumimoji="0" lang="en-US" sz="1600" b="0" u="none" strike="noStrike" cap="none" normalizeH="0" baseline="0" dirty="0" smtClean="0">
              <a:ln>
                <a:noFill/>
              </a:ln>
              <a:solidFill>
                <a:schemeClr val="tx1"/>
              </a:solidFill>
              <a:effectLst/>
              <a:latin typeface="Arial" pitchFamily="34" charset="0"/>
            </a:endParaRPr>
          </a:p>
        </p:txBody>
      </p:sp>
      <p:pic>
        <p:nvPicPr>
          <p:cNvPr id="4" name="3 - Εικόνα" descr="A large clock tower and other buildings line a great river.">
            <a:hlinkClick r:id="rId3"/>
          </p:cNvPr>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860032" y="1700808"/>
            <a:ext cx="3816424" cy="2376264"/>
          </a:xfrm>
          <a:prstGeom prst="rect">
            <a:avLst/>
          </a:prstGeom>
          <a:noFill/>
          <a:ln>
            <a:noFill/>
          </a:ln>
        </p:spPr>
      </p:pic>
      <p:sp>
        <p:nvSpPr>
          <p:cNvPr id="120834" name="Rectangle 2"/>
          <p:cNvSpPr>
            <a:spLocks noChangeArrowheads="1"/>
          </p:cNvSpPr>
          <p:nvPr/>
        </p:nvSpPr>
        <p:spPr bwMode="auto">
          <a:xfrm>
            <a:off x="5364088" y="4149080"/>
            <a:ext cx="352839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u="none" strike="noStrike" cap="none" normalizeH="0" baseline="0" dirty="0" smtClean="0">
                <a:ln>
                  <a:noFill/>
                </a:ln>
                <a:solidFill>
                  <a:schemeClr val="tx1"/>
                </a:solidFill>
                <a:effectLst/>
                <a:latin typeface="Arial" pitchFamily="34" charset="0"/>
                <a:ea typeface="Times New Roman" pitchFamily="18" charset="0"/>
              </a:rPr>
              <a:t>Φωτογραφία του </a:t>
            </a:r>
            <a:r>
              <a:rPr kumimoji="0" lang="en-US" sz="1600" b="0" u="none" strike="noStrike" cap="none" normalizeH="0" baseline="0" dirty="0" smtClean="0">
                <a:ln>
                  <a:noFill/>
                </a:ln>
                <a:solidFill>
                  <a:schemeClr val="tx1"/>
                </a:solidFill>
                <a:effectLst/>
                <a:latin typeface="Arial" pitchFamily="34" charset="0"/>
                <a:ea typeface="Times New Roman" pitchFamily="18" charset="0"/>
              </a:rPr>
              <a:t>M</a:t>
            </a:r>
            <a:r>
              <a:rPr kumimoji="0" lang="el-GR" sz="1600" b="0" u="none" strike="noStrike" cap="none" normalizeH="0" baseline="0" dirty="0" smtClean="0">
                <a:ln>
                  <a:noFill/>
                </a:ln>
                <a:solidFill>
                  <a:schemeClr val="tx1"/>
                </a:solidFill>
                <a:effectLst/>
                <a:latin typeface="Arial" pitchFamily="34" charset="0"/>
                <a:ea typeface="Times New Roman" pitchFamily="18" charset="0"/>
              </a:rPr>
              <a:t>. </a:t>
            </a:r>
            <a:r>
              <a:rPr kumimoji="0" lang="en-US" sz="1600" b="0" u="none" strike="noStrike" cap="none" normalizeH="0" baseline="0" dirty="0" smtClean="0">
                <a:ln>
                  <a:noFill/>
                </a:ln>
                <a:solidFill>
                  <a:schemeClr val="tx1"/>
                </a:solidFill>
                <a:effectLst/>
                <a:latin typeface="Arial" pitchFamily="34" charset="0"/>
                <a:ea typeface="Times New Roman" pitchFamily="18" charset="0"/>
              </a:rPr>
              <a:t>tuberculosis</a:t>
            </a:r>
            <a:endParaRPr kumimoji="0" lang="en-US" sz="1600" b="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79712" y="476672"/>
            <a:ext cx="3960440" cy="523220"/>
          </a:xfrm>
          <a:prstGeom prst="rect">
            <a:avLst/>
          </a:prstGeom>
          <a:solidFill>
            <a:schemeClr val="accent5">
              <a:lumMod val="60000"/>
              <a:lumOff val="40000"/>
            </a:schemeClr>
          </a:solidFill>
        </p:spPr>
        <p:txBody>
          <a:bodyPr wrap="square" rtlCol="0">
            <a:spAutoFit/>
          </a:bodyPr>
          <a:lstStyle/>
          <a:p>
            <a:pPr algn="ctr"/>
            <a:r>
              <a:rPr lang="el-GR" sz="2800" b="1" dirty="0" smtClean="0">
                <a:solidFill>
                  <a:schemeClr val="accent2">
                    <a:lumMod val="50000"/>
                  </a:schemeClr>
                </a:solidFill>
              </a:rPr>
              <a:t>Σύφιλη</a:t>
            </a:r>
            <a:r>
              <a:rPr lang="el-GR" sz="2800" dirty="0" smtClean="0">
                <a:solidFill>
                  <a:schemeClr val="accent2">
                    <a:lumMod val="50000"/>
                  </a:schemeClr>
                </a:solidFill>
              </a:rPr>
              <a:t> </a:t>
            </a:r>
            <a:endParaRPr lang="el-GR" sz="2800" dirty="0">
              <a:solidFill>
                <a:schemeClr val="accent2">
                  <a:lumMod val="50000"/>
                </a:schemeClr>
              </a:solidFill>
            </a:endParaRPr>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395536" y="13407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www.wales.nhs.uk/sites3/gallery/457/Treponema_pallidumnew.gif"/>
          <p:cNvPicPr>
            <a:picLocks noChangeAspect="1" noChangeArrowheads="1"/>
          </p:cNvPicPr>
          <p:nvPr/>
        </p:nvPicPr>
        <p:blipFill>
          <a:blip r:embed="rId7" cstate="print"/>
          <a:srcRect/>
          <a:stretch>
            <a:fillRect/>
          </a:stretch>
        </p:blipFill>
        <p:spPr bwMode="auto">
          <a:xfrm rot="5400000">
            <a:off x="5836342" y="2452688"/>
            <a:ext cx="3888431" cy="1952625"/>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647564" y="260648"/>
          <a:ext cx="7848872" cy="3803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4" descr="http://www.rightdiagnosis.com/phil/images/6777.jpg"/>
          <p:cNvPicPr>
            <a:picLocks noChangeAspect="1" noChangeArrowheads="1"/>
          </p:cNvPicPr>
          <p:nvPr/>
        </p:nvPicPr>
        <p:blipFill>
          <a:blip r:embed="rId7" cstate="print"/>
          <a:srcRect/>
          <a:stretch>
            <a:fillRect/>
          </a:stretch>
        </p:blipFill>
        <p:spPr bwMode="auto">
          <a:xfrm>
            <a:off x="395536" y="4149080"/>
            <a:ext cx="2160240" cy="2331640"/>
          </a:xfrm>
          <a:prstGeom prst="rect">
            <a:avLst/>
          </a:prstGeom>
          <a:noFill/>
        </p:spPr>
      </p:pic>
      <p:pic>
        <p:nvPicPr>
          <p:cNvPr id="4" name="Picture 2" descr="http://studydroid.com/imageCards/08/34/card-8491049-front.jpg"/>
          <p:cNvPicPr>
            <a:picLocks noChangeAspect="1" noChangeArrowheads="1"/>
          </p:cNvPicPr>
          <p:nvPr/>
        </p:nvPicPr>
        <p:blipFill>
          <a:blip r:embed="rId8" cstate="print"/>
          <a:srcRect l="56092" t="160"/>
          <a:stretch>
            <a:fillRect/>
          </a:stretch>
        </p:blipFill>
        <p:spPr bwMode="auto">
          <a:xfrm>
            <a:off x="2627784" y="4149080"/>
            <a:ext cx="2160240" cy="2304256"/>
          </a:xfrm>
          <a:prstGeom prst="rect">
            <a:avLst/>
          </a:prstGeom>
          <a:noFill/>
        </p:spPr>
      </p:pic>
      <p:pic>
        <p:nvPicPr>
          <p:cNvPr id="5" name="Picture 4" descr="http://fundacionio.org/img/bacteriology/img/treponema_pallidum_pertenue.jpg"/>
          <p:cNvPicPr>
            <a:picLocks noChangeAspect="1" noChangeArrowheads="1"/>
          </p:cNvPicPr>
          <p:nvPr/>
        </p:nvPicPr>
        <p:blipFill>
          <a:blip r:embed="rId9" cstate="print"/>
          <a:srcRect/>
          <a:stretch>
            <a:fillRect/>
          </a:stretch>
        </p:blipFill>
        <p:spPr bwMode="auto">
          <a:xfrm>
            <a:off x="4860032" y="4149080"/>
            <a:ext cx="1944216" cy="2304256"/>
          </a:xfrm>
          <a:prstGeom prst="rect">
            <a:avLst/>
          </a:prstGeom>
          <a:noFill/>
        </p:spPr>
      </p:pic>
      <p:pic>
        <p:nvPicPr>
          <p:cNvPr id="6" name="Picture 6" descr="http://enarm.librerialeo.com.mx/img/pregunta/Mal%20de%20pinto..jpg"/>
          <p:cNvPicPr>
            <a:picLocks noChangeAspect="1" noChangeArrowheads="1"/>
          </p:cNvPicPr>
          <p:nvPr/>
        </p:nvPicPr>
        <p:blipFill>
          <a:blip r:embed="rId10" cstate="print"/>
          <a:srcRect/>
          <a:stretch>
            <a:fillRect/>
          </a:stretch>
        </p:blipFill>
        <p:spPr bwMode="auto">
          <a:xfrm>
            <a:off x="6876256" y="4149080"/>
            <a:ext cx="1944216" cy="2278757"/>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187624" y="1397000"/>
          <a:ext cx="643237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1520" y="1158601"/>
            <a:ext cx="4600575" cy="3638551"/>
          </a:xfrm>
          <a:prstGeom prst="rect">
            <a:avLst/>
          </a:prstGeom>
          <a:noFill/>
        </p:spPr>
      </p:pic>
      <p:pic>
        <p:nvPicPr>
          <p:cNvPr id="4" name="Picture 6" descr="Αποτέλεσμα εικόνας για enamel caries zones"/>
          <p:cNvPicPr>
            <a:picLocks noChangeAspect="1" noChangeArrowheads="1"/>
          </p:cNvPicPr>
          <p:nvPr/>
        </p:nvPicPr>
        <p:blipFill>
          <a:blip r:embed="rId3" cstate="print">
            <a:clrChange>
              <a:clrFrom>
                <a:srgbClr val="FFFFFF"/>
              </a:clrFrom>
              <a:clrTo>
                <a:srgbClr val="FFFFFF">
                  <a:alpha val="0"/>
                </a:srgbClr>
              </a:clrTo>
            </a:clrChange>
          </a:blip>
          <a:srcRect l="43985" b="-108"/>
          <a:stretch>
            <a:fillRect/>
          </a:stretch>
        </p:blipFill>
        <p:spPr bwMode="auto">
          <a:xfrm>
            <a:off x="5364088" y="1268760"/>
            <a:ext cx="2934494" cy="3528392"/>
          </a:xfrm>
          <a:prstGeom prst="rect">
            <a:avLst/>
          </a:prstGeom>
          <a:noFill/>
        </p:spPr>
      </p:pic>
      <p:sp>
        <p:nvSpPr>
          <p:cNvPr id="5" name="4 - TextBox"/>
          <p:cNvSpPr txBox="1"/>
          <p:nvPr/>
        </p:nvSpPr>
        <p:spPr>
          <a:xfrm>
            <a:off x="1259632" y="5085184"/>
            <a:ext cx="6192688" cy="1323439"/>
          </a:xfrm>
          <a:prstGeom prst="rect">
            <a:avLst/>
          </a:prstGeom>
          <a:noFill/>
        </p:spPr>
        <p:txBody>
          <a:bodyPr wrap="square" rtlCol="0">
            <a:spAutoFit/>
          </a:bodyPr>
          <a:lstStyle/>
          <a:p>
            <a:r>
              <a:rPr lang="el-GR" sz="1600" dirty="0" smtClean="0"/>
              <a:t>Στην περιοχή της βλάβης διακρίνονται 4 διαδοχικά στρώματα: (α) το επιφανειακό στρώμα, που είναι μία άθικτη στιβάδα, (β) η στιβάδα με την κύρια βλάβη, (γ) η σκοτεινή στιβάδα και (δ) η ημιδιαφανής στιβάδα που αποτελεί το μέτωπο της βλάβης και προωθείται προς την υγιή αδαμαντίνη</a:t>
            </a:r>
            <a:endParaRPr lang="el-GR" sz="16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11 - Διάγραμμα"/>
          <p:cNvGraphicFramePr/>
          <p:nvPr/>
        </p:nvGraphicFramePr>
        <p:xfrm>
          <a:off x="1307976" y="1469008"/>
          <a:ext cx="7296472"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12 - Ομάδα"/>
          <p:cNvGrpSpPr/>
          <p:nvPr/>
        </p:nvGrpSpPr>
        <p:grpSpPr>
          <a:xfrm>
            <a:off x="323528" y="188639"/>
            <a:ext cx="5978323" cy="1152129"/>
            <a:chOff x="0" y="0"/>
            <a:chExt cx="5618283" cy="923101"/>
          </a:xfrm>
          <a:solidFill>
            <a:schemeClr val="bg2">
              <a:lumMod val="50000"/>
            </a:schemeClr>
          </a:solidFill>
        </p:grpSpPr>
        <p:sp>
          <p:nvSpPr>
            <p:cNvPr id="14" name="13 - Στρογγυλεμένο ορθογώνιο"/>
            <p:cNvSpPr/>
            <p:nvPr/>
          </p:nvSpPr>
          <p:spPr>
            <a:xfrm>
              <a:off x="0" y="0"/>
              <a:ext cx="5618283" cy="923101"/>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Στρογγυλεμένο ορθογώνιο 4"/>
            <p:cNvSpPr/>
            <p:nvPr/>
          </p:nvSpPr>
          <p:spPr>
            <a:xfrm>
              <a:off x="27037" y="27037"/>
              <a:ext cx="4514181" cy="8690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2400" b="1" dirty="0" smtClean="0"/>
                <a:t>Παθογένεια</a:t>
              </a:r>
            </a:p>
            <a:p>
              <a:pPr lvl="0" algn="l" defTabSz="622300">
                <a:lnSpc>
                  <a:spcPct val="90000"/>
                </a:lnSpc>
                <a:spcBef>
                  <a:spcPct val="0"/>
                </a:spcBef>
                <a:spcAft>
                  <a:spcPct val="35000"/>
                </a:spcAft>
              </a:pPr>
              <a:r>
                <a:rPr lang="el-GR" sz="2400" kern="1200" dirty="0" smtClean="0"/>
                <a:t>Πρωτογενής σύφιλη</a:t>
              </a:r>
            </a:p>
          </p:txBody>
        </p:sp>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t3.gstatic.com/images?q=tbn:ANd9GcQOMZQ1FY8M2vKpsqAhv6CtrxrWNppz9vNKXpAqnRgOXc146r73"/>
          <p:cNvPicPr>
            <a:picLocks noChangeAspect="1" noChangeArrowheads="1"/>
          </p:cNvPicPr>
          <p:nvPr/>
        </p:nvPicPr>
        <p:blipFill>
          <a:blip r:embed="rId2" cstate="print"/>
          <a:srcRect/>
          <a:stretch>
            <a:fillRect/>
          </a:stretch>
        </p:blipFill>
        <p:spPr bwMode="auto">
          <a:xfrm>
            <a:off x="611560" y="1484784"/>
            <a:ext cx="3240360" cy="2376264"/>
          </a:xfrm>
          <a:prstGeom prst="rect">
            <a:avLst/>
          </a:prstGeom>
          <a:noFill/>
        </p:spPr>
      </p:pic>
      <p:sp>
        <p:nvSpPr>
          <p:cNvPr id="3" name="2 - TextBox"/>
          <p:cNvSpPr txBox="1"/>
          <p:nvPr/>
        </p:nvSpPr>
        <p:spPr>
          <a:xfrm>
            <a:off x="2051720" y="4221088"/>
            <a:ext cx="4032448" cy="369332"/>
          </a:xfrm>
          <a:prstGeom prst="rect">
            <a:avLst/>
          </a:prstGeom>
          <a:noFill/>
        </p:spPr>
        <p:txBody>
          <a:bodyPr wrap="square" rtlCol="0">
            <a:spAutoFit/>
          </a:bodyPr>
          <a:lstStyle/>
          <a:p>
            <a:r>
              <a:rPr lang="el-GR" dirty="0" smtClean="0"/>
              <a:t>Συφιλιδικό έλκος πρωτογενούς σύφιλης</a:t>
            </a:r>
            <a:endParaRPr lang="el-GR" dirty="0"/>
          </a:p>
        </p:txBody>
      </p:sp>
      <p:pic>
        <p:nvPicPr>
          <p:cNvPr id="156674" name="Picture 2" descr="http://t3.gstatic.com/images?q=tbn:ANd9GcRSSf1codIeWPmiHiyuHpMLVfDeCvQHIJpZlERGrnQKEIaBUQhW"/>
          <p:cNvPicPr>
            <a:picLocks noChangeAspect="1" noChangeArrowheads="1"/>
          </p:cNvPicPr>
          <p:nvPr/>
        </p:nvPicPr>
        <p:blipFill>
          <a:blip r:embed="rId3" cstate="print"/>
          <a:srcRect/>
          <a:stretch>
            <a:fillRect/>
          </a:stretch>
        </p:blipFill>
        <p:spPr bwMode="auto">
          <a:xfrm>
            <a:off x="4427984" y="1484784"/>
            <a:ext cx="3168352" cy="2376264"/>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251520" y="777706"/>
            <a:ext cx="5978323" cy="1152129"/>
            <a:chOff x="0" y="0"/>
            <a:chExt cx="5618283" cy="923101"/>
          </a:xfrm>
          <a:solidFill>
            <a:schemeClr val="accent5">
              <a:lumMod val="75000"/>
            </a:schemeClr>
          </a:solidFill>
        </p:grpSpPr>
        <p:sp>
          <p:nvSpPr>
            <p:cNvPr id="3" name="2 - Στρογγυλεμένο ορθογώνιο"/>
            <p:cNvSpPr/>
            <p:nvPr/>
          </p:nvSpPr>
          <p:spPr>
            <a:xfrm>
              <a:off x="0" y="0"/>
              <a:ext cx="5618283" cy="923101"/>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Στρογγυλεμένο ορθογώνιο 4"/>
            <p:cNvSpPr/>
            <p:nvPr/>
          </p:nvSpPr>
          <p:spPr>
            <a:xfrm>
              <a:off x="27037" y="27037"/>
              <a:ext cx="4514181" cy="86902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2400" b="1" kern="1200" dirty="0" smtClean="0"/>
                <a:t>Δευτερογενής σύφιλη</a:t>
              </a:r>
            </a:p>
          </p:txBody>
        </p:sp>
      </p:grpSp>
      <p:sp>
        <p:nvSpPr>
          <p:cNvPr id="7" name="6 - Ελεύθερη σχεδίαση"/>
          <p:cNvSpPr/>
          <p:nvPr/>
        </p:nvSpPr>
        <p:spPr>
          <a:xfrm>
            <a:off x="1043608" y="2058075"/>
            <a:ext cx="5618283" cy="923101"/>
          </a:xfrm>
          <a:custGeom>
            <a:avLst/>
            <a:gdLst>
              <a:gd name="connsiteX0" fmla="*/ 0 w 5618283"/>
              <a:gd name="connsiteY0" fmla="*/ 92310 h 923101"/>
              <a:gd name="connsiteX1" fmla="*/ 27037 w 5618283"/>
              <a:gd name="connsiteY1" fmla="*/ 27037 h 923101"/>
              <a:gd name="connsiteX2" fmla="*/ 92310 w 5618283"/>
              <a:gd name="connsiteY2" fmla="*/ 0 h 923101"/>
              <a:gd name="connsiteX3" fmla="*/ 5525973 w 5618283"/>
              <a:gd name="connsiteY3" fmla="*/ 0 h 923101"/>
              <a:gd name="connsiteX4" fmla="*/ 5591246 w 5618283"/>
              <a:gd name="connsiteY4" fmla="*/ 27037 h 923101"/>
              <a:gd name="connsiteX5" fmla="*/ 5618283 w 5618283"/>
              <a:gd name="connsiteY5" fmla="*/ 92310 h 923101"/>
              <a:gd name="connsiteX6" fmla="*/ 5618283 w 5618283"/>
              <a:gd name="connsiteY6" fmla="*/ 830791 h 923101"/>
              <a:gd name="connsiteX7" fmla="*/ 5591246 w 5618283"/>
              <a:gd name="connsiteY7" fmla="*/ 896064 h 923101"/>
              <a:gd name="connsiteX8" fmla="*/ 5525973 w 5618283"/>
              <a:gd name="connsiteY8" fmla="*/ 923101 h 923101"/>
              <a:gd name="connsiteX9" fmla="*/ 92310 w 5618283"/>
              <a:gd name="connsiteY9" fmla="*/ 923101 h 923101"/>
              <a:gd name="connsiteX10" fmla="*/ 27037 w 5618283"/>
              <a:gd name="connsiteY10" fmla="*/ 896064 h 923101"/>
              <a:gd name="connsiteX11" fmla="*/ 0 w 5618283"/>
              <a:gd name="connsiteY11" fmla="*/ 830791 h 923101"/>
              <a:gd name="connsiteX12" fmla="*/ 0 w 5618283"/>
              <a:gd name="connsiteY12" fmla="*/ 92310 h 92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18283" h="923101">
                <a:moveTo>
                  <a:pt x="0" y="92310"/>
                </a:moveTo>
                <a:cubicBezTo>
                  <a:pt x="0" y="67828"/>
                  <a:pt x="9726" y="44348"/>
                  <a:pt x="27037" y="27037"/>
                </a:cubicBezTo>
                <a:cubicBezTo>
                  <a:pt x="44349" y="9726"/>
                  <a:pt x="67828" y="0"/>
                  <a:pt x="92310" y="0"/>
                </a:cubicBezTo>
                <a:lnTo>
                  <a:pt x="5525973" y="0"/>
                </a:lnTo>
                <a:cubicBezTo>
                  <a:pt x="5550455" y="0"/>
                  <a:pt x="5573935" y="9726"/>
                  <a:pt x="5591246" y="27037"/>
                </a:cubicBezTo>
                <a:cubicBezTo>
                  <a:pt x="5608557" y="44349"/>
                  <a:pt x="5618283" y="67828"/>
                  <a:pt x="5618283" y="92310"/>
                </a:cubicBezTo>
                <a:lnTo>
                  <a:pt x="5618283" y="830791"/>
                </a:lnTo>
                <a:cubicBezTo>
                  <a:pt x="5618283" y="855273"/>
                  <a:pt x="5608558" y="878753"/>
                  <a:pt x="5591246" y="896064"/>
                </a:cubicBezTo>
                <a:cubicBezTo>
                  <a:pt x="5573935" y="913375"/>
                  <a:pt x="5550455" y="923101"/>
                  <a:pt x="5525973" y="923101"/>
                </a:cubicBezTo>
                <a:lnTo>
                  <a:pt x="92310" y="923101"/>
                </a:lnTo>
                <a:cubicBezTo>
                  <a:pt x="67828" y="923101"/>
                  <a:pt x="44348" y="913375"/>
                  <a:pt x="27037" y="896064"/>
                </a:cubicBezTo>
                <a:cubicBezTo>
                  <a:pt x="9726" y="878752"/>
                  <a:pt x="0" y="855273"/>
                  <a:pt x="0" y="830791"/>
                </a:cubicBezTo>
                <a:lnTo>
                  <a:pt x="0" y="9231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77" tIns="80377" rIns="1130405" bIns="80377" numCol="1" spcCol="1270" anchor="ctr" anchorCtr="0">
            <a:noAutofit/>
          </a:bodyPr>
          <a:lstStyle/>
          <a:p>
            <a:pPr lvl="0" algn="l" defTabSz="622300">
              <a:lnSpc>
                <a:spcPct val="90000"/>
              </a:lnSpc>
              <a:spcBef>
                <a:spcPct val="0"/>
              </a:spcBef>
              <a:spcAft>
                <a:spcPct val="35000"/>
              </a:spcAft>
            </a:pPr>
            <a:r>
              <a:rPr lang="el-GR" sz="1400" kern="1200" dirty="0" smtClean="0"/>
              <a:t>Μετά από 6-8 εβδομάδες</a:t>
            </a:r>
          </a:p>
          <a:p>
            <a:pPr lvl="0" algn="l" defTabSz="622300">
              <a:lnSpc>
                <a:spcPct val="90000"/>
              </a:lnSpc>
              <a:spcBef>
                <a:spcPct val="0"/>
              </a:spcBef>
              <a:spcAft>
                <a:spcPct val="35000"/>
              </a:spcAft>
            </a:pPr>
            <a:r>
              <a:rPr lang="el-GR" sz="1400" kern="1200" dirty="0" smtClean="0"/>
              <a:t>Εμφάνιση των πρώτων κλινικών συμπτωμάτων: </a:t>
            </a:r>
            <a:r>
              <a:rPr lang="el-GR" sz="1400" kern="1200" dirty="0" err="1" smtClean="0"/>
              <a:t>Λεμφαδενοπάθεια</a:t>
            </a:r>
            <a:r>
              <a:rPr lang="el-GR" sz="1400" kern="1200" dirty="0" smtClean="0"/>
              <a:t>, πυρετός, μυαλγία, εκτεταμένο εξάνθημα (συφιλιδικές πλάκες ή συφιλιδική </a:t>
            </a:r>
            <a:r>
              <a:rPr lang="el-GR" sz="1400" kern="1200" dirty="0" err="1" smtClean="0"/>
              <a:t>ροδάνθη</a:t>
            </a:r>
            <a:r>
              <a:rPr lang="el-GR" sz="1400" kern="1200" dirty="0" smtClean="0"/>
              <a:t>)</a:t>
            </a:r>
            <a:endParaRPr lang="el-GR" sz="1400" kern="1200" dirty="0"/>
          </a:p>
        </p:txBody>
      </p:sp>
      <p:sp>
        <p:nvSpPr>
          <p:cNvPr id="8" name="7 - Ελεύθερη σχεδίαση"/>
          <p:cNvSpPr/>
          <p:nvPr/>
        </p:nvSpPr>
        <p:spPr>
          <a:xfrm>
            <a:off x="251520" y="3225979"/>
            <a:ext cx="5976664" cy="1181631"/>
          </a:xfrm>
          <a:custGeom>
            <a:avLst/>
            <a:gdLst>
              <a:gd name="connsiteX0" fmla="*/ 0 w 5618283"/>
              <a:gd name="connsiteY0" fmla="*/ 92310 h 923101"/>
              <a:gd name="connsiteX1" fmla="*/ 27037 w 5618283"/>
              <a:gd name="connsiteY1" fmla="*/ 27037 h 923101"/>
              <a:gd name="connsiteX2" fmla="*/ 92310 w 5618283"/>
              <a:gd name="connsiteY2" fmla="*/ 0 h 923101"/>
              <a:gd name="connsiteX3" fmla="*/ 5525973 w 5618283"/>
              <a:gd name="connsiteY3" fmla="*/ 0 h 923101"/>
              <a:gd name="connsiteX4" fmla="*/ 5591246 w 5618283"/>
              <a:gd name="connsiteY4" fmla="*/ 27037 h 923101"/>
              <a:gd name="connsiteX5" fmla="*/ 5618283 w 5618283"/>
              <a:gd name="connsiteY5" fmla="*/ 92310 h 923101"/>
              <a:gd name="connsiteX6" fmla="*/ 5618283 w 5618283"/>
              <a:gd name="connsiteY6" fmla="*/ 830791 h 923101"/>
              <a:gd name="connsiteX7" fmla="*/ 5591246 w 5618283"/>
              <a:gd name="connsiteY7" fmla="*/ 896064 h 923101"/>
              <a:gd name="connsiteX8" fmla="*/ 5525973 w 5618283"/>
              <a:gd name="connsiteY8" fmla="*/ 923101 h 923101"/>
              <a:gd name="connsiteX9" fmla="*/ 92310 w 5618283"/>
              <a:gd name="connsiteY9" fmla="*/ 923101 h 923101"/>
              <a:gd name="connsiteX10" fmla="*/ 27037 w 5618283"/>
              <a:gd name="connsiteY10" fmla="*/ 896064 h 923101"/>
              <a:gd name="connsiteX11" fmla="*/ 0 w 5618283"/>
              <a:gd name="connsiteY11" fmla="*/ 830791 h 923101"/>
              <a:gd name="connsiteX12" fmla="*/ 0 w 5618283"/>
              <a:gd name="connsiteY12" fmla="*/ 92310 h 92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18283" h="923101">
                <a:moveTo>
                  <a:pt x="0" y="92310"/>
                </a:moveTo>
                <a:cubicBezTo>
                  <a:pt x="0" y="67828"/>
                  <a:pt x="9726" y="44348"/>
                  <a:pt x="27037" y="27037"/>
                </a:cubicBezTo>
                <a:cubicBezTo>
                  <a:pt x="44349" y="9726"/>
                  <a:pt x="67828" y="0"/>
                  <a:pt x="92310" y="0"/>
                </a:cubicBezTo>
                <a:lnTo>
                  <a:pt x="5525973" y="0"/>
                </a:lnTo>
                <a:cubicBezTo>
                  <a:pt x="5550455" y="0"/>
                  <a:pt x="5573935" y="9726"/>
                  <a:pt x="5591246" y="27037"/>
                </a:cubicBezTo>
                <a:cubicBezTo>
                  <a:pt x="5608557" y="44349"/>
                  <a:pt x="5618283" y="67828"/>
                  <a:pt x="5618283" y="92310"/>
                </a:cubicBezTo>
                <a:lnTo>
                  <a:pt x="5618283" y="830791"/>
                </a:lnTo>
                <a:cubicBezTo>
                  <a:pt x="5618283" y="855273"/>
                  <a:pt x="5608558" y="878753"/>
                  <a:pt x="5591246" y="896064"/>
                </a:cubicBezTo>
                <a:cubicBezTo>
                  <a:pt x="5573935" y="913375"/>
                  <a:pt x="5550455" y="923101"/>
                  <a:pt x="5525973" y="923101"/>
                </a:cubicBezTo>
                <a:lnTo>
                  <a:pt x="92310" y="923101"/>
                </a:lnTo>
                <a:cubicBezTo>
                  <a:pt x="67828" y="923101"/>
                  <a:pt x="44348" y="913375"/>
                  <a:pt x="27037" y="896064"/>
                </a:cubicBezTo>
                <a:cubicBezTo>
                  <a:pt x="9726" y="878752"/>
                  <a:pt x="0" y="855273"/>
                  <a:pt x="0" y="830791"/>
                </a:cubicBezTo>
                <a:lnTo>
                  <a:pt x="0" y="92310"/>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77" tIns="80377" rIns="1099940" bIns="80377" numCol="1" spcCol="1270" anchor="ctr" anchorCtr="0">
            <a:noAutofit/>
          </a:bodyPr>
          <a:lstStyle/>
          <a:p>
            <a:pPr lvl="0" algn="l" defTabSz="622300">
              <a:lnSpc>
                <a:spcPct val="90000"/>
              </a:lnSpc>
              <a:spcBef>
                <a:spcPct val="0"/>
              </a:spcBef>
              <a:spcAft>
                <a:spcPct val="35000"/>
              </a:spcAft>
            </a:pPr>
            <a:r>
              <a:rPr lang="el-GR" sz="2400" b="1" kern="1200" dirty="0" smtClean="0"/>
              <a:t>Λανθάνουσα σύφιλη</a:t>
            </a:r>
          </a:p>
        </p:txBody>
      </p:sp>
      <p:sp>
        <p:nvSpPr>
          <p:cNvPr id="17" name="16 - Ελεύθερη σχεδίαση"/>
          <p:cNvSpPr/>
          <p:nvPr/>
        </p:nvSpPr>
        <p:spPr>
          <a:xfrm>
            <a:off x="1067272" y="4594131"/>
            <a:ext cx="5618283" cy="923101"/>
          </a:xfrm>
          <a:custGeom>
            <a:avLst/>
            <a:gdLst>
              <a:gd name="connsiteX0" fmla="*/ 0 w 5618283"/>
              <a:gd name="connsiteY0" fmla="*/ 92310 h 923101"/>
              <a:gd name="connsiteX1" fmla="*/ 27037 w 5618283"/>
              <a:gd name="connsiteY1" fmla="*/ 27037 h 923101"/>
              <a:gd name="connsiteX2" fmla="*/ 92310 w 5618283"/>
              <a:gd name="connsiteY2" fmla="*/ 0 h 923101"/>
              <a:gd name="connsiteX3" fmla="*/ 5525973 w 5618283"/>
              <a:gd name="connsiteY3" fmla="*/ 0 h 923101"/>
              <a:gd name="connsiteX4" fmla="*/ 5591246 w 5618283"/>
              <a:gd name="connsiteY4" fmla="*/ 27037 h 923101"/>
              <a:gd name="connsiteX5" fmla="*/ 5618283 w 5618283"/>
              <a:gd name="connsiteY5" fmla="*/ 92310 h 923101"/>
              <a:gd name="connsiteX6" fmla="*/ 5618283 w 5618283"/>
              <a:gd name="connsiteY6" fmla="*/ 830791 h 923101"/>
              <a:gd name="connsiteX7" fmla="*/ 5591246 w 5618283"/>
              <a:gd name="connsiteY7" fmla="*/ 896064 h 923101"/>
              <a:gd name="connsiteX8" fmla="*/ 5525973 w 5618283"/>
              <a:gd name="connsiteY8" fmla="*/ 923101 h 923101"/>
              <a:gd name="connsiteX9" fmla="*/ 92310 w 5618283"/>
              <a:gd name="connsiteY9" fmla="*/ 923101 h 923101"/>
              <a:gd name="connsiteX10" fmla="*/ 27037 w 5618283"/>
              <a:gd name="connsiteY10" fmla="*/ 896064 h 923101"/>
              <a:gd name="connsiteX11" fmla="*/ 0 w 5618283"/>
              <a:gd name="connsiteY11" fmla="*/ 830791 h 923101"/>
              <a:gd name="connsiteX12" fmla="*/ 0 w 5618283"/>
              <a:gd name="connsiteY12" fmla="*/ 92310 h 92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18283" h="923101">
                <a:moveTo>
                  <a:pt x="0" y="92310"/>
                </a:moveTo>
                <a:cubicBezTo>
                  <a:pt x="0" y="67828"/>
                  <a:pt x="9726" y="44348"/>
                  <a:pt x="27037" y="27037"/>
                </a:cubicBezTo>
                <a:cubicBezTo>
                  <a:pt x="44349" y="9726"/>
                  <a:pt x="67828" y="0"/>
                  <a:pt x="92310" y="0"/>
                </a:cubicBezTo>
                <a:lnTo>
                  <a:pt x="5525973" y="0"/>
                </a:lnTo>
                <a:cubicBezTo>
                  <a:pt x="5550455" y="0"/>
                  <a:pt x="5573935" y="9726"/>
                  <a:pt x="5591246" y="27037"/>
                </a:cubicBezTo>
                <a:cubicBezTo>
                  <a:pt x="5608557" y="44349"/>
                  <a:pt x="5618283" y="67828"/>
                  <a:pt x="5618283" y="92310"/>
                </a:cubicBezTo>
                <a:lnTo>
                  <a:pt x="5618283" y="830791"/>
                </a:lnTo>
                <a:cubicBezTo>
                  <a:pt x="5618283" y="855273"/>
                  <a:pt x="5608558" y="878753"/>
                  <a:pt x="5591246" y="896064"/>
                </a:cubicBezTo>
                <a:cubicBezTo>
                  <a:pt x="5573935" y="913375"/>
                  <a:pt x="5550455" y="923101"/>
                  <a:pt x="5525973" y="923101"/>
                </a:cubicBezTo>
                <a:lnTo>
                  <a:pt x="92310" y="923101"/>
                </a:lnTo>
                <a:cubicBezTo>
                  <a:pt x="67828" y="923101"/>
                  <a:pt x="44348" y="913375"/>
                  <a:pt x="27037" y="896064"/>
                </a:cubicBezTo>
                <a:cubicBezTo>
                  <a:pt x="9726" y="878752"/>
                  <a:pt x="0" y="855273"/>
                  <a:pt x="0" y="830791"/>
                </a:cubicBezTo>
                <a:lnTo>
                  <a:pt x="0" y="9231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77" tIns="80377" rIns="1130405" bIns="80377" numCol="1" spcCol="1270" anchor="ctr" anchorCtr="0">
            <a:noAutofit/>
          </a:bodyPr>
          <a:lstStyle/>
          <a:p>
            <a:pPr lvl="0" defTabSz="622300">
              <a:lnSpc>
                <a:spcPct val="90000"/>
              </a:lnSpc>
              <a:spcBef>
                <a:spcPct val="0"/>
              </a:spcBef>
              <a:spcAft>
                <a:spcPct val="35000"/>
              </a:spcAft>
            </a:pPr>
            <a:r>
              <a:rPr lang="el-GR" sz="1400" dirty="0" smtClean="0">
                <a:solidFill>
                  <a:schemeClr val="bg2">
                    <a:lumMod val="10000"/>
                  </a:schemeClr>
                </a:solidFill>
              </a:rPr>
              <a:t>8 εβδομάδες έως και 3 χρόνια μετά τη μόλυνση</a:t>
            </a:r>
          </a:p>
          <a:p>
            <a:pPr lvl="0" defTabSz="622300">
              <a:lnSpc>
                <a:spcPct val="90000"/>
              </a:lnSpc>
              <a:spcBef>
                <a:spcPct val="0"/>
              </a:spcBef>
              <a:spcAft>
                <a:spcPct val="35000"/>
              </a:spcAft>
            </a:pPr>
            <a:r>
              <a:rPr lang="el-GR" sz="1400" dirty="0" smtClean="0">
                <a:solidFill>
                  <a:schemeClr val="bg2">
                    <a:lumMod val="10000"/>
                  </a:schemeClr>
                </a:solidFill>
              </a:rPr>
              <a:t>Χωρίς συμπτώματα</a:t>
            </a:r>
          </a:p>
        </p:txBody>
      </p:sp>
      <p:pic>
        <p:nvPicPr>
          <p:cNvPr id="18" name="il_fi"/>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732240" y="2721923"/>
            <a:ext cx="2160240" cy="1728192"/>
          </a:xfrm>
          <a:prstGeom prst="rect">
            <a:avLst/>
          </a:prstGeom>
          <a:ln>
            <a:noFill/>
          </a:ln>
          <a:effectLst>
            <a:outerShdw blurRad="292100" dist="139700" dir="2700000" algn="tl" rotWithShape="0">
              <a:srgbClr val="333333">
                <a:alpha val="65000"/>
              </a:srgbClr>
            </a:outerShdw>
          </a:effectLst>
        </p:spPr>
      </p:pic>
      <p:sp>
        <p:nvSpPr>
          <p:cNvPr id="12" name="11 - Ελεύθερη σχεδίαση"/>
          <p:cNvSpPr/>
          <p:nvPr/>
        </p:nvSpPr>
        <p:spPr>
          <a:xfrm rot="17949508">
            <a:off x="6384110" y="2542045"/>
            <a:ext cx="600016" cy="600016"/>
          </a:xfrm>
          <a:custGeom>
            <a:avLst/>
            <a:gdLst>
              <a:gd name="connsiteX0" fmla="*/ 0 w 600016"/>
              <a:gd name="connsiteY0" fmla="*/ 330009 h 600016"/>
              <a:gd name="connsiteX1" fmla="*/ 135004 w 600016"/>
              <a:gd name="connsiteY1" fmla="*/ 330009 h 600016"/>
              <a:gd name="connsiteX2" fmla="*/ 135004 w 600016"/>
              <a:gd name="connsiteY2" fmla="*/ 0 h 600016"/>
              <a:gd name="connsiteX3" fmla="*/ 465012 w 600016"/>
              <a:gd name="connsiteY3" fmla="*/ 0 h 600016"/>
              <a:gd name="connsiteX4" fmla="*/ 465012 w 600016"/>
              <a:gd name="connsiteY4" fmla="*/ 330009 h 600016"/>
              <a:gd name="connsiteX5" fmla="*/ 600016 w 600016"/>
              <a:gd name="connsiteY5" fmla="*/ 330009 h 600016"/>
              <a:gd name="connsiteX6" fmla="*/ 300008 w 600016"/>
              <a:gd name="connsiteY6" fmla="*/ 600016 h 600016"/>
              <a:gd name="connsiteX7" fmla="*/ 0 w 600016"/>
              <a:gd name="connsiteY7" fmla="*/ 330009 h 6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16" h="600016">
                <a:moveTo>
                  <a:pt x="0" y="330009"/>
                </a:moveTo>
                <a:lnTo>
                  <a:pt x="135004" y="330009"/>
                </a:lnTo>
                <a:lnTo>
                  <a:pt x="135004" y="0"/>
                </a:lnTo>
                <a:lnTo>
                  <a:pt x="465012" y="0"/>
                </a:lnTo>
                <a:lnTo>
                  <a:pt x="465012" y="330009"/>
                </a:lnTo>
                <a:lnTo>
                  <a:pt x="600016" y="330009"/>
                </a:lnTo>
                <a:lnTo>
                  <a:pt x="300008" y="600016"/>
                </a:lnTo>
                <a:lnTo>
                  <a:pt x="0" y="33000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9294" tIns="34290" rIns="169294" bIns="182794" numCol="1" spcCol="1270" anchor="ctr" anchorCtr="0">
            <a:noAutofit/>
          </a:bodyPr>
          <a:lstStyle/>
          <a:p>
            <a:pPr lvl="0" algn="ctr" defTabSz="1200150">
              <a:lnSpc>
                <a:spcPct val="90000"/>
              </a:lnSpc>
              <a:spcBef>
                <a:spcPct val="0"/>
              </a:spcBef>
              <a:spcAft>
                <a:spcPct val="35000"/>
              </a:spcAft>
            </a:pPr>
            <a:endParaRPr lang="el-GR" sz="2700" kern="1200"/>
          </a:p>
        </p:txBody>
      </p:sp>
      <p:pic>
        <p:nvPicPr>
          <p:cNvPr id="10" name="Picture 6" descr="http://img.webmd.com/dtmcms/live/webmd/consumer_assets/site_images/articles/health_and_medical_reference/sexual_health/200x180_sexual_condtions_guide_syphilis_article_image.jpg"/>
          <p:cNvPicPr>
            <a:picLocks noChangeAspect="1" noChangeArrowheads="1"/>
          </p:cNvPicPr>
          <p:nvPr/>
        </p:nvPicPr>
        <p:blipFill>
          <a:blip r:embed="rId3" cstate="print"/>
          <a:srcRect/>
          <a:stretch>
            <a:fillRect/>
          </a:stretch>
        </p:blipFill>
        <p:spPr bwMode="auto">
          <a:xfrm>
            <a:off x="6804248" y="4581128"/>
            <a:ext cx="2160240" cy="1858516"/>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251520" y="777706"/>
            <a:ext cx="5978323" cy="1152129"/>
            <a:chOff x="0" y="0"/>
            <a:chExt cx="5618283" cy="923101"/>
          </a:xfrm>
          <a:solidFill>
            <a:schemeClr val="accent3">
              <a:lumMod val="50000"/>
            </a:schemeClr>
          </a:solidFill>
        </p:grpSpPr>
        <p:sp>
          <p:nvSpPr>
            <p:cNvPr id="3" name="2 - Στρογγυλεμένο ορθογώνιο"/>
            <p:cNvSpPr/>
            <p:nvPr/>
          </p:nvSpPr>
          <p:spPr>
            <a:xfrm>
              <a:off x="0" y="0"/>
              <a:ext cx="5618283" cy="923101"/>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Στρογγυλεμένο ορθογώνιο 4"/>
            <p:cNvSpPr/>
            <p:nvPr/>
          </p:nvSpPr>
          <p:spPr>
            <a:xfrm>
              <a:off x="27037" y="27037"/>
              <a:ext cx="4514181" cy="86902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2400" b="1" dirty="0" smtClean="0"/>
                <a:t>Τριτ</a:t>
              </a:r>
              <a:r>
                <a:rPr lang="el-GR" sz="2400" b="1" kern="1200" dirty="0" smtClean="0"/>
                <a:t>ογενής σύφιλη</a:t>
              </a:r>
            </a:p>
          </p:txBody>
        </p:sp>
      </p:grpSp>
      <p:sp>
        <p:nvSpPr>
          <p:cNvPr id="5" name="4 - Ελεύθερη σχεδίαση"/>
          <p:cNvSpPr/>
          <p:nvPr/>
        </p:nvSpPr>
        <p:spPr>
          <a:xfrm>
            <a:off x="1043608" y="2058075"/>
            <a:ext cx="5832648" cy="1658957"/>
          </a:xfrm>
          <a:custGeom>
            <a:avLst/>
            <a:gdLst>
              <a:gd name="connsiteX0" fmla="*/ 0 w 5618283"/>
              <a:gd name="connsiteY0" fmla="*/ 92310 h 923101"/>
              <a:gd name="connsiteX1" fmla="*/ 27037 w 5618283"/>
              <a:gd name="connsiteY1" fmla="*/ 27037 h 923101"/>
              <a:gd name="connsiteX2" fmla="*/ 92310 w 5618283"/>
              <a:gd name="connsiteY2" fmla="*/ 0 h 923101"/>
              <a:gd name="connsiteX3" fmla="*/ 5525973 w 5618283"/>
              <a:gd name="connsiteY3" fmla="*/ 0 h 923101"/>
              <a:gd name="connsiteX4" fmla="*/ 5591246 w 5618283"/>
              <a:gd name="connsiteY4" fmla="*/ 27037 h 923101"/>
              <a:gd name="connsiteX5" fmla="*/ 5618283 w 5618283"/>
              <a:gd name="connsiteY5" fmla="*/ 92310 h 923101"/>
              <a:gd name="connsiteX6" fmla="*/ 5618283 w 5618283"/>
              <a:gd name="connsiteY6" fmla="*/ 830791 h 923101"/>
              <a:gd name="connsiteX7" fmla="*/ 5591246 w 5618283"/>
              <a:gd name="connsiteY7" fmla="*/ 896064 h 923101"/>
              <a:gd name="connsiteX8" fmla="*/ 5525973 w 5618283"/>
              <a:gd name="connsiteY8" fmla="*/ 923101 h 923101"/>
              <a:gd name="connsiteX9" fmla="*/ 92310 w 5618283"/>
              <a:gd name="connsiteY9" fmla="*/ 923101 h 923101"/>
              <a:gd name="connsiteX10" fmla="*/ 27037 w 5618283"/>
              <a:gd name="connsiteY10" fmla="*/ 896064 h 923101"/>
              <a:gd name="connsiteX11" fmla="*/ 0 w 5618283"/>
              <a:gd name="connsiteY11" fmla="*/ 830791 h 923101"/>
              <a:gd name="connsiteX12" fmla="*/ 0 w 5618283"/>
              <a:gd name="connsiteY12" fmla="*/ 92310 h 92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18283" h="923101">
                <a:moveTo>
                  <a:pt x="0" y="92310"/>
                </a:moveTo>
                <a:cubicBezTo>
                  <a:pt x="0" y="67828"/>
                  <a:pt x="9726" y="44348"/>
                  <a:pt x="27037" y="27037"/>
                </a:cubicBezTo>
                <a:cubicBezTo>
                  <a:pt x="44349" y="9726"/>
                  <a:pt x="67828" y="0"/>
                  <a:pt x="92310" y="0"/>
                </a:cubicBezTo>
                <a:lnTo>
                  <a:pt x="5525973" y="0"/>
                </a:lnTo>
                <a:cubicBezTo>
                  <a:pt x="5550455" y="0"/>
                  <a:pt x="5573935" y="9726"/>
                  <a:pt x="5591246" y="27037"/>
                </a:cubicBezTo>
                <a:cubicBezTo>
                  <a:pt x="5608557" y="44349"/>
                  <a:pt x="5618283" y="67828"/>
                  <a:pt x="5618283" y="92310"/>
                </a:cubicBezTo>
                <a:lnTo>
                  <a:pt x="5618283" y="830791"/>
                </a:lnTo>
                <a:cubicBezTo>
                  <a:pt x="5618283" y="855273"/>
                  <a:pt x="5608558" y="878753"/>
                  <a:pt x="5591246" y="896064"/>
                </a:cubicBezTo>
                <a:cubicBezTo>
                  <a:pt x="5573935" y="913375"/>
                  <a:pt x="5550455" y="923101"/>
                  <a:pt x="5525973" y="923101"/>
                </a:cubicBezTo>
                <a:lnTo>
                  <a:pt x="92310" y="923101"/>
                </a:lnTo>
                <a:cubicBezTo>
                  <a:pt x="67828" y="923101"/>
                  <a:pt x="44348" y="913375"/>
                  <a:pt x="27037" y="896064"/>
                </a:cubicBezTo>
                <a:cubicBezTo>
                  <a:pt x="9726" y="878752"/>
                  <a:pt x="0" y="855273"/>
                  <a:pt x="0" y="830791"/>
                </a:cubicBezTo>
                <a:lnTo>
                  <a:pt x="0" y="9231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77" tIns="80377" rIns="1130405" bIns="80377" numCol="1" spcCol="1270" anchor="ctr" anchorCtr="0">
            <a:noAutofit/>
          </a:bodyPr>
          <a:lstStyle/>
          <a:p>
            <a:pPr lvl="0" algn="l" defTabSz="622300">
              <a:lnSpc>
                <a:spcPct val="90000"/>
              </a:lnSpc>
              <a:spcBef>
                <a:spcPct val="0"/>
              </a:spcBef>
              <a:spcAft>
                <a:spcPct val="35000"/>
              </a:spcAft>
            </a:pPr>
            <a:r>
              <a:rPr lang="el-GR" sz="1600" dirty="0" smtClean="0">
                <a:solidFill>
                  <a:schemeClr val="bg1"/>
                </a:solidFill>
              </a:rPr>
              <a:t>3 έως 30 χρόνια μετά την μόλυνση</a:t>
            </a:r>
            <a:endParaRPr lang="el-GR" sz="1600" kern="1200" dirty="0" smtClean="0">
              <a:solidFill>
                <a:schemeClr val="bg1"/>
              </a:solidFill>
            </a:endParaRPr>
          </a:p>
          <a:p>
            <a:pPr lvl="0" algn="l" defTabSz="622300">
              <a:lnSpc>
                <a:spcPct val="90000"/>
              </a:lnSpc>
              <a:spcBef>
                <a:spcPct val="0"/>
              </a:spcBef>
              <a:spcAft>
                <a:spcPct val="35000"/>
              </a:spcAft>
            </a:pPr>
            <a:r>
              <a:rPr lang="el-GR" sz="1600" dirty="0" smtClean="0">
                <a:solidFill>
                  <a:schemeClr val="bg1"/>
                </a:solidFill>
              </a:rPr>
              <a:t>Αγγειίτιδα, χρόνια φλεγμονή στο δέρμα, τον υποδόριο ιστό τους βλεννογόνους, τις αρθρώσεις και τα οστά. Προβλήματα στο καρδιαγγειακό και στο κεντρικό νευρικό σύστημα με νευρολογικές και ψυχιατρικές διαταραχές</a:t>
            </a:r>
          </a:p>
        </p:txBody>
      </p:sp>
      <p:pic>
        <p:nvPicPr>
          <p:cNvPr id="6" name="5 - Εικόνα" descr="402px-Tertiary_syphilis_head.JPG"/>
          <p:cNvPicPr>
            <a:picLocks noChangeAspect="1"/>
          </p:cNvPicPr>
          <p:nvPr/>
        </p:nvPicPr>
        <p:blipFill>
          <a:blip r:embed="rId2" cstate="print"/>
          <a:stretch>
            <a:fillRect/>
          </a:stretch>
        </p:blipFill>
        <p:spPr>
          <a:xfrm>
            <a:off x="5868144" y="2631874"/>
            <a:ext cx="2661306" cy="396547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467544" y="404663"/>
            <a:ext cx="5978323" cy="1152129"/>
            <a:chOff x="0" y="0"/>
            <a:chExt cx="5618283" cy="923101"/>
          </a:xfrm>
          <a:solidFill>
            <a:schemeClr val="accent5">
              <a:lumMod val="75000"/>
            </a:schemeClr>
          </a:solidFill>
        </p:grpSpPr>
        <p:sp>
          <p:nvSpPr>
            <p:cNvPr id="3" name="2 - Στρογγυλεμένο ορθογώνιο"/>
            <p:cNvSpPr/>
            <p:nvPr/>
          </p:nvSpPr>
          <p:spPr>
            <a:xfrm>
              <a:off x="0" y="0"/>
              <a:ext cx="5618283" cy="923101"/>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Στρογγυλεμένο ορθογώνιο 4"/>
            <p:cNvSpPr/>
            <p:nvPr/>
          </p:nvSpPr>
          <p:spPr>
            <a:xfrm>
              <a:off x="27037" y="27037"/>
              <a:ext cx="4514181" cy="86902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2400" b="1" kern="1200" dirty="0" smtClean="0"/>
                <a:t>Συμπτώματα στη στοματική κοιλότητα</a:t>
              </a:r>
            </a:p>
          </p:txBody>
        </p:sp>
      </p:grpSp>
      <p:sp>
        <p:nvSpPr>
          <p:cNvPr id="8" name="7 - Ορθογώνιο"/>
          <p:cNvSpPr/>
          <p:nvPr/>
        </p:nvSpPr>
        <p:spPr>
          <a:xfrm>
            <a:off x="1428328" y="2276872"/>
            <a:ext cx="6096000" cy="7812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8 - Ελεύθερη σχεδίαση"/>
          <p:cNvSpPr/>
          <p:nvPr/>
        </p:nvSpPr>
        <p:spPr>
          <a:xfrm>
            <a:off x="1733128" y="1753344"/>
            <a:ext cx="4267200" cy="915120"/>
          </a:xfrm>
          <a:custGeom>
            <a:avLst/>
            <a:gdLst>
              <a:gd name="connsiteX0" fmla="*/ 0 w 4267200"/>
              <a:gd name="connsiteY0" fmla="*/ 152523 h 915120"/>
              <a:gd name="connsiteX1" fmla="*/ 44673 w 4267200"/>
              <a:gd name="connsiteY1" fmla="*/ 44673 h 915120"/>
              <a:gd name="connsiteX2" fmla="*/ 152523 w 4267200"/>
              <a:gd name="connsiteY2" fmla="*/ 0 h 915120"/>
              <a:gd name="connsiteX3" fmla="*/ 4114677 w 4267200"/>
              <a:gd name="connsiteY3" fmla="*/ 0 h 915120"/>
              <a:gd name="connsiteX4" fmla="*/ 4222527 w 4267200"/>
              <a:gd name="connsiteY4" fmla="*/ 44673 h 915120"/>
              <a:gd name="connsiteX5" fmla="*/ 4267200 w 4267200"/>
              <a:gd name="connsiteY5" fmla="*/ 152523 h 915120"/>
              <a:gd name="connsiteX6" fmla="*/ 4267200 w 4267200"/>
              <a:gd name="connsiteY6" fmla="*/ 762597 h 915120"/>
              <a:gd name="connsiteX7" fmla="*/ 4222527 w 4267200"/>
              <a:gd name="connsiteY7" fmla="*/ 870447 h 915120"/>
              <a:gd name="connsiteX8" fmla="*/ 4114677 w 4267200"/>
              <a:gd name="connsiteY8" fmla="*/ 915120 h 915120"/>
              <a:gd name="connsiteX9" fmla="*/ 152523 w 4267200"/>
              <a:gd name="connsiteY9" fmla="*/ 915120 h 915120"/>
              <a:gd name="connsiteX10" fmla="*/ 44673 w 4267200"/>
              <a:gd name="connsiteY10" fmla="*/ 870447 h 915120"/>
              <a:gd name="connsiteX11" fmla="*/ 0 w 4267200"/>
              <a:gd name="connsiteY11" fmla="*/ 762597 h 915120"/>
              <a:gd name="connsiteX12" fmla="*/ 0 w 4267200"/>
              <a:gd name="connsiteY12"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915120">
                <a:moveTo>
                  <a:pt x="0" y="152523"/>
                </a:moveTo>
                <a:cubicBezTo>
                  <a:pt x="0" y="112071"/>
                  <a:pt x="16069" y="73277"/>
                  <a:pt x="44673" y="44673"/>
                </a:cubicBezTo>
                <a:cubicBezTo>
                  <a:pt x="73277" y="16069"/>
                  <a:pt x="112072" y="0"/>
                  <a:pt x="152523" y="0"/>
                </a:cubicBezTo>
                <a:lnTo>
                  <a:pt x="4114677" y="0"/>
                </a:lnTo>
                <a:cubicBezTo>
                  <a:pt x="4155129" y="0"/>
                  <a:pt x="4193923" y="16069"/>
                  <a:pt x="4222527" y="44673"/>
                </a:cubicBezTo>
                <a:cubicBezTo>
                  <a:pt x="4251131" y="73277"/>
                  <a:pt x="4267200" y="112072"/>
                  <a:pt x="4267200" y="152523"/>
                </a:cubicBezTo>
                <a:lnTo>
                  <a:pt x="4267200" y="762597"/>
                </a:lnTo>
                <a:cubicBezTo>
                  <a:pt x="4267200" y="803049"/>
                  <a:pt x="4251131" y="841843"/>
                  <a:pt x="4222527" y="870447"/>
                </a:cubicBezTo>
                <a:cubicBezTo>
                  <a:pt x="4193923" y="899051"/>
                  <a:pt x="4155129" y="915120"/>
                  <a:pt x="4114677" y="915120"/>
                </a:cubicBezTo>
                <a:lnTo>
                  <a:pt x="152523" y="915120"/>
                </a:lnTo>
                <a:cubicBezTo>
                  <a:pt x="112071" y="915120"/>
                  <a:pt x="73277" y="899051"/>
                  <a:pt x="44673" y="870447"/>
                </a:cubicBezTo>
                <a:cubicBezTo>
                  <a:pt x="16069" y="841843"/>
                  <a:pt x="0" y="803048"/>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962" tIns="44672" rIns="205962" bIns="44672" numCol="1" spcCol="1270" anchor="ctr" anchorCtr="0">
            <a:noAutofit/>
          </a:bodyPr>
          <a:lstStyle/>
          <a:p>
            <a:pPr lvl="0" algn="l" defTabSz="1377950">
              <a:lnSpc>
                <a:spcPct val="90000"/>
              </a:lnSpc>
              <a:spcBef>
                <a:spcPct val="0"/>
              </a:spcBef>
              <a:spcAft>
                <a:spcPct val="35000"/>
              </a:spcAft>
            </a:pPr>
            <a:r>
              <a:rPr lang="el-GR" sz="2400" dirty="0" smtClean="0"/>
              <a:t>Συφιλιδικές πλάκες στο βλεννογόνο του στόματος</a:t>
            </a:r>
            <a:endParaRPr lang="el-GR" sz="2400" kern="1200" dirty="0"/>
          </a:p>
        </p:txBody>
      </p:sp>
      <p:sp>
        <p:nvSpPr>
          <p:cNvPr id="10" name="9 - Ορθογώνιο"/>
          <p:cNvSpPr/>
          <p:nvPr/>
        </p:nvSpPr>
        <p:spPr>
          <a:xfrm>
            <a:off x="1428328" y="3933056"/>
            <a:ext cx="6096000" cy="7812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10 - Ελεύθερη σχεδίαση"/>
          <p:cNvSpPr/>
          <p:nvPr/>
        </p:nvSpPr>
        <p:spPr>
          <a:xfrm>
            <a:off x="1733128" y="3377976"/>
            <a:ext cx="4267200" cy="915120"/>
          </a:xfrm>
          <a:custGeom>
            <a:avLst/>
            <a:gdLst>
              <a:gd name="connsiteX0" fmla="*/ 0 w 4267200"/>
              <a:gd name="connsiteY0" fmla="*/ 152523 h 915120"/>
              <a:gd name="connsiteX1" fmla="*/ 44673 w 4267200"/>
              <a:gd name="connsiteY1" fmla="*/ 44673 h 915120"/>
              <a:gd name="connsiteX2" fmla="*/ 152523 w 4267200"/>
              <a:gd name="connsiteY2" fmla="*/ 0 h 915120"/>
              <a:gd name="connsiteX3" fmla="*/ 4114677 w 4267200"/>
              <a:gd name="connsiteY3" fmla="*/ 0 h 915120"/>
              <a:gd name="connsiteX4" fmla="*/ 4222527 w 4267200"/>
              <a:gd name="connsiteY4" fmla="*/ 44673 h 915120"/>
              <a:gd name="connsiteX5" fmla="*/ 4267200 w 4267200"/>
              <a:gd name="connsiteY5" fmla="*/ 152523 h 915120"/>
              <a:gd name="connsiteX6" fmla="*/ 4267200 w 4267200"/>
              <a:gd name="connsiteY6" fmla="*/ 762597 h 915120"/>
              <a:gd name="connsiteX7" fmla="*/ 4222527 w 4267200"/>
              <a:gd name="connsiteY7" fmla="*/ 870447 h 915120"/>
              <a:gd name="connsiteX8" fmla="*/ 4114677 w 4267200"/>
              <a:gd name="connsiteY8" fmla="*/ 915120 h 915120"/>
              <a:gd name="connsiteX9" fmla="*/ 152523 w 4267200"/>
              <a:gd name="connsiteY9" fmla="*/ 915120 h 915120"/>
              <a:gd name="connsiteX10" fmla="*/ 44673 w 4267200"/>
              <a:gd name="connsiteY10" fmla="*/ 870447 h 915120"/>
              <a:gd name="connsiteX11" fmla="*/ 0 w 4267200"/>
              <a:gd name="connsiteY11" fmla="*/ 762597 h 915120"/>
              <a:gd name="connsiteX12" fmla="*/ 0 w 4267200"/>
              <a:gd name="connsiteY12"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915120">
                <a:moveTo>
                  <a:pt x="0" y="152523"/>
                </a:moveTo>
                <a:cubicBezTo>
                  <a:pt x="0" y="112071"/>
                  <a:pt x="16069" y="73277"/>
                  <a:pt x="44673" y="44673"/>
                </a:cubicBezTo>
                <a:cubicBezTo>
                  <a:pt x="73277" y="16069"/>
                  <a:pt x="112072" y="0"/>
                  <a:pt x="152523" y="0"/>
                </a:cubicBezTo>
                <a:lnTo>
                  <a:pt x="4114677" y="0"/>
                </a:lnTo>
                <a:cubicBezTo>
                  <a:pt x="4155129" y="0"/>
                  <a:pt x="4193923" y="16069"/>
                  <a:pt x="4222527" y="44673"/>
                </a:cubicBezTo>
                <a:cubicBezTo>
                  <a:pt x="4251131" y="73277"/>
                  <a:pt x="4267200" y="112072"/>
                  <a:pt x="4267200" y="152523"/>
                </a:cubicBezTo>
                <a:lnTo>
                  <a:pt x="4267200" y="762597"/>
                </a:lnTo>
                <a:cubicBezTo>
                  <a:pt x="4267200" y="803049"/>
                  <a:pt x="4251131" y="841843"/>
                  <a:pt x="4222527" y="870447"/>
                </a:cubicBezTo>
                <a:cubicBezTo>
                  <a:pt x="4193923" y="899051"/>
                  <a:pt x="4155129" y="915120"/>
                  <a:pt x="4114677" y="915120"/>
                </a:cubicBezTo>
                <a:lnTo>
                  <a:pt x="152523" y="915120"/>
                </a:lnTo>
                <a:cubicBezTo>
                  <a:pt x="112071" y="915120"/>
                  <a:pt x="73277" y="899051"/>
                  <a:pt x="44673" y="870447"/>
                </a:cubicBezTo>
                <a:cubicBezTo>
                  <a:pt x="16069" y="841843"/>
                  <a:pt x="0" y="803048"/>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962" tIns="44672" rIns="205962" bIns="44672" numCol="1" spcCol="1270" anchor="ctr" anchorCtr="0">
            <a:noAutofit/>
          </a:bodyPr>
          <a:lstStyle/>
          <a:p>
            <a:pPr lvl="0" algn="l" defTabSz="1377950">
              <a:lnSpc>
                <a:spcPct val="90000"/>
              </a:lnSpc>
              <a:spcBef>
                <a:spcPct val="0"/>
              </a:spcBef>
              <a:spcAft>
                <a:spcPct val="35000"/>
              </a:spcAft>
            </a:pPr>
            <a:r>
              <a:rPr lang="el-GR" sz="2000" kern="1200" dirty="0" smtClean="0"/>
              <a:t>Πιθανότητα </a:t>
            </a:r>
            <a:r>
              <a:rPr lang="el-GR" sz="2000" kern="1200" dirty="0" err="1" smtClean="0"/>
              <a:t>αυτοΐασης</a:t>
            </a:r>
            <a:r>
              <a:rPr lang="el-GR" sz="2000" kern="1200" dirty="0" smtClean="0"/>
              <a:t> ή και παραμονή για μεγάλα χρονικά διαστήματα</a:t>
            </a:r>
            <a:endParaRPr lang="el-GR" sz="2000" kern="1200" dirty="0"/>
          </a:p>
        </p:txBody>
      </p:sp>
      <p:sp>
        <p:nvSpPr>
          <p:cNvPr id="12" name="11 - Ορθογώνιο"/>
          <p:cNvSpPr/>
          <p:nvPr/>
        </p:nvSpPr>
        <p:spPr>
          <a:xfrm>
            <a:off x="1428328" y="5301208"/>
            <a:ext cx="6096000" cy="7812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12 - Ελεύθερη σχεδίαση"/>
          <p:cNvSpPr/>
          <p:nvPr/>
        </p:nvSpPr>
        <p:spPr>
          <a:xfrm>
            <a:off x="1733128" y="4881657"/>
            <a:ext cx="4267200" cy="915120"/>
          </a:xfrm>
          <a:custGeom>
            <a:avLst/>
            <a:gdLst>
              <a:gd name="connsiteX0" fmla="*/ 0 w 4267200"/>
              <a:gd name="connsiteY0" fmla="*/ 152523 h 915120"/>
              <a:gd name="connsiteX1" fmla="*/ 44673 w 4267200"/>
              <a:gd name="connsiteY1" fmla="*/ 44673 h 915120"/>
              <a:gd name="connsiteX2" fmla="*/ 152523 w 4267200"/>
              <a:gd name="connsiteY2" fmla="*/ 0 h 915120"/>
              <a:gd name="connsiteX3" fmla="*/ 4114677 w 4267200"/>
              <a:gd name="connsiteY3" fmla="*/ 0 h 915120"/>
              <a:gd name="connsiteX4" fmla="*/ 4222527 w 4267200"/>
              <a:gd name="connsiteY4" fmla="*/ 44673 h 915120"/>
              <a:gd name="connsiteX5" fmla="*/ 4267200 w 4267200"/>
              <a:gd name="connsiteY5" fmla="*/ 152523 h 915120"/>
              <a:gd name="connsiteX6" fmla="*/ 4267200 w 4267200"/>
              <a:gd name="connsiteY6" fmla="*/ 762597 h 915120"/>
              <a:gd name="connsiteX7" fmla="*/ 4222527 w 4267200"/>
              <a:gd name="connsiteY7" fmla="*/ 870447 h 915120"/>
              <a:gd name="connsiteX8" fmla="*/ 4114677 w 4267200"/>
              <a:gd name="connsiteY8" fmla="*/ 915120 h 915120"/>
              <a:gd name="connsiteX9" fmla="*/ 152523 w 4267200"/>
              <a:gd name="connsiteY9" fmla="*/ 915120 h 915120"/>
              <a:gd name="connsiteX10" fmla="*/ 44673 w 4267200"/>
              <a:gd name="connsiteY10" fmla="*/ 870447 h 915120"/>
              <a:gd name="connsiteX11" fmla="*/ 0 w 4267200"/>
              <a:gd name="connsiteY11" fmla="*/ 762597 h 915120"/>
              <a:gd name="connsiteX12" fmla="*/ 0 w 4267200"/>
              <a:gd name="connsiteY12"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915120">
                <a:moveTo>
                  <a:pt x="0" y="152523"/>
                </a:moveTo>
                <a:cubicBezTo>
                  <a:pt x="0" y="112071"/>
                  <a:pt x="16069" y="73277"/>
                  <a:pt x="44673" y="44673"/>
                </a:cubicBezTo>
                <a:cubicBezTo>
                  <a:pt x="73277" y="16069"/>
                  <a:pt x="112072" y="0"/>
                  <a:pt x="152523" y="0"/>
                </a:cubicBezTo>
                <a:lnTo>
                  <a:pt x="4114677" y="0"/>
                </a:lnTo>
                <a:cubicBezTo>
                  <a:pt x="4155129" y="0"/>
                  <a:pt x="4193923" y="16069"/>
                  <a:pt x="4222527" y="44673"/>
                </a:cubicBezTo>
                <a:cubicBezTo>
                  <a:pt x="4251131" y="73277"/>
                  <a:pt x="4267200" y="112072"/>
                  <a:pt x="4267200" y="152523"/>
                </a:cubicBezTo>
                <a:lnTo>
                  <a:pt x="4267200" y="762597"/>
                </a:lnTo>
                <a:cubicBezTo>
                  <a:pt x="4267200" y="803049"/>
                  <a:pt x="4251131" y="841843"/>
                  <a:pt x="4222527" y="870447"/>
                </a:cubicBezTo>
                <a:cubicBezTo>
                  <a:pt x="4193923" y="899051"/>
                  <a:pt x="4155129" y="915120"/>
                  <a:pt x="4114677" y="915120"/>
                </a:cubicBezTo>
                <a:lnTo>
                  <a:pt x="152523" y="915120"/>
                </a:lnTo>
                <a:cubicBezTo>
                  <a:pt x="112071" y="915120"/>
                  <a:pt x="73277" y="899051"/>
                  <a:pt x="44673" y="870447"/>
                </a:cubicBezTo>
                <a:cubicBezTo>
                  <a:pt x="16069" y="841843"/>
                  <a:pt x="0" y="803048"/>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962" tIns="44672" rIns="205962" bIns="44672" numCol="1" spcCol="1270" anchor="ctr" anchorCtr="0">
            <a:noAutofit/>
          </a:bodyPr>
          <a:lstStyle/>
          <a:p>
            <a:pPr lvl="0" algn="l" defTabSz="1377950">
              <a:lnSpc>
                <a:spcPct val="90000"/>
              </a:lnSpc>
              <a:spcBef>
                <a:spcPct val="0"/>
              </a:spcBef>
              <a:spcAft>
                <a:spcPct val="35000"/>
              </a:spcAft>
            </a:pPr>
            <a:r>
              <a:rPr lang="el-GR" sz="2000" kern="1200" dirty="0" smtClean="0"/>
              <a:t>Ατροφική γλωσσίτιδα</a:t>
            </a:r>
            <a:r>
              <a:rPr lang="en-US" sz="2000" kern="1200" dirty="0" smtClean="0"/>
              <a:t>,</a:t>
            </a:r>
            <a:r>
              <a:rPr lang="el-GR" sz="2000" kern="1200" dirty="0" smtClean="0"/>
              <a:t> </a:t>
            </a:r>
            <a:r>
              <a:rPr lang="el-GR" sz="2000" kern="1200" dirty="0" err="1" smtClean="0"/>
              <a:t>κομμιώματα</a:t>
            </a:r>
            <a:r>
              <a:rPr lang="el-GR" sz="2000" kern="1200" dirty="0" smtClean="0"/>
              <a:t> με ποικίλο μέγεθος</a:t>
            </a:r>
            <a:endParaRPr lang="el-GR" sz="2000" kern="1200" dirty="0"/>
          </a:p>
        </p:txBody>
      </p:sp>
      <p:sp>
        <p:nvSpPr>
          <p:cNvPr id="14" name="13 - TextBox"/>
          <p:cNvSpPr txBox="1"/>
          <p:nvPr/>
        </p:nvSpPr>
        <p:spPr>
          <a:xfrm>
            <a:off x="2483768" y="2636912"/>
            <a:ext cx="3600400" cy="369332"/>
          </a:xfrm>
          <a:prstGeom prst="rect">
            <a:avLst/>
          </a:prstGeom>
          <a:noFill/>
        </p:spPr>
        <p:txBody>
          <a:bodyPr wrap="square" rtlCol="0">
            <a:spAutoFit/>
          </a:bodyPr>
          <a:lstStyle/>
          <a:p>
            <a:r>
              <a:rPr lang="el-GR" dirty="0" smtClean="0"/>
              <a:t>Δευτερογενής σύφιλη</a:t>
            </a:r>
            <a:endParaRPr lang="el-GR" dirty="0"/>
          </a:p>
        </p:txBody>
      </p:sp>
      <p:sp>
        <p:nvSpPr>
          <p:cNvPr id="15" name="14 - TextBox"/>
          <p:cNvSpPr txBox="1"/>
          <p:nvPr/>
        </p:nvSpPr>
        <p:spPr>
          <a:xfrm>
            <a:off x="2483768" y="5733256"/>
            <a:ext cx="3600400" cy="369332"/>
          </a:xfrm>
          <a:prstGeom prst="rect">
            <a:avLst/>
          </a:prstGeom>
          <a:noFill/>
        </p:spPr>
        <p:txBody>
          <a:bodyPr wrap="square" rtlCol="0">
            <a:spAutoFit/>
          </a:bodyPr>
          <a:lstStyle/>
          <a:p>
            <a:r>
              <a:rPr lang="el-GR" dirty="0" smtClean="0"/>
              <a:t>Τριτογενής σύφιλη</a:t>
            </a:r>
            <a:endParaRPr lang="el-GR" dirty="0"/>
          </a:p>
        </p:txBody>
      </p:sp>
      <p:sp>
        <p:nvSpPr>
          <p:cNvPr id="16" name="15 - TextBox"/>
          <p:cNvSpPr txBox="1"/>
          <p:nvPr/>
        </p:nvSpPr>
        <p:spPr>
          <a:xfrm>
            <a:off x="2483768" y="4293096"/>
            <a:ext cx="3600400" cy="369332"/>
          </a:xfrm>
          <a:prstGeom prst="rect">
            <a:avLst/>
          </a:prstGeom>
          <a:noFill/>
        </p:spPr>
        <p:txBody>
          <a:bodyPr wrap="square" rtlCol="0">
            <a:spAutoFit/>
          </a:bodyPr>
          <a:lstStyle/>
          <a:p>
            <a:r>
              <a:rPr lang="el-GR" dirty="0" smtClean="0"/>
              <a:t>Λανθάνουσα σύφιλη</a:t>
            </a:r>
            <a:endParaRPr lang="el-GR"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rightdiagnosis.com/phil/images/4816.jpg"/>
          <p:cNvPicPr>
            <a:picLocks noChangeAspect="1" noChangeArrowheads="1"/>
          </p:cNvPicPr>
          <p:nvPr/>
        </p:nvPicPr>
        <p:blipFill>
          <a:blip r:embed="rId2" cstate="print"/>
          <a:srcRect/>
          <a:stretch>
            <a:fillRect/>
          </a:stretch>
        </p:blipFill>
        <p:spPr bwMode="auto">
          <a:xfrm>
            <a:off x="6012160" y="2312876"/>
            <a:ext cx="2880320" cy="2232248"/>
          </a:xfrm>
          <a:prstGeom prst="rect">
            <a:avLst/>
          </a:prstGeom>
          <a:noFill/>
        </p:spPr>
      </p:pic>
      <p:pic>
        <p:nvPicPr>
          <p:cNvPr id="9" name="Picture 10" descr="http://t3.gstatic.com/images?q=tbn:ANd9GcQe38pcAiHxEeM7lsgekDd5Ho8DQuaCqwnBvSPg8Igq_hIKaEwrqA"/>
          <p:cNvPicPr>
            <a:picLocks noChangeAspect="1" noChangeArrowheads="1"/>
          </p:cNvPicPr>
          <p:nvPr/>
        </p:nvPicPr>
        <p:blipFill>
          <a:blip r:embed="rId3" cstate="print"/>
          <a:srcRect/>
          <a:stretch>
            <a:fillRect/>
          </a:stretch>
        </p:blipFill>
        <p:spPr bwMode="auto">
          <a:xfrm>
            <a:off x="100930" y="2276872"/>
            <a:ext cx="2742878" cy="2304256"/>
          </a:xfrm>
          <a:prstGeom prst="rect">
            <a:avLst/>
          </a:prstGeom>
          <a:noFill/>
        </p:spPr>
      </p:pic>
      <p:pic>
        <p:nvPicPr>
          <p:cNvPr id="10" name="Picture 8" descr="http://t2.gstatic.com/images?q=tbn:ANd9GcS452SwG7Dr-mIBki9qrd-kUVxu7wrQNFVm7XAKyy-NuGNh0lsx"/>
          <p:cNvPicPr>
            <a:picLocks noChangeAspect="1" noChangeArrowheads="1"/>
          </p:cNvPicPr>
          <p:nvPr/>
        </p:nvPicPr>
        <p:blipFill>
          <a:blip r:embed="rId4" cstate="print"/>
          <a:srcRect/>
          <a:stretch>
            <a:fillRect/>
          </a:stretch>
        </p:blipFill>
        <p:spPr bwMode="auto">
          <a:xfrm>
            <a:off x="3131840" y="2276872"/>
            <a:ext cx="2592288" cy="2304255"/>
          </a:xfrm>
          <a:prstGeom prst="rect">
            <a:avLst/>
          </a:prstGeom>
          <a:noFill/>
        </p:spPr>
      </p:pic>
      <p:sp>
        <p:nvSpPr>
          <p:cNvPr id="11" name="10 - TextBox"/>
          <p:cNvSpPr txBox="1"/>
          <p:nvPr/>
        </p:nvSpPr>
        <p:spPr>
          <a:xfrm>
            <a:off x="971600" y="1475492"/>
            <a:ext cx="6768752" cy="369332"/>
          </a:xfrm>
          <a:prstGeom prst="rect">
            <a:avLst/>
          </a:prstGeom>
          <a:solidFill>
            <a:schemeClr val="accent5">
              <a:lumMod val="60000"/>
              <a:lumOff val="40000"/>
            </a:schemeClr>
          </a:solidFill>
        </p:spPr>
        <p:txBody>
          <a:bodyPr wrap="square" rtlCol="0">
            <a:spAutoFit/>
          </a:bodyPr>
          <a:lstStyle/>
          <a:p>
            <a:r>
              <a:rPr lang="el-GR" dirty="0" smtClean="0"/>
              <a:t>Συφιλιδικό έλκος στη γλώσσα και τους βλεννογόνους του στόματος</a:t>
            </a:r>
            <a:endParaRPr lang="el-GR"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3.gstatic.com/images?q=tbn:ANd9GcTCb1svzopXIhrmNdz0cJHCyLJJQR7MWQSrtko6tMqqhBbVsdrx"/>
          <p:cNvPicPr>
            <a:picLocks noChangeAspect="1" noChangeArrowheads="1"/>
          </p:cNvPicPr>
          <p:nvPr/>
        </p:nvPicPr>
        <p:blipFill>
          <a:blip r:embed="rId2" cstate="print"/>
          <a:srcRect/>
          <a:stretch>
            <a:fillRect/>
          </a:stretch>
        </p:blipFill>
        <p:spPr bwMode="auto">
          <a:xfrm>
            <a:off x="539552" y="332656"/>
            <a:ext cx="2736304" cy="2232248"/>
          </a:xfrm>
          <a:prstGeom prst="rect">
            <a:avLst/>
          </a:prstGeom>
          <a:noFill/>
        </p:spPr>
      </p:pic>
      <p:pic>
        <p:nvPicPr>
          <p:cNvPr id="3" name="Picture 2" descr="http://studydroid.com/imageCards/08/34/card-8491049-front.jpg"/>
          <p:cNvPicPr>
            <a:picLocks noChangeAspect="1" noChangeArrowheads="1"/>
          </p:cNvPicPr>
          <p:nvPr/>
        </p:nvPicPr>
        <p:blipFill>
          <a:blip r:embed="rId3" cstate="print"/>
          <a:srcRect t="17927" r="52012" b="2680"/>
          <a:stretch>
            <a:fillRect/>
          </a:stretch>
        </p:blipFill>
        <p:spPr bwMode="auto">
          <a:xfrm>
            <a:off x="2483768" y="3429000"/>
            <a:ext cx="3672408" cy="2232248"/>
          </a:xfrm>
          <a:prstGeom prst="rect">
            <a:avLst/>
          </a:prstGeom>
          <a:noFill/>
        </p:spPr>
      </p:pic>
      <p:sp>
        <p:nvSpPr>
          <p:cNvPr id="4" name="3 - TextBox"/>
          <p:cNvSpPr txBox="1"/>
          <p:nvPr/>
        </p:nvSpPr>
        <p:spPr>
          <a:xfrm>
            <a:off x="2555776" y="5661248"/>
            <a:ext cx="4032448" cy="646331"/>
          </a:xfrm>
          <a:prstGeom prst="rect">
            <a:avLst/>
          </a:prstGeom>
          <a:noFill/>
        </p:spPr>
        <p:txBody>
          <a:bodyPr wrap="square" rtlCol="0">
            <a:spAutoFit/>
          </a:bodyPr>
          <a:lstStyle/>
          <a:p>
            <a:r>
              <a:rPr lang="el-GR" dirty="0" smtClean="0"/>
              <a:t>Προσβολή στόματος παιδιού από </a:t>
            </a:r>
            <a:r>
              <a:rPr lang="en-US" i="1" dirty="0" smtClean="0"/>
              <a:t>T. pallidum </a:t>
            </a:r>
            <a:r>
              <a:rPr lang="en-US" i="1" dirty="0" err="1" smtClean="0"/>
              <a:t>endenicum</a:t>
            </a:r>
            <a:r>
              <a:rPr lang="en-US" i="1" dirty="0" smtClean="0"/>
              <a:t> </a:t>
            </a:r>
            <a:endParaRPr lang="el-GR" dirty="0"/>
          </a:p>
        </p:txBody>
      </p:sp>
      <p:pic>
        <p:nvPicPr>
          <p:cNvPr id="5" name="Picture 2" descr="http://www.nobledispensary.com/images/Syphilis.jpg"/>
          <p:cNvPicPr>
            <a:picLocks noChangeAspect="1" noChangeArrowheads="1"/>
          </p:cNvPicPr>
          <p:nvPr/>
        </p:nvPicPr>
        <p:blipFill>
          <a:blip r:embed="rId4" cstate="print"/>
          <a:srcRect l="32701" r="33565" b="1943"/>
          <a:stretch>
            <a:fillRect/>
          </a:stretch>
        </p:blipFill>
        <p:spPr bwMode="auto">
          <a:xfrm>
            <a:off x="3995936" y="332656"/>
            <a:ext cx="2808312" cy="2232248"/>
          </a:xfrm>
          <a:prstGeom prst="rect">
            <a:avLst/>
          </a:prstGeom>
          <a:noFill/>
        </p:spPr>
      </p:pic>
      <p:sp>
        <p:nvSpPr>
          <p:cNvPr id="6" name="5 - TextBox"/>
          <p:cNvSpPr txBox="1"/>
          <p:nvPr/>
        </p:nvSpPr>
        <p:spPr>
          <a:xfrm>
            <a:off x="755576" y="2636912"/>
            <a:ext cx="6048672" cy="369332"/>
          </a:xfrm>
          <a:prstGeom prst="rect">
            <a:avLst/>
          </a:prstGeom>
          <a:noFill/>
        </p:spPr>
        <p:txBody>
          <a:bodyPr wrap="square" rtlCol="0">
            <a:spAutoFit/>
          </a:bodyPr>
          <a:lstStyle/>
          <a:p>
            <a:r>
              <a:rPr lang="el-GR" dirty="0" smtClean="0"/>
              <a:t>Συφιλιδικές πλάκες στα χείλη και το βλεννογόνο της γλώσσας</a:t>
            </a:r>
            <a:endParaRPr lang="el-GR"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87824" y="836712"/>
            <a:ext cx="3816424" cy="369332"/>
          </a:xfrm>
          <a:prstGeom prst="rect">
            <a:avLst/>
          </a:prstGeom>
          <a:solidFill>
            <a:schemeClr val="accent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Συγγενής σύφιλη</a:t>
            </a:r>
            <a:endParaRPr lang="el-GR" b="1" dirty="0"/>
          </a:p>
        </p:txBody>
      </p:sp>
      <p:sp>
        <p:nvSpPr>
          <p:cNvPr id="3" name="2 - TextBox"/>
          <p:cNvSpPr txBox="1"/>
          <p:nvPr/>
        </p:nvSpPr>
        <p:spPr>
          <a:xfrm>
            <a:off x="2987824" y="1371540"/>
            <a:ext cx="3816424" cy="378565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Μετάδοση από τη μητέρα στο έμβρυο μέσω του πλακούντα</a:t>
            </a:r>
          </a:p>
          <a:p>
            <a:pPr>
              <a:buFont typeface="Wingdings" pitchFamily="2" charset="2"/>
              <a:buChar char="ü"/>
            </a:pPr>
            <a:r>
              <a:rPr lang="el-GR" sz="1600" dirty="0" smtClean="0"/>
              <a:t>Όσο πιο πρόσφατη είναι η μόλυνση της μητέρας τόσο μεγαλύτερη είναι η πιθανότητα μόλυνσης του εμβρύου</a:t>
            </a:r>
          </a:p>
          <a:p>
            <a:pPr>
              <a:buFont typeface="Wingdings" pitchFamily="2" charset="2"/>
              <a:buChar char="ü"/>
            </a:pPr>
            <a:r>
              <a:rPr lang="el-GR" sz="1600" dirty="0" smtClean="0"/>
              <a:t>Αν μολυνθεί το έμβρυο, μπορεί να διακοπή η κύηση ή να γεννηθεί νεογνό με συμπτώματα</a:t>
            </a:r>
          </a:p>
          <a:p>
            <a:pPr>
              <a:buFont typeface="Wingdings" pitchFamily="2" charset="2"/>
              <a:buChar char="ü"/>
            </a:pPr>
            <a:r>
              <a:rPr lang="el-GR" sz="1600" dirty="0" smtClean="0"/>
              <a:t>Τα συμπτώματα μπορεί να εμφανιστούν αμέσως  (πρώιμη συγγενής σύφιλη) ή μετά από χρόνια (όψιμη συγγενής σύφιλη)</a:t>
            </a:r>
          </a:p>
          <a:p>
            <a:pPr>
              <a:buFont typeface="Wingdings" pitchFamily="2" charset="2"/>
              <a:buChar char="ü"/>
            </a:pPr>
            <a:r>
              <a:rPr lang="el-GR" sz="1600" dirty="0" smtClean="0"/>
              <a:t>Συμπτώματα: υδροκεφαλία, ίκτερος, προβλήματα ακοής και ομιλίας, μόνιμες δυσμορφίες (στίγματα), ιδίως στις γνάθους και τα δόντια κα </a:t>
            </a:r>
            <a:endParaRPr lang="el-GR" sz="16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683568" y="764704"/>
          <a:ext cx="7704856"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15816" y="620688"/>
            <a:ext cx="3744416" cy="369332"/>
          </a:xfrm>
          <a:prstGeom prst="rect">
            <a:avLst/>
          </a:prstGeom>
          <a:noFill/>
        </p:spPr>
        <p:txBody>
          <a:bodyPr wrap="square" rtlCol="0">
            <a:spAutoFit/>
          </a:bodyPr>
          <a:lstStyle/>
          <a:p>
            <a:pPr algn="ctr"/>
            <a:r>
              <a:rPr lang="el-GR" b="1" dirty="0" smtClean="0"/>
              <a:t>Γονοκοκκική στοματίτιδα</a:t>
            </a:r>
            <a:endParaRPr lang="el-GR" b="1" dirty="0"/>
          </a:p>
        </p:txBody>
      </p:sp>
      <p:graphicFrame>
        <p:nvGraphicFramePr>
          <p:cNvPr id="4" name="3 - Διάγραμμα"/>
          <p:cNvGraphicFramePr/>
          <p:nvPr/>
        </p:nvGraphicFramePr>
        <p:xfrm>
          <a:off x="1572344" y="10931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220072" y="1268760"/>
            <a:ext cx="3563888" cy="2232248"/>
          </a:xfrm>
          <a:prstGeom prst="rect">
            <a:avLst/>
          </a:prstGeom>
          <a:noFill/>
          <a:ln>
            <a:noFill/>
          </a:ln>
        </p:spPr>
      </p:pic>
      <p:sp>
        <p:nvSpPr>
          <p:cNvPr id="5" name="4 - TextBox"/>
          <p:cNvSpPr txBox="1"/>
          <p:nvPr/>
        </p:nvSpPr>
        <p:spPr>
          <a:xfrm>
            <a:off x="395536" y="1979548"/>
            <a:ext cx="4320480" cy="369332"/>
          </a:xfrm>
          <a:prstGeom prst="rect">
            <a:avLst/>
          </a:prstGeom>
          <a:solidFill>
            <a:schemeClr val="tx2">
              <a:lumMod val="60000"/>
              <a:lumOff val="40000"/>
            </a:schemeClr>
          </a:solidFill>
          <a:ln>
            <a:noFill/>
          </a:ln>
        </p:spPr>
        <p:txBody>
          <a:bodyPr wrap="square" rtlCol="0">
            <a:spAutoFit/>
          </a:bodyPr>
          <a:lstStyle/>
          <a:p>
            <a:pPr algn="ctr"/>
            <a:r>
              <a:rPr lang="el-GR" b="1" dirty="0" smtClean="0">
                <a:solidFill>
                  <a:schemeClr val="bg1"/>
                </a:solidFill>
              </a:rPr>
              <a:t>2</a:t>
            </a:r>
            <a:r>
              <a:rPr lang="el-GR" b="1" baseline="30000" dirty="0" smtClean="0">
                <a:solidFill>
                  <a:schemeClr val="bg1"/>
                </a:solidFill>
              </a:rPr>
              <a:t>ο</a:t>
            </a:r>
            <a:r>
              <a:rPr lang="el-GR" b="1" dirty="0" smtClean="0">
                <a:solidFill>
                  <a:schemeClr val="bg1"/>
                </a:solidFill>
              </a:rPr>
              <a:t>  στάδιο  </a:t>
            </a:r>
            <a:endParaRPr lang="el-GR" b="1" dirty="0">
              <a:solidFill>
                <a:schemeClr val="bg1"/>
              </a:solidFill>
            </a:endParaRPr>
          </a:p>
        </p:txBody>
      </p:sp>
      <p:grpSp>
        <p:nvGrpSpPr>
          <p:cNvPr id="6" name="9 - Ομάδα"/>
          <p:cNvGrpSpPr/>
          <p:nvPr/>
        </p:nvGrpSpPr>
        <p:grpSpPr>
          <a:xfrm>
            <a:off x="395536" y="2492896"/>
            <a:ext cx="4320480" cy="2232248"/>
            <a:chOff x="255244" y="3501008"/>
            <a:chExt cx="4097006" cy="2232248"/>
          </a:xfrm>
        </p:grpSpPr>
        <p:sp>
          <p:nvSpPr>
            <p:cNvPr id="8" name="Rektangel 30"/>
            <p:cNvSpPr>
              <a:spLocks noChangeArrowheads="1"/>
            </p:cNvSpPr>
            <p:nvPr/>
          </p:nvSpPr>
          <p:spPr bwMode="auto">
            <a:xfrm>
              <a:off x="255244" y="3501008"/>
              <a:ext cx="4097006" cy="2232248"/>
            </a:xfrm>
            <a:prstGeom prst="rect">
              <a:avLst/>
            </a:prstGeom>
            <a:solidFill>
              <a:schemeClr val="tx2">
                <a:lumMod val="20000"/>
                <a:lumOff val="80000"/>
              </a:schemeClr>
            </a:solidFill>
            <a:ln>
              <a:no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9" name="8 - TextBox"/>
            <p:cNvSpPr txBox="1"/>
            <p:nvPr/>
          </p:nvSpPr>
          <p:spPr>
            <a:xfrm>
              <a:off x="391811" y="3709191"/>
              <a:ext cx="3823872" cy="1815882"/>
            </a:xfrm>
            <a:prstGeom prst="rect">
              <a:avLst/>
            </a:prstGeom>
            <a:solidFill>
              <a:schemeClr val="accent2">
                <a:lumMod val="20000"/>
                <a:lumOff val="80000"/>
              </a:schemeClr>
            </a:solidFill>
          </p:spPr>
          <p:txBody>
            <a:bodyPr wrap="square" rtlCol="0">
              <a:spAutoFit/>
            </a:bodyPr>
            <a:lstStyle/>
            <a:p>
              <a:pPr algn="ctr"/>
              <a:r>
                <a:rPr lang="el-GR" sz="1600" dirty="0" smtClean="0">
                  <a:solidFill>
                    <a:srgbClr val="000000"/>
                  </a:solidFill>
                  <a:latin typeface="Arial" pitchFamily="34" charset="0"/>
                  <a:ea typeface="Times New Roman" pitchFamily="18" charset="0"/>
                </a:rPr>
                <a:t>Οι βλάβες προχωρούν στα βαθύτερα στρώματα της αδαμαντίνης και από εκεί στην οδοντίνη.  Οι λευκές κηλίδες εξελίσσονται σε κοιλότητες.  Η βλάβη από το σημείο αυτό και μετά είναι μη αντιστρέψιμη και το δόντι πρέπει να σφραγιστεί. </a:t>
              </a:r>
              <a:endParaRPr lang="el-GR" sz="1600" dirty="0"/>
            </a:p>
          </p:txBody>
        </p:sp>
      </p:grpSp>
      <p:pic>
        <p:nvPicPr>
          <p:cNvPr id="7" name="Picture 4" descr="Αποτέλεσμα εικόνας για enamel caries zones"/>
          <p:cNvPicPr>
            <a:picLocks noChangeAspect="1" noChangeArrowheads="1"/>
          </p:cNvPicPr>
          <p:nvPr/>
        </p:nvPicPr>
        <p:blipFill>
          <a:blip r:embed="rId3" cstate="print"/>
          <a:srcRect/>
          <a:stretch>
            <a:fillRect/>
          </a:stretch>
        </p:blipFill>
        <p:spPr bwMode="auto">
          <a:xfrm>
            <a:off x="5292080" y="3645024"/>
            <a:ext cx="3456384" cy="2304256"/>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331640" y="1556792"/>
            <a:ext cx="2160240" cy="369332"/>
          </a:xfrm>
          <a:prstGeom prst="rect">
            <a:avLst/>
          </a:prstGeom>
          <a:solidFill>
            <a:schemeClr val="accent2">
              <a:lumMod val="60000"/>
              <a:lumOff val="40000"/>
            </a:schemeClr>
          </a:solidFill>
        </p:spPr>
        <p:txBody>
          <a:bodyPr wrap="square" rtlCol="0">
            <a:spAutoFit/>
          </a:bodyPr>
          <a:lstStyle/>
          <a:p>
            <a:pPr lvl="0" algn="ctr"/>
            <a:r>
              <a:rPr lang="el-GR" dirty="0" smtClean="0"/>
              <a:t>Συμπτώματα</a:t>
            </a:r>
            <a:endParaRPr lang="el-GR" dirty="0"/>
          </a:p>
        </p:txBody>
      </p:sp>
      <p:sp>
        <p:nvSpPr>
          <p:cNvPr id="4" name="3 - TextBox"/>
          <p:cNvSpPr txBox="1"/>
          <p:nvPr/>
        </p:nvSpPr>
        <p:spPr>
          <a:xfrm>
            <a:off x="1331640" y="1988840"/>
            <a:ext cx="2160240" cy="2739211"/>
          </a:xfrm>
          <a:prstGeom prst="rect">
            <a:avLst/>
          </a:prstGeom>
          <a:solidFill>
            <a:schemeClr val="accent2">
              <a:lumMod val="20000"/>
              <a:lumOff val="80000"/>
            </a:schemeClr>
          </a:solidFill>
        </p:spPr>
        <p:txBody>
          <a:bodyPr wrap="square" rtlCol="0">
            <a:spAutoFit/>
          </a:bodyPr>
          <a:lstStyle/>
          <a:p>
            <a:pPr lvl="0">
              <a:buFont typeface="Arial" pitchFamily="34" charset="0"/>
              <a:buChar char="•"/>
            </a:pPr>
            <a:r>
              <a:rPr lang="el-GR" sz="1400" dirty="0" smtClean="0"/>
              <a:t>Αίσθημα καύσου ή κνησμού που εξελίσσεται σε έντονο πόνο και συνοδεύεται από άσχημη γεύση  </a:t>
            </a:r>
          </a:p>
          <a:p>
            <a:pPr lvl="0">
              <a:buFont typeface="Arial" pitchFamily="34" charset="0"/>
              <a:buChar char="•"/>
            </a:pPr>
            <a:r>
              <a:rPr lang="el-GR" sz="1400" dirty="0" smtClean="0"/>
              <a:t>Στην περιοχή της λοίμωξης εμφανίζεται φλεγμονή, κυστίδια ή φυσαλίδες, πιθανή ψευδομεμβράνη, αυξημένη σιελόρροια</a:t>
            </a:r>
          </a:p>
          <a:p>
            <a:endParaRPr lang="el-GR" dirty="0"/>
          </a:p>
        </p:txBody>
      </p:sp>
      <p:sp>
        <p:nvSpPr>
          <p:cNvPr id="5" name="4 - TextBox"/>
          <p:cNvSpPr txBox="1"/>
          <p:nvPr/>
        </p:nvSpPr>
        <p:spPr>
          <a:xfrm>
            <a:off x="3707904" y="1556792"/>
            <a:ext cx="2160240" cy="369332"/>
          </a:xfrm>
          <a:prstGeom prst="rect">
            <a:avLst/>
          </a:prstGeom>
          <a:solidFill>
            <a:schemeClr val="accent2">
              <a:lumMod val="60000"/>
              <a:lumOff val="40000"/>
            </a:schemeClr>
          </a:solidFill>
        </p:spPr>
        <p:txBody>
          <a:bodyPr wrap="square" rtlCol="0">
            <a:spAutoFit/>
          </a:bodyPr>
          <a:lstStyle/>
          <a:p>
            <a:pPr lvl="0" algn="ctr"/>
            <a:r>
              <a:rPr lang="el-GR" dirty="0" smtClean="0"/>
              <a:t>Διάγνωση </a:t>
            </a:r>
            <a:endParaRPr lang="el-GR" dirty="0"/>
          </a:p>
        </p:txBody>
      </p:sp>
      <p:sp>
        <p:nvSpPr>
          <p:cNvPr id="6" name="5 - TextBox"/>
          <p:cNvSpPr txBox="1"/>
          <p:nvPr/>
        </p:nvSpPr>
        <p:spPr>
          <a:xfrm>
            <a:off x="6084168" y="1556792"/>
            <a:ext cx="2160240" cy="369332"/>
          </a:xfrm>
          <a:prstGeom prst="rect">
            <a:avLst/>
          </a:prstGeom>
          <a:solidFill>
            <a:schemeClr val="accent2">
              <a:lumMod val="60000"/>
              <a:lumOff val="40000"/>
            </a:schemeClr>
          </a:solidFill>
        </p:spPr>
        <p:txBody>
          <a:bodyPr wrap="square" rtlCol="0">
            <a:spAutoFit/>
          </a:bodyPr>
          <a:lstStyle/>
          <a:p>
            <a:pPr lvl="0" algn="ctr"/>
            <a:r>
              <a:rPr lang="el-GR" dirty="0" smtClean="0"/>
              <a:t>Θεραπεία  </a:t>
            </a:r>
            <a:endParaRPr lang="el-GR" dirty="0"/>
          </a:p>
        </p:txBody>
      </p:sp>
      <p:sp>
        <p:nvSpPr>
          <p:cNvPr id="7" name="6 - TextBox"/>
          <p:cNvSpPr txBox="1"/>
          <p:nvPr/>
        </p:nvSpPr>
        <p:spPr>
          <a:xfrm>
            <a:off x="3707904" y="1988840"/>
            <a:ext cx="2160240" cy="2677656"/>
          </a:xfrm>
          <a:prstGeom prst="rect">
            <a:avLst/>
          </a:prstGeom>
          <a:solidFill>
            <a:schemeClr val="accent2">
              <a:lumMod val="20000"/>
              <a:lumOff val="80000"/>
            </a:schemeClr>
          </a:solidFill>
        </p:spPr>
        <p:txBody>
          <a:bodyPr wrap="square" rtlCol="0">
            <a:spAutoFit/>
          </a:bodyPr>
          <a:lstStyle/>
          <a:p>
            <a:pPr>
              <a:buFont typeface="Arial" pitchFamily="34" charset="0"/>
              <a:buChar char="•"/>
            </a:pPr>
            <a:r>
              <a:rPr lang="el-GR" sz="1400" dirty="0" smtClean="0"/>
              <a:t>Η διάγνωση στηρίζεται στο ιστορικό, την κλινική εικόνα και την ανίχνευση του μικροβίου σε δείγματα από τις βλάβες</a:t>
            </a:r>
          </a:p>
          <a:p>
            <a:pPr>
              <a:buFont typeface="Arial" pitchFamily="34" charset="0"/>
              <a:buChar char="•"/>
            </a:pPr>
            <a:r>
              <a:rPr lang="el-GR" sz="1400" dirty="0" smtClean="0"/>
              <a:t>Το μικρόβιο  ανιχνεύεται με χρώση και μικροσκόπηση του δείγματος και με καλλιέργεια σε ειδικά θρεπτικά υλικά</a:t>
            </a:r>
          </a:p>
          <a:p>
            <a:endParaRPr lang="el-GR" sz="1400" dirty="0"/>
          </a:p>
        </p:txBody>
      </p:sp>
      <p:sp>
        <p:nvSpPr>
          <p:cNvPr id="8" name="7 - TextBox"/>
          <p:cNvSpPr txBox="1"/>
          <p:nvPr/>
        </p:nvSpPr>
        <p:spPr>
          <a:xfrm>
            <a:off x="6084168" y="1988840"/>
            <a:ext cx="2160240" cy="2677656"/>
          </a:xfrm>
          <a:prstGeom prst="rect">
            <a:avLst/>
          </a:prstGeom>
          <a:solidFill>
            <a:schemeClr val="accent2">
              <a:lumMod val="20000"/>
              <a:lumOff val="80000"/>
            </a:schemeClr>
          </a:solidFill>
        </p:spPr>
        <p:txBody>
          <a:bodyPr wrap="square" rtlCol="0">
            <a:spAutoFit/>
          </a:bodyPr>
          <a:lstStyle/>
          <a:p>
            <a:r>
              <a:rPr lang="el-GR" sz="1400" dirty="0" smtClean="0"/>
              <a:t>Χορήγηση υψηλών δόσεων </a:t>
            </a:r>
            <a:r>
              <a:rPr lang="en-US" sz="1400" dirty="0" smtClean="0"/>
              <a:t>amoxicillin </a:t>
            </a:r>
            <a:r>
              <a:rPr lang="el-GR" sz="1400" dirty="0" smtClean="0"/>
              <a:t>ή </a:t>
            </a:r>
            <a:r>
              <a:rPr lang="en-US" sz="1400" dirty="0" smtClean="0"/>
              <a:t>tetracycline</a:t>
            </a:r>
            <a:r>
              <a:rPr lang="el-GR" sz="1400" dirty="0" smtClean="0"/>
              <a:t> και σε περίπτωση ανθεκτικότητας </a:t>
            </a:r>
            <a:r>
              <a:rPr lang="en-US" sz="1400" dirty="0" smtClean="0"/>
              <a:t> </a:t>
            </a:r>
            <a:r>
              <a:rPr lang="en-US" sz="1400" dirty="0" err="1" smtClean="0"/>
              <a:t>spectinomycin</a:t>
            </a:r>
            <a:endParaRPr lang="el-GR" sz="1400" dirty="0" smtClean="0"/>
          </a:p>
          <a:p>
            <a:endParaRPr lang="el-GR" sz="1400" dirty="0" smtClean="0"/>
          </a:p>
          <a:p>
            <a:endParaRPr lang="el-GR" sz="1400" dirty="0" smtClean="0"/>
          </a:p>
          <a:p>
            <a:endParaRPr lang="el-GR" sz="1400" dirty="0" smtClean="0"/>
          </a:p>
          <a:p>
            <a:endParaRPr lang="el-GR" sz="1400" dirty="0" smtClean="0"/>
          </a:p>
          <a:p>
            <a:endParaRPr lang="el-GR" sz="1400" dirty="0" smtClean="0"/>
          </a:p>
          <a:p>
            <a:endParaRPr lang="el-GR" sz="1400" dirty="0" smtClean="0"/>
          </a:p>
          <a:p>
            <a:endParaRPr lang="el-GR" sz="1400" dirty="0"/>
          </a:p>
        </p:txBody>
      </p:sp>
      <p:pic>
        <p:nvPicPr>
          <p:cNvPr id="9" name="Picture 3" descr="C:\Documents and Settings\Eleni\Επιφάνεια εργασίας\Gonorrhoea-study.jpg"/>
          <p:cNvPicPr>
            <a:picLocks noChangeAspect="1" noChangeArrowheads="1"/>
          </p:cNvPicPr>
          <p:nvPr/>
        </p:nvPicPr>
        <p:blipFill>
          <a:blip r:embed="rId2" cstate="print"/>
          <a:srcRect b="13942"/>
          <a:stretch>
            <a:fillRect/>
          </a:stretch>
        </p:blipFill>
        <p:spPr bwMode="auto">
          <a:xfrm>
            <a:off x="3779912" y="4869160"/>
            <a:ext cx="2016224" cy="1916832"/>
          </a:xfrm>
          <a:prstGeom prst="rect">
            <a:avLst/>
          </a:prstGeom>
          <a:noFill/>
        </p:spPr>
      </p:pic>
      <p:pic>
        <p:nvPicPr>
          <p:cNvPr id="10" name="Picture 4" descr="C:\Documents and Settings\Eleni\Επιφάνεια εργασίας\images (1).jpg"/>
          <p:cNvPicPr>
            <a:picLocks noChangeAspect="1" noChangeArrowheads="1"/>
          </p:cNvPicPr>
          <p:nvPr/>
        </p:nvPicPr>
        <p:blipFill>
          <a:blip r:embed="rId3" cstate="print"/>
          <a:srcRect/>
          <a:stretch>
            <a:fillRect/>
          </a:stretch>
        </p:blipFill>
        <p:spPr bwMode="auto">
          <a:xfrm>
            <a:off x="1331640" y="4869160"/>
            <a:ext cx="2160240" cy="1933575"/>
          </a:xfrm>
          <a:prstGeom prst="rect">
            <a:avLst/>
          </a:prstGeom>
          <a:noFill/>
        </p:spPr>
      </p:pic>
      <p:pic>
        <p:nvPicPr>
          <p:cNvPr id="2049" name="Picture 1" descr="C:\Documents and Settings\Eleni\Επιφάνεια εργασίας\vleno-gono-4-250x178.jpg"/>
          <p:cNvPicPr>
            <a:picLocks noChangeAspect="1" noChangeArrowheads="1"/>
          </p:cNvPicPr>
          <p:nvPr/>
        </p:nvPicPr>
        <p:blipFill>
          <a:blip r:embed="rId4" cstate="print"/>
          <a:srcRect/>
          <a:stretch>
            <a:fillRect/>
          </a:stretch>
        </p:blipFill>
        <p:spPr bwMode="auto">
          <a:xfrm>
            <a:off x="6156176" y="4869160"/>
            <a:ext cx="2016224" cy="1916832"/>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971600" y="611396"/>
            <a:ext cx="4032448"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Οστρακιά </a:t>
            </a:r>
            <a:endParaRPr lang="el-GR" b="1" dirty="0"/>
          </a:p>
        </p:txBody>
      </p:sp>
      <p:sp>
        <p:nvSpPr>
          <p:cNvPr id="3" name="2 - TextBox"/>
          <p:cNvSpPr txBox="1"/>
          <p:nvPr/>
        </p:nvSpPr>
        <p:spPr>
          <a:xfrm>
            <a:off x="971600" y="1268760"/>
            <a:ext cx="4032448" cy="4770537"/>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Λοιμώδες νόσημα που οφείλεται σε ορισμένα στελέχη του </a:t>
            </a:r>
            <a:r>
              <a:rPr lang="en-US" sz="1600" i="1" dirty="0" smtClean="0"/>
              <a:t>S. pyogenes.</a:t>
            </a:r>
            <a:endParaRPr lang="el-GR" sz="1600" i="1" dirty="0" smtClean="0"/>
          </a:p>
          <a:p>
            <a:r>
              <a:rPr lang="el-GR" sz="1600" dirty="0" smtClean="0"/>
              <a:t>Προσβάλλονται άτομα όλων των ηλικιών, αλλά κυρίως παιδιά κάτω των 10 χρόνων</a:t>
            </a:r>
          </a:p>
          <a:p>
            <a:r>
              <a:rPr lang="el-GR" sz="1600" dirty="0" smtClean="0"/>
              <a:t>Συμπτώματα: </a:t>
            </a:r>
            <a:r>
              <a:rPr lang="en-US" sz="1600" dirty="0" smtClean="0"/>
              <a:t> </a:t>
            </a:r>
            <a:r>
              <a:rPr lang="el-GR" sz="1600" dirty="0" smtClean="0"/>
              <a:t>πυρετός, καταβολή, </a:t>
            </a:r>
            <a:r>
              <a:rPr lang="el-GR" sz="1600" dirty="0" err="1" smtClean="0"/>
              <a:t>περιστοματική</a:t>
            </a:r>
            <a:r>
              <a:rPr lang="el-GR" sz="1600" dirty="0" smtClean="0"/>
              <a:t> ωχρότητα, μικρά, ερυθρά στίγματα στην υπερώα και τη γλώσσα (ενάνθημα), λευκό επίχρισμα της γλώσσας που εξαφανίζεται μετά από λίγες ημέρες και η γλώσσα παίρνει έντονο κόκκινο χρώμα, διάχυτο ερυθρό εξάνθημα στο θώρακα που επεκτείνεται σε ολόκληρο το σώμα, εκτός από τις παλάμες και τα πέλματα.</a:t>
            </a:r>
          </a:p>
          <a:p>
            <a:r>
              <a:rPr lang="el-GR" sz="1600" dirty="0" smtClean="0"/>
              <a:t>Τα συμπτώματα  εκδηλώνονται τρεις ημέρες μετά τη μόλυνση. Η νόσος μπορεί να συνυπάρχει με φαρυγγίτιδα και αμυγδαλίτιδα που προκαλεί το ίδιο μικρόβιο. Σε σπάνιες περιπτώσεις εξελίσσεται σε σηψαιμία, ίκτερο, αρθρίτιδα και θάνατο</a:t>
            </a:r>
            <a:endParaRPr lang="el-GR" sz="1600" dirty="0"/>
          </a:p>
        </p:txBody>
      </p:sp>
      <p:pic>
        <p:nvPicPr>
          <p:cNvPr id="2050" name="Picture 2" descr="Αποτέλεσμα εικόνας για οστρακια"/>
          <p:cNvPicPr>
            <a:picLocks noChangeAspect="1" noChangeArrowheads="1"/>
          </p:cNvPicPr>
          <p:nvPr/>
        </p:nvPicPr>
        <p:blipFill>
          <a:blip r:embed="rId2" cstate="print"/>
          <a:srcRect/>
          <a:stretch>
            <a:fillRect/>
          </a:stretch>
        </p:blipFill>
        <p:spPr bwMode="auto">
          <a:xfrm>
            <a:off x="6012160" y="1052736"/>
            <a:ext cx="2390775" cy="2497460"/>
          </a:xfrm>
          <a:prstGeom prst="rect">
            <a:avLst/>
          </a:prstGeom>
          <a:noFill/>
        </p:spPr>
      </p:pic>
      <p:pic>
        <p:nvPicPr>
          <p:cNvPr id="2051" name="Picture 3" descr="C:\Documents and Settings\Eleni\Επιφάνεια εργασίας\images.jpg"/>
          <p:cNvPicPr>
            <a:picLocks noChangeAspect="1" noChangeArrowheads="1"/>
          </p:cNvPicPr>
          <p:nvPr/>
        </p:nvPicPr>
        <p:blipFill>
          <a:blip r:embed="rId3" cstate="print"/>
          <a:srcRect/>
          <a:stretch>
            <a:fillRect/>
          </a:stretch>
        </p:blipFill>
        <p:spPr bwMode="auto">
          <a:xfrm>
            <a:off x="6012160" y="3650332"/>
            <a:ext cx="2388096" cy="2514972"/>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2351782"/>
            <a:ext cx="4320480" cy="1077218"/>
          </a:xfrm>
          <a:prstGeom prst="rect">
            <a:avLst/>
          </a:prstGeom>
          <a:solidFill>
            <a:schemeClr val="accent2">
              <a:lumMod val="20000"/>
              <a:lumOff val="80000"/>
            </a:schemeClr>
          </a:solidFill>
        </p:spPr>
        <p:txBody>
          <a:bodyPr wrap="square" rtlCol="0">
            <a:spAutoFit/>
          </a:bodyPr>
          <a:lstStyle/>
          <a:p>
            <a:r>
              <a:rPr lang="el-GR" sz="1600" b="1" dirty="0" smtClean="0"/>
              <a:t>Διάγνωση: </a:t>
            </a:r>
            <a:r>
              <a:rPr lang="el-GR" sz="1600" dirty="0" smtClean="0"/>
              <a:t>από την κλινική εικόνα και το ιστορικό του ασθενούς και απομόνωση του βακτηρίου από καλλιέργεια δείγματος από την περιοχή της βλάβης</a:t>
            </a:r>
            <a:r>
              <a:rPr lang="el-GR" sz="1600" b="1" dirty="0" smtClean="0"/>
              <a:t> </a:t>
            </a:r>
            <a:endParaRPr lang="el-GR" sz="1600" b="1" dirty="0"/>
          </a:p>
        </p:txBody>
      </p:sp>
      <p:sp>
        <p:nvSpPr>
          <p:cNvPr id="3" name="2 - TextBox"/>
          <p:cNvSpPr txBox="1"/>
          <p:nvPr/>
        </p:nvSpPr>
        <p:spPr>
          <a:xfrm>
            <a:off x="2483768" y="3617729"/>
            <a:ext cx="4320480" cy="1323439"/>
          </a:xfrm>
          <a:prstGeom prst="rect">
            <a:avLst/>
          </a:prstGeom>
          <a:solidFill>
            <a:schemeClr val="accent2">
              <a:lumMod val="20000"/>
              <a:lumOff val="80000"/>
            </a:schemeClr>
          </a:solidFill>
        </p:spPr>
        <p:txBody>
          <a:bodyPr wrap="square" rtlCol="0">
            <a:spAutoFit/>
          </a:bodyPr>
          <a:lstStyle/>
          <a:p>
            <a:r>
              <a:rPr lang="el-GR" sz="1600" b="1" dirty="0" smtClean="0"/>
              <a:t>Θεραπεία: </a:t>
            </a:r>
            <a:r>
              <a:rPr lang="el-GR" sz="1600" dirty="0" smtClean="0"/>
              <a:t>Η άμυνα του οργανισμού καταπολεμά τη λοίμωξη από το βακτήριο και η νόσος </a:t>
            </a:r>
            <a:r>
              <a:rPr lang="el-GR" sz="1600" dirty="0" err="1" smtClean="0"/>
              <a:t>αυτοϊάται</a:t>
            </a:r>
            <a:r>
              <a:rPr lang="el-GR" sz="1600" dirty="0" smtClean="0"/>
              <a:t> μετά από λίγες ημέρες.</a:t>
            </a:r>
          </a:p>
          <a:p>
            <a:r>
              <a:rPr lang="el-GR" sz="1600" dirty="0" smtClean="0"/>
              <a:t>Αντιβιοτικό επιλογής είναι η πενικιλλίνη και εναλλακτικά ερυθρομυκίνη, </a:t>
            </a:r>
            <a:r>
              <a:rPr lang="el-GR" sz="1600" dirty="0" err="1" smtClean="0"/>
              <a:t>κεφαλοσπορίνες</a:t>
            </a:r>
            <a:r>
              <a:rPr lang="el-GR" sz="1600" dirty="0" smtClean="0"/>
              <a:t> κ.α. </a:t>
            </a:r>
            <a:endParaRPr lang="el-GR" sz="1600" dirty="0"/>
          </a:p>
        </p:txBody>
      </p:sp>
      <p:sp>
        <p:nvSpPr>
          <p:cNvPr id="4" name="3 - TextBox"/>
          <p:cNvSpPr txBox="1"/>
          <p:nvPr/>
        </p:nvSpPr>
        <p:spPr>
          <a:xfrm>
            <a:off x="2483768" y="1124744"/>
            <a:ext cx="4248472" cy="1077218"/>
          </a:xfrm>
          <a:prstGeom prst="rect">
            <a:avLst/>
          </a:prstGeom>
          <a:solidFill>
            <a:schemeClr val="accent2">
              <a:lumMod val="20000"/>
              <a:lumOff val="80000"/>
            </a:schemeClr>
          </a:solidFill>
        </p:spPr>
        <p:txBody>
          <a:bodyPr wrap="square" rtlCol="0">
            <a:spAutoFit/>
          </a:bodyPr>
          <a:lstStyle/>
          <a:p>
            <a:r>
              <a:rPr lang="el-GR" sz="1600" b="1" dirty="0" smtClean="0"/>
              <a:t>Μετάδοση: </a:t>
            </a:r>
            <a:r>
              <a:rPr lang="el-GR" sz="1600" dirty="0" smtClean="0"/>
              <a:t>μεταδίδεται σε όλη τη διάρκεια της νόσου με σταγονίδια από τη στοματική κοιλότητα και με άμεση επαφή με τα εξανθήματα</a:t>
            </a:r>
            <a:endParaRPr lang="el-GR" sz="1600" b="1"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23528" y="476672"/>
          <a:ext cx="9937104"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2195736" y="2420888"/>
            <a:ext cx="2232248" cy="2585323"/>
          </a:xfrm>
          <a:prstGeom prst="rect">
            <a:avLst/>
          </a:prstGeom>
          <a:noFill/>
        </p:spPr>
        <p:txBody>
          <a:bodyPr wrap="square" rtlCol="0">
            <a:spAutoFit/>
          </a:bodyPr>
          <a:lstStyle/>
          <a:p>
            <a:pPr algn="ctr"/>
            <a:r>
              <a:rPr lang="el-GR" b="1" dirty="0" smtClean="0">
                <a:solidFill>
                  <a:schemeClr val="bg1"/>
                </a:solidFill>
              </a:rPr>
              <a:t>Γαγγραινώδης στοματίτιδα</a:t>
            </a:r>
          </a:p>
          <a:p>
            <a:pPr algn="ctr"/>
            <a:r>
              <a:rPr lang="el-GR" b="1" dirty="0" smtClean="0">
                <a:solidFill>
                  <a:schemeClr val="bg1"/>
                </a:solidFill>
              </a:rPr>
              <a:t>(Νομή, Φαγέδαινα)</a:t>
            </a:r>
          </a:p>
          <a:p>
            <a:pPr algn="ctr"/>
            <a:endParaRPr lang="el-GR" dirty="0" smtClean="0">
              <a:solidFill>
                <a:schemeClr val="bg1"/>
              </a:solidFill>
            </a:endParaRPr>
          </a:p>
          <a:p>
            <a:pPr algn="ctr"/>
            <a:r>
              <a:rPr lang="el-GR" dirty="0" smtClean="0">
                <a:solidFill>
                  <a:schemeClr val="bg1"/>
                </a:solidFill>
              </a:rPr>
              <a:t>Νέκρωση και καταστροφή των μαλακών ιστών του στόματος ή και των οστών της περιοχής</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1.gstatic.com/images?q=tbn:ANd9GcSzb97Uj_6faiU7xwtqzoZxbiMm6oo200NdBJAKO3FGq5WDyGnBFA"/>
          <p:cNvPicPr>
            <a:picLocks noChangeAspect="1" noChangeArrowheads="1"/>
          </p:cNvPicPr>
          <p:nvPr/>
        </p:nvPicPr>
        <p:blipFill>
          <a:blip r:embed="rId2" cstate="print"/>
          <a:srcRect/>
          <a:stretch>
            <a:fillRect/>
          </a:stretch>
        </p:blipFill>
        <p:spPr bwMode="auto">
          <a:xfrm>
            <a:off x="5580112" y="2924944"/>
            <a:ext cx="2160240" cy="2835399"/>
          </a:xfrm>
          <a:prstGeom prst="rect">
            <a:avLst/>
          </a:prstGeom>
          <a:noFill/>
        </p:spPr>
      </p:pic>
      <p:sp>
        <p:nvSpPr>
          <p:cNvPr id="1028" name="AutoShape 4" descr="data:image/jpeg;base64,/9j/4AAQSkZJRgABAQAAAQABAAD/2wBDAAkGBwgHBgkIBwgKCgkLDRYPDQwMDRsUFRAWIB0iIiAdHx8kKDQsJCYxJx8fLT0tMTU3Ojo6Iys/RD84QzQ5Ojf/2wBDAQoKCg0MDRoPDxo3JR8lNzc3Nzc3Nzc3Nzc3Nzc3Nzc3Nzc3Nzc3Nzc3Nzc3Nzc3Nzc3Nzc3Nzc3Nzc3Nzc3Nzf/wAARCADQAPMDASIAAhEBAxEB/8QAGwAAAgIDAQAAAAAAAAAAAAAAAwQCBQAGBwH/xAA6EAACAQMDAwIDBgUEAgIDAAABAhEAAyEEEjEFQVEiYQYTcTKBkaGx8AcUI0LRFVLB4TPxJUMmYmP/xAAUAQEAAAAAAAAAAAAAAAAAAAAA/8QAFBEBAAAAAAAAAAAAAAAAAAAAAP/aAAwDAQACEQMRAD8As30S22a1eSAp7DtSOq6cqhUwpPIB/DH75rY7twCwLV4q1xCf6gk4/OfxpHTrtMm4zBiIUxkfr70ANF0tbcXG5XtP51aW9PZ+XOyCBM8RXmo22j8uICiQF7e1E0ah4JYEcZ70ErWn0/yyQD83dBziIP5zQNRagjyByaM935FzcCpKmf8AFRDG9ueB6j+ftQIC2gMwMieYFCv4UMAgHaTmmroJHB5wKQv2PUTggZEiMUC0AvhTkV69ofMkQCc0XaQyxP0j9+9TALSME9jwIoAC2hdQAvPbxTPyUmIEgdxE0K2g3gCOBntTiW1S4WeMASN3PtQeLam1AVZ53AZNNJbFtYJCwMDz91DtXF3SwAWePeiIVuP6SFESPagjfVXtg7BxyB37UlZ06KxubFD9z3qxJwUYANM0SxYt3bqq/L8E8DFAjc6cxfe4ZbTGA5GD5ioHThQJMgcR+lWQClQswokgeKE6+sApI7k0CwRWIDTkYxgVi6eW3kZniKa+UTBC+nJOKmF3KMen94oFEtgXBLSfrTt2wr2kYkySQQaGQBKlhAJNETUptVWkdooPLejHy5j247c16+lTZ6SMsQY7UQ6kC2VXO6e+ZFLs7t6jGPxNADU7Su0gGBxQ9How7ZBMcEjtRWEsS2TTuktwBtJHbGaBd9ApYECYxzWNYCYyYwQOasXRjySZ7eahsMhD9mJPEUFayqbrLEhMSfviK8cEgSNojx3xVg9pSwKLEnEc0vctj5ZAjcvOIjFBc9Ft/wDxliLqxB5Y+TWUv0jU6e10+0ly9bRlkFS4EZNZQMa/RG5JNu2YAJJUfp3qmvaUo5K7k/2iIArZxAVbY3N4JpDUaMu5Ze2Ynigqrlm4bUzIzJbP30SyBZIJGDPpLQaev2AygQSBziq27bZJIGDxQZeLOZUExgd680wU/aB2nsBH1oFrTskuxYHtHvTqKICD08Dnmgjc0qMC/jnvA+lJai1BxBhu55q2tFlt7FABIyYiaV1Np7fqZQxJmfagQXT7uZ+4VH+XABlTIM+ZFOrcRJZnERndWo/E3xtptDcezolF6+MGD6VjzQbAWtWiCYUdzGCIqr6j1/pOkcC9q0kgYUho/CuY9T691LqbsdRfKq39iGFqtORM9u5oOlP8bdKt71U3T49FZd+O+lKtkWLWpZin9UERB8A9xFc1Cnn/AIqYUj/1QdJHx9oGSDYuqRwYmatOmfGnRrl9GfUfLEnDgiK5HBzj869HIoO9aS9Y1YD2riurQQVM07btHdLLmeZ5rhvQOodQ0Wst/wCnXXRifsnKn6it+6L/ABFsPp2HUrJt317IZD/4NBuz2gZCgieTUTbTYRkTwCf371mk1q67R29RbRlDjAbzQXY47Gc9qAMKpY8+exoF9DcZYPp7e9B1PzLbMWMqDzNRTUG9chBz5oH9HZCMocSJyZpq7bVGZVUHMVHRWytsksQwyBEk+KM6qGBMkHn3oPLWmXaZMiMkCnLWnCrhecUOyyqhWIP+4mIpxLgVAZz44oAfKLfaBkcGoNaDEFQJnNNAkqcGG7zWW0X2j37UCN4KzAqpWFEwTg0jqN6BpBYEZJq5v2wplfVJ5Iiq/W7WtEARAj60BOkJbudOsv8AJUzP9o8mso3Rz/8AHWY9/wBTWUFkxEztBHYz3/faplQRJkYxA70K6CGMHvj614t1VZfV93egDq7DLduZIUgHntVfqEwxRQAO4NW11hcSMmOKR1SliFRRifx/cUFeAQ7MRG49qI9ttsgkAeTR0tJt9Qg8x4owsrdEh1B8GRQQszcIIEDbxivNUh+VLD0+Z5oy6ZwTsAz3BBqj+L+qjo3Q7+qn1kFUPknig5/8e/FF0ap+naK4VjF24v04rQvUTMkk85r25de9cd7hl3YszTkk1OyZwJk0EfktA9M4qaWC0YOfHNNKVC5mKb0mla7EYkwMd6BW3ogSACCfpTbdLf1KBuYYIHIrYtFpNMRatahQtxRuecCth03TbNsh7tqQpyxE7geKDnVzpjqp9BwMeKTNiIPv44rsVz4eTWIfSPVjiqXX/BThgbfqzzFBzdUK5HPavWSZAlHHjFbje+FrtuwyMqrcDSDOYql1vSb+nYfNQ5JoNr+APiBltDpmvunerbrNxjzj7JNbkQ04UEdvauLANbYRjMg10r4P64Op6IWbhA1djB7SOxoLTUkucgfWl7dpkJK5XBPq4+lWL2A7AR3wAKY/k1IBAknyaAdgs7pziPvp17JVFDZaJ+k0XTafaFhR4kiRU3tkTuHJwaBVAVKgKFxwDTIZRahl2vOD4FeL6X4xEZ5qYUlZIBjvGKAiTtkEY9+KwApMyfeh4AIiBA55mvQxeWUHapz7UBLh9MGCvbFIatVZW7gAx/imnvbwRMAmI8mltQTsYRzxmgL0pQNBaBJJzOT5NZQ+mKG0NtivM8H3NZQXxs7ixXBB5JpZ0A+0eY44p9gIoDWxJx354+lAtgJA+0Tjx2pcpuaPtAnnz+/+KbIKDhRMgk5paCFDZCk5JGBQKvahZBAzn2qYKiBxHjvTNwbyIGTx70utoqTIAIMGg9JKMDbYBiO3auXfxc1m6zpdGroIm4QTloxA989/FdNu3DBAJAzBPeuKfxTulviJVwNtr3Heg08GD2xTFggN3HFLLg+KYsD1RMUFnY05uIGtXUZpwpMGrHRae+l3fqg1tVaQI/eKR0incq7grE8kSKvtNpL62Bu+YGczBY7aC9sWzct3Li7bi7QqwIMR3p7p1tF1O5Vvm5xBP2cUXRJ8y3bN9F3qsHZiattNdsoFaFBHcDvQWWic27QBPrjtmalc1agCCNw9qUJFuG2hp/uVcGga0XEtsQjGQcDtQKdc1lpry3JWGGYHMVr2vvLqEKkL5Ec1DqAubiBvlTMHtSOkc39WLTNO7A+tBWa+wFZnX9/vNA6JrW6b1exqLfG7awA/tJzVx1rS/wAuFQsGLgNgdp7/AIVrOqBt3JOSD3oO12dzKrZgjntFOWGBUzyD9wFIdD1AvdL0105m2s1aK67XWAxx7GgYW8qqIieKz5guA/gDNL2x9p5+z5zNYkm4uCc8GgZ2j1EnMzzUWYFlIxHevA4A5AqF4ksWBIjiaAhcMQIO6IobJCkAekHM1iW5Ijg8YphkItsw7f2/4oFVycjaZwTXt5FFslpiMRRrSzbk/wDZqLISSpB2+9BDpqD+St7iZz39zWUTQoRpUzPOY9zWUGwXLYEmJ8UIqNuI/WmDwfpQC3GT+tAveQESB24GaUu2YcjsYmRTzMNwA8waHswCZ+tAt8n0gEN5oTrCklZG6mnJLQZA/f8AigODKqWI4n60COqQNMAgjsK4b/Esf/lF3mPljmu7X4/uzmuMfxb0xtdfs3cRcsx+H/ug0ZZPP30xYiTM0TRaRb7f1LyWhOC/17U9qOj6vQW11Ksl7Tn/AO22ZA+tB6yXrTIzBggGGArY+jdQI2I1zcjZKk1TXTcFhUvAodgme8jmi9Oe1s2snqBwwOaDpPSVF0KGkAiYFbBo9Mm2YkL2Iite+HzbKAlpHOye1bHa1ModoKxMd4oGGa0hBuQMd6r+pdV01m1d2G0SqzDHaW+nmte+Iepa3SlpR9mfsjmtRvdbF1tu9Rc/2AM7fgBigJ1r4j1A1m/awWfsgAQPY1RW+t3kv/PS6qsrbgDBB9qD1fXXWxctXFbk7rWz9arrNu5r3QAsWChQPA7UG0X+rnqJa+wCrH2AcL9PbmqrqN+1ePpKhua8v6Z9DY2McxM1TuGJLTieaDtnwdeXU/D2k2MHAXbIzEHititIZKx6R3itH/hHdZOnai2+1kW7vUEzzz91b389N32dpOcUBjbhBBBPBnNebYEgGp2mDAxx5mp22VXAaCPfvQAFpizHgz3pgWycEfcKKibWBYSCYzmoswH9s5zQSFsQDP31MKpSNuRzJ5oXzIJiDtBjxUrFyWOcnj60HoASRBx/zU76qLKuv9ymfao3Nyjdgz2nNL3tRNvaJOOPeg90ZQ6ZPtd+3vWUpo7x/l1gNEn9TWUG2FRzH50C6q8Dg0QsxQ+O1BZsTEUC5wecgySeK9LgKczI4PahEsbrGPTwc1C4xXBgwMe9B6zAgbSJoV1hI3ePxqO47mg8DigEkkBT+s0Hl18rOD3Nc1/jFoxc0ej1oP8A43KMY7Guj3kJAg8Vrnxt0w6/4Z1lrZudULp9Rnmg5n03oC9T6tpNLt2WUs77rT280W90nU9G1V65or6fyI/sZhsceCKlqLtxejNe0bbS9ldzKYO3g1W3Ph/Wp0n+f1JuC0TwxxFBei3Y6toAbSG2yCEC5EePpVdb03yLkMDIPqFXfwWbS9HYPta4DkRlR2pfqls2mD2wuczQW3Rbu19pJ5jFbp0oo0EnHucfcK5jo9eVJljuGZByK2/ovU/mBZMN/wB0G83LNu5YPoUiO+cVonxV0vWG8l/RWrRe2SUhQpH0YcVueku3LiAsSJEgc/vivNdpxetMGG4nyKDhHxNe1vVNUl3V6drd5F2GDIYVZ/A+k/lzcOo06ujZBYZX6Gtk6v0iza1BN23gknFWHRdR07ToWuWrZ2ifVxx+tBp/xoLbbflJtI5IGDVNrNLpLfQ7N/SdQt3NQzBbmnCQy+8ntW4fElqx1Ej+Ws3ghMC4yQs1pfV+j3+nahbeptlSACMzI+tBs38OtPrdFqHa/vW0R9mPte9dFFwuZGO8fpWv/DptP0nSvaUKmwQAO81c6cFgwg7pjnE/Sgs9K+0bZJ4zWX7pRlOBPaaEqMqwFIOeDXjqXUggGIoGU17MqLIbaeeaJbYu6gZ9U5x3qvVNkEEz9aatMVMd/r+VA3abaYzBMHNFkGXVCqngcxSQ9AmJByJMzR7bkjcp9uaA6Kbu/gwsx7eaS1CwD2Ee9GZiogcHtSeoebTBmgR2oI6IKdOv2Tlsn6mspPRXlGnE7p3N3H+41lBvbwRnEdqAwjgiaYa2I5/9UMrt5mSKBY2iDM4nj296XvW2wAYjueadZoYD/mlb7QMn0kdqBEtt3DjkVB4gmDNGvhVth1JL7sj9/fQGYNgbi3kDtQFvakXNu7BtiCDiltT8u7bYEfaBB7166MVPaec8fsVG4jNbWCczEUHISx6f1TUdIvAWr9i+z6YnAuW25X8+Patgv9PXX9IhrjtatZtWg/2D9Pxqf8Tfhpup9OXqGkUtqtKJO3O9O4+o5rl+j611HSf+HUOPag3C7ql6Ho99y58y5qPQrFYgUG5qV1MMx9JHq+tahr+o6zqN0Pq7pcqJHiad0eoIUKSfT28UF9p7IklTBgzia2HogNq7hhx+JrWdLqQ3aG7ngEVZ6HVC26lmIE98flQdN6eTtVgcHj2qyLEKJHb8K1XpHU1ZQvzPfmr63eDoCeaCs+ItMl+y0D1RXNdWNZorjAWSybuff9/810/XvjbEgTnitJ6x1W3YZ98BVkEtQah1G/1rqGsGoW+yqgwgYgCPah6/quo1rKt4S6QpBB4zVynXemXEKlzuYgki3n95qh6g9q6++00+rBAjH0NB0f4MDv0VBn0sQJnzW1aW0SRjiqf4D0y/6DYbduDTkfXitnS0qj37e1BGCJDREzgVEqNywTHt+/rRm9QiOe/tQwPlnIPifegz5HymZQ26cyK9UbSS3BBJ8nzU9xA7QOIrGIZniYJ4nNBA20IGwGeJNS+yCFIgnJFYgJLQYPbH7/Zr3a0EMGMnjxQeqQVM5+veldZa3gjsBB2jmmdkExwR+Ne3f6iZEgD8KCn0Vo/y6yrctx9T71lP6e1ttAbScnO33rKDcnaBOIoBMr2+4US7IOJioAfrkUAHwcDHegXQJk/pBIptlkwBmhXUlCBk+IoE/lLtMkSGnAoItGJBHMx4NN7PURz9R/3XgXMgTnv2FAmQu87vr+/35qRtqolQCJ/Ciuqs0HiOwr1AoJ3EzBigRvoPUpgqcTXE/wCIHw1/oXVP5/SWwdHqd2HXcqMQQcH6yPB4rul37JJH1PitT+NNEOo9G1Wn2gsE3rImCM0HD7VgOikZ8zTGmsXLjEW1z+zHtRel2w25GmZjPapa3TtZbdbMe9BLR6jYTiT4Pai3NTcQghs84qvtXG3yYkmc0W+QwPHvFBedL60+nAO8SO1bRoPij0hHu8/2+K5gLhU4NM2tQ4gh4P0oOsv1y3dskIZLGMCIqtvdE0vUr4e+VZCfUp71pGl1l4Odtz0g+ORVpb6retAH5kAe+RQXXUPgTpGmZWm8iuu4FHJj61rnUPhuBcfS9SS4LYlQw59j4q3b4nvLp7lkOAHIBJAMAeD91UzXjr9TbsW13XrjwCvNB0r+Gtq8nwzZW+IBdiAB2mtquhd3ojiPrQejaMaTptnTgD+kg9vrRXIjifIH7zQeKORHFDZOP/ZNGQ+oHP8AipMSG2zMcR3oBAkQBmPNYUUtAz99EfOFwfMe1eKpJwsn60Hu2DIg+DUyo5AlfMVILlQxgnvFEaAAFHq8k0AWQbjA5HM1Fg4X0iZEwM4om6WB4PkGfvqRVmBO6fNBVIL4BhwMnH31lNKkiRxJ5PvWUG13FlffzS6rtXmT70difpQ2YQaAeSc+r2oVxhJEDNTLQPOKWcw3cwcE0BBcXwBAoT+qRkE/lUSG9RHJPYffUGIUR2AmgiR6jJBkZMVE7gGAXJxRGuBmIgnM1lzEEZUjPtQLXg53CTI5n/FVvUV3aS/8zB2EZHtVk5zPAHHaqzrN1bHTtQ7NEWzM/Sg4PoTt119Rz8xo/E1Ya+1Nrd+FVWibdr2OBuYmPvrZlsm/aI2gsBJjJNBp90m3c8f5qXzt45jHFWPUOnb5KiCRMT2qkvW7uncqwP080E7hIP34rEYr3ig/NnxM1gf3P4fv2oLKzeYkEc9zVhbfcIczP61Qpf2iBnH7/WpDVOuFP50Fxq2S2CEMz71uv8Mvh5vm/wCr6xcDFlSOT5rXPgn4cv8AXNcl3VKw0aGWY43HxXZdPZSzaS3aUJbUQB4oGg3c57AeKiwYgtJ8THevVUTAAGeKLDrtwCsyJGCaASOBk8DOBUnIYEknOcHms1KKtwsF2g5iOP3NAnccHjGMUBkILcz3plHwCopCSD9rtwaI1wQcnmMigZu3wDgyeJqLOxGRBPGPzpQvAmIHaPxpvVX2dbZJBIQYX8KDFO7JwYr2IlgfvoCsxWT35phTKDPGMUCYYCftcngVlRJQEyBM/wC2ayg3Boz2oNwj+05H50VwYoDiATjNAGTH6GhuuSSc0S6SbcAf4oaqzGTzNBHJhiY+tCaWMCAIx2o+078HG3zWNbEA8bfPigAoAYme3evJyMY8HiikqIE4g/v8qC+1JZgFEGZOBQRu8wpMRxWgfxO6qNN0waS2Qt2/gxgx3q5658XaPp5a1YufOvE+m2mR9/tXMeqXdV1fVvrdZ9on05wKDXtIAurQAfhW0WUGzPMcxxVBbsMNekdzzW3W9JcNpSo3Kew9ufvoKm7ZKNLQecGqXq1okQQcCfMCth1Je220AmMkVWa209w4XB8UGo3bRDEgd6CQQf8ANbRf6Y9u0LjA5WqS/aIn9KC6+Aek6TrPU7un19s3LYt7goaDNdH0nwT0G1c3pog8Gf6jlhXOPgLqVjpXxJZuaplSxcBtsx4E8Gu1ptMNbJIb7JGQRQG01mzpkW3ZtLbVBMKIimVcDAwPrNRtrgcCDM+aKLa7I5FBO26gSCQfNRD7ztBJA7DIrEWRicyZomnENAEvyMZoMe4WXawB4E96XcNtO04n86YvqQ7RBOJI7VBydu0cGgGqwhBjmM8141uWBzEfWpHcyjbBBHnFYFKCIgcxNB4qFVA8ijGzIlRUlUid4AMAicmjC4Vtss4OfrzQCCjcfcQPejoItkRBHvJoNskAjtIoxYKDODGZzQVbpDmFWJ8isrHuJvb0Kc1lBujCfFLah0RSzsoAyScRRtTeSxZa7cYKqiST2rnPV+p6vr2oKWma3oVJAVcF/cmg2XW/EvRtCv8AX11okdkO41WXPjzosRa+fcj/APnH61U2Phu0bYBEYkcnPah3/h2zsI2Q0eMUFonx708sR/L6gjz6f80K58faYNtt9O1TDgHA/KaoLvQSrMqQO888d6SfR3tM0kMQpwdtBf3fjS7qE22bdiyxP/2MZ+keapNfrtXry/8ANa9igE7UgA141+zu26ixJI+3sk0u2nt3wwt6Qgk4ZZ/CgTt6W0WJKqsHAH3ZphNGMhguwAwSYNGs9AuPnc4B7Cfy+6n9P0FRn+sDsKkhmBz5Pig1waG3/rFnZlFMs01tK27Np1YsTtI9AyT5pVeh29MJst6x/tbcaX1umvWTtQ3FbvukRQVXxMq6PqNpGn5ZOW4kU5a0Wm+SLtxgu6WAn8xVZ1Szd1WmHz2LOjAT3jtmqopf2qj3CyINoBxA/c0Fn1rV6b5IRGEBYBmtW1LW24IyOatb2kW821jDcGTSlzotwhWXiSJyM0FFdTJxPOKtvh/4o6v0Iqmjvh9OP/oujco+ncVMdEvkc/iag/R7q4Heg6T0L+JXS9UPldSt3tE8D1sd1s/eMj7xW6aPXaTWWxd02os3kP8Acjg1wJemMpIb0lfIpzR6MaO47pcZSRH9MlST5xzQd8RkkCYE4/6oxMMjWyPIHeuLaTVdWkBNdrCBx/UNW9vqfxIFVV111UBBgqpn6kiaDpz3FVSpie5r1FV5lQZ/SuZXOqfEe7edcGO4mPkr7+BxTek+NOr6Jyuv0lvUoTBKyjUHQ7aCYjbUb+HIBEeYqn6H8TaDrEppmNu9/dauD1f90+zkt/8Ar9aBlmuXT6iCfrBqYtN8oswwPPmgrmT54xRR6V2kcngUE7LnYymYx2qN5xGABInPaioqgSTJPAjkUC6Y3A4g8+KCrLqWJGMmsrxmXceBnzWUDnx11FibXTbDZuHdcg9qD0jSKmlRCFOOSMc1V2VbqPUrusuNBd/SOYAPFbbZsC3ZCgYjE/v3oAOu1AFHp7x99Lan1KYBOYgjtNWGo/pkEEcc1Sa/VASiEKSfUDyaAN24rBjkA44/f7FKaj5V0kIxLEAADGe+J80H+bLKyk4X8qDYaQpGRyZ7E9vyoF7mmLGdgAH9wGc0ZdL8sBVGDn9irBbZIJK8iYFM2tM20EiOwX88UFYumcgsZ3CIE8/dUGsuCoGCfHerO7a2qQSSTwSYNRVd8n7J5Mmgprlm8ktEH6zNB1TajUXA95ne5gS0kn/qrm9tcxAEDz/mkLr20dp3P5EUFFqbNzcwYA7kzPYz/wBVW3LDmRtBjjaM1sN8qzwCWMTml2TaY2kTQUTaS6WG1AMxzTD6Mm1bVPmFs7t3E9gP81Zss7SFKie1HtWgPtd+JM5oKRdHcBwD9QeaIuiBPqMAd/ernaAPQkeRUk05KkCBHY/v6UGv3tGoB3Kc9yaVOm23I8dvNbLe0h3QQCP+6r72mjMExk4oD9OFtLartIEYHvVxZVHQ+nJwBzNUFhkt7/mFt4HpiIme5+hPFPaPWRa9JIJEE0FounttuB9I7QKU1mhDwsDbyO/401p7vzEVTO7iQfyojWxvwxHkk/lQafrdK+lu/Osyl22dyFDBBrfvh3q3+q9Nt3jAuztuqDwe9a71TTm5vlZmRnmlfgnVtousXdKSQl5TAPZhQdM0l82Lm9RvMfZqbD5pZlUIpPA/tpewAo3ZnEZonzDPq57+9Bj7rbKNysCO3aovcVsRk+/517uAViMnyDEUs4IuTiI5ImgUNvJ2mRPNZXhdgYFsfiKygf6NpraWwcSB54q2usLdsLjA7GldGFRF2GTzIE1HU3SpI3D6ngDP40Fd1XWi2rSwH1JrTupdcts2GACziY7Ub4k1ptB+Q0QZGa5h1zWs187XIAM80G3P19S+yfclTyastD1ZLltbYeNoH3/fXLLOpfdJ85zxV/0rWtKiZ80HXNBeN9YEGc4x+xV1ZssVXcZkfTmtR+G9Uu1QACu3gj862vT3SAJmRwaD29plK/Zz3ntQTpgSQGMePNPm5LMw5A580IsWJGOcYoKXVWoMACB5Pb/FK3FWVXb2kea2C7bXAYAn2EfsUlf06giZI7YoKU2kc7oAYdtvNRdFCwYMnntViLKxDAxxEGpmyttSNhYERkTFBUiwJZQokmQI/fmiJYAX0mfVzTw0wIwCV5MdqI2lAU7OPI7/AEoK1tKIJDSVPHfxUlst6iwwxnPNOOhAUIAM5gClr1zYCRHcSRQB1KIkfZ2k4zNVOrMKSS2e8dqe1GqVl4EcEmK17qGuksGHBMUC2o1gUZK4E571Gx1C2qn1QyxAnmte6jqjuJEgg81WPqrigbsTQdU6XrUdFKkMxzFXuli6UQkAu0TE7a5r8P68lUWTPczE1u3SrnzNp3QSQSPega1a/wDkDbTPH41qpb+T6rY1Ck+i4CT5rbrqzO4ysD/itV65bJabaET7d+aDqGnK/wAst3fIfBArCwL4BzIiqn4f33+laVzj0jdPINWYQ7YJG4Ez9IoPGuBSBjk8/j/mvC5KESJHJPFT+XJIOQBMjzXvy7apIgfvigrLqXPmNCGJ81lMsibjLPPsBW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data:image/jpeg;base64,/9j/4AAQSkZJRgABAQAAAQABAAD/2wBDAAkGBwgHBgkIBwgKCgkLDRYPDQwMDRsUFRAWIB0iIiAdHx8kKDQsJCYxJx8fLT0tMTU3Ojo6Iys/RD84QzQ5Ojf/2wBDAQoKCg0MDRoPDxo3JR8lNzc3Nzc3Nzc3Nzc3Nzc3Nzc3Nzc3Nzc3Nzc3Nzc3Nzc3Nzc3Nzc3Nzc3Nzc3Nzc3Nzf/wAARCADQAPMDASIAAhEBAxEB/8QAGwAAAgIDAQAAAAAAAAAAAAAAAwQCBQAGBwH/xAA6EAACAQMDAwIDBgUEAgIDAAABAhEAAyEEEjEFQVEiYQYTcTKBkaGx8AcUI0LRFVLB4TPxJUMmYmP/xAAUAQEAAAAAAAAAAAAAAAAAAAAA/8QAFBEBAAAAAAAAAAAAAAAAAAAAAP/aAAwDAQACEQMRAD8As30S22a1eSAp7DtSOq6cqhUwpPIB/DH75rY7twCwLV4q1xCf6gk4/OfxpHTrtMm4zBiIUxkfr70ANF0tbcXG5XtP51aW9PZ+XOyCBM8RXmo22j8uICiQF7e1E0ah4JYEcZ70ErWn0/yyQD83dBziIP5zQNRagjyByaM935FzcCpKmf8AFRDG9ueB6j+ftQIC2gMwMieYFCv4UMAgHaTmmroJHB5wKQv2PUTggZEiMUC0AvhTkV69ofMkQCc0XaQyxP0j9+9TALSME9jwIoAC2hdQAvPbxTPyUmIEgdxE0K2g3gCOBntTiW1S4WeMASN3PtQeLam1AVZ53AZNNJbFtYJCwMDz91DtXF3SwAWePeiIVuP6SFESPagjfVXtg7BxyB37UlZ06KxubFD9z3qxJwUYANM0SxYt3bqq/L8E8DFAjc6cxfe4ZbTGA5GD5ioHThQJMgcR+lWQClQswokgeKE6+sApI7k0CwRWIDTkYxgVi6eW3kZniKa+UTBC+nJOKmF3KMen94oFEtgXBLSfrTt2wr2kYkySQQaGQBKlhAJNETUptVWkdooPLejHy5j247c16+lTZ6SMsQY7UQ6kC2VXO6e+ZFLs7t6jGPxNADU7Su0gGBxQ9How7ZBMcEjtRWEsS2TTuktwBtJHbGaBd9ApYECYxzWNYCYyYwQOasXRjySZ7eahsMhD9mJPEUFayqbrLEhMSfviK8cEgSNojx3xVg9pSwKLEnEc0vctj5ZAjcvOIjFBc9Ft/wDxliLqxB5Y+TWUv0jU6e10+0ly9bRlkFS4EZNZQMa/RG5JNu2YAJJUfp3qmvaUo5K7k/2iIArZxAVbY3N4JpDUaMu5Ze2Ynigqrlm4bUzIzJbP30SyBZIJGDPpLQaev2AygQSBziq27bZJIGDxQZeLOZUExgd680wU/aB2nsBH1oFrTskuxYHtHvTqKICD08Dnmgjc0qMC/jnvA+lJai1BxBhu55q2tFlt7FABIyYiaV1Np7fqZQxJmfagQXT7uZ+4VH+XABlTIM+ZFOrcRJZnERndWo/E3xtptDcezolF6+MGD6VjzQbAWtWiCYUdzGCIqr6j1/pOkcC9q0kgYUho/CuY9T691LqbsdRfKq39iGFqtORM9u5oOlP8bdKt71U3T49FZd+O+lKtkWLWpZin9UERB8A9xFc1Cnn/AIqYUj/1QdJHx9oGSDYuqRwYmatOmfGnRrl9GfUfLEnDgiK5HBzj869HIoO9aS9Y1YD2riurQQVM07btHdLLmeZ5rhvQOodQ0Wst/wCnXXRifsnKn6it+6L/ABFsPp2HUrJt317IZD/4NBuz2gZCgieTUTbTYRkTwCf371mk1q67R29RbRlDjAbzQXY47Gc9qAMKpY8+exoF9DcZYPp7e9B1PzLbMWMqDzNRTUG9chBz5oH9HZCMocSJyZpq7bVGZVUHMVHRWytsksQwyBEk+KM6qGBMkHn3oPLWmXaZMiMkCnLWnCrhecUOyyqhWIP+4mIpxLgVAZz44oAfKLfaBkcGoNaDEFQJnNNAkqcGG7zWW0X2j37UCN4KzAqpWFEwTg0jqN6BpBYEZJq5v2wplfVJ5Iiq/W7WtEARAj60BOkJbudOsv8AJUzP9o8mso3Rz/8AHWY9/wBTWUFkxEztBHYz3/faplQRJkYxA70K6CGMHvj614t1VZfV93egDq7DLduZIUgHntVfqEwxRQAO4NW11hcSMmOKR1SliFRRifx/cUFeAQ7MRG49qI9ttsgkAeTR0tJt9Qg8x4owsrdEh1B8GRQQszcIIEDbxivNUh+VLD0+Z5oy6ZwTsAz3BBqj+L+qjo3Q7+qn1kFUPknig5/8e/FF0ap+naK4VjF24v04rQvUTMkk85r25de9cd7hl3YszTkk1OyZwJk0EfktA9M4qaWC0YOfHNNKVC5mKb0mla7EYkwMd6BW3ogSACCfpTbdLf1KBuYYIHIrYtFpNMRatahQtxRuecCth03TbNsh7tqQpyxE7geKDnVzpjqp9BwMeKTNiIPv44rsVz4eTWIfSPVjiqXX/BThgbfqzzFBzdUK5HPavWSZAlHHjFbje+FrtuwyMqrcDSDOYql1vSb+nYfNQ5JoNr+APiBltDpmvunerbrNxjzj7JNbkQ04UEdvauLANbYRjMg10r4P64Op6IWbhA1djB7SOxoLTUkucgfWl7dpkJK5XBPq4+lWL2A7AR3wAKY/k1IBAknyaAdgs7pziPvp17JVFDZaJ+k0XTafaFhR4kiRU3tkTuHJwaBVAVKgKFxwDTIZRahl2vOD4FeL6X4xEZ5qYUlZIBjvGKAiTtkEY9+KwApMyfeh4AIiBA55mvQxeWUHapz7UBLh9MGCvbFIatVZW7gAx/imnvbwRMAmI8mltQTsYRzxmgL0pQNBaBJJzOT5NZQ+mKG0NtivM8H3NZQXxs7ixXBB5JpZ0A+0eY44p9gIoDWxJx354+lAtgJA+0Tjx2pcpuaPtAnnz+/+KbIKDhRMgk5paCFDZCk5JGBQKvahZBAzn2qYKiBxHjvTNwbyIGTx70utoqTIAIMGg9JKMDbYBiO3auXfxc1m6zpdGroIm4QTloxA989/FdNu3DBAJAzBPeuKfxTulviJVwNtr3Heg08GD2xTFggN3HFLLg+KYsD1RMUFnY05uIGtXUZpwpMGrHRae+l3fqg1tVaQI/eKR0incq7grE8kSKvtNpL62Bu+YGczBY7aC9sWzct3Li7bi7QqwIMR3p7p1tF1O5Vvm5xBP2cUXRJ8y3bN9F3qsHZiattNdsoFaFBHcDvQWWic27QBPrjtmalc1agCCNw9qUJFuG2hp/uVcGga0XEtsQjGQcDtQKdc1lpry3JWGGYHMVr2vvLqEKkL5Ec1DqAubiBvlTMHtSOkc39WLTNO7A+tBWa+wFZnX9/vNA6JrW6b1exqLfG7awA/tJzVx1rS/wAuFQsGLgNgdp7/AIVrOqBt3JOSD3oO12dzKrZgjntFOWGBUzyD9wFIdD1AvdL0105m2s1aK67XWAxx7GgYW8qqIieKz5guA/gDNL2x9p5+z5zNYkm4uCc8GgZ2j1EnMzzUWYFlIxHevA4A5AqF4ksWBIjiaAhcMQIO6IobJCkAekHM1iW5Ijg8YphkItsw7f2/4oFVycjaZwTXt5FFslpiMRRrSzbk/wDZqLISSpB2+9BDpqD+St7iZz39zWUTQoRpUzPOY9zWUGwXLYEmJ8UIqNuI/WmDwfpQC3GT+tAveQESB24GaUu2YcjsYmRTzMNwA8waHswCZ+tAt8n0gEN5oTrCklZG6mnJLQZA/f8AigODKqWI4n60COqQNMAgjsK4b/Esf/lF3mPljmu7X4/uzmuMfxb0xtdfs3cRcsx+H/ug0ZZPP30xYiTM0TRaRb7f1LyWhOC/17U9qOj6vQW11Ksl7Tn/AO22ZA+tB6yXrTIzBggGGArY+jdQI2I1zcjZKk1TXTcFhUvAodgme8jmi9Oe1s2snqBwwOaDpPSVF0KGkAiYFbBo9Mm2YkL2Iite+HzbKAlpHOye1bHa1ModoKxMd4oGGa0hBuQMd6r+pdV01m1d2G0SqzDHaW+nmte+Iepa3SlpR9mfsjmtRvdbF1tu9Rc/2AM7fgBigJ1r4j1A1m/awWfsgAQPY1RW+t3kv/PS6qsrbgDBB9qD1fXXWxctXFbk7rWz9arrNu5r3QAsWChQPA7UG0X+rnqJa+wCrH2AcL9PbmqrqN+1ePpKhua8v6Z9DY2McxM1TuGJLTieaDtnwdeXU/D2k2MHAXbIzEHititIZKx6R3itH/hHdZOnai2+1kW7vUEzzz91b389N32dpOcUBjbhBBBPBnNebYEgGp2mDAxx5mp22VXAaCPfvQAFpizHgz3pgWycEfcKKibWBYSCYzmoswH9s5zQSFsQDP31MKpSNuRzJ5oXzIJiDtBjxUrFyWOcnj60HoASRBx/zU76qLKuv9ymfao3Nyjdgz2nNL3tRNvaJOOPeg90ZQ6ZPtd+3vWUpo7x/l1gNEn9TWUG2FRzH50C6q8Dg0QsxQ+O1BZsTEUC5wecgySeK9LgKczI4PahEsbrGPTwc1C4xXBgwMe9B6zAgbSJoV1hI3ePxqO47mg8DigEkkBT+s0Hl18rOD3Nc1/jFoxc0ej1oP8A43KMY7Guj3kJAg8Vrnxt0w6/4Z1lrZudULp9Rnmg5n03oC9T6tpNLt2WUs77rT280W90nU9G1V65or6fyI/sZhsceCKlqLtxejNe0bbS9ldzKYO3g1W3Ph/Wp0n+f1JuC0TwxxFBei3Y6toAbSG2yCEC5EePpVdb03yLkMDIPqFXfwWbS9HYPta4DkRlR2pfqls2mD2wuczQW3Rbu19pJ5jFbp0oo0EnHucfcK5jo9eVJljuGZByK2/ovU/mBZMN/wB0G83LNu5YPoUiO+cVonxV0vWG8l/RWrRe2SUhQpH0YcVueku3LiAsSJEgc/vivNdpxetMGG4nyKDhHxNe1vVNUl3V6drd5F2GDIYVZ/A+k/lzcOo06ujZBYZX6Gtk6v0iza1BN23gknFWHRdR07ToWuWrZ2ifVxx+tBp/xoLbbflJtI5IGDVNrNLpLfQ7N/SdQt3NQzBbmnCQy+8ntW4fElqx1Ej+Ws3ghMC4yQs1pfV+j3+nahbeptlSACMzI+tBs38OtPrdFqHa/vW0R9mPte9dFFwuZGO8fpWv/DptP0nSvaUKmwQAO81c6cFgwg7pjnE/Sgs9K+0bZJ4zWX7pRlOBPaaEqMqwFIOeDXjqXUggGIoGU17MqLIbaeeaJbYu6gZ9U5x3qvVNkEEz9aatMVMd/r+VA3abaYzBMHNFkGXVCqngcxSQ9AmJByJMzR7bkjcp9uaA6Kbu/gwsx7eaS1CwD2Ee9GZiogcHtSeoebTBmgR2oI6IKdOv2Tlsn6mspPRXlGnE7p3N3H+41lBvbwRnEdqAwjgiaYa2I5/9UMrt5mSKBY2iDM4nj296XvW2wAYjueadZoYD/mlb7QMn0kdqBEtt3DjkVB4gmDNGvhVth1JL7sj9/fQGYNgbi3kDtQFvakXNu7BtiCDiltT8u7bYEfaBB7166MVPaec8fsVG4jNbWCczEUHISx6f1TUdIvAWr9i+z6YnAuW25X8+Patgv9PXX9IhrjtatZtWg/2D9Pxqf8Tfhpup9OXqGkUtqtKJO3O9O4+o5rl+j611HSf+HUOPag3C7ql6Ho99y58y5qPQrFYgUG5qV1MMx9JHq+tahr+o6zqN0Pq7pcqJHiad0eoIUKSfT28UF9p7IklTBgzia2HogNq7hhx+JrWdLqQ3aG7ngEVZ6HVC26lmIE98flQdN6eTtVgcHj2qyLEKJHb8K1XpHU1ZQvzPfmr63eDoCeaCs+ItMl+y0D1RXNdWNZorjAWSybuff9/810/XvjbEgTnitJ6x1W3YZ98BVkEtQah1G/1rqGsGoW+yqgwgYgCPah6/quo1rKt4S6QpBB4zVynXemXEKlzuYgki3n95qh6g9q6++00+rBAjH0NB0f4MDv0VBn0sQJnzW1aW0SRjiqf4D0y/6DYbduDTkfXitnS0qj37e1BGCJDREzgVEqNywTHt+/rRm9QiOe/tQwPlnIPifegz5HymZQ26cyK9UbSS3BBJ8nzU9xA7QOIrGIZniYJ4nNBA20IGwGeJNS+yCFIgnJFYgJLQYPbH7/Zr3a0EMGMnjxQeqQVM5+veldZa3gjsBB2jmmdkExwR+Ne3f6iZEgD8KCn0Vo/y6yrctx9T71lP6e1ttAbScnO33rKDcnaBOIoBMr2+4US7IOJioAfrkUAHwcDHegXQJk/pBIptlkwBmhXUlCBk+IoE/lLtMkSGnAoItGJBHMx4NN7PURz9R/3XgXMgTnv2FAmQu87vr+/35qRtqolQCJ/Ciuqs0HiOwr1AoJ3EzBigRvoPUpgqcTXE/wCIHw1/oXVP5/SWwdHqd2HXcqMQQcH6yPB4rul37JJH1PitT+NNEOo9G1Wn2gsE3rImCM0HD7VgOikZ8zTGmsXLjEW1z+zHtRel2w25GmZjPapa3TtZbdbMe9BLR6jYTiT4Pai3NTcQghs84qvtXG3yYkmc0W+QwPHvFBedL60+nAO8SO1bRoPij0hHu8/2+K5gLhU4NM2tQ4gh4P0oOsv1y3dskIZLGMCIqtvdE0vUr4e+VZCfUp71pGl1l4Odtz0g+ORVpb6retAH5kAe+RQXXUPgTpGmZWm8iuu4FHJj61rnUPhuBcfS9SS4LYlQw59j4q3b4nvLp7lkOAHIBJAMAeD91UzXjr9TbsW13XrjwCvNB0r+Gtq8nwzZW+IBdiAB2mtquhd3ojiPrQejaMaTptnTgD+kg9vrRXIjifIH7zQeKORHFDZOP/ZNGQ+oHP8AipMSG2zMcR3oBAkQBmPNYUUtAz99EfOFwfMe1eKpJwsn60Hu2DIg+DUyo5AlfMVILlQxgnvFEaAAFHq8k0AWQbjA5HM1Fg4X0iZEwM4om6WB4PkGfvqRVmBO6fNBVIL4BhwMnH31lNKkiRxJ5PvWUG13FlffzS6rtXmT70difpQ2YQaAeSc+r2oVxhJEDNTLQPOKWcw3cwcE0BBcXwBAoT+qRkE/lUSG9RHJPYffUGIUR2AmgiR6jJBkZMVE7gGAXJxRGuBmIgnM1lzEEZUjPtQLXg53CTI5n/FVvUV3aS/8zB2EZHtVk5zPAHHaqzrN1bHTtQ7NEWzM/Sg4PoTt119Rz8xo/E1Ya+1Nrd+FVWibdr2OBuYmPvrZlsm/aI2gsBJjJNBp90m3c8f5qXzt45jHFWPUOnb5KiCRMT2qkvW7uncqwP080E7hIP34rEYr3ig/NnxM1gf3P4fv2oLKzeYkEc9zVhbfcIczP61Qpf2iBnH7/WpDVOuFP50Fxq2S2CEMz71uv8Mvh5vm/wCr6xcDFlSOT5rXPgn4cv8AXNcl3VKw0aGWY43HxXZdPZSzaS3aUJbUQB4oGg3c57AeKiwYgtJ8THevVUTAAGeKLDrtwCsyJGCaASOBk8DOBUnIYEknOcHms1KKtwsF2g5iOP3NAnccHjGMUBkILcz3plHwCopCSD9rtwaI1wQcnmMigZu3wDgyeJqLOxGRBPGPzpQvAmIHaPxpvVX2dbZJBIQYX8KDFO7JwYr2IlgfvoCsxWT35phTKDPGMUCYYCftcngVlRJQEyBM/wC2ayg3Boz2oNwj+05H50VwYoDiATjNAGTH6GhuuSSc0S6SbcAf4oaqzGTzNBHJhiY+tCaWMCAIx2o+078HG3zWNbEA8bfPigAoAYme3evJyMY8HiikqIE4g/v8qC+1JZgFEGZOBQRu8wpMRxWgfxO6qNN0waS2Qt2/gxgx3q5658XaPp5a1YufOvE+m2mR9/tXMeqXdV1fVvrdZ9on05wKDXtIAurQAfhW0WUGzPMcxxVBbsMNekdzzW3W9JcNpSo3Kew9ufvoKm7ZKNLQecGqXq1okQQcCfMCth1Je220AmMkVWa209w4XB8UGo3bRDEgd6CQQf8ANbRf6Y9u0LjA5WqS/aIn9KC6+Aek6TrPU7un19s3LYt7goaDNdH0nwT0G1c3pog8Gf6jlhXOPgLqVjpXxJZuaplSxcBtsx4E8Gu1ptMNbJIb7JGQRQG01mzpkW3ZtLbVBMKIimVcDAwPrNRtrgcCDM+aKLa7I5FBO26gSCQfNRD7ztBJA7DIrEWRicyZomnENAEvyMZoMe4WXawB4E96XcNtO04n86YvqQ7RBOJI7VBydu0cGgGqwhBjmM8141uWBzEfWpHcyjbBBHnFYFKCIgcxNB4qFVA8ijGzIlRUlUid4AMAicmjC4Vtss4OfrzQCCjcfcQPejoItkRBHvJoNskAjtIoxYKDODGZzQVbpDmFWJ8isrHuJvb0Kc1lBujCfFLah0RSzsoAyScRRtTeSxZa7cYKqiST2rnPV+p6vr2oKWma3oVJAVcF/cmg2XW/EvRtCv8AX11okdkO41WXPjzosRa+fcj/APnH61U2Phu0bYBEYkcnPah3/h2zsI2Q0eMUFonx708sR/L6gjz6f80K58faYNtt9O1TDgHA/KaoLvQSrMqQO888d6SfR3tM0kMQpwdtBf3fjS7qE22bdiyxP/2MZ+keapNfrtXry/8ANa9igE7UgA141+zu26ixJI+3sk0u2nt3wwt6Qgk4ZZ/CgTt6W0WJKqsHAH3ZphNGMhguwAwSYNGs9AuPnc4B7Cfy+6n9P0FRn+sDsKkhmBz5Pig1waG3/rFnZlFMs01tK27Np1YsTtI9AyT5pVeh29MJst6x/tbcaX1umvWTtQ3FbvukRQVXxMq6PqNpGn5ZOW4kU5a0Wm+SLtxgu6WAn8xVZ1Szd1WmHz2LOjAT3jtmqopf2qj3CyINoBxA/c0Fn1rV6b5IRGEBYBmtW1LW24IyOatb2kW821jDcGTSlzotwhWXiSJyM0FFdTJxPOKtvh/4o6v0Iqmjvh9OP/oujco+ncVMdEvkc/iag/R7q4Heg6T0L+JXS9UPldSt3tE8D1sd1s/eMj7xW6aPXaTWWxd02os3kP8Acjg1wJemMpIb0lfIpzR6MaO47pcZSRH9MlST5xzQd8RkkCYE4/6oxMMjWyPIHeuLaTVdWkBNdrCBx/UNW9vqfxIFVV111UBBgqpn6kiaDpz3FVSpie5r1FV5lQZ/SuZXOqfEe7edcGO4mPkr7+BxTek+NOr6Jyuv0lvUoTBKyjUHQ7aCYjbUb+HIBEeYqn6H8TaDrEppmNu9/dauD1f90+zkt/8Ar9aBlmuXT6iCfrBqYtN8oswwPPmgrmT54xRR6V2kcngUE7LnYymYx2qN5xGABInPaioqgSTJPAjkUC6Y3A4g8+KCrLqWJGMmsrxmXceBnzWUDnx11FibXTbDZuHdcg9qD0jSKmlRCFOOSMc1V2VbqPUrusuNBd/SOYAPFbbZsC3ZCgYjE/v3oAOu1AFHp7x99Lan1KYBOYgjtNWGo/pkEEcc1Sa/VASiEKSfUDyaAN24rBjkA44/f7FKaj5V0kIxLEAADGe+J80H+bLKyk4X8qDYaQpGRyZ7E9vyoF7mmLGdgAH9wGc0ZdL8sBVGDn9irBbZIJK8iYFM2tM20EiOwX88UFYumcgsZ3CIE8/dUGsuCoGCfHerO7a2qQSSTwSYNRVd8n7J5Mmgprlm8ktEH6zNB1TajUXA95ne5gS0kn/qrm9tcxAEDz/mkLr20dp3P5EUFFqbNzcwYA7kzPYz/wBVW3LDmRtBjjaM1sN8qzwCWMTml2TaY2kTQUTaS6WG1AMxzTD6Mm1bVPmFs7t3E9gP81Zss7SFKie1HtWgPtd+JM5oKRdHcBwD9QeaIuiBPqMAd/ernaAPQkeRUk05KkCBHY/v6UGv3tGoB3Kc9yaVOm23I8dvNbLe0h3QQCP+6r72mjMExk4oD9OFtLartIEYHvVxZVHQ+nJwBzNUFhkt7/mFt4HpiIme5+hPFPaPWRa9JIJEE0FounttuB9I7QKU1mhDwsDbyO/401p7vzEVTO7iQfyojWxvwxHkk/lQafrdK+lu/Osyl22dyFDBBrfvh3q3+q9Nt3jAuztuqDwe9a71TTm5vlZmRnmlfgnVtousXdKSQl5TAPZhQdM0l82Lm9RvMfZqbD5pZlUIpPA/tpewAo3ZnEZonzDPq57+9Bj7rbKNysCO3aovcVsRk+/517uAViMnyDEUs4IuTiI5ImgUNvJ2mRPNZXhdgYFsfiKygf6NpraWwcSB54q2usLdsLjA7GldGFRF2GTzIE1HU3SpI3D6ngDP40Fd1XWi2rSwH1JrTupdcts2GACziY7Ub4k1ptB+Q0QZGa5h1zWs187XIAM80G3P19S+yfclTyastD1ZLltbYeNoH3/fXLLOpfdJ85zxV/0rWtKiZ80HXNBeN9YEGc4x+xV1ZssVXcZkfTmtR+G9Uu1QACu3gj862vT3SAJmRwaD29plK/Zz3ntQTpgSQGMePNPm5LMw5A580IsWJGOcYoKXVWoMACB5Pb/FK3FWVXb2kea2C7bXAYAn2EfsUlf06giZI7YoKU2kc7oAYdtvNRdFCwYMnntViLKxDAxxEGpmyttSNhYERkTFBUiwJZQokmQI/fmiJYAX0mfVzTw0wIwCV5MdqI2lAU7OPI7/AEoK1tKIJDSVPHfxUlst6iwwxnPNOOhAUIAM5gClr1zYCRHcSRQB1KIkfZ2k4zNVOrMKSS2e8dqe1GqVl4EcEmK17qGuksGHBMUC2o1gUZK4E571Gx1C2qn1QyxAnmte6jqjuJEgg81WPqrigbsTQdU6XrUdFKkMxzFXuli6UQkAu0TE7a5r8P68lUWTPczE1u3SrnzNp3QSQSPega1a/wDkDbTPH41qpb+T6rY1Ck+i4CT5rbrqzO4ysD/itV65bJabaET7d+aDqGnK/wAst3fIfBArCwL4BzIiqn4f33+laVzj0jdPINWYQ7YJG4Ez9IoPGuBSBjk8/j/mvC5KESJHJPFT+XJIOQBMjzXvy7apIgfvigrLqXPmNCGJ81lMsibjLPPsBW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2" name="AutoShape 8" descr="data:image/jpeg;base64,/9j/4AAQSkZJRgABAQAAAQABAAD/2wBDAAkGBwgHBgkIBwgKCgkLDRYPDQwMDRsUFRAWIB0iIiAdHx8kKDQsJCYxJx8fLT0tMTU3Ojo6Iys/RD84QzQ5Ojf/2wBDAQoKCg0MDRoPDxo3JR8lNzc3Nzc3Nzc3Nzc3Nzc3Nzc3Nzc3Nzc3Nzc3Nzc3Nzc3Nzc3Nzc3Nzc3Nzc3Nzc3Nzf/wAARCADQAPMDASIAAhEBAxEB/8QAGwAAAgIDAQAAAAAAAAAAAAAAAwQCBQAGBwH/xAA6EAACAQMDAwIDBgUEAgIDAAABAhEAAyEEEjEFQVEiYQYTcTKBkaGx8AcUI0LRFVLB4TPxJUMmYmP/xAAUAQEAAAAAAAAAAAAAAAAAAAAA/8QAFBEBAAAAAAAAAAAAAAAAAAAAAP/aAAwDAQACEQMRAD8As30S22a1eSAp7DtSOq6cqhUwpPIB/DH75rY7twCwLV4q1xCf6gk4/OfxpHTrtMm4zBiIUxkfr70ANF0tbcXG5XtP51aW9PZ+XOyCBM8RXmo22j8uICiQF7e1E0ah4JYEcZ70ErWn0/yyQD83dBziIP5zQNRagjyByaM935FzcCpKmf8AFRDG9ueB6j+ftQIC2gMwMieYFCv4UMAgHaTmmroJHB5wKQv2PUTggZEiMUC0AvhTkV69ofMkQCc0XaQyxP0j9+9TALSME9jwIoAC2hdQAvPbxTPyUmIEgdxE0K2g3gCOBntTiW1S4WeMASN3PtQeLam1AVZ53AZNNJbFtYJCwMDz91DtXF3SwAWePeiIVuP6SFESPagjfVXtg7BxyB37UlZ06KxubFD9z3qxJwUYANM0SxYt3bqq/L8E8DFAjc6cxfe4ZbTGA5GD5ioHThQJMgcR+lWQClQswokgeKE6+sApI7k0CwRWIDTkYxgVi6eW3kZniKa+UTBC+nJOKmF3KMen94oFEtgXBLSfrTt2wr2kYkySQQaGQBKlhAJNETUptVWkdooPLejHy5j247c16+lTZ6SMsQY7UQ6kC2VXO6e+ZFLs7t6jGPxNADU7Su0gGBxQ9How7ZBMcEjtRWEsS2TTuktwBtJHbGaBd9ApYECYxzWNYCYyYwQOasXRjySZ7eahsMhD9mJPEUFayqbrLEhMSfviK8cEgSNojx3xVg9pSwKLEnEc0vctj5ZAjcvOIjFBc9Ft/wDxliLqxB5Y+TWUv0jU6e10+0ly9bRlkFS4EZNZQMa/RG5JNu2YAJJUfp3qmvaUo5K7k/2iIArZxAVbY3N4JpDUaMu5Ze2Ynigqrlm4bUzIzJbP30SyBZIJGDPpLQaev2AygQSBziq27bZJIGDxQZeLOZUExgd680wU/aB2nsBH1oFrTskuxYHtHvTqKICD08Dnmgjc0qMC/jnvA+lJai1BxBhu55q2tFlt7FABIyYiaV1Np7fqZQxJmfagQXT7uZ+4VH+XABlTIM+ZFOrcRJZnERndWo/E3xtptDcezolF6+MGD6VjzQbAWtWiCYUdzGCIqr6j1/pOkcC9q0kgYUho/CuY9T691LqbsdRfKq39iGFqtORM9u5oOlP8bdKt71U3T49FZd+O+lKtkWLWpZin9UERB8A9xFc1Cnn/AIqYUj/1QdJHx9oGSDYuqRwYmatOmfGnRrl9GfUfLEnDgiK5HBzj869HIoO9aS9Y1YD2riurQQVM07btHdLLmeZ5rhvQOodQ0Wst/wCnXXRifsnKn6it+6L/ABFsPp2HUrJt317IZD/4NBuz2gZCgieTUTbTYRkTwCf371mk1q67R29RbRlDjAbzQXY47Gc9qAMKpY8+exoF9DcZYPp7e9B1PzLbMWMqDzNRTUG9chBz5oH9HZCMocSJyZpq7bVGZVUHMVHRWytsksQwyBEk+KM6qGBMkHn3oPLWmXaZMiMkCnLWnCrhecUOyyqhWIP+4mIpxLgVAZz44oAfKLfaBkcGoNaDEFQJnNNAkqcGG7zWW0X2j37UCN4KzAqpWFEwTg0jqN6BpBYEZJq5v2wplfVJ5Iiq/W7WtEARAj60BOkJbudOsv8AJUzP9o8mso3Rz/8AHWY9/wBTWUFkxEztBHYz3/faplQRJkYxA70K6CGMHvj614t1VZfV93egDq7DLduZIUgHntVfqEwxRQAO4NW11hcSMmOKR1SliFRRifx/cUFeAQ7MRG49qI9ttsgkAeTR0tJt9Qg8x4owsrdEh1B8GRQQszcIIEDbxivNUh+VLD0+Z5oy6ZwTsAz3BBqj+L+qjo3Q7+qn1kFUPknig5/8e/FF0ap+naK4VjF24v04rQvUTMkk85r25de9cd7hl3YszTkk1OyZwJk0EfktA9M4qaWC0YOfHNNKVC5mKb0mla7EYkwMd6BW3ogSACCfpTbdLf1KBuYYIHIrYtFpNMRatahQtxRuecCth03TbNsh7tqQpyxE7geKDnVzpjqp9BwMeKTNiIPv44rsVz4eTWIfSPVjiqXX/BThgbfqzzFBzdUK5HPavWSZAlHHjFbje+FrtuwyMqrcDSDOYql1vSb+nYfNQ5JoNr+APiBltDpmvunerbrNxjzj7JNbkQ04UEdvauLANbYRjMg10r4P64Op6IWbhA1djB7SOxoLTUkucgfWl7dpkJK5XBPq4+lWL2A7AR3wAKY/k1IBAknyaAdgs7pziPvp17JVFDZaJ+k0XTafaFhR4kiRU3tkTuHJwaBVAVKgKFxwDTIZRahl2vOD4FeL6X4xEZ5qYUlZIBjvGKAiTtkEY9+KwApMyfeh4AIiBA55mvQxeWUHapz7UBLh9MGCvbFIatVZW7gAx/imnvbwRMAmI8mltQTsYRzxmgL0pQNBaBJJzOT5NZQ+mKG0NtivM8H3NZQXxs7ixXBB5JpZ0A+0eY44p9gIoDWxJx354+lAtgJA+0Tjx2pcpuaPtAnnz+/+KbIKDhRMgk5paCFDZCk5JGBQKvahZBAzn2qYKiBxHjvTNwbyIGTx70utoqTIAIMGg9JKMDbYBiO3auXfxc1m6zpdGroIm4QTloxA989/FdNu3DBAJAzBPeuKfxTulviJVwNtr3Heg08GD2xTFggN3HFLLg+KYsD1RMUFnY05uIGtXUZpwpMGrHRae+l3fqg1tVaQI/eKR0incq7grE8kSKvtNpL62Bu+YGczBY7aC9sWzct3Li7bi7QqwIMR3p7p1tF1O5Vvm5xBP2cUXRJ8y3bN9F3qsHZiattNdsoFaFBHcDvQWWic27QBPrjtmalc1agCCNw9qUJFuG2hp/uVcGga0XEtsQjGQcDtQKdc1lpry3JWGGYHMVr2vvLqEKkL5Ec1DqAubiBvlTMHtSOkc39WLTNO7A+tBWa+wFZnX9/vNA6JrW6b1exqLfG7awA/tJzVx1rS/wAuFQsGLgNgdp7/AIVrOqBt3JOSD3oO12dzKrZgjntFOWGBUzyD9wFIdD1AvdL0105m2s1aK67XWAxx7GgYW8qqIieKz5guA/gDNL2x9p5+z5zNYkm4uCc8GgZ2j1EnMzzUWYFlIxHevA4A5AqF4ksWBIjiaAhcMQIO6IobJCkAekHM1iW5Ijg8YphkItsw7f2/4oFVycjaZwTXt5FFslpiMRRrSzbk/wDZqLISSpB2+9BDpqD+St7iZz39zWUTQoRpUzPOY9zWUGwXLYEmJ8UIqNuI/WmDwfpQC3GT+tAveQESB24GaUu2YcjsYmRTzMNwA8waHswCZ+tAt8n0gEN5oTrCklZG6mnJLQZA/f8AigODKqWI4n60COqQNMAgjsK4b/Esf/lF3mPljmu7X4/uzmuMfxb0xtdfs3cRcsx+H/ug0ZZPP30xYiTM0TRaRb7f1LyWhOC/17U9qOj6vQW11Ksl7Tn/AO22ZA+tB6yXrTIzBggGGArY+jdQI2I1zcjZKk1TXTcFhUvAodgme8jmi9Oe1s2snqBwwOaDpPSVF0KGkAiYFbBo9Mm2YkL2Iite+HzbKAlpHOye1bHa1ModoKxMd4oGGa0hBuQMd6r+pdV01m1d2G0SqzDHaW+nmte+Iepa3SlpR9mfsjmtRvdbF1tu9Rc/2AM7fgBigJ1r4j1A1m/awWfsgAQPY1RW+t3kv/PS6qsrbgDBB9qD1fXXWxctXFbk7rWz9arrNu5r3QAsWChQPA7UG0X+rnqJa+wCrH2AcL9PbmqrqN+1ePpKhua8v6Z9DY2McxM1TuGJLTieaDtnwdeXU/D2k2MHAXbIzEHititIZKx6R3itH/hHdZOnai2+1kW7vUEzzz91b389N32dpOcUBjbhBBBPBnNebYEgGp2mDAxx5mp22VXAaCPfvQAFpizHgz3pgWycEfcKKibWBYSCYzmoswH9s5zQSFsQDP31MKpSNuRzJ5oXzIJiDtBjxUrFyWOcnj60HoASRBx/zU76qLKuv9ymfao3Nyjdgz2nNL3tRNvaJOOPeg90ZQ6ZPtd+3vWUpo7x/l1gNEn9TWUG2FRzH50C6q8Dg0QsxQ+O1BZsTEUC5wecgySeK9LgKczI4PahEsbrGPTwc1C4xXBgwMe9B6zAgbSJoV1hI3ePxqO47mg8DigEkkBT+s0Hl18rOD3Nc1/jFoxc0ej1oP8A43KMY7Guj3kJAg8Vrnxt0w6/4Z1lrZudULp9Rnmg5n03oC9T6tpNLt2WUs77rT280W90nU9G1V65or6fyI/sZhsceCKlqLtxejNe0bbS9ldzKYO3g1W3Ph/Wp0n+f1JuC0TwxxFBei3Y6toAbSG2yCEC5EePpVdb03yLkMDIPqFXfwWbS9HYPta4DkRlR2pfqls2mD2wuczQW3Rbu19pJ5jFbp0oo0EnHucfcK5jo9eVJljuGZByK2/ovU/mBZMN/wB0G83LNu5YPoUiO+cVonxV0vWG8l/RWrRe2SUhQpH0YcVueku3LiAsSJEgc/vivNdpxetMGG4nyKDhHxNe1vVNUl3V6drd5F2GDIYVZ/A+k/lzcOo06ujZBYZX6Gtk6v0iza1BN23gknFWHRdR07ToWuWrZ2ifVxx+tBp/xoLbbflJtI5IGDVNrNLpLfQ7N/SdQt3NQzBbmnCQy+8ntW4fElqx1Ej+Ws3ghMC4yQs1pfV+j3+nahbeptlSACMzI+tBs38OtPrdFqHa/vW0R9mPte9dFFwuZGO8fpWv/DptP0nSvaUKmwQAO81c6cFgwg7pjnE/Sgs9K+0bZJ4zWX7pRlOBPaaEqMqwFIOeDXjqXUggGIoGU17MqLIbaeeaJbYu6gZ9U5x3qvVNkEEz9aatMVMd/r+VA3abaYzBMHNFkGXVCqngcxSQ9AmJByJMzR7bkjcp9uaA6Kbu/gwsx7eaS1CwD2Ee9GZiogcHtSeoebTBmgR2oI6IKdOv2Tlsn6mspPRXlGnE7p3N3H+41lBvbwRnEdqAwjgiaYa2I5/9UMrt5mSKBY2iDM4nj296XvW2wAYjueadZoYD/mlb7QMn0kdqBEtt3DjkVB4gmDNGvhVth1JL7sj9/fQGYNgbi3kDtQFvakXNu7BtiCDiltT8u7bYEfaBB7166MVPaec8fsVG4jNbWCczEUHISx6f1TUdIvAWr9i+z6YnAuW25X8+Patgv9PXX9IhrjtatZtWg/2D9Pxqf8Tfhpup9OXqGkUtqtKJO3O9O4+o5rl+j611HSf+HUOPag3C7ql6Ho99y58y5qPQrFYgUG5qV1MMx9JHq+tahr+o6zqN0Pq7pcqJHiad0eoIUKSfT28UF9p7IklTBgzia2HogNq7hhx+JrWdLqQ3aG7ngEVZ6HVC26lmIE98flQdN6eTtVgcHj2qyLEKJHb8K1XpHU1ZQvzPfmr63eDoCeaCs+ItMl+y0D1RXNdWNZorjAWSybuff9/810/XvjbEgTnitJ6x1W3YZ98BVkEtQah1G/1rqGsGoW+yqgwgYgCPah6/quo1rKt4S6QpBB4zVynXemXEKlzuYgki3n95qh6g9q6++00+rBAjH0NB0f4MDv0VBn0sQJnzW1aW0SRjiqf4D0y/6DYbduDTkfXitnS0qj37e1BGCJDREzgVEqNywTHt+/rRm9QiOe/tQwPlnIPifegz5HymZQ26cyK9UbSS3BBJ8nzU9xA7QOIrGIZniYJ4nNBA20IGwGeJNS+yCFIgnJFYgJLQYPbH7/Zr3a0EMGMnjxQeqQVM5+veldZa3gjsBB2jmmdkExwR+Ne3f6iZEgD8KCn0Vo/y6yrctx9T71lP6e1ttAbScnO33rKDcnaBOIoBMr2+4US7IOJioAfrkUAHwcDHegXQJk/pBIptlkwBmhXUlCBk+IoE/lLtMkSGnAoItGJBHMx4NN7PURz9R/3XgXMgTnv2FAmQu87vr+/35qRtqolQCJ/Ciuqs0HiOwr1AoJ3EzBigRvoPUpgqcTXE/wCIHw1/oXVP5/SWwdHqd2HXcqMQQcH6yPB4rul37JJH1PitT+NNEOo9G1Wn2gsE3rImCM0HD7VgOikZ8zTGmsXLjEW1z+zHtRel2w25GmZjPapa3TtZbdbMe9BLR6jYTiT4Pai3NTcQghs84qvtXG3yYkmc0W+QwPHvFBedL60+nAO8SO1bRoPij0hHu8/2+K5gLhU4NM2tQ4gh4P0oOsv1y3dskIZLGMCIqtvdE0vUr4e+VZCfUp71pGl1l4Odtz0g+ORVpb6retAH5kAe+RQXXUPgTpGmZWm8iuu4FHJj61rnUPhuBcfS9SS4LYlQw59j4q3b4nvLp7lkOAHIBJAMAeD91UzXjr9TbsW13XrjwCvNB0r+Gtq8nwzZW+IBdiAB2mtquhd3ojiPrQejaMaTptnTgD+kg9vrRXIjifIH7zQeKORHFDZOP/ZNGQ+oHP8AipMSG2zMcR3oBAkQBmPNYUUtAz99EfOFwfMe1eKpJwsn60Hu2DIg+DUyo5AlfMVILlQxgnvFEaAAFHq8k0AWQbjA5HM1Fg4X0iZEwM4om6WB4PkGfvqRVmBO6fNBVIL4BhwMnH31lNKkiRxJ5PvWUG13FlffzS6rtXmT70difpQ2YQaAeSc+r2oVxhJEDNTLQPOKWcw3cwcE0BBcXwBAoT+qRkE/lUSG9RHJPYffUGIUR2AmgiR6jJBkZMVE7gGAXJxRGuBmIgnM1lzEEZUjPtQLXg53CTI5n/FVvUV3aS/8zB2EZHtVk5zPAHHaqzrN1bHTtQ7NEWzM/Sg4PoTt119Rz8xo/E1Ya+1Nrd+FVWibdr2OBuYmPvrZlsm/aI2gsBJjJNBp90m3c8f5qXzt45jHFWPUOnb5KiCRMT2qkvW7uncqwP080E7hIP34rEYr3ig/NnxM1gf3P4fv2oLKzeYkEc9zVhbfcIczP61Qpf2iBnH7/WpDVOuFP50Fxq2S2CEMz71uv8Mvh5vm/wCr6xcDFlSOT5rXPgn4cv8AXNcl3VKw0aGWY43HxXZdPZSzaS3aUJbUQB4oGg3c57AeKiwYgtJ8THevVUTAAGeKLDrtwCsyJGCaASOBk8DOBUnIYEknOcHms1KKtwsF2g5iOP3NAnccHjGMUBkILcz3plHwCopCSD9rtwaI1wQcnmMigZu3wDgyeJqLOxGRBPGPzpQvAmIHaPxpvVX2dbZJBIQYX8KDFO7JwYr2IlgfvoCsxWT35phTKDPGMUCYYCftcngVlRJQEyBM/wC2ayg3Boz2oNwj+05H50VwYoDiATjNAGTH6GhuuSSc0S6SbcAf4oaqzGTzNBHJhiY+tCaWMCAIx2o+078HG3zWNbEA8bfPigAoAYme3evJyMY8HiikqIE4g/v8qC+1JZgFEGZOBQRu8wpMRxWgfxO6qNN0waS2Qt2/gxgx3q5658XaPp5a1YufOvE+m2mR9/tXMeqXdV1fVvrdZ9on05wKDXtIAurQAfhW0WUGzPMcxxVBbsMNekdzzW3W9JcNpSo3Kew9ufvoKm7ZKNLQecGqXq1okQQcCfMCth1Je220AmMkVWa209w4XB8UGo3bRDEgd6CQQf8ANbRf6Y9u0LjA5WqS/aIn9KC6+Aek6TrPU7un19s3LYt7goaDNdH0nwT0G1c3pog8Gf6jlhXOPgLqVjpXxJZuaplSxcBtsx4E8Gu1ptMNbJIb7JGQRQG01mzpkW3ZtLbVBMKIimVcDAwPrNRtrgcCDM+aKLa7I5FBO26gSCQfNRD7ztBJA7DIrEWRicyZomnENAEvyMZoMe4WXawB4E96XcNtO04n86YvqQ7RBOJI7VBydu0cGgGqwhBjmM8141uWBzEfWpHcyjbBBHnFYFKCIgcxNB4qFVA8ijGzIlRUlUid4AMAicmjC4Vtss4OfrzQCCjcfcQPejoItkRBHvJoNskAjtIoxYKDODGZzQVbpDmFWJ8isrHuJvb0Kc1lBujCfFLah0RSzsoAyScRRtTeSxZa7cYKqiST2rnPV+p6vr2oKWma3oVJAVcF/cmg2XW/EvRtCv8AX11okdkO41WXPjzosRa+fcj/APnH61U2Phu0bYBEYkcnPah3/h2zsI2Q0eMUFonx708sR/L6gjz6f80K58faYNtt9O1TDgHA/KaoLvQSrMqQO888d6SfR3tM0kMQpwdtBf3fjS7qE22bdiyxP/2MZ+keapNfrtXry/8ANa9igE7UgA141+zu26ixJI+3sk0u2nt3wwt6Qgk4ZZ/CgTt6W0WJKqsHAH3ZphNGMhguwAwSYNGs9AuPnc4B7Cfy+6n9P0FRn+sDsKkhmBz5Pig1waG3/rFnZlFMs01tK27Np1YsTtI9AyT5pVeh29MJst6x/tbcaX1umvWTtQ3FbvukRQVXxMq6PqNpGn5ZOW4kU5a0Wm+SLtxgu6WAn8xVZ1Szd1WmHz2LOjAT3jtmqopf2qj3CyINoBxA/c0Fn1rV6b5IRGEBYBmtW1LW24IyOatb2kW821jDcGTSlzotwhWXiSJyM0FFdTJxPOKtvh/4o6v0Iqmjvh9OP/oujco+ncVMdEvkc/iag/R7q4Heg6T0L+JXS9UPldSt3tE8D1sd1s/eMj7xW6aPXaTWWxd02os3kP8Acjg1wJemMpIb0lfIpzR6MaO47pcZSRH9MlST5xzQd8RkkCYE4/6oxMMjWyPIHeuLaTVdWkBNdrCBx/UNW9vqfxIFVV111UBBgqpn6kiaDpz3FVSpie5r1FV5lQZ/SuZXOqfEe7edcGO4mPkr7+BxTek+NOr6Jyuv0lvUoTBKyjUHQ7aCYjbUb+HIBEeYqn6H8TaDrEppmNu9/dauD1f90+zkt/8Ar9aBlmuXT6iCfrBqYtN8oswwPPmgrmT54xRR6V2kcngUE7LnYymYx2qN5xGABInPaioqgSTJPAjkUC6Y3A4g8+KCrLqWJGMmsrxmXceBnzWUDnx11FibXTbDZuHdcg9qD0jSKmlRCFOOSMc1V2VbqPUrusuNBd/SOYAPFbbZsC3ZCgYjE/v3oAOu1AFHp7x99Lan1KYBOYgjtNWGo/pkEEcc1Sa/VASiEKSfUDyaAN24rBjkA44/f7FKaj5V0kIxLEAADGe+J80H+bLKyk4X8qDYaQpGRyZ7E9vyoF7mmLGdgAH9wGc0ZdL8sBVGDn9irBbZIJK8iYFM2tM20EiOwX88UFYumcgsZ3CIE8/dUGsuCoGCfHerO7a2qQSSTwSYNRVd8n7J5Mmgprlm8ktEH6zNB1TajUXA95ne5gS0kn/qrm9tcxAEDz/mkLr20dp3P5EUFFqbNzcwYA7kzPYz/wBVW3LDmRtBjjaM1sN8qzwCWMTml2TaY2kTQUTaS6WG1AMxzTD6Mm1bVPmFs7t3E9gP81Zss7SFKie1HtWgPtd+JM5oKRdHcBwD9QeaIuiBPqMAd/ernaAPQkeRUk05KkCBHY/v6UGv3tGoB3Kc9yaVOm23I8dvNbLe0h3QQCP+6r72mjMExk4oD9OFtLartIEYHvVxZVHQ+nJwBzNUFhkt7/mFt4HpiIme5+hPFPaPWRa9JIJEE0FounttuB9I7QKU1mhDwsDbyO/401p7vzEVTO7iQfyojWxvwxHkk/lQafrdK+lu/Osyl22dyFDBBrfvh3q3+q9Nt3jAuztuqDwe9a71TTm5vlZmRnmlfgnVtousXdKSQl5TAPZhQdM0l82Lm9RvMfZqbD5pZlUIpPA/tpewAo3ZnEZonzDPq57+9Bj7rbKNysCO3aovcVsRk+/517uAViMnyDEUs4IuTiI5ImgUNvJ2mRPNZXhdgYFsfiKygf6NpraWwcSB54q2usLdsLjA7GldGFRF2GTzIE1HU3SpI3D6ngDP40Fd1XWi2rSwH1JrTupdcts2GACziY7Ub4k1ptB+Q0QZGa5h1zWs187XIAM80G3P19S+yfclTyastD1ZLltbYeNoH3/fXLLOpfdJ85zxV/0rWtKiZ80HXNBeN9YEGc4x+xV1ZssVXcZkfTmtR+G9Uu1QACu3gj862vT3SAJmRwaD29plK/Zz3ntQTpgSQGMePNPm5LMw5A580IsWJGOcYoKXVWoMACB5Pb/FK3FWVXb2kea2C7bXAYAn2EfsUlf06giZI7YoKU2kc7oAYdtvNRdFCwYMnntViLKxDAxxEGpmyttSNhYERkTFBUiwJZQokmQI/fmiJYAX0mfVzTw0wIwCV5MdqI2lAU7OPI7/AEoK1tKIJDSVPHfxUlst6iwwxnPNOOhAUIAM5gClr1zYCRHcSRQB1KIkfZ2k4zNVOrMKSS2e8dqe1GqVl4EcEmK17qGuksGHBMUC2o1gUZK4E571Gx1C2qn1QyxAnmte6jqjuJEgg81WPqrigbsTQdU6XrUdFKkMxzFXuli6UQkAu0TE7a5r8P68lUWTPczE1u3SrnzNp3QSQSPega1a/wDkDbTPH41qpb+T6rY1Ck+i4CT5rbrqzO4ysD/itV65bJabaET7d+aDqGnK/wAst3fIfBArCwL4BzIiqn4f33+laVzj0jdPINWYQ7YJG4Ez9IoPGuBSBjk8/j/mvC5KESJHJPFT+XJIOQBMjzXvy7apIgfvigrLqXPmNCGJ81lMsibjLPPsBW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 name="5 - TextBox"/>
          <p:cNvSpPr txBox="1"/>
          <p:nvPr/>
        </p:nvSpPr>
        <p:spPr>
          <a:xfrm>
            <a:off x="1331640" y="1412776"/>
            <a:ext cx="3240360" cy="3139321"/>
          </a:xfrm>
          <a:prstGeom prst="rect">
            <a:avLst/>
          </a:prstGeom>
          <a:solidFill>
            <a:schemeClr val="accent2">
              <a:lumMod val="40000"/>
              <a:lumOff val="60000"/>
            </a:schemeClr>
          </a:solidFill>
        </p:spPr>
        <p:txBody>
          <a:bodyPr wrap="square" rtlCol="0">
            <a:spAutoFit/>
          </a:bodyPr>
          <a:lstStyle/>
          <a:p>
            <a:pPr algn="ctr"/>
            <a:endParaRPr lang="el-GR" dirty="0" smtClean="0"/>
          </a:p>
          <a:p>
            <a:pPr algn="ctr"/>
            <a:r>
              <a:rPr lang="en-US" dirty="0" smtClean="0"/>
              <a:t>O</a:t>
            </a:r>
            <a:r>
              <a:rPr lang="el-GR" dirty="0" smtClean="0"/>
              <a:t>ι βλάβες της γαγγραινώδους στοματίτιδας ξεκινούν με τη μορφή έλκους στα ούλα που εξαπλώνεται προς το εξωτερικό του στόματος τα χείλη και τις παρειές. Η βλάβη παρουσιάζεται με οίδημα, είναι οριοθετημένη και το δέρμα εμφανίζει μπλε-μαύρο χρώμα</a:t>
            </a:r>
          </a:p>
          <a:p>
            <a:pPr algn="ctr"/>
            <a:endParaRPr lang="el-GR" dirty="0"/>
          </a:p>
        </p:txBody>
      </p:sp>
      <p:pic>
        <p:nvPicPr>
          <p:cNvPr id="1034" name="Picture 10" descr="http://t1.gstatic.com/images?q=tbn:ANd9GcTHpf6a0p_r7zbEY7sJhK6YPJ7bnJs5v1Uer-1bjH-avoXwgcsQHg"/>
          <p:cNvPicPr>
            <a:picLocks noChangeAspect="1" noChangeArrowheads="1"/>
          </p:cNvPicPr>
          <p:nvPr/>
        </p:nvPicPr>
        <p:blipFill>
          <a:blip r:embed="rId3" cstate="print"/>
          <a:srcRect l="10251" r="12869" b="16001"/>
          <a:stretch>
            <a:fillRect/>
          </a:stretch>
        </p:blipFill>
        <p:spPr bwMode="auto">
          <a:xfrm>
            <a:off x="5580112" y="764704"/>
            <a:ext cx="2160240" cy="2016224"/>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23528" y="548680"/>
          <a:ext cx="9937104"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979712" y="3429000"/>
            <a:ext cx="2232248" cy="923330"/>
          </a:xfrm>
          <a:prstGeom prst="rect">
            <a:avLst/>
          </a:prstGeom>
          <a:noFill/>
        </p:spPr>
        <p:txBody>
          <a:bodyPr wrap="square" rtlCol="0">
            <a:spAutoFit/>
          </a:bodyPr>
          <a:lstStyle/>
          <a:p>
            <a:pPr algn="ctr"/>
            <a:r>
              <a:rPr lang="el-GR" dirty="0" smtClean="0">
                <a:solidFill>
                  <a:schemeClr val="bg1"/>
                </a:solidFill>
              </a:rPr>
              <a:t>Γαγγραινώδης στοματίτιδα</a:t>
            </a:r>
          </a:p>
          <a:p>
            <a:pPr algn="ctr"/>
            <a:r>
              <a:rPr lang="el-GR" dirty="0" smtClean="0">
                <a:solidFill>
                  <a:schemeClr val="bg1"/>
                </a:solidFill>
              </a:rPr>
              <a:t>(Νομή, Φαγέδαινα)</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223628" y="1080852"/>
          <a:ext cx="6696744"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524000" y="1397000"/>
          <a:ext cx="6096000" cy="4336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3 - Ομάδα"/>
          <p:cNvGrpSpPr/>
          <p:nvPr/>
        </p:nvGrpSpPr>
        <p:grpSpPr>
          <a:xfrm>
            <a:off x="1524000" y="44624"/>
            <a:ext cx="6096000" cy="1219200"/>
            <a:chOff x="0" y="0"/>
            <a:chExt cx="6096000" cy="1219200"/>
          </a:xfrm>
        </p:grpSpPr>
        <p:sp>
          <p:nvSpPr>
            <p:cNvPr id="6" name="5 - Ορθογώνιο"/>
            <p:cNvSpPr/>
            <p:nvPr/>
          </p:nvSpPr>
          <p:spPr>
            <a:xfrm>
              <a:off x="0" y="0"/>
              <a:ext cx="6096000" cy="1219200"/>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sp>
          <p:nvSpPr>
            <p:cNvPr id="7" name="6 - Ορθογώνιο"/>
            <p:cNvSpPr/>
            <p:nvPr/>
          </p:nvSpPr>
          <p:spPr>
            <a:xfrm>
              <a:off x="0" y="0"/>
              <a:ext cx="6096000" cy="121920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Μορφές σιαλαδενίτιδες βακτηριακής αιτιολογίας</a:t>
              </a:r>
              <a:endParaRPr lang="el-GR" sz="1600" kern="1200" dirty="0"/>
            </a:p>
          </p:txBody>
        </p: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Αποτέλεσμα εικόνας για enamel caries zones"/>
          <p:cNvPicPr>
            <a:picLocks noChangeAspect="1" noChangeArrowheads="1"/>
          </p:cNvPicPr>
          <p:nvPr/>
        </p:nvPicPr>
        <p:blipFill>
          <a:blip r:embed="rId2" cstate="print"/>
          <a:srcRect/>
          <a:stretch>
            <a:fillRect/>
          </a:stretch>
        </p:blipFill>
        <p:spPr bwMode="auto">
          <a:xfrm>
            <a:off x="4356100" y="1124744"/>
            <a:ext cx="3528268" cy="2304256"/>
          </a:xfrm>
          <a:prstGeom prst="rect">
            <a:avLst/>
          </a:prstGeom>
          <a:noFill/>
        </p:spPr>
      </p:pic>
      <p:pic>
        <p:nvPicPr>
          <p:cNvPr id="202756" name="Picture 4" descr="Σχετική εικόνα"/>
          <p:cNvPicPr>
            <a:picLocks noChangeAspect="1" noChangeArrowheads="1"/>
          </p:cNvPicPr>
          <p:nvPr/>
        </p:nvPicPr>
        <p:blipFill>
          <a:blip r:embed="rId3" cstate="print"/>
          <a:srcRect/>
          <a:stretch>
            <a:fillRect/>
          </a:stretch>
        </p:blipFill>
        <p:spPr bwMode="auto">
          <a:xfrm>
            <a:off x="4356100" y="3573016"/>
            <a:ext cx="3600276" cy="1872208"/>
          </a:xfrm>
          <a:prstGeom prst="rect">
            <a:avLst/>
          </a:prstGeom>
          <a:noFill/>
        </p:spPr>
      </p:pic>
      <p:sp>
        <p:nvSpPr>
          <p:cNvPr id="4" name="3 - TextBox"/>
          <p:cNvSpPr txBox="1"/>
          <p:nvPr/>
        </p:nvSpPr>
        <p:spPr>
          <a:xfrm>
            <a:off x="179512" y="2089879"/>
            <a:ext cx="3888432"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Αν οι παράγοντες που προκάλεσαν την τερηδόνα εξακολουθούν να υπάρχουν, η βλάβη προχωρά σε μεγαλύτερο βάθος, η κηλίδα χάνει τη στιλπνότητά της, παρουσιάζει ασυνέχειες που εξελίσσονται σε κοιλότητα.</a:t>
            </a:r>
          </a:p>
          <a:p>
            <a:r>
              <a:rPr lang="el-GR" dirty="0" smtClean="0"/>
              <a:t>Το άτομο εμφανίζει ευαισθησία στο ζεστό ή κρύο καθώς και σε γλυκές ή  ξινές τροφές</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311860" y="764704"/>
            <a:ext cx="2520280" cy="369332"/>
          </a:xfrm>
          <a:prstGeom prst="rect">
            <a:avLst/>
          </a:prstGeom>
          <a:solidFill>
            <a:schemeClr val="accent5">
              <a:lumMod val="40000"/>
              <a:lumOff val="60000"/>
            </a:schemeClr>
          </a:solidFill>
        </p:spPr>
        <p:txBody>
          <a:bodyPr wrap="square" rtlCol="0">
            <a:spAutoFit/>
          </a:bodyPr>
          <a:lstStyle/>
          <a:p>
            <a:pPr algn="ctr"/>
            <a:r>
              <a:rPr lang="el-GR" dirty="0" smtClean="0"/>
              <a:t>Ιογενείς σιαλαδενίτιδες</a:t>
            </a:r>
            <a:endParaRPr lang="el-GR" dirty="0"/>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1.gstatic.com/images?q=tbn:ANd9GcS4TGcw0USzciRluMX8QQcbWutAAaH2c2WFp3FkPNh-yb9M6fpq"/>
          <p:cNvPicPr>
            <a:picLocks noChangeAspect="1" noChangeArrowheads="1"/>
          </p:cNvPicPr>
          <p:nvPr/>
        </p:nvPicPr>
        <p:blipFill>
          <a:blip r:embed="rId2" cstate="print"/>
          <a:srcRect/>
          <a:stretch>
            <a:fillRect/>
          </a:stretch>
        </p:blipFill>
        <p:spPr bwMode="auto">
          <a:xfrm>
            <a:off x="5220072" y="1268760"/>
            <a:ext cx="2160240" cy="1584176"/>
          </a:xfrm>
          <a:prstGeom prst="rect">
            <a:avLst/>
          </a:prstGeom>
          <a:noFill/>
        </p:spPr>
      </p:pic>
      <p:pic>
        <p:nvPicPr>
          <p:cNvPr id="1030" name="Picture 6" descr="http://t1.gstatic.com/images?q=tbn:ANd9GcQLSoP4ieF4PEfjieq8i5cee9RhhXQ8rlkY3FxEUopHtL-vg6h0Qw"/>
          <p:cNvPicPr>
            <a:picLocks noChangeAspect="1" noChangeArrowheads="1"/>
          </p:cNvPicPr>
          <p:nvPr/>
        </p:nvPicPr>
        <p:blipFill>
          <a:blip r:embed="rId3" cstate="print"/>
          <a:srcRect/>
          <a:stretch>
            <a:fillRect/>
          </a:stretch>
        </p:blipFill>
        <p:spPr bwMode="auto">
          <a:xfrm>
            <a:off x="1763688" y="1268760"/>
            <a:ext cx="3200400" cy="1572766"/>
          </a:xfrm>
          <a:prstGeom prst="rect">
            <a:avLst/>
          </a:prstGeom>
          <a:noFill/>
        </p:spPr>
      </p:pic>
      <p:sp>
        <p:nvSpPr>
          <p:cNvPr id="6" name="5 - TextBox"/>
          <p:cNvSpPr txBox="1"/>
          <p:nvPr/>
        </p:nvSpPr>
        <p:spPr>
          <a:xfrm>
            <a:off x="1727684" y="3212976"/>
            <a:ext cx="5688632" cy="1477328"/>
          </a:xfrm>
          <a:prstGeom prst="rect">
            <a:avLst/>
          </a:prstGeom>
          <a:solidFill>
            <a:schemeClr val="accent1">
              <a:lumMod val="20000"/>
              <a:lumOff val="80000"/>
            </a:schemeClr>
          </a:solidFill>
        </p:spPr>
        <p:txBody>
          <a:bodyPr wrap="square" rtlCol="0">
            <a:spAutoFit/>
          </a:bodyPr>
          <a:lstStyle/>
          <a:p>
            <a:r>
              <a:rPr lang="el-GR" dirty="0" smtClean="0"/>
              <a:t>Ο ιός της παρωτίτιδας (</a:t>
            </a:r>
            <a:r>
              <a:rPr lang="en-US" dirty="0" smtClean="0"/>
              <a:t>Mumps-virus)</a:t>
            </a:r>
            <a:r>
              <a:rPr lang="el-GR" dirty="0" smtClean="0"/>
              <a:t> είναι το κύριο αίτιο της ιογενούς παρωτίτιδας (μαγουλάδες).  Ο </a:t>
            </a:r>
            <a:r>
              <a:rPr lang="en-US" dirty="0" smtClean="0"/>
              <a:t>Mumps-virus</a:t>
            </a:r>
            <a:r>
              <a:rPr lang="el-GR" dirty="0" smtClean="0"/>
              <a:t> είναι </a:t>
            </a:r>
            <a:r>
              <a:rPr lang="en-US" dirty="0" smtClean="0"/>
              <a:t>RNA</a:t>
            </a:r>
            <a:r>
              <a:rPr lang="el-GR" dirty="0" smtClean="0"/>
              <a:t> ιός, ανήκει στους </a:t>
            </a:r>
            <a:r>
              <a:rPr lang="el-GR" dirty="0" err="1" smtClean="0"/>
              <a:t>παραμυξοϊούς</a:t>
            </a:r>
            <a:r>
              <a:rPr lang="el-GR" dirty="0" smtClean="0"/>
              <a:t>, έχει μέγεθος 200</a:t>
            </a:r>
            <a:r>
              <a:rPr lang="en-US" dirty="0" smtClean="0"/>
              <a:t>nm</a:t>
            </a:r>
            <a:r>
              <a:rPr lang="el-GR" dirty="0" smtClean="0"/>
              <a:t> με ελικοειδή συμμετρία και φέρει έλυτρο λιποπρωτεϊνικής φύσης</a:t>
            </a:r>
            <a:endParaRPr lang="el-GR"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95536" y="872716"/>
          <a:ext cx="60960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8" descr="http://t2.gstatic.com/images?q=tbn:ANd9GcTSZkX_AmndclnqJx6UdzLPshZPJq1fWGERFK11mSuhwyACkurz"/>
          <p:cNvPicPr>
            <a:picLocks noChangeAspect="1" noChangeArrowheads="1"/>
          </p:cNvPicPr>
          <p:nvPr/>
        </p:nvPicPr>
        <p:blipFill>
          <a:blip r:embed="rId7" cstate="print"/>
          <a:srcRect/>
          <a:stretch>
            <a:fillRect/>
          </a:stretch>
        </p:blipFill>
        <p:spPr bwMode="auto">
          <a:xfrm>
            <a:off x="6732240" y="3645024"/>
            <a:ext cx="2190750" cy="1504951"/>
          </a:xfrm>
          <a:prstGeom prst="rect">
            <a:avLst/>
          </a:prstGeom>
          <a:noFill/>
        </p:spPr>
      </p:pic>
      <p:sp>
        <p:nvSpPr>
          <p:cNvPr id="4" name="3 - TextBox"/>
          <p:cNvSpPr txBox="1"/>
          <p:nvPr/>
        </p:nvSpPr>
        <p:spPr>
          <a:xfrm>
            <a:off x="755576" y="404664"/>
            <a:ext cx="4176464" cy="369332"/>
          </a:xfrm>
          <a:prstGeom prst="rect">
            <a:avLst/>
          </a:prstGeom>
          <a:solidFill>
            <a:schemeClr val="accent2">
              <a:lumMod val="75000"/>
            </a:schemeClr>
          </a:solidFill>
        </p:spPr>
        <p:txBody>
          <a:bodyPr wrap="square" rtlCol="0">
            <a:spAutoFit/>
          </a:bodyPr>
          <a:lstStyle/>
          <a:p>
            <a:pPr algn="ctr"/>
            <a:r>
              <a:rPr lang="el-GR" b="1" dirty="0" smtClean="0">
                <a:solidFill>
                  <a:schemeClr val="bg1"/>
                </a:solidFill>
              </a:rPr>
              <a:t>Οξεία ιογενής σιαλαδενίτιδα</a:t>
            </a:r>
            <a:endParaRPr lang="el-GR" b="1" dirty="0">
              <a:solidFill>
                <a:schemeClr val="bg1"/>
              </a:solidFill>
            </a:endParaRPr>
          </a:p>
        </p:txBody>
      </p:sp>
      <p:pic>
        <p:nvPicPr>
          <p:cNvPr id="5" name="il_fi"/>
          <p:cNvPicPr/>
          <p:nvPr/>
        </p:nvPicPr>
        <p:blipFill>
          <a:blip r:embed="rId8" cstate="print">
            <a:clrChange>
              <a:clrFrom>
                <a:srgbClr val="FFFFFF"/>
              </a:clrFrom>
              <a:clrTo>
                <a:srgbClr val="FFFFFF">
                  <a:alpha val="0"/>
                </a:srgbClr>
              </a:clrTo>
            </a:clrChange>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804248" y="1268760"/>
            <a:ext cx="1944216" cy="2160240"/>
          </a:xfrm>
          <a:prstGeom prst="rect">
            <a:avLst/>
          </a:prstGeom>
          <a:noFill/>
          <a:ln>
            <a:noFill/>
          </a:ln>
        </p:spPr>
      </p:pic>
      <p:sp>
        <p:nvSpPr>
          <p:cNvPr id="6" name="Rectangle 1"/>
          <p:cNvSpPr>
            <a:spLocks noChangeArrowheads="1"/>
          </p:cNvSpPr>
          <p:nvPr/>
        </p:nvSpPr>
        <p:spPr bwMode="auto">
          <a:xfrm>
            <a:off x="6732240" y="5229200"/>
            <a:ext cx="241176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u="none" strike="noStrike" cap="none" normalizeH="0" baseline="0" dirty="0" smtClean="0">
                <a:ln>
                  <a:noFill/>
                </a:ln>
                <a:solidFill>
                  <a:schemeClr val="tx1"/>
                </a:solidFill>
                <a:effectLst/>
                <a:latin typeface="Arial" pitchFamily="34" charset="0"/>
                <a:ea typeface="Times New Roman" pitchFamily="18" charset="0"/>
              </a:rPr>
              <a:t>Νεαρός άνδρας και παιδί που  πάσχουν από ιογενή σιαλαδενίτιδα (μαγουλάδες)</a:t>
            </a:r>
            <a:endParaRPr kumimoji="0" lang="el-GR" sz="1800" b="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AutoShape 2" descr="data:image/jpeg;base64,/9j/4AAQSkZJRgABAQAAAQABAAD/2wCEAAkGBxQSEhQUExQUFRUXGB0aFxcYGBwaGhwXFxcdFxwYFxcaHCggGBolGxgbITEhJSorLi4uFyAzODMsNygtLisBCgoKDg0OGxAQGywkICQsLCwsLCwsLCwsLCwsLCwsLCwsLCwsLCwsLCwsLCwsLCwsLCwsLCwsLCwsLCwsLCwsLP/AABEIAMAAtAMBIgACEQEDEQH/xAAbAAACAgMBAAAAAAAAAAAAAAADBQQGAAIHAf/EADYQAAECAwYEBAYCAgIDAAAAAAEAAgMRIQQFMUFR8AYSYXGBkaHBEyKx0eHxMmIUQgdSFSNy/8QAGQEAAgMBAAAAAAAAAAAAAAAAAgMBBAUA/8QAJhEAAgICAwABAwUBAAAAAAAAAAECEQMEEiExEyJBURRCYXGBMv/aAAwDAQACEQMRAD8A4st2t36LRFht+3mNULDNgN73VegLGhEAQhJGNannDlg53cxAIGuFdVEuiyCI9oOE/OVfJdIsN2NEi1oEyMuuJyVfNlUVQyEHJ0gtjsoP+jCKYDfkmsG6GGQIHl291KscHP2w7aftMYcLw1osfLsO+jTxa8YrsXQbkbKUh3+6YQrABQen3UxjO37RpJXNv1h9LwiNsbQKCXVYLJKpHv5zUvwQxEGBNRlmOss1FnWxfarG17SCBOWJG6qh8WcNw2sfEoxwExkD37q/W61thsc48pa2p18sz9ZKi8WXl8RknyDf9Gyq8/8AY9M1b1XPl14J2FHj36c6iQst/tR4kJWOBckSL/FpmTQS9SZSAVgPBPLCrLnzPsAMO/RaTzxj02UY4ZS8RQbPdr4jS5rZhuP41UJ8ORPrqupXfdIhh7JGle4cK96pHfdyB4m0SdiDkc5d1Mc6bAlja9KJyIZClxYajvarKYtg1ixYiIMWLFi449ARma6732Gi0YEXTez+PEWSbMbNH+HIyz++Hp9UOGm9z2L40QBxocT0G5IJOgkiwcG3YJF7h27a+i6FY4cgMs9D+KfRJrDZwwAAUA09FYLHh4+yxdrI5M1dWFKySwKZDagQmqSwKh6WZMOwLeS1aiBGkV2zySjWywMij5pz1BkfMKWvZpiQPJoq0fhKC4zdEinu7TqjWfh6zwz8sME6um4+JKsD0OW5InOXlkqvaF7LIJ4ASwAww07IdoacExc1RYgx3kkj4yEbrNLmIpOQ7y16Tok1uhTo4UNQPVWqLDpJJrxhff0/atYcnYGbGpR6OTXzd7ocR2cya+ZSWI1dA4ibIh8pynhkDQ5dlQogWzilaMeS7IzgtURwQynoWZJYsWKTg0sEaE6U8MNEMb3Pr6IgCBhIJCbPfmn112gNiTaJADDH6JEwb9k0uts3gay+6VPwJenR7vik+menXL8qyWM4fWSqt3Ok0b8Z7+1lu96xtlGvrP6RrDR4ZQGIpeR3VJDJEifdbqO91FuHb8Ed9CaDheLRsSa9cUaaBaMdv6LVehaPiS+/suOSNIrt+KjOM15aLSN7wSu03ry4Nn4+qhRcn0PUaVk6Jgl1rhjfRK7ZxA8GkOY0nXwUccRCnMCw/wBgR2qRUJ8ME12DLLGqK7xW7ka4a0G/dUR+BV54nitfUYT9evnuap1vYBL7LYw+GRPtsXlaOCK9sloQrCFgli9cF6iIDsRggsKMEthIJCCd3HCnEbPqfJJoJT7hsj4kjmDLvJKyeBr0t0IyCsV0xRI4U3NIOSiJZXPe/kb/ABGJ1WdlipRL2GTTostovICja76If+bFP8WSGp+wwCkWCzhowE9+6nB4GgVC4rxF59Cd9riA110KmwIzjiZqTEjNOMvReMe3Jc3a8OT/AID2cSGKkcyhh8kSCZ73soELkr7JBKiRoiO4+fqoER1VPpEEvQcWBNBhXe3E+XivLdbgwVIEsSaAbwVZtXFTZODedxyJIaPKUyrGLDOS6Oy54x9LaLOwCUhuqWXjYWkGQbPrh5DdFWYXFLyf4voJmVfGUsOya3VfojHlx+szqE34MkOxcdjHPop3EF3FjpgDqBl2/CrN4j5h2XUL7svOP47+i53xBBLX17LQwT5IoZo8ZUJom/yhEIrwhlWxDNJLF7JYuIN2BGC0Y1FeyRkVDCRtDViuSyktLhQzmw/2bX1nJV+ztmZDOivVzWeTeWX8RPx/aTldIOKtju7nCI0HB2BFJgpzd1lDXHw85Eb/AAo13WblcDLGh7jDx+/ZOmw8ZdFkZZ+pGnihSTZtEjBonkMVVL14qa2YYC/+2DQdOuqaX7BfEaWto3/aVDLQbzSC12aG6B8L+BbVpOExr31R6+OD7kRszyR/5AwuILW+E+I1v/qYQHvDKNJoATPOYTu4r1ixYXO9nM1pkXNxHUjRU6y2KOQ6EwP5XGbmgnlJGExgTSddF0Hh+xuhQBDaOUkze93U5DTJPzLEo90Vscs3JON/6NbK7nbMV6o8ByBAgthtLWYGvjPLNeGJVZjo0KbJloNMd9kue4TRnxKKDFKlekxhSIMW7RGMb4jpAHlZMy+YiYdLMSzVLbFfZxGhcjCIgDXFzOYtDTjDdketcl0SHI4gHvv06Lx91wXirArkNlRVNFPJqty5JnP+H4Qa50V5DRKQ1OGWin2ezF8SbW8oB/lLlJnrqFbWXJBaflht+svNFdZxLCgUz20/Edj1KdtivkOBM+v6KonGFimeYZUI+i6FaoVMuu88tlU7iNs2nUhN1pd2BtRo5+5q8MI8vN1l6TUmIyu96Jtart5bEyJmXn1wmVoOaVFNRbK38NYiyWI7AosN33G/4LX8hIeKEYg1l4FJrTBLXEESIpKWmo1XZuHIYMCzEAEcol4AHuue8aWc/GdE5TykynKU5dlQwbLnkcWaOxqrHjUk/wACe5YM4jc5VXQbrhVwoqHcplEaNdhdFu0Tqi2H0VsCuY/sjRTz81NGJUaDvfmiwHVdTP2WPJ3Zr0G+GDksFhYZEgeSPDajgIUA5AYMBrRRox/CyKJlFJQ8SVzkRFd2R3qPEfJMfhJRazOJyjLFch2Npugs5qBanFtck1g2YyQ7bZZhTGVMK1dEWAJ1CmM/ftSSiXSeU/Dd15TqE1+Cpl6Lk/swLVrEatnNQnO13v3Qpk1ZFtjRI73+FTL+Zj3VutDt9e2CqfETqGavat2VdxfSU67btMeLyDzVg4iaGWJjTjzS8QVvwXB5HmK8aS9ZqLxnG5qCcviOPm1XHJyypfgrRioYXL89FNeKrFtFNViuFQ6t/wAf27nsvLP5oTvQ1+hU6+brEaxOAAmBT/6H6VG4BvP4cflJ+WIOWX9hh9ZeK6bDfysc3rMdRiaLE2IvHltf2bmvJZcFP+mcUZzMcMQ5pHeYrVdI4dtQiMBqMJ780h4ms0J8Rj2TqZOoQPMp9w7A5WAabn+VczS5Y7M/FDhlotMDDJFhNkXHWW/JRoD9/hS2Z7yCyX9zTDNiSRmvoorSjQygBaQUIrW79FpDbNGAXIVJmkYya7WRSZgawcziZnzTp7qSUD4MjSRHVTYzE6QCHGmAZOAOE1paIplQFx6e6ZQ5EVktIrZClFwXNWLQHEAubI0lrveictGHbe+qXQTWZM+6nwok8d5e6mwctnkVoUG0hMXuG990vj7xUHYhVac8d7/SqXERod4/X8K3WzA+v6y32VPvebntH9tyWhqid3xBotyGHCY9ky4Cbq4zx6Kr8RWgHlzNSe9PZdBj2gsYB0qD5b7LmF/R2uiu5P44fntMK1rtydsq7MFCkhY4rFqSsV4p2SbLEIIIoQZg9RLD0XVLrvN1phgilPmPXAy3muTwV0b/AI+jNdDLJ/M01HQqltxXHl+C5pSfPhfTG/ENib/jAtA+U+NVFuaJSUt9VbLZYBEhObLIy7jD1VLul0qVoZKninzxtD8kUsqaLPZnphAdUpXZnTU+zn8flVZouLtExoRIaCxyKwpBDDwzgjTQIbkUHe+ilCZemj1EiOUp+c9730VW+2Bs59hnOmMstF1WNxRbdImDDeyhRIxA+am8kifbXHEO9tfsgRracubx80axsuR1Wx1DiV6Jgw79VVYNuc01FE+sN4MfSddM10otC8+Fx7Jofv3QIiM4IMU73igK8RVbcJ73VUe9bWIcVjiJgGdO0ldrxfQ/ffT9rmnEsWbwAtPUVlfelVBr94nMUFsMFozJxPkqrF3veCkPUeKtHHBRVIzZ5JTdyYFyxbLxNFG7Uyu68HwXh8NxaRnqNCMwljCjDf5QyV9MJNrtF7P/ACJH5OUMhh0pc1adQ3XuonD9t5j8xmcznPGZ81UmuU67o/I+eqr/AAQinxVDvmlJpyZ1exOBl38N0KZwGgYD0Vdua18wE1YbMsjNGmbGOSlCyS1FhHRasqitaqxLZuFuSchXr90NEbvf3XIVJA4zC7OWpCTWu75OmK9z0xqnxQXif3UptDMWVw8K8G8p+YYZFb87Zz5W9q5iVK01Tn/DDsajrX6rY3Y3Qb7I1IsPZh9yvWgtOAl0BXtgsc3Bx3v2TaJYACvWiSnn0TLMnGokolQrS5Gc7fqoVrdL33vFDFdleCoT3rGod/r8Lmt7RuaIdJy8lb+KLx5WyBqaD770VFiGa2daFRszNvJynQNyDG8N7/eRigxt+u6K2ikAduq8WxHfw/YXiMgxiM0b3l9h2AWo7RvPy9vvSGSbgb35IjFoBv3W4CFnItvDN4YNOM5d1fLDF8d4rkVljFhBGW99l0O4reHNFd9dFnbWK+0aWpl/ay3wSjHooMCLveamMespqi80btciNKDNel6gBqwpfRaIXxFs1wKhk1RJhvyXhJQOdYYiKweJvGIl91DcclvEihQbVaQ3qUUU2GlXoSLGSC+72bCaS49hmewz+i9ttvlOQ5naTw77yXPbztD3vL3mcyZHIdAr+DXt2ypn2aVRBXhbHRXlzjU9cBooLls4rQrTSozWzU737KO8o71He6qNAmhWLRx778V6jICsajNGm6a7xHVeNZLeW/fRbga79e/n5g2cetCIAsYwnCZKYWS64jv9T40CFslEVie8P2lzDUHkJx0M/opdh4bwL6+FPFOv/HgNlLwl7JE5xfQyLadoc2C1YJtDiKn2UOhnlyy3mndmtazM2Hvo1sOXkux41wMkUBLYVoUpkU6qq4tDmg5hTQXQpYFb/GWnxVBCs0dPZQ3k99/deujitcFHdEJwqiSC8PIzzrIb34KEIJfVpkP+2M+2s0yg2CdX16ZeKJFAAlv8HfRNUlHpC5fUV29oQZDICrLLCDNpE56q23nB5yB4qD/i1V/DOomXnh9XRR7xuZzCS0TGmf5SpzV099kBy2UrvDh1r8pHXPeHmrMcq+4hxaKC5RnNO99NyVhvC4YjMBzD18ksh2BzzIADvT23NPTAtIWSWJ8OG4hrT1WIuQv5I/ktdk4LYMZ76BM4HB0Mf6jyr6q4w7OBp6b8Ub4ayJbU2ai1oL0rNm4fa3Bon0A2EcXaG5frWSf8o1C0is0lvfolvNJhrDBfYROgb9loIU977qdHhaILYaPn0D8fZGdZJ9Dr1Fa/RSoVnDsaFS4cLfipLIKRObLGOKiQRZCMD6dlv8F+ymLYCI2Dve6pPJjuaFjYDt7qtmWRx6UTcQVuyEuVsF5qFkOwDNSGQQMAN9lMLEJzFzTA+SyLE32xUaK3e90U57J7w9VHeuSCUhbEhZ73JRzCTOMxR3NViMuhMopsgvhdEXlEls5qJDZ19UzkBw7IFosc94790jttyB1Zele8wrmII31+q8dZGnT0RxzuIuetGRzt11RAZB75ef1WK+usbdfosTf1Qn9H/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1796" name="AutoShape 4" descr="data:image/jpeg;base64,/9j/4AAQSkZJRgABAQAAAQABAAD/2wCEAAkGBxQSEhQUExQUFRUXGB0aFxcYGBwaGhwXFxcdFxwYFxcaHCggGBolGxgbITEhJSorLi4uFyAzODMsNygtLisBCgoKDg0OGxAQGywkICQsLCwsLCwsLCwsLCwsLCwsLCwsLCwsLCwsLCwsLCwsLCwsLCwsLCwsLCwsLCwsLCwsLP/AABEIAMAAtAMBIgACEQEDEQH/xAAbAAACAgMBAAAAAAAAAAAAAAADBQQGAAIHAf/EADYQAAECAwYEBAYCAgIDAAAAAAEAAgMRIQQFMUFR8AYSYXGBkaHBEyKx0eHxMmIUQgdSFSNy/8QAGQEAAgMBAAAAAAAAAAAAAAAAAgMBBAUA/8QAJhEAAgICAwABAwUBAAAAAAAAAAECEQMEEiExEyJBURRCYXGBMv/aAAwDAQACEQMRAD8A4st2t36LRFht+3mNULDNgN73VegLGhEAQhJGNannDlg53cxAIGuFdVEuiyCI9oOE/OVfJdIsN2NEi1oEyMuuJyVfNlUVQyEHJ0gtjsoP+jCKYDfkmsG6GGQIHl291KscHP2w7aftMYcLw1osfLsO+jTxa8YrsXQbkbKUh3+6YQrABQen3UxjO37RpJXNv1h9LwiNsbQKCXVYLJKpHv5zUvwQxEGBNRlmOss1FnWxfarG17SCBOWJG6qh8WcNw2sfEoxwExkD37q/W61thsc48pa2p18sz9ZKi8WXl8RknyDf9Gyq8/8AY9M1b1XPl14J2FHj36c6iQst/tR4kJWOBckSL/FpmTQS9SZSAVgPBPLCrLnzPsAMO/RaTzxj02UY4ZS8RQbPdr4jS5rZhuP41UJ8ORPrqupXfdIhh7JGle4cK96pHfdyB4m0SdiDkc5d1Mc6bAlja9KJyIZClxYajvarKYtg1ixYiIMWLFi449ARma6732Gi0YEXTez+PEWSbMbNH+HIyz++Hp9UOGm9z2L40QBxocT0G5IJOgkiwcG3YJF7h27a+i6FY4cgMs9D+KfRJrDZwwAAUA09FYLHh4+yxdrI5M1dWFKySwKZDagQmqSwKh6WZMOwLeS1aiBGkV2zySjWywMij5pz1BkfMKWvZpiQPJoq0fhKC4zdEinu7TqjWfh6zwz8sME6um4+JKsD0OW5InOXlkqvaF7LIJ4ASwAww07IdoacExc1RYgx3kkj4yEbrNLmIpOQ7y16Tok1uhTo4UNQPVWqLDpJJrxhff0/atYcnYGbGpR6OTXzd7ocR2cya+ZSWI1dA4ibIh8pynhkDQ5dlQogWzilaMeS7IzgtURwQynoWZJYsWKTg0sEaE6U8MNEMb3Pr6IgCBhIJCbPfmn112gNiTaJADDH6JEwb9k0uts3gay+6VPwJenR7vik+menXL8qyWM4fWSqt3Ok0b8Z7+1lu96xtlGvrP6RrDR4ZQGIpeR3VJDJEifdbqO91FuHb8Ed9CaDheLRsSa9cUaaBaMdv6LVehaPiS+/suOSNIrt+KjOM15aLSN7wSu03ry4Nn4+qhRcn0PUaVk6Jgl1rhjfRK7ZxA8GkOY0nXwUccRCnMCw/wBgR2qRUJ8ME12DLLGqK7xW7ka4a0G/dUR+BV54nitfUYT9evnuap1vYBL7LYw+GRPtsXlaOCK9sloQrCFgli9cF6iIDsRggsKMEthIJCCd3HCnEbPqfJJoJT7hsj4kjmDLvJKyeBr0t0IyCsV0xRI4U3NIOSiJZXPe/kb/ABGJ1WdlipRL2GTTostovICja76If+bFP8WSGp+wwCkWCzhowE9+6nB4GgVC4rxF59Cd9riA110KmwIzjiZqTEjNOMvReMe3Jc3a8OT/AID2cSGKkcyhh8kSCZ73soELkr7JBKiRoiO4+fqoER1VPpEEvQcWBNBhXe3E+XivLdbgwVIEsSaAbwVZtXFTZODedxyJIaPKUyrGLDOS6Oy54x9LaLOwCUhuqWXjYWkGQbPrh5DdFWYXFLyf4voJmVfGUsOya3VfojHlx+szqE34MkOxcdjHPop3EF3FjpgDqBl2/CrN4j5h2XUL7svOP47+i53xBBLX17LQwT5IoZo8ZUJom/yhEIrwhlWxDNJLF7JYuIN2BGC0Y1FeyRkVDCRtDViuSyktLhQzmw/2bX1nJV+ztmZDOivVzWeTeWX8RPx/aTldIOKtju7nCI0HB2BFJgpzd1lDXHw85Eb/AAo13WblcDLGh7jDx+/ZOmw8ZdFkZZ+pGnihSTZtEjBonkMVVL14qa2YYC/+2DQdOuqaX7BfEaWto3/aVDLQbzSC12aG6B8L+BbVpOExr31R6+OD7kRszyR/5AwuILW+E+I1v/qYQHvDKNJoATPOYTu4r1ixYXO9nM1pkXNxHUjRU6y2KOQ6EwP5XGbmgnlJGExgTSddF0Hh+xuhQBDaOUkze93U5DTJPzLEo90Vscs3JON/6NbK7nbMV6o8ByBAgthtLWYGvjPLNeGJVZjo0KbJloNMd9kue4TRnxKKDFKlekxhSIMW7RGMb4jpAHlZMy+YiYdLMSzVLbFfZxGhcjCIgDXFzOYtDTjDdketcl0SHI4gHvv06Lx91wXirArkNlRVNFPJqty5JnP+H4Qa50V5DRKQ1OGWin2ezF8SbW8oB/lLlJnrqFbWXJBaflht+svNFdZxLCgUz20/Edj1KdtivkOBM+v6KonGFimeYZUI+i6FaoVMuu88tlU7iNs2nUhN1pd2BtRo5+5q8MI8vN1l6TUmIyu96Jtart5bEyJmXn1wmVoOaVFNRbK38NYiyWI7AosN33G/4LX8hIeKEYg1l4FJrTBLXEESIpKWmo1XZuHIYMCzEAEcol4AHuue8aWc/GdE5TykynKU5dlQwbLnkcWaOxqrHjUk/wACe5YM4jc5VXQbrhVwoqHcplEaNdhdFu0Tqi2H0VsCuY/sjRTz81NGJUaDvfmiwHVdTP2WPJ3Zr0G+GDksFhYZEgeSPDajgIUA5AYMBrRRox/CyKJlFJQ8SVzkRFd2R3qPEfJMfhJRazOJyjLFch2Npugs5qBanFtck1g2YyQ7bZZhTGVMK1dEWAJ1CmM/ftSSiXSeU/Dd15TqE1+Cpl6Lk/swLVrEatnNQnO13v3Qpk1ZFtjRI73+FTL+Zj3VutDt9e2CqfETqGavat2VdxfSU67btMeLyDzVg4iaGWJjTjzS8QVvwXB5HmK8aS9ZqLxnG5qCcviOPm1XHJyypfgrRioYXL89FNeKrFtFNViuFQ6t/wAf27nsvLP5oTvQ1+hU6+brEaxOAAmBT/6H6VG4BvP4cflJ+WIOWX9hh9ZeK6bDfysc3rMdRiaLE2IvHltf2bmvJZcFP+mcUZzMcMQ5pHeYrVdI4dtQiMBqMJ780h4ms0J8Rj2TqZOoQPMp9w7A5WAabn+VczS5Y7M/FDhlotMDDJFhNkXHWW/JRoD9/hS2Z7yCyX9zTDNiSRmvoorSjQygBaQUIrW79FpDbNGAXIVJmkYya7WRSZgawcziZnzTp7qSUD4MjSRHVTYzE6QCHGmAZOAOE1paIplQFx6e6ZQ5EVktIrZClFwXNWLQHEAubI0lrveictGHbe+qXQTWZM+6nwok8d5e6mwctnkVoUG0hMXuG990vj7xUHYhVac8d7/SqXERod4/X8K3WzA+v6y32VPvebntH9tyWhqid3xBotyGHCY9ky4Cbq4zx6Kr8RWgHlzNSe9PZdBj2gsYB0qD5b7LmF/R2uiu5P44fntMK1rtydsq7MFCkhY4rFqSsV4p2SbLEIIIoQZg9RLD0XVLrvN1phgilPmPXAy3muTwV0b/AI+jNdDLJ/M01HQqltxXHl+C5pSfPhfTG/ENib/jAtA+U+NVFuaJSUt9VbLZYBEhObLIy7jD1VLul0qVoZKninzxtD8kUsqaLPZnphAdUpXZnTU+zn8flVZouLtExoRIaCxyKwpBDDwzgjTQIbkUHe+ilCZemj1EiOUp+c9730VW+2Bs59hnOmMstF1WNxRbdImDDeyhRIxA+am8kifbXHEO9tfsgRracubx80axsuR1Wx1DiV6Jgw79VVYNuc01FE+sN4MfSddM10otC8+Fx7Jofv3QIiM4IMU73igK8RVbcJ73VUe9bWIcVjiJgGdO0ldrxfQ/ffT9rmnEsWbwAtPUVlfelVBr94nMUFsMFozJxPkqrF3veCkPUeKtHHBRVIzZ5JTdyYFyxbLxNFG7Uyu68HwXh8NxaRnqNCMwljCjDf5QyV9MJNrtF7P/ACJH5OUMhh0pc1adQ3XuonD9t5j8xmcznPGZ81UmuU67o/I+eqr/AAQinxVDvmlJpyZ1exOBl38N0KZwGgYD0Vdua18wE1YbMsjNGmbGOSlCyS1FhHRasqitaqxLZuFuSchXr90NEbvf3XIVJA4zC7OWpCTWu75OmK9z0xqnxQXif3UptDMWVw8K8G8p+YYZFb87Zz5W9q5iVK01Tn/DDsajrX6rY3Y3Qb7I1IsPZh9yvWgtOAl0BXtgsc3Bx3v2TaJYACvWiSnn0TLMnGokolQrS5Gc7fqoVrdL33vFDFdleCoT3rGod/r8Lmt7RuaIdJy8lb+KLx5WyBqaD770VFiGa2daFRszNvJynQNyDG8N7/eRigxt+u6K2ikAduq8WxHfw/YXiMgxiM0b3l9h2AWo7RvPy9vvSGSbgb35IjFoBv3W4CFnItvDN4YNOM5d1fLDF8d4rkVljFhBGW99l0O4reHNFd9dFnbWK+0aWpl/ay3wSjHooMCLveamMespqi80btciNKDNel6gBqwpfRaIXxFs1wKhk1RJhvyXhJQOdYYiKweJvGIl91DcclvEihQbVaQ3qUUU2GlXoSLGSC+72bCaS49hmewz+i9ttvlOQ5naTw77yXPbztD3vL3mcyZHIdAr+DXt2ypn2aVRBXhbHRXlzjU9cBooLls4rQrTSozWzU737KO8o71He6qNAmhWLRx778V6jICsajNGm6a7xHVeNZLeW/fRbga79e/n5g2cetCIAsYwnCZKYWS64jv9T40CFslEVie8P2lzDUHkJx0M/opdh4bwL6+FPFOv/HgNlLwl7JE5xfQyLadoc2C1YJtDiKn2UOhnlyy3mndmtazM2Hvo1sOXkux41wMkUBLYVoUpkU6qq4tDmg5hTQXQpYFb/GWnxVBCs0dPZQ3k99/deujitcFHdEJwqiSC8PIzzrIb34KEIJfVpkP+2M+2s0yg2CdX16ZeKJFAAlv8HfRNUlHpC5fUV29oQZDICrLLCDNpE56q23nB5yB4qD/i1V/DOomXnh9XRR7xuZzCS0TGmf5SpzV099kBy2UrvDh1r8pHXPeHmrMcq+4hxaKC5RnNO99NyVhvC4YjMBzD18ksh2BzzIADvT23NPTAtIWSWJ8OG4hrT1WIuQv5I/ktdk4LYMZ76BM4HB0Mf6jyr6q4w7OBp6b8Ub4ayJbU2ai1oL0rNm4fa3Bon0A2EcXaG5frWSf8o1C0is0lvfolvNJhrDBfYROgb9loIU977qdHhaILYaPn0D8fZGdZJ9Dr1Fa/RSoVnDsaFS4cLfipLIKRObLGOKiQRZCMD6dlv8F+ymLYCI2Dve6pPJjuaFjYDt7qtmWRx6UTcQVuyEuVsF5qFkOwDNSGQQMAN9lMLEJzFzTA+SyLE32xUaK3e90U57J7w9VHeuSCUhbEhZ73JRzCTOMxR3NViMuhMopsgvhdEXlEls5qJDZ19UzkBw7IFosc94790jttyB1Zele8wrmII31+q8dZGnT0RxzuIuetGRzt11RAZB75ef1WK+usbdfosTf1Qn9H/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61798" name="Picture 6" descr="http://3.bp.blogspot.com/-HIQ-3hIzKAs/UJbNBEtYsbI/AAAAAAAAAaE/sQ5jqp0fl5k/s1600/baby+with+mumps.jpg"/>
          <p:cNvPicPr>
            <a:picLocks noChangeAspect="1" noChangeArrowheads="1"/>
          </p:cNvPicPr>
          <p:nvPr/>
        </p:nvPicPr>
        <p:blipFill>
          <a:blip r:embed="rId2" cstate="print"/>
          <a:srcRect/>
          <a:stretch>
            <a:fillRect/>
          </a:stretch>
        </p:blipFill>
        <p:spPr bwMode="auto">
          <a:xfrm>
            <a:off x="4860032" y="620688"/>
            <a:ext cx="1962150" cy="1656184"/>
          </a:xfrm>
          <a:prstGeom prst="rect">
            <a:avLst/>
          </a:prstGeom>
          <a:noFill/>
        </p:spPr>
      </p:pic>
      <p:pic>
        <p:nvPicPr>
          <p:cNvPr id="161800" name="Picture 8" descr="http://t0.gstatic.com/images?q=tbn:ANd9GcSS98oyMkTRk9ssRL-W2vA5EVzUjbHp8cmvlhG_hfy7t2rOkRgY"/>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32040" y="2636912"/>
            <a:ext cx="2088232" cy="2232247"/>
          </a:xfrm>
          <a:prstGeom prst="rect">
            <a:avLst/>
          </a:prstGeom>
          <a:noFill/>
        </p:spPr>
      </p:pic>
      <p:sp>
        <p:nvSpPr>
          <p:cNvPr id="8" name="7 - TextBox"/>
          <p:cNvSpPr txBox="1"/>
          <p:nvPr/>
        </p:nvSpPr>
        <p:spPr>
          <a:xfrm>
            <a:off x="1979712" y="2708920"/>
            <a:ext cx="2592288" cy="2031325"/>
          </a:xfrm>
          <a:prstGeom prst="rect">
            <a:avLst/>
          </a:prstGeom>
          <a:solidFill>
            <a:schemeClr val="accent5">
              <a:lumMod val="40000"/>
              <a:lumOff val="60000"/>
            </a:schemeClr>
          </a:solidFill>
        </p:spPr>
        <p:txBody>
          <a:bodyPr wrap="square" rtlCol="0">
            <a:spAutoFit/>
          </a:bodyPr>
          <a:lstStyle/>
          <a:p>
            <a:endParaRPr lang="en-US" dirty="0" smtClean="0"/>
          </a:p>
          <a:p>
            <a:r>
              <a:rPr lang="el-GR" dirty="0" smtClean="0"/>
              <a:t>Ο ιός της παρωτίτιδας προσβάλλει κυρίως τις παρωτίδες και σε ποσοστό 10% τους υπογνάθιους αδένες</a:t>
            </a:r>
            <a:endParaRPr lang="en-US" dirty="0" smtClean="0"/>
          </a:p>
          <a:p>
            <a:endParaRPr lang="el-GR" dirty="0"/>
          </a:p>
        </p:txBody>
      </p:sp>
      <p:pic>
        <p:nvPicPr>
          <p:cNvPr id="161806" name="Picture 14" descr="http://t3.gstatic.com/images?q=tbn:ANd9GcTLZtA2zyGFXcsHWloypHOom23Osbxz0TmnDE_mZVRm_f9mbST6ng"/>
          <p:cNvPicPr>
            <a:picLocks noChangeAspect="1" noChangeArrowheads="1"/>
          </p:cNvPicPr>
          <p:nvPr/>
        </p:nvPicPr>
        <p:blipFill>
          <a:blip r:embed="rId4" cstate="print"/>
          <a:srcRect/>
          <a:stretch>
            <a:fillRect/>
          </a:stretch>
        </p:blipFill>
        <p:spPr bwMode="auto">
          <a:xfrm>
            <a:off x="2096641" y="548680"/>
            <a:ext cx="2475359" cy="1743076"/>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 TextBox"/>
          <p:cNvSpPr txBox="1"/>
          <p:nvPr/>
        </p:nvSpPr>
        <p:spPr>
          <a:xfrm>
            <a:off x="3059832" y="548680"/>
            <a:ext cx="1872208"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l-GR" dirty="0" smtClean="0"/>
          </a:p>
          <a:p>
            <a:pPr algn="ctr"/>
            <a:r>
              <a:rPr lang="el-GR" dirty="0" smtClean="0"/>
              <a:t>Πορεία λοίμωξης</a:t>
            </a:r>
          </a:p>
          <a:p>
            <a:pPr algn="ctr"/>
            <a:r>
              <a:rPr lang="el-GR" dirty="0" smtClean="0"/>
              <a:t>    </a:t>
            </a:r>
            <a:endParaRPr lang="el-GR" dirty="0"/>
          </a:p>
        </p:txBody>
      </p:sp>
      <p:pic>
        <p:nvPicPr>
          <p:cNvPr id="4" name="Picture 12" descr="http://www.stanford.edu/group/virus/paramyxo/2005/index_clip_image012.jpg"/>
          <p:cNvPicPr>
            <a:picLocks noChangeAspect="1" noChangeArrowheads="1"/>
          </p:cNvPicPr>
          <p:nvPr/>
        </p:nvPicPr>
        <p:blipFill>
          <a:blip r:embed="rId8" cstate="print">
            <a:clrChange>
              <a:clrFrom>
                <a:srgbClr val="FFF8FF"/>
              </a:clrFrom>
              <a:clrTo>
                <a:srgbClr val="FFF8FF">
                  <a:alpha val="0"/>
                </a:srgbClr>
              </a:clrTo>
            </a:clrChange>
          </a:blip>
          <a:srcRect/>
          <a:stretch>
            <a:fillRect/>
          </a:stretch>
        </p:blipFill>
        <p:spPr bwMode="auto">
          <a:xfrm>
            <a:off x="251520" y="1916832"/>
            <a:ext cx="3240360" cy="3816424"/>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Ελεύθερη σχεδίαση"/>
          <p:cNvSpPr/>
          <p:nvPr/>
        </p:nvSpPr>
        <p:spPr>
          <a:xfrm>
            <a:off x="1043608" y="1124744"/>
            <a:ext cx="7020272" cy="1321139"/>
          </a:xfrm>
          <a:custGeom>
            <a:avLst/>
            <a:gdLst>
              <a:gd name="connsiteX0" fmla="*/ 0 w 3889783"/>
              <a:gd name="connsiteY0" fmla="*/ 132462 h 1324623"/>
              <a:gd name="connsiteX1" fmla="*/ 38797 w 3889783"/>
              <a:gd name="connsiteY1" fmla="*/ 38797 h 1324623"/>
              <a:gd name="connsiteX2" fmla="*/ 132462 w 3889783"/>
              <a:gd name="connsiteY2" fmla="*/ 0 h 1324623"/>
              <a:gd name="connsiteX3" fmla="*/ 3757321 w 3889783"/>
              <a:gd name="connsiteY3" fmla="*/ 0 h 1324623"/>
              <a:gd name="connsiteX4" fmla="*/ 3850986 w 3889783"/>
              <a:gd name="connsiteY4" fmla="*/ 38797 h 1324623"/>
              <a:gd name="connsiteX5" fmla="*/ 3889783 w 3889783"/>
              <a:gd name="connsiteY5" fmla="*/ 132462 h 1324623"/>
              <a:gd name="connsiteX6" fmla="*/ 3889783 w 3889783"/>
              <a:gd name="connsiteY6" fmla="*/ 1192161 h 1324623"/>
              <a:gd name="connsiteX7" fmla="*/ 3850986 w 3889783"/>
              <a:gd name="connsiteY7" fmla="*/ 1285826 h 1324623"/>
              <a:gd name="connsiteX8" fmla="*/ 3757321 w 3889783"/>
              <a:gd name="connsiteY8" fmla="*/ 1324623 h 1324623"/>
              <a:gd name="connsiteX9" fmla="*/ 132462 w 3889783"/>
              <a:gd name="connsiteY9" fmla="*/ 1324623 h 1324623"/>
              <a:gd name="connsiteX10" fmla="*/ 38797 w 3889783"/>
              <a:gd name="connsiteY10" fmla="*/ 1285826 h 1324623"/>
              <a:gd name="connsiteX11" fmla="*/ 0 w 3889783"/>
              <a:gd name="connsiteY11" fmla="*/ 1192161 h 1324623"/>
              <a:gd name="connsiteX12" fmla="*/ 0 w 3889783"/>
              <a:gd name="connsiteY12" fmla="*/ 132462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9783" h="1324623">
                <a:moveTo>
                  <a:pt x="0" y="132462"/>
                </a:moveTo>
                <a:cubicBezTo>
                  <a:pt x="0" y="97331"/>
                  <a:pt x="13956" y="63639"/>
                  <a:pt x="38797" y="38797"/>
                </a:cubicBezTo>
                <a:cubicBezTo>
                  <a:pt x="63638" y="13956"/>
                  <a:pt x="97331" y="0"/>
                  <a:pt x="132462" y="0"/>
                </a:cubicBezTo>
                <a:lnTo>
                  <a:pt x="3757321" y="0"/>
                </a:lnTo>
                <a:cubicBezTo>
                  <a:pt x="3792452" y="0"/>
                  <a:pt x="3826144" y="13956"/>
                  <a:pt x="3850986" y="38797"/>
                </a:cubicBezTo>
                <a:cubicBezTo>
                  <a:pt x="3875827" y="63638"/>
                  <a:pt x="3889783" y="97331"/>
                  <a:pt x="3889783" y="132462"/>
                </a:cubicBezTo>
                <a:lnTo>
                  <a:pt x="3889783" y="1192161"/>
                </a:lnTo>
                <a:cubicBezTo>
                  <a:pt x="3889783" y="1227292"/>
                  <a:pt x="3875827" y="1260984"/>
                  <a:pt x="3850986" y="1285826"/>
                </a:cubicBezTo>
                <a:cubicBezTo>
                  <a:pt x="3826145" y="1310667"/>
                  <a:pt x="3792452" y="1324623"/>
                  <a:pt x="3757321" y="1324623"/>
                </a:cubicBezTo>
                <a:lnTo>
                  <a:pt x="132462" y="1324623"/>
                </a:lnTo>
                <a:cubicBezTo>
                  <a:pt x="97331" y="1324623"/>
                  <a:pt x="63639" y="1310667"/>
                  <a:pt x="38797" y="1285826"/>
                </a:cubicBezTo>
                <a:cubicBezTo>
                  <a:pt x="13956" y="1260985"/>
                  <a:pt x="0" y="1227292"/>
                  <a:pt x="0" y="1192161"/>
                </a:cubicBezTo>
                <a:lnTo>
                  <a:pt x="0" y="132462"/>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567" tIns="103567" rIns="103567" bIns="103567" numCol="1" spcCol="1270" anchor="ctr" anchorCtr="0">
            <a:noAutofit/>
          </a:bodyPr>
          <a:lstStyle/>
          <a:p>
            <a:pPr lvl="0" algn="ctr" defTabSz="755650">
              <a:lnSpc>
                <a:spcPct val="90000"/>
              </a:lnSpc>
              <a:spcBef>
                <a:spcPct val="0"/>
              </a:spcBef>
              <a:spcAft>
                <a:spcPct val="35000"/>
              </a:spcAft>
            </a:pPr>
            <a:r>
              <a:rPr lang="el-GR" sz="1700" b="1" dirty="0" smtClean="0"/>
              <a:t>Οξεία Ιογενής σιαλαδενίτιδα</a:t>
            </a:r>
            <a:endParaRPr lang="el-GR" sz="1700" b="1" kern="1200" dirty="0"/>
          </a:p>
        </p:txBody>
      </p:sp>
      <p:sp>
        <p:nvSpPr>
          <p:cNvPr id="14" name="13 - Ελεύθερη σχεδίαση"/>
          <p:cNvSpPr/>
          <p:nvPr/>
        </p:nvSpPr>
        <p:spPr>
          <a:xfrm>
            <a:off x="3272346" y="2554135"/>
            <a:ext cx="2566520" cy="1321139"/>
          </a:xfrm>
          <a:custGeom>
            <a:avLst/>
            <a:gdLst>
              <a:gd name="connsiteX0" fmla="*/ 0 w 2566520"/>
              <a:gd name="connsiteY0" fmla="*/ 132462 h 1324623"/>
              <a:gd name="connsiteX1" fmla="*/ 38797 w 2566520"/>
              <a:gd name="connsiteY1" fmla="*/ 38797 h 1324623"/>
              <a:gd name="connsiteX2" fmla="*/ 132462 w 2566520"/>
              <a:gd name="connsiteY2" fmla="*/ 0 h 1324623"/>
              <a:gd name="connsiteX3" fmla="*/ 2434058 w 2566520"/>
              <a:gd name="connsiteY3" fmla="*/ 0 h 1324623"/>
              <a:gd name="connsiteX4" fmla="*/ 2527723 w 2566520"/>
              <a:gd name="connsiteY4" fmla="*/ 38797 h 1324623"/>
              <a:gd name="connsiteX5" fmla="*/ 2566520 w 2566520"/>
              <a:gd name="connsiteY5" fmla="*/ 132462 h 1324623"/>
              <a:gd name="connsiteX6" fmla="*/ 2566520 w 2566520"/>
              <a:gd name="connsiteY6" fmla="*/ 1192161 h 1324623"/>
              <a:gd name="connsiteX7" fmla="*/ 2527723 w 2566520"/>
              <a:gd name="connsiteY7" fmla="*/ 1285826 h 1324623"/>
              <a:gd name="connsiteX8" fmla="*/ 2434058 w 2566520"/>
              <a:gd name="connsiteY8" fmla="*/ 1324623 h 1324623"/>
              <a:gd name="connsiteX9" fmla="*/ 132462 w 2566520"/>
              <a:gd name="connsiteY9" fmla="*/ 1324623 h 1324623"/>
              <a:gd name="connsiteX10" fmla="*/ 38797 w 2566520"/>
              <a:gd name="connsiteY10" fmla="*/ 1285826 h 1324623"/>
              <a:gd name="connsiteX11" fmla="*/ 0 w 2566520"/>
              <a:gd name="connsiteY11" fmla="*/ 1192161 h 1324623"/>
              <a:gd name="connsiteX12" fmla="*/ 0 w 2566520"/>
              <a:gd name="connsiteY12" fmla="*/ 132462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520" h="1324623">
                <a:moveTo>
                  <a:pt x="0" y="132462"/>
                </a:moveTo>
                <a:cubicBezTo>
                  <a:pt x="0" y="97331"/>
                  <a:pt x="13956" y="63639"/>
                  <a:pt x="38797" y="38797"/>
                </a:cubicBezTo>
                <a:cubicBezTo>
                  <a:pt x="63638" y="13956"/>
                  <a:pt x="97331" y="0"/>
                  <a:pt x="132462" y="0"/>
                </a:cubicBezTo>
                <a:lnTo>
                  <a:pt x="2434058" y="0"/>
                </a:lnTo>
                <a:cubicBezTo>
                  <a:pt x="2469189" y="0"/>
                  <a:pt x="2502881" y="13956"/>
                  <a:pt x="2527723" y="38797"/>
                </a:cubicBezTo>
                <a:cubicBezTo>
                  <a:pt x="2552564" y="63638"/>
                  <a:pt x="2566520" y="97331"/>
                  <a:pt x="2566520" y="132462"/>
                </a:cubicBezTo>
                <a:lnTo>
                  <a:pt x="2566520" y="1192161"/>
                </a:lnTo>
                <a:cubicBezTo>
                  <a:pt x="2566520" y="1227292"/>
                  <a:pt x="2552564" y="1260984"/>
                  <a:pt x="2527723" y="1285826"/>
                </a:cubicBezTo>
                <a:cubicBezTo>
                  <a:pt x="2502882" y="1310667"/>
                  <a:pt x="2469189" y="1324623"/>
                  <a:pt x="2434058" y="1324623"/>
                </a:cubicBezTo>
                <a:lnTo>
                  <a:pt x="132462" y="1324623"/>
                </a:lnTo>
                <a:cubicBezTo>
                  <a:pt x="97331" y="1324623"/>
                  <a:pt x="63639" y="1310667"/>
                  <a:pt x="38797" y="1285826"/>
                </a:cubicBezTo>
                <a:cubicBezTo>
                  <a:pt x="13956" y="1260985"/>
                  <a:pt x="0" y="1227292"/>
                  <a:pt x="0" y="1192161"/>
                </a:cubicBezTo>
                <a:lnTo>
                  <a:pt x="0" y="132462"/>
                </a:lnTo>
                <a:close/>
              </a:path>
            </a:pathLst>
          </a:cu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137" tIns="92137" rIns="92137" bIns="92137" numCol="1" spcCol="1270" anchor="ctr" anchorCtr="0">
            <a:noAutofit/>
          </a:bodyPr>
          <a:lstStyle/>
          <a:p>
            <a:pPr lvl="0" algn="ctr" defTabSz="622300">
              <a:lnSpc>
                <a:spcPct val="90000"/>
              </a:lnSpc>
              <a:spcBef>
                <a:spcPct val="0"/>
              </a:spcBef>
              <a:spcAft>
                <a:spcPct val="35000"/>
              </a:spcAft>
            </a:pPr>
            <a:r>
              <a:rPr lang="el-GR" sz="1600" b="1" kern="1200" dirty="0" smtClean="0"/>
              <a:t>Διάγνωση</a:t>
            </a:r>
            <a:endParaRPr lang="el-GR" sz="1600" b="1" kern="1200" dirty="0"/>
          </a:p>
        </p:txBody>
      </p:sp>
      <p:sp>
        <p:nvSpPr>
          <p:cNvPr id="15" name="14 - Ελεύθερη σχεδίαση"/>
          <p:cNvSpPr/>
          <p:nvPr/>
        </p:nvSpPr>
        <p:spPr>
          <a:xfrm>
            <a:off x="3272346" y="3983527"/>
            <a:ext cx="1269926" cy="1321139"/>
          </a:xfrm>
          <a:custGeom>
            <a:avLst/>
            <a:gdLst>
              <a:gd name="connsiteX0" fmla="*/ 0 w 1269926"/>
              <a:gd name="connsiteY0" fmla="*/ 126993 h 1324623"/>
              <a:gd name="connsiteX1" fmla="*/ 37196 w 1269926"/>
              <a:gd name="connsiteY1" fmla="*/ 37195 h 1324623"/>
              <a:gd name="connsiteX2" fmla="*/ 126994 w 1269926"/>
              <a:gd name="connsiteY2" fmla="*/ 0 h 1324623"/>
              <a:gd name="connsiteX3" fmla="*/ 1142933 w 1269926"/>
              <a:gd name="connsiteY3" fmla="*/ 0 h 1324623"/>
              <a:gd name="connsiteX4" fmla="*/ 1232731 w 1269926"/>
              <a:gd name="connsiteY4" fmla="*/ 37196 h 1324623"/>
              <a:gd name="connsiteX5" fmla="*/ 1269926 w 1269926"/>
              <a:gd name="connsiteY5" fmla="*/ 126994 h 1324623"/>
              <a:gd name="connsiteX6" fmla="*/ 1269926 w 1269926"/>
              <a:gd name="connsiteY6" fmla="*/ 1197630 h 1324623"/>
              <a:gd name="connsiteX7" fmla="*/ 1232731 w 1269926"/>
              <a:gd name="connsiteY7" fmla="*/ 1287428 h 1324623"/>
              <a:gd name="connsiteX8" fmla="*/ 1142933 w 1269926"/>
              <a:gd name="connsiteY8" fmla="*/ 1324623 h 1324623"/>
              <a:gd name="connsiteX9" fmla="*/ 126993 w 1269926"/>
              <a:gd name="connsiteY9" fmla="*/ 1324623 h 1324623"/>
              <a:gd name="connsiteX10" fmla="*/ 37195 w 1269926"/>
              <a:gd name="connsiteY10" fmla="*/ 1287428 h 1324623"/>
              <a:gd name="connsiteX11" fmla="*/ 0 w 1269926"/>
              <a:gd name="connsiteY11" fmla="*/ 1197630 h 1324623"/>
              <a:gd name="connsiteX12" fmla="*/ 0 w 1269926"/>
              <a:gd name="connsiteY12" fmla="*/ 126993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926" h="1324623">
                <a:moveTo>
                  <a:pt x="0" y="126993"/>
                </a:moveTo>
                <a:cubicBezTo>
                  <a:pt x="0" y="93312"/>
                  <a:pt x="13380" y="61011"/>
                  <a:pt x="37196" y="37195"/>
                </a:cubicBezTo>
                <a:cubicBezTo>
                  <a:pt x="61012" y="13379"/>
                  <a:pt x="93313" y="0"/>
                  <a:pt x="126994" y="0"/>
                </a:cubicBezTo>
                <a:lnTo>
                  <a:pt x="1142933" y="0"/>
                </a:lnTo>
                <a:cubicBezTo>
                  <a:pt x="1176614" y="0"/>
                  <a:pt x="1208915" y="13380"/>
                  <a:pt x="1232731" y="37196"/>
                </a:cubicBezTo>
                <a:cubicBezTo>
                  <a:pt x="1256547" y="61012"/>
                  <a:pt x="1269926" y="93313"/>
                  <a:pt x="1269926" y="126994"/>
                </a:cubicBezTo>
                <a:lnTo>
                  <a:pt x="1269926" y="1197630"/>
                </a:lnTo>
                <a:cubicBezTo>
                  <a:pt x="1269926" y="1231311"/>
                  <a:pt x="1256546" y="1263612"/>
                  <a:pt x="1232731" y="1287428"/>
                </a:cubicBezTo>
                <a:cubicBezTo>
                  <a:pt x="1208915" y="1311244"/>
                  <a:pt x="1176614" y="1324623"/>
                  <a:pt x="1142933" y="1324623"/>
                </a:cubicBezTo>
                <a:lnTo>
                  <a:pt x="126993" y="1324623"/>
                </a:lnTo>
                <a:cubicBezTo>
                  <a:pt x="93312" y="1324623"/>
                  <a:pt x="61011" y="1311243"/>
                  <a:pt x="37195" y="1287428"/>
                </a:cubicBezTo>
                <a:cubicBezTo>
                  <a:pt x="13379" y="1263612"/>
                  <a:pt x="0" y="1231311"/>
                  <a:pt x="0" y="1197630"/>
                </a:cubicBezTo>
                <a:lnTo>
                  <a:pt x="0" y="126993"/>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535" tIns="90535" rIns="90535" bIns="90535" numCol="1" spcCol="1270" anchor="ctr" anchorCtr="0">
            <a:noAutofit/>
          </a:bodyPr>
          <a:lstStyle/>
          <a:p>
            <a:pPr lvl="0" algn="ctr" defTabSz="622300">
              <a:lnSpc>
                <a:spcPct val="90000"/>
              </a:lnSpc>
              <a:spcBef>
                <a:spcPct val="0"/>
              </a:spcBef>
              <a:spcAft>
                <a:spcPct val="35000"/>
              </a:spcAft>
            </a:pPr>
            <a:r>
              <a:rPr lang="el-GR" sz="1600" kern="1200" dirty="0" smtClean="0"/>
              <a:t>Εκτίμηση της κλινικής εικόνας</a:t>
            </a:r>
            <a:endParaRPr lang="el-GR" sz="1600" kern="1200" dirty="0"/>
          </a:p>
        </p:txBody>
      </p:sp>
      <p:sp>
        <p:nvSpPr>
          <p:cNvPr id="16" name="15 - Ελεύθερη σχεδίαση"/>
          <p:cNvSpPr/>
          <p:nvPr/>
        </p:nvSpPr>
        <p:spPr>
          <a:xfrm>
            <a:off x="4568940" y="3983527"/>
            <a:ext cx="1269926" cy="1321139"/>
          </a:xfrm>
          <a:custGeom>
            <a:avLst/>
            <a:gdLst>
              <a:gd name="connsiteX0" fmla="*/ 0 w 1269926"/>
              <a:gd name="connsiteY0" fmla="*/ 126993 h 1324623"/>
              <a:gd name="connsiteX1" fmla="*/ 37196 w 1269926"/>
              <a:gd name="connsiteY1" fmla="*/ 37195 h 1324623"/>
              <a:gd name="connsiteX2" fmla="*/ 126994 w 1269926"/>
              <a:gd name="connsiteY2" fmla="*/ 0 h 1324623"/>
              <a:gd name="connsiteX3" fmla="*/ 1142933 w 1269926"/>
              <a:gd name="connsiteY3" fmla="*/ 0 h 1324623"/>
              <a:gd name="connsiteX4" fmla="*/ 1232731 w 1269926"/>
              <a:gd name="connsiteY4" fmla="*/ 37196 h 1324623"/>
              <a:gd name="connsiteX5" fmla="*/ 1269926 w 1269926"/>
              <a:gd name="connsiteY5" fmla="*/ 126994 h 1324623"/>
              <a:gd name="connsiteX6" fmla="*/ 1269926 w 1269926"/>
              <a:gd name="connsiteY6" fmla="*/ 1197630 h 1324623"/>
              <a:gd name="connsiteX7" fmla="*/ 1232731 w 1269926"/>
              <a:gd name="connsiteY7" fmla="*/ 1287428 h 1324623"/>
              <a:gd name="connsiteX8" fmla="*/ 1142933 w 1269926"/>
              <a:gd name="connsiteY8" fmla="*/ 1324623 h 1324623"/>
              <a:gd name="connsiteX9" fmla="*/ 126993 w 1269926"/>
              <a:gd name="connsiteY9" fmla="*/ 1324623 h 1324623"/>
              <a:gd name="connsiteX10" fmla="*/ 37195 w 1269926"/>
              <a:gd name="connsiteY10" fmla="*/ 1287428 h 1324623"/>
              <a:gd name="connsiteX11" fmla="*/ 0 w 1269926"/>
              <a:gd name="connsiteY11" fmla="*/ 1197630 h 1324623"/>
              <a:gd name="connsiteX12" fmla="*/ 0 w 1269926"/>
              <a:gd name="connsiteY12" fmla="*/ 126993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926" h="1324623">
                <a:moveTo>
                  <a:pt x="0" y="126993"/>
                </a:moveTo>
                <a:cubicBezTo>
                  <a:pt x="0" y="93312"/>
                  <a:pt x="13380" y="61011"/>
                  <a:pt x="37196" y="37195"/>
                </a:cubicBezTo>
                <a:cubicBezTo>
                  <a:pt x="61012" y="13379"/>
                  <a:pt x="93313" y="0"/>
                  <a:pt x="126994" y="0"/>
                </a:cubicBezTo>
                <a:lnTo>
                  <a:pt x="1142933" y="0"/>
                </a:lnTo>
                <a:cubicBezTo>
                  <a:pt x="1176614" y="0"/>
                  <a:pt x="1208915" y="13380"/>
                  <a:pt x="1232731" y="37196"/>
                </a:cubicBezTo>
                <a:cubicBezTo>
                  <a:pt x="1256547" y="61012"/>
                  <a:pt x="1269926" y="93313"/>
                  <a:pt x="1269926" y="126994"/>
                </a:cubicBezTo>
                <a:lnTo>
                  <a:pt x="1269926" y="1197630"/>
                </a:lnTo>
                <a:cubicBezTo>
                  <a:pt x="1269926" y="1231311"/>
                  <a:pt x="1256546" y="1263612"/>
                  <a:pt x="1232731" y="1287428"/>
                </a:cubicBezTo>
                <a:cubicBezTo>
                  <a:pt x="1208915" y="1311244"/>
                  <a:pt x="1176614" y="1324623"/>
                  <a:pt x="1142933" y="1324623"/>
                </a:cubicBezTo>
                <a:lnTo>
                  <a:pt x="126993" y="1324623"/>
                </a:lnTo>
                <a:cubicBezTo>
                  <a:pt x="93312" y="1324623"/>
                  <a:pt x="61011" y="1311243"/>
                  <a:pt x="37195" y="1287428"/>
                </a:cubicBezTo>
                <a:cubicBezTo>
                  <a:pt x="13379" y="1263612"/>
                  <a:pt x="0" y="1231311"/>
                  <a:pt x="0" y="1197630"/>
                </a:cubicBezTo>
                <a:lnTo>
                  <a:pt x="0" y="126993"/>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535" tIns="90535" rIns="90535" bIns="90535" numCol="1" spcCol="1270" anchor="ctr" anchorCtr="0">
            <a:noAutofit/>
          </a:bodyPr>
          <a:lstStyle/>
          <a:p>
            <a:pPr lvl="0" algn="ctr" defTabSz="622300">
              <a:lnSpc>
                <a:spcPct val="90000"/>
              </a:lnSpc>
              <a:spcBef>
                <a:spcPct val="0"/>
              </a:spcBef>
              <a:spcAft>
                <a:spcPct val="35000"/>
              </a:spcAft>
            </a:pPr>
            <a:r>
              <a:rPr lang="el-GR" sz="1600" kern="1200" dirty="0" smtClean="0"/>
              <a:t>Ανίχνευση αντιγόνων </a:t>
            </a:r>
            <a:r>
              <a:rPr lang="en-US" sz="1600" kern="1200" dirty="0" smtClean="0"/>
              <a:t>V </a:t>
            </a:r>
            <a:r>
              <a:rPr lang="el-GR" sz="1600" kern="1200" dirty="0" smtClean="0"/>
              <a:t>και </a:t>
            </a:r>
            <a:r>
              <a:rPr lang="en-US" sz="1600" kern="1200" dirty="0" smtClean="0"/>
              <a:t>S</a:t>
            </a:r>
            <a:endParaRPr lang="el-GR" sz="1600" kern="1200" dirty="0"/>
          </a:p>
        </p:txBody>
      </p:sp>
      <p:sp>
        <p:nvSpPr>
          <p:cNvPr id="17" name="16 - Ελεύθερη σχεδίαση"/>
          <p:cNvSpPr/>
          <p:nvPr/>
        </p:nvSpPr>
        <p:spPr>
          <a:xfrm>
            <a:off x="5894362" y="2576006"/>
            <a:ext cx="2206030" cy="1321139"/>
          </a:xfrm>
          <a:custGeom>
            <a:avLst/>
            <a:gdLst>
              <a:gd name="connsiteX0" fmla="*/ 0 w 1269926"/>
              <a:gd name="connsiteY0" fmla="*/ 126993 h 1324623"/>
              <a:gd name="connsiteX1" fmla="*/ 37196 w 1269926"/>
              <a:gd name="connsiteY1" fmla="*/ 37195 h 1324623"/>
              <a:gd name="connsiteX2" fmla="*/ 126994 w 1269926"/>
              <a:gd name="connsiteY2" fmla="*/ 0 h 1324623"/>
              <a:gd name="connsiteX3" fmla="*/ 1142933 w 1269926"/>
              <a:gd name="connsiteY3" fmla="*/ 0 h 1324623"/>
              <a:gd name="connsiteX4" fmla="*/ 1232731 w 1269926"/>
              <a:gd name="connsiteY4" fmla="*/ 37196 h 1324623"/>
              <a:gd name="connsiteX5" fmla="*/ 1269926 w 1269926"/>
              <a:gd name="connsiteY5" fmla="*/ 126994 h 1324623"/>
              <a:gd name="connsiteX6" fmla="*/ 1269926 w 1269926"/>
              <a:gd name="connsiteY6" fmla="*/ 1197630 h 1324623"/>
              <a:gd name="connsiteX7" fmla="*/ 1232731 w 1269926"/>
              <a:gd name="connsiteY7" fmla="*/ 1287428 h 1324623"/>
              <a:gd name="connsiteX8" fmla="*/ 1142933 w 1269926"/>
              <a:gd name="connsiteY8" fmla="*/ 1324623 h 1324623"/>
              <a:gd name="connsiteX9" fmla="*/ 126993 w 1269926"/>
              <a:gd name="connsiteY9" fmla="*/ 1324623 h 1324623"/>
              <a:gd name="connsiteX10" fmla="*/ 37195 w 1269926"/>
              <a:gd name="connsiteY10" fmla="*/ 1287428 h 1324623"/>
              <a:gd name="connsiteX11" fmla="*/ 0 w 1269926"/>
              <a:gd name="connsiteY11" fmla="*/ 1197630 h 1324623"/>
              <a:gd name="connsiteX12" fmla="*/ 0 w 1269926"/>
              <a:gd name="connsiteY12" fmla="*/ 126993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926" h="1324623">
                <a:moveTo>
                  <a:pt x="0" y="126993"/>
                </a:moveTo>
                <a:cubicBezTo>
                  <a:pt x="0" y="93312"/>
                  <a:pt x="13380" y="61011"/>
                  <a:pt x="37196" y="37195"/>
                </a:cubicBezTo>
                <a:cubicBezTo>
                  <a:pt x="61012" y="13379"/>
                  <a:pt x="93313" y="0"/>
                  <a:pt x="126994" y="0"/>
                </a:cubicBezTo>
                <a:lnTo>
                  <a:pt x="1142933" y="0"/>
                </a:lnTo>
                <a:cubicBezTo>
                  <a:pt x="1176614" y="0"/>
                  <a:pt x="1208915" y="13380"/>
                  <a:pt x="1232731" y="37196"/>
                </a:cubicBezTo>
                <a:cubicBezTo>
                  <a:pt x="1256547" y="61012"/>
                  <a:pt x="1269926" y="93313"/>
                  <a:pt x="1269926" y="126994"/>
                </a:cubicBezTo>
                <a:lnTo>
                  <a:pt x="1269926" y="1197630"/>
                </a:lnTo>
                <a:cubicBezTo>
                  <a:pt x="1269926" y="1231311"/>
                  <a:pt x="1256546" y="1263612"/>
                  <a:pt x="1232731" y="1287428"/>
                </a:cubicBezTo>
                <a:cubicBezTo>
                  <a:pt x="1208915" y="1311244"/>
                  <a:pt x="1176614" y="1324623"/>
                  <a:pt x="1142933" y="1324623"/>
                </a:cubicBezTo>
                <a:lnTo>
                  <a:pt x="126993" y="1324623"/>
                </a:lnTo>
                <a:cubicBezTo>
                  <a:pt x="93312" y="1324623"/>
                  <a:pt x="61011" y="1311243"/>
                  <a:pt x="37195" y="1287428"/>
                </a:cubicBezTo>
                <a:cubicBezTo>
                  <a:pt x="13379" y="1263612"/>
                  <a:pt x="0" y="1231311"/>
                  <a:pt x="0" y="1197630"/>
                </a:cubicBezTo>
                <a:lnTo>
                  <a:pt x="0" y="126993"/>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535" tIns="90535" rIns="90535" bIns="90535" numCol="1" spcCol="1270" anchor="ctr" anchorCtr="0">
            <a:noAutofit/>
          </a:bodyPr>
          <a:lstStyle/>
          <a:p>
            <a:pPr lvl="0" algn="ctr" defTabSz="622300">
              <a:lnSpc>
                <a:spcPct val="90000"/>
              </a:lnSpc>
              <a:spcBef>
                <a:spcPct val="0"/>
              </a:spcBef>
              <a:spcAft>
                <a:spcPct val="35000"/>
              </a:spcAft>
            </a:pPr>
            <a:r>
              <a:rPr lang="el-GR" sz="1600" b="1" kern="1200" dirty="0" smtClean="0"/>
              <a:t>Θεραπεία</a:t>
            </a:r>
            <a:endParaRPr lang="el-GR" sz="1600" b="1" kern="1200" dirty="0"/>
          </a:p>
        </p:txBody>
      </p:sp>
      <p:sp>
        <p:nvSpPr>
          <p:cNvPr id="18" name="17 - Ελεύθερη σχεδίαση"/>
          <p:cNvSpPr/>
          <p:nvPr/>
        </p:nvSpPr>
        <p:spPr>
          <a:xfrm>
            <a:off x="5894362" y="3980069"/>
            <a:ext cx="2206030" cy="1321139"/>
          </a:xfrm>
          <a:custGeom>
            <a:avLst/>
            <a:gdLst>
              <a:gd name="connsiteX0" fmla="*/ 0 w 1269926"/>
              <a:gd name="connsiteY0" fmla="*/ 126993 h 1324623"/>
              <a:gd name="connsiteX1" fmla="*/ 37196 w 1269926"/>
              <a:gd name="connsiteY1" fmla="*/ 37195 h 1324623"/>
              <a:gd name="connsiteX2" fmla="*/ 126994 w 1269926"/>
              <a:gd name="connsiteY2" fmla="*/ 0 h 1324623"/>
              <a:gd name="connsiteX3" fmla="*/ 1142933 w 1269926"/>
              <a:gd name="connsiteY3" fmla="*/ 0 h 1324623"/>
              <a:gd name="connsiteX4" fmla="*/ 1232731 w 1269926"/>
              <a:gd name="connsiteY4" fmla="*/ 37196 h 1324623"/>
              <a:gd name="connsiteX5" fmla="*/ 1269926 w 1269926"/>
              <a:gd name="connsiteY5" fmla="*/ 126994 h 1324623"/>
              <a:gd name="connsiteX6" fmla="*/ 1269926 w 1269926"/>
              <a:gd name="connsiteY6" fmla="*/ 1197630 h 1324623"/>
              <a:gd name="connsiteX7" fmla="*/ 1232731 w 1269926"/>
              <a:gd name="connsiteY7" fmla="*/ 1287428 h 1324623"/>
              <a:gd name="connsiteX8" fmla="*/ 1142933 w 1269926"/>
              <a:gd name="connsiteY8" fmla="*/ 1324623 h 1324623"/>
              <a:gd name="connsiteX9" fmla="*/ 126993 w 1269926"/>
              <a:gd name="connsiteY9" fmla="*/ 1324623 h 1324623"/>
              <a:gd name="connsiteX10" fmla="*/ 37195 w 1269926"/>
              <a:gd name="connsiteY10" fmla="*/ 1287428 h 1324623"/>
              <a:gd name="connsiteX11" fmla="*/ 0 w 1269926"/>
              <a:gd name="connsiteY11" fmla="*/ 1197630 h 1324623"/>
              <a:gd name="connsiteX12" fmla="*/ 0 w 1269926"/>
              <a:gd name="connsiteY12" fmla="*/ 126993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926" h="1324623">
                <a:moveTo>
                  <a:pt x="0" y="126993"/>
                </a:moveTo>
                <a:cubicBezTo>
                  <a:pt x="0" y="93312"/>
                  <a:pt x="13380" y="61011"/>
                  <a:pt x="37196" y="37195"/>
                </a:cubicBezTo>
                <a:cubicBezTo>
                  <a:pt x="61012" y="13379"/>
                  <a:pt x="93313" y="0"/>
                  <a:pt x="126994" y="0"/>
                </a:cubicBezTo>
                <a:lnTo>
                  <a:pt x="1142933" y="0"/>
                </a:lnTo>
                <a:cubicBezTo>
                  <a:pt x="1176614" y="0"/>
                  <a:pt x="1208915" y="13380"/>
                  <a:pt x="1232731" y="37196"/>
                </a:cubicBezTo>
                <a:cubicBezTo>
                  <a:pt x="1256547" y="61012"/>
                  <a:pt x="1269926" y="93313"/>
                  <a:pt x="1269926" y="126994"/>
                </a:cubicBezTo>
                <a:lnTo>
                  <a:pt x="1269926" y="1197630"/>
                </a:lnTo>
                <a:cubicBezTo>
                  <a:pt x="1269926" y="1231311"/>
                  <a:pt x="1256546" y="1263612"/>
                  <a:pt x="1232731" y="1287428"/>
                </a:cubicBezTo>
                <a:cubicBezTo>
                  <a:pt x="1208915" y="1311244"/>
                  <a:pt x="1176614" y="1324623"/>
                  <a:pt x="1142933" y="1324623"/>
                </a:cubicBezTo>
                <a:lnTo>
                  <a:pt x="126993" y="1324623"/>
                </a:lnTo>
                <a:cubicBezTo>
                  <a:pt x="93312" y="1324623"/>
                  <a:pt x="61011" y="1311243"/>
                  <a:pt x="37195" y="1287428"/>
                </a:cubicBezTo>
                <a:cubicBezTo>
                  <a:pt x="13379" y="1263612"/>
                  <a:pt x="0" y="1231311"/>
                  <a:pt x="0" y="1197630"/>
                </a:cubicBezTo>
                <a:lnTo>
                  <a:pt x="0" y="126993"/>
                </a:lnTo>
                <a:close/>
              </a:path>
            </a:pathLst>
          </a:cu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535" tIns="90535" rIns="90535" bIns="90535" numCol="1" spcCol="1270" anchor="ctr" anchorCtr="0">
            <a:noAutofit/>
          </a:bodyPr>
          <a:lstStyle/>
          <a:p>
            <a:pPr lvl="0" algn="ctr" defTabSz="622300">
              <a:lnSpc>
                <a:spcPct val="90000"/>
              </a:lnSpc>
              <a:spcBef>
                <a:spcPct val="0"/>
              </a:spcBef>
              <a:spcAft>
                <a:spcPct val="35000"/>
              </a:spcAft>
            </a:pPr>
            <a:r>
              <a:rPr lang="el-GR" sz="1600" dirty="0" smtClean="0"/>
              <a:t>Η νόσος αυτοπεριορίζεται</a:t>
            </a:r>
            <a:endParaRPr lang="el-GR" sz="1600" kern="1200" dirty="0"/>
          </a:p>
        </p:txBody>
      </p:sp>
      <p:sp>
        <p:nvSpPr>
          <p:cNvPr id="19" name="18 - Ελεύθερη σχεδίαση"/>
          <p:cNvSpPr/>
          <p:nvPr/>
        </p:nvSpPr>
        <p:spPr>
          <a:xfrm>
            <a:off x="1043608" y="2564904"/>
            <a:ext cx="2156730" cy="1321139"/>
          </a:xfrm>
          <a:custGeom>
            <a:avLst/>
            <a:gdLst>
              <a:gd name="connsiteX0" fmla="*/ 0 w 1269926"/>
              <a:gd name="connsiteY0" fmla="*/ 126993 h 1324623"/>
              <a:gd name="connsiteX1" fmla="*/ 37196 w 1269926"/>
              <a:gd name="connsiteY1" fmla="*/ 37195 h 1324623"/>
              <a:gd name="connsiteX2" fmla="*/ 126994 w 1269926"/>
              <a:gd name="connsiteY2" fmla="*/ 0 h 1324623"/>
              <a:gd name="connsiteX3" fmla="*/ 1142933 w 1269926"/>
              <a:gd name="connsiteY3" fmla="*/ 0 h 1324623"/>
              <a:gd name="connsiteX4" fmla="*/ 1232731 w 1269926"/>
              <a:gd name="connsiteY4" fmla="*/ 37196 h 1324623"/>
              <a:gd name="connsiteX5" fmla="*/ 1269926 w 1269926"/>
              <a:gd name="connsiteY5" fmla="*/ 126994 h 1324623"/>
              <a:gd name="connsiteX6" fmla="*/ 1269926 w 1269926"/>
              <a:gd name="connsiteY6" fmla="*/ 1197630 h 1324623"/>
              <a:gd name="connsiteX7" fmla="*/ 1232731 w 1269926"/>
              <a:gd name="connsiteY7" fmla="*/ 1287428 h 1324623"/>
              <a:gd name="connsiteX8" fmla="*/ 1142933 w 1269926"/>
              <a:gd name="connsiteY8" fmla="*/ 1324623 h 1324623"/>
              <a:gd name="connsiteX9" fmla="*/ 126993 w 1269926"/>
              <a:gd name="connsiteY9" fmla="*/ 1324623 h 1324623"/>
              <a:gd name="connsiteX10" fmla="*/ 37195 w 1269926"/>
              <a:gd name="connsiteY10" fmla="*/ 1287428 h 1324623"/>
              <a:gd name="connsiteX11" fmla="*/ 0 w 1269926"/>
              <a:gd name="connsiteY11" fmla="*/ 1197630 h 1324623"/>
              <a:gd name="connsiteX12" fmla="*/ 0 w 1269926"/>
              <a:gd name="connsiteY12" fmla="*/ 126993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926" h="1324623">
                <a:moveTo>
                  <a:pt x="0" y="126993"/>
                </a:moveTo>
                <a:cubicBezTo>
                  <a:pt x="0" y="93312"/>
                  <a:pt x="13380" y="61011"/>
                  <a:pt x="37196" y="37195"/>
                </a:cubicBezTo>
                <a:cubicBezTo>
                  <a:pt x="61012" y="13379"/>
                  <a:pt x="93313" y="0"/>
                  <a:pt x="126994" y="0"/>
                </a:cubicBezTo>
                <a:lnTo>
                  <a:pt x="1142933" y="0"/>
                </a:lnTo>
                <a:cubicBezTo>
                  <a:pt x="1176614" y="0"/>
                  <a:pt x="1208915" y="13380"/>
                  <a:pt x="1232731" y="37196"/>
                </a:cubicBezTo>
                <a:cubicBezTo>
                  <a:pt x="1256547" y="61012"/>
                  <a:pt x="1269926" y="93313"/>
                  <a:pt x="1269926" y="126994"/>
                </a:cubicBezTo>
                <a:lnTo>
                  <a:pt x="1269926" y="1197630"/>
                </a:lnTo>
                <a:cubicBezTo>
                  <a:pt x="1269926" y="1231311"/>
                  <a:pt x="1256546" y="1263612"/>
                  <a:pt x="1232731" y="1287428"/>
                </a:cubicBezTo>
                <a:cubicBezTo>
                  <a:pt x="1208915" y="1311244"/>
                  <a:pt x="1176614" y="1324623"/>
                  <a:pt x="1142933" y="1324623"/>
                </a:cubicBezTo>
                <a:lnTo>
                  <a:pt x="126993" y="1324623"/>
                </a:lnTo>
                <a:cubicBezTo>
                  <a:pt x="93312" y="1324623"/>
                  <a:pt x="61011" y="1311243"/>
                  <a:pt x="37195" y="1287428"/>
                </a:cubicBezTo>
                <a:cubicBezTo>
                  <a:pt x="13379" y="1263612"/>
                  <a:pt x="0" y="1231311"/>
                  <a:pt x="0" y="1197630"/>
                </a:cubicBezTo>
                <a:lnTo>
                  <a:pt x="0" y="126993"/>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535" tIns="90535" rIns="90535" bIns="90535" numCol="1" spcCol="1270" anchor="ctr" anchorCtr="0">
            <a:noAutofit/>
          </a:bodyPr>
          <a:lstStyle/>
          <a:p>
            <a:pPr lvl="0" algn="ctr" defTabSz="622300">
              <a:lnSpc>
                <a:spcPct val="90000"/>
              </a:lnSpc>
              <a:spcBef>
                <a:spcPct val="0"/>
              </a:spcBef>
              <a:spcAft>
                <a:spcPct val="35000"/>
              </a:spcAft>
            </a:pPr>
            <a:r>
              <a:rPr lang="el-GR" sz="1600" b="1" kern="1200" dirty="0" smtClean="0"/>
              <a:t>Μετάδοση</a:t>
            </a:r>
            <a:endParaRPr lang="el-GR" sz="1600" b="1" kern="1200" dirty="0"/>
          </a:p>
        </p:txBody>
      </p:sp>
      <p:sp>
        <p:nvSpPr>
          <p:cNvPr id="20" name="19 - Ελεύθερη σχεδίαση"/>
          <p:cNvSpPr/>
          <p:nvPr/>
        </p:nvSpPr>
        <p:spPr>
          <a:xfrm>
            <a:off x="997818" y="4005064"/>
            <a:ext cx="2206030" cy="1321139"/>
          </a:xfrm>
          <a:custGeom>
            <a:avLst/>
            <a:gdLst>
              <a:gd name="connsiteX0" fmla="*/ 0 w 1269926"/>
              <a:gd name="connsiteY0" fmla="*/ 126993 h 1324623"/>
              <a:gd name="connsiteX1" fmla="*/ 37196 w 1269926"/>
              <a:gd name="connsiteY1" fmla="*/ 37195 h 1324623"/>
              <a:gd name="connsiteX2" fmla="*/ 126994 w 1269926"/>
              <a:gd name="connsiteY2" fmla="*/ 0 h 1324623"/>
              <a:gd name="connsiteX3" fmla="*/ 1142933 w 1269926"/>
              <a:gd name="connsiteY3" fmla="*/ 0 h 1324623"/>
              <a:gd name="connsiteX4" fmla="*/ 1232731 w 1269926"/>
              <a:gd name="connsiteY4" fmla="*/ 37196 h 1324623"/>
              <a:gd name="connsiteX5" fmla="*/ 1269926 w 1269926"/>
              <a:gd name="connsiteY5" fmla="*/ 126994 h 1324623"/>
              <a:gd name="connsiteX6" fmla="*/ 1269926 w 1269926"/>
              <a:gd name="connsiteY6" fmla="*/ 1197630 h 1324623"/>
              <a:gd name="connsiteX7" fmla="*/ 1232731 w 1269926"/>
              <a:gd name="connsiteY7" fmla="*/ 1287428 h 1324623"/>
              <a:gd name="connsiteX8" fmla="*/ 1142933 w 1269926"/>
              <a:gd name="connsiteY8" fmla="*/ 1324623 h 1324623"/>
              <a:gd name="connsiteX9" fmla="*/ 126993 w 1269926"/>
              <a:gd name="connsiteY9" fmla="*/ 1324623 h 1324623"/>
              <a:gd name="connsiteX10" fmla="*/ 37195 w 1269926"/>
              <a:gd name="connsiteY10" fmla="*/ 1287428 h 1324623"/>
              <a:gd name="connsiteX11" fmla="*/ 0 w 1269926"/>
              <a:gd name="connsiteY11" fmla="*/ 1197630 h 1324623"/>
              <a:gd name="connsiteX12" fmla="*/ 0 w 1269926"/>
              <a:gd name="connsiteY12" fmla="*/ 126993 h 13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926" h="1324623">
                <a:moveTo>
                  <a:pt x="0" y="126993"/>
                </a:moveTo>
                <a:cubicBezTo>
                  <a:pt x="0" y="93312"/>
                  <a:pt x="13380" y="61011"/>
                  <a:pt x="37196" y="37195"/>
                </a:cubicBezTo>
                <a:cubicBezTo>
                  <a:pt x="61012" y="13379"/>
                  <a:pt x="93313" y="0"/>
                  <a:pt x="126994" y="0"/>
                </a:cubicBezTo>
                <a:lnTo>
                  <a:pt x="1142933" y="0"/>
                </a:lnTo>
                <a:cubicBezTo>
                  <a:pt x="1176614" y="0"/>
                  <a:pt x="1208915" y="13380"/>
                  <a:pt x="1232731" y="37196"/>
                </a:cubicBezTo>
                <a:cubicBezTo>
                  <a:pt x="1256547" y="61012"/>
                  <a:pt x="1269926" y="93313"/>
                  <a:pt x="1269926" y="126994"/>
                </a:cubicBezTo>
                <a:lnTo>
                  <a:pt x="1269926" y="1197630"/>
                </a:lnTo>
                <a:cubicBezTo>
                  <a:pt x="1269926" y="1231311"/>
                  <a:pt x="1256546" y="1263612"/>
                  <a:pt x="1232731" y="1287428"/>
                </a:cubicBezTo>
                <a:cubicBezTo>
                  <a:pt x="1208915" y="1311244"/>
                  <a:pt x="1176614" y="1324623"/>
                  <a:pt x="1142933" y="1324623"/>
                </a:cubicBezTo>
                <a:lnTo>
                  <a:pt x="126993" y="1324623"/>
                </a:lnTo>
                <a:cubicBezTo>
                  <a:pt x="93312" y="1324623"/>
                  <a:pt x="61011" y="1311243"/>
                  <a:pt x="37195" y="1287428"/>
                </a:cubicBezTo>
                <a:cubicBezTo>
                  <a:pt x="13379" y="1263612"/>
                  <a:pt x="0" y="1231311"/>
                  <a:pt x="0" y="1197630"/>
                </a:cubicBezTo>
                <a:lnTo>
                  <a:pt x="0" y="126993"/>
                </a:lnTo>
                <a:close/>
              </a:path>
            </a:pathLst>
          </a:cu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535" tIns="90535" rIns="90535" bIns="90535" numCol="1" spcCol="1270" anchor="ctr" anchorCtr="0">
            <a:noAutofit/>
          </a:bodyPr>
          <a:lstStyle/>
          <a:p>
            <a:pPr lvl="0" algn="ctr" defTabSz="622300">
              <a:lnSpc>
                <a:spcPct val="90000"/>
              </a:lnSpc>
              <a:spcBef>
                <a:spcPct val="0"/>
              </a:spcBef>
              <a:spcAft>
                <a:spcPct val="35000"/>
              </a:spcAft>
            </a:pPr>
            <a:r>
              <a:rPr lang="el-GR" sz="1600" dirty="0" smtClean="0"/>
              <a:t>Μέσω του σάλιου με το φιλί ή άμεση επαφή με μολυσμένα σταγονίδια ή έμμεση επαφή με μολυσμένο αντικείμενο</a:t>
            </a:r>
            <a:endParaRPr lang="el-GR" sz="1600" kern="1200"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t0.gstatic.com/images?q=tbn:ANd9GcSti8-qBh5vzgJiNQCmfYRGMMjy6mxQt7Fr47aQrSMx8lHCKCa0"/>
          <p:cNvPicPr>
            <a:picLocks noChangeAspect="1" noChangeArrowheads="1"/>
          </p:cNvPicPr>
          <p:nvPr/>
        </p:nvPicPr>
        <p:blipFill>
          <a:blip r:embed="rId2" cstate="print"/>
          <a:srcRect/>
          <a:stretch>
            <a:fillRect/>
          </a:stretch>
        </p:blipFill>
        <p:spPr bwMode="auto">
          <a:xfrm>
            <a:off x="4211960" y="1647824"/>
            <a:ext cx="2571750" cy="1781176"/>
          </a:xfrm>
          <a:prstGeom prst="rect">
            <a:avLst/>
          </a:prstGeom>
          <a:noFill/>
        </p:spPr>
      </p:pic>
      <p:sp>
        <p:nvSpPr>
          <p:cNvPr id="3" name="2 - TextBox"/>
          <p:cNvSpPr txBox="1"/>
          <p:nvPr/>
        </p:nvSpPr>
        <p:spPr>
          <a:xfrm>
            <a:off x="1691680" y="1340768"/>
            <a:ext cx="1944216" cy="3139321"/>
          </a:xfrm>
          <a:prstGeom prst="rect">
            <a:avLst/>
          </a:prstGeom>
          <a:solidFill>
            <a:schemeClr val="accent5">
              <a:lumMod val="40000"/>
              <a:lumOff val="60000"/>
            </a:schemeClr>
          </a:solidFill>
        </p:spPr>
        <p:txBody>
          <a:bodyPr wrap="square" rtlCol="0">
            <a:spAutoFit/>
          </a:bodyPr>
          <a:lstStyle/>
          <a:p>
            <a:pPr algn="ctr"/>
            <a:r>
              <a:rPr lang="el-GR" dirty="0" smtClean="0"/>
              <a:t>Το αντιγόνο</a:t>
            </a:r>
            <a:r>
              <a:rPr lang="en-US" dirty="0" smtClean="0"/>
              <a:t> V</a:t>
            </a:r>
            <a:r>
              <a:rPr lang="el-GR" dirty="0" smtClean="0"/>
              <a:t> βρίσκεται στην επιφάνεια του ιού, ενώ  το  </a:t>
            </a:r>
            <a:r>
              <a:rPr lang="en-US" dirty="0" smtClean="0"/>
              <a:t>S </a:t>
            </a:r>
            <a:r>
              <a:rPr lang="el-GR" dirty="0" smtClean="0"/>
              <a:t>στο εσωτερικό του.  Τα αντισώματα </a:t>
            </a:r>
            <a:r>
              <a:rPr lang="en-US" dirty="0" smtClean="0"/>
              <a:t> </a:t>
            </a:r>
            <a:r>
              <a:rPr lang="el-GR" dirty="0" smtClean="0"/>
              <a:t>έναντι του αντιγόνου </a:t>
            </a:r>
            <a:r>
              <a:rPr lang="en-US" dirty="0" smtClean="0"/>
              <a:t>V</a:t>
            </a:r>
            <a:r>
              <a:rPr lang="el-GR" dirty="0" smtClean="0"/>
              <a:t> προσδίδουν μόνιμη ανοσία στον ιό</a:t>
            </a:r>
            <a:endParaRPr lang="el-GR"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3779912" y="332656"/>
            <a:ext cx="4464496" cy="100811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l-GR" sz="3200" b="1" dirty="0" smtClean="0"/>
              <a:t>Ιλαρά</a:t>
            </a:r>
            <a:endParaRPr lang="el-GR" sz="3200" b="1" dirty="0"/>
          </a:p>
        </p:txBody>
      </p:sp>
      <p:sp>
        <p:nvSpPr>
          <p:cNvPr id="3" name="2 - Στρογγυλεμένο ορθογώνιο"/>
          <p:cNvSpPr/>
          <p:nvPr/>
        </p:nvSpPr>
        <p:spPr>
          <a:xfrm>
            <a:off x="971600" y="1340768"/>
            <a:ext cx="1944216" cy="4248472"/>
          </a:xfrm>
          <a:prstGeom prst="roundRect">
            <a:avLst/>
          </a:prstGeom>
          <a:solidFill>
            <a:schemeClr val="accent5">
              <a:lumMod val="7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Στρογγυλεμένο ορθογώνιο"/>
          <p:cNvSpPr/>
          <p:nvPr/>
        </p:nvSpPr>
        <p:spPr>
          <a:xfrm>
            <a:off x="3707904" y="1772816"/>
            <a:ext cx="1944216" cy="4248472"/>
          </a:xfrm>
          <a:prstGeom prst="roundRect">
            <a:avLst/>
          </a:prstGeom>
          <a:solidFill>
            <a:schemeClr val="accent5">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Στρογγυλεμένο ορθογώνιο"/>
          <p:cNvSpPr/>
          <p:nvPr/>
        </p:nvSpPr>
        <p:spPr>
          <a:xfrm>
            <a:off x="6300192" y="2204864"/>
            <a:ext cx="1944216" cy="4248472"/>
          </a:xfrm>
          <a:prstGeom prst="roundRect">
            <a:avLst/>
          </a:prstGeom>
          <a:solidFill>
            <a:schemeClr val="accent5">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1115616" y="1619508"/>
            <a:ext cx="1656184" cy="3693319"/>
          </a:xfrm>
          <a:prstGeom prst="rect">
            <a:avLst/>
          </a:prstGeom>
          <a:noFill/>
        </p:spPr>
        <p:txBody>
          <a:bodyPr wrap="square" rtlCol="0">
            <a:spAutoFit/>
          </a:bodyPr>
          <a:lstStyle/>
          <a:p>
            <a:r>
              <a:rPr lang="el-GR" b="1" dirty="0" smtClean="0">
                <a:solidFill>
                  <a:schemeClr val="bg1"/>
                </a:solidFill>
              </a:rPr>
              <a:t>Συμπτώματα</a:t>
            </a:r>
            <a:endParaRPr lang="el-GR" dirty="0" smtClean="0">
              <a:solidFill>
                <a:schemeClr val="bg1"/>
              </a:solidFill>
            </a:endParaRPr>
          </a:p>
          <a:p>
            <a:endParaRPr lang="el-GR" dirty="0" smtClean="0">
              <a:solidFill>
                <a:schemeClr val="bg1"/>
              </a:solidFill>
            </a:endParaRPr>
          </a:p>
          <a:p>
            <a:pPr>
              <a:buFont typeface="Arial" pitchFamily="34" charset="0"/>
              <a:buChar char="•"/>
            </a:pPr>
            <a:r>
              <a:rPr lang="el-GR" dirty="0" smtClean="0">
                <a:solidFill>
                  <a:schemeClr val="bg1"/>
                </a:solidFill>
              </a:rPr>
              <a:t>Πυρετός</a:t>
            </a:r>
          </a:p>
          <a:p>
            <a:pPr>
              <a:buFont typeface="Arial" pitchFamily="34" charset="0"/>
              <a:buChar char="•"/>
            </a:pPr>
            <a:r>
              <a:rPr lang="el-GR" dirty="0" smtClean="0">
                <a:solidFill>
                  <a:schemeClr val="bg1"/>
                </a:solidFill>
              </a:rPr>
              <a:t>Βήχας</a:t>
            </a:r>
          </a:p>
          <a:p>
            <a:pPr>
              <a:buFont typeface="Arial" pitchFamily="34" charset="0"/>
              <a:buChar char="•"/>
            </a:pPr>
            <a:r>
              <a:rPr lang="el-GR" dirty="0" smtClean="0">
                <a:solidFill>
                  <a:schemeClr val="bg1"/>
                </a:solidFill>
              </a:rPr>
              <a:t>Καταρροή</a:t>
            </a:r>
          </a:p>
          <a:p>
            <a:pPr>
              <a:buFont typeface="Arial" pitchFamily="34" charset="0"/>
              <a:buChar char="•"/>
            </a:pPr>
            <a:r>
              <a:rPr lang="el-GR" dirty="0" smtClean="0">
                <a:solidFill>
                  <a:schemeClr val="bg1"/>
                </a:solidFill>
              </a:rPr>
              <a:t>Φτέρνισμα</a:t>
            </a:r>
          </a:p>
          <a:p>
            <a:pPr>
              <a:buFont typeface="Arial" pitchFamily="34" charset="0"/>
              <a:buChar char="•"/>
            </a:pPr>
            <a:r>
              <a:rPr lang="el-GR" dirty="0" smtClean="0">
                <a:solidFill>
                  <a:schemeClr val="bg1"/>
                </a:solidFill>
              </a:rPr>
              <a:t>Ερυθρότητα οφθαλμών</a:t>
            </a:r>
          </a:p>
          <a:p>
            <a:pPr>
              <a:buFont typeface="Arial" pitchFamily="34" charset="0"/>
              <a:buChar char="•"/>
            </a:pPr>
            <a:r>
              <a:rPr lang="el-GR" dirty="0" smtClean="0">
                <a:solidFill>
                  <a:schemeClr val="bg1"/>
                </a:solidFill>
              </a:rPr>
              <a:t>Εμφάνιση κηλίδων του </a:t>
            </a:r>
            <a:r>
              <a:rPr lang="en-US" dirty="0" err="1" smtClean="0">
                <a:solidFill>
                  <a:schemeClr val="bg1"/>
                </a:solidFill>
              </a:rPr>
              <a:t>Koplik</a:t>
            </a:r>
            <a:r>
              <a:rPr lang="el-GR" dirty="0" smtClean="0">
                <a:solidFill>
                  <a:schemeClr val="bg1"/>
                </a:solidFill>
              </a:rPr>
              <a:t> στο βλεννογόνο του στόματος </a:t>
            </a:r>
          </a:p>
        </p:txBody>
      </p:sp>
      <p:sp>
        <p:nvSpPr>
          <p:cNvPr id="7" name="6 - TextBox"/>
          <p:cNvSpPr txBox="1"/>
          <p:nvPr/>
        </p:nvSpPr>
        <p:spPr>
          <a:xfrm>
            <a:off x="3851920" y="1916832"/>
            <a:ext cx="1800200" cy="3970318"/>
          </a:xfrm>
          <a:prstGeom prst="rect">
            <a:avLst/>
          </a:prstGeom>
          <a:noFill/>
        </p:spPr>
        <p:txBody>
          <a:bodyPr wrap="square" rtlCol="0">
            <a:spAutoFit/>
          </a:bodyPr>
          <a:lstStyle/>
          <a:p>
            <a:r>
              <a:rPr lang="el-GR" b="1" dirty="0" smtClean="0"/>
              <a:t>Μετάδοση</a:t>
            </a:r>
            <a:endParaRPr lang="el-GR" dirty="0" smtClean="0"/>
          </a:p>
          <a:p>
            <a:endParaRPr lang="el-GR" dirty="0" smtClean="0"/>
          </a:p>
          <a:p>
            <a:pPr>
              <a:buFont typeface="Arial" pitchFamily="34" charset="0"/>
              <a:buChar char="•"/>
            </a:pPr>
            <a:r>
              <a:rPr lang="el-GR" dirty="0" smtClean="0"/>
              <a:t>Πύλη εισόδου:</a:t>
            </a:r>
          </a:p>
          <a:p>
            <a:r>
              <a:rPr lang="el-GR" dirty="0" smtClean="0"/>
              <a:t>Βλεννογόνος της αναπνευστικής οδού και οι επιπεφυκότες</a:t>
            </a:r>
          </a:p>
          <a:p>
            <a:endParaRPr lang="el-GR" dirty="0" smtClean="0"/>
          </a:p>
          <a:p>
            <a:pPr>
              <a:buFont typeface="Arial" pitchFamily="34" charset="0"/>
              <a:buChar char="•"/>
            </a:pPr>
            <a:r>
              <a:rPr lang="el-GR" dirty="0" smtClean="0"/>
              <a:t>Εισπνοή σταγονιδίων</a:t>
            </a:r>
          </a:p>
          <a:p>
            <a:pPr>
              <a:buFont typeface="Arial" pitchFamily="34" charset="0"/>
              <a:buChar char="•"/>
            </a:pPr>
            <a:endParaRPr lang="el-GR" dirty="0" smtClean="0"/>
          </a:p>
          <a:p>
            <a:pPr>
              <a:buFont typeface="Arial" pitchFamily="34" charset="0"/>
              <a:buChar char="•"/>
            </a:pPr>
            <a:r>
              <a:rPr lang="el-GR" dirty="0" smtClean="0"/>
              <a:t>Έμμεση επαφή με μολυσμένο αντικείμενο</a:t>
            </a:r>
          </a:p>
        </p:txBody>
      </p:sp>
      <p:sp>
        <p:nvSpPr>
          <p:cNvPr id="8" name="7 - TextBox"/>
          <p:cNvSpPr txBox="1"/>
          <p:nvPr/>
        </p:nvSpPr>
        <p:spPr>
          <a:xfrm>
            <a:off x="6444208" y="2348880"/>
            <a:ext cx="1656184" cy="3139321"/>
          </a:xfrm>
          <a:prstGeom prst="rect">
            <a:avLst/>
          </a:prstGeom>
          <a:noFill/>
        </p:spPr>
        <p:txBody>
          <a:bodyPr wrap="square" rtlCol="0">
            <a:spAutoFit/>
          </a:bodyPr>
          <a:lstStyle/>
          <a:p>
            <a:r>
              <a:rPr lang="el-GR" b="1" dirty="0" smtClean="0"/>
              <a:t>Διάγνωση</a:t>
            </a:r>
            <a:endParaRPr lang="el-GR" dirty="0" smtClean="0"/>
          </a:p>
          <a:p>
            <a:endParaRPr lang="el-GR" dirty="0" smtClean="0"/>
          </a:p>
          <a:p>
            <a:pPr>
              <a:buFont typeface="Arial" pitchFamily="34" charset="0"/>
              <a:buChar char="•"/>
            </a:pPr>
            <a:r>
              <a:rPr lang="el-GR" dirty="0" smtClean="0"/>
              <a:t>Κλινική εικόνα</a:t>
            </a:r>
          </a:p>
          <a:p>
            <a:pPr>
              <a:buFont typeface="Arial" pitchFamily="34" charset="0"/>
              <a:buChar char="•"/>
            </a:pPr>
            <a:endParaRPr lang="el-GR" dirty="0" smtClean="0"/>
          </a:p>
          <a:p>
            <a:pPr>
              <a:buFont typeface="Arial" pitchFamily="34" charset="0"/>
              <a:buChar char="•"/>
            </a:pPr>
            <a:r>
              <a:rPr lang="el-GR" dirty="0" smtClean="0"/>
              <a:t>Απομόνωση Ιού και καλλιέργεια</a:t>
            </a:r>
          </a:p>
          <a:p>
            <a:pPr>
              <a:buFont typeface="Arial" pitchFamily="34" charset="0"/>
              <a:buChar char="•"/>
            </a:pPr>
            <a:endParaRPr lang="el-GR" dirty="0" smtClean="0"/>
          </a:p>
          <a:p>
            <a:pPr>
              <a:buFont typeface="Arial" pitchFamily="34" charset="0"/>
              <a:buChar char="•"/>
            </a:pPr>
            <a:r>
              <a:rPr lang="el-GR" dirty="0" smtClean="0"/>
              <a:t>Ορολογική ανίχνευση αντισωμάτων</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5 - Ομάδα"/>
          <p:cNvGrpSpPr/>
          <p:nvPr/>
        </p:nvGrpSpPr>
        <p:grpSpPr>
          <a:xfrm>
            <a:off x="4644008" y="1988840"/>
            <a:ext cx="4176464" cy="3384376"/>
            <a:chOff x="9901" y="1431304"/>
            <a:chExt cx="3916452" cy="2008540"/>
          </a:xfrm>
        </p:grpSpPr>
        <p:sp>
          <p:nvSpPr>
            <p:cNvPr id="17" name="16 - Στρογγυλεμένο ορθογώνιο"/>
            <p:cNvSpPr/>
            <p:nvPr/>
          </p:nvSpPr>
          <p:spPr>
            <a:xfrm>
              <a:off x="9901" y="1431304"/>
              <a:ext cx="3916452" cy="2008540"/>
            </a:xfrm>
            <a:prstGeom prst="roundRect">
              <a:avLst>
                <a:gd name="adj" fmla="val 10000"/>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Στρογγυλεμένο ορθογώνιο 4"/>
            <p:cNvSpPr/>
            <p:nvPr/>
          </p:nvSpPr>
          <p:spPr>
            <a:xfrm>
              <a:off x="68729" y="1490132"/>
              <a:ext cx="3798796" cy="18908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l-GR" sz="1700" kern="1200" dirty="0"/>
            </a:p>
          </p:txBody>
        </p:sp>
      </p:grpSp>
      <p:sp>
        <p:nvSpPr>
          <p:cNvPr id="2" name="1 - Στρογγυλεμένο ορθογώνιο"/>
          <p:cNvSpPr/>
          <p:nvPr/>
        </p:nvSpPr>
        <p:spPr>
          <a:xfrm>
            <a:off x="2339752" y="620688"/>
            <a:ext cx="4464496" cy="1008112"/>
          </a:xfrm>
          <a:prstGeom prst="roundRect">
            <a:avLst/>
          </a:prstGeom>
          <a:solidFill>
            <a:schemeClr val="accent3">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l-GR" sz="3200" b="1" dirty="0" smtClean="0"/>
              <a:t>Ιλαρά - Κηλίδες </a:t>
            </a:r>
            <a:r>
              <a:rPr lang="en-US" sz="3200" b="1" dirty="0" err="1" smtClean="0"/>
              <a:t>Koplik</a:t>
            </a:r>
            <a:endParaRPr lang="el-GR" sz="3200" b="1" dirty="0"/>
          </a:p>
        </p:txBody>
      </p:sp>
      <p:pic>
        <p:nvPicPr>
          <p:cNvPr id="1026" name="Picture 2" descr="http://www.medicalobserver.com.au/assets/images/21-09-12-update_3-1.jpg"/>
          <p:cNvPicPr>
            <a:picLocks noChangeAspect="1" noChangeArrowheads="1"/>
          </p:cNvPicPr>
          <p:nvPr/>
        </p:nvPicPr>
        <p:blipFill>
          <a:blip r:embed="rId2" cstate="print"/>
          <a:srcRect/>
          <a:stretch>
            <a:fillRect/>
          </a:stretch>
        </p:blipFill>
        <p:spPr bwMode="auto">
          <a:xfrm>
            <a:off x="4950416" y="2512665"/>
            <a:ext cx="3654032" cy="2428503"/>
          </a:xfrm>
          <a:prstGeom prst="rect">
            <a:avLst/>
          </a:prstGeom>
          <a:noFill/>
        </p:spPr>
      </p:pic>
      <p:grpSp>
        <p:nvGrpSpPr>
          <p:cNvPr id="4" name="3 - Ομάδα"/>
          <p:cNvGrpSpPr/>
          <p:nvPr/>
        </p:nvGrpSpPr>
        <p:grpSpPr>
          <a:xfrm>
            <a:off x="323528" y="1988840"/>
            <a:ext cx="4176464" cy="3384376"/>
            <a:chOff x="9901" y="1431304"/>
            <a:chExt cx="3916452" cy="2008540"/>
          </a:xfrm>
        </p:grpSpPr>
        <p:sp>
          <p:nvSpPr>
            <p:cNvPr id="14" name="13 - Στρογγυλεμένο ορθογώνιο"/>
            <p:cNvSpPr/>
            <p:nvPr/>
          </p:nvSpPr>
          <p:spPr>
            <a:xfrm>
              <a:off x="9901" y="1431304"/>
              <a:ext cx="3916452" cy="2008540"/>
            </a:xfrm>
            <a:prstGeom prst="roundRect">
              <a:avLst>
                <a:gd name="adj" fmla="val 10000"/>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Στρογγυλεμένο ορθογώνιο 4"/>
            <p:cNvSpPr/>
            <p:nvPr/>
          </p:nvSpPr>
          <p:spPr>
            <a:xfrm>
              <a:off x="68729" y="1490132"/>
              <a:ext cx="3798796" cy="18908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Οι κηλίδες του </a:t>
              </a:r>
              <a:r>
                <a:rPr lang="en-US" sz="1700" kern="1200" dirty="0" err="1" smtClean="0"/>
                <a:t>Koplik</a:t>
              </a:r>
              <a:r>
                <a:rPr lang="el-GR" sz="1700" kern="1200" dirty="0" smtClean="0"/>
                <a:t> είναι μικρές φυσαλίδες γαλαζωπού έως γκρίζου χρώματος, που περιβάλλονται από σκούρα κόκκινη περιοχή και σχηματίζονται από εξιδρώσεις ορού και ενδοθηλιακών κυττάρων. Οι κηλίδες εξαφανίζονται μετά από 24 ώρες</a:t>
              </a:r>
              <a:endParaRPr lang="el-GR" sz="1700" kern="1200" dirty="0"/>
            </a:p>
          </p:txBody>
        </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4.bp.blogspot.com/_QXuhC9k6e8A/TESuKZqsKpI/AAAAAAAACjE/R1HHGgqi0QM/s1600/Infectious-mononucleosis.jpg"/>
          <p:cNvPicPr>
            <a:picLocks noChangeAspect="1" noChangeArrowheads="1"/>
          </p:cNvPicPr>
          <p:nvPr/>
        </p:nvPicPr>
        <p:blipFill>
          <a:blip r:embed="rId2" cstate="print"/>
          <a:srcRect/>
          <a:stretch>
            <a:fillRect/>
          </a:stretch>
        </p:blipFill>
        <p:spPr bwMode="auto">
          <a:xfrm>
            <a:off x="4572000" y="476672"/>
            <a:ext cx="3096344" cy="2592288"/>
          </a:xfrm>
          <a:prstGeom prst="rect">
            <a:avLst/>
          </a:prstGeom>
          <a:noFill/>
        </p:spPr>
      </p:pic>
      <p:pic>
        <p:nvPicPr>
          <p:cNvPr id="163842" name="Picture 2" descr="http://www.bupa.co.uk/jahia/webdav/site/bupacouk/shared/Images/Text%20Block/health-information/health-factsheets/rubella-german-measles-427x240.jpg"/>
          <p:cNvPicPr>
            <a:picLocks noChangeAspect="1" noChangeArrowheads="1"/>
          </p:cNvPicPr>
          <p:nvPr/>
        </p:nvPicPr>
        <p:blipFill>
          <a:blip r:embed="rId3" cstate="print"/>
          <a:srcRect/>
          <a:stretch>
            <a:fillRect/>
          </a:stretch>
        </p:blipFill>
        <p:spPr bwMode="auto">
          <a:xfrm>
            <a:off x="4572001" y="3645024"/>
            <a:ext cx="3096343" cy="2592288"/>
          </a:xfrm>
          <a:prstGeom prst="rect">
            <a:avLst/>
          </a:prstGeom>
          <a:noFill/>
        </p:spPr>
      </p:pic>
      <p:sp>
        <p:nvSpPr>
          <p:cNvPr id="7" name="6 - TextBox"/>
          <p:cNvSpPr txBox="1"/>
          <p:nvPr/>
        </p:nvSpPr>
        <p:spPr>
          <a:xfrm>
            <a:off x="1547664" y="620688"/>
            <a:ext cx="2448272" cy="2308324"/>
          </a:xfrm>
          <a:prstGeom prst="rect">
            <a:avLst/>
          </a:prstGeom>
          <a:solidFill>
            <a:schemeClr val="accent4">
              <a:lumMod val="50000"/>
            </a:schemeClr>
          </a:solidFill>
        </p:spPr>
        <p:txBody>
          <a:bodyPr wrap="square" rtlCol="0">
            <a:spAutoFit/>
          </a:bodyPr>
          <a:lstStyle/>
          <a:p>
            <a:r>
              <a:rPr lang="el-GR" dirty="0" smtClean="0">
                <a:solidFill>
                  <a:schemeClr val="bg1"/>
                </a:solidFill>
              </a:rPr>
              <a:t>Τα αρχικά συμπτώματα της νόσου εμφανίζονται 9-12 ημέρες μετά την μόλυνση και περιλαμβάνουν ξηρό βήχα, πυρετό, επιπεφυκίτιδα, κηλίδες </a:t>
            </a:r>
            <a:r>
              <a:rPr lang="en-US" dirty="0" err="1" smtClean="0">
                <a:solidFill>
                  <a:schemeClr val="bg1"/>
                </a:solidFill>
              </a:rPr>
              <a:t>Koplik</a:t>
            </a:r>
            <a:r>
              <a:rPr lang="el-GR" dirty="0" smtClean="0">
                <a:solidFill>
                  <a:schemeClr val="bg1"/>
                </a:solidFill>
              </a:rPr>
              <a:t> </a:t>
            </a:r>
            <a:endParaRPr lang="el-GR" dirty="0">
              <a:solidFill>
                <a:schemeClr val="bg1"/>
              </a:solidFill>
            </a:endParaRPr>
          </a:p>
        </p:txBody>
      </p:sp>
      <p:sp>
        <p:nvSpPr>
          <p:cNvPr id="8" name="7 - TextBox"/>
          <p:cNvSpPr txBox="1"/>
          <p:nvPr/>
        </p:nvSpPr>
        <p:spPr>
          <a:xfrm>
            <a:off x="1547664" y="3645024"/>
            <a:ext cx="2448272" cy="2585323"/>
          </a:xfrm>
          <a:prstGeom prst="rect">
            <a:avLst/>
          </a:prstGeom>
          <a:solidFill>
            <a:schemeClr val="accent4">
              <a:lumMod val="75000"/>
            </a:schemeClr>
          </a:solidFill>
        </p:spPr>
        <p:txBody>
          <a:bodyPr wrap="square" rtlCol="0">
            <a:spAutoFit/>
          </a:bodyPr>
          <a:lstStyle/>
          <a:p>
            <a:r>
              <a:rPr lang="el-GR" dirty="0" smtClean="0"/>
              <a:t>Τη δεύτερη ημέρα της νόσου εμφανίζεται χαρακτηριστικό εξάνθημα που ξεκινά από το κεφάλι και   εξαπλώνεται σε όλο το σώμα. Το εξάνθημα  εξαφανίζεται 8 ημέρες μετά</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 Ομάδα"/>
          <p:cNvGrpSpPr/>
          <p:nvPr/>
        </p:nvGrpSpPr>
        <p:grpSpPr>
          <a:xfrm>
            <a:off x="1907704" y="1268760"/>
            <a:ext cx="4968552" cy="4249266"/>
            <a:chOff x="1979712" y="1268760"/>
            <a:chExt cx="4968552" cy="4249266"/>
          </a:xfrm>
          <a:effectLst>
            <a:outerShdw blurRad="76200" dir="18900000" sy="23000" kx="-1200000" algn="bl" rotWithShape="0">
              <a:prstClr val="black">
                <a:alpha val="20000"/>
              </a:prstClr>
            </a:outerShdw>
          </a:effectLst>
        </p:grpSpPr>
        <p:pic>
          <p:nvPicPr>
            <p:cNvPr id="3" name="2 - Εικόνα" descr="Caries - Dentin"/>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195736" y="3212976"/>
              <a:ext cx="2448272" cy="2305050"/>
            </a:xfrm>
            <a:prstGeom prst="rect">
              <a:avLst/>
            </a:prstGeom>
            <a:noFill/>
            <a:ln>
              <a:noFill/>
            </a:ln>
          </p:spPr>
        </p:pic>
        <p:pic>
          <p:nvPicPr>
            <p:cNvPr id="4" name="3 - Εικόνα"/>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572000" y="3284984"/>
              <a:ext cx="2376264" cy="2088232"/>
            </a:xfrm>
            <a:prstGeom prst="rect">
              <a:avLst/>
            </a:prstGeom>
            <a:noFill/>
            <a:ln>
              <a:noFill/>
            </a:ln>
          </p:spPr>
        </p:pic>
        <p:grpSp>
          <p:nvGrpSpPr>
            <p:cNvPr id="7" name="9 - Ομάδα"/>
            <p:cNvGrpSpPr/>
            <p:nvPr/>
          </p:nvGrpSpPr>
          <p:grpSpPr>
            <a:xfrm>
              <a:off x="4572000" y="1268760"/>
              <a:ext cx="2376264" cy="2016224"/>
              <a:chOff x="255244" y="3501008"/>
              <a:chExt cx="3823872" cy="1080120"/>
            </a:xfrm>
          </p:grpSpPr>
          <p:sp>
            <p:nvSpPr>
              <p:cNvPr id="8" name="Rektangel 30"/>
              <p:cNvSpPr>
                <a:spLocks noChangeArrowheads="1"/>
              </p:cNvSpPr>
              <p:nvPr/>
            </p:nvSpPr>
            <p:spPr bwMode="auto">
              <a:xfrm>
                <a:off x="255244" y="3501008"/>
                <a:ext cx="3823872" cy="1080120"/>
              </a:xfrm>
              <a:prstGeom prst="rect">
                <a:avLst/>
              </a:prstGeom>
              <a:solidFill>
                <a:schemeClr val="tx2">
                  <a:lumMod val="20000"/>
                  <a:lumOff val="80000"/>
                </a:schemeClr>
              </a:solidFill>
              <a:ln>
                <a:no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9" name="8 - TextBox"/>
              <p:cNvSpPr txBox="1"/>
              <p:nvPr/>
            </p:nvSpPr>
            <p:spPr>
              <a:xfrm>
                <a:off x="391811" y="3625570"/>
                <a:ext cx="3482455" cy="830997"/>
              </a:xfrm>
              <a:prstGeom prst="rect">
                <a:avLst/>
              </a:prstGeom>
              <a:solidFill>
                <a:schemeClr val="bg1">
                  <a:lumMod val="85000"/>
                </a:schemeClr>
              </a:solidFill>
            </p:spPr>
            <p:txBody>
              <a:bodyPr wrap="square" rtlCol="0">
                <a:spAutoFit/>
              </a:bodyPr>
              <a:lstStyle/>
              <a:p>
                <a:pPr algn="ctr"/>
                <a:r>
                  <a:rPr lang="el-GR" sz="1600" dirty="0" smtClean="0"/>
                  <a:t>Οι βλάβες επεκτείνονται στην οδοντίνη και  τον πολφό.  Το άτομο αισθάνεται έντονο πόνο</a:t>
                </a:r>
                <a:endParaRPr lang="el-GR" sz="1600" dirty="0"/>
              </a:p>
            </p:txBody>
          </p:sp>
        </p:grpSp>
        <p:sp>
          <p:nvSpPr>
            <p:cNvPr id="10" name="9 - Ορθογώνιο"/>
            <p:cNvSpPr/>
            <p:nvPr/>
          </p:nvSpPr>
          <p:spPr>
            <a:xfrm>
              <a:off x="2267744" y="1268760"/>
              <a:ext cx="2304256" cy="1944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1979712" y="1979548"/>
              <a:ext cx="2952328" cy="369332"/>
            </a:xfrm>
            <a:prstGeom prst="rect">
              <a:avLst/>
            </a:prstGeom>
            <a:noFill/>
            <a:ln>
              <a:noFill/>
            </a:ln>
          </p:spPr>
          <p:txBody>
            <a:bodyPr wrap="square" rtlCol="0">
              <a:spAutoFit/>
            </a:bodyPr>
            <a:lstStyle/>
            <a:p>
              <a:pPr algn="ctr"/>
              <a:r>
                <a:rPr lang="el-GR" b="1" dirty="0" smtClean="0">
                  <a:solidFill>
                    <a:schemeClr val="bg1">
                      <a:lumMod val="95000"/>
                    </a:schemeClr>
                  </a:solidFill>
                </a:rPr>
                <a:t>3</a:t>
              </a:r>
              <a:r>
                <a:rPr lang="el-GR" b="1" baseline="30000" dirty="0" smtClean="0">
                  <a:solidFill>
                    <a:schemeClr val="bg1">
                      <a:lumMod val="95000"/>
                    </a:schemeClr>
                  </a:solidFill>
                </a:rPr>
                <a:t>ο</a:t>
              </a:r>
              <a:r>
                <a:rPr lang="el-GR" b="1" dirty="0" smtClean="0">
                  <a:solidFill>
                    <a:schemeClr val="bg1">
                      <a:lumMod val="95000"/>
                    </a:schemeClr>
                  </a:solidFill>
                </a:rPr>
                <a:t>  στάδιο  </a:t>
              </a:r>
              <a:endParaRPr lang="el-GR" b="1" dirty="0">
                <a:solidFill>
                  <a:schemeClr val="bg1">
                    <a:lumMod val="95000"/>
                  </a:schemeClr>
                </a:solidFill>
              </a:endParaRPr>
            </a:p>
          </p:txBody>
        </p:sp>
      </p:gr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t1.gstatic.com/images?q=tbn:ANd9GcS3jmCcBiqeN2LxsqDONgRM2vcCE4PjQyeo9obuB-_4XjjiNOmhDg"/>
          <p:cNvPicPr>
            <a:picLocks noChangeAspect="1" noChangeArrowheads="1"/>
          </p:cNvPicPr>
          <p:nvPr/>
        </p:nvPicPr>
        <p:blipFill>
          <a:blip r:embed="rId2" cstate="print"/>
          <a:srcRect/>
          <a:stretch>
            <a:fillRect/>
          </a:stretch>
        </p:blipFill>
        <p:spPr bwMode="auto">
          <a:xfrm>
            <a:off x="5076056" y="2924944"/>
            <a:ext cx="2143125" cy="1872208"/>
          </a:xfrm>
          <a:prstGeom prst="rect">
            <a:avLst/>
          </a:prstGeom>
          <a:noFill/>
        </p:spPr>
      </p:pic>
      <p:pic>
        <p:nvPicPr>
          <p:cNvPr id="3" name="Picture 8" descr="http://t2.gstatic.com/images?q=tbn:ANd9GcRhJwjuEOdvY80g67Rm1_cC5H6kBQ2Ig0ahHOA7M8aPlkgyxVs4"/>
          <p:cNvPicPr>
            <a:picLocks noChangeAspect="1" noChangeArrowheads="1"/>
          </p:cNvPicPr>
          <p:nvPr/>
        </p:nvPicPr>
        <p:blipFill>
          <a:blip r:embed="rId3" cstate="print">
            <a:clrChange>
              <a:clrFrom>
                <a:srgbClr val="FFFFFF"/>
              </a:clrFrom>
              <a:clrTo>
                <a:srgbClr val="FFFFFF">
                  <a:alpha val="0"/>
                </a:srgbClr>
              </a:clrTo>
            </a:clrChange>
          </a:blip>
          <a:srcRect r="-1048" b="18025"/>
          <a:stretch>
            <a:fillRect/>
          </a:stretch>
        </p:blipFill>
        <p:spPr bwMode="auto">
          <a:xfrm>
            <a:off x="4932040" y="692696"/>
            <a:ext cx="1944216" cy="1944216"/>
          </a:xfrm>
          <a:prstGeom prst="rect">
            <a:avLst/>
          </a:prstGeom>
          <a:noFill/>
        </p:spPr>
      </p:pic>
      <p:sp>
        <p:nvSpPr>
          <p:cNvPr id="4" name="3 - TextBox"/>
          <p:cNvSpPr txBox="1"/>
          <p:nvPr/>
        </p:nvSpPr>
        <p:spPr>
          <a:xfrm>
            <a:off x="2123728" y="836712"/>
            <a:ext cx="1944216" cy="3970318"/>
          </a:xfrm>
          <a:prstGeom prst="rect">
            <a:avLst/>
          </a:prstGeom>
          <a:solidFill>
            <a:schemeClr val="accent4">
              <a:lumMod val="75000"/>
            </a:schemeClr>
          </a:solidFill>
        </p:spPr>
        <p:txBody>
          <a:bodyPr wrap="square" rtlCol="0">
            <a:spAutoFit/>
          </a:bodyPr>
          <a:lstStyle/>
          <a:p>
            <a:endParaRPr lang="el-GR" dirty="0" smtClean="0"/>
          </a:p>
          <a:p>
            <a:r>
              <a:rPr lang="el-GR" dirty="0" smtClean="0"/>
              <a:t>Ο ιός της ιλαράς είναι σφαιρικός ιός με μονόκλωνο </a:t>
            </a:r>
            <a:r>
              <a:rPr lang="en-US" dirty="0" smtClean="0"/>
              <a:t>RNA</a:t>
            </a:r>
            <a:r>
              <a:rPr lang="el-GR" dirty="0" smtClean="0"/>
              <a:t>. </a:t>
            </a:r>
          </a:p>
          <a:p>
            <a:r>
              <a:rPr lang="el-GR" dirty="0" smtClean="0"/>
              <a:t> Το καψίδιο του ιού έχει ελικοειδή συμμετρία.</a:t>
            </a:r>
          </a:p>
          <a:p>
            <a:r>
              <a:rPr lang="el-GR" dirty="0" smtClean="0"/>
              <a:t> Ο ιός   περιβάλλεται από έλυτρο λιποπρωτεϊνικής φύσης</a:t>
            </a:r>
          </a:p>
          <a:p>
            <a:endParaRPr lang="el-GR"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899592" y="1052736"/>
            <a:ext cx="4464496" cy="1008112"/>
          </a:xfrm>
          <a:prstGeom prst="roundRect">
            <a:avLst/>
          </a:prstGeom>
          <a:solidFill>
            <a:schemeClr val="accent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l-GR" sz="2800" b="1" dirty="0" smtClean="0"/>
              <a:t>Ιλαρά – Πορεία λοίμωξης</a:t>
            </a:r>
            <a:endParaRPr lang="el-GR" sz="2800" b="1" dirty="0"/>
          </a:p>
        </p:txBody>
      </p:sp>
      <p:graphicFrame>
        <p:nvGraphicFramePr>
          <p:cNvPr id="3" name="2 - Διάγραμμα"/>
          <p:cNvGraphicFramePr/>
          <p:nvPr/>
        </p:nvGraphicFramePr>
        <p:xfrm>
          <a:off x="251520" y="1340768"/>
          <a:ext cx="8640960"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2.gstatic.com/images?q=tbn:ANd9GcRcQSrT2pDMXK7LGSD-oX9wmWUZImHCmkctVoZ4HfHQ-mE6tFMF2w"/>
          <p:cNvPicPr>
            <a:picLocks noChangeAspect="1" noChangeArrowheads="1"/>
          </p:cNvPicPr>
          <p:nvPr/>
        </p:nvPicPr>
        <p:blipFill>
          <a:blip r:embed="rId2" cstate="print"/>
          <a:srcRect/>
          <a:stretch>
            <a:fillRect/>
          </a:stretch>
        </p:blipFill>
        <p:spPr bwMode="auto">
          <a:xfrm>
            <a:off x="1691680" y="1772816"/>
            <a:ext cx="2606799" cy="2160240"/>
          </a:xfrm>
          <a:prstGeom prst="rect">
            <a:avLst/>
          </a:prstGeom>
          <a:noFill/>
        </p:spPr>
      </p:pic>
      <p:pic>
        <p:nvPicPr>
          <p:cNvPr id="3" name="Picture 4" descr="http://t3.gstatic.com/images?q=tbn:ANd9GcQ_3CuJi-7W4FXVBFcaPwi3i_SG-niOZ8FSL6aa3FJtPIxq-ScK_A"/>
          <p:cNvPicPr>
            <a:picLocks noChangeAspect="1" noChangeArrowheads="1"/>
          </p:cNvPicPr>
          <p:nvPr/>
        </p:nvPicPr>
        <p:blipFill>
          <a:blip r:embed="rId3" cstate="print">
            <a:clrChange>
              <a:clrFrom>
                <a:srgbClr val="FBFBF9"/>
              </a:clrFrom>
              <a:clrTo>
                <a:srgbClr val="FBFBF9">
                  <a:alpha val="0"/>
                </a:srgbClr>
              </a:clrTo>
            </a:clrChange>
          </a:blip>
          <a:srcRect/>
          <a:stretch>
            <a:fillRect/>
          </a:stretch>
        </p:blipFill>
        <p:spPr bwMode="auto">
          <a:xfrm>
            <a:off x="4572000" y="1556792"/>
            <a:ext cx="3312368" cy="2520280"/>
          </a:xfrm>
          <a:prstGeom prst="rect">
            <a:avLst/>
          </a:prstGeom>
          <a:noFill/>
        </p:spPr>
      </p:pic>
      <p:sp>
        <p:nvSpPr>
          <p:cNvPr id="4" name="3 - TextBox"/>
          <p:cNvSpPr txBox="1"/>
          <p:nvPr/>
        </p:nvSpPr>
        <p:spPr>
          <a:xfrm>
            <a:off x="1691680" y="4388911"/>
            <a:ext cx="5760640" cy="1200329"/>
          </a:xfrm>
          <a:prstGeom prst="rect">
            <a:avLst/>
          </a:prstGeom>
          <a:solidFill>
            <a:schemeClr val="accent2">
              <a:lumMod val="60000"/>
              <a:lumOff val="40000"/>
            </a:schemeClr>
          </a:solidFill>
        </p:spPr>
        <p:txBody>
          <a:bodyPr wrap="square" rtlCol="0">
            <a:spAutoFit/>
          </a:bodyPr>
          <a:lstStyle/>
          <a:p>
            <a:endParaRPr lang="el-GR" dirty="0" smtClean="0"/>
          </a:p>
          <a:p>
            <a:r>
              <a:rPr lang="el-GR" dirty="0" smtClean="0"/>
              <a:t>Οι ιοί του έρπητα είναι οικογένεια ιών που μολύνουν τον άνθρωπο και διάφορα είδη ζώων.</a:t>
            </a:r>
          </a:p>
          <a:p>
            <a:r>
              <a:rPr lang="el-GR" dirty="0" smtClean="0"/>
              <a:t> </a:t>
            </a:r>
            <a:endParaRPr lang="el-GR" dirty="0"/>
          </a:p>
        </p:txBody>
      </p:sp>
      <p:grpSp>
        <p:nvGrpSpPr>
          <p:cNvPr id="5" name="4 - Ομάδα"/>
          <p:cNvGrpSpPr/>
          <p:nvPr/>
        </p:nvGrpSpPr>
        <p:grpSpPr>
          <a:xfrm>
            <a:off x="1979712" y="188640"/>
            <a:ext cx="5256584" cy="1152128"/>
            <a:chOff x="2195736" y="404664"/>
            <a:chExt cx="4680520" cy="1152128"/>
          </a:xfrm>
          <a:solidFill>
            <a:schemeClr val="bg2">
              <a:lumMod val="50000"/>
            </a:schemeClr>
          </a:solidFill>
        </p:grpSpPr>
        <p:sp>
          <p:nvSpPr>
            <p:cNvPr id="6" name="5 - Στρογγυλεμένο ορθογώνιο"/>
            <p:cNvSpPr/>
            <p:nvPr/>
          </p:nvSpPr>
          <p:spPr>
            <a:xfrm>
              <a:off x="2195736" y="404664"/>
              <a:ext cx="4680520" cy="11521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2516320" y="707703"/>
              <a:ext cx="3976223" cy="584775"/>
            </a:xfrm>
            <a:prstGeom prst="rect">
              <a:avLst/>
            </a:prstGeom>
            <a:grpFill/>
            <a:ln>
              <a:noFill/>
            </a:ln>
          </p:spPr>
          <p:txBody>
            <a:bodyPr wrap="square" rtlCol="0">
              <a:spAutoFit/>
            </a:bodyPr>
            <a:lstStyle/>
            <a:p>
              <a:pPr algn="ctr"/>
              <a:r>
                <a:rPr lang="el-GR" sz="3200" b="1" dirty="0" smtClean="0">
                  <a:solidFill>
                    <a:schemeClr val="bg1"/>
                  </a:solidFill>
                </a:rPr>
                <a:t>Ιοί του έρπητα</a:t>
              </a:r>
            </a:p>
          </p:txBody>
        </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1297033"/>
          <a:ext cx="6648399" cy="4739640"/>
        </p:xfrm>
        <a:graphic>
          <a:graphicData uri="http://schemas.openxmlformats.org/drawingml/2006/table">
            <a:tbl>
              <a:tblPr firstRow="1" bandRow="1">
                <a:tableStyleId>{5C22544A-7EE6-4342-B048-85BDC9FD1C3A}</a:tableStyleId>
              </a:tblPr>
              <a:tblGrid>
                <a:gridCol w="2216133"/>
                <a:gridCol w="2216133"/>
                <a:gridCol w="2216133"/>
              </a:tblGrid>
              <a:tr h="370840">
                <a:tc gridSpan="3">
                  <a:txBody>
                    <a:bodyPr/>
                    <a:lstStyle/>
                    <a:p>
                      <a:pPr algn="ctr"/>
                      <a:r>
                        <a:rPr lang="el-GR" dirty="0" smtClean="0"/>
                        <a:t>Ταξινόμηση των ιών του έρπητα</a:t>
                      </a:r>
                      <a:endParaRPr lang="el-GR" dirty="0"/>
                    </a:p>
                  </a:txBody>
                  <a:tcPr/>
                </a:tc>
                <a:tc hMerge="1">
                  <a:txBody>
                    <a:bodyPr/>
                    <a:lstStyle/>
                    <a:p>
                      <a:endParaRPr lang="el-GR" dirty="0"/>
                    </a:p>
                  </a:txBody>
                  <a:tcPr/>
                </a:tc>
                <a:tc hMerge="1">
                  <a:txBody>
                    <a:bodyPr/>
                    <a:lstStyle/>
                    <a:p>
                      <a:endParaRPr lang="el-GR" dirty="0"/>
                    </a:p>
                  </a:txBody>
                  <a:tcPr/>
                </a:tc>
              </a:tr>
              <a:tr h="370840">
                <a:tc>
                  <a:txBody>
                    <a:bodyPr/>
                    <a:lstStyle/>
                    <a:p>
                      <a:pPr algn="ctr"/>
                      <a:r>
                        <a:rPr lang="el-GR" sz="1400" b="1" dirty="0" smtClean="0"/>
                        <a:t>Αριθμητική ταξινόμηση</a:t>
                      </a:r>
                      <a:endParaRPr lang="el-GR" sz="1400" b="1" dirty="0"/>
                    </a:p>
                  </a:txBody>
                  <a:tcPr/>
                </a:tc>
                <a:tc>
                  <a:txBody>
                    <a:bodyPr/>
                    <a:lstStyle/>
                    <a:p>
                      <a:pPr algn="ctr"/>
                      <a:r>
                        <a:rPr lang="el-GR" sz="1400" b="1" dirty="0" smtClean="0"/>
                        <a:t>Υποοικογένεια </a:t>
                      </a:r>
                      <a:endParaRPr lang="el-GR" sz="1400" b="1" dirty="0"/>
                    </a:p>
                  </a:txBody>
                  <a:tcPr/>
                </a:tc>
                <a:tc>
                  <a:txBody>
                    <a:bodyPr/>
                    <a:lstStyle/>
                    <a:p>
                      <a:pPr algn="ctr"/>
                      <a:r>
                        <a:rPr lang="el-GR" sz="1400" b="1" dirty="0" smtClean="0"/>
                        <a:t>Όνομα ιού</a:t>
                      </a:r>
                      <a:endParaRPr lang="el-GR" sz="1400" b="1" dirty="0"/>
                    </a:p>
                  </a:txBody>
                  <a:tcPr/>
                </a:tc>
              </a:tr>
              <a:tr h="370840">
                <a:tc>
                  <a:txBody>
                    <a:bodyPr/>
                    <a:lstStyle/>
                    <a:p>
                      <a:pPr algn="ctr"/>
                      <a:r>
                        <a:rPr lang="el-GR" sz="1400" dirty="0" smtClean="0"/>
                        <a:t>Τύπος 1</a:t>
                      </a:r>
                      <a:endParaRPr lang="el-GR" sz="1400" dirty="0"/>
                    </a:p>
                  </a:txBody>
                  <a:tcPr/>
                </a:tc>
                <a:tc>
                  <a:txBody>
                    <a:bodyPr/>
                    <a:lstStyle/>
                    <a:p>
                      <a:pPr algn="ctr"/>
                      <a:r>
                        <a:rPr lang="el-GR" sz="1400" dirty="0" smtClean="0"/>
                        <a:t>Άλφα </a:t>
                      </a:r>
                      <a:endParaRPr lang="el-G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smtClean="0"/>
                        <a:t>Έρπητας ο απλός τύπος 1 (</a:t>
                      </a:r>
                      <a:r>
                        <a:rPr lang="en-US" sz="1400" dirty="0" smtClean="0"/>
                        <a:t>SHV</a:t>
                      </a:r>
                      <a:r>
                        <a:rPr lang="el-GR" sz="1400" dirty="0" smtClean="0"/>
                        <a:t>-1)</a:t>
                      </a:r>
                      <a:endParaRPr lang="el-GR" sz="1400" dirty="0"/>
                    </a:p>
                  </a:txBody>
                  <a:tcPr/>
                </a:tc>
              </a:tr>
              <a:tr h="370840">
                <a:tc>
                  <a:txBody>
                    <a:bodyPr/>
                    <a:lstStyle/>
                    <a:p>
                      <a:pPr algn="ctr"/>
                      <a:r>
                        <a:rPr lang="el-GR" sz="1400" dirty="0" smtClean="0"/>
                        <a:t>Τύπος 2</a:t>
                      </a:r>
                      <a:endParaRPr lang="el-GR"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Άλφα </a:t>
                      </a:r>
                      <a:endParaRPr lang="el-G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smtClean="0"/>
                        <a:t>Έρπητας ο απλός τύπος  2 (</a:t>
                      </a:r>
                      <a:r>
                        <a:rPr lang="en-US" sz="1400" dirty="0" smtClean="0"/>
                        <a:t>SHV</a:t>
                      </a:r>
                      <a:r>
                        <a:rPr lang="el-GR" sz="1400" dirty="0" smtClean="0"/>
                        <a:t>-2)</a:t>
                      </a:r>
                      <a:endParaRPr lang="el-GR" sz="14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Τύπος 3</a:t>
                      </a:r>
                      <a:endParaRPr lang="el-GR"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Άλφα </a:t>
                      </a:r>
                      <a:endParaRPr lang="el-G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smtClean="0"/>
                        <a:t>Ανεμοβλογιά-ζωστήρας (</a:t>
                      </a:r>
                      <a:r>
                        <a:rPr lang="en-US" sz="1400" dirty="0" smtClean="0"/>
                        <a:t>VZV)</a:t>
                      </a:r>
                      <a:endParaRPr lang="el-GR" sz="14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Τύπος 4</a:t>
                      </a:r>
                      <a:endParaRPr lang="el-GR" sz="1400" dirty="0"/>
                    </a:p>
                  </a:txBody>
                  <a:tcPr/>
                </a:tc>
                <a:tc>
                  <a:txBody>
                    <a:bodyPr/>
                    <a:lstStyle/>
                    <a:p>
                      <a:pPr algn="ctr"/>
                      <a:r>
                        <a:rPr lang="el-GR" sz="1400" dirty="0" err="1" smtClean="0"/>
                        <a:t>Γάμμα</a:t>
                      </a:r>
                      <a:endParaRPr lang="el-G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err="1" smtClean="0"/>
                        <a:t>Κυτταρομεγαλοϊός</a:t>
                      </a:r>
                      <a:r>
                        <a:rPr lang="el-GR" sz="1400" dirty="0" smtClean="0"/>
                        <a:t> (</a:t>
                      </a:r>
                      <a:r>
                        <a:rPr lang="en-US" sz="1400" dirty="0" smtClean="0"/>
                        <a:t>CMV)</a:t>
                      </a:r>
                      <a:endParaRPr lang="el-GR" sz="14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Τύπος 5</a:t>
                      </a:r>
                      <a:endParaRPr lang="el-GR" sz="1400" dirty="0"/>
                    </a:p>
                  </a:txBody>
                  <a:tcPr/>
                </a:tc>
                <a:tc>
                  <a:txBody>
                    <a:bodyPr/>
                    <a:lstStyle/>
                    <a:p>
                      <a:pPr algn="ctr"/>
                      <a:r>
                        <a:rPr lang="el-GR" sz="1400" dirty="0" smtClean="0"/>
                        <a:t>Βήτα </a:t>
                      </a:r>
                      <a:endParaRPr lang="el-G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Epstein Barr (I</a:t>
                      </a:r>
                      <a:r>
                        <a:rPr lang="el-GR" sz="1400" dirty="0" err="1" smtClean="0"/>
                        <a:t>ός</a:t>
                      </a:r>
                      <a:r>
                        <a:rPr lang="el-GR" sz="1400" dirty="0" smtClean="0"/>
                        <a:t> της λοιμώδους μονοπυρήνωσης</a:t>
                      </a:r>
                      <a:r>
                        <a:rPr lang="en-US" sz="1400" dirty="0" smtClean="0"/>
                        <a:t> –EBV)</a:t>
                      </a:r>
                      <a:endParaRPr lang="el-GR" sz="1400" dirty="0"/>
                    </a:p>
                  </a:txBody>
                  <a:tcPr/>
                </a:tc>
              </a:tr>
              <a:tr h="2657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Τύπος 6</a:t>
                      </a:r>
                      <a:endParaRPr lang="el-GR" sz="1400" dirty="0"/>
                    </a:p>
                  </a:txBody>
                  <a:tcPr/>
                </a:tc>
                <a:tc>
                  <a:txBody>
                    <a:bodyPr/>
                    <a:lstStyle/>
                    <a:p>
                      <a:pPr algn="ctr"/>
                      <a:r>
                        <a:rPr lang="el-GR" sz="1400" dirty="0" smtClean="0"/>
                        <a:t>Βήτα </a:t>
                      </a:r>
                      <a:endParaRPr lang="el-GR" sz="1400" dirty="0"/>
                    </a:p>
                  </a:txBody>
                  <a:tcPr/>
                </a:tc>
                <a:tc>
                  <a:txBody>
                    <a:bodyPr/>
                    <a:lstStyle/>
                    <a:p>
                      <a:pPr algn="ctr"/>
                      <a:r>
                        <a:rPr lang="en-US" sz="1400" dirty="0" err="1" smtClean="0"/>
                        <a:t>Roseolivirus</a:t>
                      </a:r>
                      <a:r>
                        <a:rPr lang="en-US" sz="1400" dirty="0" smtClean="0"/>
                        <a:t> 6 (HHV-6)</a:t>
                      </a:r>
                      <a:endParaRPr lang="el-GR" sz="1400" dirty="0"/>
                    </a:p>
                  </a:txBody>
                  <a:tcPr/>
                </a:tc>
              </a:tr>
              <a:tr h="2657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Τύπος 7</a:t>
                      </a:r>
                      <a:endParaRPr lang="el-GR" sz="1400" dirty="0"/>
                    </a:p>
                  </a:txBody>
                  <a:tcPr/>
                </a:tc>
                <a:tc>
                  <a:txBody>
                    <a:bodyPr/>
                    <a:lstStyle/>
                    <a:p>
                      <a:pPr algn="ctr"/>
                      <a:r>
                        <a:rPr lang="el-GR" sz="1400" dirty="0" smtClean="0"/>
                        <a:t>-</a:t>
                      </a:r>
                      <a:endParaRPr lang="el-GR"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t>Roseolivirus</a:t>
                      </a:r>
                      <a:r>
                        <a:rPr lang="en-US" sz="1400" dirty="0" smtClean="0"/>
                        <a:t> 7 (HHV-7)</a:t>
                      </a:r>
                      <a:endParaRPr lang="el-GR" sz="1400" dirty="0"/>
                    </a:p>
                  </a:txBody>
                  <a:tcPr/>
                </a:tc>
              </a:tr>
              <a:tr h="2657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Τύπος 8</a:t>
                      </a:r>
                      <a:endParaRPr lang="el-GR" sz="1400" dirty="0"/>
                    </a:p>
                  </a:txBody>
                  <a:tcPr/>
                </a:tc>
                <a:tc>
                  <a:txBody>
                    <a:bodyPr/>
                    <a:lstStyle/>
                    <a:p>
                      <a:pPr algn="ctr"/>
                      <a:r>
                        <a:rPr lang="el-GR" sz="1400" dirty="0" err="1" smtClean="0"/>
                        <a:t>Γάμμα</a:t>
                      </a:r>
                      <a:r>
                        <a:rPr lang="el-GR" sz="1400" dirty="0" smtClean="0"/>
                        <a:t> </a:t>
                      </a:r>
                      <a:endParaRPr lang="el-GR" sz="1400" dirty="0"/>
                    </a:p>
                  </a:txBody>
                  <a:tcPr/>
                </a:tc>
                <a:tc>
                  <a:txBody>
                    <a:bodyPr/>
                    <a:lstStyle/>
                    <a:p>
                      <a:pPr algn="ctr"/>
                      <a:r>
                        <a:rPr lang="en-US" sz="1400" dirty="0" smtClean="0"/>
                        <a:t>Kaposi’ s sarcoma associated herpesvirus (KSHV)</a:t>
                      </a:r>
                      <a:r>
                        <a:rPr lang="en-US" sz="1400" baseline="0" dirty="0" smtClean="0"/>
                        <a:t> </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907704" y="620688"/>
            <a:ext cx="4176464" cy="646331"/>
          </a:xfrm>
          <a:prstGeom prst="rect">
            <a:avLst/>
          </a:prstGeom>
          <a:solidFill>
            <a:schemeClr val="accent1">
              <a:lumMod val="40000"/>
              <a:lumOff val="60000"/>
            </a:schemeClr>
          </a:solidFill>
        </p:spPr>
        <p:txBody>
          <a:bodyPr wrap="square" rtlCol="0">
            <a:spAutoFit/>
          </a:bodyPr>
          <a:lstStyle/>
          <a:p>
            <a:pPr algn="ctr"/>
            <a:r>
              <a:rPr lang="el-GR" dirty="0" smtClean="0"/>
              <a:t>Στην οικογένεια των ιών του έρπητα περιλαμβάνονται:</a:t>
            </a:r>
            <a:endParaRPr lang="el-GR"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1124744"/>
          <a:ext cx="60960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endParaRPr lang="el-GR"/>
          </a:p>
        </p:txBody>
      </p:sp>
      <p:pic>
        <p:nvPicPr>
          <p:cNvPr id="3" name="Picture 6" descr="http://t3.gstatic.com/images?q=tbn:ANd9GcTu66geLl-gQHfMSGGJ3YtsSv1ZHHmfeXr7-tth3ZpNyN-1aKpt"/>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76056" y="2379711"/>
            <a:ext cx="2664296" cy="2561457"/>
          </a:xfrm>
          <a:prstGeom prst="rect">
            <a:avLst/>
          </a:prstGeom>
          <a:noFill/>
        </p:spPr>
      </p:pic>
      <p:sp>
        <p:nvSpPr>
          <p:cNvPr id="4" name="3 - TextBox"/>
          <p:cNvSpPr txBox="1"/>
          <p:nvPr/>
        </p:nvSpPr>
        <p:spPr>
          <a:xfrm>
            <a:off x="899592" y="1895921"/>
            <a:ext cx="3456384" cy="3693319"/>
          </a:xfrm>
          <a:prstGeom prst="rect">
            <a:avLst/>
          </a:prstGeom>
          <a:solidFill>
            <a:schemeClr val="accent5">
              <a:lumMod val="60000"/>
              <a:lumOff val="40000"/>
            </a:schemeClr>
          </a:solidFill>
        </p:spPr>
        <p:txBody>
          <a:bodyPr wrap="square" rtlCol="0">
            <a:spAutoFit/>
          </a:bodyPr>
          <a:lstStyle/>
          <a:p>
            <a:pPr algn="ctr"/>
            <a:r>
              <a:rPr lang="el-GR" dirty="0" smtClean="0"/>
              <a:t>Ο ιός </a:t>
            </a:r>
            <a:r>
              <a:rPr lang="en-US" dirty="0" smtClean="0"/>
              <a:t>HSV I </a:t>
            </a:r>
            <a:r>
              <a:rPr lang="el-GR" dirty="0" smtClean="0"/>
              <a:t>προσβάλλει τα επιθηλιακά κύτταρα του στοματοφάρυγγα, όπου προκαλεί φυσαλιδώδες εξάνθημα (πρωτοπαθής λοίμωξη).</a:t>
            </a:r>
          </a:p>
          <a:p>
            <a:pPr algn="ctr"/>
            <a:r>
              <a:rPr lang="el-GR" dirty="0" smtClean="0"/>
              <a:t>  Στη συνέχεια ο ιός μεταφέρεται στα νευρικά κύτταρα και προκαλεί λανθάνουσα λοίμωξη στο γάγγλιο του τριδύμου.</a:t>
            </a:r>
          </a:p>
          <a:p>
            <a:pPr algn="ctr"/>
            <a:r>
              <a:rPr lang="el-GR" dirty="0" smtClean="0"/>
              <a:t>Ο ιός μπορεί να επανεργοποιηθεί και να  εξαπλωθεί από το γάγγλιο στο δέρμα του προσώπου και τους βλεννογόνους του στόματος </a:t>
            </a:r>
            <a:endParaRPr lang="el-GR" dirty="0"/>
          </a:p>
        </p:txBody>
      </p:sp>
      <p:grpSp>
        <p:nvGrpSpPr>
          <p:cNvPr id="5" name="4 - Ομάδα"/>
          <p:cNvGrpSpPr/>
          <p:nvPr/>
        </p:nvGrpSpPr>
        <p:grpSpPr>
          <a:xfrm>
            <a:off x="1835696" y="216024"/>
            <a:ext cx="5256584" cy="1268760"/>
            <a:chOff x="2195736" y="404664"/>
            <a:chExt cx="4680520" cy="1268760"/>
          </a:xfrm>
          <a:solidFill>
            <a:schemeClr val="bg2">
              <a:lumMod val="50000"/>
            </a:schemeClr>
          </a:solidFill>
        </p:grpSpPr>
        <p:sp>
          <p:nvSpPr>
            <p:cNvPr id="6" name="5 - Στρογγυλεμένο ορθογώνιο"/>
            <p:cNvSpPr/>
            <p:nvPr/>
          </p:nvSpPr>
          <p:spPr>
            <a:xfrm>
              <a:off x="2195736" y="404664"/>
              <a:ext cx="4680520" cy="11521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2580436" y="473095"/>
              <a:ext cx="3976223" cy="1200329"/>
            </a:xfrm>
            <a:prstGeom prst="rect">
              <a:avLst/>
            </a:prstGeom>
            <a:grpFill/>
            <a:ln>
              <a:noFill/>
            </a:ln>
          </p:spPr>
          <p:txBody>
            <a:bodyPr wrap="square" rtlCol="0">
              <a:spAutoFit/>
            </a:bodyPr>
            <a:lstStyle/>
            <a:p>
              <a:pPr algn="ctr"/>
              <a:r>
                <a:rPr lang="el-GR" sz="2400" b="1" dirty="0" smtClean="0">
                  <a:solidFill>
                    <a:schemeClr val="bg1"/>
                  </a:solidFill>
                </a:rPr>
                <a:t>Έρπητας ο απλός τύπου 1</a:t>
              </a:r>
              <a:r>
                <a:rPr lang="en-US" sz="2400" b="1" dirty="0" smtClean="0">
                  <a:solidFill>
                    <a:schemeClr val="bg1"/>
                  </a:solidFill>
                </a:rPr>
                <a:t> (SHV1)</a:t>
              </a:r>
              <a:endParaRPr lang="el-GR" sz="2400" b="1" dirty="0" smtClean="0">
                <a:solidFill>
                  <a:schemeClr val="bg1"/>
                </a:solidFill>
              </a:endParaRPr>
            </a:p>
            <a:p>
              <a:pPr algn="ctr"/>
              <a:r>
                <a:rPr lang="el-GR" sz="1600" dirty="0" smtClean="0">
                  <a:solidFill>
                    <a:schemeClr val="bg1"/>
                  </a:solidFill>
                </a:rPr>
                <a:t>Προκαλεί βλάβες κυρίως στην περιοχή του στόματος και του προσώπου (ερπητική </a:t>
              </a:r>
              <a:r>
                <a:rPr lang="el-GR" sz="1600" dirty="0" err="1" smtClean="0">
                  <a:solidFill>
                    <a:schemeClr val="bg1"/>
                  </a:solidFill>
                </a:rPr>
                <a:t>ουλοστοματίτιδα</a:t>
              </a:r>
              <a:r>
                <a:rPr lang="el-GR" sz="1600" dirty="0" smtClean="0">
                  <a:solidFill>
                    <a:schemeClr val="bg1"/>
                  </a:solidFill>
                </a:rPr>
                <a:t>)</a:t>
              </a:r>
              <a:endParaRPr lang="el-GR" sz="1600" dirty="0">
                <a:solidFill>
                  <a:schemeClr val="bg1"/>
                </a:solidFill>
              </a:endParaRPr>
            </a:p>
          </p:txBody>
        </p:sp>
      </p:gr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endParaRPr lang="el-GR"/>
          </a:p>
        </p:txBody>
      </p:sp>
      <p:pic>
        <p:nvPicPr>
          <p:cNvPr id="3" name="Picture 8" descr="http://t0.gstatic.com/images?q=tbn:ANd9GcRrU6heEFiUscQWyFRzwGO05SLZkSN1G2a1IaPn2wdC2JYHOhuk1w"/>
          <p:cNvPicPr>
            <a:picLocks noChangeAspect="1" noChangeArrowheads="1"/>
          </p:cNvPicPr>
          <p:nvPr/>
        </p:nvPicPr>
        <p:blipFill>
          <a:blip r:embed="rId2" cstate="print"/>
          <a:srcRect/>
          <a:stretch>
            <a:fillRect/>
          </a:stretch>
        </p:blipFill>
        <p:spPr bwMode="auto">
          <a:xfrm>
            <a:off x="1115616" y="764704"/>
            <a:ext cx="1790700" cy="2336676"/>
          </a:xfrm>
          <a:prstGeom prst="rect">
            <a:avLst/>
          </a:prstGeom>
          <a:noFill/>
        </p:spPr>
      </p:pic>
      <p:pic>
        <p:nvPicPr>
          <p:cNvPr id="4" name="Picture 16" descr="http://t3.gstatic.com/images?q=tbn:ANd9GcT4_R1NlezzBsfPs_wIjDDDJZDg9P8SX1MKWPhhhLLupDcd0KtS"/>
          <p:cNvPicPr>
            <a:picLocks noChangeAspect="1" noChangeArrowheads="1"/>
          </p:cNvPicPr>
          <p:nvPr/>
        </p:nvPicPr>
        <p:blipFill>
          <a:blip r:embed="rId3" cstate="print"/>
          <a:srcRect/>
          <a:stretch>
            <a:fillRect/>
          </a:stretch>
        </p:blipFill>
        <p:spPr bwMode="auto">
          <a:xfrm>
            <a:off x="3275856" y="764704"/>
            <a:ext cx="2152650" cy="2376264"/>
          </a:xfrm>
          <a:prstGeom prst="rect">
            <a:avLst/>
          </a:prstGeom>
          <a:noFill/>
        </p:spPr>
      </p:pic>
      <p:pic>
        <p:nvPicPr>
          <p:cNvPr id="5" name="Picture 18" descr="http://img.medscape.com/pi/emed/ckb/dermatology/1048885-1079920-1846tn.jpg"/>
          <p:cNvPicPr>
            <a:picLocks noChangeAspect="1" noChangeArrowheads="1"/>
          </p:cNvPicPr>
          <p:nvPr/>
        </p:nvPicPr>
        <p:blipFill>
          <a:blip r:embed="rId4" cstate="print"/>
          <a:srcRect/>
          <a:stretch>
            <a:fillRect/>
          </a:stretch>
        </p:blipFill>
        <p:spPr bwMode="auto">
          <a:xfrm>
            <a:off x="6012160" y="908720"/>
            <a:ext cx="2232248" cy="2232248"/>
          </a:xfrm>
          <a:prstGeom prst="rect">
            <a:avLst/>
          </a:prstGeom>
          <a:noFill/>
        </p:spPr>
      </p:pic>
      <p:sp>
        <p:nvSpPr>
          <p:cNvPr id="6" name="5 - TextBox"/>
          <p:cNvSpPr txBox="1"/>
          <p:nvPr/>
        </p:nvSpPr>
        <p:spPr>
          <a:xfrm>
            <a:off x="1943708" y="3429000"/>
            <a:ext cx="5256584" cy="2031325"/>
          </a:xfrm>
          <a:prstGeom prst="rect">
            <a:avLst/>
          </a:prstGeom>
          <a:solidFill>
            <a:schemeClr val="accent2">
              <a:lumMod val="75000"/>
            </a:schemeClr>
          </a:solidFill>
        </p:spPr>
        <p:txBody>
          <a:bodyPr wrap="square" rtlCol="0">
            <a:spAutoFit/>
          </a:bodyPr>
          <a:lstStyle/>
          <a:p>
            <a:r>
              <a:rPr lang="el-GR" b="1" dirty="0" smtClean="0">
                <a:solidFill>
                  <a:schemeClr val="bg1"/>
                </a:solidFill>
              </a:rPr>
              <a:t>Ερπητική </a:t>
            </a:r>
            <a:r>
              <a:rPr lang="el-GR" b="1" dirty="0" err="1" smtClean="0">
                <a:solidFill>
                  <a:schemeClr val="bg1"/>
                </a:solidFill>
              </a:rPr>
              <a:t>ουλοστοματίτιδα</a:t>
            </a:r>
            <a:r>
              <a:rPr lang="el-GR" dirty="0" smtClean="0">
                <a:solidFill>
                  <a:schemeClr val="bg1"/>
                </a:solidFill>
              </a:rPr>
              <a:t>.  Μετά την μόλυνση των κυττάρων από τον ιό είναι πιθανό να παρουσιαστούν συμπτώματα όπως διόγκωση των λεμφαδένων, πόνος στη στοματική κοιλότητα και εμφάνιση επώδυνων φυσαλίδων στα ούλα, τη γλώσσα και τις παρειές. Τα συμπτώματα διαρκούν περίπου 10 ημέρες και ακολουθεί πλήρης ίαση</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539552" y="908720"/>
          <a:ext cx="8208912"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endParaRPr lang="el-GR"/>
          </a:p>
        </p:txBody>
      </p:sp>
      <p:pic>
        <p:nvPicPr>
          <p:cNvPr id="1034" name="Picture 10" descr="http://t3.gstatic.com/images?q=tbn:ANd9GcT4tymzqnWj4v_AtaaNMg6WRW5L4E6Wu5oNJyW2xkx7Iot1_2GU"/>
          <p:cNvPicPr>
            <a:picLocks noChangeAspect="1" noChangeArrowheads="1"/>
          </p:cNvPicPr>
          <p:nvPr/>
        </p:nvPicPr>
        <p:blipFill>
          <a:blip r:embed="rId2" cstate="print"/>
          <a:srcRect/>
          <a:stretch>
            <a:fillRect/>
          </a:stretch>
        </p:blipFill>
        <p:spPr bwMode="auto">
          <a:xfrm>
            <a:off x="3338512" y="404664"/>
            <a:ext cx="2466975" cy="1847851"/>
          </a:xfrm>
          <a:prstGeom prst="rect">
            <a:avLst/>
          </a:prstGeom>
          <a:noFill/>
        </p:spPr>
      </p:pic>
      <p:pic>
        <p:nvPicPr>
          <p:cNvPr id="1036" name="Picture 12" descr="http://t0.gstatic.com/images?q=tbn:ANd9GcQK9B4tp5CzqJgyeuvGcj9xwulc3e2mVkBfJD6PaDzRUuLhyp2_"/>
          <p:cNvPicPr>
            <a:picLocks noChangeAspect="1" noChangeArrowheads="1"/>
          </p:cNvPicPr>
          <p:nvPr/>
        </p:nvPicPr>
        <p:blipFill>
          <a:blip r:embed="rId3" cstate="print"/>
          <a:srcRect/>
          <a:stretch>
            <a:fillRect/>
          </a:stretch>
        </p:blipFill>
        <p:spPr bwMode="auto">
          <a:xfrm>
            <a:off x="6156176" y="332656"/>
            <a:ext cx="2592288" cy="1872208"/>
          </a:xfrm>
          <a:prstGeom prst="rect">
            <a:avLst/>
          </a:prstGeom>
          <a:noFill/>
        </p:spPr>
      </p:pic>
      <p:pic>
        <p:nvPicPr>
          <p:cNvPr id="1038" name="Picture 14" descr="http://t0.gstatic.com/images?q=tbn:ANd9GcQliXMgXzqfkijuiBhs6k9T2TLnNV7qcVHiGACWCh__BgEc_1w7"/>
          <p:cNvPicPr>
            <a:picLocks noChangeAspect="1" noChangeArrowheads="1"/>
          </p:cNvPicPr>
          <p:nvPr/>
        </p:nvPicPr>
        <p:blipFill>
          <a:blip r:embed="rId4" cstate="print"/>
          <a:srcRect/>
          <a:stretch>
            <a:fillRect/>
          </a:stretch>
        </p:blipFill>
        <p:spPr bwMode="auto">
          <a:xfrm>
            <a:off x="251520" y="404664"/>
            <a:ext cx="2448272" cy="1816224"/>
          </a:xfrm>
          <a:prstGeom prst="rect">
            <a:avLst/>
          </a:prstGeom>
          <a:noFill/>
        </p:spPr>
      </p:pic>
      <p:sp>
        <p:nvSpPr>
          <p:cNvPr id="12" name="11 - TextBox"/>
          <p:cNvSpPr txBox="1"/>
          <p:nvPr/>
        </p:nvSpPr>
        <p:spPr>
          <a:xfrm>
            <a:off x="1403648" y="2852936"/>
            <a:ext cx="6120680" cy="2585323"/>
          </a:xfrm>
          <a:prstGeom prst="rect">
            <a:avLst/>
          </a:prstGeom>
          <a:solidFill>
            <a:schemeClr val="accent2">
              <a:lumMod val="75000"/>
            </a:schemeClr>
          </a:solidFill>
        </p:spPr>
        <p:txBody>
          <a:bodyPr wrap="square" rtlCol="0">
            <a:spAutoFit/>
          </a:bodyPr>
          <a:lstStyle/>
          <a:p>
            <a:pPr algn="ctr"/>
            <a:r>
              <a:rPr lang="el-GR" dirty="0" smtClean="0">
                <a:solidFill>
                  <a:schemeClr val="bg1"/>
                </a:solidFill>
              </a:rPr>
              <a:t>Χαρακτηριστικές βλάβες του επιχείλιου έρπητα σε δευτεροπαθή λοίμωξη.  Οι βλάβες παρουσιάζονται μετά την ενεργοποίηση του ιού που βρισκόταν σε λανθάνουσα κατάσταση.  Πριν την εμφάνιση των φυσαλίδων προηγείται μία πρόδρομη φάση περίπου δύο ημερών όπου παρουσιάζεται μούδιασμα, κνησμός και αίσθηση καύσου στην περιοχή.  Στη φάση αυτή γίνεται ο μέγιστος πολλαπλασιασμός του ιού. Ακολουθεί η εμφάνιση φυσαλίδων οι οποίες εξαφανίζονται 7-10 ημέρες μετά </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196752"/>
            <a:ext cx="3888432"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Στο τρίτο στάδιο η βλάβη συνεχίζεται με την αποδόμηση της οδοντίνης, η οποία γίνεται διαφανής. Η εξέλιξη της νόσου είναι πιο γρήγορη γιατί η οδοντίνη έχει μικρότερη περιεκτικότητα σε ανόργανα συστατικά. Η βλάβη φθάνει στον πολφό, ενώ ο πόνος είναι συνεχής και επίμονος. Στο στάδιο αυτό γίνεται εισβολή  μικροβίων στα κανάλια της οδοντίνης και των ριζών</a:t>
            </a:r>
            <a:endParaRPr lang="el-GR" sz="1600" dirty="0"/>
          </a:p>
        </p:txBody>
      </p:sp>
      <p:sp>
        <p:nvSpPr>
          <p:cNvPr id="3" name="2 - TextBox"/>
          <p:cNvSpPr txBox="1"/>
          <p:nvPr/>
        </p:nvSpPr>
        <p:spPr>
          <a:xfrm>
            <a:off x="251520" y="3645024"/>
            <a:ext cx="3888432" cy="181588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εισβολή των μικροβίων μπορεί να γίνει από:</a:t>
            </a:r>
          </a:p>
          <a:p>
            <a:pPr>
              <a:buFont typeface="Wingdings" pitchFamily="2" charset="2"/>
              <a:buChar char="§"/>
            </a:pPr>
            <a:r>
              <a:rPr lang="el-GR" sz="1600" dirty="0" smtClean="0"/>
              <a:t>Άμεση ανάπτυξη βλάβης</a:t>
            </a:r>
          </a:p>
          <a:p>
            <a:pPr>
              <a:buFont typeface="Wingdings" pitchFamily="2" charset="2"/>
              <a:buChar char="§"/>
            </a:pPr>
            <a:r>
              <a:rPr lang="el-GR" sz="1600" dirty="0" smtClean="0"/>
              <a:t>Τερηδόνα στην επιφάνεια των ριζών</a:t>
            </a:r>
          </a:p>
          <a:p>
            <a:pPr>
              <a:buFont typeface="Wingdings" pitchFamily="2" charset="2"/>
              <a:buChar char="§"/>
            </a:pPr>
            <a:r>
              <a:rPr lang="el-GR" sz="1600" dirty="0" smtClean="0"/>
              <a:t>Θραύση ή τραύμα</a:t>
            </a:r>
          </a:p>
          <a:p>
            <a:pPr>
              <a:buFont typeface="Wingdings" pitchFamily="2" charset="2"/>
              <a:buChar char="§"/>
            </a:pPr>
            <a:r>
              <a:rPr lang="el-GR" sz="1600" dirty="0" smtClean="0"/>
              <a:t>Ανάπτυξη δευτερογενούς ή υποτροπιάζουσας τερηδόνας </a:t>
            </a:r>
            <a:endParaRPr lang="el-GR" sz="1600" dirty="0"/>
          </a:p>
        </p:txBody>
      </p:sp>
      <p:pic>
        <p:nvPicPr>
          <p:cNvPr id="4" name="Picture 6" descr="Αποτέλεσμα εικόνας για enamel caries zones"/>
          <p:cNvPicPr>
            <a:picLocks noChangeAspect="1" noChangeArrowheads="1"/>
          </p:cNvPicPr>
          <p:nvPr/>
        </p:nvPicPr>
        <p:blipFill>
          <a:blip r:embed="rId2" cstate="print"/>
          <a:srcRect/>
          <a:stretch>
            <a:fillRect/>
          </a:stretch>
        </p:blipFill>
        <p:spPr bwMode="auto">
          <a:xfrm>
            <a:off x="4356100" y="1872208"/>
            <a:ext cx="4320480" cy="2564904"/>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a:xfrm>
            <a:off x="3124200" y="6492875"/>
            <a:ext cx="2895600" cy="365125"/>
          </a:xfrm>
        </p:spPr>
        <p:txBody>
          <a:bodyPr/>
          <a:lstStyle/>
          <a:p>
            <a:r>
              <a:rPr lang="el-GR" smtClean="0"/>
              <a:t>Δρ Ελένη Γιαννουλάκη</a:t>
            </a:r>
            <a:endParaRPr lang="el-GR"/>
          </a:p>
        </p:txBody>
      </p:sp>
      <p:pic>
        <p:nvPicPr>
          <p:cNvPr id="5" name="Picture 2" descr="http://classes.midlandstech.edu/carterp/Courses/bio225/chap13/fig13.15.jpg"/>
          <p:cNvPicPr>
            <a:picLocks noChangeAspect="1" noChangeArrowheads="1"/>
          </p:cNvPicPr>
          <p:nvPr/>
        </p:nvPicPr>
        <p:blipFill>
          <a:blip r:embed="rId2" cstate="print"/>
          <a:srcRect l="-3864" t="52414" r="-42" b="3448"/>
          <a:stretch>
            <a:fillRect/>
          </a:stretch>
        </p:blipFill>
        <p:spPr bwMode="auto">
          <a:xfrm>
            <a:off x="467544" y="476672"/>
            <a:ext cx="7992888" cy="2304256"/>
          </a:xfrm>
          <a:prstGeom prst="rect">
            <a:avLst/>
          </a:prstGeom>
          <a:noFill/>
        </p:spPr>
      </p:pic>
      <p:sp>
        <p:nvSpPr>
          <p:cNvPr id="6" name="5 - TextBox"/>
          <p:cNvSpPr txBox="1"/>
          <p:nvPr/>
        </p:nvSpPr>
        <p:spPr>
          <a:xfrm>
            <a:off x="791580" y="3068960"/>
            <a:ext cx="7740860" cy="2554545"/>
          </a:xfrm>
          <a:prstGeom prst="rect">
            <a:avLst/>
          </a:prstGeom>
          <a:solidFill>
            <a:schemeClr val="accent2">
              <a:lumMod val="75000"/>
            </a:schemeClr>
          </a:solidFill>
        </p:spPr>
        <p:txBody>
          <a:bodyPr wrap="square" rtlCol="0">
            <a:spAutoFit/>
          </a:bodyPr>
          <a:lstStyle/>
          <a:p>
            <a:r>
              <a:rPr lang="el-GR" sz="1600" b="1" dirty="0" smtClean="0">
                <a:solidFill>
                  <a:schemeClr val="bg1"/>
                </a:solidFill>
              </a:rPr>
              <a:t>Είσοδος του ιού του έρπητα σε κύτταρο ξενι</a:t>
            </a:r>
            <a:r>
              <a:rPr lang="el-GR" sz="1600" dirty="0" smtClean="0">
                <a:solidFill>
                  <a:schemeClr val="bg1"/>
                </a:solidFill>
              </a:rPr>
              <a:t>σ</a:t>
            </a:r>
            <a:r>
              <a:rPr lang="el-GR" sz="1600" b="1" dirty="0" smtClean="0">
                <a:solidFill>
                  <a:schemeClr val="bg1"/>
                </a:solidFill>
              </a:rPr>
              <a:t>τ</a:t>
            </a:r>
            <a:r>
              <a:rPr lang="el-GR" sz="1600" dirty="0" smtClean="0">
                <a:solidFill>
                  <a:schemeClr val="bg1"/>
                </a:solidFill>
              </a:rPr>
              <a:t>ή.  Ο ιός εισέρχεται στο κύτταρο μετά από σύντηξη του ελύτρου του ιού με την κυτταρική μεμβράνη.  Ο ιός κατευθύνεται στον πυρήνα του κυττάρου όπου συνήθως παραμένει σε λανθάνουσα κατάσταση.  Όταν ενεργοποιηθεί πολλαπλασιάζεται και εξέρχεται από τον πυρήνα παρασύροντας μέρος της πυρηνικής μεμβράνης που θα αποτελέσει το έλυτρό του.  Ο ιός καταστέλλει τη σύνθεση </a:t>
            </a:r>
            <a:r>
              <a:rPr lang="en-US" sz="1600" dirty="0" smtClean="0">
                <a:solidFill>
                  <a:schemeClr val="bg1"/>
                </a:solidFill>
              </a:rPr>
              <a:t>RNA</a:t>
            </a:r>
            <a:r>
              <a:rPr lang="el-GR" sz="1600" dirty="0" smtClean="0">
                <a:solidFill>
                  <a:schemeClr val="bg1"/>
                </a:solidFill>
              </a:rPr>
              <a:t> και πρωτεϊνών του κυττάρου με αποτέλεσμα το θάνατό του.  Τελικά, ελευθερώνεται στο περιβάλλον και μολύνει άλλα επιθηλιακά κύτταρα. </a:t>
            </a:r>
          </a:p>
          <a:p>
            <a:r>
              <a:rPr lang="el-GR" sz="1600" dirty="0" smtClean="0">
                <a:solidFill>
                  <a:schemeClr val="bg1"/>
                </a:solidFill>
              </a:rPr>
              <a:t>Ορισμένοι ιοί χάνουν το έλυτρό τους, ενώ το καψίδιο και το γενετικό του υλικό μεταφέρονται μέσω των αισθητήριων νεύρων στα περιφερειακά γάγγλια, όπου παραμένουν σε λανθάνουσα κατάσταση </a:t>
            </a:r>
            <a:endParaRPr lang="el-GR" sz="16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539552" y="908720"/>
          <a:ext cx="8208912"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79512" y="116632"/>
          <a:ext cx="8748464"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79512" y="116632"/>
          <a:ext cx="8748464"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79512" y="116632"/>
          <a:ext cx="8748464"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1763688" y="764704"/>
            <a:ext cx="5616624" cy="1210077"/>
          </a:xfrm>
          <a:custGeom>
            <a:avLst/>
            <a:gdLst>
              <a:gd name="connsiteX0" fmla="*/ 0 w 2181842"/>
              <a:gd name="connsiteY0" fmla="*/ 201684 h 1210077"/>
              <a:gd name="connsiteX1" fmla="*/ 59072 w 2181842"/>
              <a:gd name="connsiteY1" fmla="*/ 59072 h 1210077"/>
              <a:gd name="connsiteX2" fmla="*/ 201684 w 2181842"/>
              <a:gd name="connsiteY2" fmla="*/ 0 h 1210077"/>
              <a:gd name="connsiteX3" fmla="*/ 1980158 w 2181842"/>
              <a:gd name="connsiteY3" fmla="*/ 0 h 1210077"/>
              <a:gd name="connsiteX4" fmla="*/ 2122770 w 2181842"/>
              <a:gd name="connsiteY4" fmla="*/ 59072 h 1210077"/>
              <a:gd name="connsiteX5" fmla="*/ 2181842 w 2181842"/>
              <a:gd name="connsiteY5" fmla="*/ 201684 h 1210077"/>
              <a:gd name="connsiteX6" fmla="*/ 2181842 w 2181842"/>
              <a:gd name="connsiteY6" fmla="*/ 1008393 h 1210077"/>
              <a:gd name="connsiteX7" fmla="*/ 2122770 w 2181842"/>
              <a:gd name="connsiteY7" fmla="*/ 1151005 h 1210077"/>
              <a:gd name="connsiteX8" fmla="*/ 1980158 w 2181842"/>
              <a:gd name="connsiteY8" fmla="*/ 1210077 h 1210077"/>
              <a:gd name="connsiteX9" fmla="*/ 201684 w 2181842"/>
              <a:gd name="connsiteY9" fmla="*/ 1210077 h 1210077"/>
              <a:gd name="connsiteX10" fmla="*/ 59072 w 2181842"/>
              <a:gd name="connsiteY10" fmla="*/ 1151005 h 1210077"/>
              <a:gd name="connsiteX11" fmla="*/ 0 w 2181842"/>
              <a:gd name="connsiteY11" fmla="*/ 1008393 h 1210077"/>
              <a:gd name="connsiteX12" fmla="*/ 0 w 2181842"/>
              <a:gd name="connsiteY12" fmla="*/ 201684 h 12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842" h="1210077">
                <a:moveTo>
                  <a:pt x="0" y="201684"/>
                </a:moveTo>
                <a:cubicBezTo>
                  <a:pt x="0" y="148194"/>
                  <a:pt x="21249" y="96895"/>
                  <a:pt x="59072" y="59072"/>
                </a:cubicBezTo>
                <a:cubicBezTo>
                  <a:pt x="96895" y="21249"/>
                  <a:pt x="148194" y="0"/>
                  <a:pt x="201684" y="0"/>
                </a:cubicBezTo>
                <a:lnTo>
                  <a:pt x="1980158" y="0"/>
                </a:lnTo>
                <a:cubicBezTo>
                  <a:pt x="2033648" y="0"/>
                  <a:pt x="2084947" y="21249"/>
                  <a:pt x="2122770" y="59072"/>
                </a:cubicBezTo>
                <a:cubicBezTo>
                  <a:pt x="2160593" y="96895"/>
                  <a:pt x="2181842" y="148194"/>
                  <a:pt x="2181842" y="201684"/>
                </a:cubicBezTo>
                <a:lnTo>
                  <a:pt x="2181842" y="1008393"/>
                </a:lnTo>
                <a:cubicBezTo>
                  <a:pt x="2181842" y="1061883"/>
                  <a:pt x="2160593" y="1113182"/>
                  <a:pt x="2122770" y="1151005"/>
                </a:cubicBezTo>
                <a:cubicBezTo>
                  <a:pt x="2084947" y="1188828"/>
                  <a:pt x="2033648" y="1210077"/>
                  <a:pt x="1980158" y="1210077"/>
                </a:cubicBezTo>
                <a:lnTo>
                  <a:pt x="201684" y="1210077"/>
                </a:lnTo>
                <a:cubicBezTo>
                  <a:pt x="148194" y="1210077"/>
                  <a:pt x="96895" y="1188828"/>
                  <a:pt x="59072" y="1151005"/>
                </a:cubicBezTo>
                <a:cubicBezTo>
                  <a:pt x="21249" y="1113182"/>
                  <a:pt x="0" y="1061883"/>
                  <a:pt x="0" y="1008393"/>
                </a:cubicBezTo>
                <a:lnTo>
                  <a:pt x="0" y="201684"/>
                </a:lnTo>
                <a:close/>
              </a:path>
            </a:pathLst>
          </a:custGeom>
        </p:spPr>
        <p:style>
          <a:lnRef idx="2">
            <a:schemeClr val="lt1">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spcFirstLastPara="0" vert="horz" wrap="square" lIns="165751" tIns="165751" rIns="165751" bIns="165751" numCol="1" spcCol="1270" anchor="ctr" anchorCtr="0">
            <a:noAutofit/>
          </a:bodyPr>
          <a:lstStyle/>
          <a:p>
            <a:pPr lvl="0" algn="ctr" defTabSz="1244600">
              <a:lnSpc>
                <a:spcPct val="90000"/>
              </a:lnSpc>
              <a:spcBef>
                <a:spcPct val="0"/>
              </a:spcBef>
              <a:spcAft>
                <a:spcPct val="35000"/>
              </a:spcAft>
            </a:pPr>
            <a:r>
              <a:rPr lang="el-GR" sz="2800" kern="1200" dirty="0" smtClean="0">
                <a:solidFill>
                  <a:schemeClr val="bg1"/>
                </a:solidFill>
              </a:rPr>
              <a:t>Ιοί των ανθρώπινων θηλωμάτων </a:t>
            </a:r>
            <a:r>
              <a:rPr lang="en-US" sz="2800" kern="1200" dirty="0" smtClean="0">
                <a:solidFill>
                  <a:schemeClr val="bg1"/>
                </a:solidFill>
              </a:rPr>
              <a:t>(Human Papiloma Virus - HPV)</a:t>
            </a:r>
            <a:endParaRPr lang="el-GR" sz="2800" kern="1200" dirty="0">
              <a:solidFill>
                <a:schemeClr val="bg1"/>
              </a:solidFill>
            </a:endParaRPr>
          </a:p>
        </p:txBody>
      </p:sp>
      <p:pic>
        <p:nvPicPr>
          <p:cNvPr id="1032" name="Picture 8" descr="http://t3.gstatic.com/images?q=tbn:ANd9GcQDtmqeBYCsoJJer624U1391Xvrbar3ggIR5R5-R1X7rk41dfxRaw"/>
          <p:cNvPicPr>
            <a:picLocks noChangeAspect="1" noChangeArrowheads="1"/>
          </p:cNvPicPr>
          <p:nvPr/>
        </p:nvPicPr>
        <p:blipFill>
          <a:blip r:embed="rId2" cstate="print"/>
          <a:srcRect/>
          <a:stretch>
            <a:fillRect/>
          </a:stretch>
        </p:blipFill>
        <p:spPr bwMode="auto">
          <a:xfrm>
            <a:off x="4427984" y="2852936"/>
            <a:ext cx="3024336" cy="2185790"/>
          </a:xfrm>
          <a:prstGeom prst="rect">
            <a:avLst/>
          </a:prstGeom>
          <a:noFill/>
        </p:spPr>
      </p:pic>
      <p:pic>
        <p:nvPicPr>
          <p:cNvPr id="1034" name="Picture 10" descr="http://upload.wikimedia.org/wikipedia/el/thumb/c/c2/250px-Papilloma_Virus_(HPV)_EM.jpg/230px-250px-Papilloma_Virus_(HPV)_EM.jpg"/>
          <p:cNvPicPr>
            <a:picLocks noChangeAspect="1" noChangeArrowheads="1"/>
          </p:cNvPicPr>
          <p:nvPr/>
        </p:nvPicPr>
        <p:blipFill>
          <a:blip r:embed="rId3" cstate="print"/>
          <a:srcRect/>
          <a:stretch>
            <a:fillRect/>
          </a:stretch>
        </p:blipFill>
        <p:spPr bwMode="auto">
          <a:xfrm>
            <a:off x="1763688" y="2852936"/>
            <a:ext cx="2304256" cy="2160240"/>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t2.gstatic.com/images?q=tbn:ANd9GcTzr4o_Y18ZnKGaySx2Dd_iX3SdJblouJjFi9qquUfxvvv6MZnq"/>
          <p:cNvPicPr>
            <a:picLocks noChangeAspect="1" noChangeArrowheads="1"/>
          </p:cNvPicPr>
          <p:nvPr/>
        </p:nvPicPr>
        <p:blipFill>
          <a:blip r:embed="rId2" cstate="print"/>
          <a:srcRect/>
          <a:stretch>
            <a:fillRect/>
          </a:stretch>
        </p:blipFill>
        <p:spPr bwMode="auto">
          <a:xfrm>
            <a:off x="755576" y="260648"/>
            <a:ext cx="2592288" cy="1728192"/>
          </a:xfrm>
          <a:prstGeom prst="rect">
            <a:avLst/>
          </a:prstGeom>
          <a:noFill/>
        </p:spPr>
      </p:pic>
      <p:pic>
        <p:nvPicPr>
          <p:cNvPr id="3" name="Picture 6" descr="http://t1.gstatic.com/images?q=tbn:ANd9GcSQGzfJchUcr5WU_gIbAGYblcyC3rEHvx6KdA9VQ-V3J9eyTQ9Yuw"/>
          <p:cNvPicPr>
            <a:picLocks noChangeAspect="1" noChangeArrowheads="1"/>
          </p:cNvPicPr>
          <p:nvPr/>
        </p:nvPicPr>
        <p:blipFill>
          <a:blip r:embed="rId3" cstate="print"/>
          <a:srcRect/>
          <a:stretch>
            <a:fillRect/>
          </a:stretch>
        </p:blipFill>
        <p:spPr bwMode="auto">
          <a:xfrm>
            <a:off x="5580112" y="332656"/>
            <a:ext cx="2600325" cy="1762126"/>
          </a:xfrm>
          <a:prstGeom prst="rect">
            <a:avLst/>
          </a:prstGeom>
          <a:noFill/>
        </p:spPr>
      </p:pic>
      <p:pic>
        <p:nvPicPr>
          <p:cNvPr id="4" name="Picture 2" descr="http://t3.gstatic.com/images?q=tbn:ANd9GcQ8Qv3R5CB975XVkmLSSkSHmYg4Ia0aAiBye2RQ-cE3RuNELclfog"/>
          <p:cNvPicPr>
            <a:picLocks noChangeAspect="1" noChangeArrowheads="1"/>
          </p:cNvPicPr>
          <p:nvPr/>
        </p:nvPicPr>
        <p:blipFill>
          <a:blip r:embed="rId4" cstate="print"/>
          <a:srcRect/>
          <a:stretch>
            <a:fillRect/>
          </a:stretch>
        </p:blipFill>
        <p:spPr bwMode="auto">
          <a:xfrm>
            <a:off x="899592" y="4437112"/>
            <a:ext cx="2520280" cy="1728192"/>
          </a:xfrm>
          <a:prstGeom prst="rect">
            <a:avLst/>
          </a:prstGeom>
          <a:noFill/>
        </p:spPr>
      </p:pic>
      <p:pic>
        <p:nvPicPr>
          <p:cNvPr id="5" name="Picture 4" descr="http://t0.gstatic.com/images?q=tbn:ANd9GcQYKpSpWvEA3YRJlYQRed8fzv8uI53Vv3DKLRJ2Nn_nQWkubVuZ"/>
          <p:cNvPicPr>
            <a:picLocks noChangeAspect="1" noChangeArrowheads="1"/>
          </p:cNvPicPr>
          <p:nvPr/>
        </p:nvPicPr>
        <p:blipFill>
          <a:blip r:embed="rId5" cstate="print"/>
          <a:srcRect/>
          <a:stretch>
            <a:fillRect/>
          </a:stretch>
        </p:blipFill>
        <p:spPr bwMode="auto">
          <a:xfrm>
            <a:off x="5292080" y="4437112"/>
            <a:ext cx="2676525" cy="1704976"/>
          </a:xfrm>
          <a:prstGeom prst="rect">
            <a:avLst/>
          </a:prstGeom>
          <a:noFill/>
        </p:spPr>
      </p:pic>
      <p:sp>
        <p:nvSpPr>
          <p:cNvPr id="6" name="5 - Ελεύθερη σχεδίαση"/>
          <p:cNvSpPr/>
          <p:nvPr/>
        </p:nvSpPr>
        <p:spPr>
          <a:xfrm>
            <a:off x="2267744" y="2218923"/>
            <a:ext cx="4752528" cy="1858149"/>
          </a:xfrm>
          <a:custGeom>
            <a:avLst/>
            <a:gdLst>
              <a:gd name="connsiteX0" fmla="*/ 0 w 2181842"/>
              <a:gd name="connsiteY0" fmla="*/ 201684 h 1210077"/>
              <a:gd name="connsiteX1" fmla="*/ 59072 w 2181842"/>
              <a:gd name="connsiteY1" fmla="*/ 59072 h 1210077"/>
              <a:gd name="connsiteX2" fmla="*/ 201684 w 2181842"/>
              <a:gd name="connsiteY2" fmla="*/ 0 h 1210077"/>
              <a:gd name="connsiteX3" fmla="*/ 1980158 w 2181842"/>
              <a:gd name="connsiteY3" fmla="*/ 0 h 1210077"/>
              <a:gd name="connsiteX4" fmla="*/ 2122770 w 2181842"/>
              <a:gd name="connsiteY4" fmla="*/ 59072 h 1210077"/>
              <a:gd name="connsiteX5" fmla="*/ 2181842 w 2181842"/>
              <a:gd name="connsiteY5" fmla="*/ 201684 h 1210077"/>
              <a:gd name="connsiteX6" fmla="*/ 2181842 w 2181842"/>
              <a:gd name="connsiteY6" fmla="*/ 1008393 h 1210077"/>
              <a:gd name="connsiteX7" fmla="*/ 2122770 w 2181842"/>
              <a:gd name="connsiteY7" fmla="*/ 1151005 h 1210077"/>
              <a:gd name="connsiteX8" fmla="*/ 1980158 w 2181842"/>
              <a:gd name="connsiteY8" fmla="*/ 1210077 h 1210077"/>
              <a:gd name="connsiteX9" fmla="*/ 201684 w 2181842"/>
              <a:gd name="connsiteY9" fmla="*/ 1210077 h 1210077"/>
              <a:gd name="connsiteX10" fmla="*/ 59072 w 2181842"/>
              <a:gd name="connsiteY10" fmla="*/ 1151005 h 1210077"/>
              <a:gd name="connsiteX11" fmla="*/ 0 w 2181842"/>
              <a:gd name="connsiteY11" fmla="*/ 1008393 h 1210077"/>
              <a:gd name="connsiteX12" fmla="*/ 0 w 2181842"/>
              <a:gd name="connsiteY12" fmla="*/ 201684 h 12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842" h="1210077">
                <a:moveTo>
                  <a:pt x="0" y="201684"/>
                </a:moveTo>
                <a:cubicBezTo>
                  <a:pt x="0" y="148194"/>
                  <a:pt x="21249" y="96895"/>
                  <a:pt x="59072" y="59072"/>
                </a:cubicBezTo>
                <a:cubicBezTo>
                  <a:pt x="96895" y="21249"/>
                  <a:pt x="148194" y="0"/>
                  <a:pt x="201684" y="0"/>
                </a:cubicBezTo>
                <a:lnTo>
                  <a:pt x="1980158" y="0"/>
                </a:lnTo>
                <a:cubicBezTo>
                  <a:pt x="2033648" y="0"/>
                  <a:pt x="2084947" y="21249"/>
                  <a:pt x="2122770" y="59072"/>
                </a:cubicBezTo>
                <a:cubicBezTo>
                  <a:pt x="2160593" y="96895"/>
                  <a:pt x="2181842" y="148194"/>
                  <a:pt x="2181842" y="201684"/>
                </a:cubicBezTo>
                <a:lnTo>
                  <a:pt x="2181842" y="1008393"/>
                </a:lnTo>
                <a:cubicBezTo>
                  <a:pt x="2181842" y="1061883"/>
                  <a:pt x="2160593" y="1113182"/>
                  <a:pt x="2122770" y="1151005"/>
                </a:cubicBezTo>
                <a:cubicBezTo>
                  <a:pt x="2084947" y="1188828"/>
                  <a:pt x="2033648" y="1210077"/>
                  <a:pt x="1980158" y="1210077"/>
                </a:cubicBezTo>
                <a:lnTo>
                  <a:pt x="201684" y="1210077"/>
                </a:lnTo>
                <a:cubicBezTo>
                  <a:pt x="148194" y="1210077"/>
                  <a:pt x="96895" y="1188828"/>
                  <a:pt x="59072" y="1151005"/>
                </a:cubicBezTo>
                <a:cubicBezTo>
                  <a:pt x="21249" y="1113182"/>
                  <a:pt x="0" y="1061883"/>
                  <a:pt x="0" y="1008393"/>
                </a:cubicBezTo>
                <a:lnTo>
                  <a:pt x="0" y="201684"/>
                </a:lnTo>
                <a:close/>
              </a:path>
            </a:pathLst>
          </a:custGeom>
        </p:spPr>
        <p:style>
          <a:lnRef idx="2">
            <a:schemeClr val="lt1">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spcFirstLastPara="0" vert="horz" wrap="square" lIns="165751" tIns="165751" rIns="165751" bIns="165751" numCol="1" spcCol="1270" anchor="ctr" anchorCtr="0">
            <a:noAutofit/>
          </a:bodyPr>
          <a:lstStyle/>
          <a:p>
            <a:pPr lvl="0" algn="ctr" defTabSz="1244600">
              <a:lnSpc>
                <a:spcPct val="90000"/>
              </a:lnSpc>
              <a:spcBef>
                <a:spcPct val="0"/>
              </a:spcBef>
              <a:spcAft>
                <a:spcPct val="35000"/>
              </a:spcAft>
            </a:pPr>
            <a:r>
              <a:rPr lang="el-GR" sz="1600" kern="1200" dirty="0" smtClean="0">
                <a:solidFill>
                  <a:schemeClr val="tx1"/>
                </a:solidFill>
              </a:rPr>
              <a:t>Οι ιοί </a:t>
            </a:r>
            <a:r>
              <a:rPr lang="en-US" sz="1600" kern="1200" dirty="0" smtClean="0">
                <a:solidFill>
                  <a:schemeClr val="tx1"/>
                </a:solidFill>
              </a:rPr>
              <a:t>HPV </a:t>
            </a:r>
            <a:r>
              <a:rPr lang="el-GR" sz="1600" kern="1200" dirty="0" smtClean="0">
                <a:solidFill>
                  <a:schemeClr val="tx1"/>
                </a:solidFill>
              </a:rPr>
              <a:t>προκαλούν θηλωματώδη ογκίδια (μυρμηγκιές</a:t>
            </a:r>
            <a:r>
              <a:rPr lang="el-GR" sz="1600" dirty="0" smtClean="0">
                <a:solidFill>
                  <a:schemeClr val="tx1"/>
                </a:solidFill>
              </a:rPr>
              <a:t>) στο δέρμα και τους βλεννογόνους.</a:t>
            </a:r>
          </a:p>
          <a:p>
            <a:pPr lvl="0" algn="ctr" defTabSz="1244600">
              <a:lnSpc>
                <a:spcPct val="90000"/>
              </a:lnSpc>
              <a:spcBef>
                <a:spcPct val="0"/>
              </a:spcBef>
              <a:spcAft>
                <a:spcPct val="35000"/>
              </a:spcAft>
            </a:pPr>
            <a:r>
              <a:rPr lang="el-GR" sz="1600" kern="1200" dirty="0" smtClean="0">
                <a:solidFill>
                  <a:schemeClr val="tx1"/>
                </a:solidFill>
              </a:rPr>
              <a:t>Τα θηλώματα εμφανίζονται στα γεννητικά όργανα και την περιπρωκτική περιοχή (κονδυλώματα) καθώς και στις γωνίες ή στο εσωτερικό του στόματος</a:t>
            </a:r>
          </a:p>
          <a:p>
            <a:pPr lvl="0" algn="ctr" defTabSz="1244600">
              <a:lnSpc>
                <a:spcPct val="90000"/>
              </a:lnSpc>
              <a:spcBef>
                <a:spcPct val="0"/>
              </a:spcBef>
              <a:spcAft>
                <a:spcPct val="35000"/>
              </a:spcAft>
            </a:pPr>
            <a:endParaRPr lang="el-GR" sz="1600" kern="1200" dirty="0">
              <a:solidFill>
                <a:schemeClr val="bg1"/>
              </a:solidFill>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44016" y="476672"/>
          <a:ext cx="8820472"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Ελεύθερη σχεδίαση"/>
          <p:cNvSpPr/>
          <p:nvPr/>
        </p:nvSpPr>
        <p:spPr>
          <a:xfrm rot="21600000">
            <a:off x="755577" y="836712"/>
            <a:ext cx="3852428" cy="2548396"/>
          </a:xfrm>
          <a:custGeom>
            <a:avLst/>
            <a:gdLst>
              <a:gd name="connsiteX0" fmla="*/ 0 w 2420155"/>
              <a:gd name="connsiteY0" fmla="*/ 0 h 3636404"/>
              <a:gd name="connsiteX1" fmla="*/ 2016788 w 2420155"/>
              <a:gd name="connsiteY1" fmla="*/ 0 h 3636404"/>
              <a:gd name="connsiteX2" fmla="*/ 2302011 w 2420155"/>
              <a:gd name="connsiteY2" fmla="*/ 118144 h 3636404"/>
              <a:gd name="connsiteX3" fmla="*/ 2420154 w 2420155"/>
              <a:gd name="connsiteY3" fmla="*/ 403368 h 3636404"/>
              <a:gd name="connsiteX4" fmla="*/ 2420155 w 2420155"/>
              <a:gd name="connsiteY4" fmla="*/ 3636404 h 3636404"/>
              <a:gd name="connsiteX5" fmla="*/ 0 w 2420155"/>
              <a:gd name="connsiteY5" fmla="*/ 3636404 h 3636404"/>
              <a:gd name="connsiteX6" fmla="*/ 0 w 2420155"/>
              <a:gd name="connsiteY6" fmla="*/ 0 h 363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0155" h="3636404">
                <a:moveTo>
                  <a:pt x="0" y="3636403"/>
                </a:moveTo>
                <a:lnTo>
                  <a:pt x="0" y="606080"/>
                </a:lnTo>
                <a:cubicBezTo>
                  <a:pt x="0" y="445337"/>
                  <a:pt x="28284" y="291178"/>
                  <a:pt x="78629" y="177518"/>
                </a:cubicBezTo>
                <a:cubicBezTo>
                  <a:pt x="128974" y="63856"/>
                  <a:pt x="197257" y="2"/>
                  <a:pt x="268456" y="2"/>
                </a:cubicBezTo>
                <a:cubicBezTo>
                  <a:pt x="985689" y="2"/>
                  <a:pt x="1702922" y="1"/>
                  <a:pt x="2420155" y="1"/>
                </a:cubicBezTo>
                <a:lnTo>
                  <a:pt x="2420155" y="3636403"/>
                </a:lnTo>
                <a:lnTo>
                  <a:pt x="0" y="363640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9136" tIns="199135" rIns="199136" bIns="804175" numCol="1" spcCol="1270" anchor="ctr" anchorCtr="0">
            <a:noAutofit/>
          </a:bodyPr>
          <a:lstStyle/>
          <a:p>
            <a:pPr lvl="0" algn="ctr" defTabSz="1244600">
              <a:lnSpc>
                <a:spcPct val="90000"/>
              </a:lnSpc>
              <a:spcBef>
                <a:spcPct val="0"/>
              </a:spcBef>
              <a:spcAft>
                <a:spcPct val="35000"/>
              </a:spcAft>
            </a:pPr>
            <a:endParaRPr lang="el-GR" sz="2800" kern="1200"/>
          </a:p>
        </p:txBody>
      </p:sp>
      <p:sp>
        <p:nvSpPr>
          <p:cNvPr id="12" name="11 - Ελεύθερη σχεδίαση"/>
          <p:cNvSpPr/>
          <p:nvPr/>
        </p:nvSpPr>
        <p:spPr>
          <a:xfrm>
            <a:off x="4608004" y="836712"/>
            <a:ext cx="3636404" cy="2548395"/>
          </a:xfrm>
          <a:custGeom>
            <a:avLst/>
            <a:gdLst>
              <a:gd name="connsiteX0" fmla="*/ 0 w 3636404"/>
              <a:gd name="connsiteY0" fmla="*/ 0 h 2420155"/>
              <a:gd name="connsiteX1" fmla="*/ 3233037 w 3636404"/>
              <a:gd name="connsiteY1" fmla="*/ 0 h 2420155"/>
              <a:gd name="connsiteX2" fmla="*/ 3518260 w 3636404"/>
              <a:gd name="connsiteY2" fmla="*/ 118144 h 2420155"/>
              <a:gd name="connsiteX3" fmla="*/ 3636403 w 3636404"/>
              <a:gd name="connsiteY3" fmla="*/ 403368 h 2420155"/>
              <a:gd name="connsiteX4" fmla="*/ 3636404 w 3636404"/>
              <a:gd name="connsiteY4" fmla="*/ 2420155 h 2420155"/>
              <a:gd name="connsiteX5" fmla="*/ 0 w 3636404"/>
              <a:gd name="connsiteY5" fmla="*/ 2420155 h 2420155"/>
              <a:gd name="connsiteX6" fmla="*/ 0 w 3636404"/>
              <a:gd name="connsiteY6" fmla="*/ 0 h 242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6404" h="2420155">
                <a:moveTo>
                  <a:pt x="0" y="0"/>
                </a:moveTo>
                <a:lnTo>
                  <a:pt x="3233037" y="0"/>
                </a:lnTo>
                <a:cubicBezTo>
                  <a:pt x="3340017" y="0"/>
                  <a:pt x="3442615" y="42498"/>
                  <a:pt x="3518260" y="118144"/>
                </a:cubicBezTo>
                <a:cubicBezTo>
                  <a:pt x="3593906" y="193790"/>
                  <a:pt x="3636403" y="296388"/>
                  <a:pt x="3636403" y="403368"/>
                </a:cubicBezTo>
                <a:cubicBezTo>
                  <a:pt x="3636403" y="1075630"/>
                  <a:pt x="3636404" y="1747893"/>
                  <a:pt x="3636404" y="2420155"/>
                </a:cubicBezTo>
                <a:lnTo>
                  <a:pt x="0" y="242015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9136" tIns="199136" rIns="199136" bIns="804174" numCol="1" spcCol="1270" anchor="ctr" anchorCtr="0">
            <a:noAutofit/>
          </a:bodyPr>
          <a:lstStyle/>
          <a:p>
            <a:pPr lvl="0" algn="ctr" defTabSz="1244600">
              <a:lnSpc>
                <a:spcPct val="90000"/>
              </a:lnSpc>
              <a:spcBef>
                <a:spcPct val="0"/>
              </a:spcBef>
              <a:spcAft>
                <a:spcPct val="35000"/>
              </a:spcAft>
            </a:pPr>
            <a:endParaRPr lang="el-GR" sz="2800" kern="1200"/>
          </a:p>
        </p:txBody>
      </p:sp>
      <p:sp>
        <p:nvSpPr>
          <p:cNvPr id="13" name="12 - Ελεύθερη σχεδίαση"/>
          <p:cNvSpPr/>
          <p:nvPr/>
        </p:nvSpPr>
        <p:spPr>
          <a:xfrm rot="21600000">
            <a:off x="755576" y="3385107"/>
            <a:ext cx="3852428" cy="2420155"/>
          </a:xfrm>
          <a:custGeom>
            <a:avLst/>
            <a:gdLst>
              <a:gd name="connsiteX0" fmla="*/ 0 w 3636404"/>
              <a:gd name="connsiteY0" fmla="*/ 0 h 2420155"/>
              <a:gd name="connsiteX1" fmla="*/ 3233037 w 3636404"/>
              <a:gd name="connsiteY1" fmla="*/ 0 h 2420155"/>
              <a:gd name="connsiteX2" fmla="*/ 3518260 w 3636404"/>
              <a:gd name="connsiteY2" fmla="*/ 118144 h 2420155"/>
              <a:gd name="connsiteX3" fmla="*/ 3636403 w 3636404"/>
              <a:gd name="connsiteY3" fmla="*/ 403368 h 2420155"/>
              <a:gd name="connsiteX4" fmla="*/ 3636404 w 3636404"/>
              <a:gd name="connsiteY4" fmla="*/ 2420155 h 2420155"/>
              <a:gd name="connsiteX5" fmla="*/ 0 w 3636404"/>
              <a:gd name="connsiteY5" fmla="*/ 2420155 h 2420155"/>
              <a:gd name="connsiteX6" fmla="*/ 0 w 3636404"/>
              <a:gd name="connsiteY6" fmla="*/ 0 h 242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6404" h="2420155">
                <a:moveTo>
                  <a:pt x="3636404" y="2420155"/>
                </a:moveTo>
                <a:lnTo>
                  <a:pt x="403367" y="2420155"/>
                </a:lnTo>
                <a:cubicBezTo>
                  <a:pt x="296387" y="2420155"/>
                  <a:pt x="193789" y="2377657"/>
                  <a:pt x="118144" y="2302011"/>
                </a:cubicBezTo>
                <a:cubicBezTo>
                  <a:pt x="42498" y="2226365"/>
                  <a:pt x="1" y="2123767"/>
                  <a:pt x="1" y="2016787"/>
                </a:cubicBezTo>
                <a:cubicBezTo>
                  <a:pt x="1" y="1344525"/>
                  <a:pt x="0" y="672262"/>
                  <a:pt x="0" y="0"/>
                </a:cubicBezTo>
                <a:lnTo>
                  <a:pt x="3636404" y="0"/>
                </a:lnTo>
                <a:lnTo>
                  <a:pt x="3636404" y="242015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9136" tIns="804175" rIns="199136" bIns="199135" numCol="1" spcCol="1270" anchor="ctr" anchorCtr="0">
            <a:noAutofit/>
          </a:bodyPr>
          <a:lstStyle/>
          <a:p>
            <a:pPr lvl="0" algn="ctr" defTabSz="1244600">
              <a:lnSpc>
                <a:spcPct val="90000"/>
              </a:lnSpc>
              <a:spcBef>
                <a:spcPct val="0"/>
              </a:spcBef>
              <a:spcAft>
                <a:spcPct val="35000"/>
              </a:spcAft>
            </a:pPr>
            <a:endParaRPr lang="el-GR" sz="2800" kern="1200" dirty="0"/>
          </a:p>
        </p:txBody>
      </p:sp>
      <p:sp>
        <p:nvSpPr>
          <p:cNvPr id="14" name="13 - Ελεύθερη σχεδίαση"/>
          <p:cNvSpPr/>
          <p:nvPr/>
        </p:nvSpPr>
        <p:spPr>
          <a:xfrm>
            <a:off x="4608003" y="3385107"/>
            <a:ext cx="3636405" cy="2420156"/>
          </a:xfrm>
          <a:custGeom>
            <a:avLst/>
            <a:gdLst>
              <a:gd name="connsiteX0" fmla="*/ 0 w 2420155"/>
              <a:gd name="connsiteY0" fmla="*/ 0 h 3636404"/>
              <a:gd name="connsiteX1" fmla="*/ 2016788 w 2420155"/>
              <a:gd name="connsiteY1" fmla="*/ 0 h 3636404"/>
              <a:gd name="connsiteX2" fmla="*/ 2302011 w 2420155"/>
              <a:gd name="connsiteY2" fmla="*/ 118144 h 3636404"/>
              <a:gd name="connsiteX3" fmla="*/ 2420154 w 2420155"/>
              <a:gd name="connsiteY3" fmla="*/ 403368 h 3636404"/>
              <a:gd name="connsiteX4" fmla="*/ 2420155 w 2420155"/>
              <a:gd name="connsiteY4" fmla="*/ 3636404 h 3636404"/>
              <a:gd name="connsiteX5" fmla="*/ 0 w 2420155"/>
              <a:gd name="connsiteY5" fmla="*/ 3636404 h 3636404"/>
              <a:gd name="connsiteX6" fmla="*/ 0 w 2420155"/>
              <a:gd name="connsiteY6" fmla="*/ 0 h 363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0155" h="3636404">
                <a:moveTo>
                  <a:pt x="2420155" y="1"/>
                </a:moveTo>
                <a:lnTo>
                  <a:pt x="2420155" y="3030324"/>
                </a:lnTo>
                <a:cubicBezTo>
                  <a:pt x="2420155" y="3191067"/>
                  <a:pt x="2391871" y="3345226"/>
                  <a:pt x="2341526" y="3458886"/>
                </a:cubicBezTo>
                <a:cubicBezTo>
                  <a:pt x="2291181" y="3572548"/>
                  <a:pt x="2222898" y="3636402"/>
                  <a:pt x="2151699" y="3636402"/>
                </a:cubicBezTo>
                <a:cubicBezTo>
                  <a:pt x="1434466" y="3636402"/>
                  <a:pt x="717233" y="3636403"/>
                  <a:pt x="0" y="3636403"/>
                </a:cubicBezTo>
                <a:lnTo>
                  <a:pt x="0" y="1"/>
                </a:lnTo>
                <a:lnTo>
                  <a:pt x="2420155" y="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9137" tIns="804175" rIns="199136" bIns="199136" numCol="1" spcCol="1270" anchor="ctr" anchorCtr="0">
            <a:noAutofit/>
          </a:bodyPr>
          <a:lstStyle/>
          <a:p>
            <a:pPr lvl="0" algn="ctr" defTabSz="1244600">
              <a:lnSpc>
                <a:spcPct val="90000"/>
              </a:lnSpc>
              <a:spcBef>
                <a:spcPct val="0"/>
              </a:spcBef>
              <a:spcAft>
                <a:spcPct val="35000"/>
              </a:spcAft>
            </a:pPr>
            <a:endParaRPr lang="el-GR" sz="2800" kern="1200" dirty="0"/>
          </a:p>
        </p:txBody>
      </p:sp>
      <p:sp>
        <p:nvSpPr>
          <p:cNvPr id="16" name="15 - TextBox"/>
          <p:cNvSpPr txBox="1"/>
          <p:nvPr/>
        </p:nvSpPr>
        <p:spPr>
          <a:xfrm>
            <a:off x="5004048" y="1196752"/>
            <a:ext cx="2880320" cy="1354217"/>
          </a:xfrm>
          <a:prstGeom prst="rect">
            <a:avLst/>
          </a:prstGeom>
          <a:noFill/>
        </p:spPr>
        <p:txBody>
          <a:bodyPr wrap="square" rtlCol="0">
            <a:spAutoFit/>
          </a:bodyPr>
          <a:lstStyle/>
          <a:p>
            <a:pPr algn="ctr"/>
            <a:r>
              <a:rPr lang="el-GR" b="1" dirty="0" smtClean="0">
                <a:solidFill>
                  <a:schemeClr val="bg1"/>
                </a:solidFill>
              </a:rPr>
              <a:t>Μετάδοση</a:t>
            </a:r>
          </a:p>
          <a:p>
            <a:pPr algn="just">
              <a:buFont typeface="Arial" pitchFamily="34" charset="0"/>
              <a:buChar char="•"/>
            </a:pPr>
            <a:r>
              <a:rPr lang="el-GR" sz="1600" dirty="0" smtClean="0">
                <a:solidFill>
                  <a:schemeClr val="bg1"/>
                </a:solidFill>
              </a:rPr>
              <a:t>Κυρίως με τη σεξουαλική επαφή</a:t>
            </a:r>
          </a:p>
          <a:p>
            <a:pPr algn="just">
              <a:buFont typeface="Arial" pitchFamily="34" charset="0"/>
              <a:buChar char="•"/>
            </a:pPr>
            <a:r>
              <a:rPr lang="el-GR" sz="1600" dirty="0" smtClean="0">
                <a:solidFill>
                  <a:schemeClr val="bg1"/>
                </a:solidFill>
              </a:rPr>
              <a:t>Στη στοματική κοιλότητα με το φιλί και το στοματικό </a:t>
            </a:r>
            <a:r>
              <a:rPr lang="en-US" sz="1600" dirty="0" smtClean="0">
                <a:solidFill>
                  <a:schemeClr val="bg1"/>
                </a:solidFill>
              </a:rPr>
              <a:t>sex</a:t>
            </a:r>
            <a:endParaRPr lang="el-GR" sz="1600" dirty="0">
              <a:solidFill>
                <a:schemeClr val="bg1"/>
              </a:solidFill>
            </a:endParaRPr>
          </a:p>
        </p:txBody>
      </p:sp>
      <p:sp>
        <p:nvSpPr>
          <p:cNvPr id="17" name="16 - TextBox"/>
          <p:cNvSpPr txBox="1"/>
          <p:nvPr/>
        </p:nvSpPr>
        <p:spPr>
          <a:xfrm>
            <a:off x="827584" y="908720"/>
            <a:ext cx="2880320" cy="2215991"/>
          </a:xfrm>
          <a:prstGeom prst="rect">
            <a:avLst/>
          </a:prstGeom>
          <a:noFill/>
        </p:spPr>
        <p:txBody>
          <a:bodyPr wrap="square" rtlCol="0">
            <a:spAutoFit/>
          </a:bodyPr>
          <a:lstStyle/>
          <a:p>
            <a:pPr algn="ctr"/>
            <a:r>
              <a:rPr lang="el-GR" b="1" dirty="0" smtClean="0">
                <a:solidFill>
                  <a:schemeClr val="bg1"/>
                </a:solidFill>
              </a:rPr>
              <a:t>Τύποι ιού</a:t>
            </a:r>
          </a:p>
          <a:p>
            <a:r>
              <a:rPr lang="el-GR" sz="1500" dirty="0" smtClean="0">
                <a:solidFill>
                  <a:schemeClr val="bg1"/>
                </a:solidFill>
              </a:rPr>
              <a:t> Είναι γνωστοί περισσότεροι από 200 τύποι του ιού</a:t>
            </a:r>
          </a:p>
          <a:p>
            <a:pPr algn="just">
              <a:buFont typeface="Arial" pitchFamily="34" charset="0"/>
              <a:buChar char="•"/>
            </a:pPr>
            <a:r>
              <a:rPr lang="el-GR" sz="1500" dirty="0" smtClean="0">
                <a:solidFill>
                  <a:schemeClr val="bg1"/>
                </a:solidFill>
              </a:rPr>
              <a:t>Τύποι στοματικής κοιλότητας: 1, 11, 18</a:t>
            </a:r>
          </a:p>
          <a:p>
            <a:pPr algn="just">
              <a:buFont typeface="Arial" pitchFamily="34" charset="0"/>
              <a:buChar char="•"/>
            </a:pPr>
            <a:r>
              <a:rPr lang="el-GR" sz="1500" dirty="0" smtClean="0">
                <a:solidFill>
                  <a:schemeClr val="bg1"/>
                </a:solidFill>
              </a:rPr>
              <a:t>Τύποι υψηλού κινδύνου: 16, 18, 31, 33, 35, 52, 58, 59, 68, 73, 82</a:t>
            </a:r>
          </a:p>
          <a:p>
            <a:pPr algn="just">
              <a:buFont typeface="Arial" pitchFamily="34" charset="0"/>
              <a:buChar char="•"/>
            </a:pPr>
            <a:r>
              <a:rPr lang="el-GR" sz="1500" dirty="0" smtClean="0">
                <a:solidFill>
                  <a:schemeClr val="bg1"/>
                </a:solidFill>
              </a:rPr>
              <a:t>Τύποι χαμηλού κινδύνου: 6, 11, 40, 42, 43 ,44, 54, 61, 70, 72, 81</a:t>
            </a:r>
          </a:p>
        </p:txBody>
      </p:sp>
      <p:sp>
        <p:nvSpPr>
          <p:cNvPr id="18" name="17 - TextBox"/>
          <p:cNvSpPr txBox="1"/>
          <p:nvPr/>
        </p:nvSpPr>
        <p:spPr>
          <a:xfrm>
            <a:off x="4860032" y="3717032"/>
            <a:ext cx="3096344" cy="1600438"/>
          </a:xfrm>
          <a:prstGeom prst="rect">
            <a:avLst/>
          </a:prstGeom>
          <a:noFill/>
        </p:spPr>
        <p:txBody>
          <a:bodyPr wrap="square" rtlCol="0">
            <a:spAutoFit/>
          </a:bodyPr>
          <a:lstStyle/>
          <a:p>
            <a:pPr algn="ctr"/>
            <a:r>
              <a:rPr lang="el-GR" b="1" dirty="0" smtClean="0">
                <a:solidFill>
                  <a:schemeClr val="bg1"/>
                </a:solidFill>
              </a:rPr>
              <a:t>Εμβόλια</a:t>
            </a:r>
          </a:p>
          <a:p>
            <a:r>
              <a:rPr lang="en-US" sz="1600" b="1" dirty="0" err="1" smtClean="0">
                <a:solidFill>
                  <a:schemeClr val="bg1"/>
                </a:solidFill>
              </a:rPr>
              <a:t>Gardasil</a:t>
            </a:r>
            <a:r>
              <a:rPr lang="el-GR" sz="1600" b="1" dirty="0" smtClean="0">
                <a:solidFill>
                  <a:schemeClr val="bg1"/>
                </a:solidFill>
              </a:rPr>
              <a:t>:</a:t>
            </a:r>
            <a:r>
              <a:rPr lang="en-US" sz="1600" dirty="0" smtClean="0">
                <a:solidFill>
                  <a:schemeClr val="bg1"/>
                </a:solidFill>
              </a:rPr>
              <a:t> </a:t>
            </a:r>
            <a:r>
              <a:rPr lang="el-GR" sz="1600" dirty="0" smtClean="0">
                <a:solidFill>
                  <a:schemeClr val="bg1"/>
                </a:solidFill>
              </a:rPr>
              <a:t>προφυλάσσει από μόλυνση των τύπων: 6, 11, 16, 18</a:t>
            </a:r>
          </a:p>
          <a:p>
            <a:r>
              <a:rPr lang="en-US" sz="1600" b="1" dirty="0" err="1" smtClean="0">
                <a:solidFill>
                  <a:schemeClr val="bg1"/>
                </a:solidFill>
              </a:rPr>
              <a:t>Cervarix</a:t>
            </a:r>
            <a:r>
              <a:rPr lang="el-GR" sz="1600" b="1" dirty="0" smtClean="0">
                <a:solidFill>
                  <a:schemeClr val="bg1"/>
                </a:solidFill>
              </a:rPr>
              <a:t>: </a:t>
            </a:r>
            <a:r>
              <a:rPr lang="el-GR" sz="1600" dirty="0" smtClean="0">
                <a:solidFill>
                  <a:schemeClr val="bg1"/>
                </a:solidFill>
              </a:rPr>
              <a:t>προφυλάσσει από μόλυνση των τύπων: </a:t>
            </a:r>
          </a:p>
          <a:p>
            <a:r>
              <a:rPr lang="el-GR" sz="1600" dirty="0" smtClean="0">
                <a:solidFill>
                  <a:schemeClr val="bg1"/>
                </a:solidFill>
              </a:rPr>
              <a:t>16, 18</a:t>
            </a:r>
            <a:endParaRPr lang="el-GR" sz="1600" dirty="0">
              <a:solidFill>
                <a:schemeClr val="bg1"/>
              </a:solidFill>
            </a:endParaRPr>
          </a:p>
        </p:txBody>
      </p:sp>
      <p:sp>
        <p:nvSpPr>
          <p:cNvPr id="19" name="18 - TextBox"/>
          <p:cNvSpPr txBox="1"/>
          <p:nvPr/>
        </p:nvSpPr>
        <p:spPr>
          <a:xfrm>
            <a:off x="971600" y="3429000"/>
            <a:ext cx="3384376" cy="2339102"/>
          </a:xfrm>
          <a:prstGeom prst="rect">
            <a:avLst/>
          </a:prstGeom>
          <a:noFill/>
        </p:spPr>
        <p:txBody>
          <a:bodyPr wrap="square" rtlCol="0">
            <a:spAutoFit/>
          </a:bodyPr>
          <a:lstStyle/>
          <a:p>
            <a:pPr algn="ctr"/>
            <a:r>
              <a:rPr lang="el-GR" b="1" dirty="0" smtClean="0">
                <a:solidFill>
                  <a:schemeClr val="bg1"/>
                </a:solidFill>
              </a:rPr>
              <a:t>Διάγνωση</a:t>
            </a:r>
          </a:p>
          <a:p>
            <a:pPr>
              <a:buFont typeface="Arial" pitchFamily="34" charset="0"/>
              <a:buChar char="•"/>
            </a:pPr>
            <a:r>
              <a:rPr lang="el-GR" sz="1600" dirty="0" smtClean="0">
                <a:solidFill>
                  <a:schemeClr val="bg1"/>
                </a:solidFill>
              </a:rPr>
              <a:t>Κυτταρολογικές και </a:t>
            </a:r>
          </a:p>
          <a:p>
            <a:r>
              <a:rPr lang="el-GR" sz="1600" dirty="0" smtClean="0">
                <a:solidFill>
                  <a:schemeClr val="bg1"/>
                </a:solidFill>
              </a:rPr>
              <a:t>ιστολογικές εξετάσεις</a:t>
            </a:r>
          </a:p>
          <a:p>
            <a:pPr>
              <a:buFont typeface="Arial" pitchFamily="34" charset="0"/>
              <a:buChar char="•"/>
            </a:pPr>
            <a:r>
              <a:rPr lang="en-US" sz="1600" dirty="0" smtClean="0">
                <a:solidFill>
                  <a:schemeClr val="bg1"/>
                </a:solidFill>
              </a:rPr>
              <a:t>In situ</a:t>
            </a:r>
            <a:r>
              <a:rPr lang="el-GR" sz="1600" dirty="0" smtClean="0">
                <a:solidFill>
                  <a:schemeClr val="bg1"/>
                </a:solidFill>
              </a:rPr>
              <a:t> υβριδισμός </a:t>
            </a:r>
            <a:endParaRPr lang="en-US" sz="1600" dirty="0" smtClean="0">
              <a:solidFill>
                <a:schemeClr val="bg1"/>
              </a:solidFill>
            </a:endParaRPr>
          </a:p>
          <a:p>
            <a:pPr>
              <a:buFont typeface="Arial" pitchFamily="34" charset="0"/>
              <a:buChar char="•"/>
            </a:pPr>
            <a:r>
              <a:rPr lang="el-GR" sz="1600" dirty="0" smtClean="0">
                <a:solidFill>
                  <a:schemeClr val="bg1"/>
                </a:solidFill>
              </a:rPr>
              <a:t>Χρήση ανιχνευτών </a:t>
            </a:r>
            <a:r>
              <a:rPr lang="en-US" sz="1600" dirty="0" smtClean="0">
                <a:solidFill>
                  <a:schemeClr val="bg1"/>
                </a:solidFill>
              </a:rPr>
              <a:t>DNA</a:t>
            </a:r>
          </a:p>
          <a:p>
            <a:pPr>
              <a:buFont typeface="Arial" pitchFamily="34" charset="0"/>
              <a:buChar char="•"/>
            </a:pPr>
            <a:r>
              <a:rPr lang="el-GR" sz="1600" dirty="0" smtClean="0">
                <a:solidFill>
                  <a:schemeClr val="bg1"/>
                </a:solidFill>
              </a:rPr>
              <a:t>Τεχνική </a:t>
            </a:r>
            <a:r>
              <a:rPr lang="en-US" sz="1600" dirty="0" err="1" smtClean="0">
                <a:solidFill>
                  <a:schemeClr val="bg1"/>
                </a:solidFill>
              </a:rPr>
              <a:t>Southen</a:t>
            </a:r>
            <a:r>
              <a:rPr lang="en-US" sz="1600" dirty="0" smtClean="0">
                <a:solidFill>
                  <a:schemeClr val="bg1"/>
                </a:solidFill>
              </a:rPr>
              <a:t> Blotting</a:t>
            </a:r>
          </a:p>
          <a:p>
            <a:pPr>
              <a:buFont typeface="Arial" pitchFamily="34" charset="0"/>
              <a:buChar char="•"/>
            </a:pPr>
            <a:r>
              <a:rPr lang="el-GR" sz="1600" dirty="0" smtClean="0">
                <a:solidFill>
                  <a:schemeClr val="bg1"/>
                </a:solidFill>
              </a:rPr>
              <a:t>Μέθοδος </a:t>
            </a:r>
            <a:r>
              <a:rPr lang="en-US" sz="1600" dirty="0" smtClean="0">
                <a:solidFill>
                  <a:schemeClr val="bg1"/>
                </a:solidFill>
              </a:rPr>
              <a:t>PCR</a:t>
            </a:r>
          </a:p>
          <a:p>
            <a:pPr>
              <a:buFont typeface="Arial" pitchFamily="34" charset="0"/>
              <a:buChar char="•"/>
            </a:pPr>
            <a:r>
              <a:rPr lang="el-GR" sz="1600" dirty="0" smtClean="0">
                <a:solidFill>
                  <a:schemeClr val="bg1"/>
                </a:solidFill>
              </a:rPr>
              <a:t>Μέθοδος </a:t>
            </a:r>
            <a:r>
              <a:rPr lang="en-US" sz="1600" dirty="0" smtClean="0">
                <a:solidFill>
                  <a:schemeClr val="bg1"/>
                </a:solidFill>
              </a:rPr>
              <a:t>HC-II (</a:t>
            </a:r>
            <a:r>
              <a:rPr lang="el-GR" sz="1600" dirty="0" smtClean="0">
                <a:solidFill>
                  <a:schemeClr val="bg1"/>
                </a:solidFill>
              </a:rPr>
              <a:t>τεχνική υβριδισμού των νουκλεϊκών οξέων)</a:t>
            </a:r>
            <a:endParaRPr lang="el-GR" sz="1600" dirty="0">
              <a:solidFill>
                <a:schemeClr val="bg1"/>
              </a:solidFill>
            </a:endParaRPr>
          </a:p>
        </p:txBody>
      </p:sp>
      <p:sp>
        <p:nvSpPr>
          <p:cNvPr id="15" name="14 - Ελεύθερη σχεδίαση"/>
          <p:cNvSpPr/>
          <p:nvPr/>
        </p:nvSpPr>
        <p:spPr>
          <a:xfrm>
            <a:off x="3517082" y="2780069"/>
            <a:ext cx="2181842" cy="1210077"/>
          </a:xfrm>
          <a:custGeom>
            <a:avLst/>
            <a:gdLst>
              <a:gd name="connsiteX0" fmla="*/ 0 w 2181842"/>
              <a:gd name="connsiteY0" fmla="*/ 201684 h 1210077"/>
              <a:gd name="connsiteX1" fmla="*/ 59072 w 2181842"/>
              <a:gd name="connsiteY1" fmla="*/ 59072 h 1210077"/>
              <a:gd name="connsiteX2" fmla="*/ 201684 w 2181842"/>
              <a:gd name="connsiteY2" fmla="*/ 0 h 1210077"/>
              <a:gd name="connsiteX3" fmla="*/ 1980158 w 2181842"/>
              <a:gd name="connsiteY3" fmla="*/ 0 h 1210077"/>
              <a:gd name="connsiteX4" fmla="*/ 2122770 w 2181842"/>
              <a:gd name="connsiteY4" fmla="*/ 59072 h 1210077"/>
              <a:gd name="connsiteX5" fmla="*/ 2181842 w 2181842"/>
              <a:gd name="connsiteY5" fmla="*/ 201684 h 1210077"/>
              <a:gd name="connsiteX6" fmla="*/ 2181842 w 2181842"/>
              <a:gd name="connsiteY6" fmla="*/ 1008393 h 1210077"/>
              <a:gd name="connsiteX7" fmla="*/ 2122770 w 2181842"/>
              <a:gd name="connsiteY7" fmla="*/ 1151005 h 1210077"/>
              <a:gd name="connsiteX8" fmla="*/ 1980158 w 2181842"/>
              <a:gd name="connsiteY8" fmla="*/ 1210077 h 1210077"/>
              <a:gd name="connsiteX9" fmla="*/ 201684 w 2181842"/>
              <a:gd name="connsiteY9" fmla="*/ 1210077 h 1210077"/>
              <a:gd name="connsiteX10" fmla="*/ 59072 w 2181842"/>
              <a:gd name="connsiteY10" fmla="*/ 1151005 h 1210077"/>
              <a:gd name="connsiteX11" fmla="*/ 0 w 2181842"/>
              <a:gd name="connsiteY11" fmla="*/ 1008393 h 1210077"/>
              <a:gd name="connsiteX12" fmla="*/ 0 w 2181842"/>
              <a:gd name="connsiteY12" fmla="*/ 201684 h 12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842" h="1210077">
                <a:moveTo>
                  <a:pt x="0" y="201684"/>
                </a:moveTo>
                <a:cubicBezTo>
                  <a:pt x="0" y="148194"/>
                  <a:pt x="21249" y="96895"/>
                  <a:pt x="59072" y="59072"/>
                </a:cubicBezTo>
                <a:cubicBezTo>
                  <a:pt x="96895" y="21249"/>
                  <a:pt x="148194" y="0"/>
                  <a:pt x="201684" y="0"/>
                </a:cubicBezTo>
                <a:lnTo>
                  <a:pt x="1980158" y="0"/>
                </a:lnTo>
                <a:cubicBezTo>
                  <a:pt x="2033648" y="0"/>
                  <a:pt x="2084947" y="21249"/>
                  <a:pt x="2122770" y="59072"/>
                </a:cubicBezTo>
                <a:cubicBezTo>
                  <a:pt x="2160593" y="96895"/>
                  <a:pt x="2181842" y="148194"/>
                  <a:pt x="2181842" y="201684"/>
                </a:cubicBezTo>
                <a:lnTo>
                  <a:pt x="2181842" y="1008393"/>
                </a:lnTo>
                <a:cubicBezTo>
                  <a:pt x="2181842" y="1061883"/>
                  <a:pt x="2160593" y="1113182"/>
                  <a:pt x="2122770" y="1151005"/>
                </a:cubicBezTo>
                <a:cubicBezTo>
                  <a:pt x="2084947" y="1188828"/>
                  <a:pt x="2033648" y="1210077"/>
                  <a:pt x="1980158" y="1210077"/>
                </a:cubicBezTo>
                <a:lnTo>
                  <a:pt x="201684" y="1210077"/>
                </a:lnTo>
                <a:cubicBezTo>
                  <a:pt x="148194" y="1210077"/>
                  <a:pt x="96895" y="1188828"/>
                  <a:pt x="59072" y="1151005"/>
                </a:cubicBezTo>
                <a:cubicBezTo>
                  <a:pt x="21249" y="1113182"/>
                  <a:pt x="0" y="1061883"/>
                  <a:pt x="0" y="1008393"/>
                </a:cubicBezTo>
                <a:lnTo>
                  <a:pt x="0" y="201684"/>
                </a:lnTo>
                <a:close/>
              </a:path>
            </a:pathLst>
          </a:custGeom>
        </p:spPr>
        <p:style>
          <a:lnRef idx="2">
            <a:schemeClr val="lt1">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spcFirstLastPara="0" vert="horz" wrap="square" lIns="165751" tIns="165751" rIns="165751" bIns="165751" numCol="1" spcCol="1270" anchor="ctr" anchorCtr="0">
            <a:noAutofit/>
          </a:bodyPr>
          <a:lstStyle/>
          <a:p>
            <a:pPr lvl="0" algn="ctr" defTabSz="1244600">
              <a:lnSpc>
                <a:spcPct val="90000"/>
              </a:lnSpc>
              <a:spcBef>
                <a:spcPct val="0"/>
              </a:spcBef>
              <a:spcAft>
                <a:spcPct val="35000"/>
              </a:spcAft>
            </a:pPr>
            <a:r>
              <a:rPr lang="el-GR" sz="2800" kern="1200" dirty="0" smtClean="0">
                <a:solidFill>
                  <a:schemeClr val="bg1"/>
                </a:solidFill>
              </a:rPr>
              <a:t>Ιοί </a:t>
            </a:r>
            <a:r>
              <a:rPr lang="en-US" sz="2800" kern="1200" dirty="0" smtClean="0">
                <a:solidFill>
                  <a:schemeClr val="bg1"/>
                </a:solidFill>
              </a:rPr>
              <a:t>Papiloma (HPV)</a:t>
            </a:r>
            <a:endParaRPr lang="el-GR" sz="2800" kern="1200" dirty="0">
              <a:solidFill>
                <a:schemeClr val="bg1"/>
              </a:solidFill>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692696"/>
            <a:ext cx="5400600" cy="461665"/>
          </a:xfrm>
          <a:prstGeom prst="rect">
            <a:avLst/>
          </a:prstGeom>
          <a:solidFill>
            <a:schemeClr val="accent1">
              <a:lumMod val="60000"/>
              <a:lumOff val="40000"/>
            </a:schemeClr>
          </a:solidFill>
        </p:spPr>
        <p:txBody>
          <a:bodyPr wrap="square" rtlCol="0">
            <a:spAutoFit/>
          </a:bodyPr>
          <a:lstStyle/>
          <a:p>
            <a:r>
              <a:rPr lang="el-GR" sz="2400" b="1" dirty="0" smtClean="0">
                <a:solidFill>
                  <a:schemeClr val="bg1"/>
                </a:solidFill>
              </a:rPr>
              <a:t>Μυκητιάσεις της στοματικής κοιλότητας</a:t>
            </a:r>
            <a:endParaRPr lang="el-GR" sz="2400" b="1" dirty="0">
              <a:solidFill>
                <a:schemeClr val="bg1"/>
              </a:solidFill>
            </a:endParaRPr>
          </a:p>
        </p:txBody>
      </p:sp>
      <p:sp>
        <p:nvSpPr>
          <p:cNvPr id="180226" name="AutoShape 2" descr="data:image/jpeg;base64,/9j/4AAQSkZJRgABAQAAAQABAAD/2wCEAAkGBhQSERUUEhQWFBUWFxgYGBcVGBgYGhgaFx4aFhcYFRcYHCYeFx0jHBcVHy8gIycpLCwsGB4xNTAqNSYsLCkBCQoKDgwOGg8PGiwlHyQpLCwsLCwsKiwsLSwsLCwqLCwsLC8sLCwsLCwsLCwsKSwsLCwsLCksLCwsLCwsLCwsLP/AABEIALcBFAMBIgACEQEDEQH/xAAbAAABBQEBAAAAAAAAAAAAAAAFAAEDBAYCB//EAEAQAAIBAgQEBAMHAgQFBAMAAAECAwARBBIhMQUGQVETImFxMoGRFCNCUqGxwTNyB9Hw8SRDYoLhFRZTsoOSov/EABkBAAMBAQEAAAAAAAAAAAAAAAABAgMEBf/EAC0RAAICAQQBAgQGAwEAAAAAAAABAhEhAxIxQWFR8BNxgZEiMqGx0fFCweEE/9oADAMBAAIRAxEAPwAtg47RRjsiD6KKky0sMvkT+1f2FSZazo1ZHlpZa7tStRQHFqWWpLUrUUBHlpZakIpWooDjLVfiUN4X0B0/Fa361cC0I5u4ZNJAPCF8rZitwCRZhpc6kGxt6UVgDLwcSxCL4cWazeVlHUHsOvSrOI4YsOXxk87qMzDTYm1xte2+ldcMeV8PJGIG8QHMDYhgFFj9f4qgMW8sbRtvY6te4I2qox+xm2XZ/EvZVzQL+LoOu/e1N91Nh3ykHIwVi2lgTplPa429qrT4XHYfBrJGfuXIVzGc1uozjdQdRrXWNaDNBHYqJFUzZDa7XNj6G1tO9dEXGWEZu1yPFwRYMSU8ZDBLGdc17Z1tsNyD/FV8DLEuHbDyO0hWS6hdLG1jqd7i1dLw/BmeaOOV2aPSPMLBthqQdLfxVjDRrHhBMkQMwkPi5jewBGpXcak61pFJIG8mA41hSkpFrLuP9qI8tcVMbjLlygHNmG6karp/q9Fua+FNiZFkiaPw3Asc4ADWF1GbrfpWaxuAaLS2mlyNj86cXttMUs8GpwWOwsklliIuTYAixBv32PzrW8AwAZgyrljS5Ot2PRQ3S3pXnvAcBe4BtmFtSB9Ca9J4Bg5Y1UEFCpbMW1LA6FSD0It9L1nrOsDgF5DmJJrnLUpWmy1zUdBHlpZKky0rUqER5aWSpbV1HCSbCnQWQiOrIwiqueVgijqaefELEQqr4kxGiDZR+Zz+Eep+VV5cOoKtiCZJSdFAzfKCPr0u5t6mmkS5CGJacFYLxRDdjpI/9oPwLbqdfaq+FjLLlhsqA6y20/8Axg/1Gv8AjOna9XsRw6QjNOvhxtYCJNc1tR4zj4v7BYe9cSSE26AaADYD0prwKr5I40VLhL3PxOxu7HuzHWuGWpLU9qVFWRBacLUmWkBRQWcgU9PalToDuBfIv9q/sK6y1zg/6cf9i/8A1FSWpVgZH4etPlru1K1FCs4yVXx3EIoFzzPkW9r2v+lW7VluecRGVSKSIuCbhgbWO2lNILNDJxLCiNJftCeG/wAJN/Ua6aHQ1JNi4EZQZUJbbzDW+xFeeQHAMPs8sc0YSxVw9736OpFup1FVMRj8IXzKkx8P4QWBvbTe1xXTHSi/7MnNr+g5zt/iAcM/g4e2bqx1+lAoOesS8d3ZJPhDZkG2tvoWOvrWR5gzeMWYMM/mAbex2qHB4oqb9O1dGio3VGc7q0bR+Ouvw5VLafdnLvuD6bVJiW+zRB2Adm81r2IsRcHuCGrLvjkvmGtiLen+f0rji/GmmNm3tbQn0/yFa6unFxpEQk7ybXgvNR8Nwb+FJZXT53DA9ha16mMUEZefJ4kMdvKwN/N8Pm9/XcUL/wAOeCNjBPB8LoniIxF7kaFCOqsD+lX8dhp4MPJDiFVsxAAQpmW1mGny6/zXn6qUHg2jlEISEomLhOSbxbMptlNwWDDtqCPpRP7lFkxcJ8SR4ysuHLG6lrqWv1GgNr6XoXw+JDhsyxF3UglSAQyhrWZQOl7gii3jRYSH7QkbxzysUKlfLkYHM0asNxoOu9CwPkCx8PikMSxh1zDzKfMAdTp20H61aw3hHDznwDcWUbnMCdzfta9xV+DhmISMujqs0twgchGKmwBAa2p1p+MzYhYocPI6xzIWEg/Eb2KgkaGwv9a0w1Qr7OuCYJcUcPE4ytrky5VYL1DA6tqK2brrve2n00H7Vn+VuCp9r8QYoSSiMOoykAkA3Ga+h0PppWhrPVqyocHFqWWu7UrVjRZHlpZaktUsMF/QDc06CziHDFjXH20sTHh7AA2eY6hfRB+NvQad6r4rGmUZUPhwXIL7NJbcIei9296qY/GZMNeBkVUBsuYI0h1sI1vmVb9Tq1ulVtxb4Jcs0i6IhGriO2mryy3ygj8Urfja+0a/PtWWxnNLZJkga7sRmkIYSMq3Js34RoBbSwNCsHxifG5YPFZAcwMebKumq+U6aMF6VpeUuBpCC0k6GSMNcWtbdSWJJvvsN/0KabTr6egKiLkDiTt4yH+mYySNwHFsnoGvfbW160GWu4ol8MPEyNGSRePYMNwR0NqapUaKOQtORT2pVVANamApya6AooDnLSqSmp0Bzhv6af2L+wqS1KD4F/tX9hXVSuAZzTWrqlaigGtSOHDWzAf91PagnNmGkeEZDYA+bW2nvTSAz3F8RJ/6g3wPDcKQMpBBFrEDr6+lQYWfI2Iw4WMDK2Xygtfcee1xQ98DLhUjkV45M7WVlNyLEHK46HaiHFc0UgxKeG9wDMsZBsx3BtqL3/ftXZBUveDB8mdxvAziIDO8vnByhSbk+mtZXFYN4zZ1Irczxw4jiK+CHVHsQg1yMdwPY0iHxJ8CSG6x5mLahyAL5ie22lU4XlOmClWGsGCy7VcwXDJJHsqk6A36a0eXh2HZYVkV0Zib2/L+G1/WtDg0yQJ4RQmNiG0NypOhOnmHTTvWkYvkmUuiaNpDDBLw7OuIgXJMNAzbnMo6gXtbfagOI4pJJiJJC4a7F3BABu2rad8xoli+JrGC/g+Z3OUq1lI9x1FWuCSYcRz+JEhmkQeHnB1ZiAysAbWK3320rm1Yb8WXFqPRVxGIklZ2w6MreIGZE2sb/Dbex6elGMTxtnwxgxDecMroG0ZOhy3+G4N7GwNhVDi7mNcMkSrBP954kZZrHUeGRmJAOXNpfW9WeY3XFx4Z5CyzxoUcjUFFJy21BuMx+VceyUcL5e2a2nllnieAGLfDZ8SY2QeHdxmsCbqLqdAPN339KFfYmkOJlkbxPCYBit7kK2TMdO2t/Wr/AB5xgGUACXSNwzA7MAdRe2m1Wk5rMUcf2aAp4gbxsoBzDQocmumrdLHS9brjkjgOcCwuGlQYmBGicHIwDMVIt8QB1Hr081FmQjegPDeZZlM33QC5AcqplAawuQoA3NzRDlfmHx43XEMq2sUY6G56Gs2Ui2Ke1WMRhihsfceop4oNCSbKNSTSKI4cPfXYDc0Nx2PEvkQHw+y7zEa2B6JvmbtUvEcZ4igDyxE2Vb2aY/Xyp1LHcVRzRsJIY3tJYqpt/VYa5dT93FvZbeawJ00rRLFtEN9Ip8b4yuFKSYlDIjiyIBkRgv5NL+ELj+/fbcFieBzTSHGQBzBJdrXByZbZ0bYm2hBA1BHW4E3A+Fz492OMMrRLmF26HfyZgR26V3xniHhpGcGxMWH+JQ3UnVj3vpVLc5X+v/BYSJXxOHlZsWYnjKOqsoFwwAy5iR18oJ964iwsX2hkPiFZwLMN1LEEHL19qr8RaVsV4iTRxxSXdUDaXPxLl77iqOFWYukskqxsj5QXNiLaAaDa9dMYKqM22bvg3CRhoZolnSUxlnYLe+WMNfKD8RAvcXvXMPHIHgklUteIKzA2sQzBdCNiCw0rNcOvFxK3jqyuGs2W6/egqb2NupH8UW5K5c8KOe5WSN7xlAcw32t8q55RxfuzRPouf+5sKYRLmZfPkZDZjoCcy2tpp19K7m5iwgCFJHkDgmwAVhY2IN70l5NgdTCECEnS75WB2GUub/Kstyly7BLifCdpAULKjAhTe5sGFupFj2qO+PfY3dchvinNKwTxhEEsUiI65gQWDaMNDoRtej0iAMcvw309qjTDKAotcL8ObUj5nrUtHgY1qVdUqQHEHwL/AGr+wrq1cpoq/wBo/YV1UpYKFTU9NagBwaqcW4eJ4mjJIzdR0tV+LCltiD6UjA3Y0Aeb8d4UuDEUXxhySzG++wA103qpiMPFDI8GFlLGQLnv+HYlQeoHm1rac0wxCMSTBiAwAA6k/wCxoHiuHxxxjG4KOTMXaJ1kAfw7i4KkAXDDTUXFvWuiE32Zyj6FHG5JkjTCnJNEvmkuAJDqf+3TS/XShnEjMI4iZbO1wT1ym1rk79aujldXwjSo2WZmIMYI1W2pVN9NdB9KbDYD7iOJoZZTmBDLc26ED0P8VvGTyuP2M2uCtiYHgliEsWdljDAm4DBtVItvp+9cz8PMDCUs32Z7hSw121X1sTa4o0MNNJfENZoIU8LICCQACqXXf4je9NE8ksCwOLpK6sqyG2Qre7KTsCNO30pybeewVcFJOSJ5Yks6+G4MsZZgA99LLfY30t3FE8FgoocPfGKPtUTqEQm3lH5wOg/mrrRfbW+xtH9mbCKwjIv+E3ZZBsSSdCP1qhxXlvEGbbxAbDOT2AGtcupKndmkVaos8yYFMXGMb4bLKsipIqAsjDLdXHVCMoUjbUba0VjwseI4arJEFlVyLnrpe4/aqvHOGYhTEsC5kCKDlIBVx8RIv10N/wDKtW0hYLmAzZVDW6sAAzfM3qHtawUr7MJjnxEaxmRCRYnPlz2I/CTY2Ftr6VzypIxx6TFUKeID5CPJc3K5R8Ive3S2lavmLAPNh2SM2a6sATYNlIJUn/WoFDuTeAPhzI8qhWYABbg9Qbm2g2HX6dc82NrBqcSgDtYDU1k+aOFKGSQNkHwle/W49a1J1qjxzhsckX3rZbG69702rAJwSRtho5Fe8aLlJO9x0oVxPiY0zgWteOG9s56NL2T066VDgHWGMRjzMDmCHYH8z+3+1C+J8KVwJc+oJzlzYSDoEAubC9q2UO2Z7ukR8wYsxDMfvXkTN4inQn4SE7Ip6dbVjuLY5gg1Ocnub7Wsa0PEeLRGNIzYmLNlYXW2a1xe922G+mlZjGpq7Sfi2ynv6H/Otvhyu2RaqhuHf4j4mKP7PGwyk6nKCTewOpHYWo3wrjGHjw+IhyR55YmN9cwdQGRVPq3S1YKeVI7iMXPUnf8AWn4TjlSQSSE6dBrft7VtGO5UyHh2jd8N4ZFJArgAYiI5xAxN3UAltPp2O++lRzYlcTiVTEQmBJGFyl/LoNdenWhuHmjmjziQriGJUN0sep6jTSrqBjh/DzRzNHmckE5lU2uL9RpfeolGSbVFJp9hHicUUEqpDlmX899/Udu30ohw6EiFIsNIExDSFnjzFcyqPLZjoGNzpcbVlsZw4YeCGaCcOXJEijUxnoL9bj9quY5800ckMo8bKpZNQA3oevQ29ah8UOgxxBpMe6SRygtFCglznKR4ZOZgb6jX30qjyzxhI+INPKBkLkMwJvcC2a17XPxba3vR3g4wsmDnMj2nCtntvk00B6sDc1n8dFHCECeeOW12ZBmDKdUNxcC1jWbVS8fyUna99Gw4xzGkSxyxAukhO+hBG4PyN6JQzeJGklrZxe1ZrCT/APEpCkebCl8y3F9CBc39Na1cqgGy6KNhUOui1ZFalT2p6gZWHOkAyriIAPKvnibv1KMB+9X8PicJNbwpwCekgI//AK2rOw8MkRQrIky2Gh3t6E7fWhGM4fEj5lL4Z+qSX8Nj6OPh+d60Sg+6FcjeYjhUiC+W69GXUfUVTkQ2IG9qy+D43PAt1ZwL6eE97+ul0PzFWm5/xeyqZNd5I0X62UU3oy6F8SJR4Zh8XHis3msDe99CKtw834j7WQVuua2W1WIOfMUxBOGhFx+Vbe981wakk5hxV83kXr92kea3uUprTkJyic4/mATTGCTD54mIBFiDfuLbEd6AcZxkuHxaw4ZZFiFsqAsTmPxFhuTtr7dqIzcZcvmZnLb3zBTf3AH71XxCZ38SQnN3MzX09c1P4ck7wJyi8M45kilGMVwDmYI50IIkyjNoBYi4B+tDuILjMMBmV1jcaWvo17k6bdPpV3EqkmudMw2DSNb9TTycNjlUeJNGewQk2+YGv1p012hYfQPxuBlGHzrInmtmTOLtpYkj31rQQ8ISfDYVjiFSSIMpASRvKWLLlKgi4uwt61WwXAoGGRQzf23J+hrr7CInsonCgEZTGdOu4am5J4cgS8G2KYdmuMRCHIVTn+7Y5QFF89idqTxRjeeL5MD+1efycRlX8TWvtIrjb6ing45L3j98wB9OgP1qFpp/5Ivd4N4zQg/1b/2qx6XqNcXBmsWk/uCaH9b1kF4lMwvpoRsyNr7A9faq/E3xQT4XN72NiAP0qlop9kvUN200I/FJ80A/dv8AVqi+3w2BzOL26IRr65+9YDDY6TyqR5lv8R3J73NStxxlGVowG/KP3/TetF/516k/FN5iOJRxC+VmY/CCV19bKTt71ncTxcuWObf4mA0UW1WLrqLdaAQI8hPmKqdXJJ0H5VqaWQ5dvIo0Fjr6k+9VHRjH5kubZNPxc7J5I/Tdj3J3O9D8XxUkNfsben+VRvMxO1trfuP3qHFQeRj1Ouv71ukkRkzmMmBZrE3Go9R2/eqMuKLDU7Vd4hhApve+n/ih4tbTf+BQ3QIqzHT16/6+VVWT96KyyDJqAPbr70LlNzpasrT4NFZpuV+MtC1kW62u9h5iO1z0otgxh1QYgzZc5ZZIQDmCt0B6ixoBy/jMrhGRjmsLroRfsa0sGF8TFZIY0mEn/JNg1tc1rbNcdK0nmmZxxZ1imVfBGANy9jIpH4r+XfS1rVNjThmx2IURyxvlYgAiwkVbt5bXClweul6FycGV1aQMkNnAylj62GxsdL60QwnGHiyPZCPOjSZQSTbbNa96xlXvz6F5IeAiJsJiZLZZboLZj5lYnMo9euvaiGOwYlwuG8Kdbpnzrms4JIsT0YWHfTtRXi2Ojjiw0ZgjdZl8Rm18xuy2BuCpFgDXcv8AhkiN4uHnvCSbLuVuLlGYHcai9ulczdc/p4NK9DW4fAGOGIWBsinMLG9xvpXNZ3lfjWLbFpE39NfIVI0CjqK0062Yj1NQ85LWMHAFKnpqQEaR6q1+gqSWzfEAfeuU2HsKV6lcFA+blzDsb+HlPdCVP6UouDZfgnnUdhIf5ogDSvQAOn4cyox8fEGw2z7/AKVkeE8RVpAJMzAtlN3a+pt33rfX6UKTliAS+Jl1vf0vRlBSou4jljDI2kYOnUk7+5rheCwD/lJ9BV1nuaagCp/6PFe4jUewFWVhUCwUDTtXdKgDHYLgOITFZumfNmvsL32rc4zEZ3Ld6r3pxQlQD0wjHYfSlXQFMDN834BiqlEBAPmsovVLAcUjw+HkWYOC4IjCEow7klSLjXY3rcthsovIQo9dzudB12P0rK85YbDzZArkSJoPLcG5Glr3O17ilsb4CwBwzgsjqsyHNHnCnMASGOuUj1ArQ47hSM9siBjoSikEAfhVdQX6kdOtdctQsiiNBcK+diwGXMBlUkX0y3+He+4NaGCIRjQ5nO7n3J0HTc+/W9aRuBn+YEwcv5VAZVAGyZr99XsvmPWrDYAn/wCM+hVtu2jfxV69KpcmyqQAxHAtP6e35HG3WysF/ehk3ClUWvkv/wDKGj9vMRl6962QpVS1JLsTijyDjXAWXf4dwRqPWzbUClgVdG/SvWubUgihLvEhPcKASd9xXnM2BixEJKqVkWxUg3DAbrl+d7+lbw1ZOzNwSozGJxGmQ7VW8K401osnDfEcKdNOuh06VfblWXCgTSreIkhWBBBO4Gh8pNtARV7+n9wr0JeHcHlIhZI2ksSTa+g6HTW3f2otg8FJLNLLBG0DRRmTMt7XA116XvUWAOSSPEF/DjZrBb2ItbRepBB/eiHKJRsYI2lKrIGQg32I6+lq1lb9+DNYBHCIcPIkzYiR0YsLAC9zfW/+v2opw7GkZcEYwYcwcPbUlvxZjuLdK5mwEBleOBWKxZnYkA5lT4ttrWorh+bmxMU0KQBQi+TKCSFHc+1c7bST7r7o07roMy4HEKxw8J8TBWKhgFYLexJa3wte/bparfKnC3w8To7Zi7A6bDL/ADQXl551wc8sCkSFlXKNdLgllUkljbtV3HcbxUmFhIv44kYMB5ZGjtZTawY+a/rWMm+C0VHw+IOOJhe5uCLHYda2WMfM19jYX96yHLnCsSuISaa6kate4JOvxA61rJGuSe5qOijkU1PSoA5Gw9qan6U16RRGZgDapK4MYveujQArUqVKgBA09MKegBU4pqegDiTFRoQJZUjzbZr629BVqbDFSNQwIurKbqw7qRvWP5t5blnlSSMeIMoVkuAQQSQRewIOY39qscG52igjTDyoSUZ1LK1ypLebKLWYAjqddTpfSd2aA1GVVF3NvQak+gFU8dxsR+WNDdtgATJqNzbRf1OnSq2JdvtAiDhQzBTN0sQDcX2FmBrNtx5osQVCBlWQobggsVNjm1uTcVtFLsht9BVmxE5IZit7iyG7/wDc+yC+4FzrtVzBctxoSW3O6gk7fmY6t7aD0rQ43D2VWVQqsAbLsKo0ObawCiIzIgALLEt7C+guelgL/QdKlkisAQQytsym4Pex7+h1oFzRwKTExp4J+8jYsoJsGDABlv0Oike3rT8rcSWNWw+LYxuWXSwIQgEXYg9cyjS+wNZXksMinFd4qAxsVPTtsR0IqMGmIe9K9NemoAqcW4auITIxtrfYH02PvWSx3B1wDNLCnTyNrZWItrrpY/vW3vVHj2BabDyRrbMQCM2xKsGyk9AQCL+tDxlch4MKnHi+GviY2tnsrZbeZt/Na2gvoDrpXfCMDmgmad1MTowEQa7Fk8wZB6euu9HOHYEx4KdcYgVAVIXQnykgNoSPxWvfqay3CsJEhEwlaSMOwEfwMux31BBzVtCTeDKUUuCtg3jMRlxSORosIXQGx63HSj0XB5PtUOJSLJHoTcXAWw1N/npUeJ4cseIjMk4TDurNEj3OUgkEHKL2zAG9tR7UQ5Zxc0WIkh4hPkgkjNgxJUg6I0dumm4rbdaXr/BJT4hws4eKbEcNYyXdllyjMURutrfCdQTVLERYyPCxzYYWufvTB8St+ESKuqg9DtRzjWFbhyvDF50xCkFxrdWGhB9jRXlCBI7h51zzJYRjTUkElgevlFYW6e3x9DR1eQbxNsZLDhnHlYDz2spJ/M1uu2tWuKcvSTTRzF9cq5vcVopEKmx6VwTUuTGlRLPLmPyFRimrpR1OwqRnQU01CpeJuxuhKr0A/n1p602Mm0EOlc05Nck1kaD3pXrgGlegZ3Tmub096AHpXpiaVAHVRhjmqxFAW237daE8e48mEHnBzdraj5VSi5OkS2lkIYjFCNbn5fvXnvEkilmkkiLK7eYrZbNJa/lv8N29wd+tGeG8ZGLEoklJZ42VFUaKfi32u1svzrD4zBSRMxVibG23711Q0FxNGMtT0NtyhzX45Kz5BHkYBioBTKps2YC+hUeU39r2qbmfBQMWxGGkDENeVdQV6F7HQi5FyDpmF6zvL2FILSzBMjCz/hLKSM1m3Ddj3ArVtyh91NkxAkWdCEkCldbq1pBmPVQCABofaubW05RNYSTL/IeOlmSXM2eIDS7Kcp9r3A/Si6QBkZ1kjZUF3ysCVH/UNxsaw/DOWcUkcylkXOmVQrXB8wNjpoDl/Wn4FwHFAyLIDGCjrdiDfMCMq2OoNx2rBNoqizzTzXkVGwkmbzBTp1N+4sdRahmIxa4g+NJZJCFzhRYNqFby7XtY3FvhqTg3A/DmP2kx2XMxjLA+JlBYIB6kW1oQOMkSB1WNVzX8PKMpBO1z5rAaDW9Jy5YqPVjjsPKkbLOinIq2ckHyi3mIFlPvUc0RRiraEf607159huVMR5mhBkTObOGUgAnTPc3UgHXT61vQSFRScxRES+18otf/AF2qoO0hivSvTE1wcdArBZZQjdtyL9TbarESUqq4/jmHglKSXe1vMlrWYBgRrroRRNsIGCvCfEjcXVgOnW/tRYFLEYZZEZHF1dSrA9Qd6yvKvBsCJ3wrhnzNlS5PlYbEEag9L1oDzPhUkKOxJG5Gwtves/zHhoSv2rAsS6nPItrEx21ZbE7aEg2NgT0NLckw8Df4jcpxqiSNmj8FcoUC4Zb5tD3uSb671RxPDIeJ4cSw5oWwkSqwN2Dxgn6MCT6EE9qL8v8AGWxODnhmHiZE8SO+titgVB7EHb0qnwji+IhUDDwmJLjNlU2Nr3L2G2vXTQ1olVr3ZLd0zRcr8ajxyCAxi8UYCMdbhdNe1UcVyiy4vxCStiGy9vb0rjjvBM6mbhxQqXIkWJrFS/w6G1hcED3tVzlnmhMVGIZM3ixRtaQkENlucjC1xoCAb9KV2/IcLwFppcxJrilTqL0hjqvyqrJi1ZgL+XWw2JI6nvra3cdad8QH+E3QEjtdlNmB0uBo3TWhR4XeVmFzmIOtrdG0tbQd/UVcUuxNlwOE0Ugbk77knsaVEYcIoHm1PUmlT3CojYVzTR3605rI1HpU1KkMenvXNK9Ajq9VsVxaKK4ZvOFLBept0qwTWf4zwYFxiFBLr0vvaqjyJgabjBneSaFzDJEVIu2hFtxfYg2oNz9j5Wigzv4sjoWZ817i/lB7EajvtUp4ozyzRsBBGwbOMosLbEAC970M43hoMsKeKXJA8wGgBOmhNwd67ErjgweHkAcM4u8dyGNuoBtf/RrRQ81qzAym7EKc3W46Hve9AOMcBOHnMbG46NbQg9fah4Azdf8Aat4arqn8iJQRtONc5ZlZUUZQ9ha+x0ufmARWh5B4xMmHnfw5Z4rJ5UF8rZrZvTTMNO9edYPDuEzFLpexJBIF9r1t+AcdGfDRJmiQPeQqCNb6X26WpSaePUSTWTY8W5thiVvBfNKMpyMpFgd7na4vVzljmkYvPFIqhwpZWXTbob9aF4GCDHzYmSWKNPPkWQNkDEkghgxsbgXuLVU5C4gYMSYWjsHbw3B3Fzl0buDb6etebqLa+DpTvIKxvDp/tLWUli9w3S3SjXMfKqCOKSKMZ0AMlibMerZb2v1rTOLEjsSL+1VeKxs8Mir8RU2rNxwX2RcgYVvCnYG4IHl69df1omsRO1ZXkWR1xSAnJYEOG6i1tPnUnO/E8RBiMiEqlrgjrr3pRl6ioKca4uMKVDJnZrkLewsLAk231IFvegPEOBPiXGIgAySsbhm/puAt99WWxUj5jpQvHcwHFpEsgOYZskgvfKfNlcbMCRfoR36HW8v8yw/ZMkgsYzpbUsTuT66AewFCd5EUuJco52UpJbyqGuL3IFswvt/4FDZ+NT4SYRK7jwyPDtoCpsb22a5LXrbYHERYhSYScw1K2INqyfMz4lJ7qHyWTw2UMQGA1By/C2a5BO4Itto3iv8AY+UA+NYmN8SWtZWN5BcL5m0kUaGwvcVfHDjhYzJhJlmGTyKdZBnUjLItsptfcb6aC9cc14KJoopcSki4mZGLWIQPlIVXdSpJY9xa4FyT1HYLC4gQ+LhwxEbL4ijVwrXGZbfEtwASNR1HWovkCTg+OmfDSQsFitY6pke4G1wLm/Y9q3+DwCycPRM4lBV0dl0Izfh+V96w+M5glmjWKbP92+ZHkB0VlyspBsWW9tRtY+orSco8BlwpzF80bpcAXt5rdPpWynuVMmqdoGLiH4Wqi4lEpIF1IAy2YAgNa5OvyNG8CMAreMoWCaVSzLdiA1yO5CZrA/PtVvH4dWQh1Vl6qwBHpoaz3FeXI/GWXNZXU+RQLAooGmvlFrdKatg/BoeBccjxRdCMjICbnbTSosbxADQaDsQbm257gba+/agcHHMNGzvENW3H4R/JG29SRMJSGzA5jrboT71stJrLI3dIIrIXy6HUaAWBJGp9AP596KRRhRpqTrr0uBcVFw+IJHL5bEyrY26BSLD5mpAazbLSOr0qa9PUgT4nhEqbqf3/AGqiYiDrQLCc14yEgTTOjLoC4E8LA9cw1/U0dwXPPiaTQRTD82HezW018OTXv1pOMlmvsWqfDFTXq9hvAxTEYV7sBcxuCrDvoe1QYnAuhsykVPPAENK9c1JFEzfCL0AD+N8VGGhMpXNYgW6am1zbpQDi2MOLwYxY+6EDhXy3yuG1DAfmFrfOjWKiaRjG63Q6EHrVLgfC5ommhls+GcMoXNoVIOUZdwwOU37inGVMGgPxAHiISbDxrkFkfNlQllHVidyPWg3CuHq0kmFxKiBwSUka4y6aA23BuNRR7mflphCkeEGVVYta51Pr9BWZ4hHNMBJOTEY1WIGxBIHQaakC9dENRMycXRxivEhBE4SQAMqMbOASNCp7WN6bD8LVvDOZQjI23xZgOg73trR2SOHwvBCPIAokzkWvptbprehWAxMcwdSgjdFtF0ObT63FzW+7NX/JDWLo6wS+C6eLdmZSqxnTMNCjH6/Wic2ElmBxbhUnVrZBZDIFAHw9SNtBfSqLYpWiR5bvJGSodTex0yg37WvXOO4SUWCZpWckhrC+g317G9EpXyCVBQ8PfFYCPwVMTpN5xc2bTRrHtqKIcM4/4eLRvDQsmRDe5JKgLm/uPerx5ymXFoqRhY2EZ8NlUKysBnYkj+436W9KFc0YxY8RI+DyuQb3Q3OW+pHUm1tR61xa0jWKPQOI4Yq5OUqp1FwR8qrKaDcpcRleJy+Yxuq2zZgA4N9L7m19R/NFb1BSyZLmTCSLOXAJUgWI6EUX4pxqOXhyKXDYgWFup6/sKXG+YPCYRZAwcG5P0rKY7hQUqXby3UjKRm12GvzrN+BjctYmKCZc6l0IYeHIfKtvL5WAueun70T56bDJDEMLcZjnZQbso8ykXG9mH0sakx7YXE4QuiPHNh7dQRIsjqjE+XSxKm3pvvQXD8KOKlKJZHytk1OrKpYBrn8RFr+tOlxIm+0X+X+PTYSMkG99VLDodWAJ3F9a7xnM8mNCsLxlQLZSQG1G476309aE8M4zJFLknSR8oIdHBsLCw32Oa1WcXgSZM+HTJG58oW1r6XH11pNZTQeAlwnGnFt9lxikZZCqSaCSK+hbM2hXRSVa4PobGr3E+W8RDhQ+Fk8cFgH8MrYgA5QADuGNyL+w0qLnPBuuGw7MqmcArKQBnK2smYjVgBcfShfB+LYnC4eabIwRsiFivlBJzKbMP+kLe2mb1pde/uUQ8PdDJkxAceZQQdwbG+h2vcfStcOPN54S6x+GPur3ObsDbb3oEmO+0NFKYFd82V5FAUMMt/OFFgy6a9Q3pQmOQgSzSEF45QFB6rrow2I03rp04+pm/AVOPdhnd/K/5SND10J3p+BJeR8ziQEBBrtm1bS+9wg+dYfmacxZChIEi5iOxJI6VQ4Nxhke99CAG9rg/LveuuEU1T5Ri20FJ7xySpcZQ5sT2rQ8D42Aypc6mxP6A0GwfBziSWWRbMToxAY21sL7m1F+H8KhjNlJZ1IJ2sB3Ppp+lbNpRpkK7PSEA8JSBbOWbTtoBoNutc0D5U5sbEN4RUFERly5RmXKPK4a19wOut6OtCwALKQDsSND7GvMZ1oV6Vc0qQADFcoodYGaI9gfL/8AqdKD43hEsdi8QJH/ADIdD/3L1rX566Wakm1wVV8mVw3FBIQTcyJs8ZKS6dGG4PrWh4fzvONBJHiU/JOMsg9Mw+e4NRcQ4JDNqy2boy6EfMa0D4hyfIw8sgl7Z/K9uwkXU/MGm3GX519UGVwbM8x4Nx9/HJhW7hS8ZtuQy3/UCs9zMHSVXw8wlisMhibQHXMWsd6z0eAlj8rytCbGxmvlHWyzICNdvMFp4cPIpJPlYWsVsFYd86Gx6d+tUoJ8Sv5icvVHpGGhlmw0Mki2kIIboWAOhNQnhz9qyR5gmjADTyqQNAWDD2Fwav4Li+MZb+ILHbMguexOmlLZJINyDTYVhup+lDuNwXhbNHntqAR1HWqTc5YpNzE2UkEEdR7H0ph/iNMPjw8bDuCw/wA6eyXoG5A/h2Onmw8gWJUcWANug6UK4jgQcVhvEXLoA4UfUj3rcYHnTDyDz4d0HUpZh9NDU4nwMzjLMobpnBX5eYfzQ5tPIbcA+PlfDxB0VcyOc3n116bdr0B5Q4DPDiWacAoAwuTcMCLLYe9j6WreS8He2ZbOvdTeqMkZGhBHvUbndodYoHcz4Z5cO6x/FoQBpcAglR9NqynLvK0rSK8qtGqhr5tL3Gyi9zvvtvrW6vXGepYyZNEVRsosKVQy4hUUs7BVG5PS+lUsfzBHF4TJlmRyQxuVyka5SNDci5+VAuC7iMGjkZ1BttWf4pyl4hdg5AIuAOhXVSPnWtRI5GCxOgZlB8Mt5gTuoOx9t9RTLhSVJUg23t0ptIEzzXC4+XCI5mytnvFZluMrA5iwOhva2o6+1VuFQ554/CyxMzb5iFGuhH5dK3HGeBJiAL6W7VneK8OSPFxrGx+FQwAva3luLd9NO9TFfiB8YIuasHiF4kyzM48wswJKlDpY202sLUhMHfJhg5WxeMA39dR00rQc/YAF0nViAUVbNvoAB89KoYSKA4Yx4I3xgILDzXZfxJGT5QxNtANbEdbUt1CaKHMEOK+0DxlfOVW1wbkAWHvRbivNuLw5hVo86Kiqyst1Ydc380E4JxWfOvjMyjxBl8W/l181767V6BzLxRMOyOwEiyDysmoI20qtN3VA16mbwnOrJiAiYRRC4U5ACAuYDNlI61m5rqmJR5FXMTkBW5OVr3B/DprR/E8WfCYjNIjNHOmZRtoeo9azmEUzzzRjQgExlyAD2BJ2NjXZCv3M2C+McN+0RRFZVeRRkKHRranc6G381lJ4jGxQ7/x6d63+IxYiyePhrzx6HSytqMoIW2tr69dKGNg0bxcQ6DKSRkvcqTroCc2UXIvV8u0yesgbhmKJIXQhQTf6/wCdGuWsd/xcanVG0K/XSiWA5Sw+RcsuZnZbqRlyAjMPMTrsfSu+B4KFZkdl1BIFxbI2oRzrqA1ia03O8oiscmkxOKkwc5hw3khkuCx111B37b0Y4Dgp4o5BIytG7KUyvn1G5HbqO9jQPG4PGS4cxzXusiuhYg3BBDZSCbg+U/KjPLWFeDDeG5uS17dr9q4GzooJXpVxmpVIyve9MaVKsdzNaHBrlnNKlRYqIszHRrEetD5eWYmNwMh7oSv/ANSKVKjkOCOfgcuUgTluwkVH/VluPrRBIsSABngYAW80Fv1RwaVKgCBuGuWZvs+EJY3JXxkvfrqzVXxfCSQf+GF7aGOfNbr8Mka3HpmpUqalJcMTS9ACXEb2VrPsYmBB+RXMvbrVPF4o+ICQVNutj9bb70qVdOhqObakY6sdjSRLw7meWJh4bsh/6GIB9xtWowX+JM5H3ixSj/qXK2nW66dulKlXQ9KEuUQptBaHnDDv/VgZPVCGH00NE8FhoMRcwSE+hUj9xSpVxasdjwdEXasH8w8svLC0YbKbqQ3YqcwuO2lZH/2nLHA13QnMGy6lbKD33Ot9qVKs1nIyjhcWxlzBtTfLe91bc2PvRvkETnFWU3zXzhjob/8AmlSpSbomlk1OOjMedmGik3HtXm3MeLGIxAkAKrlCXHRrk6jsQV77U1KqatMrujQ8ycUUYeGGYEvHECzbkbkC/Wy2HyrP4rCRwx/a8PI4fMpKsAQcx1ZW/DrbSx33pUqmS/C2TeUiB+ImdBIdMrZWPfOMwOvXysPpVvHYqfwEjbVIgZdxfKdT+nmtSpUQm2mh7EW8PxJ8dgWSMXbDsrx36DUOATbQixt3Wq2FtiYyuJsk5byuijfbzZdP9qVKurTk5c9kSVfQqvw/GOuWOQM0BGYXscvw3zH4um9WMcXxT2jUeLlCyE2AYiw0+dPSrZXf0MlkHyt45MBXJLGCbqbaqBv0OgP1o1wfggxSIRMIiGUMCp8xUAD4Ad9N+9KlWcZN598lSw6NJwTjk0jzwzqoEei2toVNrXG9EA1KlWEmak8eGJFKlSqb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0228" name="AutoShape 4" descr="data:image/jpeg;base64,/9j/4AAQSkZJRgABAQAAAQABAAD/2wCEAAkGBhQSERUUEhQWFBUWFxgYGBcVGBgYGhgaFx4aFhcYFRcYHCYeFx0jHBcVHy8gIycpLCwsGB4xNTAqNSYsLCkBCQoKDgwOGg8PGiwlHyQpLCwsLCwsKiwsLSwsLCwqLCwsLC8sLCwsLCwsLCwsKSwsLCwsLCksLCwsLCwsLCwsLP/AABEIALcBFAMBIgACEQEDEQH/xAAbAAABBQEBAAAAAAAAAAAAAAAFAAEDBAYCB//EAEAQAAIBAgQEBAMHAgQFBAMAAAECAwARBBIhMQUGQVETImFxMoGRFCNCUqGxwTNyB9Hw8SRDYoLhFRZTsoOSov/EABkBAAMBAQEAAAAAAAAAAAAAAAABAgMEBf/EAC0RAAICAQQBAgQGAwEAAAAAAAABAhEhAxIxQWFR8BNxgZEiMqGx0fFCweEE/9oADAMBAAIRAxEAPwAtg47RRjsiD6KKky0sMvkT+1f2FSZazo1ZHlpZa7tStRQHFqWWpLUrUUBHlpZakIpWooDjLVfiUN4X0B0/Fa361cC0I5u4ZNJAPCF8rZitwCRZhpc6kGxt6UVgDLwcSxCL4cWazeVlHUHsOvSrOI4YsOXxk87qMzDTYm1xte2+ldcMeV8PJGIG8QHMDYhgFFj9f4qgMW8sbRtvY6te4I2qox+xm2XZ/EvZVzQL+LoOu/e1N91Nh3ykHIwVi2lgTplPa429qrT4XHYfBrJGfuXIVzGc1uozjdQdRrXWNaDNBHYqJFUzZDa7XNj6G1tO9dEXGWEZu1yPFwRYMSU8ZDBLGdc17Z1tsNyD/FV8DLEuHbDyO0hWS6hdLG1jqd7i1dLw/BmeaOOV2aPSPMLBthqQdLfxVjDRrHhBMkQMwkPi5jewBGpXcak61pFJIG8mA41hSkpFrLuP9qI8tcVMbjLlygHNmG6karp/q9Fua+FNiZFkiaPw3Asc4ADWF1GbrfpWaxuAaLS2mlyNj86cXttMUs8GpwWOwsklliIuTYAixBv32PzrW8AwAZgyrljS5Ot2PRQ3S3pXnvAcBe4BtmFtSB9Ca9J4Bg5Y1UEFCpbMW1LA6FSD0It9L1nrOsDgF5DmJJrnLUpWmy1zUdBHlpZKky0rUqER5aWSpbV1HCSbCnQWQiOrIwiqueVgijqaefELEQqr4kxGiDZR+Zz+Eep+VV5cOoKtiCZJSdFAzfKCPr0u5t6mmkS5CGJacFYLxRDdjpI/9oPwLbqdfaq+FjLLlhsqA6y20/8Axg/1Gv8AjOna9XsRw6QjNOvhxtYCJNc1tR4zj4v7BYe9cSSE26AaADYD0prwKr5I40VLhL3PxOxu7HuzHWuGWpLU9qVFWRBacLUmWkBRQWcgU9PalToDuBfIv9q/sK6y1zg/6cf9i/8A1FSWpVgZH4etPlru1K1FCs4yVXx3EIoFzzPkW9r2v+lW7VluecRGVSKSIuCbhgbWO2lNILNDJxLCiNJftCeG/wAJN/Ua6aHQ1JNi4EZQZUJbbzDW+xFeeQHAMPs8sc0YSxVw9736OpFup1FVMRj8IXzKkx8P4QWBvbTe1xXTHSi/7MnNr+g5zt/iAcM/g4e2bqx1+lAoOesS8d3ZJPhDZkG2tvoWOvrWR5gzeMWYMM/mAbex2qHB4oqb9O1dGio3VGc7q0bR+Ouvw5VLafdnLvuD6bVJiW+zRB2Adm81r2IsRcHuCGrLvjkvmGtiLen+f0rji/GmmNm3tbQn0/yFa6unFxpEQk7ybXgvNR8Nwb+FJZXT53DA9ha16mMUEZefJ4kMdvKwN/N8Pm9/XcUL/wAOeCNjBPB8LoniIxF7kaFCOqsD+lX8dhp4MPJDiFVsxAAQpmW1mGny6/zXn6qUHg2jlEISEomLhOSbxbMptlNwWDDtqCPpRP7lFkxcJ8SR4ysuHLG6lrqWv1GgNr6XoXw+JDhsyxF3UglSAQyhrWZQOl7gii3jRYSH7QkbxzysUKlfLkYHM0asNxoOu9CwPkCx8PikMSxh1zDzKfMAdTp20H61aw3hHDznwDcWUbnMCdzfta9xV+DhmISMujqs0twgchGKmwBAa2p1p+MzYhYocPI6xzIWEg/Eb2KgkaGwv9a0w1Qr7OuCYJcUcPE4ytrky5VYL1DA6tqK2brrve2n00H7Vn+VuCp9r8QYoSSiMOoykAkA3Ga+h0PppWhrPVqyocHFqWWu7UrVjRZHlpZaktUsMF/QDc06CziHDFjXH20sTHh7AA2eY6hfRB+NvQad6r4rGmUZUPhwXIL7NJbcIei9296qY/GZMNeBkVUBsuYI0h1sI1vmVb9Tq1ulVtxb4Jcs0i6IhGriO2mryy3ygj8Urfja+0a/PtWWxnNLZJkga7sRmkIYSMq3Js34RoBbSwNCsHxifG5YPFZAcwMebKumq+U6aMF6VpeUuBpCC0k6GSMNcWtbdSWJJvvsN/0KabTr6egKiLkDiTt4yH+mYySNwHFsnoGvfbW160GWu4ol8MPEyNGSRePYMNwR0NqapUaKOQtORT2pVVANamApya6AooDnLSqSmp0Bzhv6af2L+wqS1KD4F/tX9hXVSuAZzTWrqlaigGtSOHDWzAf91PagnNmGkeEZDYA+bW2nvTSAz3F8RJ/6g3wPDcKQMpBBFrEDr6+lQYWfI2Iw4WMDK2Xygtfcee1xQ98DLhUjkV45M7WVlNyLEHK46HaiHFc0UgxKeG9wDMsZBsx3BtqL3/ftXZBUveDB8mdxvAziIDO8vnByhSbk+mtZXFYN4zZ1Irczxw4jiK+CHVHsQg1yMdwPY0iHxJ8CSG6x5mLahyAL5ie22lU4XlOmClWGsGCy7VcwXDJJHsqk6A36a0eXh2HZYVkV0Zib2/L+G1/WtDg0yQJ4RQmNiG0NypOhOnmHTTvWkYvkmUuiaNpDDBLw7OuIgXJMNAzbnMo6gXtbfagOI4pJJiJJC4a7F3BABu2rad8xoli+JrGC/g+Z3OUq1lI9x1FWuCSYcRz+JEhmkQeHnB1ZiAysAbWK3320rm1Yb8WXFqPRVxGIklZ2w6MreIGZE2sb/Dbex6elGMTxtnwxgxDecMroG0ZOhy3+G4N7GwNhVDi7mNcMkSrBP954kZZrHUeGRmJAOXNpfW9WeY3XFx4Z5CyzxoUcjUFFJy21BuMx+VceyUcL5e2a2nllnieAGLfDZ8SY2QeHdxmsCbqLqdAPN339KFfYmkOJlkbxPCYBit7kK2TMdO2t/Wr/AB5xgGUACXSNwzA7MAdRe2m1Wk5rMUcf2aAp4gbxsoBzDQocmumrdLHS9brjkjgOcCwuGlQYmBGicHIwDMVIt8QB1Hr081FmQjegPDeZZlM33QC5AcqplAawuQoA3NzRDlfmHx43XEMq2sUY6G56Gs2Ui2Ke1WMRhihsfceop4oNCSbKNSTSKI4cPfXYDc0Nx2PEvkQHw+y7zEa2B6JvmbtUvEcZ4igDyxE2Vb2aY/Xyp1LHcVRzRsJIY3tJYqpt/VYa5dT93FvZbeawJ00rRLFtEN9Ip8b4yuFKSYlDIjiyIBkRgv5NL+ELj+/fbcFieBzTSHGQBzBJdrXByZbZ0bYm2hBA1BHW4E3A+Fz492OMMrRLmF26HfyZgR26V3xniHhpGcGxMWH+JQ3UnVj3vpVLc5X+v/BYSJXxOHlZsWYnjKOqsoFwwAy5iR18oJ964iwsX2hkPiFZwLMN1LEEHL19qr8RaVsV4iTRxxSXdUDaXPxLl77iqOFWYukskqxsj5QXNiLaAaDa9dMYKqM22bvg3CRhoZolnSUxlnYLe+WMNfKD8RAvcXvXMPHIHgklUteIKzA2sQzBdCNiCw0rNcOvFxK3jqyuGs2W6/egqb2NupH8UW5K5c8KOe5WSN7xlAcw32t8q55RxfuzRPouf+5sKYRLmZfPkZDZjoCcy2tpp19K7m5iwgCFJHkDgmwAVhY2IN70l5NgdTCECEnS75WB2GUub/Kstyly7BLifCdpAULKjAhTe5sGFupFj2qO+PfY3dchvinNKwTxhEEsUiI65gQWDaMNDoRtej0iAMcvw309qjTDKAotcL8ObUj5nrUtHgY1qVdUqQHEHwL/AGr+wrq1cpoq/wBo/YV1UpYKFTU9NagBwaqcW4eJ4mjJIzdR0tV+LCltiD6UjA3Y0Aeb8d4UuDEUXxhySzG++wA103qpiMPFDI8GFlLGQLnv+HYlQeoHm1rac0wxCMSTBiAwAA6k/wCxoHiuHxxxjG4KOTMXaJ1kAfw7i4KkAXDDTUXFvWuiE32Zyj6FHG5JkjTCnJNEvmkuAJDqf+3TS/XShnEjMI4iZbO1wT1ym1rk79aujldXwjSo2WZmIMYI1W2pVN9NdB9KbDYD7iOJoZZTmBDLc26ED0P8VvGTyuP2M2uCtiYHgliEsWdljDAm4DBtVItvp+9cz8PMDCUs32Z7hSw121X1sTa4o0MNNJfENZoIU8LICCQACqXXf4je9NE8ksCwOLpK6sqyG2Qre7KTsCNO30pybeewVcFJOSJ5Yks6+G4MsZZgA99LLfY30t3FE8FgoocPfGKPtUTqEQm3lH5wOg/mrrRfbW+xtH9mbCKwjIv+E3ZZBsSSdCP1qhxXlvEGbbxAbDOT2AGtcupKndmkVaos8yYFMXGMb4bLKsipIqAsjDLdXHVCMoUjbUba0VjwseI4arJEFlVyLnrpe4/aqvHOGYhTEsC5kCKDlIBVx8RIv10N/wDKtW0hYLmAzZVDW6sAAzfM3qHtawUr7MJjnxEaxmRCRYnPlz2I/CTY2Ftr6VzypIxx6TFUKeID5CPJc3K5R8Ive3S2lavmLAPNh2SM2a6sATYNlIJUn/WoFDuTeAPhzI8qhWYABbg9Qbm2g2HX6dc82NrBqcSgDtYDU1k+aOFKGSQNkHwle/W49a1J1qjxzhsckX3rZbG69702rAJwSRtho5Fe8aLlJO9x0oVxPiY0zgWteOG9s56NL2T066VDgHWGMRjzMDmCHYH8z+3+1C+J8KVwJc+oJzlzYSDoEAubC9q2UO2Z7ukR8wYsxDMfvXkTN4inQn4SE7Ip6dbVjuLY5gg1Ocnub7Wsa0PEeLRGNIzYmLNlYXW2a1xe922G+mlZjGpq7Sfi2ynv6H/Otvhyu2RaqhuHf4j4mKP7PGwyk6nKCTewOpHYWo3wrjGHjw+IhyR55YmN9cwdQGRVPq3S1YKeVI7iMXPUnf8AWn4TjlSQSSE6dBrft7VtGO5UyHh2jd8N4ZFJArgAYiI5xAxN3UAltPp2O++lRzYlcTiVTEQmBJGFyl/LoNdenWhuHmjmjziQriGJUN0sep6jTSrqBjh/DzRzNHmckE5lU2uL9RpfeolGSbVFJp9hHicUUEqpDlmX899/Udu30ohw6EiFIsNIExDSFnjzFcyqPLZjoGNzpcbVlsZw4YeCGaCcOXJEijUxnoL9bj9quY5800ckMo8bKpZNQA3oevQ29ah8UOgxxBpMe6SRygtFCglznKR4ZOZgb6jX30qjyzxhI+INPKBkLkMwJvcC2a17XPxba3vR3g4wsmDnMj2nCtntvk00B6sDc1n8dFHCECeeOW12ZBmDKdUNxcC1jWbVS8fyUna99Gw4xzGkSxyxAukhO+hBG4PyN6JQzeJGklrZxe1ZrCT/APEpCkebCl8y3F9CBc39Na1cqgGy6KNhUOui1ZFalT2p6gZWHOkAyriIAPKvnibv1KMB+9X8PicJNbwpwCekgI//AK2rOw8MkRQrIky2Gh3t6E7fWhGM4fEj5lL4Z+qSX8Nj6OPh+d60Sg+6FcjeYjhUiC+W69GXUfUVTkQ2IG9qy+D43PAt1ZwL6eE97+ul0PzFWm5/xeyqZNd5I0X62UU3oy6F8SJR4Zh8XHis3msDe99CKtw834j7WQVuua2W1WIOfMUxBOGhFx+Vbe981wakk5hxV83kXr92kea3uUprTkJyic4/mATTGCTD54mIBFiDfuLbEd6AcZxkuHxaw4ZZFiFsqAsTmPxFhuTtr7dqIzcZcvmZnLb3zBTf3AH71XxCZ38SQnN3MzX09c1P4ck7wJyi8M45kilGMVwDmYI50IIkyjNoBYi4B+tDuILjMMBmV1jcaWvo17k6bdPpV3EqkmudMw2DSNb9TTycNjlUeJNGewQk2+YGv1p012hYfQPxuBlGHzrInmtmTOLtpYkj31rQQ8ISfDYVjiFSSIMpASRvKWLLlKgi4uwt61WwXAoGGRQzf23J+hrr7CInsonCgEZTGdOu4am5J4cgS8G2KYdmuMRCHIVTn+7Y5QFF89idqTxRjeeL5MD+1efycRlX8TWvtIrjb6ing45L3j98wB9OgP1qFpp/5Ivd4N4zQg/1b/2qx6XqNcXBmsWk/uCaH9b1kF4lMwvpoRsyNr7A9faq/E3xQT4XN72NiAP0qlop9kvUN200I/FJ80A/dv8AVqi+3w2BzOL26IRr65+9YDDY6TyqR5lv8R3J73NStxxlGVowG/KP3/TetF/516k/FN5iOJRxC+VmY/CCV19bKTt71ncTxcuWObf4mA0UW1WLrqLdaAQI8hPmKqdXJJ0H5VqaWQ5dvIo0Fjr6k+9VHRjH5kubZNPxc7J5I/Tdj3J3O9D8XxUkNfsben+VRvMxO1trfuP3qHFQeRj1Ouv71ukkRkzmMmBZrE3Go9R2/eqMuKLDU7Vd4hhApve+n/ih4tbTf+BQ3QIqzHT16/6+VVWT96KyyDJqAPbr70LlNzpasrT4NFZpuV+MtC1kW62u9h5iO1z0otgxh1QYgzZc5ZZIQDmCt0B6ixoBy/jMrhGRjmsLroRfsa0sGF8TFZIY0mEn/JNg1tc1rbNcdK0nmmZxxZ1imVfBGANy9jIpH4r+XfS1rVNjThmx2IURyxvlYgAiwkVbt5bXClweul6FycGV1aQMkNnAylj62GxsdL60QwnGHiyPZCPOjSZQSTbbNa96xlXvz6F5IeAiJsJiZLZZboLZj5lYnMo9euvaiGOwYlwuG8Kdbpnzrms4JIsT0YWHfTtRXi2Ojjiw0ZgjdZl8Rm18xuy2BuCpFgDXcv8AhkiN4uHnvCSbLuVuLlGYHcai9ulczdc/p4NK9DW4fAGOGIWBsinMLG9xvpXNZ3lfjWLbFpE39NfIVI0CjqK0062Yj1NQ85LWMHAFKnpqQEaR6q1+gqSWzfEAfeuU2HsKV6lcFA+blzDsb+HlPdCVP6UouDZfgnnUdhIf5ogDSvQAOn4cyox8fEGw2z7/AKVkeE8RVpAJMzAtlN3a+pt33rfX6UKTliAS+Jl1vf0vRlBSou4jljDI2kYOnUk7+5rheCwD/lJ9BV1nuaagCp/6PFe4jUewFWVhUCwUDTtXdKgDHYLgOITFZumfNmvsL32rc4zEZ3Ld6r3pxQlQD0wjHYfSlXQFMDN834BiqlEBAPmsovVLAcUjw+HkWYOC4IjCEow7klSLjXY3rcthsovIQo9dzudB12P0rK85YbDzZArkSJoPLcG5Glr3O17ilsb4CwBwzgsjqsyHNHnCnMASGOuUj1ArQ47hSM9siBjoSikEAfhVdQX6kdOtdctQsiiNBcK+diwGXMBlUkX0y3+He+4NaGCIRjQ5nO7n3J0HTc+/W9aRuBn+YEwcv5VAZVAGyZr99XsvmPWrDYAn/wCM+hVtu2jfxV69KpcmyqQAxHAtP6e35HG3WysF/ehk3ClUWvkv/wDKGj9vMRl6962QpVS1JLsTijyDjXAWXf4dwRqPWzbUClgVdG/SvWubUgihLvEhPcKASd9xXnM2BixEJKqVkWxUg3DAbrl+d7+lbw1ZOzNwSozGJxGmQ7VW8K401osnDfEcKdNOuh06VfblWXCgTSreIkhWBBBO4Gh8pNtARV7+n9wr0JeHcHlIhZI2ksSTa+g6HTW3f2otg8FJLNLLBG0DRRmTMt7XA116XvUWAOSSPEF/DjZrBb2ItbRepBB/eiHKJRsYI2lKrIGQg32I6+lq1lb9+DNYBHCIcPIkzYiR0YsLAC9zfW/+v2opw7GkZcEYwYcwcPbUlvxZjuLdK5mwEBleOBWKxZnYkA5lT4ttrWorh+bmxMU0KQBQi+TKCSFHc+1c7bST7r7o07roMy4HEKxw8J8TBWKhgFYLexJa3wte/bparfKnC3w8To7Zi7A6bDL/ADQXl551wc8sCkSFlXKNdLgllUkljbtV3HcbxUmFhIv44kYMB5ZGjtZTawY+a/rWMm+C0VHw+IOOJhe5uCLHYda2WMfM19jYX96yHLnCsSuISaa6kate4JOvxA61rJGuSe5qOijkU1PSoA5Gw9qan6U16RRGZgDapK4MYveujQArUqVKgBA09MKegBU4pqegDiTFRoQJZUjzbZr629BVqbDFSNQwIurKbqw7qRvWP5t5blnlSSMeIMoVkuAQQSQRewIOY39qscG52igjTDyoSUZ1LK1ypLebKLWYAjqddTpfSd2aA1GVVF3NvQak+gFU8dxsR+WNDdtgATJqNzbRf1OnSq2JdvtAiDhQzBTN0sQDcX2FmBrNtx5osQVCBlWQobggsVNjm1uTcVtFLsht9BVmxE5IZit7iyG7/wDc+yC+4FzrtVzBctxoSW3O6gk7fmY6t7aD0rQ43D2VWVQqsAbLsKo0ObawCiIzIgALLEt7C+guelgL/QdKlkisAQQytsym4Pex7+h1oFzRwKTExp4J+8jYsoJsGDABlv0Oike3rT8rcSWNWw+LYxuWXSwIQgEXYg9cyjS+wNZXksMinFd4qAxsVPTtsR0IqMGmIe9K9NemoAqcW4auITIxtrfYH02PvWSx3B1wDNLCnTyNrZWItrrpY/vW3vVHj2BabDyRrbMQCM2xKsGyk9AQCL+tDxlch4MKnHi+GviY2tnsrZbeZt/Na2gvoDrpXfCMDmgmad1MTowEQa7Fk8wZB6euu9HOHYEx4KdcYgVAVIXQnykgNoSPxWvfqay3CsJEhEwlaSMOwEfwMux31BBzVtCTeDKUUuCtg3jMRlxSORosIXQGx63HSj0XB5PtUOJSLJHoTcXAWw1N/npUeJ4cseIjMk4TDurNEj3OUgkEHKL2zAG9tR7UQ5Zxc0WIkh4hPkgkjNgxJUg6I0dumm4rbdaXr/BJT4hws4eKbEcNYyXdllyjMURutrfCdQTVLERYyPCxzYYWufvTB8St+ESKuqg9DtRzjWFbhyvDF50xCkFxrdWGhB9jRXlCBI7h51zzJYRjTUkElgevlFYW6e3x9DR1eQbxNsZLDhnHlYDz2spJ/M1uu2tWuKcvSTTRzF9cq5vcVopEKmx6VwTUuTGlRLPLmPyFRimrpR1OwqRnQU01CpeJuxuhKr0A/n1p602Mm0EOlc05Nck1kaD3pXrgGlegZ3Tmub096AHpXpiaVAHVRhjmqxFAW237daE8e48mEHnBzdraj5VSi5OkS2lkIYjFCNbn5fvXnvEkilmkkiLK7eYrZbNJa/lv8N29wd+tGeG8ZGLEoklJZ42VFUaKfi32u1svzrD4zBSRMxVibG23711Q0FxNGMtT0NtyhzX45Kz5BHkYBioBTKps2YC+hUeU39r2qbmfBQMWxGGkDENeVdQV6F7HQi5FyDpmF6zvL2FILSzBMjCz/hLKSM1m3Ddj3ArVtyh91NkxAkWdCEkCldbq1pBmPVQCABofaubW05RNYSTL/IeOlmSXM2eIDS7Kcp9r3A/Si6QBkZ1kjZUF3ysCVH/UNxsaw/DOWcUkcylkXOmVQrXB8wNjpoDl/Wn4FwHFAyLIDGCjrdiDfMCMq2OoNx2rBNoqizzTzXkVGwkmbzBTp1N+4sdRahmIxa4g+NJZJCFzhRYNqFby7XtY3FvhqTg3A/DmP2kx2XMxjLA+JlBYIB6kW1oQOMkSB1WNVzX8PKMpBO1z5rAaDW9Jy5YqPVjjsPKkbLOinIq2ckHyi3mIFlPvUc0RRiraEf607159huVMR5mhBkTObOGUgAnTPc3UgHXT61vQSFRScxRES+18otf/AF2qoO0hivSvTE1wcdArBZZQjdtyL9TbarESUqq4/jmHglKSXe1vMlrWYBgRrroRRNsIGCvCfEjcXVgOnW/tRYFLEYZZEZHF1dSrA9Qd6yvKvBsCJ3wrhnzNlS5PlYbEEag9L1oDzPhUkKOxJG5Gwtves/zHhoSv2rAsS6nPItrEx21ZbE7aEg2NgT0NLckw8Df4jcpxqiSNmj8FcoUC4Zb5tD3uSb671RxPDIeJ4cSw5oWwkSqwN2Dxgn6MCT6EE9qL8v8AGWxODnhmHiZE8SO+titgVB7EHb0qnwji+IhUDDwmJLjNlU2Nr3L2G2vXTQ1olVr3ZLd0zRcr8ajxyCAxi8UYCMdbhdNe1UcVyiy4vxCStiGy9vb0rjjvBM6mbhxQqXIkWJrFS/w6G1hcED3tVzlnmhMVGIZM3ixRtaQkENlucjC1xoCAb9KV2/IcLwFppcxJrilTqL0hjqvyqrJi1ZgL+XWw2JI6nvra3cdad8QH+E3QEjtdlNmB0uBo3TWhR4XeVmFzmIOtrdG0tbQd/UVcUuxNlwOE0Ugbk77knsaVEYcIoHm1PUmlT3CojYVzTR3605rI1HpU1KkMenvXNK9Ajq9VsVxaKK4ZvOFLBept0qwTWf4zwYFxiFBLr0vvaqjyJgabjBneSaFzDJEVIu2hFtxfYg2oNz9j5Wigzv4sjoWZ817i/lB7EajvtUp4ozyzRsBBGwbOMosLbEAC970M43hoMsKeKXJA8wGgBOmhNwd67ErjgweHkAcM4u8dyGNuoBtf/RrRQ81qzAym7EKc3W46Hve9AOMcBOHnMbG46NbQg9fah4Azdf8Aat4arqn8iJQRtONc5ZlZUUZQ9ha+x0ufmARWh5B4xMmHnfw5Z4rJ5UF8rZrZvTTMNO9edYPDuEzFLpexJBIF9r1t+AcdGfDRJmiQPeQqCNb6X26WpSaePUSTWTY8W5thiVvBfNKMpyMpFgd7na4vVzljmkYvPFIqhwpZWXTbob9aF4GCDHzYmSWKNPPkWQNkDEkghgxsbgXuLVU5C4gYMSYWjsHbw3B3Fzl0buDb6etebqLa+DpTvIKxvDp/tLWUli9w3S3SjXMfKqCOKSKMZ0AMlibMerZb2v1rTOLEjsSL+1VeKxs8Mir8RU2rNxwX2RcgYVvCnYG4IHl69df1omsRO1ZXkWR1xSAnJYEOG6i1tPnUnO/E8RBiMiEqlrgjrr3pRl6ioKca4uMKVDJnZrkLewsLAk231IFvegPEOBPiXGIgAySsbhm/puAt99WWxUj5jpQvHcwHFpEsgOYZskgvfKfNlcbMCRfoR36HW8v8yw/ZMkgsYzpbUsTuT66AewFCd5EUuJco52UpJbyqGuL3IFswvt/4FDZ+NT4SYRK7jwyPDtoCpsb22a5LXrbYHERYhSYScw1K2INqyfMz4lJ7qHyWTw2UMQGA1By/C2a5BO4Itto3iv8AY+UA+NYmN8SWtZWN5BcL5m0kUaGwvcVfHDjhYzJhJlmGTyKdZBnUjLItsptfcb6aC9cc14KJoopcSki4mZGLWIQPlIVXdSpJY9xa4FyT1HYLC4gQ+LhwxEbL4ijVwrXGZbfEtwASNR1HWovkCTg+OmfDSQsFitY6pke4G1wLm/Y9q3+DwCycPRM4lBV0dl0Izfh+V96w+M5glmjWKbP92+ZHkB0VlyspBsWW9tRtY+orSco8BlwpzF80bpcAXt5rdPpWynuVMmqdoGLiH4Wqi4lEpIF1IAy2YAgNa5OvyNG8CMAreMoWCaVSzLdiA1yO5CZrA/PtVvH4dWQh1Vl6qwBHpoaz3FeXI/GWXNZXU+RQLAooGmvlFrdKatg/BoeBccjxRdCMjICbnbTSosbxADQaDsQbm257gba+/agcHHMNGzvENW3H4R/JG29SRMJSGzA5jrboT71stJrLI3dIIrIXy6HUaAWBJGp9AP596KRRhRpqTrr0uBcVFw+IJHL5bEyrY26BSLD5mpAazbLSOr0qa9PUgT4nhEqbqf3/AGqiYiDrQLCc14yEgTTOjLoC4E8LA9cw1/U0dwXPPiaTQRTD82HezW018OTXv1pOMlmvsWqfDFTXq9hvAxTEYV7sBcxuCrDvoe1QYnAuhsykVPPAENK9c1JFEzfCL0AD+N8VGGhMpXNYgW6am1zbpQDi2MOLwYxY+6EDhXy3yuG1DAfmFrfOjWKiaRjG63Q6EHrVLgfC5ommhls+GcMoXNoVIOUZdwwOU37inGVMGgPxAHiISbDxrkFkfNlQllHVidyPWg3CuHq0kmFxKiBwSUka4y6aA23BuNRR7mflphCkeEGVVYta51Pr9BWZ4hHNMBJOTEY1WIGxBIHQaakC9dENRMycXRxivEhBE4SQAMqMbOASNCp7WN6bD8LVvDOZQjI23xZgOg73trR2SOHwvBCPIAokzkWvptbprehWAxMcwdSgjdFtF0ObT63FzW+7NX/JDWLo6wS+C6eLdmZSqxnTMNCjH6/Wic2ElmBxbhUnVrZBZDIFAHw9SNtBfSqLYpWiR5bvJGSodTex0yg37WvXOO4SUWCZpWckhrC+g317G9EpXyCVBQ8PfFYCPwVMTpN5xc2bTRrHtqKIcM4/4eLRvDQsmRDe5JKgLm/uPerx5ymXFoqRhY2EZ8NlUKysBnYkj+436W9KFc0YxY8RI+DyuQb3Q3OW+pHUm1tR61xa0jWKPQOI4Yq5OUqp1FwR8qrKaDcpcRleJy+Yxuq2zZgA4N9L7m19R/NFb1BSyZLmTCSLOXAJUgWI6EUX4pxqOXhyKXDYgWFup6/sKXG+YPCYRZAwcG5P0rKY7hQUqXby3UjKRm12GvzrN+BjctYmKCZc6l0IYeHIfKtvL5WAueun70T56bDJDEMLcZjnZQbso8ykXG9mH0sakx7YXE4QuiPHNh7dQRIsjqjE+XSxKm3pvvQXD8KOKlKJZHytk1OrKpYBrn8RFr+tOlxIm+0X+X+PTYSMkG99VLDodWAJ3F9a7xnM8mNCsLxlQLZSQG1G476309aE8M4zJFLknSR8oIdHBsLCw32Oa1WcXgSZM+HTJG58oW1r6XH11pNZTQeAlwnGnFt9lxikZZCqSaCSK+hbM2hXRSVa4PobGr3E+W8RDhQ+Fk8cFgH8MrYgA5QADuGNyL+w0qLnPBuuGw7MqmcArKQBnK2smYjVgBcfShfB+LYnC4eabIwRsiFivlBJzKbMP+kLe2mb1pde/uUQ8PdDJkxAceZQQdwbG+h2vcfStcOPN54S6x+GPur3ObsDbb3oEmO+0NFKYFd82V5FAUMMt/OFFgy6a9Q3pQmOQgSzSEF45QFB6rrow2I03rp04+pm/AVOPdhnd/K/5SND10J3p+BJeR8ziQEBBrtm1bS+9wg+dYfmacxZChIEi5iOxJI6VQ4Nxhke99CAG9rg/LveuuEU1T5Ri20FJ7xySpcZQ5sT2rQ8D42Aypc6mxP6A0GwfBziSWWRbMToxAY21sL7m1F+H8KhjNlJZ1IJ2sB3Ppp+lbNpRpkK7PSEA8JSBbOWbTtoBoNutc0D5U5sbEN4RUFERly5RmXKPK4a19wOut6OtCwALKQDsSND7GvMZ1oV6Vc0qQADFcoodYGaI9gfL/8AqdKD43hEsdi8QJH/ADIdD/3L1rX566Wakm1wVV8mVw3FBIQTcyJs8ZKS6dGG4PrWh4fzvONBJHiU/JOMsg9Mw+e4NRcQ4JDNqy2boy6EfMa0D4hyfIw8sgl7Z/K9uwkXU/MGm3GX519UGVwbM8x4Nx9/HJhW7hS8ZtuQy3/UCs9zMHSVXw8wlisMhibQHXMWsd6z0eAlj8rytCbGxmvlHWyzICNdvMFp4cPIpJPlYWsVsFYd86Gx6d+tUoJ8Sv5icvVHpGGhlmw0Mki2kIIboWAOhNQnhz9qyR5gmjADTyqQNAWDD2Fwav4Li+MZb+ILHbMguexOmlLZJINyDTYVhup+lDuNwXhbNHntqAR1HWqTc5YpNzE2UkEEdR7H0ph/iNMPjw8bDuCw/wA6eyXoG5A/h2Onmw8gWJUcWANug6UK4jgQcVhvEXLoA4UfUj3rcYHnTDyDz4d0HUpZh9NDU4nwMzjLMobpnBX5eYfzQ5tPIbcA+PlfDxB0VcyOc3n116bdr0B5Q4DPDiWacAoAwuTcMCLLYe9j6WreS8He2ZbOvdTeqMkZGhBHvUbndodYoHcz4Z5cO6x/FoQBpcAglR9NqynLvK0rSK8qtGqhr5tL3Gyi9zvvtvrW6vXGepYyZNEVRsosKVQy4hUUs7BVG5PS+lUsfzBHF4TJlmRyQxuVyka5SNDci5+VAuC7iMGjkZ1BttWf4pyl4hdg5AIuAOhXVSPnWtRI5GCxOgZlB8Mt5gTuoOx9t9RTLhSVJUg23t0ptIEzzXC4+XCI5mytnvFZluMrA5iwOhva2o6+1VuFQ554/CyxMzb5iFGuhH5dK3HGeBJiAL6W7VneK8OSPFxrGx+FQwAva3luLd9NO9TFfiB8YIuasHiF4kyzM48wswJKlDpY202sLUhMHfJhg5WxeMA39dR00rQc/YAF0nViAUVbNvoAB89KoYSKA4Yx4I3xgILDzXZfxJGT5QxNtANbEdbUt1CaKHMEOK+0DxlfOVW1wbkAWHvRbivNuLw5hVo86Kiqyst1Ydc380E4JxWfOvjMyjxBl8W/l181767V6BzLxRMOyOwEiyDysmoI20qtN3VA16mbwnOrJiAiYRRC4U5ACAuYDNlI61m5rqmJR5FXMTkBW5OVr3B/DprR/E8WfCYjNIjNHOmZRtoeo9azmEUzzzRjQgExlyAD2BJ2NjXZCv3M2C+McN+0RRFZVeRRkKHRranc6G381lJ4jGxQ7/x6d63+IxYiyePhrzx6HSytqMoIW2tr69dKGNg0bxcQ6DKSRkvcqTroCc2UXIvV8u0yesgbhmKJIXQhQTf6/wCdGuWsd/xcanVG0K/XSiWA5Sw+RcsuZnZbqRlyAjMPMTrsfSu+B4KFZkdl1BIFxbI2oRzrqA1ia03O8oiscmkxOKkwc5hw3khkuCx111B37b0Y4Dgp4o5BIytG7KUyvn1G5HbqO9jQPG4PGS4cxzXusiuhYg3BBDZSCbg+U/KjPLWFeDDeG5uS17dr9q4GzooJXpVxmpVIyve9MaVKsdzNaHBrlnNKlRYqIszHRrEetD5eWYmNwMh7oSv/ANSKVKjkOCOfgcuUgTluwkVH/VluPrRBIsSABngYAW80Fv1RwaVKgCBuGuWZvs+EJY3JXxkvfrqzVXxfCSQf+GF7aGOfNbr8Mka3HpmpUqalJcMTS9ACXEb2VrPsYmBB+RXMvbrVPF4o+ICQVNutj9bb70qVdOhqObakY6sdjSRLw7meWJh4bsh/6GIB9xtWowX+JM5H3ixSj/qXK2nW66dulKlXQ9KEuUQptBaHnDDv/VgZPVCGH00NE8FhoMRcwSE+hUj9xSpVxasdjwdEXasH8w8svLC0YbKbqQ3YqcwuO2lZH/2nLHA13QnMGy6lbKD33Ot9qVKs1nIyjhcWxlzBtTfLe91bc2PvRvkETnFWU3zXzhjob/8AmlSpSbomlk1OOjMedmGik3HtXm3MeLGIxAkAKrlCXHRrk6jsQV77U1KqatMrujQ8ycUUYeGGYEvHECzbkbkC/Wy2HyrP4rCRwx/a8PI4fMpKsAQcx1ZW/DrbSx33pUqmS/C2TeUiB+ImdBIdMrZWPfOMwOvXysPpVvHYqfwEjbVIgZdxfKdT+nmtSpUQm2mh7EW8PxJ8dgWSMXbDsrx36DUOATbQixt3Wq2FtiYyuJsk5byuijfbzZdP9qVKurTk5c9kSVfQqvw/GOuWOQM0BGYXscvw3zH4um9WMcXxT2jUeLlCyE2AYiw0+dPSrZXf0MlkHyt45MBXJLGCbqbaqBv0OgP1o1wfggxSIRMIiGUMCp8xUAD4Ad9N+9KlWcZN598lSw6NJwTjk0jzwzqoEei2toVNrXG9EA1KlWEmak8eGJFKlSqb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0230" name="AutoShape 6" descr="data:image/jpeg;base64,/9j/4AAQSkZJRgABAQAAAQABAAD/2wCEAAkGBhQSERUUExQWFBQUFx0YFxgYGBccGxgaGBcXFxwaHxodGyYgHBwjHBQYIC8gIycpLCwsGh4xNTAqNSYrLCkBCQoKDgwOGg8PGiwkHyQsLCwsLC8sNCwsLCwsLCwsLCwsLCwsLCwsLCwsLCwsLCwsLCwsLCwsLCwsLCwsLCwsLP/AABEIAMABAAMBIgACEQEDEQH/xAAcAAABBQEBAQAAAAAAAAAAAAACAQMEBQYABwj/xABFEAACAQIEAwQFBg0DBAMAAAABAgMAEQQSITEFQVETImFxBgcygZFCU6HB0vAUFyMzNDVSY3STsdHhJGLxJUNyghVkc//EABkBAAMBAQEAAAAAAAAAAAAAAAABAgMEBf/EACwRAAICAgIBAwMCBwEAAAAAAAABAhEhMQMSQSJRcWGB8KHBBBQyQpGx0RP/2gAMAwEAAhEDEQA/AMb6C+r6DG4VppXlVhKUGUplsERuak3ux+itD+JzC/Oz/GP7FO+p/wDQJNv0g+f5pN/qt435Vtwa0hFNEZMJ+JzCfPT/ABj+xSN6m8Lymmv4mP7FbsmlBquqDJgj6nMN87P8Y/sUB9UOF5Sz/GP7Fb+1DEQDtT6oMmDHqfwvzs/xj+xS/idw3zs3xj+xW75++nFpdYhkwg9TWE+en+Mf2KH8TmFt+dn+Mf2K3xFIdafVBkwLep3C8pZ/jH9ih/E9hfnZ/jH9it45rrUdULJg/wAT+F+dn+Mf2K78T+F+dn+Mf2K3jGuWjogt+5hR6ncL87P8Y/sVYxeqrABQCjkgC7dowJPWw0+GlasWtXCjogyZY+qzh/zb/wA16Qeq7h/zb/zHrWZqQU+q9gtmU/FbgPm3/mt/ekHqu4f82/8ANatWTXXo6r2HZlj6ruH2/NyX/wD0aqX0q9W+GhQSwIxUWDoXY6+e4Br0TyoGsQVYXVhZh4GqjFJ5QJsxnD/QDhs8SypG9mGo7V7qeYqR+LHAfNv0/Otv03qThsOcHisu2HmGU9Ff5Le/Y1eYrChwAbggna3O3Xy0PKiUI+C5LyjLt6scD82/8xqH8WOB+bf+Y1bFlv8AC3woStT1iRkya+rHAfNv/MaiPqwwHzb/AMx61QpCaOq9gyZX8WOA+af+a1J+LPAfNP8AzXrVfTSE0dEGTLfixwHzb/zHrvxYYC9+zksPk9q1j7960+blSMaOiDJkvVB+r36fhDdPm49vov7q2oNYj1Qj/QPtf8Ibbf8ANR7/AFe+ttbSo49AKK6utXVoApGldakBogaBnAV3WkvXXooBR/xXUh0++3hSXp0IWhtRn+lCaBHCloaLNTA5qRSLajWuNcaQC5qW9DmpSaYWdaurr11qAFtXFa7LRMNL0wIPFoFeI5xdV9rrlOl//U61E4TiGyvFKbyYchc37cZHcfx00vUyXEBb31GxHUHQ1l8RM0TDJdmiBt+8gJvl811p2tFrJq45r0Ya9U/Dscsih1PdP0HmD5Vawm9TsmgL60ZomFCBQMSltTHEJyiqEAzSOVuw0UAXvbS5PKlweKMiZjYFXZGttmXp4UrV0MI1woZGpsSffwo0BmvVD+r23/SG8vzcd7fR9FbS9Yr1QfoD7fpJ63/NJa/0299bY1lxvBJxOlLahLUqmrCzga6msTOFo42uAaYxctF9/fQmlpiQu9cFrq4UCOG/361xFdSgU0AlIF2+mlpAaAFtTZahxWIEaZ2vqwUBdSzHYAU1gsakykpcFGyOrCzKx1F/MbGlfgdYHQ9OA009GlUKgqO9BRcqQiNiMeyyBAotpe+5J6eFS8SbffrVPxn0geGaRVVPyWWwYd6TNa9jy30tVtiRqfjbpcbHxpLZVMpMdLpWexEjNYA2dTmQ+PNfI1o8bFVQ2BN/EVlLY0iNwvEZXzeykps45JKOfka10DculUP4APab2GGWUDlf2XHiDVrwWQ6wyG8sQ0I/7kZ9lx18a0jnI2rJ5pR8aKhK/RVpWQA6BhlYBl3sdqSONVUKqhVXYDYX++9OgU1iCVQld9Bfp40nYUhHhprs/v0osNISzjNmRbd7qedvCnstJOx6Md6ov1e2/wCkN0t+bjvb6/dW1FYr1Q/q99v0lr9fzUdr/V762tqx4tMEjidK69cRXWrXAATRBt6NAAK6iC0UAEpyi+5JAA6k7Ciiub3GUqbHzpSlxY7X1vYAe+uyZffr5+NHkGKq8+lBHJrVP6QzyB5QjSKyoPwbJfK7EDU2Fj3r3B2qzOJEax/hDJHKyrnW+mc2Bt0BPu13o7fQnF0SCKQbVFxnFkhkZXD5Y2CSyAArGzWsDzNri5G1DxjEvFIsSlEJjL52FwSDYqNRtuddqE0PyPcRxDRwSyIuZkUEDpc2LWHQa1F4LxFpe2ViJBGEZXAAuHGqm2htuD0ro/SNRFFIUcu8ed0S1oxcjnuGtcVPwjR9mrRBVicdoMqgX01JHWnhj0MY3CiRMjFhZgysujIw5g01gcGsKsFLMzsHd2tdiBYbaAAVH4lxKRYWkVBoMwX5WW9r+fhVRi/TRcLCGxKsXc3RF3K7312GtV1pXRahasn+kEcjFMrhFB7zEgaedW+GU5Fub6aEcx4VieOYk8Tw0EmFV8ols6fK94vYi1SPRiQkvEsqjsmkkdCT3Igdwefuq1BvNF9LVG0C0QFqjcM4pDiFLQyCQK2VjaxB8R41LHjUUY1QhRSQxVSV9kkAlfInalkW+u5osvxpDzp34IIM8F6jHBa+VWjR0gi0vUOJVkXD4YDlpzHUHlUbiPDSEXIcrRktC/7LbmJv9rDSpeMx/ZsUEZkKpnksQMqnUDXdiATapSTKyqw70bqCPFWH9acZJOh27IfC+JLiIhKul9HXmjjdT9VPtWVnhPD8azg3gkUZvEE6aftC9a1gOWulx5HWtJRrK0VOOLQ2BS7aURoKzMwG+4pUW5sB8KDEzJEhklbIg1vzPgBzNZebi0+MJTDqUWxsubKF6tK+/wD6iqjb0aRjY16oB/09t/0lulvzce1bW1Yr1PD/AED7fpJ8/wA1Ha/0/TW4K71z8WiQCLUoFJXXtWgjiN66uvypGFgWOgVSxPQDnVUBE4rhncRlVEgRmLx3Az32YX0JHQ0fBsC0UJVlyXlZ1QG/ZIwHdGtt9bDQXNBgeLJK4XKyMyl0zWs4Gpt0NtdanI/01KrYMXPYMb5VVSzHoANaz+Kw/wCGzSBe4ZokJEg7wjWylktcHyNiN6usdiAqqmUOZy0VmNly2u1yNb+VV2BIhgknW7YhQYY45GU5crgEraxkUCxvzp9sj+AOMSYUzP2hn7POgly27JnWygt8oagXy6Ve4yENmEiq4vchgCPdWc4LhUxckxkBIWRGIQgRyyMdQR1BANh76t8dx6JJHDZ8obK8gAyq17W6kAm16esikskH0ikhznOkt41WOVomCgKSLKQdyL/CnsfxCOF1wyghE/I5/ki65lU+exNScfwNJJSzlwWK51U92QqQRf4cqzXpjxXDRYl2V3bEFiTEBdM+UrceIGvuqoqT8lQVsocT6SzK3YWurAka+0Ebz115VA9IOKwTuI8QjGViBdALi5sDfw6Wqv4Vi8MjyS2z9nETHm27RjYFh4am1D6JzJ2rYmZQ0UIJsRcySFTlHhY6k+VdkYJLf59ztSWsWy5x3pQvDWiwuDUsqlXkdvakJB7um2htpTvF+GjDYU4zCFpGxF45l3EaPqyG2o1G5qgwnFnxWIZ27PN0ICgBdB/6gUzjOIzYSV3ilIMlwxFikg8FI2HKtevo7J2vsX1qHZ6/0a70c43FhoBPAGMjsExOHbcoLlSvl+1/StpwP0kgxa3iJB5o26noa8FxvGJXcNIbva1xpcctqDBYyRX7SJyjrYgg2P8AmuPklGWrsx5OksLf+D6PHlRt9/71lfRT1gQ4pI0lcRYuwVwwyrIeTKdgT061rGjINjoRUYOSSoby0h/xanbUJSpIsiY3hqTe0zqcoVihtmXof6XqRYaACyqAqjkABYCnBGTsCfdeiaAqDcZR1bu/1ooPgg4/ArKgDKGMZzLcXv1FN4d8llPsH2D0/wBtJivSDDxHWTOw+TECx+O301VY30iRs1sO4B3DuBa3MAVpBXhGsYSeKL9hYmq3jHGEw4TMVzSXyBr2AXdiBqdTYAc6pcN6ZSXCtHGB8km97A89ag+k2NmZ45REueMdw2JsN+74jerXFK6aNYcD7ZLfE8FfEq3aZ7swYSyaZBzCJ4+Qq44fwxYY1ihUhBvzLE7sx63rP8O9JsTKtiUVre1lUX8yb601ip3f25Xfllubbb22tVS45L01SKlxTuhr1O/q99/0lulvzUfKttWH9T/6BJ/ENyPzUdbcGvP49HNRxFdalAJ21oZRbetEByyAML7X18qzcUUva2ZJDMZLO5v2bRG4YXvYqVtYbg1ZzTa2p+EGx+nw86TVsasj4PhixyXDO1gVjzW7iHQ2IAubcz0qPPxCUYvIuirKIxFkvnQ/Lzb3+UCNKuYk9npcX8qqIopxiwbS9p21y1z2Zg125Wty3vR8IVpFxjMCHvGQSAbqb2ZSPlA8jVRj+FmQv2GRoyoQSGRf9OyjvFjfe+oIO+9XXEEzLKgJXOrKG6XN/gbWPnVS/BXEZdolylkLxRknOsanva2DNfZTVNZwhXgv01H5PcJeMgCzOqizaaG5FZrhWH7WGaTGZo1hkzyKijJISQbDcjvcudTeDYBxhZFX8m05aSJbEdkrWIUjdSbG+1r01h+EGJcRJiBaGSNY+zRwxeXNdSCDYW8dd6f1YlVDmO9Iy+HxEmHV1mhILhhqits4HMeFYuGUD8ImLgY59Is27htSwFrKx5bVZ8WUrHIkKSNKrqMSM+uUi8WUjcDe1Y/0pj7P8HlmZ+1liLuoADLY2Uk7cq340t2dPGlWyp45NMrt2kdiwCNdMpcjXNbqOtRcdimAdIgy4diua+uoG5PXerEdrHkczKZCodYm7wIYXHgGIPK1R+JcYeXuZUiAHsqNNeZJ512NKntHR17K2/gix4eJFLKJGNgFcEWzHqLbW5b1VYibMedWWJ7RYVWwVQxbNsWLW1vzFhppVUwtzBvXN/ENxSjVfZGXK8dUqCjiJ5g25VLODIsQO8drGmMJCW2pydSCAWFh05eFZ8cKV0KKXW2izweBfIwFi55HTQDrXq3oh6SNHg4I8QDLISxDE65BoASd/wDFeO4UOx7vsqb89K9j9GuDhoY5JLh2u1iD3QeVdfSE421RpOnFOi2k9Koyv5JGeU6BCRYdSzdBUJvSDFE91or21CoCB79aem4eEBMMa66EnY26mqPHLi5vyZ7ONBuI7kkdNBWa4Yf3P9aMow4/JH4v6Ty3yviWJ5hCFUX0tbSqnt2c98sx21JIBv5m/wDSrCL0ImzsSjEOd7XzC22u1aPhfoKFjQTSm4HsxgG2/wAo7kda17cHH4R0f+3FFYRmcDDlIFrk306X8OVXGKQLGVAH+48/LwrTYX0ew6XKx5msbM5J191hvVX6O8LnSZmlChLEG4U5jysOgrN8/bKMXzpmcw3D2lsUBEi3t3cwI8eV7C1SGEqrlZG8iLEHqLmt47m1r/D+wpqWJWHeUPba4+uoXO3sz/mZM8xxXDpWY5RInXuHUHY5b3v41ZcJltJHC0bXkFiX00toAByOu5J0rXYng8b6HOtv2W/uKDB+j8MUglUM0ouAztmIuNSBawNtL03yxa/P+Fv+I7KmjLep/wDV7/xLc/3UfLl9dbasT6nf0CT+Ibl+6j+//NbZLZhfrXm8ejmRC4vHcRZlZoQT2oW51+SSF1y+VdgVcQIHzX1tm9rJfuZud7WqD+Gv2gPaOJRLl7Iezkvrdeltc1TOOY5oygQLmkDNdtgqm1txcmrT80N5dDPZEtcGx1sTsCQbGoXAODSJLG7IY8gYSuSPypIsBoe8L667Vb4Nu0iiky5e0TMV3sdvqvUlIgN9v6/4puIWPRDT/H30pwS8tfvypq96aoolk2AAsL7a78jbS/vtWd4VgMSMVGzdtcZvwnNfsmQg2Ci9jyII1FXMLEkDmTVfxrHtJkSCRmVVbtFiP5TOOg5geGlKhL2LDHYdjDIFbI2UWYnKAL6gtyuKq8BgY1E0jqEw0ipEEVw5aYNcOLXswHPnTmNxf+mijxDgYhAksl1LLpsJLbaa3qRBwKyyF2RXndJVMZGVcq2Ugn2iQdTVC8FFx/HxYeDPCCC7HtXmzZhIo0VzfptesdxbFRYiOKTGJkIQqpFwAm63trfU2HSvU24UgimWQ5xKc0rSZbXA0NthbSsV6wMLD+CNOxEt5FUCIjKSBYFja4FtABvXTxtaZ0cc1VM8+408eIxF4RlQKqqDpoigXHhpe29RBMZZixjsWbxAHnfyq7l4fhpI1mWV4XYkJGy3GdbaZ7+za2pFRpfwidx25WKLQNbKqkDQsANzbz38a61Gmq39P39jpjBbr9Pyit4mqkEu+ZwxFhrpyN+nKqcCtBBglEkioQYibB3HtKOYHuqrxmEZDroOXiKx5+KUvW/z77J5YN+qhiHzPkKlTG62VLAbk1EVitjaxp6Gx6+NY8dNdTOLxRKw+K0tYE3vz+9hXoPodjMVJCwaQyRKO6T8kg2Kg8tLaGvN4pBmWwv4czXtHqwwxTCSAiwaclR5KLjyvXYpem9mj5PSWvBOHNJ35y2QHuJffTX6qvEAUWRQo8B9dRcFNI2bOLAbaW9wqTXA8nDJ2xS16E0prspqPggShIpSwrj/AJoARq7wrmFC2tIYhNBauNde1OijD+p9v+nv/Etz/dR8uX1+6trasT6n/wBAf+JPL91H8fq99bcGsePQxHb49bC/xpiSNXFnUOt7gHWx+/SllamAbm3TerTYUSg1+W2mg08vKkeS1BnpuRj9/Oi/cEgmxyKwRmAY8ueu1S3W1ySAF3J0AqgPD2eRr91XkDs53sCCVA66Wv0q24mDIoCLe0vaZdO8LePTehWDJeGYAq4sw30O48/fVPJgXw3ZSLIuVZisDFSDGXBJLkmx3ta+tA3FRhIC8gu0s5yxKR+TUAXDHlc8vGo0+LacNKgdjKw7FbExsisBlIPcK+1c79LU6sK8snQ4Y4uORzIIy7NDOUUFZQg/OKTqlwbHU87GqX0n9II+2VY07UPEsUQe65cgy5kPw130rTcUx8ULPFkbs0skpjACxZwNLbnfUjamU9FlWVGlPamL80CtrdCSPa0ppJiVbYXFeGSTYOKIFWljClgxOWQgbE9K864/w7E4cSRqlxdZZkupjQnUL43r0rjGKaNokziBXRnaQ21YaBBfQW38ajLwtcXBBLOv5Vks5AsHVW7pK/TVxmlLBfHyOB5n6S8Gh7dJC4RDGpZQCFRyBcC3Ik8vOs5j8CViEocOC5AGt7D+or0n029GY5JLsRGunfPIKN7c/Osvx3gMWBxOGieXt4ciy3WwzKxuV8BpXZ3jJU6/c6k4vx9ynY9s6ZO7kS4uNiBfKRtyqDBhppgFCaO+UMdi3MX8L1Z8UwsJx0pDiCNu9GNWGo7q/G1ydqLEB8Gr4STKzSBbspzBVchgQeZOl/CtLT3r52adrfq+9eSk4jwZ4D3irDqpuKaaMgDunvDS/PxrW8B4Miu+HkXtXL98g2yiO+t+QuRc0/wSc4nHBWUOYkJQKLAlNVXbShcXGs6+mwfDFLs3V6W/1K/0S9EpcRMzEdlHGGDMf2gvsjx8a9rwUQWNAq5VCiwGwt/ff31lvRyMiGXNGUeaQsVGoBNufXwrXxKQovvYXrHkktROTmqOE7HaEtULHcbihco+YlbByo7qE2sD1OovbapsqfRXL2Wkc2Thv/WqPEYXFtjwwa2HBuLHu5elv2qumPMVRcV9Lo4MSYChcJlEjg2sWt7K7EC9JV7FRvwXxGptXaUhQg/f3UhH+aVoVHA70JJ+qiC/GgvoffSAGlpHrlNHwUYf1Pn/AKfJ/Etz/dR8uX1+6tozVivU/wDq+Qf/AGW5fuo+fP6vfWzkrKGhkeVtbc6CKO5+/wBNc19fvrR4VtasY60dNOlh9/hU8x6VHlTlVCsjIbUOLdjHIENmZCARy1/5pwJSAbUqBMqOF8HDt30ywiMrJfQyMbZfHQ3Obxq5x2L7GGGKJhApLIGsLRqoBsA2mZidzSbHanopASA3ski4Ox91O8UJ5IOD4c2KSSYkkOzd3KAMQ8YGVgx2BI15EjSmsAMURiJB2oZohfOdS+YX7MHYqt9qS+JlmFjKrh9b92GKJW1/25co351K49x/IU7GZFjZS3aizgkEjIOQtzG5vSWgTehpJpMPhMRIEbJnjWJZhnyE+3LYkkC560/6O8XeVHOIkWwYLA7ZUMlxqANiByNWGAxbSYeKR1yvLGCykaa+B5G17HrVD6SYNGnkzuvZnIXsrE4dLi4sBYXtflVXWGNNPDLL0g9HziOzAKB41KhXFwQ3yrdRvWN9KsFhkmjieB5mwwUSuugtdefPStTxLhEj4rMBtKsoxOYZUgUA9b6jS2xpOIYTC4yVpVzsykO6WKhwNEe3MX51cXTCLMN6dcOwoxRWOKRjZDGFOlnUWUAXvvXcchigME+Ki/1DWWONXAiRILAFyLlmuNgbVdcPXFfh00sqqqJGypIy3EYykIV2Nx18ageiPorBikkaaQSZGUqmtxZu8xP+7pXV2tZZ09lQcvBBZh2iriMSgxXeFjkN8yFR8ksbgVK9BYgyFBGA8PdZgtg5Jvmvvpen/SD0ajjx0eMaZznN0QC72QWy3OgXlWm4N2LQCSBSqSEk3HezDQ38ql8uCZcmLS/cmxRAaCwAFOge6gX+lFXNfk5LIeI4NC8pkYNckMyg91iNiR7h8KmmS5J50hNAD8ansAR2I66VW/8AwETSiWVFd00Um/La42NvGrEmkalY7fgUtfzJvSihUVwNAgSfv5UmWlFcdxzobKEP/FCG/sKImgItQhmH9UB/6e/8S3P90nLl9furbOBb+v36ViPVD+r3/iW5fuo+fP79a2rGs4aDyyk4niirUeHxOo3oOIi562qHADcX2qHsulRq4MRcWAvT0uHJG1dwjCjIDVwMLblWrwZXRmWXW1qG1WvE8HY3tVYRaqTtFXYhFM4jEiNWci4RSxHW21SFFNyruOVAtFVNjZpbQkxEygSWF1ULH3mVmuRlIPtWGo8acTGZFeRZEVZHRG7MZuzQAntDmWwzHQMBYW3p/wDAEEciIioZBYsF1sCDb/x01GlPYLDsr9q7LfJ2aqgNrE3JYnyAtSp2FkYcekMUf5UAuzlZ3UFnRDZQAbKbHQkb0eOQmMTFsrYsfloVA0YLZje91VgBZTrrvVo8mdWFxfIwjLKCEcjRgCNNelVPDOFNnvLEqp2ZVwWBM0htZrg3FrXv406YKvJZwYhZ4WUrkU3gYKbgZbWKk78qXBcMMZZ3cu7IIwSuUKgN9uZPWpGHAXKqhVCghBaygkaHyzW1rOYCSeJy5WZmjikbEB8xRjspHLfUZeVDYqLfi0ERjkaZ8sRGVjf4W/3VB9GuCYfDxFsO/arLb8pysvK3WoMnaY0JA0qvmvMpVBaJgNmA+Sdtdb1Y8JwIw0CxA5irMzG1hdjsB0q4vBXgk8RwaTR5XXMUuY9bENb76VG9H4WQMgDCFVFg1z+UvyvztvbTapiS5Ud3BKxozkC1yFF7D6KY4ZxZ5JFjkjRTJGZEKMTotrq1/wDyFmHjU2LxRPxGISNM8jKi3tmbYnew6mnEYEAgggi4I2I6g8xVTxzCPK0ASMMI8xZi4UXb5OW3gNR15WqFiZpMKiQI9jEudQoB7V5GzFdd1F7aedGQUTRtJTZNLIuu1jYHyNtRQn/mqFSCS1taUtTRNKGNSTQfagC5oI8QDptSOL6bUEcAXW96ZSHhQtJXBrUFqTG0HmoWNcaG9AjF+qAf6B/4k87/APaTly+v3VscRtWO9UJ/0D/xDcv3UfPn9XvrZS7f4rKOiipmG9P4XC31qPIBe1S8HLQlkb0aLgwCgXq7aQVmsNitOVSTiOlXJJmVXsd4g4JqnkFP4zE1EL04pFJBoKFhSq1G0d+VGBkQ05EaR4yKWNdqBEkLXLYZiQSFVmsNzlF7DzrkNGpIOmhp7EVWE422XNIsTK8TSIEJupXk37S2OpFrWp7h/FJJHZHykqgcNHcAXNsrAk9dOtSoMOiMzpGiOwIZgouQdx5HnS4eJUGVFVATeyqBc9T1qOr9xlLxwjtFiUqCQe0jUZbyMbqWa4BuNACdOlWODwbJGiSHM6rZje9zcm1+dhYX8KaxvB+0kc5wqSOruuW7Zlts3IGw3qzY3JPW5qks2MCIW/pt15eVqawmAjhuY41QsLEi97b2FzoL8hTznpSVROxaW402JG1wDby6U3RkA70/AxWXegNOFvCm6kQldaltXGgBKUUhpniOLEMMkpXNkAsu1yxsLnkOdOkMeApagcF4oZ0clQjxvlYC+U3FwRfb31ONGgaoQ0JFEaQ0PKAxXqh/V7/xLc/3UfLl9furaSC4rF+qL9Af+JPT5qO+vw8tOtbRTWMf6SiqxEOpptZDVhiIKhPFQUWGEkuKlBaq8I5GlWEc21WnaIEmHOmvGpDJemJY6dDCRxTomFQwaK3jQhEh3vTEZpA2/WlQUwJKCnQtx/So6nxqt4zgC8juYmmVkCxhTYxkLYg6ixvrmFGRVZbtvSE03h1YRxrIbyKihz1YDXWiJpBQQpb0NCxphQ5ekIoA2tFTAWlNCBXUkxBXpK5V5D5RH9qr8TxoKzns80SSCJ5A3evmClglrEAnYkE0WOywG1cTzo5FsSL36Hz1pulYHVzKGBVgGVhZgRoR0NJalqhiYHBIlo40CLe5C+O5uf6mq5OJSGVQ1hmlMfY5RcKDbNf2r21vtUjiuHaSFkT2iyki9s6jdL7C++u9NcFwjxo2cBSzdxdCUUCxF+Vz8m/Kkx15ZPOmlJekNIaPA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80234" name="Picture 10" descr="http://t1.gstatic.com/images?q=tbn:ANd9GcQ-UWwfJHHepSu7_wjuMe39-QmIjyn7kd8akFxUxJACJuCvm7GrJw"/>
          <p:cNvPicPr>
            <a:picLocks noChangeAspect="1" noChangeArrowheads="1"/>
          </p:cNvPicPr>
          <p:nvPr/>
        </p:nvPicPr>
        <p:blipFill>
          <a:blip r:embed="rId2" cstate="print"/>
          <a:srcRect l="2263" b="10516"/>
          <a:stretch>
            <a:fillRect/>
          </a:stretch>
        </p:blipFill>
        <p:spPr bwMode="auto">
          <a:xfrm>
            <a:off x="5148064" y="2204864"/>
            <a:ext cx="2448272" cy="2448272"/>
          </a:xfrm>
          <a:prstGeom prst="rect">
            <a:avLst/>
          </a:prstGeom>
          <a:noFill/>
        </p:spPr>
      </p:pic>
      <p:pic>
        <p:nvPicPr>
          <p:cNvPr id="180238" name="Picture 14" descr="http://www.oralcancerfoundation.org/dental/images/Candida1.jpg"/>
          <p:cNvPicPr>
            <a:picLocks noChangeAspect="1" noChangeArrowheads="1"/>
          </p:cNvPicPr>
          <p:nvPr/>
        </p:nvPicPr>
        <p:blipFill>
          <a:blip r:embed="rId3" cstate="print"/>
          <a:srcRect/>
          <a:stretch>
            <a:fillRect/>
          </a:stretch>
        </p:blipFill>
        <p:spPr bwMode="auto">
          <a:xfrm>
            <a:off x="899592" y="2157412"/>
            <a:ext cx="3810000" cy="254317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aries - Pulp"/>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580112" y="1933947"/>
            <a:ext cx="2448272" cy="2143125"/>
          </a:xfrm>
          <a:prstGeom prst="rect">
            <a:avLst/>
          </a:prstGeom>
          <a:noFill/>
          <a:ln>
            <a:noFill/>
          </a:ln>
        </p:spPr>
      </p:pic>
      <p:pic>
        <p:nvPicPr>
          <p:cNvPr id="3" name="2 - Εικόνα"/>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580112" y="4172297"/>
            <a:ext cx="2304256" cy="1704975"/>
          </a:xfrm>
          <a:prstGeom prst="rect">
            <a:avLst/>
          </a:prstGeom>
          <a:noFill/>
          <a:ln>
            <a:noFill/>
          </a:ln>
        </p:spPr>
      </p:pic>
      <p:sp>
        <p:nvSpPr>
          <p:cNvPr id="6" name="5 - TextBox"/>
          <p:cNvSpPr txBox="1"/>
          <p:nvPr/>
        </p:nvSpPr>
        <p:spPr>
          <a:xfrm>
            <a:off x="683568" y="1268760"/>
            <a:ext cx="4320480" cy="369332"/>
          </a:xfrm>
          <a:prstGeom prst="rect">
            <a:avLst/>
          </a:prstGeom>
          <a:solidFill>
            <a:schemeClr val="tx2">
              <a:lumMod val="60000"/>
              <a:lumOff val="40000"/>
            </a:schemeClr>
          </a:solidFill>
          <a:ln>
            <a:solidFill>
              <a:schemeClr val="bg2">
                <a:lumMod val="25000"/>
              </a:schemeClr>
            </a:solidFill>
          </a:ln>
        </p:spPr>
        <p:txBody>
          <a:bodyPr wrap="square" rtlCol="0">
            <a:spAutoFit/>
          </a:bodyPr>
          <a:lstStyle/>
          <a:p>
            <a:pPr algn="ctr"/>
            <a:r>
              <a:rPr lang="el-GR" b="1" dirty="0" smtClean="0">
                <a:solidFill>
                  <a:schemeClr val="bg1"/>
                </a:solidFill>
              </a:rPr>
              <a:t>4</a:t>
            </a:r>
            <a:r>
              <a:rPr lang="el-GR" b="1" baseline="30000" dirty="0" smtClean="0">
                <a:solidFill>
                  <a:schemeClr val="bg1"/>
                </a:solidFill>
              </a:rPr>
              <a:t>ο</a:t>
            </a:r>
            <a:r>
              <a:rPr lang="el-GR" b="1" dirty="0" smtClean="0">
                <a:solidFill>
                  <a:schemeClr val="bg1"/>
                </a:solidFill>
              </a:rPr>
              <a:t>  στάδιο (προχωρημένη τερηδόνα)  </a:t>
            </a:r>
            <a:endParaRPr lang="el-GR" b="1" dirty="0">
              <a:solidFill>
                <a:schemeClr val="bg1"/>
              </a:solidFill>
            </a:endParaRPr>
          </a:p>
        </p:txBody>
      </p:sp>
      <p:grpSp>
        <p:nvGrpSpPr>
          <p:cNvPr id="7" name="9 - Ομάδα"/>
          <p:cNvGrpSpPr/>
          <p:nvPr/>
        </p:nvGrpSpPr>
        <p:grpSpPr>
          <a:xfrm>
            <a:off x="683568" y="2060848"/>
            <a:ext cx="4320480" cy="1440160"/>
            <a:chOff x="255244" y="4725144"/>
            <a:chExt cx="4097006" cy="1440160"/>
          </a:xfrm>
        </p:grpSpPr>
        <p:sp>
          <p:nvSpPr>
            <p:cNvPr id="8" name="Rektangel 30"/>
            <p:cNvSpPr>
              <a:spLocks noChangeArrowheads="1"/>
            </p:cNvSpPr>
            <p:nvPr/>
          </p:nvSpPr>
          <p:spPr bwMode="auto">
            <a:xfrm>
              <a:off x="255244" y="4725144"/>
              <a:ext cx="4097006" cy="1440160"/>
            </a:xfrm>
            <a:prstGeom prst="rect">
              <a:avLst/>
            </a:prstGeom>
            <a:solidFill>
              <a:schemeClr val="tx2">
                <a:lumMod val="40000"/>
                <a:lumOff val="60000"/>
              </a:schemeClr>
            </a:solidFill>
            <a:ln>
              <a:no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9" name="8 - TextBox"/>
            <p:cNvSpPr txBox="1"/>
            <p:nvPr/>
          </p:nvSpPr>
          <p:spPr>
            <a:xfrm>
              <a:off x="391811" y="4869160"/>
              <a:ext cx="3823872" cy="1077218"/>
            </a:xfrm>
            <a:prstGeom prst="rect">
              <a:avLst/>
            </a:prstGeom>
            <a:solidFill>
              <a:schemeClr val="bg1">
                <a:lumMod val="85000"/>
              </a:schemeClr>
            </a:solidFill>
          </p:spPr>
          <p:txBody>
            <a:bodyPr wrap="square" rtlCol="0">
              <a:spAutoFit/>
            </a:bodyPr>
            <a:lstStyle/>
            <a:p>
              <a:pPr algn="ctr"/>
              <a:r>
                <a:rPr lang="el-GR" sz="1600" dirty="0" smtClean="0">
                  <a:solidFill>
                    <a:srgbClr val="000000"/>
                  </a:solidFill>
                  <a:latin typeface="Arial" pitchFamily="34" charset="0"/>
                  <a:ea typeface="Times New Roman" pitchFamily="18" charset="0"/>
                </a:rPr>
                <a:t>Οι βλάβες εξαπλώνονται  στον πολφό και από εκεί στην επιφάνεια των ριζών των δοντιών με τη δημιουργία κοιλοτήτων. Το δόντι πονάει ακόμη και με απλή επαφή </a:t>
              </a:r>
              <a:endParaRPr lang="el-GR" sz="1600" dirty="0"/>
            </a:p>
          </p:txBody>
        </p:sp>
      </p:grpSp>
      <p:grpSp>
        <p:nvGrpSpPr>
          <p:cNvPr id="10" name="9 - Ομάδα"/>
          <p:cNvGrpSpPr/>
          <p:nvPr/>
        </p:nvGrpSpPr>
        <p:grpSpPr>
          <a:xfrm>
            <a:off x="683568" y="3789040"/>
            <a:ext cx="4320480" cy="2088232"/>
            <a:chOff x="255244" y="4725144"/>
            <a:chExt cx="4097006" cy="2088232"/>
          </a:xfrm>
        </p:grpSpPr>
        <p:sp>
          <p:nvSpPr>
            <p:cNvPr id="11" name="Rektangel 30"/>
            <p:cNvSpPr>
              <a:spLocks noChangeArrowheads="1"/>
            </p:cNvSpPr>
            <p:nvPr/>
          </p:nvSpPr>
          <p:spPr bwMode="auto">
            <a:xfrm>
              <a:off x="255244" y="4725144"/>
              <a:ext cx="4097006" cy="2088232"/>
            </a:xfrm>
            <a:prstGeom prst="rect">
              <a:avLst/>
            </a:prstGeom>
            <a:solidFill>
              <a:schemeClr val="tx2">
                <a:lumMod val="40000"/>
                <a:lumOff val="60000"/>
              </a:schemeClr>
            </a:solidFill>
            <a:ln>
              <a:no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2" name="11 - TextBox"/>
            <p:cNvSpPr txBox="1"/>
            <p:nvPr/>
          </p:nvSpPr>
          <p:spPr>
            <a:xfrm>
              <a:off x="391811" y="4853478"/>
              <a:ext cx="3823872" cy="1815882"/>
            </a:xfrm>
            <a:prstGeom prst="rect">
              <a:avLst/>
            </a:prstGeom>
            <a:solidFill>
              <a:schemeClr val="bg1">
                <a:lumMod val="85000"/>
              </a:schemeClr>
            </a:solidFill>
          </p:spPr>
          <p:txBody>
            <a:bodyPr wrap="square" rtlCol="0">
              <a:spAutoFit/>
            </a:bodyPr>
            <a:lstStyle/>
            <a:p>
              <a:pPr algn="ctr"/>
              <a:r>
                <a:rPr lang="el-GR" sz="1600" dirty="0" smtClean="0">
                  <a:solidFill>
                    <a:srgbClr val="000000"/>
                  </a:solidFill>
                  <a:latin typeface="Arial" pitchFamily="34" charset="0"/>
                  <a:ea typeface="Times New Roman" pitchFamily="18" charset="0"/>
                </a:rPr>
                <a:t>Στο τέταρτο στάδιο προκαλείται φλεγμονή που μπορεί να οδηγήσει σε νέκρωση των καναλιών των ριζών. Επίσης είναι δυνατόν μικρόβια να εισβάλουν και να καταστρέψουν τους ιστούς που περιβάλουν τη ρίζα και να δημιουργηθεί απόστημα. </a:t>
              </a:r>
              <a:endParaRPr lang="el-GR" sz="1600" dirty="0"/>
            </a:p>
          </p:txBody>
        </p:sp>
      </p:gr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980728"/>
            <a:ext cx="4248472" cy="1200329"/>
          </a:xfrm>
          <a:prstGeom prst="rect">
            <a:avLst/>
          </a:prstGeom>
          <a:solidFill>
            <a:schemeClr val="accent2">
              <a:lumMod val="75000"/>
            </a:schemeClr>
          </a:solidFill>
        </p:spPr>
        <p:txBody>
          <a:bodyPr wrap="square" rtlCol="0">
            <a:spAutoFit/>
          </a:bodyPr>
          <a:lstStyle/>
          <a:p>
            <a:r>
              <a:rPr lang="el-GR" dirty="0" smtClean="0">
                <a:solidFill>
                  <a:schemeClr val="bg1"/>
                </a:solidFill>
              </a:rPr>
              <a:t>Οι μυκητιάσεις της στοματικής κοιλότητας είναι συνήθως ευκαιριακές λοιμώξεις που αναπτύσσονται όταν υπάρχουν προδιαθεσιακοί παράγοντες.</a:t>
            </a:r>
            <a:endParaRPr lang="el-GR" dirty="0">
              <a:solidFill>
                <a:schemeClr val="bg1"/>
              </a:solidFill>
            </a:endParaRPr>
          </a:p>
        </p:txBody>
      </p:sp>
      <p:sp>
        <p:nvSpPr>
          <p:cNvPr id="3" name="2 - TextBox"/>
          <p:cNvSpPr txBox="1"/>
          <p:nvPr/>
        </p:nvSpPr>
        <p:spPr>
          <a:xfrm>
            <a:off x="539552" y="3429000"/>
            <a:ext cx="4248472" cy="1477328"/>
          </a:xfrm>
          <a:prstGeom prst="rect">
            <a:avLst/>
          </a:prstGeom>
          <a:solidFill>
            <a:schemeClr val="accent2">
              <a:lumMod val="50000"/>
            </a:schemeClr>
          </a:solidFill>
        </p:spPr>
        <p:txBody>
          <a:bodyPr wrap="square" rtlCol="0">
            <a:spAutoFit/>
          </a:bodyPr>
          <a:lstStyle/>
          <a:p>
            <a:r>
              <a:rPr lang="el-GR" dirty="0" smtClean="0">
                <a:solidFill>
                  <a:schemeClr val="bg1"/>
                </a:solidFill>
              </a:rPr>
              <a:t>Οι πιο κοινοί μύκητες που προσβάλουν τη στοματική κοιλότητα είναι τα είδη του γένους </a:t>
            </a:r>
            <a:r>
              <a:rPr lang="en-US" dirty="0" smtClean="0">
                <a:solidFill>
                  <a:schemeClr val="bg1"/>
                </a:solidFill>
              </a:rPr>
              <a:t>Candida  </a:t>
            </a:r>
            <a:r>
              <a:rPr lang="el-GR" dirty="0" smtClean="0">
                <a:solidFill>
                  <a:schemeClr val="bg1"/>
                </a:solidFill>
              </a:rPr>
              <a:t>και κυρίως το είδος </a:t>
            </a:r>
            <a:r>
              <a:rPr lang="en-US" dirty="0" smtClean="0">
                <a:solidFill>
                  <a:schemeClr val="bg1"/>
                </a:solidFill>
              </a:rPr>
              <a:t>C. albicans </a:t>
            </a:r>
            <a:r>
              <a:rPr lang="el-GR" dirty="0" smtClean="0">
                <a:solidFill>
                  <a:schemeClr val="bg1"/>
                </a:solidFill>
              </a:rPr>
              <a:t>και πιο σπάνια του γένους </a:t>
            </a:r>
            <a:r>
              <a:rPr lang="en-US" dirty="0" smtClean="0">
                <a:solidFill>
                  <a:schemeClr val="bg1"/>
                </a:solidFill>
              </a:rPr>
              <a:t>Aspergillus</a:t>
            </a:r>
            <a:r>
              <a:rPr lang="el-GR" dirty="0" smtClean="0">
                <a:solidFill>
                  <a:schemeClr val="bg1"/>
                </a:solidFill>
              </a:rPr>
              <a:t> και</a:t>
            </a:r>
            <a:r>
              <a:rPr lang="en-US" dirty="0" smtClean="0">
                <a:solidFill>
                  <a:schemeClr val="bg1"/>
                </a:solidFill>
              </a:rPr>
              <a:t> </a:t>
            </a:r>
            <a:r>
              <a:rPr lang="en-US" dirty="0" err="1" smtClean="0">
                <a:solidFill>
                  <a:schemeClr val="bg1"/>
                </a:solidFill>
              </a:rPr>
              <a:t>mucor</a:t>
            </a:r>
            <a:endParaRPr lang="el-GR" dirty="0">
              <a:solidFill>
                <a:schemeClr val="bg1"/>
              </a:solidFill>
            </a:endParaRPr>
          </a:p>
        </p:txBody>
      </p:sp>
      <p:pic>
        <p:nvPicPr>
          <p:cNvPr id="4" name="Picture 12" descr="http://www-sequence.stanford.edu/group/candida/images/candida.jpg"/>
          <p:cNvPicPr>
            <a:picLocks noChangeAspect="1" noChangeArrowheads="1"/>
          </p:cNvPicPr>
          <p:nvPr/>
        </p:nvPicPr>
        <p:blipFill>
          <a:blip r:embed="rId2" cstate="print"/>
          <a:srcRect/>
          <a:stretch>
            <a:fillRect/>
          </a:stretch>
        </p:blipFill>
        <p:spPr bwMode="auto">
          <a:xfrm>
            <a:off x="5436096" y="657224"/>
            <a:ext cx="3326904" cy="2411736"/>
          </a:xfrm>
          <a:prstGeom prst="rect">
            <a:avLst/>
          </a:prstGeom>
          <a:noFill/>
        </p:spPr>
      </p:pic>
      <p:pic>
        <p:nvPicPr>
          <p:cNvPr id="5" name="Picture 8" descr="http://www.marvistavet.com/assets/images/aspergillus.gif"/>
          <p:cNvPicPr>
            <a:picLocks noChangeAspect="1" noChangeArrowheads="1"/>
          </p:cNvPicPr>
          <p:nvPr/>
        </p:nvPicPr>
        <p:blipFill>
          <a:blip r:embed="rId3" cstate="print"/>
          <a:srcRect/>
          <a:stretch>
            <a:fillRect/>
          </a:stretch>
        </p:blipFill>
        <p:spPr bwMode="auto">
          <a:xfrm>
            <a:off x="5436096" y="3429000"/>
            <a:ext cx="3312368" cy="2376264"/>
          </a:xfrm>
          <a:prstGeom prst="rect">
            <a:avLst/>
          </a:prstGeom>
          <a:noFill/>
        </p:spPr>
      </p:pic>
      <p:sp>
        <p:nvSpPr>
          <p:cNvPr id="6" name="5 - TextBox"/>
          <p:cNvSpPr txBox="1"/>
          <p:nvPr/>
        </p:nvSpPr>
        <p:spPr>
          <a:xfrm>
            <a:off x="5508104" y="3429000"/>
            <a:ext cx="1080120" cy="307777"/>
          </a:xfrm>
          <a:prstGeom prst="rect">
            <a:avLst/>
          </a:prstGeom>
          <a:noFill/>
        </p:spPr>
        <p:txBody>
          <a:bodyPr wrap="square" rtlCol="0">
            <a:spAutoFit/>
          </a:bodyPr>
          <a:lstStyle/>
          <a:p>
            <a:r>
              <a:rPr lang="en-US" sz="1400" dirty="0" smtClean="0"/>
              <a:t>Aspergillus</a:t>
            </a:r>
            <a:endParaRPr lang="el-GR" sz="1400"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379538" y="112474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26" name="AutoShape 6" descr="data:image/jpeg;base64,/9j/4AAQSkZJRgABAQAAAQABAAD/2wCEAAkGBhISEBQQEBAUFRUVEA8QDxUQFA8PEA8PFBAVFBUQFBQXHCYeFxkkGRUVHy8gJCcpLDgsFR4xNTAqNSYrLCkBCQoKDgwOFw8PGi8kHiQqKTQtKSktKjAqLiosNS4rMCoqLy8sLCktKioqKSorKi0pNSwqKiosMCktKSksNSwsLv/AABEIAQsAvQMBIgACEQEDEQH/xAAcAAACAgMBAQAAAAAAAAAAAAABAgAGAwQHBQj/xAA7EAACAgEDAgQDBgUDAwUBAAABAgARAwQSIQUxBhNBUSJhcQcUI0KBkTJSYqGxcoLBM+HwFaKy0fEk/8QAGwEAAgMBAQEAAAAAAAAAAAAAAAECBQYEAwf/xAA0EQACAQIEAgkEAQQDAQAAAAAAAQIDEQQFITESQRNRYXGBkbHB8CKh0eEjFDJC8TM0Ugb/2gAMAwEAAhEDEQA/AOXRGjQEy7ZxiRTDAZEYQZIAYQYAS5AYLkBgA4JkiiRoxB3Qb4haYy8LjsZvMk3zX82TfFxDsZg8haYd8m6FwsZi0gaYd0IMLhYyXDcx74biuA8kUGG4wsC48WS4wNmK0YxTGyIpghIimRGAmG4IYDBDJJAQ1xWMhMVjGBjdpYumeH8SIuXWB2ZxuwafHYZl9HcgGh/5Rml4U6eM+tw42FruORwfVUUt/wACXzoeRN33rIPjz5Mnl7vyYlbaiKPTiu0oc1xsqP0RvtfTfnZdmzu9y6yzB9M+JlezjIpUDQ4Ap/L5OUih6bm5P/eefqei48zOiYzp9QLrGb8jKwAOwXyjURQ7TqWh1yMGBUkBwG37uL5BA712la8R9IbMNTaINQjJmxlW+MaZAPiJH8XIHf5e0osPmMuks1w7a3fZunuuv1LerhE4tPW3YvtZK3zQ5aRRIIIINEHggj0IhE93xeqs+DUqK+8adcj+gOQHax/Uzwlmxw9Xpaana1/Uy1en0VRxHAgMMBM6DxJclwEwAyIGQGGJHUySAMFyQgxgbbRIzQSTPNCmKRGMBERIAgMMlRACpIZIwAYjRjEcxMaPZ8DagJr8W5tocZMV/wApZDR/cCex0LXJi/A1DbHwZWGMve10JBK3+VgQCPrKUMhUhgaIIZSPRgbBlsy6jD1Ah0rHmGMeerkqrsoA81GF/Lv7CUOZUFKfHLZqza5WvZ9zu0y6y6vKP0w36nz613l96Z1jAWZUffkAZ8HKnI42m1AHejXf3la8Q698egRHzA6jLky+eq0cwBZrRiDYWtvH09J5eh87SMHCLvVg2Nn5CjtxRG4Ed+3eef17rvm5TktWzGt5xqEw4yBwq+rH1JPFkynw+X/zrh1jo76bq+nYtb95aYjEJU5OV4t9d/jdtdOZp+IdTu8jECPwdOuNq9HJJK36kcCeXUb68n1PuYDNfRpdFBQMvWq9LNzBchhimerPIWESSGIAxwYgjXGgGENQGGpIDaMWEmKTJMgSCS4CYhkuQGAwXEAbkgkgBCZjeOZjYwY0YseFsmRcSC2dgqgepJoTpvSfswyBRibaHoPmJBcVf8IrvKr9m/Thl6jjZzS47yEnsCAdoP6/4l/8YeMUOVRpnDr5WVMio1DIxI5DryKozJ5tiq/TxoUOq7fV1dnIv8to6cdvF7FL8f8AQvuezD5m/wCM9i1AbQexJo2ZVRPe8X7vJ0xybtznIx3CjQ20Qe5BFcmeCJcZXxf064nd66+Jx5n/AM9uxBgMNyES0K0EVjHIiESLAEMEIiAIkkkuMBiYAYJL+UYG5cWNFJkyAIjNCzS1+FvAwzYxqtY5x6cmsKrfnahv6R6DicuJxNPDQ46jsvmx7UqUqsuGKKi2UDix/aRTc7Hi8LY8SXp+kYnAqvNzXncH9CP/AHTxNZ0Hp+oyHDk079P1BNIbBwsfQNXwiye/zlRRz2jVlbhduu8X5pNs73ltVK6s+xM53Fqb/XOh5tHnOnzrTDkEfw5Evh1M0SZewmppSi9CsaadmAmYshmQzE5jYFg8B5mRs7oxDeURQqiPUt8v+83cOFUcZEAYqaNilqqo+36TT8FPWPU9gSnF8cUe03toVlVmrdsZQtAFe4JPv/8AczOIf89Ttt46GtwUU6FNtbNmH7T+peZnwJt2hNOPh9ix7fsolVxtPZ8d6kPrSR/Ig45oi/78zxUlnlkODDwS6v2UGPd68u8e5IKkAlmcRLghkqIASSVCIgJckIgMYEkuAQwA3APeLUdorGehA2uh9O+8avBpz2yZlVv9Pc/2BnWNQ5fU53B2YtME02CgGVCANx20ebNfQCcz8FahcfUtKzHjzqP+5GUf3M6V0InFq9bgG+xqDmfgFXR/iUgXYbkftMh/9BxcSa2UfdX+2hfZS0lN8x9T1TYnmO2QOcqjHsZ9mQ4zfoQACARR9KmHxWcWTDvzISzMuU+X8RxYQNrEsR2I4r5/KJr9UuoyIuJSzNm8rawbEFI+JmN36K3IEydb8SeRkbTpj3MdiZFe9u0rYKn1Bvt85m6cGpQcF9W+9tNPJd5fKLurLX2K9r0++dGd8ltm0OSkdqLvpjRXd/tsf7ZzwmdS0fSxg0HV+fgC+Wlm7Iw7tv1ByATls3GUz4oTS2T08dfDuMrmEUqtxSZjaOxiGW7OAs32cdO8/NlwlgLxXRqz8x9OP3ly6d9mzjMWzZAVuwuKyzqSODa/CB+/0nN/CmqOPWIVYqTa2po8j/t/adVfq+pdVxO6HkFmQFHyY+1M1iv09pjs1eIp1n0crKS+WNLgV0lGNraN/Pucq8X0NfmUEEK+0beRwBYH68fpPPUTN1xa1WUdvxGr9+0xrNRhFalFdi9CjxTfSz736kMgEJkAnUcwKgMZhAIgBJDBAAmCSEQAEBEMhjA3YpjlYhMmQMZ45BIIIII7gg2CJ1DoHiI6tRlxFfvqYvKzYXc4k1uJf4WVvyuL4+pHznMiItEEMCQRyCpKsD8iO04cXg4YqHDI6KFeVGXFE6Y+s065l1Oo0mr0+bET+FiTLWVypG4UNrVZ5BH1MyaLTanWZjlx6T7uCxP3jVhmyEVW7Yatu3HIHv6Spaf7SupYcexdTuHp5uPHkYfQkS89Q65lzDGMuQn8FcmRMVYwSRySfX6XMnjcFPCtWs73Sbbdlvovy2aHDYqWIbcdLb/P9FW8ceJsS4h0rSMWx4yTqcpNtnzbrbn157mUiWbx70gIyanGtK6hcgHFP+UkV6j/AAJWEaabLXSdBOmu/v53KTGRnGo1MhEQzKRMZlizkMS5Cjq49CD+xnWdFr0bTjUXwMW7aaugOCB78f3nJlW3VfdgD9LnW8XT8KhU/lTHj7WQpQAgH05aZvOXG8L76+XMvcqu1Lq9zkmfUnJkbIe7MW+lm6mVIuq0/l5nx/yuyj6A1/xGWX9G3CrbFNVvxPi3DJckk9jzITAZIREAII0EQAuSGSAAkP0hkjA3WMEJEUyZ5gIkkMkRIx5e3951XpuLIxTIMa5EbECm7aDVClI9ef8AE5YeR/Yy3+BurZslaNXIcAtja/iCqRxfauT6ekoc7oynTU1yve/U+Zb5XWUZSg+fsXHVMnUMDaNwiMcTbAoY+XkHIYXV1V1x2M45q9G+DK+DKKfGxRh6WPUfIij+s6Pg1ebHqbVWV0Y7htJpx3v5Uf7weMfDP37F9904U514zKp/6yKO4H8wrj3H6Soy7Ef0VTgk/wCOX2l+Gd2PwnSRU4HNgYHEXFk9JkM2ad0Zx6MxabHuzY1Hq6j6We87fo+g2LyMav8Ah+qivi+f09Jx/pGgY6nT1yXyfCB3tWHHtOk9azatNQMSHJuZQcYVRygAFVVGrAszK5ypTrRpxklo3r4F/lifRya6/nqc58ZaXyuo50u6yWD77gD/AMzzl7T2fGnTsiaolh8RxjI/b0HJ/cTxkPEvcBLioQ1vovQqsZHhrSXaMJBCIbnccgJKkkiGCSoZIACuII1yQAFwEww3ADbaLcYmKZNkEHG4DAsLFgke4uekuPdkDWrIBkKAALRAsIwnlBqN/wCeR+synXMCpFLtJYBRQs+tesQzPpNQcmRAwBHxcbQONhNcTLj1L4ceLNhdUyKGYHaCzEMfzV+n6zVGvbgjaKJICqALIIJP7mQa47AhCkCwNy2QDd8/WRlFSTT2HGTi7o7fpep49Rgxa/TlfOXGiajEoDliVHDKOQR7+1TW6fococPjZEDoS4Zechc7iLPICnt9PScj8P8AizNotUudCSh2plT8r4xweP5q7Gda6113HnxYMmDa6llfdtUleDxu9Dd/tMBjsDPCVOCP9sr2dtl/5fszTYPEKrHh8yu+PPAX4X3nAVsLu1GNVBc/FzlUgc/MfK/e6Qcg85sJxoF2m6UXewHdfpOmaPreVvhfYUoBAFW9oJsfpRlL8f8ATmxZWy4CDifjcq0y+6E+13UuMpxs4PoKz7n7fjyOXHYNtOot+fz18+sTwLqgmt0LbQQMj7iQCR3HF9u86J1fxSEyDLp1U7XyYicyktR5KhLscr39ZzDwBqA2rRWrhXGLiqduR/cTovmOosANu+Igqpu+DZPajOfN+CWKTkr2j4a3OjLaUeiu99SsfaPqtz4suxQX0TZGBAO177fQ8/WUpc+zGuQKu52e7UEAL+UD095ZftH6i4zYrrcMQU8AgBjZWvbiVbDr3F/wmzuplBAb3A9Jd5T/ANaNu31ZV5grVn4eiNrWYVXzaA7YiK/KWPIHtF0uMFcVqOc9HgG1ocH5TXXWt8RNNurduG4GoF1TCqrh9444DS1K831QFsR+BvxWViqhR2sKR6+9zBq8O7ywu0sxYblAUH4qqh7TC2ua1I2jadyhRQ3Hi/nxExatlAArgsRx2LCiREM9DU6cbsbBKAyDGR8JsAimNe4k1eRVpiqMPNdW2qFpKooeP4vUTzMGoKcLVWp5F8qbBgfOSCpqi28/6qI/bkxXA2Neip+GvNfEWrkk9l+gFTUhzZix3N3oA1x2FRYXALQASQERgbxEUxjFIk2QQpEBjmIREMFQVCRBEAuRbE9/wN15cOU4M5/CyAjkmlewQfl/57zwiJhy4rnNicPGvTcJcz3oVpUpKUTt+LwRkVfMx5w35lRxtv3Nj/gTa6x0bEMPl9xlpX3AEEmyW/tfvxc5p4R+07U6T8HOxyYqpd1M2PirUmXLS6rHqgMmF7F2V3Her+pHvdzC4vB4mhUi6kvpX+SXy3Lft1ZoqGJeI1bWnIoGTo+Xp2sxuecZe0c/wkc/CT9J0kqGHFFSCf8Aa3xD/M0uv48eTC2POprjaSOcf9Qv07R+h9LdMGMDKGWgFLWrFN5YL6i645nvXxUa0I1Kn9y07HzT+dZ60qLpX4f7X9uw5r4s1pzap7AAUlFHelUkD/E8sTa6tgKajKrAg+Y7C/VS5oiawmzwkYxowUdrIzeKlJ1puXWwyGSETqOYQiSNcEiAsWGCohkkEkMAJCIIRUYG40UmMYKk2eaFgMa4piGCCGSIYIDCIYwMT47k0+TJibfidlP9JI7e49f1mSCpCUFLRklJx2PfxfaJnpV1GJMqihfKvQPv6mXrT9ZR8S5UYbG7E0PLND4T9OZyR0957ngrrwwZfJzf9Jq78gNYI+g7ygzDLKah0lGOq5Ln+y3wWNk5KFR6HRPE/wBng1WlGZWCZggZLHwlSLGNj6f8X6zj2fT5MTtjyqVZTtYHggztPiPxA+0VuArjn4Sf5uPT0/QSs9Q6fj12MNlpcv8AAjqDzxYDD1Ff5lVlWOrYeP8ALrBvxX69DsxGBdaPH/l83/PttzwNDNvq3hvUaY/Glr3DId6bfr3H6iecMtzYUq8KseKDuigqUZ03aSsZbi3ADAZ6XPMMENQ7YALJcbbAVgALjbotQiCA3RI0hkueh5iNBC0FRDJUEaopgMlQwCSAEkJhkEAFqYcyWJmnr+GfDB1mRy7+XhxLuzZBV2e2Nb/MaP7fSeFetCjTc6jskelKnKpJRjubXQfFqtjGn1XNUEaxa+lm+/NT3Da5UYgsnwk7LF47G4gH6RM74UvHp9DtTGm4s6bn+WTI3YHj15jaXxDpMoH3nF5bkbV1Gm3LtNcbl5JHy+IfITIVWpNzpQdnutHvzty8DYUeKlFRqu7+eZv6Xr95tu0vjJ2/EbO0ngEm+PkZm6z9luDVfiaZhgyUS6hS2Jjfehyv6TwdRpArlGyhgaOPIn8Doe4r8rfKep1TU6nG6tps7ti2KADTdhyre47d/wB5yyjKnOMsPPhdud7Pv+fcnWoKskvt8/2UHrnhjU6N9mVLFWrJ8SMPcGeWuW+86d/61lyH8ZN3YG1onnkCjdVfe5o9T8G4M95F3YSWNWBsJ9Af05l1QzZwtHELXrW3luVeIyhpXpvwf5/PmUVZkCyxdQ+zrU4l34iMwHcJQYfuef0ldDFTtdSpHcMCpH6GXeGxdHEK9OVylr4apRdpoJSKUmyBcDLOuxzXNUrEqbDCYmSKw7m3UWMYsmRQJDJCZEBagaGpDAYKkqGQwEKYZDIBAAEy/dF0z/8ApGl8hNzZNa7ZlsDzFR2JBJIHZF7+0oJWW3wprnzaY6LGxXLhzrq8G015mO/xEv3piK/qHzlPnEJSoxa5STf3Wvc3cs8smo1vBnSsmtx6hMgTD5butNjfbR7hWfaaYdx+k28PhbTbHDgPvTayvsGNSOwCenYVNPB1jTHVhNMVYZMYVgNtYsyNwOfzUTY/pnodQ04YUXPdWJIU0qsCSa+k+cyk6b4LWuud/PdPR7e5eScrpJuKZznqvg0eYDjyKmLNuVVLEviy7SRz+cWte/MqGj8YZsDlHG7YWQgHiwSD9eZdNZrcZ1jZMLXhVnyrYHwuVZXpSOx5b9z7TzcXgXTs4yZjlC58m7GwpRjGQkqGNUDfHM09CvGMLYrW6VtNef3ta5Oth6v0ui7Pnf4w6Dxzp2dWYAUbO4Be5F37y6ppsObGHxZQytkJLBgVPBofL6fKU3qX2JZOW0mcOAe2UbGH+7tPP0fgDrGmYnTjuOTjyYyrD2IYzmqU8FX+qhWUX1N29bP1PGGKrLScb9qftf8AB0jp3RmYpThObpas0e/znvdX8I6PU49upwhioO16Ac1Vsrjmcl03jXXaTjNomDKdrkq5x1VWOeD25updelfaTi1aBUKhxt3qwKNXuL4Iv5zhqYPEUJdNa6Wzi9n1tp3/ADtbmitN1mlF+FrPye5UPE32YZcCtm0hbLjAt8bD8bH9P5hX68SlpksT6MTqCstk8gnmqIH/ADOV/ah4Q8pvv2nSkc//ANCr2xvX/UArhT6/OXOSZ7UqTWHxW72l7P2ZU4rCKzlFWfUUVlmIxhluKZtCqM5EWO8WSIgEMBkuIYLguGS4DAYQJCIYACpJGgEBEMmNnRg+N2Rl5VkJVgfqIYAImk1ZjTtse9l8RY8yjz8OzLYY5sJK72H5nQevz5mxk8cZFwrgxnLkCkkvnyud1+m32+RMramEyueV4ZvVaLlfT52bdh3rMa6Vr+NtR8/UsxYNv20bVV4QfoO86f4K8Qpr8S48lDNhsviNFMq9g1EcrZHzFe05UTEx58mJxlxOyuOxUlT+4nhmGV08TS4YfTJbMlh8fUjO822n8ufRfWusphwbzVKDuVWG4t7C+5v1la6L4+RibRrYfDjQ2QQePi4q5RtB9pzuq4dcgdOzsBy6kV8a+p+Y/adD0XUdDqVDabJjLKhHwinQfylSAamHrZfLCRca1Nu/+S2+fcvcPLDzj138zZ++tkZvhXsA4f4hzwABV/8A7E0PgjSasEtpcaMB/EERWLfIrzfrcZdNtHGQL/pr6Vz6zd6Hly4VyEAbSPhXISD3PqPqJyRkqesW0tNtGe9aP0PgfdcrWp6Nq9IQdLmOdNwBxZiWyBd1FUynlfXg3+ktKDehXLzuBtXXehta2n3E0Oo9TTDhd8riwDk4O33YAn1HylV8JfaMuocYM34bhmOI2driuLH83ynp0OIxNJ1VG/DvJLX99+55ScVaMnq9v187irePPAzaLIcuAM2nYk8A3gP8p/p9jKiM0+hX1qlvKYEXtNEBxkDttK/v/wCVKT4r+xwnOX0bhUayysbCt7L8vlNJlufKKVLFOztpLr7+317ysxWA+q8N3y/BQGiVMjCYzNsygBUlQiRpEYpMgkkUwGMRBCDATARDBckBEBhJguSCAB7SXDFqAEqKxkMFRDEKCKiFTuVipHYqSpH0ImQiCp5tJ7kk2tj1NN4t12MUNSzD2y7cv/yBIm2ftF6h2GZR/pxpf9xK+RBOSWAw0nd04+SOhYustOJmfWdRzZjeXKzH+okzUZfbgjsR3EyAQ7Z0xpxiuGKsjxlUlN8Undly8NfaGQ2PHrACUP4WY/xJfFt7zrWs1wKo6FPiW2J5BPex+5nzmcYnr9I8UanTJ5eHIAt2Aw319L7TM5lkCrSVShZPq5fot8PmCdo1+Wz9mapixoGE15Qi1JIJKiGAmCRobiGG4IIYCBIZKggMhghMFQAlwEw1IpiAUSRjFJiGAwSQRDIZKgIhiAIjCLCIwITARCFjCAjZqKwjtEnsQBUkJ7RREBDAYpMYRDCBAYRAYgIIsYSQGCCM0WAiVBUaEiAxCIKjgSNEAlQFY8lQsFzGVgImQiSorDuKIwWKIwgDJtk2wiMIx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t3.gstatic.com/images?q=tbn:ANd9GcRE2eCcsRr9EnXoEJLvKZHvmXv2dGeY--3Tkq45UmwDNjsZlsLv"/>
          <p:cNvPicPr>
            <a:picLocks noChangeAspect="1" noChangeArrowheads="1"/>
          </p:cNvPicPr>
          <p:nvPr/>
        </p:nvPicPr>
        <p:blipFill>
          <a:blip r:embed="rId2" cstate="print"/>
          <a:srcRect/>
          <a:stretch>
            <a:fillRect/>
          </a:stretch>
        </p:blipFill>
        <p:spPr bwMode="auto">
          <a:xfrm>
            <a:off x="5436096" y="188640"/>
            <a:ext cx="2976364" cy="1688976"/>
          </a:xfrm>
          <a:prstGeom prst="rect">
            <a:avLst/>
          </a:prstGeom>
          <a:noFill/>
        </p:spPr>
      </p:pic>
      <p:pic>
        <p:nvPicPr>
          <p:cNvPr id="3" name="Picture 4" descr="http://t2.gstatic.com/images?q=tbn:ANd9GcQf76onNsG_Gd7D1N2UXZbEmGAdVEkVo49bTvlUcz4zH7anZUnL"/>
          <p:cNvPicPr>
            <a:picLocks noChangeAspect="1" noChangeArrowheads="1"/>
          </p:cNvPicPr>
          <p:nvPr/>
        </p:nvPicPr>
        <p:blipFill>
          <a:blip r:embed="rId3" cstate="print"/>
          <a:srcRect/>
          <a:stretch>
            <a:fillRect/>
          </a:stretch>
        </p:blipFill>
        <p:spPr bwMode="auto">
          <a:xfrm>
            <a:off x="5431482" y="2276872"/>
            <a:ext cx="3028950" cy="1872208"/>
          </a:xfrm>
          <a:prstGeom prst="rect">
            <a:avLst/>
          </a:prstGeom>
          <a:noFill/>
        </p:spPr>
      </p:pic>
      <p:pic>
        <p:nvPicPr>
          <p:cNvPr id="4" name="Picture 8" descr="http://www.sciencephoto.com/image/458190/350wm/C0129834-Candida_chlamydospore-SPL.jpg"/>
          <p:cNvPicPr>
            <a:picLocks noChangeAspect="1" noChangeArrowheads="1"/>
          </p:cNvPicPr>
          <p:nvPr/>
        </p:nvPicPr>
        <p:blipFill>
          <a:blip r:embed="rId4" cstate="print"/>
          <a:srcRect/>
          <a:stretch>
            <a:fillRect/>
          </a:stretch>
        </p:blipFill>
        <p:spPr bwMode="auto">
          <a:xfrm>
            <a:off x="5436096" y="4437112"/>
            <a:ext cx="3024336" cy="1872208"/>
          </a:xfrm>
          <a:prstGeom prst="rect">
            <a:avLst/>
          </a:prstGeom>
          <a:noFill/>
        </p:spPr>
      </p:pic>
      <p:sp>
        <p:nvSpPr>
          <p:cNvPr id="5" name="4 - TextBox"/>
          <p:cNvSpPr txBox="1"/>
          <p:nvPr/>
        </p:nvSpPr>
        <p:spPr>
          <a:xfrm>
            <a:off x="971600" y="332656"/>
            <a:ext cx="3455938" cy="1477328"/>
          </a:xfrm>
          <a:prstGeom prst="rect">
            <a:avLst/>
          </a:prstGeom>
          <a:solidFill>
            <a:schemeClr val="accent5">
              <a:lumMod val="20000"/>
              <a:lumOff val="80000"/>
            </a:schemeClr>
          </a:solidFill>
        </p:spPr>
        <p:txBody>
          <a:bodyPr wrap="square" rtlCol="0">
            <a:spAutoFit/>
          </a:bodyPr>
          <a:lstStyle/>
          <a:p>
            <a:r>
              <a:rPr lang="el-GR" b="1" dirty="0" smtClean="0"/>
              <a:t>Υφές</a:t>
            </a:r>
          </a:p>
          <a:p>
            <a:r>
              <a:rPr lang="el-GR" dirty="0" smtClean="0"/>
              <a:t>Νηματοειδή κύτταρα που διαπλέκονται και σχηματίζουν δίκτυα που ονομάζονται μυκήλια</a:t>
            </a:r>
          </a:p>
          <a:p>
            <a:endParaRPr lang="el-GR" dirty="0"/>
          </a:p>
        </p:txBody>
      </p:sp>
      <p:sp>
        <p:nvSpPr>
          <p:cNvPr id="6" name="5 - TextBox"/>
          <p:cNvSpPr txBox="1"/>
          <p:nvPr/>
        </p:nvSpPr>
        <p:spPr>
          <a:xfrm>
            <a:off x="971600" y="2348880"/>
            <a:ext cx="3455938" cy="1754326"/>
          </a:xfrm>
          <a:prstGeom prst="rect">
            <a:avLst/>
          </a:prstGeom>
          <a:solidFill>
            <a:schemeClr val="bg1">
              <a:lumMod val="75000"/>
            </a:schemeClr>
          </a:solidFill>
        </p:spPr>
        <p:txBody>
          <a:bodyPr wrap="square" rtlCol="0">
            <a:spAutoFit/>
          </a:bodyPr>
          <a:lstStyle/>
          <a:p>
            <a:endParaRPr lang="el-GR" b="1" dirty="0" smtClean="0"/>
          </a:p>
          <a:p>
            <a:r>
              <a:rPr lang="el-GR" b="1" dirty="0" smtClean="0"/>
              <a:t>Βλαστοσπόρια</a:t>
            </a:r>
          </a:p>
          <a:p>
            <a:r>
              <a:rPr lang="el-GR" dirty="0" smtClean="0"/>
              <a:t>Σφαιρικά ή ωοειδή κύτταρα που πολλαπλασιάζονται μονογονικά με εκβλάστηση </a:t>
            </a:r>
          </a:p>
          <a:p>
            <a:r>
              <a:rPr lang="el-GR" dirty="0" smtClean="0"/>
              <a:t> </a:t>
            </a:r>
            <a:endParaRPr lang="el-GR" dirty="0"/>
          </a:p>
        </p:txBody>
      </p:sp>
      <p:sp>
        <p:nvSpPr>
          <p:cNvPr id="7" name="6 - TextBox"/>
          <p:cNvSpPr txBox="1"/>
          <p:nvPr/>
        </p:nvSpPr>
        <p:spPr>
          <a:xfrm>
            <a:off x="971600" y="4471952"/>
            <a:ext cx="3455938" cy="1754326"/>
          </a:xfrm>
          <a:prstGeom prst="rect">
            <a:avLst/>
          </a:prstGeom>
          <a:solidFill>
            <a:schemeClr val="accent2">
              <a:lumMod val="60000"/>
              <a:lumOff val="40000"/>
            </a:schemeClr>
          </a:solidFill>
        </p:spPr>
        <p:txBody>
          <a:bodyPr wrap="square" rtlCol="0">
            <a:spAutoFit/>
          </a:bodyPr>
          <a:lstStyle/>
          <a:p>
            <a:r>
              <a:rPr lang="el-GR" b="1" dirty="0" smtClean="0"/>
              <a:t>Χλαμυδοσπόρια</a:t>
            </a:r>
          </a:p>
          <a:p>
            <a:r>
              <a:rPr lang="el-GR" dirty="0" smtClean="0"/>
              <a:t>Αγενή σπόρια που παράγονται σε ειδικές συνθήκες. Έχουν παχιά τοιχώματα και είναι ανθεκτικά σε αντίξοες συνθήκες</a:t>
            </a:r>
          </a:p>
          <a:p>
            <a:endParaRPr lang="el-GR"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1124744"/>
          <a:ext cx="6096000" cy="4336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043608" y="1397000"/>
          <a:ext cx="71287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1079166" y="1268760"/>
            <a:ext cx="6696744" cy="646331"/>
          </a:xfrm>
          <a:prstGeom prst="rect">
            <a:avLst/>
          </a:prstGeom>
          <a:solidFill>
            <a:schemeClr val="accent2">
              <a:lumMod val="40000"/>
              <a:lumOff val="60000"/>
            </a:schemeClr>
          </a:solidFill>
        </p:spPr>
        <p:txBody>
          <a:bodyPr wrap="square" rtlCol="0">
            <a:spAutoFit/>
          </a:bodyPr>
          <a:lstStyle/>
          <a:p>
            <a:r>
              <a:rPr lang="el-GR" dirty="0" smtClean="0"/>
              <a:t>Όταν εξαλειφθεί ένας ή περισσότεροι περιοριστικοί παράγοντες ο μύκητας υπεραυξάνεται και προκαλείται μυκητίαση </a:t>
            </a:r>
            <a:endParaRPr lang="el-GR" dirty="0"/>
          </a:p>
        </p:txBody>
      </p:sp>
      <p:pic>
        <p:nvPicPr>
          <p:cNvPr id="5" name="4 - Εικόνα" descr="Figure 1.">
            <a:hlinkClick r:id="rId7"/>
          </p:cNvPr>
          <p:cNvPicPr/>
          <p:nvPr/>
        </p:nvPicPr>
        <p:blipFill>
          <a:blip r:embed="rId8"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051720" y="5229200"/>
            <a:ext cx="1895475" cy="1238250"/>
          </a:xfrm>
          <a:prstGeom prst="rect">
            <a:avLst/>
          </a:prstGeom>
          <a:noFill/>
          <a:ln>
            <a:noFill/>
          </a:ln>
        </p:spPr>
      </p:pic>
      <p:sp>
        <p:nvSpPr>
          <p:cNvPr id="6" name="5 - Ορθογώνιο"/>
          <p:cNvSpPr/>
          <p:nvPr/>
        </p:nvSpPr>
        <p:spPr>
          <a:xfrm>
            <a:off x="4139952" y="5733256"/>
            <a:ext cx="4176464" cy="646331"/>
          </a:xfrm>
          <a:prstGeom prst="rect">
            <a:avLst/>
          </a:prstGeom>
        </p:spPr>
        <p:txBody>
          <a:bodyPr wrap="square">
            <a:spAutoFit/>
          </a:bodyPr>
          <a:lstStyle/>
          <a:p>
            <a:r>
              <a:rPr lang="el-GR" i="1" dirty="0" smtClean="0"/>
              <a:t>Μικροφωτογραφία </a:t>
            </a:r>
            <a:r>
              <a:rPr lang="el-GR" i="1" dirty="0" err="1" smtClean="0"/>
              <a:t>βλαστοσπορίων</a:t>
            </a:r>
            <a:r>
              <a:rPr lang="el-GR" i="1" dirty="0" smtClean="0"/>
              <a:t> της </a:t>
            </a:r>
            <a:r>
              <a:rPr lang="en-US" i="1" dirty="0" smtClean="0"/>
              <a:t>C</a:t>
            </a:r>
            <a:r>
              <a:rPr lang="el-GR" i="1" dirty="0" smtClean="0"/>
              <a:t>. </a:t>
            </a:r>
            <a:r>
              <a:rPr lang="en-US" i="1" dirty="0" smtClean="0"/>
              <a:t>albicans</a:t>
            </a:r>
            <a:r>
              <a:rPr lang="el-GR" i="1" dirty="0" smtClean="0"/>
              <a:t> στην επιφάνεια ριζικού σωλήνα</a:t>
            </a:r>
            <a:endParaRPr lang="el-GR"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 Ελεύθερη σχεδίαση"/>
          <p:cNvSpPr/>
          <p:nvPr/>
        </p:nvSpPr>
        <p:spPr>
          <a:xfrm rot="16200000">
            <a:off x="123154" y="3476073"/>
            <a:ext cx="3169919" cy="294208"/>
          </a:xfrm>
          <a:custGeom>
            <a:avLst/>
            <a:gdLst>
              <a:gd name="connsiteX0" fmla="*/ 0 w 3169919"/>
              <a:gd name="connsiteY0" fmla="*/ 0 h 294208"/>
              <a:gd name="connsiteX1" fmla="*/ 3169919 w 3169919"/>
              <a:gd name="connsiteY1" fmla="*/ 0 h 294208"/>
              <a:gd name="connsiteX2" fmla="*/ 3169919 w 3169919"/>
              <a:gd name="connsiteY2" fmla="*/ 294208 h 294208"/>
              <a:gd name="connsiteX3" fmla="*/ 0 w 3169919"/>
              <a:gd name="connsiteY3" fmla="*/ 294208 h 294208"/>
              <a:gd name="connsiteX4" fmla="*/ 0 w 3169919"/>
              <a:gd name="connsiteY4" fmla="*/ 0 h 29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94208">
                <a:moveTo>
                  <a:pt x="0" y="0"/>
                </a:moveTo>
                <a:lnTo>
                  <a:pt x="3169919" y="0"/>
                </a:lnTo>
                <a:lnTo>
                  <a:pt x="3169919" y="294208"/>
                </a:lnTo>
                <a:lnTo>
                  <a:pt x="0" y="2942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9475" bIns="-1" numCol="1" spcCol="1270" anchor="t" anchorCtr="0">
            <a:noAutofit/>
          </a:bodyPr>
          <a:lstStyle/>
          <a:p>
            <a:pPr lvl="0" algn="r" defTabSz="933450">
              <a:lnSpc>
                <a:spcPct val="90000"/>
              </a:lnSpc>
              <a:spcBef>
                <a:spcPct val="0"/>
              </a:spcBef>
              <a:spcAft>
                <a:spcPct val="35000"/>
              </a:spcAft>
            </a:pPr>
            <a:endParaRPr lang="el-GR" sz="2100" kern="1200"/>
          </a:p>
        </p:txBody>
      </p:sp>
      <p:sp>
        <p:nvSpPr>
          <p:cNvPr id="18" name="17 - Ελεύθερη σχεδίαση"/>
          <p:cNvSpPr/>
          <p:nvPr/>
        </p:nvSpPr>
        <p:spPr>
          <a:xfrm>
            <a:off x="827584" y="1484785"/>
            <a:ext cx="1917037" cy="3723352"/>
          </a:xfrm>
          <a:custGeom>
            <a:avLst/>
            <a:gdLst>
              <a:gd name="connsiteX0" fmla="*/ 0 w 1465468"/>
              <a:gd name="connsiteY0" fmla="*/ 0 h 3169919"/>
              <a:gd name="connsiteX1" fmla="*/ 1465468 w 1465468"/>
              <a:gd name="connsiteY1" fmla="*/ 0 h 3169919"/>
              <a:gd name="connsiteX2" fmla="*/ 1465468 w 1465468"/>
              <a:gd name="connsiteY2" fmla="*/ 3169919 h 3169919"/>
              <a:gd name="connsiteX3" fmla="*/ 0 w 1465468"/>
              <a:gd name="connsiteY3" fmla="*/ 3169919 h 3169919"/>
              <a:gd name="connsiteX4" fmla="*/ 0 w 146546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68" h="3169919">
                <a:moveTo>
                  <a:pt x="0" y="0"/>
                </a:moveTo>
                <a:lnTo>
                  <a:pt x="1465468" y="0"/>
                </a:lnTo>
                <a:lnTo>
                  <a:pt x="1465468" y="3169919"/>
                </a:lnTo>
                <a:lnTo>
                  <a:pt x="0" y="3169919"/>
                </a:lnTo>
                <a:lnTo>
                  <a:pt x="0" y="0"/>
                </a:lnTo>
                <a:close/>
              </a:path>
            </a:pathLst>
          </a:custGeom>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59475" rIns="99568" bIns="99568"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Πολλαπλασιασμός επιθηλίου</a:t>
            </a:r>
            <a:endParaRPr lang="el-GR" sz="1400" kern="1200" dirty="0"/>
          </a:p>
          <a:p>
            <a:pPr marL="114300" lvl="1" indent="-114300" algn="l" defTabSz="622300">
              <a:lnSpc>
                <a:spcPct val="90000"/>
              </a:lnSpc>
              <a:spcBef>
                <a:spcPct val="0"/>
              </a:spcBef>
              <a:spcAft>
                <a:spcPct val="15000"/>
              </a:spcAft>
              <a:buChar char="••"/>
            </a:pPr>
            <a:r>
              <a:rPr lang="el-GR" sz="1400" kern="1200" dirty="0" smtClean="0"/>
              <a:t>Ατροφία επιθηλίου</a:t>
            </a:r>
            <a:endParaRPr lang="el-GR" sz="1400" kern="1200" dirty="0"/>
          </a:p>
          <a:p>
            <a:pPr marL="114300" lvl="1" indent="-114300" algn="l" defTabSz="622300">
              <a:lnSpc>
                <a:spcPct val="90000"/>
              </a:lnSpc>
              <a:spcBef>
                <a:spcPct val="0"/>
              </a:spcBef>
              <a:spcAft>
                <a:spcPct val="15000"/>
              </a:spcAft>
              <a:buChar char="••"/>
            </a:pPr>
            <a:r>
              <a:rPr lang="el-GR" sz="1400" kern="1200" dirty="0" smtClean="0"/>
              <a:t>Φλεγμονώδης αντίδραση</a:t>
            </a:r>
            <a:endParaRPr lang="el-GR" sz="1400" kern="1200" dirty="0"/>
          </a:p>
          <a:p>
            <a:pPr marL="114300" lvl="1" indent="-114300" algn="l" defTabSz="622300">
              <a:lnSpc>
                <a:spcPct val="90000"/>
              </a:lnSpc>
              <a:spcBef>
                <a:spcPct val="0"/>
              </a:spcBef>
              <a:spcAft>
                <a:spcPct val="15000"/>
              </a:spcAft>
              <a:buChar char="••"/>
            </a:pPr>
            <a:r>
              <a:rPr lang="el-GR" sz="1400" kern="1200" dirty="0" smtClean="0"/>
              <a:t>Παραγωγή αντισωμάτων</a:t>
            </a:r>
            <a:endParaRPr lang="el-GR" sz="1400" kern="1200" dirty="0"/>
          </a:p>
          <a:p>
            <a:pPr marL="114300" lvl="1" indent="-114300" algn="l" defTabSz="622300">
              <a:lnSpc>
                <a:spcPct val="90000"/>
              </a:lnSpc>
              <a:spcBef>
                <a:spcPct val="0"/>
              </a:spcBef>
              <a:spcAft>
                <a:spcPct val="15000"/>
              </a:spcAft>
              <a:buChar char="••"/>
            </a:pPr>
            <a:r>
              <a:rPr lang="el-GR" sz="1400" kern="1200" dirty="0" smtClean="0"/>
              <a:t>Διέγερση κυτταρικής ανοσίας</a:t>
            </a:r>
            <a:endParaRPr lang="el-GR" sz="1400" kern="1200" dirty="0"/>
          </a:p>
        </p:txBody>
      </p:sp>
      <p:sp>
        <p:nvSpPr>
          <p:cNvPr id="20" name="19 - Ελεύθερη σχεδίαση"/>
          <p:cNvSpPr/>
          <p:nvPr/>
        </p:nvSpPr>
        <p:spPr>
          <a:xfrm rot="16200000">
            <a:off x="1932262" y="3154029"/>
            <a:ext cx="3723352" cy="384863"/>
          </a:xfrm>
          <a:custGeom>
            <a:avLst/>
            <a:gdLst>
              <a:gd name="connsiteX0" fmla="*/ 0 w 3169919"/>
              <a:gd name="connsiteY0" fmla="*/ 0 h 294208"/>
              <a:gd name="connsiteX1" fmla="*/ 3169919 w 3169919"/>
              <a:gd name="connsiteY1" fmla="*/ 0 h 294208"/>
              <a:gd name="connsiteX2" fmla="*/ 3169919 w 3169919"/>
              <a:gd name="connsiteY2" fmla="*/ 294208 h 294208"/>
              <a:gd name="connsiteX3" fmla="*/ 0 w 3169919"/>
              <a:gd name="connsiteY3" fmla="*/ 294208 h 294208"/>
              <a:gd name="connsiteX4" fmla="*/ 0 w 3169919"/>
              <a:gd name="connsiteY4" fmla="*/ 0 h 29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94208">
                <a:moveTo>
                  <a:pt x="0" y="0"/>
                </a:moveTo>
                <a:lnTo>
                  <a:pt x="3169919" y="0"/>
                </a:lnTo>
                <a:lnTo>
                  <a:pt x="3169919" y="294208"/>
                </a:lnTo>
                <a:lnTo>
                  <a:pt x="0" y="2942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9475" bIns="-1" numCol="1" spcCol="1270" anchor="t" anchorCtr="0">
            <a:noAutofit/>
          </a:bodyPr>
          <a:lstStyle/>
          <a:p>
            <a:pPr lvl="0" algn="r" defTabSz="933450">
              <a:lnSpc>
                <a:spcPct val="90000"/>
              </a:lnSpc>
              <a:spcBef>
                <a:spcPct val="0"/>
              </a:spcBef>
              <a:spcAft>
                <a:spcPct val="35000"/>
              </a:spcAft>
            </a:pPr>
            <a:endParaRPr lang="el-GR" sz="2100" kern="1200" dirty="0"/>
          </a:p>
        </p:txBody>
      </p:sp>
      <p:sp>
        <p:nvSpPr>
          <p:cNvPr id="21" name="20 - Ελεύθερη σχεδίαση"/>
          <p:cNvSpPr/>
          <p:nvPr/>
        </p:nvSpPr>
        <p:spPr>
          <a:xfrm>
            <a:off x="3534800" y="1484785"/>
            <a:ext cx="1917037" cy="3723352"/>
          </a:xfrm>
          <a:custGeom>
            <a:avLst/>
            <a:gdLst>
              <a:gd name="connsiteX0" fmla="*/ 0 w 1465468"/>
              <a:gd name="connsiteY0" fmla="*/ 0 h 3169919"/>
              <a:gd name="connsiteX1" fmla="*/ 1465468 w 1465468"/>
              <a:gd name="connsiteY1" fmla="*/ 0 h 3169919"/>
              <a:gd name="connsiteX2" fmla="*/ 1465468 w 1465468"/>
              <a:gd name="connsiteY2" fmla="*/ 3169919 h 3169919"/>
              <a:gd name="connsiteX3" fmla="*/ 0 w 1465468"/>
              <a:gd name="connsiteY3" fmla="*/ 3169919 h 3169919"/>
              <a:gd name="connsiteX4" fmla="*/ 0 w 146546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68" h="3169919">
                <a:moveTo>
                  <a:pt x="0" y="0"/>
                </a:moveTo>
                <a:lnTo>
                  <a:pt x="1465468" y="0"/>
                </a:lnTo>
                <a:lnTo>
                  <a:pt x="1465468" y="3169919"/>
                </a:lnTo>
                <a:lnTo>
                  <a:pt x="0" y="3169919"/>
                </a:lnTo>
                <a:lnTo>
                  <a:pt x="0" y="0"/>
                </a:lnTo>
                <a:close/>
              </a:path>
            </a:pathLst>
          </a:custGeom>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59475" rIns="99568" bIns="99568"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Ιστορικό ασθενούς</a:t>
            </a:r>
            <a:endParaRPr lang="el-GR" sz="1400" kern="1200" dirty="0"/>
          </a:p>
          <a:p>
            <a:pPr marL="114300" lvl="1" indent="-114300" algn="l" defTabSz="622300">
              <a:lnSpc>
                <a:spcPct val="90000"/>
              </a:lnSpc>
              <a:spcBef>
                <a:spcPct val="0"/>
              </a:spcBef>
              <a:spcAft>
                <a:spcPct val="15000"/>
              </a:spcAft>
              <a:buChar char="••"/>
            </a:pPr>
            <a:r>
              <a:rPr lang="el-GR" sz="1400" kern="1200" dirty="0" smtClean="0"/>
              <a:t>Κλινική εικόνα</a:t>
            </a:r>
            <a:endParaRPr lang="el-GR" sz="1400" kern="1200" dirty="0"/>
          </a:p>
          <a:p>
            <a:pPr marL="114300" lvl="1" indent="-114300" algn="l" defTabSz="622300">
              <a:lnSpc>
                <a:spcPct val="90000"/>
              </a:lnSpc>
              <a:spcBef>
                <a:spcPct val="0"/>
              </a:spcBef>
              <a:spcAft>
                <a:spcPct val="15000"/>
              </a:spcAft>
              <a:buChar char="••"/>
            </a:pPr>
            <a:r>
              <a:rPr lang="el-GR" sz="1400" kern="1200" dirty="0" smtClean="0"/>
              <a:t>Καλλιέργεια και απομόνωση του μύκητα</a:t>
            </a:r>
            <a:endParaRPr lang="el-GR" sz="1400" kern="1200" dirty="0"/>
          </a:p>
          <a:p>
            <a:pPr marL="114300" lvl="1" indent="-114300" algn="l" defTabSz="622300">
              <a:lnSpc>
                <a:spcPct val="90000"/>
              </a:lnSpc>
              <a:spcBef>
                <a:spcPct val="0"/>
              </a:spcBef>
              <a:spcAft>
                <a:spcPct val="15000"/>
              </a:spcAft>
              <a:buChar char="••"/>
            </a:pPr>
            <a:r>
              <a:rPr lang="el-GR" sz="1400" kern="1200" dirty="0" smtClean="0"/>
              <a:t>Ανίχνευση αντισωμάτων</a:t>
            </a:r>
            <a:endParaRPr lang="el-GR" sz="1400" kern="1200" dirty="0"/>
          </a:p>
        </p:txBody>
      </p:sp>
      <p:sp>
        <p:nvSpPr>
          <p:cNvPr id="23" name="22 - Ελεύθερη σχεδίαση"/>
          <p:cNvSpPr/>
          <p:nvPr/>
        </p:nvSpPr>
        <p:spPr>
          <a:xfrm rot="16200000">
            <a:off x="4063413" y="3154028"/>
            <a:ext cx="3723352" cy="384865"/>
          </a:xfrm>
          <a:custGeom>
            <a:avLst/>
            <a:gdLst>
              <a:gd name="connsiteX0" fmla="*/ 0 w 3169919"/>
              <a:gd name="connsiteY0" fmla="*/ 0 h 294208"/>
              <a:gd name="connsiteX1" fmla="*/ 3169919 w 3169919"/>
              <a:gd name="connsiteY1" fmla="*/ 0 h 294208"/>
              <a:gd name="connsiteX2" fmla="*/ 3169919 w 3169919"/>
              <a:gd name="connsiteY2" fmla="*/ 294208 h 294208"/>
              <a:gd name="connsiteX3" fmla="*/ 0 w 3169919"/>
              <a:gd name="connsiteY3" fmla="*/ 294208 h 294208"/>
              <a:gd name="connsiteX4" fmla="*/ 0 w 3169919"/>
              <a:gd name="connsiteY4" fmla="*/ 0 h 29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94208">
                <a:moveTo>
                  <a:pt x="0" y="0"/>
                </a:moveTo>
                <a:lnTo>
                  <a:pt x="3169919" y="0"/>
                </a:lnTo>
                <a:lnTo>
                  <a:pt x="3169919" y="294208"/>
                </a:lnTo>
                <a:lnTo>
                  <a:pt x="0" y="2942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9475" bIns="-1" numCol="1" spcCol="1270" anchor="t" anchorCtr="0">
            <a:noAutofit/>
          </a:bodyPr>
          <a:lstStyle/>
          <a:p>
            <a:pPr lvl="0" algn="r" defTabSz="933450">
              <a:lnSpc>
                <a:spcPct val="90000"/>
              </a:lnSpc>
              <a:spcBef>
                <a:spcPct val="0"/>
              </a:spcBef>
              <a:spcAft>
                <a:spcPct val="35000"/>
              </a:spcAft>
            </a:pPr>
            <a:endParaRPr lang="el-GR" sz="2100" kern="1200" dirty="0"/>
          </a:p>
        </p:txBody>
      </p:sp>
      <p:sp>
        <p:nvSpPr>
          <p:cNvPr id="24" name="23 - Ελεύθερη σχεδίαση"/>
          <p:cNvSpPr/>
          <p:nvPr/>
        </p:nvSpPr>
        <p:spPr>
          <a:xfrm>
            <a:off x="6111347" y="1484785"/>
            <a:ext cx="1917037" cy="3723352"/>
          </a:xfrm>
          <a:custGeom>
            <a:avLst/>
            <a:gdLst>
              <a:gd name="connsiteX0" fmla="*/ 0 w 1465468"/>
              <a:gd name="connsiteY0" fmla="*/ 0 h 3169919"/>
              <a:gd name="connsiteX1" fmla="*/ 1465468 w 1465468"/>
              <a:gd name="connsiteY1" fmla="*/ 0 h 3169919"/>
              <a:gd name="connsiteX2" fmla="*/ 1465468 w 1465468"/>
              <a:gd name="connsiteY2" fmla="*/ 3169919 h 3169919"/>
              <a:gd name="connsiteX3" fmla="*/ 0 w 1465468"/>
              <a:gd name="connsiteY3" fmla="*/ 3169919 h 3169919"/>
              <a:gd name="connsiteX4" fmla="*/ 0 w 146546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68" h="3169919">
                <a:moveTo>
                  <a:pt x="0" y="0"/>
                </a:moveTo>
                <a:lnTo>
                  <a:pt x="1465468" y="0"/>
                </a:lnTo>
                <a:lnTo>
                  <a:pt x="1465468" y="3169919"/>
                </a:lnTo>
                <a:lnTo>
                  <a:pt x="0" y="3169919"/>
                </a:lnTo>
                <a:lnTo>
                  <a:pt x="0" y="0"/>
                </a:lnTo>
                <a:close/>
              </a:path>
            </a:pathLst>
          </a:custGeom>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59475" rIns="99568" bIns="99568"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Τοπική εφαρμογή </a:t>
            </a:r>
            <a:r>
              <a:rPr lang="el-GR" sz="1400" kern="1200" dirty="0" err="1" smtClean="0"/>
              <a:t>χημειοθεραπευτικών</a:t>
            </a:r>
            <a:endParaRPr lang="el-GR" sz="1400" kern="1200" dirty="0"/>
          </a:p>
          <a:p>
            <a:pPr marL="114300" lvl="1" indent="-114300" algn="l" defTabSz="622300">
              <a:lnSpc>
                <a:spcPct val="90000"/>
              </a:lnSpc>
              <a:spcBef>
                <a:spcPct val="0"/>
              </a:spcBef>
              <a:spcAft>
                <a:spcPct val="15000"/>
              </a:spcAft>
              <a:buChar char="••"/>
            </a:pPr>
            <a:r>
              <a:rPr lang="el-GR" sz="1400" kern="1200" dirty="0" smtClean="0"/>
              <a:t>Εξάλειψη προδιαθεσιακών παραγόντων</a:t>
            </a:r>
            <a:endParaRPr lang="el-GR" sz="1400" kern="1200" dirty="0"/>
          </a:p>
        </p:txBody>
      </p:sp>
      <p:sp>
        <p:nvSpPr>
          <p:cNvPr id="26" name="25 - Ορθογώνιο"/>
          <p:cNvSpPr/>
          <p:nvPr/>
        </p:nvSpPr>
        <p:spPr>
          <a:xfrm>
            <a:off x="683568" y="980728"/>
            <a:ext cx="1842767" cy="66905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l-GR" dirty="0" smtClean="0"/>
              <a:t>Αντίδραση οργανισμού</a:t>
            </a:r>
            <a:endParaRPr lang="el-GR" dirty="0"/>
          </a:p>
        </p:txBody>
      </p:sp>
      <p:sp>
        <p:nvSpPr>
          <p:cNvPr id="27" name="26 - Ορθογώνιο"/>
          <p:cNvSpPr/>
          <p:nvPr/>
        </p:nvSpPr>
        <p:spPr>
          <a:xfrm>
            <a:off x="3377305" y="980728"/>
            <a:ext cx="1842767" cy="66905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l-GR" dirty="0" smtClean="0"/>
              <a:t>Διάγνωση</a:t>
            </a:r>
            <a:endParaRPr lang="el-GR" dirty="0"/>
          </a:p>
        </p:txBody>
      </p:sp>
      <p:sp>
        <p:nvSpPr>
          <p:cNvPr id="28" name="27 - Ορθογώνιο"/>
          <p:cNvSpPr/>
          <p:nvPr/>
        </p:nvSpPr>
        <p:spPr>
          <a:xfrm>
            <a:off x="5969593" y="980728"/>
            <a:ext cx="1842767" cy="66905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l-GR" dirty="0" smtClean="0"/>
              <a:t>Θεραπεία</a:t>
            </a:r>
            <a:endParaRPr lang="el-GR"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907704" y="1043444"/>
            <a:ext cx="5040560" cy="400110"/>
          </a:xfrm>
          <a:prstGeom prst="rect">
            <a:avLst/>
          </a:prstGeom>
          <a:solidFill>
            <a:schemeClr val="accent2">
              <a:lumMod val="75000"/>
            </a:schemeClr>
          </a:solidFill>
          <a:ln>
            <a:solidFill>
              <a:srgbClr val="C00000"/>
            </a:solidFill>
          </a:ln>
        </p:spPr>
        <p:txBody>
          <a:bodyPr wrap="square" rtlCol="0">
            <a:spAutoFit/>
          </a:bodyPr>
          <a:lstStyle/>
          <a:p>
            <a:pPr algn="ctr"/>
            <a:r>
              <a:rPr lang="el-GR" sz="2000" b="1" dirty="0" smtClean="0">
                <a:solidFill>
                  <a:schemeClr val="bg1"/>
                </a:solidFill>
              </a:rPr>
              <a:t>Προδιαθεσιακοί παράγοντες της λοίμωξης</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217040" y="692696"/>
          <a:ext cx="936104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1367644" y="260648"/>
            <a:ext cx="3996444" cy="369332"/>
          </a:xfrm>
          <a:prstGeom prst="rect">
            <a:avLst/>
          </a:prstGeom>
          <a:solidFill>
            <a:schemeClr val="bg2">
              <a:lumMod val="50000"/>
            </a:schemeClr>
          </a:solidFill>
        </p:spPr>
        <p:txBody>
          <a:bodyPr wrap="square" rtlCol="0">
            <a:spAutoFit/>
          </a:bodyPr>
          <a:lstStyle/>
          <a:p>
            <a:pPr algn="ctr"/>
            <a:r>
              <a:rPr lang="el-GR" dirty="0" smtClean="0">
                <a:solidFill>
                  <a:schemeClr val="bg1"/>
                </a:solidFill>
              </a:rPr>
              <a:t>Είδη λοιμώξεων από </a:t>
            </a:r>
            <a:r>
              <a:rPr lang="en-US" dirty="0" smtClean="0">
                <a:solidFill>
                  <a:schemeClr val="bg1"/>
                </a:solidFill>
              </a:rPr>
              <a:t>Candida</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252536" y="476672"/>
          <a:ext cx="10513168"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691680" y="3429000"/>
            <a:ext cx="2232248" cy="923330"/>
          </a:xfrm>
          <a:prstGeom prst="rect">
            <a:avLst/>
          </a:prstGeom>
          <a:noFill/>
        </p:spPr>
        <p:txBody>
          <a:bodyPr wrap="square" rtlCol="0">
            <a:spAutoFit/>
          </a:bodyPr>
          <a:lstStyle/>
          <a:p>
            <a:pPr algn="ctr"/>
            <a:r>
              <a:rPr lang="el-GR" dirty="0" smtClean="0">
                <a:solidFill>
                  <a:schemeClr val="bg1"/>
                </a:solidFill>
              </a:rPr>
              <a:t>Οξεία και χρόνια </a:t>
            </a:r>
            <a:r>
              <a:rPr lang="el-GR" dirty="0" err="1" smtClean="0">
                <a:solidFill>
                  <a:schemeClr val="bg1"/>
                </a:solidFill>
              </a:rPr>
              <a:t>Ψευδομεμβρανώδης</a:t>
            </a:r>
            <a:r>
              <a:rPr lang="el-GR" dirty="0" smtClean="0">
                <a:solidFill>
                  <a:schemeClr val="bg1"/>
                </a:solidFill>
              </a:rPr>
              <a:t> καντιντίαση</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23528" y="576064"/>
          <a:ext cx="9937104"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2051720" y="3429000"/>
            <a:ext cx="2232248" cy="1200329"/>
          </a:xfrm>
          <a:prstGeom prst="rect">
            <a:avLst/>
          </a:prstGeom>
          <a:noFill/>
        </p:spPr>
        <p:txBody>
          <a:bodyPr wrap="square" rtlCol="0">
            <a:spAutoFit/>
          </a:bodyPr>
          <a:lstStyle/>
          <a:p>
            <a:pPr algn="ctr"/>
            <a:r>
              <a:rPr lang="el-GR" dirty="0" smtClean="0">
                <a:solidFill>
                  <a:schemeClr val="bg1"/>
                </a:solidFill>
              </a:rPr>
              <a:t>Οξεία ερυθηματώδης καντιντίαση</a:t>
            </a:r>
          </a:p>
          <a:p>
            <a:pPr algn="ctr"/>
            <a:r>
              <a:rPr lang="el-GR" dirty="0" smtClean="0">
                <a:solidFill>
                  <a:schemeClr val="bg1"/>
                </a:solidFill>
              </a:rPr>
              <a:t> (Οξεία ατροφική καντιντίαση)</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2267744" y="836712"/>
            <a:ext cx="4536504" cy="369332"/>
          </a:xfrm>
          <a:prstGeom prst="rect">
            <a:avLst/>
          </a:prstGeom>
          <a:noFill/>
          <a:ln>
            <a:solidFill>
              <a:schemeClr val="accent2">
                <a:lumMod val="50000"/>
              </a:schemeClr>
            </a:solidFill>
          </a:ln>
        </p:spPr>
        <p:txBody>
          <a:bodyPr wrap="square" rtlCol="0">
            <a:spAutoFit/>
          </a:bodyPr>
          <a:lstStyle/>
          <a:p>
            <a:r>
              <a:rPr lang="el-GR" dirty="0" smtClean="0"/>
              <a:t>Συχνότητα εμφάνισης τερηδόνας κατά σειρά</a:t>
            </a:r>
            <a:endParaRPr lang="el-GR"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79512" y="404664"/>
          <a:ext cx="889248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79512" y="260648"/>
          <a:ext cx="889248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23528" y="476672"/>
          <a:ext cx="9937104"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2051720" y="3573016"/>
            <a:ext cx="2232248" cy="369332"/>
          </a:xfrm>
          <a:prstGeom prst="rect">
            <a:avLst/>
          </a:prstGeom>
          <a:noFill/>
        </p:spPr>
        <p:txBody>
          <a:bodyPr wrap="square" rtlCol="0">
            <a:spAutoFit/>
          </a:bodyPr>
          <a:lstStyle/>
          <a:p>
            <a:pPr algn="ctr"/>
            <a:r>
              <a:rPr lang="el-GR" dirty="0" smtClean="0">
                <a:solidFill>
                  <a:schemeClr val="bg1"/>
                </a:solidFill>
              </a:rPr>
              <a:t>Γωνιώδης </a:t>
            </a:r>
            <a:r>
              <a:rPr lang="el-GR" dirty="0" err="1" smtClean="0">
                <a:solidFill>
                  <a:schemeClr val="bg1"/>
                </a:solidFill>
              </a:rPr>
              <a:t>χειλίτιδα</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Ελεύθερη σχεδίαση"/>
          <p:cNvSpPr/>
          <p:nvPr/>
        </p:nvSpPr>
        <p:spPr>
          <a:xfrm rot="13137169">
            <a:off x="1755305" y="2407713"/>
            <a:ext cx="896013" cy="61133"/>
          </a:xfrm>
          <a:custGeom>
            <a:avLst/>
            <a:gdLst/>
            <a:ahLst/>
            <a:cxnLst/>
            <a:rect l="0" t="0" r="0" b="0"/>
            <a:pathLst>
              <a:path>
                <a:moveTo>
                  <a:pt x="0" y="22412"/>
                </a:moveTo>
                <a:lnTo>
                  <a:pt x="509690" y="224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4 - Ελεύθερη σχεδίαση"/>
          <p:cNvSpPr/>
          <p:nvPr/>
        </p:nvSpPr>
        <p:spPr>
          <a:xfrm rot="2181725">
            <a:off x="3960745" y="4595334"/>
            <a:ext cx="653074" cy="44824"/>
          </a:xfrm>
          <a:custGeom>
            <a:avLst/>
            <a:gdLst/>
            <a:ahLst/>
            <a:cxnLst/>
            <a:rect l="0" t="0" r="0" b="0"/>
            <a:pathLst>
              <a:path>
                <a:moveTo>
                  <a:pt x="0" y="22412"/>
                </a:moveTo>
                <a:lnTo>
                  <a:pt x="653074" y="224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5 - Ελεύθερη σχεδίαση"/>
          <p:cNvSpPr/>
          <p:nvPr/>
        </p:nvSpPr>
        <p:spPr>
          <a:xfrm rot="20858613">
            <a:off x="4013359" y="3473031"/>
            <a:ext cx="946848" cy="44824"/>
          </a:xfrm>
          <a:custGeom>
            <a:avLst/>
            <a:gdLst/>
            <a:ahLst/>
            <a:cxnLst/>
            <a:rect l="0" t="0" r="0" b="0"/>
            <a:pathLst>
              <a:path>
                <a:moveTo>
                  <a:pt x="0" y="22412"/>
                </a:moveTo>
                <a:lnTo>
                  <a:pt x="946848" y="224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6 - Ελεύθερη σχεδίαση"/>
          <p:cNvSpPr/>
          <p:nvPr/>
        </p:nvSpPr>
        <p:spPr>
          <a:xfrm rot="18200360">
            <a:off x="3431367" y="2347767"/>
            <a:ext cx="1317183" cy="44824"/>
          </a:xfrm>
          <a:custGeom>
            <a:avLst/>
            <a:gdLst/>
            <a:ahLst/>
            <a:cxnLst/>
            <a:rect l="0" t="0" r="0" b="0"/>
            <a:pathLst>
              <a:path>
                <a:moveTo>
                  <a:pt x="0" y="22412"/>
                </a:moveTo>
                <a:lnTo>
                  <a:pt x="1317183" y="224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7 - Έλλειψη"/>
          <p:cNvSpPr/>
          <p:nvPr/>
        </p:nvSpPr>
        <p:spPr>
          <a:xfrm>
            <a:off x="1920940" y="2549201"/>
            <a:ext cx="2474571" cy="2474571"/>
          </a:xfrm>
          <a:prstGeom prst="ellipse">
            <a:avLst/>
          </a:prstGeom>
          <a:solidFill>
            <a:schemeClr val="accent6">
              <a:lumMod val="5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8 - Ελεύθερη σχεδίαση"/>
          <p:cNvSpPr/>
          <p:nvPr/>
        </p:nvSpPr>
        <p:spPr>
          <a:xfrm>
            <a:off x="4139952" y="476672"/>
            <a:ext cx="1385284" cy="1385284"/>
          </a:xfrm>
          <a:custGeom>
            <a:avLst/>
            <a:gdLst>
              <a:gd name="connsiteX0" fmla="*/ 0 w 1385284"/>
              <a:gd name="connsiteY0" fmla="*/ 692642 h 1385284"/>
              <a:gd name="connsiteX1" fmla="*/ 202871 w 1385284"/>
              <a:gd name="connsiteY1" fmla="*/ 202870 h 1385284"/>
              <a:gd name="connsiteX2" fmla="*/ 692643 w 1385284"/>
              <a:gd name="connsiteY2" fmla="*/ 1 h 1385284"/>
              <a:gd name="connsiteX3" fmla="*/ 1182415 w 1385284"/>
              <a:gd name="connsiteY3" fmla="*/ 202872 h 1385284"/>
              <a:gd name="connsiteX4" fmla="*/ 1385284 w 1385284"/>
              <a:gd name="connsiteY4" fmla="*/ 692644 h 1385284"/>
              <a:gd name="connsiteX5" fmla="*/ 1182414 w 1385284"/>
              <a:gd name="connsiteY5" fmla="*/ 1182416 h 1385284"/>
              <a:gd name="connsiteX6" fmla="*/ 692642 w 1385284"/>
              <a:gd name="connsiteY6" fmla="*/ 1385286 h 1385284"/>
              <a:gd name="connsiteX7" fmla="*/ 202870 w 1385284"/>
              <a:gd name="connsiteY7" fmla="*/ 1182415 h 1385284"/>
              <a:gd name="connsiteX8" fmla="*/ 0 w 1385284"/>
              <a:gd name="connsiteY8" fmla="*/ 692643 h 1385284"/>
              <a:gd name="connsiteX9" fmla="*/ 0 w 1385284"/>
              <a:gd name="connsiteY9" fmla="*/ 692642 h 138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5284" h="1385284">
                <a:moveTo>
                  <a:pt x="0" y="692642"/>
                </a:moveTo>
                <a:cubicBezTo>
                  <a:pt x="0" y="508942"/>
                  <a:pt x="72975" y="332766"/>
                  <a:pt x="202871" y="202870"/>
                </a:cubicBezTo>
                <a:cubicBezTo>
                  <a:pt x="332767" y="72975"/>
                  <a:pt x="508943" y="0"/>
                  <a:pt x="692643" y="1"/>
                </a:cubicBezTo>
                <a:cubicBezTo>
                  <a:pt x="876343" y="1"/>
                  <a:pt x="1052519" y="72976"/>
                  <a:pt x="1182415" y="202872"/>
                </a:cubicBezTo>
                <a:cubicBezTo>
                  <a:pt x="1312310" y="332768"/>
                  <a:pt x="1385285" y="508944"/>
                  <a:pt x="1385284" y="692644"/>
                </a:cubicBezTo>
                <a:cubicBezTo>
                  <a:pt x="1385284" y="876344"/>
                  <a:pt x="1312309" y="1052520"/>
                  <a:pt x="1182414" y="1182416"/>
                </a:cubicBezTo>
                <a:cubicBezTo>
                  <a:pt x="1052518" y="1312312"/>
                  <a:pt x="876342" y="1385286"/>
                  <a:pt x="692642" y="1385286"/>
                </a:cubicBezTo>
                <a:cubicBezTo>
                  <a:pt x="508942" y="1385286"/>
                  <a:pt x="332766" y="1312311"/>
                  <a:pt x="202870" y="1182415"/>
                </a:cubicBezTo>
                <a:cubicBezTo>
                  <a:pt x="72974" y="1052519"/>
                  <a:pt x="0" y="876343"/>
                  <a:pt x="0" y="692643"/>
                </a:cubicBezTo>
                <a:lnTo>
                  <a:pt x="0" y="692642"/>
                </a:lnTo>
                <a:close/>
              </a:path>
            </a:pathLst>
          </a:cu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0490" tIns="210490" rIns="210490" bIns="210490" numCol="1" spcCol="1270" anchor="ctr" anchorCtr="0">
            <a:noAutofit/>
          </a:bodyPr>
          <a:lstStyle/>
          <a:p>
            <a:pPr lvl="0" algn="ctr" defTabSz="533400">
              <a:lnSpc>
                <a:spcPct val="90000"/>
              </a:lnSpc>
              <a:spcBef>
                <a:spcPct val="0"/>
              </a:spcBef>
              <a:spcAft>
                <a:spcPct val="35000"/>
              </a:spcAft>
            </a:pPr>
            <a:r>
              <a:rPr lang="el-GR" sz="1400" kern="1200" dirty="0" smtClean="0"/>
              <a:t>Ευαίσθητες ομάδες</a:t>
            </a:r>
            <a:endParaRPr lang="el-GR" sz="1400" kern="1200" dirty="0"/>
          </a:p>
        </p:txBody>
      </p:sp>
      <p:sp>
        <p:nvSpPr>
          <p:cNvPr id="10" name="9 - Ελεύθερη σχεδίαση"/>
          <p:cNvSpPr/>
          <p:nvPr/>
        </p:nvSpPr>
        <p:spPr>
          <a:xfrm>
            <a:off x="5663763" y="548675"/>
            <a:ext cx="2077926" cy="1385284"/>
          </a:xfrm>
          <a:custGeom>
            <a:avLst/>
            <a:gdLst>
              <a:gd name="connsiteX0" fmla="*/ 0 w 2077926"/>
              <a:gd name="connsiteY0" fmla="*/ 0 h 1385284"/>
              <a:gd name="connsiteX1" fmla="*/ 2077926 w 2077926"/>
              <a:gd name="connsiteY1" fmla="*/ 0 h 1385284"/>
              <a:gd name="connsiteX2" fmla="*/ 2077926 w 2077926"/>
              <a:gd name="connsiteY2" fmla="*/ 1385284 h 1385284"/>
              <a:gd name="connsiteX3" fmla="*/ 0 w 2077926"/>
              <a:gd name="connsiteY3" fmla="*/ 1385284 h 1385284"/>
              <a:gd name="connsiteX4" fmla="*/ 0 w 2077926"/>
              <a:gd name="connsiteY4" fmla="*/ 0 h 138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26" h="1385284">
                <a:moveTo>
                  <a:pt x="0" y="0"/>
                </a:moveTo>
                <a:lnTo>
                  <a:pt x="2077926" y="0"/>
                </a:lnTo>
                <a:lnTo>
                  <a:pt x="2077926" y="1385284"/>
                </a:lnTo>
                <a:lnTo>
                  <a:pt x="0" y="1385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Στο 0,5 έως 1% του πληθυσμού</a:t>
            </a:r>
            <a:endParaRPr lang="el-GR" sz="1400" kern="1200" dirty="0"/>
          </a:p>
          <a:p>
            <a:pPr marL="114300" lvl="1" indent="-114300" algn="l" defTabSz="622300">
              <a:lnSpc>
                <a:spcPct val="90000"/>
              </a:lnSpc>
              <a:spcBef>
                <a:spcPct val="0"/>
              </a:spcBef>
              <a:spcAft>
                <a:spcPct val="15000"/>
              </a:spcAft>
              <a:buChar char="••"/>
            </a:pPr>
            <a:r>
              <a:rPr lang="el-GR" sz="1400" kern="1200" dirty="0" smtClean="0"/>
              <a:t>70 έως 80% άνδρες</a:t>
            </a:r>
            <a:endParaRPr lang="el-GR" sz="1400" kern="1200" dirty="0"/>
          </a:p>
        </p:txBody>
      </p:sp>
      <p:sp>
        <p:nvSpPr>
          <p:cNvPr id="11" name="10 - Ελεύθερη σχεδίαση"/>
          <p:cNvSpPr/>
          <p:nvPr/>
        </p:nvSpPr>
        <p:spPr>
          <a:xfrm>
            <a:off x="4932040" y="2492900"/>
            <a:ext cx="1656184" cy="1484743"/>
          </a:xfrm>
          <a:custGeom>
            <a:avLst/>
            <a:gdLst>
              <a:gd name="connsiteX0" fmla="*/ 0 w 1484743"/>
              <a:gd name="connsiteY0" fmla="*/ 742372 h 1484743"/>
              <a:gd name="connsiteX1" fmla="*/ 217436 w 1484743"/>
              <a:gd name="connsiteY1" fmla="*/ 217436 h 1484743"/>
              <a:gd name="connsiteX2" fmla="*/ 742373 w 1484743"/>
              <a:gd name="connsiteY2" fmla="*/ 1 h 1484743"/>
              <a:gd name="connsiteX3" fmla="*/ 1267309 w 1484743"/>
              <a:gd name="connsiteY3" fmla="*/ 217437 h 1484743"/>
              <a:gd name="connsiteX4" fmla="*/ 1484744 w 1484743"/>
              <a:gd name="connsiteY4" fmla="*/ 742374 h 1484743"/>
              <a:gd name="connsiteX5" fmla="*/ 1267308 w 1484743"/>
              <a:gd name="connsiteY5" fmla="*/ 1267310 h 1484743"/>
              <a:gd name="connsiteX6" fmla="*/ 742371 w 1484743"/>
              <a:gd name="connsiteY6" fmla="*/ 1484746 h 1484743"/>
              <a:gd name="connsiteX7" fmla="*/ 217435 w 1484743"/>
              <a:gd name="connsiteY7" fmla="*/ 1267310 h 1484743"/>
              <a:gd name="connsiteX8" fmla="*/ 0 w 1484743"/>
              <a:gd name="connsiteY8" fmla="*/ 742373 h 1484743"/>
              <a:gd name="connsiteX9" fmla="*/ 0 w 1484743"/>
              <a:gd name="connsiteY9" fmla="*/ 742372 h 148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743" h="1484743">
                <a:moveTo>
                  <a:pt x="0" y="742372"/>
                </a:moveTo>
                <a:cubicBezTo>
                  <a:pt x="0" y="545483"/>
                  <a:pt x="78214" y="356657"/>
                  <a:pt x="217436" y="217436"/>
                </a:cubicBezTo>
                <a:cubicBezTo>
                  <a:pt x="356658" y="78214"/>
                  <a:pt x="545483" y="1"/>
                  <a:pt x="742373" y="1"/>
                </a:cubicBezTo>
                <a:cubicBezTo>
                  <a:pt x="939262" y="1"/>
                  <a:pt x="1128088" y="78215"/>
                  <a:pt x="1267309" y="217437"/>
                </a:cubicBezTo>
                <a:cubicBezTo>
                  <a:pt x="1406531" y="356659"/>
                  <a:pt x="1484744" y="545484"/>
                  <a:pt x="1484744" y="742374"/>
                </a:cubicBezTo>
                <a:cubicBezTo>
                  <a:pt x="1484744" y="939263"/>
                  <a:pt x="1406530" y="1128089"/>
                  <a:pt x="1267308" y="1267310"/>
                </a:cubicBezTo>
                <a:cubicBezTo>
                  <a:pt x="1128086" y="1406532"/>
                  <a:pt x="939261" y="1484746"/>
                  <a:pt x="742371" y="1484746"/>
                </a:cubicBezTo>
                <a:cubicBezTo>
                  <a:pt x="545482" y="1484746"/>
                  <a:pt x="356656" y="1406532"/>
                  <a:pt x="217435" y="1267310"/>
                </a:cubicBezTo>
                <a:cubicBezTo>
                  <a:pt x="78213" y="1128088"/>
                  <a:pt x="0" y="939263"/>
                  <a:pt x="0" y="742373"/>
                </a:cubicBezTo>
                <a:lnTo>
                  <a:pt x="0" y="742372"/>
                </a:lnTo>
                <a:close/>
              </a:path>
            </a:pathLst>
          </a:custGeom>
          <a:solidFill>
            <a:schemeClr val="accent6">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5056" tIns="225055" rIns="225056" bIns="225055" numCol="1" spcCol="1270" anchor="ctr" anchorCtr="0">
            <a:noAutofit/>
          </a:bodyPr>
          <a:lstStyle/>
          <a:p>
            <a:pPr lvl="0" algn="ctr" defTabSz="533400">
              <a:lnSpc>
                <a:spcPct val="90000"/>
              </a:lnSpc>
              <a:spcBef>
                <a:spcPct val="0"/>
              </a:spcBef>
              <a:spcAft>
                <a:spcPct val="35000"/>
              </a:spcAft>
            </a:pPr>
            <a:r>
              <a:rPr lang="el-GR" sz="1400" kern="1200" dirty="0" smtClean="0">
                <a:solidFill>
                  <a:schemeClr val="tx1"/>
                </a:solidFill>
              </a:rPr>
              <a:t>Χαρακτηριστικά</a:t>
            </a:r>
            <a:endParaRPr lang="el-GR" sz="1400" kern="1200" dirty="0">
              <a:solidFill>
                <a:schemeClr val="tx1"/>
              </a:solidFill>
            </a:endParaRPr>
          </a:p>
        </p:txBody>
      </p:sp>
      <p:sp>
        <p:nvSpPr>
          <p:cNvPr id="12" name="11 - Ελεύθερη σχεδίαση"/>
          <p:cNvSpPr/>
          <p:nvPr/>
        </p:nvSpPr>
        <p:spPr>
          <a:xfrm>
            <a:off x="6565262" y="2492900"/>
            <a:ext cx="2227114" cy="1484743"/>
          </a:xfrm>
          <a:custGeom>
            <a:avLst/>
            <a:gdLst>
              <a:gd name="connsiteX0" fmla="*/ 0 w 2227114"/>
              <a:gd name="connsiteY0" fmla="*/ 0 h 1484743"/>
              <a:gd name="connsiteX1" fmla="*/ 2227114 w 2227114"/>
              <a:gd name="connsiteY1" fmla="*/ 0 h 1484743"/>
              <a:gd name="connsiteX2" fmla="*/ 2227114 w 2227114"/>
              <a:gd name="connsiteY2" fmla="*/ 1484743 h 1484743"/>
              <a:gd name="connsiteX3" fmla="*/ 0 w 2227114"/>
              <a:gd name="connsiteY3" fmla="*/ 1484743 h 1484743"/>
              <a:gd name="connsiteX4" fmla="*/ 0 w 2227114"/>
              <a:gd name="connsiteY4" fmla="*/ 0 h 148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114" h="1484743">
                <a:moveTo>
                  <a:pt x="0" y="0"/>
                </a:moveTo>
                <a:lnTo>
                  <a:pt x="2227114" y="0"/>
                </a:lnTo>
                <a:lnTo>
                  <a:pt x="2227114" y="1484743"/>
                </a:lnTo>
                <a:lnTo>
                  <a:pt x="0" y="14847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smtClean="0"/>
              <a:t>Λεία πλάκα, σαφώς περιγεγραμμένη, ελαφρώς </a:t>
            </a:r>
            <a:r>
              <a:rPr lang="el-GR" sz="1400" kern="1200" dirty="0" err="1" smtClean="0"/>
              <a:t>εμβυθισμένη</a:t>
            </a:r>
            <a:endParaRPr lang="el-GR" sz="1400" kern="1200" dirty="0"/>
          </a:p>
          <a:p>
            <a:pPr marL="114300" lvl="1" indent="-114300" algn="l" defTabSz="622300">
              <a:lnSpc>
                <a:spcPct val="90000"/>
              </a:lnSpc>
              <a:spcBef>
                <a:spcPct val="0"/>
              </a:spcBef>
              <a:spcAft>
                <a:spcPct val="15000"/>
              </a:spcAft>
              <a:buChar char="••"/>
            </a:pPr>
            <a:r>
              <a:rPr lang="el-GR" sz="1400" kern="1200" dirty="0" smtClean="0"/>
              <a:t>Επηρμένη βλάβη με ερυθρό χρώμα και πολλούς όζους</a:t>
            </a:r>
            <a:endParaRPr lang="el-GR" sz="1400" kern="1200" dirty="0"/>
          </a:p>
        </p:txBody>
      </p:sp>
      <p:sp>
        <p:nvSpPr>
          <p:cNvPr id="13" name="12 - Ελεύθερη σχεδίαση"/>
          <p:cNvSpPr/>
          <p:nvPr/>
        </p:nvSpPr>
        <p:spPr>
          <a:xfrm>
            <a:off x="4355976" y="4509120"/>
            <a:ext cx="1484743" cy="1484743"/>
          </a:xfrm>
          <a:custGeom>
            <a:avLst/>
            <a:gdLst>
              <a:gd name="connsiteX0" fmla="*/ 0 w 1484743"/>
              <a:gd name="connsiteY0" fmla="*/ 742372 h 1484743"/>
              <a:gd name="connsiteX1" fmla="*/ 217436 w 1484743"/>
              <a:gd name="connsiteY1" fmla="*/ 217436 h 1484743"/>
              <a:gd name="connsiteX2" fmla="*/ 742373 w 1484743"/>
              <a:gd name="connsiteY2" fmla="*/ 1 h 1484743"/>
              <a:gd name="connsiteX3" fmla="*/ 1267309 w 1484743"/>
              <a:gd name="connsiteY3" fmla="*/ 217437 h 1484743"/>
              <a:gd name="connsiteX4" fmla="*/ 1484744 w 1484743"/>
              <a:gd name="connsiteY4" fmla="*/ 742374 h 1484743"/>
              <a:gd name="connsiteX5" fmla="*/ 1267308 w 1484743"/>
              <a:gd name="connsiteY5" fmla="*/ 1267310 h 1484743"/>
              <a:gd name="connsiteX6" fmla="*/ 742371 w 1484743"/>
              <a:gd name="connsiteY6" fmla="*/ 1484746 h 1484743"/>
              <a:gd name="connsiteX7" fmla="*/ 217435 w 1484743"/>
              <a:gd name="connsiteY7" fmla="*/ 1267310 h 1484743"/>
              <a:gd name="connsiteX8" fmla="*/ 0 w 1484743"/>
              <a:gd name="connsiteY8" fmla="*/ 742373 h 1484743"/>
              <a:gd name="connsiteX9" fmla="*/ 0 w 1484743"/>
              <a:gd name="connsiteY9" fmla="*/ 742372 h 148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743" h="1484743">
                <a:moveTo>
                  <a:pt x="0" y="742372"/>
                </a:moveTo>
                <a:cubicBezTo>
                  <a:pt x="0" y="545483"/>
                  <a:pt x="78214" y="356657"/>
                  <a:pt x="217436" y="217436"/>
                </a:cubicBezTo>
                <a:cubicBezTo>
                  <a:pt x="356658" y="78214"/>
                  <a:pt x="545483" y="1"/>
                  <a:pt x="742373" y="1"/>
                </a:cubicBezTo>
                <a:cubicBezTo>
                  <a:pt x="939262" y="1"/>
                  <a:pt x="1128088" y="78215"/>
                  <a:pt x="1267309" y="217437"/>
                </a:cubicBezTo>
                <a:cubicBezTo>
                  <a:pt x="1406531" y="356659"/>
                  <a:pt x="1484744" y="545484"/>
                  <a:pt x="1484744" y="742374"/>
                </a:cubicBezTo>
                <a:cubicBezTo>
                  <a:pt x="1484744" y="939263"/>
                  <a:pt x="1406530" y="1128089"/>
                  <a:pt x="1267308" y="1267310"/>
                </a:cubicBezTo>
                <a:cubicBezTo>
                  <a:pt x="1128086" y="1406532"/>
                  <a:pt x="939261" y="1484746"/>
                  <a:pt x="742371" y="1484746"/>
                </a:cubicBezTo>
                <a:cubicBezTo>
                  <a:pt x="545482" y="1484746"/>
                  <a:pt x="356656" y="1406532"/>
                  <a:pt x="217435" y="1267310"/>
                </a:cubicBezTo>
                <a:cubicBezTo>
                  <a:pt x="78213" y="1128088"/>
                  <a:pt x="0" y="939263"/>
                  <a:pt x="0" y="742373"/>
                </a:cubicBezTo>
                <a:lnTo>
                  <a:pt x="0" y="742372"/>
                </a:lnTo>
                <a:close/>
              </a:path>
            </a:pathLst>
          </a:custGeom>
          <a:solidFill>
            <a:schemeClr val="accent6">
              <a:lumMod val="40000"/>
              <a:lumOff val="6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5056" tIns="225055" rIns="225056" bIns="225055" numCol="1" spcCol="1270" anchor="ctr" anchorCtr="0">
            <a:noAutofit/>
          </a:bodyPr>
          <a:lstStyle/>
          <a:p>
            <a:pPr lvl="0" algn="ctr" defTabSz="533400">
              <a:lnSpc>
                <a:spcPct val="90000"/>
              </a:lnSpc>
              <a:spcBef>
                <a:spcPct val="0"/>
              </a:spcBef>
              <a:spcAft>
                <a:spcPct val="35000"/>
              </a:spcAft>
            </a:pPr>
            <a:r>
              <a:rPr lang="el-GR" sz="1400" kern="1200" dirty="0" smtClean="0">
                <a:solidFill>
                  <a:schemeClr val="tx1"/>
                </a:solidFill>
              </a:rPr>
              <a:t>Θέση</a:t>
            </a:r>
            <a:endParaRPr lang="el-GR" sz="1400" kern="1200" dirty="0">
              <a:solidFill>
                <a:schemeClr val="tx1"/>
              </a:solidFill>
            </a:endParaRPr>
          </a:p>
        </p:txBody>
      </p:sp>
      <p:sp>
        <p:nvSpPr>
          <p:cNvPr id="14" name="13 - Ελεύθερη σχεδίαση"/>
          <p:cNvSpPr/>
          <p:nvPr/>
        </p:nvSpPr>
        <p:spPr>
          <a:xfrm>
            <a:off x="6038906" y="4509116"/>
            <a:ext cx="2227114" cy="1484743"/>
          </a:xfrm>
          <a:custGeom>
            <a:avLst/>
            <a:gdLst>
              <a:gd name="connsiteX0" fmla="*/ 0 w 2227114"/>
              <a:gd name="connsiteY0" fmla="*/ 0 h 1484743"/>
              <a:gd name="connsiteX1" fmla="*/ 2227114 w 2227114"/>
              <a:gd name="connsiteY1" fmla="*/ 0 h 1484743"/>
              <a:gd name="connsiteX2" fmla="*/ 2227114 w 2227114"/>
              <a:gd name="connsiteY2" fmla="*/ 1484743 h 1484743"/>
              <a:gd name="connsiteX3" fmla="*/ 0 w 2227114"/>
              <a:gd name="connsiteY3" fmla="*/ 1484743 h 1484743"/>
              <a:gd name="connsiteX4" fmla="*/ 0 w 2227114"/>
              <a:gd name="connsiteY4" fmla="*/ 0 h 148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114" h="1484743">
                <a:moveTo>
                  <a:pt x="0" y="0"/>
                </a:moveTo>
                <a:lnTo>
                  <a:pt x="2227114" y="0"/>
                </a:lnTo>
                <a:lnTo>
                  <a:pt x="2227114" y="1484743"/>
                </a:lnTo>
                <a:lnTo>
                  <a:pt x="0" y="14847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622300">
              <a:lnSpc>
                <a:spcPct val="90000"/>
              </a:lnSpc>
              <a:spcBef>
                <a:spcPct val="0"/>
              </a:spcBef>
              <a:spcAft>
                <a:spcPct val="15000"/>
              </a:spcAft>
              <a:buChar char="••"/>
            </a:pPr>
            <a:r>
              <a:rPr lang="el-GR" sz="1400" dirty="0" smtClean="0"/>
              <a:t>Επιφάνεια της γλώσσας</a:t>
            </a:r>
            <a:endParaRPr lang="el-GR" sz="1400" kern="1200" dirty="0"/>
          </a:p>
        </p:txBody>
      </p:sp>
      <p:pic>
        <p:nvPicPr>
          <p:cNvPr id="16" name="il_fi"/>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692696"/>
            <a:ext cx="2581275" cy="1752600"/>
          </a:xfrm>
          <a:prstGeom prst="rect">
            <a:avLst/>
          </a:prstGeom>
          <a:noFill/>
          <a:ln>
            <a:noFill/>
          </a:ln>
        </p:spPr>
      </p:pic>
      <p:sp>
        <p:nvSpPr>
          <p:cNvPr id="17" name="16 - TextBox"/>
          <p:cNvSpPr txBox="1"/>
          <p:nvPr/>
        </p:nvSpPr>
        <p:spPr>
          <a:xfrm>
            <a:off x="2123728" y="3501008"/>
            <a:ext cx="2232248" cy="646331"/>
          </a:xfrm>
          <a:prstGeom prst="rect">
            <a:avLst/>
          </a:prstGeom>
          <a:noFill/>
        </p:spPr>
        <p:txBody>
          <a:bodyPr wrap="square" rtlCol="0">
            <a:spAutoFit/>
          </a:bodyPr>
          <a:lstStyle/>
          <a:p>
            <a:pPr lvl="0" algn="ctr" fontAlgn="base">
              <a:spcBef>
                <a:spcPct val="0"/>
              </a:spcBef>
              <a:spcAft>
                <a:spcPct val="0"/>
              </a:spcAft>
            </a:pPr>
            <a:r>
              <a:rPr lang="el-GR" dirty="0" smtClean="0">
                <a:solidFill>
                  <a:schemeClr val="bg1"/>
                </a:solidFill>
                <a:latin typeface="Arial" pitchFamily="34" charset="0"/>
                <a:ea typeface="Times New Roman" pitchFamily="18" charset="0"/>
              </a:rPr>
              <a:t>Μέση ρομβοειδής γλωσσίτιδα</a:t>
            </a:r>
            <a:endParaRPr lang="el-GR" sz="2800" dirty="0" smtClean="0">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Ελεύθερη σχεδίαση"/>
          <p:cNvSpPr/>
          <p:nvPr/>
        </p:nvSpPr>
        <p:spPr>
          <a:xfrm rot="16200000">
            <a:off x="-545451" y="3298045"/>
            <a:ext cx="3723352" cy="384863"/>
          </a:xfrm>
          <a:custGeom>
            <a:avLst/>
            <a:gdLst>
              <a:gd name="connsiteX0" fmla="*/ 0 w 3169919"/>
              <a:gd name="connsiteY0" fmla="*/ 0 h 294208"/>
              <a:gd name="connsiteX1" fmla="*/ 3169919 w 3169919"/>
              <a:gd name="connsiteY1" fmla="*/ 0 h 294208"/>
              <a:gd name="connsiteX2" fmla="*/ 3169919 w 3169919"/>
              <a:gd name="connsiteY2" fmla="*/ 294208 h 294208"/>
              <a:gd name="connsiteX3" fmla="*/ 0 w 3169919"/>
              <a:gd name="connsiteY3" fmla="*/ 294208 h 294208"/>
              <a:gd name="connsiteX4" fmla="*/ 0 w 3169919"/>
              <a:gd name="connsiteY4" fmla="*/ 0 h 29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94208">
                <a:moveTo>
                  <a:pt x="0" y="0"/>
                </a:moveTo>
                <a:lnTo>
                  <a:pt x="3169919" y="0"/>
                </a:lnTo>
                <a:lnTo>
                  <a:pt x="3169919" y="294208"/>
                </a:lnTo>
                <a:lnTo>
                  <a:pt x="0" y="2942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9475" bIns="-1" numCol="1" spcCol="1270" anchor="t" anchorCtr="0">
            <a:noAutofit/>
          </a:bodyPr>
          <a:lstStyle/>
          <a:p>
            <a:pPr lvl="0" algn="r" defTabSz="933450">
              <a:lnSpc>
                <a:spcPct val="90000"/>
              </a:lnSpc>
              <a:spcBef>
                <a:spcPct val="0"/>
              </a:spcBef>
              <a:spcAft>
                <a:spcPct val="35000"/>
              </a:spcAft>
            </a:pPr>
            <a:endParaRPr lang="el-GR" sz="2100" kern="1200" dirty="0"/>
          </a:p>
        </p:txBody>
      </p:sp>
      <p:sp>
        <p:nvSpPr>
          <p:cNvPr id="6" name="5 - Ελεύθερη σχεδίαση"/>
          <p:cNvSpPr/>
          <p:nvPr/>
        </p:nvSpPr>
        <p:spPr>
          <a:xfrm rot="16200000">
            <a:off x="1585700" y="3298044"/>
            <a:ext cx="3723352" cy="384865"/>
          </a:xfrm>
          <a:custGeom>
            <a:avLst/>
            <a:gdLst>
              <a:gd name="connsiteX0" fmla="*/ 0 w 3169919"/>
              <a:gd name="connsiteY0" fmla="*/ 0 h 294208"/>
              <a:gd name="connsiteX1" fmla="*/ 3169919 w 3169919"/>
              <a:gd name="connsiteY1" fmla="*/ 0 h 294208"/>
              <a:gd name="connsiteX2" fmla="*/ 3169919 w 3169919"/>
              <a:gd name="connsiteY2" fmla="*/ 294208 h 294208"/>
              <a:gd name="connsiteX3" fmla="*/ 0 w 3169919"/>
              <a:gd name="connsiteY3" fmla="*/ 294208 h 294208"/>
              <a:gd name="connsiteX4" fmla="*/ 0 w 3169919"/>
              <a:gd name="connsiteY4" fmla="*/ 0 h 29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94208">
                <a:moveTo>
                  <a:pt x="0" y="0"/>
                </a:moveTo>
                <a:lnTo>
                  <a:pt x="3169919" y="0"/>
                </a:lnTo>
                <a:lnTo>
                  <a:pt x="3169919" y="294208"/>
                </a:lnTo>
                <a:lnTo>
                  <a:pt x="0" y="2942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9475" bIns="-1" numCol="1" spcCol="1270" anchor="t" anchorCtr="0">
            <a:noAutofit/>
          </a:bodyPr>
          <a:lstStyle/>
          <a:p>
            <a:pPr lvl="0" algn="r" defTabSz="933450">
              <a:lnSpc>
                <a:spcPct val="90000"/>
              </a:lnSpc>
              <a:spcBef>
                <a:spcPct val="0"/>
              </a:spcBef>
              <a:spcAft>
                <a:spcPct val="35000"/>
              </a:spcAft>
            </a:pPr>
            <a:endParaRPr lang="el-GR" sz="2100" kern="1200" dirty="0"/>
          </a:p>
        </p:txBody>
      </p:sp>
      <p:grpSp>
        <p:nvGrpSpPr>
          <p:cNvPr id="14" name="13 - Ομάδα"/>
          <p:cNvGrpSpPr/>
          <p:nvPr/>
        </p:nvGrpSpPr>
        <p:grpSpPr>
          <a:xfrm>
            <a:off x="827584" y="548680"/>
            <a:ext cx="7213926" cy="4299417"/>
            <a:chOff x="899592" y="1052736"/>
            <a:chExt cx="7213926" cy="4299417"/>
          </a:xfrm>
        </p:grpSpPr>
        <p:sp>
          <p:nvSpPr>
            <p:cNvPr id="5" name="4 - Ελεύθερη σχεδίαση"/>
            <p:cNvSpPr/>
            <p:nvPr/>
          </p:nvSpPr>
          <p:spPr>
            <a:xfrm>
              <a:off x="1043608" y="1567324"/>
              <a:ext cx="1917037" cy="3723352"/>
            </a:xfrm>
            <a:custGeom>
              <a:avLst/>
              <a:gdLst>
                <a:gd name="connsiteX0" fmla="*/ 0 w 1465468"/>
                <a:gd name="connsiteY0" fmla="*/ 0 h 3169919"/>
                <a:gd name="connsiteX1" fmla="*/ 1465468 w 1465468"/>
                <a:gd name="connsiteY1" fmla="*/ 0 h 3169919"/>
                <a:gd name="connsiteX2" fmla="*/ 1465468 w 1465468"/>
                <a:gd name="connsiteY2" fmla="*/ 3169919 h 3169919"/>
                <a:gd name="connsiteX3" fmla="*/ 0 w 1465468"/>
                <a:gd name="connsiteY3" fmla="*/ 3169919 h 3169919"/>
                <a:gd name="connsiteX4" fmla="*/ 0 w 146546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68" h="3169919">
                  <a:moveTo>
                    <a:pt x="0" y="0"/>
                  </a:moveTo>
                  <a:lnTo>
                    <a:pt x="1465468" y="0"/>
                  </a:lnTo>
                  <a:lnTo>
                    <a:pt x="1465468" y="3169919"/>
                  </a:lnTo>
                  <a:lnTo>
                    <a:pt x="0" y="3169919"/>
                  </a:lnTo>
                  <a:lnTo>
                    <a:pt x="0" y="0"/>
                  </a:lnTo>
                  <a:close/>
                </a:path>
              </a:pathLst>
            </a:custGeom>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59475" rIns="99568" bIns="99568" numCol="1" spcCol="1270" anchor="t" anchorCtr="0">
              <a:noAutofit/>
            </a:bodyPr>
            <a:lstStyle/>
            <a:p>
              <a:pPr marL="114300" lvl="1" indent="-114300" defTabSz="622300">
                <a:lnSpc>
                  <a:spcPct val="90000"/>
                </a:lnSpc>
                <a:spcBef>
                  <a:spcPct val="0"/>
                </a:spcBef>
                <a:spcAft>
                  <a:spcPct val="15000"/>
                </a:spcAft>
                <a:buChar char="••"/>
              </a:pPr>
              <a:r>
                <a:rPr lang="el-GR" sz="1400" dirty="0" smtClean="0"/>
                <a:t>Κλινική εικόνα</a:t>
              </a:r>
            </a:p>
            <a:p>
              <a:pPr marL="114300" lvl="1" indent="-114300" defTabSz="622300">
                <a:lnSpc>
                  <a:spcPct val="90000"/>
                </a:lnSpc>
                <a:spcBef>
                  <a:spcPct val="0"/>
                </a:spcBef>
                <a:spcAft>
                  <a:spcPct val="15000"/>
                </a:spcAft>
                <a:buChar char="••"/>
              </a:pPr>
              <a:r>
                <a:rPr lang="el-GR" sz="1400" dirty="0" smtClean="0"/>
                <a:t>Ιστορικό του ασθενούς</a:t>
              </a:r>
            </a:p>
            <a:p>
              <a:pPr marL="114300" lvl="1" indent="-114300" algn="l" defTabSz="622300">
                <a:lnSpc>
                  <a:spcPct val="90000"/>
                </a:lnSpc>
                <a:spcBef>
                  <a:spcPct val="0"/>
                </a:spcBef>
                <a:spcAft>
                  <a:spcPct val="15000"/>
                </a:spcAft>
                <a:buChar char="••"/>
              </a:pPr>
              <a:r>
                <a:rPr lang="el-GR" sz="1400" kern="1200" dirty="0" smtClean="0"/>
                <a:t>Καλλιέργεια επιχρίσματος</a:t>
              </a:r>
              <a:endParaRPr lang="el-GR" sz="1400" kern="1200" dirty="0"/>
            </a:p>
            <a:p>
              <a:pPr marL="114300" lvl="1" indent="-114300" algn="l" defTabSz="622300">
                <a:lnSpc>
                  <a:spcPct val="90000"/>
                </a:lnSpc>
                <a:spcBef>
                  <a:spcPct val="0"/>
                </a:spcBef>
                <a:spcAft>
                  <a:spcPct val="15000"/>
                </a:spcAft>
                <a:buChar char="••"/>
              </a:pPr>
              <a:r>
                <a:rPr lang="el-GR" sz="1400" dirty="0" smtClean="0"/>
                <a:t>Ταυτοποίηση του μύκητα</a:t>
              </a:r>
              <a:endParaRPr lang="el-GR" sz="1400" kern="1200" dirty="0"/>
            </a:p>
            <a:p>
              <a:pPr marL="114300" lvl="1" indent="-114300" algn="l" defTabSz="622300">
                <a:lnSpc>
                  <a:spcPct val="90000"/>
                </a:lnSpc>
                <a:spcBef>
                  <a:spcPct val="0"/>
                </a:spcBef>
                <a:spcAft>
                  <a:spcPct val="15000"/>
                </a:spcAft>
                <a:buChar char="••"/>
              </a:pPr>
              <a:r>
                <a:rPr lang="el-GR" sz="1400" dirty="0" smtClean="0"/>
                <a:t>Βιοψία (σε περίπτωση </a:t>
              </a:r>
              <a:r>
                <a:rPr lang="el-GR" sz="1400" dirty="0" err="1" smtClean="0"/>
                <a:t>λευκοπλακίας</a:t>
              </a:r>
              <a:r>
                <a:rPr lang="el-GR" sz="1400" dirty="0" smtClean="0"/>
                <a:t>)</a:t>
              </a:r>
            </a:p>
          </p:txBody>
        </p:sp>
        <p:sp>
          <p:nvSpPr>
            <p:cNvPr id="7" name="6 - Ελεύθερη σχεδίαση"/>
            <p:cNvSpPr/>
            <p:nvPr/>
          </p:nvSpPr>
          <p:spPr>
            <a:xfrm>
              <a:off x="3633634" y="1628801"/>
              <a:ext cx="1917037" cy="3723352"/>
            </a:xfrm>
            <a:custGeom>
              <a:avLst/>
              <a:gdLst>
                <a:gd name="connsiteX0" fmla="*/ 0 w 1465468"/>
                <a:gd name="connsiteY0" fmla="*/ 0 h 3169919"/>
                <a:gd name="connsiteX1" fmla="*/ 1465468 w 1465468"/>
                <a:gd name="connsiteY1" fmla="*/ 0 h 3169919"/>
                <a:gd name="connsiteX2" fmla="*/ 1465468 w 1465468"/>
                <a:gd name="connsiteY2" fmla="*/ 3169919 h 3169919"/>
                <a:gd name="connsiteX3" fmla="*/ 0 w 1465468"/>
                <a:gd name="connsiteY3" fmla="*/ 3169919 h 3169919"/>
                <a:gd name="connsiteX4" fmla="*/ 0 w 146546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68" h="3169919">
                  <a:moveTo>
                    <a:pt x="0" y="0"/>
                  </a:moveTo>
                  <a:lnTo>
                    <a:pt x="1465468" y="0"/>
                  </a:lnTo>
                  <a:lnTo>
                    <a:pt x="1465468" y="3169919"/>
                  </a:lnTo>
                  <a:lnTo>
                    <a:pt x="0" y="3169919"/>
                  </a:lnTo>
                  <a:lnTo>
                    <a:pt x="0" y="0"/>
                  </a:lnTo>
                  <a:close/>
                </a:path>
              </a:pathLst>
            </a:custGeom>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59475" rIns="99568" bIns="99568"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Διάλυμα </a:t>
              </a:r>
              <a:r>
                <a:rPr lang="el-GR" sz="1400" kern="1200" dirty="0" err="1" smtClean="0"/>
                <a:t>νυστατίνης</a:t>
              </a:r>
              <a:endParaRPr lang="el-GR" sz="1400" kern="1200" dirty="0" smtClean="0"/>
            </a:p>
            <a:p>
              <a:pPr marL="114300" lvl="1" indent="-114300" algn="l" defTabSz="622300">
                <a:lnSpc>
                  <a:spcPct val="90000"/>
                </a:lnSpc>
                <a:spcBef>
                  <a:spcPct val="0"/>
                </a:spcBef>
                <a:spcAft>
                  <a:spcPct val="15000"/>
                </a:spcAft>
                <a:buChar char="••"/>
              </a:pPr>
              <a:r>
                <a:rPr lang="el-GR" sz="1400" dirty="0" err="1" smtClean="0"/>
                <a:t>Ζελ</a:t>
              </a:r>
              <a:r>
                <a:rPr lang="el-GR" sz="1400" dirty="0" smtClean="0"/>
                <a:t> </a:t>
              </a:r>
              <a:r>
                <a:rPr lang="el-GR" sz="1400" dirty="0" err="1" smtClean="0"/>
                <a:t>κετοκοζόλης</a:t>
              </a:r>
              <a:endParaRPr lang="el-GR" sz="1400" kern="1200" dirty="0"/>
            </a:p>
          </p:txBody>
        </p:sp>
        <p:sp>
          <p:nvSpPr>
            <p:cNvPr id="9" name="8 - Ορθογώνιο"/>
            <p:cNvSpPr/>
            <p:nvPr/>
          </p:nvSpPr>
          <p:spPr>
            <a:xfrm>
              <a:off x="899592" y="1052736"/>
              <a:ext cx="1842767" cy="66905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l-GR" dirty="0" smtClean="0"/>
                <a:t>Διάγνωση</a:t>
              </a:r>
              <a:endParaRPr lang="el-GR" dirty="0"/>
            </a:p>
          </p:txBody>
        </p:sp>
        <p:sp>
          <p:nvSpPr>
            <p:cNvPr id="10" name="9 - Ορθογώνιο"/>
            <p:cNvSpPr/>
            <p:nvPr/>
          </p:nvSpPr>
          <p:spPr>
            <a:xfrm>
              <a:off x="3491880" y="1124744"/>
              <a:ext cx="1842767" cy="66905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l-GR" dirty="0" smtClean="0"/>
                <a:t>Θεραπεία</a:t>
              </a:r>
              <a:endParaRPr lang="el-GR" dirty="0"/>
            </a:p>
          </p:txBody>
        </p:sp>
        <p:sp>
          <p:nvSpPr>
            <p:cNvPr id="11" name="10 - Ελεύθερη σχεδίαση"/>
            <p:cNvSpPr/>
            <p:nvPr/>
          </p:nvSpPr>
          <p:spPr>
            <a:xfrm>
              <a:off x="6196481" y="1628801"/>
              <a:ext cx="1917037" cy="3723352"/>
            </a:xfrm>
            <a:custGeom>
              <a:avLst/>
              <a:gdLst>
                <a:gd name="connsiteX0" fmla="*/ 0 w 1465468"/>
                <a:gd name="connsiteY0" fmla="*/ 0 h 3169919"/>
                <a:gd name="connsiteX1" fmla="*/ 1465468 w 1465468"/>
                <a:gd name="connsiteY1" fmla="*/ 0 h 3169919"/>
                <a:gd name="connsiteX2" fmla="*/ 1465468 w 1465468"/>
                <a:gd name="connsiteY2" fmla="*/ 3169919 h 3169919"/>
                <a:gd name="connsiteX3" fmla="*/ 0 w 1465468"/>
                <a:gd name="connsiteY3" fmla="*/ 3169919 h 3169919"/>
                <a:gd name="connsiteX4" fmla="*/ 0 w 146546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68" h="3169919">
                  <a:moveTo>
                    <a:pt x="0" y="0"/>
                  </a:moveTo>
                  <a:lnTo>
                    <a:pt x="1465468" y="0"/>
                  </a:lnTo>
                  <a:lnTo>
                    <a:pt x="1465468" y="3169919"/>
                  </a:lnTo>
                  <a:lnTo>
                    <a:pt x="0" y="3169919"/>
                  </a:lnTo>
                  <a:lnTo>
                    <a:pt x="0" y="0"/>
                  </a:lnTo>
                  <a:close/>
                </a:path>
              </a:pathLst>
            </a:custGeom>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59475" rIns="99568" bIns="99568"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Αποφυγή αλόγιστης χρήσης αντιβιοτικών</a:t>
              </a:r>
            </a:p>
            <a:p>
              <a:pPr marL="114300" lvl="1" indent="-114300" algn="l" defTabSz="622300">
                <a:lnSpc>
                  <a:spcPct val="90000"/>
                </a:lnSpc>
                <a:spcBef>
                  <a:spcPct val="0"/>
                </a:spcBef>
                <a:spcAft>
                  <a:spcPct val="15000"/>
                </a:spcAft>
                <a:buChar char="••"/>
              </a:pPr>
              <a:r>
                <a:rPr lang="el-GR" sz="1400" dirty="0" smtClean="0"/>
                <a:t>Ρύθμιση σακχάρου</a:t>
              </a:r>
            </a:p>
            <a:p>
              <a:pPr marL="114300" lvl="1" indent="-114300" algn="l" defTabSz="622300">
                <a:lnSpc>
                  <a:spcPct val="90000"/>
                </a:lnSpc>
                <a:spcBef>
                  <a:spcPct val="0"/>
                </a:spcBef>
                <a:spcAft>
                  <a:spcPct val="15000"/>
                </a:spcAft>
                <a:buChar char="••"/>
              </a:pPr>
              <a:r>
                <a:rPr lang="el-GR" sz="1400" kern="1200" dirty="0" smtClean="0"/>
                <a:t>Αποστείρωση μπιμπερό</a:t>
              </a:r>
            </a:p>
            <a:p>
              <a:pPr marL="114300" lvl="1" indent="-114300" algn="l" defTabSz="622300">
                <a:lnSpc>
                  <a:spcPct val="90000"/>
                </a:lnSpc>
                <a:spcBef>
                  <a:spcPct val="0"/>
                </a:spcBef>
                <a:spcAft>
                  <a:spcPct val="15000"/>
                </a:spcAft>
                <a:buChar char="••"/>
              </a:pPr>
              <a:r>
                <a:rPr lang="el-GR" sz="1400" dirty="0" smtClean="0"/>
                <a:t>Καλό πλύσιμο στοματικής κοιλότητας</a:t>
              </a:r>
            </a:p>
            <a:p>
              <a:pPr marL="114300" lvl="1" indent="-114300" algn="l" defTabSz="622300">
                <a:lnSpc>
                  <a:spcPct val="90000"/>
                </a:lnSpc>
                <a:spcBef>
                  <a:spcPct val="0"/>
                </a:spcBef>
                <a:spcAft>
                  <a:spcPct val="15000"/>
                </a:spcAft>
                <a:buChar char="••"/>
              </a:pPr>
              <a:r>
                <a:rPr lang="el-GR" sz="1400" kern="1200" dirty="0" smtClean="0"/>
                <a:t>Λήψη σκόρδου</a:t>
              </a:r>
            </a:p>
            <a:p>
              <a:pPr marL="114300" lvl="1" indent="-114300" algn="l" defTabSz="622300">
                <a:lnSpc>
                  <a:spcPct val="90000"/>
                </a:lnSpc>
                <a:spcBef>
                  <a:spcPct val="0"/>
                </a:spcBef>
                <a:spcAft>
                  <a:spcPct val="15000"/>
                </a:spcAft>
                <a:buChar char="••"/>
              </a:pPr>
              <a:r>
                <a:rPr lang="el-GR" sz="1400" dirty="0" smtClean="0"/>
                <a:t>Αποφυγή γλυκισμάτων, καφεΐνης, νικοτίνης, </a:t>
              </a:r>
              <a:r>
                <a:rPr lang="el-GR" sz="1400" dirty="0" err="1" smtClean="0"/>
                <a:t>αλκοολ</a:t>
              </a:r>
              <a:endParaRPr lang="el-GR" sz="1400" kern="1200" dirty="0"/>
            </a:p>
          </p:txBody>
        </p:sp>
        <p:sp>
          <p:nvSpPr>
            <p:cNvPr id="12" name="11 - Ορθογώνιο"/>
            <p:cNvSpPr/>
            <p:nvPr/>
          </p:nvSpPr>
          <p:spPr>
            <a:xfrm>
              <a:off x="6054727" y="1124744"/>
              <a:ext cx="1842767" cy="66905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l-GR" dirty="0" smtClean="0"/>
                <a:t>Πρόληψη</a:t>
              </a:r>
              <a:endParaRPr lang="el-GR" dirty="0"/>
            </a:p>
          </p:txBody>
        </p:sp>
      </p:grpSp>
      <p:pic>
        <p:nvPicPr>
          <p:cNvPr id="13" name="rg_hi">
            <a:hlinkClick r:id="rId2"/>
          </p:cNvPr>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115616" y="5229200"/>
            <a:ext cx="1724025" cy="1152525"/>
          </a:xfrm>
          <a:prstGeom prst="rect">
            <a:avLst/>
          </a:prstGeom>
          <a:noFill/>
          <a:ln>
            <a:noFill/>
          </a:ln>
        </p:spPr>
      </p:pic>
      <p:sp>
        <p:nvSpPr>
          <p:cNvPr id="15" name="Rectangle 2"/>
          <p:cNvSpPr>
            <a:spLocks noChangeArrowheads="1"/>
          </p:cNvSpPr>
          <p:nvPr/>
        </p:nvSpPr>
        <p:spPr bwMode="auto">
          <a:xfrm>
            <a:off x="3005634" y="5918503"/>
            <a:ext cx="28438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1" u="none" strike="noStrike" cap="none" normalizeH="0" baseline="0" dirty="0" smtClean="0">
                <a:ln>
                  <a:noFill/>
                </a:ln>
                <a:solidFill>
                  <a:schemeClr val="tx1"/>
                </a:solidFill>
                <a:effectLst/>
                <a:latin typeface="Arial" pitchFamily="34" charset="0"/>
                <a:ea typeface="Times New Roman" pitchFamily="18" charset="0"/>
              </a:rPr>
              <a:t> </a:t>
            </a:r>
            <a:r>
              <a:rPr kumimoji="0" lang="el-GR" sz="1400" b="0" u="none" strike="noStrike" cap="none" normalizeH="0" baseline="0" dirty="0" smtClean="0">
                <a:ln>
                  <a:noFill/>
                </a:ln>
                <a:solidFill>
                  <a:schemeClr val="tx1"/>
                </a:solidFill>
                <a:effectLst/>
                <a:latin typeface="Arial" pitchFamily="34" charset="0"/>
                <a:ea typeface="Times New Roman" pitchFamily="18" charset="0"/>
              </a:rPr>
              <a:t>Αποικίες </a:t>
            </a:r>
            <a:r>
              <a:rPr kumimoji="0" lang="en-US" sz="1400" b="0" u="none" strike="noStrike" cap="none" normalizeH="0" baseline="0" dirty="0" smtClean="0">
                <a:ln>
                  <a:noFill/>
                </a:ln>
                <a:solidFill>
                  <a:schemeClr val="tx1"/>
                </a:solidFill>
                <a:effectLst/>
                <a:latin typeface="Arial" pitchFamily="34" charset="0"/>
                <a:ea typeface="Times New Roman" pitchFamily="18" charset="0"/>
              </a:rPr>
              <a:t>Candida albicans</a:t>
            </a:r>
            <a:r>
              <a:rPr kumimoji="0" lang="el-GR" sz="1400" b="0" u="none" strike="noStrike" cap="none" normalizeH="0" baseline="0" dirty="0" smtClean="0">
                <a:ln>
                  <a:noFill/>
                </a:ln>
                <a:solidFill>
                  <a:schemeClr val="tx1"/>
                </a:solidFill>
                <a:effectLst/>
                <a:latin typeface="Arial" pitchFamily="34" charset="0"/>
                <a:ea typeface="Times New Roman" pitchFamily="18" charset="0"/>
              </a:rPr>
              <a:t> σε στερεό θρεπτικό υλικό</a:t>
            </a:r>
            <a:endParaRPr kumimoji="0" lang="el-GR" sz="1400" b="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1331640" y="130324"/>
            <a:ext cx="6552728" cy="6597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7" name="16 - Ομάδα"/>
          <p:cNvGrpSpPr/>
          <p:nvPr/>
        </p:nvGrpSpPr>
        <p:grpSpPr>
          <a:xfrm>
            <a:off x="5796136" y="4792506"/>
            <a:ext cx="1728192" cy="1804846"/>
            <a:chOff x="6300192" y="4653136"/>
            <a:chExt cx="2232248" cy="2160240"/>
          </a:xfrm>
        </p:grpSpPr>
        <p:sp>
          <p:nvSpPr>
            <p:cNvPr id="14" name="13 - Ορθογώνιο"/>
            <p:cNvSpPr/>
            <p:nvPr/>
          </p:nvSpPr>
          <p:spPr>
            <a:xfrm>
              <a:off x="6300192" y="4653136"/>
              <a:ext cx="2232248" cy="2160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10 - Εικόνα" descr="FIGgingivalis01 (1).jpg"/>
            <p:cNvPicPr>
              <a:picLocks noChangeAspect="1"/>
            </p:cNvPicPr>
            <p:nvPr/>
          </p:nvPicPr>
          <p:blipFill>
            <a:blip r:embed="rId2" cstate="print"/>
            <a:stretch>
              <a:fillRect/>
            </a:stretch>
          </p:blipFill>
          <p:spPr>
            <a:xfrm>
              <a:off x="6444206" y="4794136"/>
              <a:ext cx="1943644" cy="1933053"/>
            </a:xfrm>
            <a:prstGeom prst="rect">
              <a:avLst/>
            </a:prstGeom>
          </p:spPr>
        </p:pic>
      </p:grpSp>
      <p:grpSp>
        <p:nvGrpSpPr>
          <p:cNvPr id="18" name="17 - Ομάδα"/>
          <p:cNvGrpSpPr/>
          <p:nvPr/>
        </p:nvGrpSpPr>
        <p:grpSpPr>
          <a:xfrm>
            <a:off x="5796136" y="2490496"/>
            <a:ext cx="1728192" cy="2162640"/>
            <a:chOff x="6588224" y="2348880"/>
            <a:chExt cx="1800200" cy="2088232"/>
          </a:xfrm>
        </p:grpSpPr>
        <p:sp>
          <p:nvSpPr>
            <p:cNvPr id="12" name="11 - Ορθογώνιο"/>
            <p:cNvSpPr/>
            <p:nvPr/>
          </p:nvSpPr>
          <p:spPr>
            <a:xfrm>
              <a:off x="6588224" y="2348880"/>
              <a:ext cx="1800200" cy="2088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8 - Εικόνα" descr="images (8).jpg"/>
            <p:cNvPicPr>
              <a:picLocks noChangeAspect="1"/>
            </p:cNvPicPr>
            <p:nvPr/>
          </p:nvPicPr>
          <p:blipFill>
            <a:blip r:embed="rId3" cstate="print"/>
            <a:stretch>
              <a:fillRect/>
            </a:stretch>
          </p:blipFill>
          <p:spPr>
            <a:xfrm>
              <a:off x="6704365" y="2445819"/>
              <a:ext cx="1567456" cy="1894356"/>
            </a:xfrm>
            <a:prstGeom prst="rect">
              <a:avLst/>
            </a:prstGeom>
          </p:spPr>
        </p:pic>
      </p:grpSp>
      <p:grpSp>
        <p:nvGrpSpPr>
          <p:cNvPr id="15" name="14 - Ομάδα"/>
          <p:cNvGrpSpPr/>
          <p:nvPr/>
        </p:nvGrpSpPr>
        <p:grpSpPr>
          <a:xfrm>
            <a:off x="5796136" y="188640"/>
            <a:ext cx="1728192" cy="1944216"/>
            <a:chOff x="6300192" y="188640"/>
            <a:chExt cx="2232248" cy="2160240"/>
          </a:xfrm>
        </p:grpSpPr>
        <p:sp>
          <p:nvSpPr>
            <p:cNvPr id="7" name="6 - Ορθογώνιο"/>
            <p:cNvSpPr/>
            <p:nvPr/>
          </p:nvSpPr>
          <p:spPr>
            <a:xfrm>
              <a:off x="6300192" y="188640"/>
              <a:ext cx="2232248" cy="2160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9 - Εικόνα" descr="Entamoeba_gingivalis.gif"/>
            <p:cNvPicPr>
              <a:picLocks noChangeAspect="1"/>
            </p:cNvPicPr>
            <p:nvPr/>
          </p:nvPicPr>
          <p:blipFill>
            <a:blip r:embed="rId4" cstate="print"/>
            <a:stretch>
              <a:fillRect/>
            </a:stretch>
          </p:blipFill>
          <p:spPr>
            <a:xfrm>
              <a:off x="6444208" y="332656"/>
              <a:ext cx="1944216" cy="1921492"/>
            </a:xfrm>
            <a:prstGeom prst="rect">
              <a:avLst/>
            </a:prstGeom>
          </p:spPr>
        </p:pic>
      </p:grpSp>
      <p:grpSp>
        <p:nvGrpSpPr>
          <p:cNvPr id="43" name="42 - Ομάδα"/>
          <p:cNvGrpSpPr/>
          <p:nvPr/>
        </p:nvGrpSpPr>
        <p:grpSpPr>
          <a:xfrm>
            <a:off x="3707904" y="188640"/>
            <a:ext cx="1800200" cy="2232248"/>
            <a:chOff x="4572000" y="328010"/>
            <a:chExt cx="1800200" cy="2020870"/>
          </a:xfrm>
        </p:grpSpPr>
        <p:sp>
          <p:nvSpPr>
            <p:cNvPr id="26" name="25 - Ορθογώνιο"/>
            <p:cNvSpPr/>
            <p:nvPr/>
          </p:nvSpPr>
          <p:spPr>
            <a:xfrm>
              <a:off x="4572000" y="328010"/>
              <a:ext cx="1800200" cy="2020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8" name="27 - Εικόνα" descr="tv.JPG"/>
            <p:cNvPicPr>
              <a:picLocks noChangeAspect="1"/>
            </p:cNvPicPr>
            <p:nvPr/>
          </p:nvPicPr>
          <p:blipFill>
            <a:blip r:embed="rId5" cstate="print"/>
            <a:srcRect r="-4348" b="10408"/>
            <a:stretch>
              <a:fillRect/>
            </a:stretch>
          </p:blipFill>
          <p:spPr>
            <a:xfrm>
              <a:off x="4644008" y="404664"/>
              <a:ext cx="1656184" cy="1872207"/>
            </a:xfrm>
            <a:prstGeom prst="rect">
              <a:avLst/>
            </a:prstGeom>
          </p:spPr>
        </p:pic>
      </p:grpSp>
      <p:sp>
        <p:nvSpPr>
          <p:cNvPr id="20" name="19 - Ορθογώνιο"/>
          <p:cNvSpPr/>
          <p:nvPr/>
        </p:nvSpPr>
        <p:spPr>
          <a:xfrm>
            <a:off x="3707904" y="5112568"/>
            <a:ext cx="1800200" cy="155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9" name="28 - Εικόνα" descr="t_21073C.jpg"/>
          <p:cNvPicPr>
            <a:picLocks noChangeAspect="1"/>
          </p:cNvPicPr>
          <p:nvPr/>
        </p:nvPicPr>
        <p:blipFill>
          <a:blip r:embed="rId6" cstate="print"/>
          <a:stretch>
            <a:fillRect/>
          </a:stretch>
        </p:blipFill>
        <p:spPr>
          <a:xfrm>
            <a:off x="3823204" y="5149821"/>
            <a:ext cx="1569600" cy="1447531"/>
          </a:xfrm>
          <a:prstGeom prst="rect">
            <a:avLst/>
          </a:prstGeom>
        </p:spPr>
      </p:pic>
      <p:grpSp>
        <p:nvGrpSpPr>
          <p:cNvPr id="44" name="43 - Ομάδα"/>
          <p:cNvGrpSpPr/>
          <p:nvPr/>
        </p:nvGrpSpPr>
        <p:grpSpPr>
          <a:xfrm>
            <a:off x="3707904" y="2586000"/>
            <a:ext cx="1800200" cy="2427176"/>
            <a:chOff x="4572000" y="2461539"/>
            <a:chExt cx="1800200" cy="2088232"/>
          </a:xfrm>
        </p:grpSpPr>
        <p:sp>
          <p:nvSpPr>
            <p:cNvPr id="23" name="22 - Ορθογώνιο"/>
            <p:cNvSpPr/>
            <p:nvPr/>
          </p:nvSpPr>
          <p:spPr>
            <a:xfrm>
              <a:off x="4572000" y="2461539"/>
              <a:ext cx="1800200" cy="2088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 name="29 - Εικόνα" descr="t_vaginalis_trophozoites.jpg"/>
            <p:cNvPicPr>
              <a:picLocks noChangeAspect="1"/>
            </p:cNvPicPr>
            <p:nvPr/>
          </p:nvPicPr>
          <p:blipFill>
            <a:blip r:embed="rId7" cstate="print"/>
            <a:stretch>
              <a:fillRect/>
            </a:stretch>
          </p:blipFill>
          <p:spPr>
            <a:xfrm>
              <a:off x="4687300" y="2587058"/>
              <a:ext cx="1569600" cy="1837194"/>
            </a:xfrm>
            <a:prstGeom prst="rect">
              <a:avLst/>
            </a:prstGeom>
          </p:spPr>
        </p:pic>
      </p:grpSp>
      <p:grpSp>
        <p:nvGrpSpPr>
          <p:cNvPr id="47" name="46 - Ομάδα"/>
          <p:cNvGrpSpPr/>
          <p:nvPr/>
        </p:nvGrpSpPr>
        <p:grpSpPr>
          <a:xfrm>
            <a:off x="1619672" y="2924944"/>
            <a:ext cx="1800200" cy="2232248"/>
            <a:chOff x="2483768" y="2645533"/>
            <a:chExt cx="1800200" cy="2088232"/>
          </a:xfrm>
        </p:grpSpPr>
        <p:sp>
          <p:nvSpPr>
            <p:cNvPr id="35" name="34 - Ορθογώνιο"/>
            <p:cNvSpPr/>
            <p:nvPr/>
          </p:nvSpPr>
          <p:spPr>
            <a:xfrm>
              <a:off x="2483768" y="2645533"/>
              <a:ext cx="1800200" cy="2088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 name="39 - Εικόνα" descr="giardia-lamblia-6433_2.jpg"/>
            <p:cNvPicPr>
              <a:picLocks noChangeAspect="1"/>
            </p:cNvPicPr>
            <p:nvPr/>
          </p:nvPicPr>
          <p:blipFill>
            <a:blip r:embed="rId8" cstate="print"/>
            <a:stretch>
              <a:fillRect/>
            </a:stretch>
          </p:blipFill>
          <p:spPr>
            <a:xfrm>
              <a:off x="2555776" y="2780927"/>
              <a:ext cx="1594064" cy="1885474"/>
            </a:xfrm>
            <a:prstGeom prst="rect">
              <a:avLst/>
            </a:prstGeom>
          </p:spPr>
        </p:pic>
      </p:grpSp>
      <p:sp>
        <p:nvSpPr>
          <p:cNvPr id="32" name="31 - Ορθογώνιο"/>
          <p:cNvSpPr/>
          <p:nvPr/>
        </p:nvSpPr>
        <p:spPr>
          <a:xfrm>
            <a:off x="1619672" y="5224554"/>
            <a:ext cx="1800200" cy="1444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1" name="40 - Εικόνα" descr="giardia-trph.jpg"/>
          <p:cNvPicPr>
            <a:picLocks noChangeAspect="1"/>
          </p:cNvPicPr>
          <p:nvPr/>
        </p:nvPicPr>
        <p:blipFill>
          <a:blip r:embed="rId9" cstate="print"/>
          <a:srcRect b="22418"/>
          <a:stretch>
            <a:fillRect/>
          </a:stretch>
        </p:blipFill>
        <p:spPr>
          <a:xfrm>
            <a:off x="1691680" y="5256584"/>
            <a:ext cx="1595194" cy="1340768"/>
          </a:xfrm>
          <a:prstGeom prst="rect">
            <a:avLst/>
          </a:prstGeom>
        </p:spPr>
      </p:pic>
      <p:grpSp>
        <p:nvGrpSpPr>
          <p:cNvPr id="46" name="45 - Ομάδα"/>
          <p:cNvGrpSpPr/>
          <p:nvPr/>
        </p:nvGrpSpPr>
        <p:grpSpPr>
          <a:xfrm>
            <a:off x="1619672" y="832066"/>
            <a:ext cx="1800200" cy="2020870"/>
            <a:chOff x="2483768" y="521297"/>
            <a:chExt cx="1800200" cy="2020870"/>
          </a:xfrm>
        </p:grpSpPr>
        <p:sp>
          <p:nvSpPr>
            <p:cNvPr id="38" name="37 - Ορθογώνιο"/>
            <p:cNvSpPr/>
            <p:nvPr/>
          </p:nvSpPr>
          <p:spPr>
            <a:xfrm>
              <a:off x="2483768" y="521297"/>
              <a:ext cx="1800200" cy="2020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2" name="41 - Εικόνα" descr="wk1gia.jpg"/>
            <p:cNvPicPr>
              <a:picLocks noChangeAspect="1"/>
            </p:cNvPicPr>
            <p:nvPr/>
          </p:nvPicPr>
          <p:blipFill>
            <a:blip r:embed="rId10" cstate="print"/>
            <a:stretch>
              <a:fillRect/>
            </a:stretch>
          </p:blipFill>
          <p:spPr>
            <a:xfrm>
              <a:off x="2555776" y="620688"/>
              <a:ext cx="1584176" cy="1800200"/>
            </a:xfrm>
            <a:prstGeom prst="rect">
              <a:avLst/>
            </a:prstGeom>
          </p:spPr>
        </p:pic>
      </p:grpSp>
      <p:grpSp>
        <p:nvGrpSpPr>
          <p:cNvPr id="2" name="1 - Ομάδα"/>
          <p:cNvGrpSpPr/>
          <p:nvPr/>
        </p:nvGrpSpPr>
        <p:grpSpPr>
          <a:xfrm>
            <a:off x="35496" y="44624"/>
            <a:ext cx="4392488" cy="864096"/>
            <a:chOff x="2195736" y="404664"/>
            <a:chExt cx="4680520" cy="1152128"/>
          </a:xfrm>
          <a:solidFill>
            <a:schemeClr val="bg2">
              <a:lumMod val="50000"/>
            </a:schemeClr>
          </a:solidFill>
        </p:grpSpPr>
        <p:sp>
          <p:nvSpPr>
            <p:cNvPr id="3" name="2 - Στρογγυλεμένο ορθογώνιο"/>
            <p:cNvSpPr/>
            <p:nvPr/>
          </p:nvSpPr>
          <p:spPr>
            <a:xfrm>
              <a:off x="2195736" y="404664"/>
              <a:ext cx="4680520" cy="11521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TextBox"/>
            <p:cNvSpPr txBox="1"/>
            <p:nvPr/>
          </p:nvSpPr>
          <p:spPr>
            <a:xfrm>
              <a:off x="2699792" y="548680"/>
              <a:ext cx="3528392" cy="707886"/>
            </a:xfrm>
            <a:prstGeom prst="rect">
              <a:avLst/>
            </a:prstGeom>
            <a:grpFill/>
            <a:ln>
              <a:noFill/>
            </a:ln>
          </p:spPr>
          <p:txBody>
            <a:bodyPr wrap="square" rtlCol="0">
              <a:spAutoFit/>
            </a:bodyPr>
            <a:lstStyle/>
            <a:p>
              <a:pPr algn="ctr"/>
              <a:r>
                <a:rPr lang="el-GR" sz="2000" b="1" dirty="0" smtClean="0">
                  <a:solidFill>
                    <a:schemeClr val="bg1"/>
                  </a:solidFill>
                </a:rPr>
                <a:t>Παράσιτα της στοματικής κοιλότητας</a:t>
              </a:r>
            </a:p>
          </p:txBody>
        </p:sp>
      </p:grpSp>
      <p:grpSp>
        <p:nvGrpSpPr>
          <p:cNvPr id="49" name="48 - Ομάδα"/>
          <p:cNvGrpSpPr/>
          <p:nvPr/>
        </p:nvGrpSpPr>
        <p:grpSpPr>
          <a:xfrm>
            <a:off x="1547664" y="2564904"/>
            <a:ext cx="1944216" cy="584448"/>
            <a:chOff x="2195736" y="404664"/>
            <a:chExt cx="4680520" cy="1152128"/>
          </a:xfrm>
          <a:solidFill>
            <a:schemeClr val="accent1">
              <a:lumMod val="75000"/>
            </a:schemeClr>
          </a:solidFill>
        </p:grpSpPr>
        <p:sp>
          <p:nvSpPr>
            <p:cNvPr id="50" name="49 - Στρογγυλεμένο ορθογώνιο"/>
            <p:cNvSpPr/>
            <p:nvPr/>
          </p:nvSpPr>
          <p:spPr>
            <a:xfrm>
              <a:off x="2195736" y="404664"/>
              <a:ext cx="4680520" cy="11521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50 - TextBox"/>
            <p:cNvSpPr txBox="1"/>
            <p:nvPr/>
          </p:nvSpPr>
          <p:spPr>
            <a:xfrm>
              <a:off x="2647180" y="681517"/>
              <a:ext cx="3528393" cy="667395"/>
            </a:xfrm>
            <a:prstGeom prst="rect">
              <a:avLst/>
            </a:prstGeom>
            <a:grpFill/>
            <a:ln>
              <a:noFill/>
            </a:ln>
          </p:spPr>
          <p:txBody>
            <a:bodyPr wrap="square" rtlCol="0">
              <a:spAutoFit/>
            </a:bodyPr>
            <a:lstStyle/>
            <a:p>
              <a:pPr algn="ctr"/>
              <a:r>
                <a:rPr lang="en-US" sz="1600" b="1" dirty="0" smtClean="0">
                  <a:solidFill>
                    <a:schemeClr val="bg1"/>
                  </a:solidFill>
                </a:rPr>
                <a:t>Giardia </a:t>
              </a:r>
              <a:r>
                <a:rPr lang="en-US" sz="1600" b="1" dirty="0" err="1" smtClean="0">
                  <a:solidFill>
                    <a:schemeClr val="bg1"/>
                  </a:solidFill>
                </a:rPr>
                <a:t>lamblia</a:t>
              </a:r>
              <a:endParaRPr lang="el-GR" sz="1600" b="1" dirty="0" smtClean="0">
                <a:solidFill>
                  <a:schemeClr val="bg1"/>
                </a:solidFill>
              </a:endParaRPr>
            </a:p>
          </p:txBody>
        </p:sp>
      </p:grpSp>
      <p:grpSp>
        <p:nvGrpSpPr>
          <p:cNvPr id="52" name="51 - Ομάδα"/>
          <p:cNvGrpSpPr/>
          <p:nvPr/>
        </p:nvGrpSpPr>
        <p:grpSpPr>
          <a:xfrm>
            <a:off x="5724128" y="1916832"/>
            <a:ext cx="1872208" cy="648072"/>
            <a:chOff x="2195736" y="404664"/>
            <a:chExt cx="4680520" cy="1152128"/>
          </a:xfrm>
          <a:solidFill>
            <a:schemeClr val="accent6">
              <a:lumMod val="75000"/>
            </a:schemeClr>
          </a:solidFill>
        </p:grpSpPr>
        <p:sp>
          <p:nvSpPr>
            <p:cNvPr id="53" name="52 - Στρογγυλεμένο ορθογώνιο"/>
            <p:cNvSpPr/>
            <p:nvPr/>
          </p:nvSpPr>
          <p:spPr>
            <a:xfrm>
              <a:off x="2195736" y="404664"/>
              <a:ext cx="4680520" cy="11521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53 - TextBox"/>
            <p:cNvSpPr txBox="1"/>
            <p:nvPr/>
          </p:nvSpPr>
          <p:spPr>
            <a:xfrm>
              <a:off x="2734026" y="404664"/>
              <a:ext cx="3528393" cy="1094316"/>
            </a:xfrm>
            <a:prstGeom prst="rect">
              <a:avLst/>
            </a:prstGeom>
            <a:noFill/>
            <a:ln>
              <a:noFill/>
            </a:ln>
          </p:spPr>
          <p:txBody>
            <a:bodyPr wrap="square" rtlCol="0">
              <a:spAutoFit/>
            </a:bodyPr>
            <a:lstStyle/>
            <a:p>
              <a:pPr algn="ctr"/>
              <a:r>
                <a:rPr lang="en-US" sz="1600" b="1" dirty="0" smtClean="0">
                  <a:solidFill>
                    <a:schemeClr val="bg1"/>
                  </a:solidFill>
                </a:rPr>
                <a:t>Entamoeba</a:t>
              </a:r>
              <a:r>
                <a:rPr lang="en-US" b="1" dirty="0" smtClean="0">
                  <a:solidFill>
                    <a:schemeClr val="bg1"/>
                  </a:solidFill>
                </a:rPr>
                <a:t> </a:t>
              </a:r>
              <a:r>
                <a:rPr lang="en-US" sz="1600" b="1" dirty="0" smtClean="0">
                  <a:solidFill>
                    <a:schemeClr val="bg1"/>
                  </a:solidFill>
                </a:rPr>
                <a:t>gingivalis</a:t>
              </a:r>
              <a:endParaRPr lang="el-GR" sz="1600" b="1" dirty="0" smtClean="0">
                <a:solidFill>
                  <a:schemeClr val="bg1"/>
                </a:solidFill>
              </a:endParaRPr>
            </a:p>
          </p:txBody>
        </p:sp>
      </p:grpSp>
      <p:grpSp>
        <p:nvGrpSpPr>
          <p:cNvPr id="55" name="54 - Ομάδα"/>
          <p:cNvGrpSpPr/>
          <p:nvPr/>
        </p:nvGrpSpPr>
        <p:grpSpPr>
          <a:xfrm>
            <a:off x="3563888" y="4653136"/>
            <a:ext cx="2016224" cy="792088"/>
            <a:chOff x="2195736" y="404664"/>
            <a:chExt cx="4680520" cy="1152128"/>
          </a:xfrm>
          <a:solidFill>
            <a:schemeClr val="bg2">
              <a:lumMod val="50000"/>
            </a:schemeClr>
          </a:solidFill>
        </p:grpSpPr>
        <p:sp>
          <p:nvSpPr>
            <p:cNvPr id="56" name="55 - Στρογγυλεμένο ορθογώνιο"/>
            <p:cNvSpPr/>
            <p:nvPr/>
          </p:nvSpPr>
          <p:spPr>
            <a:xfrm>
              <a:off x="2195736" y="404664"/>
              <a:ext cx="4680520" cy="11521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56 - TextBox"/>
            <p:cNvSpPr txBox="1"/>
            <p:nvPr/>
          </p:nvSpPr>
          <p:spPr>
            <a:xfrm>
              <a:off x="2656114" y="639268"/>
              <a:ext cx="3528392" cy="601874"/>
            </a:xfrm>
            <a:prstGeom prst="rect">
              <a:avLst/>
            </a:prstGeom>
            <a:grpFill/>
            <a:ln>
              <a:noFill/>
            </a:ln>
          </p:spPr>
          <p:txBody>
            <a:bodyPr wrap="square" rtlCol="0">
              <a:spAutoFit/>
            </a:bodyPr>
            <a:lstStyle/>
            <a:p>
              <a:pPr algn="ctr"/>
              <a:r>
                <a:rPr lang="en-US" sz="1600" b="1" dirty="0" smtClean="0">
                  <a:solidFill>
                    <a:schemeClr val="bg1"/>
                  </a:solidFill>
                </a:rPr>
                <a:t>Trichomonas Tenax</a:t>
              </a:r>
              <a:endParaRPr lang="el-GR" sz="1600" b="1" dirty="0" smtClean="0">
                <a:solidFill>
                  <a:schemeClr val="bg1"/>
                </a:solidFill>
              </a:endParaRPr>
            </a:p>
          </p:txBody>
        </p:sp>
      </p:gr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323528" y="260648"/>
            <a:ext cx="3240360" cy="923330"/>
          </a:xfrm>
          <a:prstGeom prst="rect">
            <a:avLst/>
          </a:prstGeom>
          <a:solidFill>
            <a:schemeClr val="accent2">
              <a:lumMod val="60000"/>
              <a:lumOff val="40000"/>
            </a:schemeClr>
          </a:solidFill>
        </p:spPr>
        <p:txBody>
          <a:bodyPr wrap="square" rtlCol="0">
            <a:spAutoFit/>
          </a:bodyPr>
          <a:lstStyle/>
          <a:p>
            <a:pPr algn="ctr"/>
            <a:r>
              <a:rPr lang="el-GR" dirty="0" smtClean="0"/>
              <a:t>Όταν η στοματική υγιεινή δεν γίνεται σωστά υπάρχει πιθανότητα:</a:t>
            </a:r>
            <a:endParaRPr lang="el-GR" dirty="0"/>
          </a:p>
        </p:txBody>
      </p:sp>
      <p:graphicFrame>
        <p:nvGraphicFramePr>
          <p:cNvPr id="4" name="3 - Διάγραμμα"/>
          <p:cNvGraphicFramePr/>
          <p:nvPr/>
        </p:nvGraphicFramePr>
        <p:xfrm>
          <a:off x="251520" y="1397000"/>
          <a:ext cx="8136904"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63242" y="161345"/>
            <a:ext cx="5328592" cy="1323439"/>
          </a:xfrm>
          <a:prstGeom prst="rect">
            <a:avLst/>
          </a:prstGeom>
          <a:solidFill>
            <a:schemeClr val="accent2">
              <a:lumMod val="75000"/>
            </a:schemeClr>
          </a:solidFill>
        </p:spPr>
        <p:txBody>
          <a:bodyPr wrap="square" rtlCol="0">
            <a:spAutoFit/>
          </a:bodyPr>
          <a:lstStyle/>
          <a:p>
            <a:pPr algn="ctr"/>
            <a:r>
              <a:rPr lang="el-GR" sz="2800" b="1" dirty="0" smtClean="0">
                <a:solidFill>
                  <a:schemeClr val="bg1"/>
                </a:solidFill>
              </a:rPr>
              <a:t>Κακοσμία στόματος</a:t>
            </a:r>
          </a:p>
          <a:p>
            <a:pPr algn="ctr"/>
            <a:r>
              <a:rPr lang="el-GR" b="1" dirty="0" smtClean="0">
                <a:solidFill>
                  <a:schemeClr val="bg1"/>
                </a:solidFill>
              </a:rPr>
              <a:t>Η δύσοσμη απόπνοια του στόματος για κάποιες ώρες της ημέρας ή για μεγάλο χρονικό διάστημα</a:t>
            </a:r>
          </a:p>
          <a:p>
            <a:pPr algn="ctr"/>
            <a:endParaRPr lang="el-GR" sz="1600" dirty="0"/>
          </a:p>
        </p:txBody>
      </p:sp>
      <p:graphicFrame>
        <p:nvGraphicFramePr>
          <p:cNvPr id="3" name="2 - Διάγραμμα"/>
          <p:cNvGraphicFramePr/>
          <p:nvPr/>
        </p:nvGraphicFramePr>
        <p:xfrm>
          <a:off x="-18702" y="1052736"/>
          <a:ext cx="889248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323528" y="620688"/>
            <a:ext cx="4464496" cy="1008112"/>
          </a:xfrm>
          <a:prstGeom prst="roundRect">
            <a:avLst/>
          </a:prstGeom>
          <a:solidFill>
            <a:schemeClr val="tx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l-GR" sz="2000" b="1" dirty="0" smtClean="0"/>
              <a:t>Υγιεινή του στόματος – Κακοσμία στοματικής κοιλότητας</a:t>
            </a:r>
            <a:endParaRPr lang="el-GR" sz="2000" b="1" dirty="0"/>
          </a:p>
        </p:txBody>
      </p:sp>
      <p:sp>
        <p:nvSpPr>
          <p:cNvPr id="3" name="2 - Στρογγυλεμένο ορθογώνιο"/>
          <p:cNvSpPr/>
          <p:nvPr/>
        </p:nvSpPr>
        <p:spPr>
          <a:xfrm>
            <a:off x="4679504" y="1772816"/>
            <a:ext cx="4464496" cy="1008112"/>
          </a:xfrm>
          <a:prstGeom prst="roundRect">
            <a:avLst/>
          </a:prstGeom>
          <a:solidFill>
            <a:schemeClr val="tx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l-GR" sz="2000" dirty="0" smtClean="0"/>
          </a:p>
          <a:p>
            <a:pPr algn="ctr"/>
            <a:r>
              <a:rPr lang="el-GR" sz="2000" b="1" dirty="0" smtClean="0"/>
              <a:t>Η κακή στοματική υγιεινή είναι η κύρια αιτία της κακοσμίας του στόματος</a:t>
            </a:r>
          </a:p>
          <a:p>
            <a:pPr algn="ctr"/>
            <a:endParaRPr lang="el-GR" sz="2000" b="1" dirty="0"/>
          </a:p>
        </p:txBody>
      </p:sp>
      <p:sp>
        <p:nvSpPr>
          <p:cNvPr id="4" name="3 - Καμπύλο βέλος προς τα κάτω"/>
          <p:cNvSpPr/>
          <p:nvPr/>
        </p:nvSpPr>
        <p:spPr>
          <a:xfrm rot="1901621">
            <a:off x="4856978" y="1311734"/>
            <a:ext cx="720080" cy="21602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aphicFrame>
        <p:nvGraphicFramePr>
          <p:cNvPr id="5" name="4 - Διάγραμμα"/>
          <p:cNvGraphicFramePr/>
          <p:nvPr/>
        </p:nvGraphicFramePr>
        <p:xfrm>
          <a:off x="1115616" y="2204864"/>
          <a:ext cx="684076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 Ορθογώνιο"/>
          <p:cNvSpPr/>
          <p:nvPr/>
        </p:nvSpPr>
        <p:spPr>
          <a:xfrm>
            <a:off x="5148064" y="1916832"/>
            <a:ext cx="3744416" cy="309634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539552" y="1628800"/>
            <a:ext cx="4464496" cy="830997"/>
          </a:xfrm>
          <a:prstGeom prst="rect">
            <a:avLst/>
          </a:prstGeom>
          <a:solidFill>
            <a:schemeClr val="tx1">
              <a:lumMod val="50000"/>
              <a:lumOff val="50000"/>
            </a:schemeClr>
          </a:solidFill>
        </p:spPr>
        <p:txBody>
          <a:bodyPr wrap="square" rtlCol="0">
            <a:spAutoFit/>
          </a:bodyPr>
          <a:lstStyle/>
          <a:p>
            <a:pPr algn="ctr"/>
            <a:r>
              <a:rPr lang="el-GR" sz="2400" dirty="0" smtClean="0">
                <a:solidFill>
                  <a:schemeClr val="bg1"/>
                </a:solidFill>
              </a:rPr>
              <a:t>Διάκριση τερηδόνας ανάλογα με την ταχύτητα εξέλιξης </a:t>
            </a:r>
            <a:endParaRPr lang="el-GR" sz="2400" dirty="0">
              <a:solidFill>
                <a:schemeClr val="bg1"/>
              </a:solidFill>
            </a:endParaRPr>
          </a:p>
        </p:txBody>
      </p:sp>
      <p:sp>
        <p:nvSpPr>
          <p:cNvPr id="5" name="Rektangel 30"/>
          <p:cNvSpPr>
            <a:spLocks noChangeArrowheads="1"/>
          </p:cNvSpPr>
          <p:nvPr/>
        </p:nvSpPr>
        <p:spPr bwMode="auto">
          <a:xfrm>
            <a:off x="971600" y="2564904"/>
            <a:ext cx="4000500" cy="354012"/>
          </a:xfrm>
          <a:prstGeom prst="rect">
            <a:avLst/>
          </a:prstGeom>
          <a:gradFill rotWithShape="1">
            <a:gsLst>
              <a:gs pos="0">
                <a:schemeClr val="bg2"/>
              </a:gs>
              <a:gs pos="85000">
                <a:schemeClr val="bg2">
                  <a:lumMod val="50000"/>
                  <a:alpha val="81000"/>
                </a:schemeClr>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8" name="Rektangel 33"/>
          <p:cNvSpPr>
            <a:spLocks noChangeArrowheads="1"/>
          </p:cNvSpPr>
          <p:nvPr/>
        </p:nvSpPr>
        <p:spPr bwMode="auto">
          <a:xfrm>
            <a:off x="971600" y="3573016"/>
            <a:ext cx="4000500" cy="352425"/>
          </a:xfrm>
          <a:prstGeom prst="rect">
            <a:avLst/>
          </a:prstGeom>
          <a:gradFill rotWithShape="1">
            <a:gsLst>
              <a:gs pos="0">
                <a:schemeClr val="bg2"/>
              </a:gs>
              <a:gs pos="85000">
                <a:schemeClr val="bg2">
                  <a:lumMod val="50000"/>
                  <a:alpha val="81000"/>
                </a:schemeClr>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9" name="Rektangel 34"/>
          <p:cNvSpPr>
            <a:spLocks noChangeArrowheads="1"/>
          </p:cNvSpPr>
          <p:nvPr/>
        </p:nvSpPr>
        <p:spPr bwMode="auto">
          <a:xfrm>
            <a:off x="971600" y="3068960"/>
            <a:ext cx="4000500" cy="352425"/>
          </a:xfrm>
          <a:prstGeom prst="rect">
            <a:avLst/>
          </a:prstGeom>
          <a:gradFill rotWithShape="1">
            <a:gsLst>
              <a:gs pos="0">
                <a:schemeClr val="bg2"/>
              </a:gs>
              <a:gs pos="85000">
                <a:schemeClr val="bg2">
                  <a:lumMod val="50000"/>
                  <a:alpha val="81000"/>
                </a:schemeClr>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0" name="Rektangel 35"/>
          <p:cNvSpPr>
            <a:spLocks noChangeArrowheads="1"/>
          </p:cNvSpPr>
          <p:nvPr/>
        </p:nvSpPr>
        <p:spPr bwMode="auto">
          <a:xfrm>
            <a:off x="971600" y="4086364"/>
            <a:ext cx="4000500" cy="352425"/>
          </a:xfrm>
          <a:prstGeom prst="rect">
            <a:avLst/>
          </a:prstGeom>
          <a:gradFill rotWithShape="1">
            <a:gsLst>
              <a:gs pos="0">
                <a:schemeClr val="bg2"/>
              </a:gs>
              <a:gs pos="85000">
                <a:schemeClr val="bg2">
                  <a:lumMod val="50000"/>
                  <a:alpha val="81000"/>
                </a:schemeClr>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1" name="Rektangel 36"/>
          <p:cNvSpPr>
            <a:spLocks noChangeArrowheads="1"/>
          </p:cNvSpPr>
          <p:nvPr/>
        </p:nvSpPr>
        <p:spPr bwMode="auto">
          <a:xfrm>
            <a:off x="971600" y="4581128"/>
            <a:ext cx="3995992" cy="360000"/>
          </a:xfrm>
          <a:prstGeom prst="rect">
            <a:avLst/>
          </a:prstGeom>
          <a:gradFill rotWithShape="1">
            <a:gsLst>
              <a:gs pos="0">
                <a:schemeClr val="bg2"/>
              </a:gs>
              <a:gs pos="85000">
                <a:schemeClr val="bg2">
                  <a:lumMod val="50000"/>
                  <a:alpha val="81000"/>
                </a:schemeClr>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grpSp>
        <p:nvGrpSpPr>
          <p:cNvPr id="12" name="Gruppe 51"/>
          <p:cNvGrpSpPr/>
          <p:nvPr/>
        </p:nvGrpSpPr>
        <p:grpSpPr bwMode="auto">
          <a:xfrm>
            <a:off x="540060" y="2564904"/>
            <a:ext cx="344488" cy="2360711"/>
            <a:chOff x="876300" y="2380606"/>
            <a:chExt cx="344488" cy="2432719"/>
          </a:xfrm>
          <a:effectLst>
            <a:outerShdw blurRad="50800" dist="38100" dir="2700000" algn="tl" rotWithShape="0">
              <a:prstClr val="black">
                <a:alpha val="40000"/>
              </a:prstClr>
            </a:outerShdw>
          </a:effectLst>
        </p:grpSpPr>
        <p:sp>
          <p:nvSpPr>
            <p:cNvPr id="13" name="Rektangel 9"/>
            <p:cNvSpPr>
              <a:spLocks noChangeArrowheads="1"/>
            </p:cNvSpPr>
            <p:nvPr/>
          </p:nvSpPr>
          <p:spPr bwMode="auto">
            <a:xfrm>
              <a:off x="876300" y="2884662"/>
              <a:ext cx="344488" cy="344488"/>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14" name="Gruppe 50"/>
            <p:cNvGrpSpPr/>
            <p:nvPr/>
          </p:nvGrpSpPr>
          <p:grpSpPr>
            <a:xfrm>
              <a:off x="876300" y="2380606"/>
              <a:ext cx="344488" cy="2432719"/>
              <a:chOff x="876300" y="2380606"/>
              <a:chExt cx="344488" cy="2432719"/>
            </a:xfrm>
          </p:grpSpPr>
          <p:sp>
            <p:nvSpPr>
              <p:cNvPr id="15" name="Rektangel 20"/>
              <p:cNvSpPr>
                <a:spLocks noChangeArrowheads="1"/>
              </p:cNvSpPr>
              <p:nvPr/>
            </p:nvSpPr>
            <p:spPr bwMode="auto">
              <a:xfrm>
                <a:off x="876300" y="3938899"/>
                <a:ext cx="344488" cy="360000"/>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16" name="Gruppe 49"/>
              <p:cNvGrpSpPr/>
              <p:nvPr/>
            </p:nvGrpSpPr>
            <p:grpSpPr>
              <a:xfrm>
                <a:off x="876300" y="2380606"/>
                <a:ext cx="344488" cy="2432719"/>
                <a:chOff x="876300" y="2380606"/>
                <a:chExt cx="344488" cy="2432719"/>
              </a:xfrm>
            </p:grpSpPr>
            <p:sp>
              <p:nvSpPr>
                <p:cNvPr id="17" name="Rektangel 7"/>
                <p:cNvSpPr>
                  <a:spLocks noChangeArrowheads="1"/>
                </p:cNvSpPr>
                <p:nvPr/>
              </p:nvSpPr>
              <p:spPr bwMode="auto">
                <a:xfrm>
                  <a:off x="876300" y="2380606"/>
                  <a:ext cx="344488" cy="396000"/>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19" name="Rektangel 13"/>
                <p:cNvSpPr>
                  <a:spLocks noChangeArrowheads="1"/>
                </p:cNvSpPr>
                <p:nvPr/>
              </p:nvSpPr>
              <p:spPr bwMode="auto">
                <a:xfrm>
                  <a:off x="876300" y="3388718"/>
                  <a:ext cx="344488" cy="360000"/>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0" name="Rektangel 23"/>
                <p:cNvSpPr>
                  <a:spLocks noChangeArrowheads="1"/>
                </p:cNvSpPr>
                <p:nvPr/>
              </p:nvSpPr>
              <p:spPr bwMode="auto">
                <a:xfrm>
                  <a:off x="876300" y="4468838"/>
                  <a:ext cx="344488" cy="344487"/>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grpSp>
      </p:grpSp>
      <p:sp>
        <p:nvSpPr>
          <p:cNvPr id="22" name="21 - TextBox"/>
          <p:cNvSpPr txBox="1"/>
          <p:nvPr/>
        </p:nvSpPr>
        <p:spPr>
          <a:xfrm>
            <a:off x="900100" y="2564904"/>
            <a:ext cx="4032448" cy="369332"/>
          </a:xfrm>
          <a:prstGeom prst="rect">
            <a:avLst/>
          </a:prstGeom>
          <a:noFill/>
        </p:spPr>
        <p:txBody>
          <a:bodyPr wrap="square" rtlCol="0">
            <a:spAutoFit/>
          </a:bodyPr>
          <a:lstStyle/>
          <a:p>
            <a:r>
              <a:rPr lang="el-GR" b="1" dirty="0" smtClean="0">
                <a:solidFill>
                  <a:schemeClr val="bg1"/>
                </a:solidFill>
              </a:rPr>
              <a:t>Καλπάζουσα (</a:t>
            </a:r>
            <a:r>
              <a:rPr lang="el-GR" b="1" dirty="0" err="1" smtClean="0">
                <a:solidFill>
                  <a:schemeClr val="bg1"/>
                </a:solidFill>
              </a:rPr>
              <a:t>υπεροξεία</a:t>
            </a:r>
            <a:r>
              <a:rPr lang="el-GR" dirty="0" smtClean="0">
                <a:solidFill>
                  <a:schemeClr val="bg1"/>
                </a:solidFill>
              </a:rPr>
              <a:t>)</a:t>
            </a:r>
            <a:endParaRPr lang="el-GR" dirty="0">
              <a:solidFill>
                <a:schemeClr val="bg1"/>
              </a:solidFill>
            </a:endParaRPr>
          </a:p>
        </p:txBody>
      </p:sp>
      <p:sp>
        <p:nvSpPr>
          <p:cNvPr id="24" name="23 - TextBox"/>
          <p:cNvSpPr txBox="1"/>
          <p:nvPr/>
        </p:nvSpPr>
        <p:spPr>
          <a:xfrm>
            <a:off x="971600" y="3068960"/>
            <a:ext cx="3960440" cy="369332"/>
          </a:xfrm>
          <a:prstGeom prst="rect">
            <a:avLst/>
          </a:prstGeom>
          <a:noFill/>
        </p:spPr>
        <p:txBody>
          <a:bodyPr wrap="square" rtlCol="0">
            <a:spAutoFit/>
          </a:bodyPr>
          <a:lstStyle/>
          <a:p>
            <a:r>
              <a:rPr lang="el-GR" b="1" dirty="0" smtClean="0">
                <a:solidFill>
                  <a:schemeClr val="bg1"/>
                </a:solidFill>
              </a:rPr>
              <a:t>Οξεία </a:t>
            </a:r>
            <a:endParaRPr lang="el-GR" b="1" dirty="0">
              <a:solidFill>
                <a:schemeClr val="bg1"/>
              </a:solidFill>
            </a:endParaRPr>
          </a:p>
        </p:txBody>
      </p:sp>
      <p:sp>
        <p:nvSpPr>
          <p:cNvPr id="25" name="24 - TextBox"/>
          <p:cNvSpPr txBox="1"/>
          <p:nvPr/>
        </p:nvSpPr>
        <p:spPr>
          <a:xfrm>
            <a:off x="971600" y="3563724"/>
            <a:ext cx="3168352" cy="369332"/>
          </a:xfrm>
          <a:prstGeom prst="rect">
            <a:avLst/>
          </a:prstGeom>
          <a:noFill/>
        </p:spPr>
        <p:txBody>
          <a:bodyPr wrap="square" rtlCol="0">
            <a:spAutoFit/>
          </a:bodyPr>
          <a:lstStyle/>
          <a:p>
            <a:r>
              <a:rPr lang="el-GR" b="1" dirty="0" smtClean="0">
                <a:solidFill>
                  <a:schemeClr val="bg1"/>
                </a:solidFill>
              </a:rPr>
              <a:t>Χρόνια</a:t>
            </a:r>
            <a:endParaRPr lang="el-GR" b="1" dirty="0">
              <a:solidFill>
                <a:schemeClr val="bg1"/>
              </a:solidFill>
            </a:endParaRPr>
          </a:p>
        </p:txBody>
      </p:sp>
      <p:sp>
        <p:nvSpPr>
          <p:cNvPr id="26" name="25 - TextBox"/>
          <p:cNvSpPr txBox="1"/>
          <p:nvPr/>
        </p:nvSpPr>
        <p:spPr>
          <a:xfrm>
            <a:off x="972108" y="4077072"/>
            <a:ext cx="2880320" cy="369332"/>
          </a:xfrm>
          <a:prstGeom prst="rect">
            <a:avLst/>
          </a:prstGeom>
          <a:noFill/>
        </p:spPr>
        <p:txBody>
          <a:bodyPr wrap="square" rtlCol="0">
            <a:spAutoFit/>
          </a:bodyPr>
          <a:lstStyle/>
          <a:p>
            <a:r>
              <a:rPr lang="el-GR" b="1" dirty="0" smtClean="0">
                <a:solidFill>
                  <a:schemeClr val="bg1"/>
                </a:solidFill>
              </a:rPr>
              <a:t>Στάσιμη</a:t>
            </a:r>
            <a:r>
              <a:rPr lang="el-GR" b="1" dirty="0" smtClean="0"/>
              <a:t> </a:t>
            </a:r>
            <a:endParaRPr lang="el-GR" b="1" dirty="0"/>
          </a:p>
        </p:txBody>
      </p:sp>
      <p:sp>
        <p:nvSpPr>
          <p:cNvPr id="27" name="26 - TextBox"/>
          <p:cNvSpPr txBox="1"/>
          <p:nvPr/>
        </p:nvSpPr>
        <p:spPr>
          <a:xfrm>
            <a:off x="971600" y="4571836"/>
            <a:ext cx="2736304" cy="369332"/>
          </a:xfrm>
          <a:prstGeom prst="rect">
            <a:avLst/>
          </a:prstGeom>
          <a:noFill/>
        </p:spPr>
        <p:txBody>
          <a:bodyPr wrap="square" rtlCol="0">
            <a:spAutoFit/>
          </a:bodyPr>
          <a:lstStyle/>
          <a:p>
            <a:r>
              <a:rPr lang="el-GR" b="1" dirty="0" smtClean="0">
                <a:solidFill>
                  <a:schemeClr val="bg1"/>
                </a:solidFill>
              </a:rPr>
              <a:t>Υποτροπιάζουσα</a:t>
            </a:r>
            <a:endParaRPr lang="el-GR" b="1" dirty="0">
              <a:solidFill>
                <a:schemeClr val="bg1"/>
              </a:solidFill>
            </a:endParaRPr>
          </a:p>
        </p:txBody>
      </p:sp>
      <p:pic>
        <p:nvPicPr>
          <p:cNvPr id="8194" name="Picture 2" descr="http://www.pediatricdentist.gr/images/BBTD5.jpg"/>
          <p:cNvPicPr>
            <a:picLocks noChangeAspect="1" noChangeArrowheads="1"/>
          </p:cNvPicPr>
          <p:nvPr/>
        </p:nvPicPr>
        <p:blipFill>
          <a:blip r:embed="rId2" cstate="print"/>
          <a:srcRect/>
          <a:stretch>
            <a:fillRect/>
          </a:stretch>
        </p:blipFill>
        <p:spPr bwMode="auto">
          <a:xfrm>
            <a:off x="5292080" y="2348880"/>
            <a:ext cx="3456384" cy="2232248"/>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0" y="1124744"/>
          <a:ext cx="9144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Στρογγυλεμένο ορθογώνιο"/>
          <p:cNvSpPr/>
          <p:nvPr/>
        </p:nvSpPr>
        <p:spPr>
          <a:xfrm>
            <a:off x="4788024" y="1772816"/>
            <a:ext cx="3456384" cy="4392488"/>
          </a:xfrm>
          <a:prstGeom prst="roundRect">
            <a:avLst/>
          </a:prstGeom>
          <a:solidFill>
            <a:schemeClr val="tx2">
              <a:lumMod val="60000"/>
              <a:lumOff val="40000"/>
            </a:schemeClr>
          </a:solidFill>
          <a:ln>
            <a:solidFill>
              <a:srgbClr val="FFFFFF"/>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Στρογγυλεμένο ορθογώνιο"/>
          <p:cNvSpPr/>
          <p:nvPr/>
        </p:nvSpPr>
        <p:spPr>
          <a:xfrm>
            <a:off x="899592" y="1700808"/>
            <a:ext cx="3456384" cy="4392488"/>
          </a:xfrm>
          <a:prstGeom prst="roundRect">
            <a:avLst/>
          </a:prstGeom>
          <a:solidFill>
            <a:schemeClr val="tx2">
              <a:lumMod val="60000"/>
              <a:lumOff val="40000"/>
            </a:schemeClr>
          </a:solidFill>
          <a:ln>
            <a:solidFill>
              <a:srgbClr val="FFFFFF"/>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TextBox"/>
          <p:cNvSpPr txBox="1"/>
          <p:nvPr/>
        </p:nvSpPr>
        <p:spPr>
          <a:xfrm>
            <a:off x="1115616" y="1772816"/>
            <a:ext cx="3096344" cy="4247317"/>
          </a:xfrm>
          <a:prstGeom prst="rect">
            <a:avLst/>
          </a:prstGeom>
          <a:noFill/>
        </p:spPr>
        <p:txBody>
          <a:bodyPr wrap="square" rtlCol="0">
            <a:spAutoFit/>
          </a:bodyPr>
          <a:lstStyle/>
          <a:p>
            <a:r>
              <a:rPr lang="el-GR" b="1" dirty="0" smtClean="0">
                <a:solidFill>
                  <a:schemeClr val="bg1"/>
                </a:solidFill>
              </a:rPr>
              <a:t>Τοπικά αίτια</a:t>
            </a:r>
            <a:endParaRPr lang="el-GR" dirty="0" smtClean="0">
              <a:solidFill>
                <a:schemeClr val="bg1"/>
              </a:solidFill>
            </a:endParaRPr>
          </a:p>
          <a:p>
            <a:pPr>
              <a:buFont typeface="Arial" pitchFamily="34" charset="0"/>
              <a:buChar char="•"/>
            </a:pPr>
            <a:r>
              <a:rPr lang="el-GR" b="1" dirty="0" smtClean="0">
                <a:solidFill>
                  <a:schemeClr val="bg1"/>
                </a:solidFill>
              </a:rPr>
              <a:t>Κακή στοματική υγιεινή</a:t>
            </a:r>
          </a:p>
          <a:p>
            <a:pPr>
              <a:buFont typeface="Arial" pitchFamily="34" charset="0"/>
              <a:buChar char="•"/>
            </a:pPr>
            <a:r>
              <a:rPr lang="el-GR" dirty="0" smtClean="0">
                <a:solidFill>
                  <a:schemeClr val="bg1"/>
                </a:solidFill>
              </a:rPr>
              <a:t>Λοιμώξεις του στόματος</a:t>
            </a:r>
          </a:p>
          <a:p>
            <a:pPr>
              <a:buFont typeface="Arial" pitchFamily="34" charset="0"/>
              <a:buChar char="•"/>
            </a:pPr>
            <a:r>
              <a:rPr lang="el-GR" dirty="0" smtClean="0">
                <a:solidFill>
                  <a:schemeClr val="bg1"/>
                </a:solidFill>
              </a:rPr>
              <a:t>Καθόλου ή ελλιπής καθαρισμός της ράχης της γλώσσας</a:t>
            </a:r>
          </a:p>
          <a:p>
            <a:pPr>
              <a:buFont typeface="Arial" pitchFamily="34" charset="0"/>
              <a:buChar char="•"/>
            </a:pPr>
            <a:r>
              <a:rPr lang="el-GR" dirty="0" smtClean="0">
                <a:solidFill>
                  <a:schemeClr val="bg1"/>
                </a:solidFill>
              </a:rPr>
              <a:t>Οδοντοστοιχίες που δεν καθαρίζονται</a:t>
            </a:r>
          </a:p>
          <a:p>
            <a:pPr>
              <a:buFont typeface="Arial" pitchFamily="34" charset="0"/>
              <a:buChar char="•"/>
            </a:pPr>
            <a:r>
              <a:rPr lang="el-GR" dirty="0" smtClean="0">
                <a:solidFill>
                  <a:schemeClr val="bg1"/>
                </a:solidFill>
              </a:rPr>
              <a:t>Πληγές του στόματος που δεν επουλώνονται</a:t>
            </a:r>
          </a:p>
          <a:p>
            <a:pPr>
              <a:buFont typeface="Arial" pitchFamily="34" charset="0"/>
              <a:buChar char="•"/>
            </a:pPr>
            <a:r>
              <a:rPr lang="el-GR" dirty="0" smtClean="0">
                <a:solidFill>
                  <a:schemeClr val="bg1"/>
                </a:solidFill>
              </a:rPr>
              <a:t>Ασθένειες του στόματος που εμφανίζουν πληγές</a:t>
            </a:r>
          </a:p>
          <a:p>
            <a:pPr>
              <a:buFont typeface="Arial" pitchFamily="34" charset="0"/>
              <a:buChar char="•"/>
            </a:pPr>
            <a:r>
              <a:rPr lang="el-GR" dirty="0" smtClean="0">
                <a:solidFill>
                  <a:schemeClr val="bg1"/>
                </a:solidFill>
              </a:rPr>
              <a:t>Υπερβολικό κάπνισμα</a:t>
            </a:r>
          </a:p>
          <a:p>
            <a:pPr>
              <a:buFont typeface="Arial" pitchFamily="34" charset="0"/>
              <a:buChar char="•"/>
            </a:pPr>
            <a:r>
              <a:rPr lang="el-GR" dirty="0" smtClean="0">
                <a:solidFill>
                  <a:schemeClr val="bg1"/>
                </a:solidFill>
              </a:rPr>
              <a:t>Ελάττωση της ποσότητας του σάλιου</a:t>
            </a:r>
          </a:p>
        </p:txBody>
      </p:sp>
      <p:sp>
        <p:nvSpPr>
          <p:cNvPr id="8" name="7 - TextBox"/>
          <p:cNvSpPr txBox="1"/>
          <p:nvPr/>
        </p:nvSpPr>
        <p:spPr>
          <a:xfrm>
            <a:off x="5004048" y="1916832"/>
            <a:ext cx="3096344" cy="3416320"/>
          </a:xfrm>
          <a:prstGeom prst="rect">
            <a:avLst/>
          </a:prstGeom>
          <a:noFill/>
        </p:spPr>
        <p:txBody>
          <a:bodyPr wrap="square" rtlCol="0">
            <a:spAutoFit/>
          </a:bodyPr>
          <a:lstStyle/>
          <a:p>
            <a:r>
              <a:rPr lang="el-GR" b="1" dirty="0" smtClean="0">
                <a:solidFill>
                  <a:schemeClr val="bg1"/>
                </a:solidFill>
              </a:rPr>
              <a:t>Συστηματικά αίτια</a:t>
            </a:r>
            <a:endParaRPr lang="el-GR" dirty="0" smtClean="0">
              <a:solidFill>
                <a:schemeClr val="bg1"/>
              </a:solidFill>
            </a:endParaRPr>
          </a:p>
          <a:p>
            <a:pPr>
              <a:buFont typeface="Arial" pitchFamily="34" charset="0"/>
              <a:buChar char="•"/>
            </a:pPr>
            <a:r>
              <a:rPr lang="el-GR" dirty="0" smtClean="0">
                <a:solidFill>
                  <a:schemeClr val="bg1"/>
                </a:solidFill>
              </a:rPr>
              <a:t>Σακχαρώδης διαβήτης</a:t>
            </a:r>
          </a:p>
          <a:p>
            <a:pPr>
              <a:buFont typeface="Arial" pitchFamily="34" charset="0"/>
              <a:buChar char="•"/>
            </a:pPr>
            <a:r>
              <a:rPr lang="el-GR" dirty="0" smtClean="0">
                <a:solidFill>
                  <a:schemeClr val="bg1"/>
                </a:solidFill>
              </a:rPr>
              <a:t>Νοσήματα του ήπατος, των νεφρών και των πνευμόνων</a:t>
            </a:r>
          </a:p>
          <a:p>
            <a:pPr>
              <a:buFont typeface="Arial" pitchFamily="34" charset="0"/>
              <a:buChar char="•"/>
            </a:pPr>
            <a:r>
              <a:rPr lang="el-GR" dirty="0" smtClean="0">
                <a:solidFill>
                  <a:schemeClr val="bg1"/>
                </a:solidFill>
              </a:rPr>
              <a:t>Νοσήματα της μύτης, των αμυγδαλών, του φάρυγγα και του οισοφάγου</a:t>
            </a:r>
          </a:p>
          <a:p>
            <a:pPr>
              <a:buFont typeface="Arial" pitchFamily="34" charset="0"/>
              <a:buChar char="•"/>
            </a:pPr>
            <a:r>
              <a:rPr lang="el-GR" dirty="0" smtClean="0">
                <a:solidFill>
                  <a:schemeClr val="bg1"/>
                </a:solidFill>
              </a:rPr>
              <a:t>Διάφορα είδη καρκίνου</a:t>
            </a:r>
          </a:p>
          <a:p>
            <a:pPr>
              <a:buFont typeface="Arial" pitchFamily="34" charset="0"/>
              <a:buChar char="•"/>
            </a:pPr>
            <a:r>
              <a:rPr lang="el-GR" dirty="0" smtClean="0">
                <a:solidFill>
                  <a:schemeClr val="bg1"/>
                </a:solidFill>
              </a:rPr>
              <a:t>Εμπύρετα νοσήματα</a:t>
            </a:r>
          </a:p>
          <a:p>
            <a:pPr>
              <a:buFont typeface="Arial" pitchFamily="34" charset="0"/>
              <a:buChar char="•"/>
            </a:pPr>
            <a:r>
              <a:rPr lang="el-GR" dirty="0" smtClean="0">
                <a:solidFill>
                  <a:schemeClr val="bg1"/>
                </a:solidFill>
              </a:rPr>
              <a:t>Πέμφιγα (πληγές του στοματικού βλεννογόνου από θραύση φυσαλίδων</a:t>
            </a:r>
          </a:p>
        </p:txBody>
      </p:sp>
      <p:sp>
        <p:nvSpPr>
          <p:cNvPr id="10" name="9 - Στρογγυλεμένο ορθογώνιο"/>
          <p:cNvSpPr/>
          <p:nvPr/>
        </p:nvSpPr>
        <p:spPr>
          <a:xfrm>
            <a:off x="2195290" y="332656"/>
            <a:ext cx="4464496" cy="1008112"/>
          </a:xfrm>
          <a:prstGeom prst="roundRect">
            <a:avLst/>
          </a:prstGeom>
          <a:solidFill>
            <a:schemeClr val="tx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l-GR" sz="2000" b="1" dirty="0" smtClean="0"/>
              <a:t>Αίτια  κακοσμίας της στοματικής κοιλότητας</a:t>
            </a:r>
            <a:endParaRPr lang="el-GR" sz="2000" b="1"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827584" y="332656"/>
            <a:ext cx="4464496" cy="1008112"/>
          </a:xfrm>
          <a:prstGeom prst="roundRect">
            <a:avLst/>
          </a:prstGeom>
          <a:solidFill>
            <a:schemeClr val="tx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l-GR" sz="2000" b="1" dirty="0" smtClean="0"/>
              <a:t>Υγιεινή του στόματος – Κακοσμία στοματικής κοιλότητας</a:t>
            </a:r>
            <a:endParaRPr lang="el-GR" sz="2000" b="1" dirty="0"/>
          </a:p>
        </p:txBody>
      </p:sp>
      <p:sp>
        <p:nvSpPr>
          <p:cNvPr id="3" name="2 - Στρογγυλεμένο ορθογώνιο"/>
          <p:cNvSpPr/>
          <p:nvPr/>
        </p:nvSpPr>
        <p:spPr>
          <a:xfrm>
            <a:off x="1619672" y="1628800"/>
            <a:ext cx="6408712" cy="1368152"/>
          </a:xfrm>
          <a:prstGeom prst="roundRect">
            <a:avLst/>
          </a:prstGeom>
          <a:solidFill>
            <a:schemeClr val="tx2">
              <a:lumMod val="60000"/>
              <a:lumOff val="40000"/>
            </a:schemeClr>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t>Άλλα αίτια</a:t>
            </a:r>
            <a:endParaRPr lang="el-GR" sz="2800" b="1" dirty="0"/>
          </a:p>
        </p:txBody>
      </p:sp>
      <p:sp>
        <p:nvSpPr>
          <p:cNvPr id="5" name="4 - Στρογγυλεμένο ορθογώνιο"/>
          <p:cNvSpPr/>
          <p:nvPr/>
        </p:nvSpPr>
        <p:spPr>
          <a:xfrm>
            <a:off x="1619672" y="3068960"/>
            <a:ext cx="2088232" cy="2736304"/>
          </a:xfrm>
          <a:prstGeom prst="roundRect">
            <a:avLst/>
          </a:prstGeom>
          <a:solidFill>
            <a:schemeClr val="tx2">
              <a:lumMod val="60000"/>
              <a:lumOff val="40000"/>
            </a:schemeClr>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5 - Στρογγυλεμένο ορθογώνιο"/>
          <p:cNvSpPr/>
          <p:nvPr/>
        </p:nvSpPr>
        <p:spPr>
          <a:xfrm>
            <a:off x="3779912" y="3068960"/>
            <a:ext cx="2088232" cy="2736304"/>
          </a:xfrm>
          <a:prstGeom prst="roundRect">
            <a:avLst/>
          </a:prstGeom>
          <a:solidFill>
            <a:schemeClr val="tx2">
              <a:lumMod val="60000"/>
              <a:lumOff val="40000"/>
            </a:schemeClr>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5940152" y="3068960"/>
            <a:ext cx="2088232" cy="2736304"/>
          </a:xfrm>
          <a:prstGeom prst="roundRect">
            <a:avLst/>
          </a:prstGeom>
          <a:solidFill>
            <a:schemeClr val="tx2">
              <a:lumMod val="60000"/>
              <a:lumOff val="40000"/>
            </a:schemeClr>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1763688" y="3244334"/>
            <a:ext cx="1800200" cy="2308324"/>
          </a:xfrm>
          <a:prstGeom prst="rect">
            <a:avLst/>
          </a:prstGeom>
          <a:noFill/>
        </p:spPr>
        <p:txBody>
          <a:bodyPr wrap="square" rtlCol="0">
            <a:spAutoFit/>
          </a:bodyPr>
          <a:lstStyle/>
          <a:p>
            <a:pPr algn="ctr"/>
            <a:r>
              <a:rPr lang="el-GR" b="1" dirty="0" smtClean="0">
                <a:solidFill>
                  <a:schemeClr val="bg1"/>
                </a:solidFill>
              </a:rPr>
              <a:t>Φάρμακα</a:t>
            </a:r>
          </a:p>
          <a:p>
            <a:pPr algn="ctr"/>
            <a:endParaRPr lang="el-GR" b="1" dirty="0" smtClean="0">
              <a:solidFill>
                <a:schemeClr val="bg1"/>
              </a:solidFill>
            </a:endParaRPr>
          </a:p>
          <a:p>
            <a:pPr algn="ctr">
              <a:buFont typeface="Arial" pitchFamily="34" charset="0"/>
              <a:buChar char="•"/>
            </a:pPr>
            <a:r>
              <a:rPr lang="el-GR" dirty="0" smtClean="0">
                <a:solidFill>
                  <a:schemeClr val="bg1"/>
                </a:solidFill>
              </a:rPr>
              <a:t>Φάρμακα που περιέχουν ιώδιο και χλώριο</a:t>
            </a:r>
          </a:p>
          <a:p>
            <a:pPr algn="ctr">
              <a:buFont typeface="Arial" pitchFamily="34" charset="0"/>
              <a:buChar char="•"/>
            </a:pPr>
            <a:r>
              <a:rPr lang="el-GR" dirty="0" smtClean="0">
                <a:solidFill>
                  <a:schemeClr val="bg1"/>
                </a:solidFill>
              </a:rPr>
              <a:t>Φάρμακα που προκαλούν ξηροστομία</a:t>
            </a:r>
            <a:endParaRPr lang="el-GR" dirty="0">
              <a:solidFill>
                <a:schemeClr val="bg1"/>
              </a:solidFill>
            </a:endParaRPr>
          </a:p>
        </p:txBody>
      </p:sp>
      <p:sp>
        <p:nvSpPr>
          <p:cNvPr id="10" name="9 - TextBox"/>
          <p:cNvSpPr txBox="1"/>
          <p:nvPr/>
        </p:nvSpPr>
        <p:spPr>
          <a:xfrm>
            <a:off x="3923928" y="3280916"/>
            <a:ext cx="1800200" cy="2308324"/>
          </a:xfrm>
          <a:prstGeom prst="rect">
            <a:avLst/>
          </a:prstGeom>
          <a:noFill/>
        </p:spPr>
        <p:txBody>
          <a:bodyPr wrap="square" rtlCol="0">
            <a:spAutoFit/>
          </a:bodyPr>
          <a:lstStyle/>
          <a:p>
            <a:pPr algn="ctr"/>
            <a:r>
              <a:rPr lang="el-GR" b="1" dirty="0" smtClean="0">
                <a:solidFill>
                  <a:schemeClr val="bg1"/>
                </a:solidFill>
              </a:rPr>
              <a:t>Τροφές</a:t>
            </a:r>
          </a:p>
          <a:p>
            <a:pPr algn="ctr"/>
            <a:endParaRPr lang="el-GR" b="1" dirty="0" smtClean="0">
              <a:solidFill>
                <a:schemeClr val="bg1"/>
              </a:solidFill>
            </a:endParaRPr>
          </a:p>
          <a:p>
            <a:pPr algn="ctr">
              <a:buFont typeface="Arial" pitchFamily="34" charset="0"/>
              <a:buChar char="•"/>
            </a:pPr>
            <a:r>
              <a:rPr lang="el-GR" dirty="0" smtClean="0">
                <a:solidFill>
                  <a:schemeClr val="bg1"/>
                </a:solidFill>
              </a:rPr>
              <a:t>Λιπαρά κρέατα</a:t>
            </a:r>
          </a:p>
          <a:p>
            <a:pPr algn="ctr">
              <a:buFont typeface="Arial" pitchFamily="34" charset="0"/>
              <a:buChar char="•"/>
            </a:pPr>
            <a:r>
              <a:rPr lang="el-GR" dirty="0" smtClean="0">
                <a:solidFill>
                  <a:schemeClr val="bg1"/>
                </a:solidFill>
              </a:rPr>
              <a:t>Πράσο, μπρόκολο</a:t>
            </a:r>
          </a:p>
          <a:p>
            <a:pPr algn="ctr">
              <a:buFont typeface="Arial" pitchFamily="34" charset="0"/>
              <a:buChar char="•"/>
            </a:pPr>
            <a:r>
              <a:rPr lang="el-GR" dirty="0" smtClean="0">
                <a:solidFill>
                  <a:schemeClr val="bg1"/>
                </a:solidFill>
              </a:rPr>
              <a:t>Σκόρδο, κρεμμύδι</a:t>
            </a:r>
          </a:p>
          <a:p>
            <a:pPr algn="ctr">
              <a:buFont typeface="Arial" pitchFamily="34" charset="0"/>
              <a:buChar char="•"/>
            </a:pPr>
            <a:r>
              <a:rPr lang="el-GR" dirty="0" smtClean="0">
                <a:solidFill>
                  <a:schemeClr val="bg1"/>
                </a:solidFill>
              </a:rPr>
              <a:t>Αλκοόλ</a:t>
            </a:r>
            <a:endParaRPr lang="el-GR" dirty="0">
              <a:solidFill>
                <a:schemeClr val="bg1"/>
              </a:solidFill>
            </a:endParaRPr>
          </a:p>
        </p:txBody>
      </p:sp>
      <p:sp>
        <p:nvSpPr>
          <p:cNvPr id="11" name="10 - TextBox"/>
          <p:cNvSpPr txBox="1"/>
          <p:nvPr/>
        </p:nvSpPr>
        <p:spPr>
          <a:xfrm>
            <a:off x="6084168" y="3280916"/>
            <a:ext cx="1800200" cy="1754326"/>
          </a:xfrm>
          <a:prstGeom prst="rect">
            <a:avLst/>
          </a:prstGeom>
          <a:noFill/>
        </p:spPr>
        <p:txBody>
          <a:bodyPr wrap="square" rtlCol="0">
            <a:spAutoFit/>
          </a:bodyPr>
          <a:lstStyle/>
          <a:p>
            <a:pPr algn="ctr"/>
            <a:r>
              <a:rPr lang="el-GR" b="1" dirty="0" smtClean="0">
                <a:solidFill>
                  <a:schemeClr val="bg1"/>
                </a:solidFill>
              </a:rPr>
              <a:t>Διαταραχές</a:t>
            </a:r>
          </a:p>
          <a:p>
            <a:pPr algn="ctr"/>
            <a:endParaRPr lang="el-GR" b="1" dirty="0" smtClean="0">
              <a:solidFill>
                <a:schemeClr val="bg1"/>
              </a:solidFill>
            </a:endParaRPr>
          </a:p>
          <a:p>
            <a:pPr algn="ctr"/>
            <a:r>
              <a:rPr lang="el-GR" dirty="0" smtClean="0">
                <a:solidFill>
                  <a:schemeClr val="bg1"/>
                </a:solidFill>
              </a:rPr>
              <a:t>Διαταραχή της μικροβιακής χλωρίδας του στόματος</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2604120" y="476672"/>
          <a:ext cx="4848200"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3 - Ομάδα"/>
          <p:cNvGrpSpPr/>
          <p:nvPr/>
        </p:nvGrpSpPr>
        <p:grpSpPr>
          <a:xfrm>
            <a:off x="1979712" y="476672"/>
            <a:ext cx="648072" cy="5760640"/>
            <a:chOff x="2519028" y="3988094"/>
            <a:chExt cx="1898562" cy="1139137"/>
          </a:xfrm>
        </p:grpSpPr>
        <p:sp>
          <p:nvSpPr>
            <p:cNvPr id="5" name="4 - Ορθογώνιο"/>
            <p:cNvSpPr/>
            <p:nvPr/>
          </p:nvSpPr>
          <p:spPr>
            <a:xfrm>
              <a:off x="2519028" y="3988094"/>
              <a:ext cx="1898562" cy="1139137"/>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6" name="5 - Ορθογώνιο"/>
            <p:cNvSpPr/>
            <p:nvPr/>
          </p:nvSpPr>
          <p:spPr>
            <a:xfrm>
              <a:off x="2519028" y="3988094"/>
              <a:ext cx="1898562" cy="11391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endParaRPr lang="el-GR" sz="5200" kern="1200" dirty="0"/>
            </a:p>
          </p:txBody>
        </p:sp>
      </p:grpSp>
      <p:sp>
        <p:nvSpPr>
          <p:cNvPr id="7" name="6 - TextBox"/>
          <p:cNvSpPr txBox="1"/>
          <p:nvPr/>
        </p:nvSpPr>
        <p:spPr>
          <a:xfrm>
            <a:off x="2123728" y="548680"/>
            <a:ext cx="360040" cy="5509200"/>
          </a:xfrm>
          <a:prstGeom prst="rect">
            <a:avLst/>
          </a:prstGeom>
          <a:noFill/>
        </p:spPr>
        <p:txBody>
          <a:bodyPr wrap="square" rtlCol="0">
            <a:spAutoFit/>
          </a:bodyPr>
          <a:lstStyle/>
          <a:p>
            <a:r>
              <a:rPr lang="el-GR" sz="1600" b="1" dirty="0" smtClean="0">
                <a:solidFill>
                  <a:schemeClr val="bg1"/>
                </a:solidFill>
              </a:rPr>
              <a:t>Αν</a:t>
            </a:r>
          </a:p>
          <a:p>
            <a:r>
              <a:rPr lang="el-GR" sz="1600" b="1" dirty="0" smtClean="0">
                <a:solidFill>
                  <a:schemeClr val="bg1"/>
                </a:solidFill>
              </a:rPr>
              <a:t>τ</a:t>
            </a:r>
          </a:p>
          <a:p>
            <a:r>
              <a:rPr lang="el-GR" sz="1600" b="1" dirty="0" smtClean="0">
                <a:solidFill>
                  <a:schemeClr val="bg1"/>
                </a:solidFill>
              </a:rPr>
              <a:t>Ι</a:t>
            </a:r>
          </a:p>
          <a:p>
            <a:r>
              <a:rPr lang="el-GR" sz="1600" b="1" dirty="0" smtClean="0">
                <a:solidFill>
                  <a:schemeClr val="bg1"/>
                </a:solidFill>
              </a:rPr>
              <a:t>με</a:t>
            </a:r>
          </a:p>
          <a:p>
            <a:r>
              <a:rPr lang="el-GR" sz="1600" b="1" dirty="0" err="1" smtClean="0">
                <a:solidFill>
                  <a:schemeClr val="bg1"/>
                </a:solidFill>
              </a:rPr>
              <a:t>τώπ</a:t>
            </a:r>
            <a:endParaRPr lang="el-GR" sz="1600" b="1" dirty="0" smtClean="0">
              <a:solidFill>
                <a:schemeClr val="bg1"/>
              </a:solidFill>
            </a:endParaRPr>
          </a:p>
          <a:p>
            <a:r>
              <a:rPr lang="el-GR" sz="1600" b="1" dirty="0" smtClean="0">
                <a:solidFill>
                  <a:schemeClr val="bg1"/>
                </a:solidFill>
              </a:rPr>
              <a:t>Ι</a:t>
            </a:r>
          </a:p>
          <a:p>
            <a:r>
              <a:rPr lang="el-GR" sz="1600" b="1" dirty="0" smtClean="0">
                <a:solidFill>
                  <a:schemeClr val="bg1"/>
                </a:solidFill>
              </a:rPr>
              <a:t>ση </a:t>
            </a:r>
          </a:p>
          <a:p>
            <a:endParaRPr lang="el-GR" sz="1600" b="1" dirty="0" smtClean="0">
              <a:solidFill>
                <a:schemeClr val="bg1"/>
              </a:solidFill>
            </a:endParaRPr>
          </a:p>
          <a:p>
            <a:r>
              <a:rPr lang="el-GR" sz="1600" b="1" dirty="0" err="1" smtClean="0">
                <a:solidFill>
                  <a:schemeClr val="bg1"/>
                </a:solidFill>
              </a:rPr>
              <a:t>Κακοσμ</a:t>
            </a:r>
            <a:endParaRPr lang="el-GR" sz="1600" b="1" dirty="0" smtClean="0">
              <a:solidFill>
                <a:schemeClr val="bg1"/>
              </a:solidFill>
            </a:endParaRPr>
          </a:p>
          <a:p>
            <a:r>
              <a:rPr lang="el-GR" sz="1600" b="1" dirty="0" err="1" smtClean="0">
                <a:solidFill>
                  <a:schemeClr val="bg1"/>
                </a:solidFill>
              </a:rPr>
              <a:t>ίας</a:t>
            </a:r>
            <a:endParaRPr lang="el-GR" sz="1600" b="1" dirty="0">
              <a:solidFill>
                <a:schemeClr val="bg1"/>
              </a:solidFill>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404664"/>
            <a:ext cx="3528392" cy="523220"/>
          </a:xfrm>
          <a:prstGeom prst="rect">
            <a:avLst/>
          </a:prstGeom>
          <a:solidFill>
            <a:schemeClr val="accent1">
              <a:lumMod val="60000"/>
              <a:lumOff val="40000"/>
            </a:schemeClr>
          </a:solidFill>
        </p:spPr>
        <p:txBody>
          <a:bodyPr wrap="square" rtlCol="0">
            <a:spAutoFit/>
          </a:bodyPr>
          <a:lstStyle/>
          <a:p>
            <a:pPr algn="ctr"/>
            <a:r>
              <a:rPr lang="el-GR" sz="2800" b="1" dirty="0" smtClean="0">
                <a:solidFill>
                  <a:schemeClr val="bg1"/>
                </a:solidFill>
              </a:rPr>
              <a:t>Στοματική φροντίδα</a:t>
            </a:r>
            <a:endParaRPr lang="el-GR" sz="2800" b="1" dirty="0">
              <a:solidFill>
                <a:schemeClr val="bg1"/>
              </a:solidFill>
            </a:endParaRPr>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403648" y="1412776"/>
            <a:ext cx="6408712" cy="4176464"/>
          </a:xfrm>
          <a:prstGeom prst="rect">
            <a:avLst/>
          </a:prstGeom>
          <a:solidFill>
            <a:schemeClr val="accent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ιζόντιος πάπυρος"/>
          <p:cNvSpPr/>
          <p:nvPr/>
        </p:nvSpPr>
        <p:spPr>
          <a:xfrm rot="19588106">
            <a:off x="-154626" y="1595416"/>
            <a:ext cx="4248472" cy="72008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rot="19544105">
            <a:off x="156824" y="1488581"/>
            <a:ext cx="4248472" cy="461665"/>
          </a:xfrm>
          <a:prstGeom prst="rect">
            <a:avLst/>
          </a:prstGeom>
          <a:noFill/>
        </p:spPr>
        <p:txBody>
          <a:bodyPr wrap="square" rtlCol="0">
            <a:spAutoFit/>
          </a:bodyPr>
          <a:lstStyle/>
          <a:p>
            <a:r>
              <a:rPr lang="el-GR" sz="2400" b="1" dirty="0" smtClean="0">
                <a:solidFill>
                  <a:schemeClr val="bg2">
                    <a:lumMod val="25000"/>
                  </a:schemeClr>
                </a:solidFill>
                <a:latin typeface="Monotype Corsiva" pitchFamily="66" charset="0"/>
              </a:rPr>
              <a:t>Διατροφή και στοματική υγεία</a:t>
            </a:r>
            <a:endParaRPr lang="el-GR" sz="2400" b="1" dirty="0">
              <a:solidFill>
                <a:schemeClr val="bg2">
                  <a:lumMod val="25000"/>
                </a:schemeClr>
              </a:solidFill>
              <a:latin typeface="Monotype Corsiva" pitchFamily="66" charset="0"/>
            </a:endParaRPr>
          </a:p>
        </p:txBody>
      </p:sp>
      <p:sp>
        <p:nvSpPr>
          <p:cNvPr id="5" name="4 - Ορθογώνιο"/>
          <p:cNvSpPr/>
          <p:nvPr/>
        </p:nvSpPr>
        <p:spPr>
          <a:xfrm>
            <a:off x="2411760" y="2060848"/>
            <a:ext cx="4392488" cy="2952328"/>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2555776" y="2150854"/>
            <a:ext cx="3960440" cy="2862322"/>
          </a:xfrm>
          <a:prstGeom prst="rect">
            <a:avLst/>
          </a:prstGeom>
          <a:noFill/>
          <a:effectLst>
            <a:outerShdw blurRad="63500" sx="102000" sy="102000" algn="ctr" rotWithShape="0">
              <a:prstClr val="black">
                <a:alpha val="40000"/>
              </a:prstClr>
            </a:outerShdw>
          </a:effectLst>
        </p:spPr>
        <p:txBody>
          <a:bodyPr wrap="square" rtlCol="0">
            <a:spAutoFit/>
          </a:bodyPr>
          <a:lstStyle/>
          <a:p>
            <a:r>
              <a:rPr lang="el-GR" dirty="0" smtClean="0"/>
              <a:t>Η διατροφή του ατόμου παίζει σημαντικό ρόλο στη δημιουργία τερηδόνας, περιοδοντίτιδας και άλλων παθήσεων της στοματικής κοιλότητας. Η υγιεινή διατροφή σε συνδυασμό με το σωστό καθαρισμό των δοντιών μπορεί να αυξήσει κατά πολύ την άμυνα των ιστών του στόματος και είναι ουσιώδης για την πρόληψη των στοματικών παθήσεων.</a:t>
            </a:r>
            <a:endParaRPr lang="el-GR"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827584" y="620688"/>
          <a:ext cx="741682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288032" y="476672"/>
          <a:ext cx="8532440"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Ελεύθερη σχεδίαση"/>
          <p:cNvSpPr/>
          <p:nvPr/>
        </p:nvSpPr>
        <p:spPr>
          <a:xfrm rot="21600000">
            <a:off x="1524744" y="964952"/>
            <a:ext cx="1934766" cy="520035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0" tIns="812801" rIns="195462" bIns="812800" numCol="1" spcCol="1270" anchor="t" anchorCtr="0">
            <a:noAutofit/>
          </a:bodyPr>
          <a:lstStyle/>
          <a:p>
            <a:pPr lvl="0" algn="l" defTabSz="1377950">
              <a:lnSpc>
                <a:spcPct val="90000"/>
              </a:lnSpc>
              <a:spcBef>
                <a:spcPct val="0"/>
              </a:spcBef>
              <a:spcAft>
                <a:spcPct val="35000"/>
              </a:spcAft>
            </a:pPr>
            <a:endParaRPr lang="el-GR" sz="3100" kern="1200"/>
          </a:p>
          <a:p>
            <a:pPr marL="228600" lvl="1" indent="-228600" algn="l" defTabSz="1066800">
              <a:lnSpc>
                <a:spcPct val="90000"/>
              </a:lnSpc>
              <a:spcBef>
                <a:spcPct val="0"/>
              </a:spcBef>
              <a:spcAft>
                <a:spcPct val="15000"/>
              </a:spcAft>
              <a:buChar char="••"/>
            </a:pPr>
            <a:endParaRPr lang="el-GR" sz="2400" kern="1200"/>
          </a:p>
          <a:p>
            <a:pPr marL="228600" lvl="1" indent="-228600" algn="l" defTabSz="1066800">
              <a:lnSpc>
                <a:spcPct val="90000"/>
              </a:lnSpc>
              <a:spcBef>
                <a:spcPct val="0"/>
              </a:spcBef>
              <a:spcAft>
                <a:spcPct val="15000"/>
              </a:spcAft>
              <a:buChar char="••"/>
            </a:pPr>
            <a:endParaRPr lang="el-GR" sz="2400" kern="1200"/>
          </a:p>
        </p:txBody>
      </p:sp>
      <p:sp>
        <p:nvSpPr>
          <p:cNvPr id="5" name="4 - Ελεύθερη σχεδίαση"/>
          <p:cNvSpPr/>
          <p:nvPr/>
        </p:nvSpPr>
        <p:spPr>
          <a:xfrm rot="21600000">
            <a:off x="5229521" y="44624"/>
            <a:ext cx="1934766" cy="3600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FFFFFF"/>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0" tIns="812801" rIns="195462" bIns="812800" numCol="1" spcCol="1270" anchor="t" anchorCtr="0">
            <a:noAutofit/>
          </a:bodyPr>
          <a:lstStyle/>
          <a:p>
            <a:pPr lvl="0" algn="l" defTabSz="1377950">
              <a:lnSpc>
                <a:spcPct val="90000"/>
              </a:lnSpc>
              <a:spcBef>
                <a:spcPct val="0"/>
              </a:spcBef>
              <a:spcAft>
                <a:spcPct val="35000"/>
              </a:spcAft>
            </a:pPr>
            <a:endParaRPr lang="el-GR" sz="3100" kern="1200"/>
          </a:p>
          <a:p>
            <a:pPr marL="228600" lvl="1" indent="-228600" algn="l" defTabSz="1066800">
              <a:lnSpc>
                <a:spcPct val="90000"/>
              </a:lnSpc>
              <a:spcBef>
                <a:spcPct val="0"/>
              </a:spcBef>
              <a:spcAft>
                <a:spcPct val="15000"/>
              </a:spcAft>
              <a:buChar char="••"/>
            </a:pPr>
            <a:endParaRPr lang="el-GR" sz="2400" kern="1200"/>
          </a:p>
          <a:p>
            <a:pPr marL="228600" lvl="1" indent="-228600" algn="l" defTabSz="1066800">
              <a:lnSpc>
                <a:spcPct val="90000"/>
              </a:lnSpc>
              <a:spcBef>
                <a:spcPct val="0"/>
              </a:spcBef>
              <a:spcAft>
                <a:spcPct val="15000"/>
              </a:spcAft>
              <a:buChar char="••"/>
            </a:pPr>
            <a:endParaRPr lang="el-GR" sz="2400" kern="1200"/>
          </a:p>
        </p:txBody>
      </p:sp>
      <p:sp>
        <p:nvSpPr>
          <p:cNvPr id="6" name="5 - Ελεύθερη σχεδίαση"/>
          <p:cNvSpPr/>
          <p:nvPr/>
        </p:nvSpPr>
        <p:spPr>
          <a:xfrm rot="21600000">
            <a:off x="5220073" y="3212976"/>
            <a:ext cx="1934766" cy="3600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FFFFFF"/>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0" tIns="812801" rIns="195462" bIns="812800" numCol="1" spcCol="1270" anchor="t" anchorCtr="0">
            <a:noAutofit/>
          </a:bodyPr>
          <a:lstStyle/>
          <a:p>
            <a:pPr lvl="0" algn="l" defTabSz="1377950">
              <a:lnSpc>
                <a:spcPct val="90000"/>
              </a:lnSpc>
              <a:spcBef>
                <a:spcPct val="0"/>
              </a:spcBef>
              <a:spcAft>
                <a:spcPct val="35000"/>
              </a:spcAft>
            </a:pPr>
            <a:endParaRPr lang="el-GR" sz="3100" kern="1200"/>
          </a:p>
          <a:p>
            <a:pPr marL="228600" lvl="1" indent="-228600" algn="l" defTabSz="1066800">
              <a:lnSpc>
                <a:spcPct val="90000"/>
              </a:lnSpc>
              <a:spcBef>
                <a:spcPct val="0"/>
              </a:spcBef>
              <a:spcAft>
                <a:spcPct val="15000"/>
              </a:spcAft>
              <a:buChar char="••"/>
            </a:pPr>
            <a:endParaRPr lang="el-GR" sz="2400" kern="1200"/>
          </a:p>
          <a:p>
            <a:pPr marL="228600" lvl="1" indent="-228600" algn="l" defTabSz="1066800">
              <a:lnSpc>
                <a:spcPct val="90000"/>
              </a:lnSpc>
              <a:spcBef>
                <a:spcPct val="0"/>
              </a:spcBef>
              <a:spcAft>
                <a:spcPct val="15000"/>
              </a:spcAft>
              <a:buChar char="••"/>
            </a:pPr>
            <a:endParaRPr lang="el-GR" sz="2400" kern="1200"/>
          </a:p>
        </p:txBody>
      </p:sp>
      <p:sp>
        <p:nvSpPr>
          <p:cNvPr id="7" name="6 - Δεξιό βέλος"/>
          <p:cNvSpPr/>
          <p:nvPr/>
        </p:nvSpPr>
        <p:spPr>
          <a:xfrm rot="20009327">
            <a:off x="3851920" y="2708920"/>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Δεξιό βέλος"/>
          <p:cNvSpPr/>
          <p:nvPr/>
        </p:nvSpPr>
        <p:spPr>
          <a:xfrm rot="1803512">
            <a:off x="3851920" y="3789040"/>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1619672" y="2636912"/>
            <a:ext cx="1728192" cy="2031325"/>
          </a:xfrm>
          <a:prstGeom prst="rect">
            <a:avLst/>
          </a:prstGeom>
          <a:noFill/>
        </p:spPr>
        <p:txBody>
          <a:bodyPr wrap="square" rtlCol="0">
            <a:spAutoFit/>
          </a:bodyPr>
          <a:lstStyle/>
          <a:p>
            <a:pPr algn="just"/>
            <a:r>
              <a:rPr lang="el-GR" dirty="0" smtClean="0">
                <a:solidFill>
                  <a:schemeClr val="bg1"/>
                </a:solidFill>
              </a:rPr>
              <a:t>Η κατανάλωση μεγάλων ποσοτήτων ζάχαρης κατά την εγκυμοσύνη </a:t>
            </a:r>
            <a:r>
              <a:rPr lang="el-GR" dirty="0" smtClean="0">
                <a:solidFill>
                  <a:schemeClr val="bg1"/>
                </a:solidFill>
              </a:rPr>
              <a:t>έχει αποτέλεσμα</a:t>
            </a:r>
            <a:r>
              <a:rPr lang="el-GR" dirty="0" smtClean="0">
                <a:solidFill>
                  <a:schemeClr val="bg1"/>
                </a:solidFill>
              </a:rPr>
              <a:t>:</a:t>
            </a:r>
            <a:endParaRPr lang="el-GR" dirty="0">
              <a:solidFill>
                <a:schemeClr val="bg1"/>
              </a:solidFill>
            </a:endParaRPr>
          </a:p>
        </p:txBody>
      </p:sp>
      <p:sp>
        <p:nvSpPr>
          <p:cNvPr id="10" name="9 - TextBox"/>
          <p:cNvSpPr txBox="1"/>
          <p:nvPr/>
        </p:nvSpPr>
        <p:spPr>
          <a:xfrm>
            <a:off x="5292080" y="1015568"/>
            <a:ext cx="1728192" cy="1323439"/>
          </a:xfrm>
          <a:prstGeom prst="rect">
            <a:avLst/>
          </a:prstGeom>
          <a:noFill/>
        </p:spPr>
        <p:txBody>
          <a:bodyPr wrap="square" rtlCol="0">
            <a:spAutoFit/>
          </a:bodyPr>
          <a:lstStyle/>
          <a:p>
            <a:r>
              <a:rPr lang="el-GR" sz="1600" dirty="0" smtClean="0">
                <a:solidFill>
                  <a:schemeClr val="accent1">
                    <a:lumMod val="50000"/>
                  </a:schemeClr>
                </a:solidFill>
              </a:rPr>
              <a:t>Να γίνουν τα νεογιλά δόντια του παιδιού της ευπαθή στην τερηδόνα</a:t>
            </a:r>
            <a:endParaRPr lang="el-GR" sz="1600" dirty="0">
              <a:solidFill>
                <a:schemeClr val="accent1">
                  <a:lumMod val="50000"/>
                </a:schemeClr>
              </a:solidFill>
            </a:endParaRPr>
          </a:p>
        </p:txBody>
      </p:sp>
      <p:sp>
        <p:nvSpPr>
          <p:cNvPr id="11" name="10 - TextBox"/>
          <p:cNvSpPr txBox="1"/>
          <p:nvPr/>
        </p:nvSpPr>
        <p:spPr>
          <a:xfrm>
            <a:off x="5292080" y="3580561"/>
            <a:ext cx="1728192" cy="3046988"/>
          </a:xfrm>
          <a:prstGeom prst="rect">
            <a:avLst/>
          </a:prstGeom>
          <a:noFill/>
        </p:spPr>
        <p:txBody>
          <a:bodyPr wrap="square" rtlCol="0">
            <a:spAutoFit/>
          </a:bodyPr>
          <a:lstStyle/>
          <a:p>
            <a:r>
              <a:rPr lang="el-GR" sz="1600" dirty="0" smtClean="0">
                <a:solidFill>
                  <a:schemeClr val="accent1">
                    <a:lumMod val="50000"/>
                  </a:schemeClr>
                </a:solidFill>
              </a:rPr>
              <a:t>Να δημιουργηθούν προϋποθέσεις για εγκατάσταση στο στόμα της </a:t>
            </a:r>
            <a:r>
              <a:rPr lang="el-GR" sz="1600" dirty="0" smtClean="0">
                <a:solidFill>
                  <a:schemeClr val="accent1">
                    <a:lumMod val="50000"/>
                  </a:schemeClr>
                </a:solidFill>
              </a:rPr>
              <a:t>μητέρας </a:t>
            </a:r>
            <a:r>
              <a:rPr lang="el-GR" sz="1600" dirty="0" err="1" smtClean="0">
                <a:solidFill>
                  <a:schemeClr val="accent1">
                    <a:lumMod val="50000"/>
                  </a:schemeClr>
                </a:solidFill>
              </a:rPr>
              <a:t>τερηδογόνων</a:t>
            </a:r>
            <a:r>
              <a:rPr lang="el-GR" sz="1600" dirty="0" smtClean="0">
                <a:solidFill>
                  <a:schemeClr val="accent1">
                    <a:lumMod val="50000"/>
                  </a:schemeClr>
                </a:solidFill>
              </a:rPr>
              <a:t> </a:t>
            </a:r>
            <a:r>
              <a:rPr lang="el-GR" sz="1600" dirty="0" smtClean="0">
                <a:solidFill>
                  <a:schemeClr val="accent1">
                    <a:lumMod val="50000"/>
                  </a:schemeClr>
                </a:solidFill>
              </a:rPr>
              <a:t>βακτηρίων τα οποία θα μεταφερθούν στο στόμα του παιδιού</a:t>
            </a:r>
            <a:endParaRPr lang="el-GR" sz="16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467544" y="404664"/>
          <a:ext cx="8136904"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30"/>
          <p:cNvSpPr>
            <a:spLocks noChangeArrowheads="1"/>
          </p:cNvSpPr>
          <p:nvPr/>
        </p:nvSpPr>
        <p:spPr bwMode="auto">
          <a:xfrm>
            <a:off x="611560" y="3212976"/>
            <a:ext cx="8064896" cy="3024336"/>
          </a:xfrm>
          <a:prstGeom prst="rect">
            <a:avLst/>
          </a:prstGeom>
          <a:solidFill>
            <a:schemeClr val="bg2">
              <a:lumMod val="75000"/>
            </a:schemeClr>
          </a:solidFill>
          <a:ln>
            <a:no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2"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l-GR" sz="6000" b="1" i="0" u="none" strike="noStrike" kern="1200" cap="none" spc="0" normalizeH="0" baseline="0" noProof="0" dirty="0" smtClean="0">
                <a:ln>
                  <a:noFill/>
                </a:ln>
                <a:solidFill>
                  <a:schemeClr val="bg1"/>
                </a:solidFill>
                <a:effectLst/>
                <a:uLnTx/>
                <a:uFillTx/>
                <a:latin typeface="+mj-lt"/>
                <a:ea typeface="+mj-ea"/>
                <a:cs typeface="+mj-cs"/>
              </a:rPr>
              <a:t>3</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3 - TextBox"/>
          <p:cNvSpPr txBox="1"/>
          <p:nvPr/>
        </p:nvSpPr>
        <p:spPr>
          <a:xfrm>
            <a:off x="2339752" y="908720"/>
            <a:ext cx="4320480" cy="369332"/>
          </a:xfrm>
          <a:prstGeom prst="rect">
            <a:avLst/>
          </a:prstGeom>
          <a:solidFill>
            <a:schemeClr val="bg2">
              <a:lumMod val="50000"/>
            </a:schemeClr>
          </a:solidFill>
          <a:ln>
            <a:noFill/>
          </a:ln>
        </p:spPr>
        <p:txBody>
          <a:bodyPr wrap="square" rtlCol="0">
            <a:spAutoFit/>
          </a:bodyPr>
          <a:lstStyle/>
          <a:p>
            <a:pPr algn="ctr"/>
            <a:r>
              <a:rPr lang="el-GR" b="1" dirty="0" smtClean="0">
                <a:solidFill>
                  <a:schemeClr val="bg1"/>
                </a:solidFill>
              </a:rPr>
              <a:t>ΤΕΡΗΔΟΝΑ</a:t>
            </a:r>
            <a:endParaRPr lang="el-GR" b="1" dirty="0">
              <a:solidFill>
                <a:schemeClr val="bg1"/>
              </a:solidFill>
            </a:endParaRPr>
          </a:p>
        </p:txBody>
      </p:sp>
      <p:grpSp>
        <p:nvGrpSpPr>
          <p:cNvPr id="3" name="9 - Ομάδα"/>
          <p:cNvGrpSpPr/>
          <p:nvPr/>
        </p:nvGrpSpPr>
        <p:grpSpPr>
          <a:xfrm>
            <a:off x="2339752" y="1242619"/>
            <a:ext cx="4320480" cy="1800200"/>
            <a:chOff x="255244" y="3501008"/>
            <a:chExt cx="4097006" cy="1800200"/>
          </a:xfrm>
        </p:grpSpPr>
        <p:sp>
          <p:nvSpPr>
            <p:cNvPr id="5" name="Rektangel 30"/>
            <p:cNvSpPr>
              <a:spLocks noChangeArrowheads="1"/>
            </p:cNvSpPr>
            <p:nvPr/>
          </p:nvSpPr>
          <p:spPr bwMode="auto">
            <a:xfrm>
              <a:off x="255244" y="3501008"/>
              <a:ext cx="4097006" cy="1800200"/>
            </a:xfrm>
            <a:prstGeom prst="rect">
              <a:avLst/>
            </a:prstGeom>
            <a:solidFill>
              <a:schemeClr val="bg2">
                <a:lumMod val="75000"/>
              </a:schemeClr>
            </a:solidFill>
            <a:ln>
              <a:no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6" name="5 - TextBox"/>
            <p:cNvSpPr txBox="1"/>
            <p:nvPr/>
          </p:nvSpPr>
          <p:spPr>
            <a:xfrm>
              <a:off x="391811" y="3872380"/>
              <a:ext cx="3823872" cy="1200329"/>
            </a:xfrm>
            <a:prstGeom prst="rect">
              <a:avLst/>
            </a:prstGeom>
            <a:solidFill>
              <a:schemeClr val="bg1">
                <a:lumMod val="85000"/>
              </a:schemeClr>
            </a:solidFill>
            <a:ln>
              <a:noFill/>
            </a:ln>
          </p:spPr>
          <p:txBody>
            <a:bodyPr wrap="square" rtlCol="0">
              <a:spAutoFit/>
            </a:bodyPr>
            <a:lstStyle/>
            <a:p>
              <a:pPr algn="ctr"/>
              <a:r>
                <a:rPr lang="el-GR" dirty="0" smtClean="0"/>
                <a:t>Προσβολή και καταστροφή των σκληρών ιστών των δοντιών από οξέα που παράγονται κυρίως από το μεταβολισμό των μικροβίων  της οδοντικής πλάκας </a:t>
              </a:r>
              <a:endParaRPr lang="el-GR" dirty="0"/>
            </a:p>
          </p:txBody>
        </p:sp>
      </p:grpSp>
      <p:pic>
        <p:nvPicPr>
          <p:cNvPr id="8" name="il_fi"/>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076056" y="3717032"/>
            <a:ext cx="3024336" cy="2016224"/>
          </a:xfrm>
          <a:prstGeom prst="rect">
            <a:avLst/>
          </a:prstGeom>
          <a:noFill/>
          <a:ln>
            <a:noFill/>
          </a:ln>
          <a:effectLst>
            <a:outerShdw blurRad="50800" dist="38100" dir="5400000" algn="t" rotWithShape="0">
              <a:prstClr val="black">
                <a:alpha val="40000"/>
              </a:prstClr>
            </a:outerShdw>
          </a:effectLst>
        </p:spPr>
      </p:pic>
      <p:pic>
        <p:nvPicPr>
          <p:cNvPr id="9" name="il_fi"/>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187624" y="3736454"/>
            <a:ext cx="2952328" cy="1977380"/>
          </a:xfrm>
          <a:prstGeom prst="rect">
            <a:avLst/>
          </a:prstGeom>
          <a:noFill/>
          <a:ln w="57150">
            <a:solidFill>
              <a:schemeClr val="tx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Στρογγυλεμένο ορθογώνιο"/>
          <p:cNvSpPr/>
          <p:nvPr/>
        </p:nvSpPr>
        <p:spPr>
          <a:xfrm>
            <a:off x="4572000" y="3645024"/>
            <a:ext cx="3888432" cy="2448272"/>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Στρογγυλεμένο ορθογώνιο"/>
          <p:cNvSpPr/>
          <p:nvPr/>
        </p:nvSpPr>
        <p:spPr>
          <a:xfrm>
            <a:off x="683568" y="980728"/>
            <a:ext cx="4320480" cy="29523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1 - Εικόνα" descr="Figure 1">
            <a:hlinkClick r:id="rId2"/>
          </p:cNvPr>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259632" y="1484784"/>
            <a:ext cx="3096344" cy="1944216"/>
          </a:xfrm>
          <a:prstGeom prst="rect">
            <a:avLst/>
          </a:prstGeom>
          <a:noFill/>
          <a:ln>
            <a:noFill/>
          </a:ln>
        </p:spPr>
      </p:pic>
      <p:grpSp>
        <p:nvGrpSpPr>
          <p:cNvPr id="7" name="6 - Ομάδα"/>
          <p:cNvGrpSpPr/>
          <p:nvPr/>
        </p:nvGrpSpPr>
        <p:grpSpPr>
          <a:xfrm>
            <a:off x="4572000" y="1268760"/>
            <a:ext cx="3600400" cy="1800200"/>
            <a:chOff x="4572000" y="1412776"/>
            <a:chExt cx="3600400" cy="1800200"/>
          </a:xfrm>
          <a:solidFill>
            <a:schemeClr val="bg2">
              <a:lumMod val="75000"/>
            </a:schemeClr>
          </a:solidFill>
        </p:grpSpPr>
        <p:sp>
          <p:nvSpPr>
            <p:cNvPr id="6" name="5 - Στρογγυλεμένο ορθογώνιο"/>
            <p:cNvSpPr/>
            <p:nvPr/>
          </p:nvSpPr>
          <p:spPr>
            <a:xfrm>
              <a:off x="4572000" y="1412776"/>
              <a:ext cx="3600400" cy="1800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TextBox"/>
            <p:cNvSpPr txBox="1"/>
            <p:nvPr/>
          </p:nvSpPr>
          <p:spPr>
            <a:xfrm>
              <a:off x="4680012" y="1651157"/>
              <a:ext cx="3384376" cy="1323439"/>
            </a:xfrm>
            <a:prstGeom prst="rect">
              <a:avLst/>
            </a:prstGeom>
            <a:grpFill/>
          </p:spPr>
          <p:txBody>
            <a:bodyPr wrap="square" rtlCol="0">
              <a:spAutoFit/>
            </a:bodyPr>
            <a:lstStyle/>
            <a:p>
              <a:pPr algn="ctr"/>
              <a:r>
                <a:rPr lang="el-GR" sz="1600" b="1" dirty="0" smtClean="0"/>
                <a:t>Καλπάζουσα τερηδόνα:</a:t>
              </a:r>
            </a:p>
            <a:p>
              <a:pPr algn="ctr"/>
              <a:r>
                <a:rPr lang="el-GR" sz="1600" dirty="0" smtClean="0"/>
                <a:t>Πολύ γρήγορη εξέλιξη της νόσου.  Παρατηρείται κυρίως σε βρέφη και νήπια και σε ενήλικες με μειωμένη ροή σάλιου</a:t>
              </a:r>
              <a:endParaRPr lang="el-GR" sz="1600" dirty="0"/>
            </a:p>
          </p:txBody>
        </p:sp>
      </p:grpSp>
      <p:grpSp>
        <p:nvGrpSpPr>
          <p:cNvPr id="9" name="8 - Ομάδα"/>
          <p:cNvGrpSpPr/>
          <p:nvPr/>
        </p:nvGrpSpPr>
        <p:grpSpPr>
          <a:xfrm>
            <a:off x="1187624" y="4221088"/>
            <a:ext cx="3528392" cy="1656184"/>
            <a:chOff x="323528" y="3717032"/>
            <a:chExt cx="3528392" cy="1656184"/>
          </a:xfrm>
          <a:solidFill>
            <a:schemeClr val="bg2">
              <a:lumMod val="25000"/>
            </a:schemeClr>
          </a:solidFill>
        </p:grpSpPr>
        <p:sp>
          <p:nvSpPr>
            <p:cNvPr id="8" name="7 - Στρογγυλεμένο ορθογώνιο"/>
            <p:cNvSpPr/>
            <p:nvPr/>
          </p:nvSpPr>
          <p:spPr>
            <a:xfrm>
              <a:off x="323528" y="3717032"/>
              <a:ext cx="3528392" cy="16561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TextBox"/>
            <p:cNvSpPr txBox="1"/>
            <p:nvPr/>
          </p:nvSpPr>
          <p:spPr>
            <a:xfrm>
              <a:off x="467544" y="3731548"/>
              <a:ext cx="3240360" cy="1569660"/>
            </a:xfrm>
            <a:prstGeom prst="rect">
              <a:avLst/>
            </a:prstGeom>
            <a:grpFill/>
          </p:spPr>
          <p:txBody>
            <a:bodyPr wrap="square" rtlCol="0">
              <a:spAutoFit/>
            </a:bodyPr>
            <a:lstStyle/>
            <a:p>
              <a:pPr algn="ctr"/>
              <a:r>
                <a:rPr lang="el-GR" sz="1600" b="1" dirty="0" smtClean="0">
                  <a:solidFill>
                    <a:schemeClr val="bg1">
                      <a:lumMod val="95000"/>
                    </a:schemeClr>
                  </a:solidFill>
                </a:rPr>
                <a:t>Οξεία τερηδόνα:</a:t>
              </a:r>
            </a:p>
            <a:p>
              <a:pPr algn="ctr"/>
              <a:r>
                <a:rPr lang="el-GR" sz="1600" dirty="0" smtClean="0">
                  <a:solidFill>
                    <a:schemeClr val="bg1">
                      <a:lumMod val="95000"/>
                    </a:schemeClr>
                  </a:solidFill>
                </a:rPr>
                <a:t>Γρήγορη εξέλιξη της νόσου με δημιουργία φλεγμονής στον πολφό.  Παρατηρείται κυρίως σε παιδιά. Το χρώμα της οδοντίνης είναι κίτρινο ανοιχτό</a:t>
              </a:r>
              <a:endParaRPr lang="el-GR" sz="1600" dirty="0">
                <a:solidFill>
                  <a:schemeClr val="bg1">
                    <a:lumMod val="95000"/>
                  </a:schemeClr>
                </a:solidFill>
              </a:endParaRPr>
            </a:p>
          </p:txBody>
        </p:sp>
      </p:grpSp>
      <p:pic>
        <p:nvPicPr>
          <p:cNvPr id="2050" name="Picture 2" descr="http://www.dentists.gr/files/dentist-images/root-canal.jpg"/>
          <p:cNvPicPr>
            <a:picLocks noChangeAspect="1" noChangeArrowheads="1"/>
          </p:cNvPicPr>
          <p:nvPr/>
        </p:nvPicPr>
        <p:blipFill>
          <a:blip r:embed="rId4" cstate="print"/>
          <a:srcRect/>
          <a:stretch>
            <a:fillRect/>
          </a:stretch>
        </p:blipFill>
        <p:spPr bwMode="auto">
          <a:xfrm>
            <a:off x="5004048" y="3933056"/>
            <a:ext cx="2952328" cy="1728192"/>
          </a:xfrm>
          <a:prstGeom prst="rect">
            <a:avLst/>
          </a:prstGeo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338" y="1052736"/>
            <a:ext cx="3600400" cy="461665"/>
          </a:xfrm>
          <a:prstGeom prst="rect">
            <a:avLst/>
          </a:prstGeom>
          <a:solidFill>
            <a:schemeClr val="accent2">
              <a:lumMod val="40000"/>
              <a:lumOff val="60000"/>
            </a:schemeClr>
          </a:solidFill>
        </p:spPr>
        <p:txBody>
          <a:bodyPr wrap="square" rtlCol="0">
            <a:spAutoFit/>
          </a:bodyPr>
          <a:lstStyle/>
          <a:p>
            <a:pPr algn="ctr"/>
            <a:r>
              <a:rPr lang="el-GR" sz="2400" b="1" dirty="0" smtClean="0">
                <a:solidFill>
                  <a:srgbClr val="C00000"/>
                </a:solidFill>
              </a:rPr>
              <a:t>Καθαρισμός των δοντιών</a:t>
            </a:r>
            <a:endParaRPr lang="el-GR" sz="2400" b="1" dirty="0">
              <a:solidFill>
                <a:srgbClr val="C00000"/>
              </a:solidFill>
            </a:endParaRPr>
          </a:p>
        </p:txBody>
      </p:sp>
      <p:graphicFrame>
        <p:nvGraphicFramePr>
          <p:cNvPr id="3" name="2 - Διάγραμμα"/>
          <p:cNvGraphicFramePr/>
          <p:nvPr/>
        </p:nvGraphicFramePr>
        <p:xfrm>
          <a:off x="1379538" y="1196752"/>
          <a:ext cx="60960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1403648" y="2132856"/>
            <a:ext cx="5328592" cy="369332"/>
          </a:xfrm>
          <a:prstGeom prst="rect">
            <a:avLst/>
          </a:prstGeom>
          <a:solidFill>
            <a:schemeClr val="accent2"/>
          </a:solidFill>
        </p:spPr>
        <p:txBody>
          <a:bodyPr wrap="square" rtlCol="0">
            <a:spAutoFit/>
          </a:bodyPr>
          <a:lstStyle/>
          <a:p>
            <a:r>
              <a:rPr lang="el-GR" b="1" dirty="0" smtClean="0">
                <a:solidFill>
                  <a:schemeClr val="bg1"/>
                </a:solidFill>
              </a:rPr>
              <a:t>Για το σωστό καθαρισμό των δοντιών απαιτούνται</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88640"/>
            <a:ext cx="3816424" cy="523220"/>
          </a:xfrm>
          <a:prstGeom prst="rect">
            <a:avLst/>
          </a:prstGeom>
          <a:solidFill>
            <a:srgbClr val="00B0F0"/>
          </a:solidFill>
          <a:ln>
            <a:solidFill>
              <a:srgbClr val="FFC000"/>
            </a:solidFill>
          </a:ln>
          <a:effectLst>
            <a:outerShdw blurRad="50800" dist="38100" dir="13500000" algn="br" rotWithShape="0">
              <a:prstClr val="black">
                <a:alpha val="40000"/>
              </a:prstClr>
            </a:outerShdw>
          </a:effectLst>
        </p:spPr>
        <p:txBody>
          <a:bodyPr wrap="square" rtlCol="0">
            <a:spAutoFit/>
          </a:bodyPr>
          <a:lstStyle/>
          <a:p>
            <a:pPr algn="ctr"/>
            <a:r>
              <a:rPr lang="el-GR" sz="2800" b="1" dirty="0" smtClean="0">
                <a:solidFill>
                  <a:schemeClr val="bg1"/>
                </a:solidFill>
              </a:rPr>
              <a:t>Οδοντόβουρτσες </a:t>
            </a:r>
            <a:endParaRPr lang="el-GR" sz="2800" b="1" dirty="0">
              <a:solidFill>
                <a:schemeClr val="bg1"/>
              </a:solidFill>
            </a:endParaRPr>
          </a:p>
        </p:txBody>
      </p:sp>
      <p:pic>
        <p:nvPicPr>
          <p:cNvPr id="3" name="Picture 2" descr="http://t1.gstatic.com/images?q=tbn:ANd9GcSg_VlWGbsTkUudhvRo70VwS3-Yesp67NYmcpMPpRy5aJLyJoR_"/>
          <p:cNvPicPr>
            <a:picLocks noChangeAspect="1" noChangeArrowheads="1"/>
          </p:cNvPicPr>
          <p:nvPr/>
        </p:nvPicPr>
        <p:blipFill>
          <a:blip r:embed="rId2" cstate="print">
            <a:clrChange>
              <a:clrFrom>
                <a:srgbClr val="E9E9E9"/>
              </a:clrFrom>
              <a:clrTo>
                <a:srgbClr val="E9E9E9">
                  <a:alpha val="0"/>
                </a:srgbClr>
              </a:clrTo>
            </a:clrChange>
          </a:blip>
          <a:srcRect/>
          <a:stretch>
            <a:fillRect/>
          </a:stretch>
        </p:blipFill>
        <p:spPr bwMode="auto">
          <a:xfrm>
            <a:off x="6156176" y="3140968"/>
            <a:ext cx="2628900" cy="1743076"/>
          </a:xfrm>
          <a:prstGeom prst="rect">
            <a:avLst/>
          </a:prstGeom>
          <a:noFill/>
        </p:spPr>
      </p:pic>
      <p:pic>
        <p:nvPicPr>
          <p:cNvPr id="5" name="Picture 6" descr="http://t0.gstatic.com/images?q=tbn:ANd9GcTAWTe1LbY3G2Ntmg92Hbz9G0MEfQVKz0u6MnF4k_0iWwWlR4oz-Q"/>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5508104" y="1052736"/>
            <a:ext cx="2771775" cy="1647825"/>
          </a:xfrm>
          <a:prstGeom prst="rect">
            <a:avLst/>
          </a:prstGeom>
          <a:noFill/>
        </p:spPr>
      </p:pic>
      <p:sp>
        <p:nvSpPr>
          <p:cNvPr id="7" name="6 - TextBox"/>
          <p:cNvSpPr txBox="1"/>
          <p:nvPr/>
        </p:nvSpPr>
        <p:spPr>
          <a:xfrm>
            <a:off x="251520" y="2348880"/>
            <a:ext cx="3959994" cy="2542363"/>
          </a:xfrm>
          <a:prstGeom prst="rect">
            <a:avLst/>
          </a:prstGeom>
          <a:solidFill>
            <a:schemeClr val="accent2">
              <a:lumMod val="40000"/>
              <a:lumOff val="60000"/>
            </a:schemeClr>
          </a:solidFill>
          <a:ln>
            <a:solidFill>
              <a:srgbClr val="FF0000"/>
            </a:solidFill>
          </a:ln>
          <a:effectLst>
            <a:outerShdw blurRad="50800" dist="38100" dir="13500000" algn="br" rotWithShape="0">
              <a:prstClr val="black">
                <a:alpha val="40000"/>
              </a:prstClr>
            </a:outerShdw>
          </a:effectLst>
        </p:spPr>
        <p:txBody>
          <a:bodyPr wrap="square" rtlCol="0">
            <a:spAutoFit/>
          </a:bodyPr>
          <a:lstStyle/>
          <a:p>
            <a:pPr>
              <a:lnSpc>
                <a:spcPct val="150000"/>
              </a:lnSpc>
              <a:buFont typeface="Arial" pitchFamily="34" charset="0"/>
              <a:buChar char="•"/>
            </a:pPr>
            <a:r>
              <a:rPr lang="el-GR" dirty="0" smtClean="0"/>
              <a:t>Να έχουν μικρή κεφαλή</a:t>
            </a:r>
          </a:p>
          <a:p>
            <a:pPr>
              <a:lnSpc>
                <a:spcPct val="150000"/>
              </a:lnSpc>
              <a:buFont typeface="Arial" pitchFamily="34" charset="0"/>
              <a:buChar char="•"/>
            </a:pPr>
            <a:r>
              <a:rPr lang="el-GR" dirty="0" smtClean="0"/>
              <a:t>Πρακτική λαβή</a:t>
            </a:r>
          </a:p>
          <a:p>
            <a:pPr>
              <a:lnSpc>
                <a:spcPct val="150000"/>
              </a:lnSpc>
              <a:buFont typeface="Arial" pitchFamily="34" charset="0"/>
              <a:buChar char="•"/>
            </a:pPr>
            <a:r>
              <a:rPr lang="el-GR" dirty="0" smtClean="0"/>
              <a:t>Συνθετικές τρίχες μαζεμένες σε μικρές τούφες ίδιου μήκους, με στρογγυλό τελείωμα</a:t>
            </a:r>
          </a:p>
          <a:p>
            <a:pPr>
              <a:lnSpc>
                <a:spcPct val="150000"/>
              </a:lnSpc>
              <a:buFont typeface="Arial" pitchFamily="34" charset="0"/>
              <a:buChar char="•"/>
            </a:pPr>
            <a:r>
              <a:rPr lang="el-GR" dirty="0" smtClean="0"/>
              <a:t> Να είναι μαλακές ή μέτριες</a:t>
            </a:r>
            <a:endParaRPr lang="el-GR" dirty="0"/>
          </a:p>
        </p:txBody>
      </p:sp>
      <p:sp>
        <p:nvSpPr>
          <p:cNvPr id="9" name="8 - TextBox"/>
          <p:cNvSpPr txBox="1"/>
          <p:nvPr/>
        </p:nvSpPr>
        <p:spPr>
          <a:xfrm>
            <a:off x="251520" y="1844824"/>
            <a:ext cx="3960440" cy="369332"/>
          </a:xfrm>
          <a:prstGeom prst="rect">
            <a:avLst/>
          </a:prstGeom>
          <a:solidFill>
            <a:schemeClr val="accent2">
              <a:lumMod val="40000"/>
              <a:lumOff val="60000"/>
            </a:schemeClr>
          </a:solidFill>
          <a:ln>
            <a:solidFill>
              <a:srgbClr val="FF0000"/>
            </a:solidFill>
          </a:ln>
          <a:effectLst>
            <a:outerShdw blurRad="50800" dist="38100" dir="13500000" algn="br" rotWithShape="0">
              <a:prstClr val="black">
                <a:alpha val="40000"/>
              </a:prstClr>
            </a:outerShdw>
          </a:effectLst>
        </p:spPr>
        <p:txBody>
          <a:bodyPr wrap="square" rtlCol="0">
            <a:spAutoFit/>
          </a:bodyPr>
          <a:lstStyle/>
          <a:p>
            <a:pPr algn="ctr"/>
            <a:r>
              <a:rPr lang="el-GR" dirty="0" smtClean="0"/>
              <a:t>Οι οδοντόβουρτσες είναι καλύτερα  </a:t>
            </a:r>
            <a:endParaRPr lang="el-GR"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612844"/>
            <a:ext cx="4824536" cy="5632311"/>
          </a:xfrm>
          <a:prstGeom prst="rect">
            <a:avLst/>
          </a:prstGeom>
          <a:solidFill>
            <a:schemeClr val="accent2">
              <a:lumMod val="75000"/>
            </a:schemeClr>
          </a:solidFill>
          <a:ln>
            <a:solidFill>
              <a:schemeClr val="accent4">
                <a:lumMod val="75000"/>
              </a:schemeClr>
            </a:solidFill>
          </a:ln>
          <a:effectLst>
            <a:outerShdw blurRad="50800" dist="38100" algn="l" rotWithShape="0">
              <a:prstClr val="black">
                <a:alpha val="40000"/>
              </a:prstClr>
            </a:outerShdw>
          </a:effectLst>
        </p:spPr>
        <p:txBody>
          <a:bodyPr wrap="square" rtlCol="0">
            <a:spAutoFit/>
          </a:bodyPr>
          <a:lstStyle/>
          <a:p>
            <a:r>
              <a:rPr lang="el-GR" b="1" dirty="0" smtClean="0">
                <a:solidFill>
                  <a:schemeClr val="bg1"/>
                </a:solidFill>
              </a:rPr>
              <a:t>Φροντίδα οδοντόβουρτσας</a:t>
            </a:r>
          </a:p>
          <a:p>
            <a:endParaRPr lang="el-GR" b="1" dirty="0" smtClean="0">
              <a:solidFill>
                <a:schemeClr val="bg1"/>
              </a:solidFill>
            </a:endParaRPr>
          </a:p>
          <a:p>
            <a:pPr>
              <a:buFont typeface="Arial" pitchFamily="34" charset="0"/>
              <a:buChar char="•"/>
            </a:pPr>
            <a:r>
              <a:rPr lang="el-GR" dirty="0" smtClean="0">
                <a:solidFill>
                  <a:schemeClr val="bg1"/>
                </a:solidFill>
              </a:rPr>
              <a:t>Μετά το βούρτσισμα πρέπει να πλένονται καλά με νερό κάτω από τη βρύση</a:t>
            </a:r>
          </a:p>
          <a:p>
            <a:endParaRPr lang="el-GR" dirty="0" smtClean="0">
              <a:solidFill>
                <a:schemeClr val="bg1"/>
              </a:solidFill>
            </a:endParaRPr>
          </a:p>
          <a:p>
            <a:pPr>
              <a:buFont typeface="Arial" pitchFamily="34" charset="0"/>
              <a:buChar char="•"/>
            </a:pPr>
            <a:r>
              <a:rPr lang="el-GR" dirty="0" smtClean="0">
                <a:solidFill>
                  <a:schemeClr val="bg1"/>
                </a:solidFill>
              </a:rPr>
              <a:t> να αφήνονται να στεγνώσουν σε κάθετη θέση με την κεφαλή προς τα πάνω, χωρίς να έρχονται σε επαφή με άλλες οδοντόβουρτσες</a:t>
            </a:r>
          </a:p>
          <a:p>
            <a:endParaRPr lang="el-GR" dirty="0" smtClean="0">
              <a:solidFill>
                <a:schemeClr val="bg1"/>
              </a:solidFill>
            </a:endParaRPr>
          </a:p>
          <a:p>
            <a:pPr>
              <a:buFont typeface="Arial" pitchFamily="34" charset="0"/>
              <a:buChar char="•"/>
            </a:pPr>
            <a:r>
              <a:rPr lang="el-GR" dirty="0" smtClean="0">
                <a:solidFill>
                  <a:schemeClr val="bg1"/>
                </a:solidFill>
              </a:rPr>
              <a:t>Να μην καλύπτονται καθημερινά με καπάκι γιατί δεν στεγνώνουν</a:t>
            </a:r>
          </a:p>
          <a:p>
            <a:endParaRPr lang="el-GR" dirty="0" smtClean="0">
              <a:solidFill>
                <a:schemeClr val="bg1"/>
              </a:solidFill>
            </a:endParaRPr>
          </a:p>
          <a:p>
            <a:pPr>
              <a:buFont typeface="Arial" pitchFamily="34" charset="0"/>
              <a:buChar char="•"/>
            </a:pPr>
            <a:r>
              <a:rPr lang="el-GR" dirty="0" smtClean="0">
                <a:solidFill>
                  <a:schemeClr val="bg1"/>
                </a:solidFill>
              </a:rPr>
              <a:t>Δεν είναι απαραίτητο να απολυμαίνονται</a:t>
            </a:r>
          </a:p>
          <a:p>
            <a:endParaRPr lang="el-GR" dirty="0" smtClean="0">
              <a:solidFill>
                <a:schemeClr val="bg1"/>
              </a:solidFill>
            </a:endParaRPr>
          </a:p>
          <a:p>
            <a:pPr>
              <a:buFont typeface="Arial" pitchFamily="34" charset="0"/>
              <a:buChar char="•"/>
            </a:pPr>
            <a:r>
              <a:rPr lang="el-GR" dirty="0" smtClean="0">
                <a:solidFill>
                  <a:schemeClr val="bg1"/>
                </a:solidFill>
              </a:rPr>
              <a:t>Πρέπει να αντικαθίστανται κάθε 3-6 μήνες</a:t>
            </a:r>
          </a:p>
          <a:p>
            <a:endParaRPr lang="el-GR" dirty="0" smtClean="0">
              <a:solidFill>
                <a:schemeClr val="bg1"/>
              </a:solidFill>
            </a:endParaRPr>
          </a:p>
          <a:p>
            <a:pPr>
              <a:buFont typeface="Arial" pitchFamily="34" charset="0"/>
              <a:buChar char="•"/>
            </a:pPr>
            <a:r>
              <a:rPr lang="el-GR" dirty="0" smtClean="0">
                <a:solidFill>
                  <a:schemeClr val="bg1"/>
                </a:solidFill>
              </a:rPr>
              <a:t>Δεν πρέπει να χρησιμοποιούνται οδοντόβουρτσες άλλων ατόμων</a:t>
            </a:r>
          </a:p>
          <a:p>
            <a:pPr>
              <a:buFont typeface="Arial" pitchFamily="34" charset="0"/>
              <a:buChar char="•"/>
            </a:pPr>
            <a:endParaRPr lang="el-GR" dirty="0" smtClean="0"/>
          </a:p>
          <a:p>
            <a:pPr>
              <a:buFont typeface="Arial" pitchFamily="34" charset="0"/>
              <a:buChar char="•"/>
            </a:pPr>
            <a:endParaRPr lang="el-GR" dirty="0"/>
          </a:p>
        </p:txBody>
      </p:sp>
      <p:pic>
        <p:nvPicPr>
          <p:cNvPr id="3" name="Picture 4" descr="http://t2.gstatic.com/images?q=tbn:ANd9GcRgooTVAjd5Te1KA_E7C__cZx-qpboPUQqa6J0fPdnou0z7WYLP"/>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60232" y="1844824"/>
            <a:ext cx="2160240" cy="2893863"/>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2843808" y="692696"/>
            <a:ext cx="3240360" cy="461665"/>
          </a:xfrm>
          <a:prstGeom prst="rect">
            <a:avLst/>
          </a:prstGeom>
          <a:solidFill>
            <a:schemeClr val="accent2">
              <a:lumMod val="75000"/>
            </a:schemeClr>
          </a:solidFill>
          <a:effectLst>
            <a:outerShdw blurRad="50800" dist="38100" dir="13500000" algn="br" rotWithShape="0">
              <a:prstClr val="black">
                <a:alpha val="40000"/>
              </a:prstClr>
            </a:outerShdw>
          </a:effectLst>
        </p:spPr>
        <p:txBody>
          <a:bodyPr wrap="square" rtlCol="0">
            <a:spAutoFit/>
          </a:bodyPr>
          <a:lstStyle/>
          <a:p>
            <a:pPr algn="ctr"/>
            <a:r>
              <a:rPr lang="el-GR" sz="2400" dirty="0" smtClean="0">
                <a:solidFill>
                  <a:schemeClr val="bg1"/>
                </a:solidFill>
              </a:rPr>
              <a:t>Οδοντόπαστες </a:t>
            </a:r>
            <a:endParaRPr lang="el-GR" sz="2400" dirty="0">
              <a:solidFill>
                <a:schemeClr val="bg1"/>
              </a:solidFill>
            </a:endParaRPr>
          </a:p>
        </p:txBody>
      </p:sp>
      <p:pic>
        <p:nvPicPr>
          <p:cNvPr id="7" name="Picture 2" descr="http://boyetthealth.com/wp-content/uploads/2013/04/toothbrush.jpg"/>
          <p:cNvPicPr>
            <a:picLocks noChangeAspect="1" noChangeArrowheads="1"/>
          </p:cNvPicPr>
          <p:nvPr/>
        </p:nvPicPr>
        <p:blipFill>
          <a:blip r:embed="rId2" cstate="print"/>
          <a:srcRect/>
          <a:stretch>
            <a:fillRect/>
          </a:stretch>
        </p:blipFill>
        <p:spPr bwMode="auto">
          <a:xfrm>
            <a:off x="4716016" y="1412776"/>
            <a:ext cx="3888432" cy="2880320"/>
          </a:xfrm>
          <a:prstGeom prst="rect">
            <a:avLst/>
          </a:prstGeom>
          <a:noFill/>
          <a:ln>
            <a:solidFill>
              <a:srgbClr val="0070C0"/>
            </a:solidFill>
          </a:ln>
          <a:effectLst>
            <a:outerShdw blurRad="50800" dist="38100" dir="13500000" algn="br" rotWithShape="0">
              <a:prstClr val="black">
                <a:alpha val="40000"/>
              </a:prstClr>
            </a:outerShdw>
          </a:effectLst>
        </p:spPr>
      </p:pic>
      <p:sp>
        <p:nvSpPr>
          <p:cNvPr id="8" name="7 - TextBox"/>
          <p:cNvSpPr txBox="1"/>
          <p:nvPr/>
        </p:nvSpPr>
        <p:spPr>
          <a:xfrm>
            <a:off x="539106" y="1412776"/>
            <a:ext cx="3888432" cy="2862322"/>
          </a:xfrm>
          <a:prstGeom prst="rect">
            <a:avLst/>
          </a:prstGeom>
          <a:solidFill>
            <a:schemeClr val="accent2">
              <a:lumMod val="60000"/>
              <a:lumOff val="40000"/>
            </a:schemeClr>
          </a:solidFill>
          <a:ln>
            <a:solidFill>
              <a:srgbClr val="00B0F0"/>
            </a:solidFill>
          </a:ln>
          <a:effectLst>
            <a:outerShdw blurRad="50800" dist="38100" dir="13500000" algn="br" rotWithShape="0">
              <a:prstClr val="black">
                <a:alpha val="40000"/>
              </a:prstClr>
            </a:outerShdw>
          </a:effectLst>
        </p:spPr>
        <p:txBody>
          <a:bodyPr wrap="square" rtlCol="0">
            <a:spAutoFit/>
          </a:bodyPr>
          <a:lstStyle/>
          <a:p>
            <a:pPr>
              <a:buFont typeface="Arial" pitchFamily="34" charset="0"/>
              <a:buChar char="•"/>
            </a:pPr>
            <a:r>
              <a:rPr lang="el-GR" dirty="0" smtClean="0"/>
              <a:t>Διευκολύνουν το μηχανικό καθαρισμό των δοντιών</a:t>
            </a:r>
          </a:p>
          <a:p>
            <a:endParaRPr lang="el-GR" dirty="0" smtClean="0"/>
          </a:p>
          <a:p>
            <a:pPr>
              <a:buFont typeface="Arial" pitchFamily="34" charset="0"/>
              <a:buChar char="•"/>
            </a:pPr>
            <a:r>
              <a:rPr lang="el-GR" dirty="0" smtClean="0"/>
              <a:t>Καλό είναι να περιέχουν φθόριο</a:t>
            </a:r>
          </a:p>
          <a:p>
            <a:endParaRPr lang="el-GR" dirty="0" smtClean="0"/>
          </a:p>
          <a:p>
            <a:pPr>
              <a:buFont typeface="Arial" pitchFamily="34" charset="0"/>
              <a:buChar char="•"/>
            </a:pPr>
            <a:r>
              <a:rPr lang="el-GR" dirty="0" smtClean="0"/>
              <a:t>Ορισμένες έχουν λευκαντικές ικανότητες</a:t>
            </a:r>
          </a:p>
          <a:p>
            <a:endParaRPr lang="el-GR" dirty="0" smtClean="0"/>
          </a:p>
          <a:p>
            <a:pPr>
              <a:buFont typeface="Arial" pitchFamily="34" charset="0"/>
              <a:buChar char="•"/>
            </a:pPr>
            <a:r>
              <a:rPr lang="el-GR" dirty="0" smtClean="0"/>
              <a:t>Υπάρχουν ειδικές οδοντόκρεμες για ευαίσθητα δόντια</a:t>
            </a:r>
            <a:endParaRPr lang="el-GR"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AutoShape 2" descr="data:image/jpeg;base64,/9j/4AAQSkZJRgABAQAAAQABAAD/2wCEAAkGBxQSEhQUEhQUFRUXGBcaGRYWFhcYFhcXGhQYGhcXFxcYHCggGBolHBkUITEhJSktLi4uGCAzODMsNygtLisBCgoKDg0OGxAQGywlICQtLSw0NSwsLC4sMC0sLCwsNCwvLCwsLDUsLCwvLCwtLCwsLTQsLCwsLCwsLywsLCwsLP/AABEIALUBFgMBIgACEQEDEQH/xAAcAAEAAgMBAQEAAAAAAAAAAAAABAUCAwYHAQj/xABFEAACAQIDBQUDCAgFAwUAAAABAgADEQQSIQUxQVFhBhMicYEykaEjM0JSYoKSsQcUQ3KissHwU3OD0eEWJGMVNKPS8f/EABoBAQACAwEAAAAAAAAAAAAAAAADBAECBQb/xAAxEQACAgECAwUHBAMBAAAAAAAAAQIDEQQhBRIxIjJBUXETYYGRobHRI8Hh8BQzQgb/2gAMAwEAAhEDEQA/APcYiIAia69YIpZjYCbIAiIgCIiAIiIAiIgCIiAIiIAiIgCJGfE/KrTA3qzE8gCAB6kn8JkmAIiIAiIgCIiAIiIAiIgCIiAIiIAiIgCIiAVu2dTQU7mrJf7qtUH8SLLKR8dhBVQqbjcQw9pWBurL1BAMhfrtWkPl6ZYD9rSBZbc2pjxqfIMOsAtYlFs6o2IXMuNUniMOKRQDho6s3xkoVcRT9pFrLzpkJU9Uc5T5hh5QCzmCVQSQCLjeOUgNj6raJh6gbgajU1QfvFXZvcDMWwLpSBRs1ZczXOgqMxuyHkp3DlZd9oBaRNGCxIqorrezAEX0I6EcCNxHSb4AiIgCIiAIiIAiIgFarZcW2Y/OUUyde7epnA6/KIZYs1tTpIO28L3lFwPbVS1NhoVqBTlYHgb+8XBuDKPaQqdzTrVLYikoV9yK4VgPEyODSewN7+CwvaAdRTqhvZIPkQfymcqKOAw9YXWn3broSo7qqh5EpY8uYI5ibQmJp6A06y86h7tx5lFKt+FYBKxWJFPLm0DNa/Lwkg+WkkSrGEq1WU1+7CLmtTQs+YlSt2ZgNMrNoBx3zLZFQrmoOSWpWysd7Ujfu2J4kWKk8ShPGAWUREAREQBERAEREAREQBERAEREAREQDkquEVitE+CrSaoKbjRlXR6RU/VynIRuNmE6ije3i1PPn6cJyX6Q8HVUUsVh9alNgjr9em9wB+8HIt+8ecp9n9vg1lJAO6zGxB5EHUHoZhvBNVQ7O6ekgz7Od2V2kpucrEA+YIl+tUHjCeTWyqUHhor8H8lXqUvo1L1U6G4FVR94q3+oeUs5W7b8KLWG+i2fzSxWoOvgLG3NRLEG+6ZIz7ERAEREAREQBERAE5qu9sLWoHRg5oDolVwKZ9Kbj8JnSzku21GotqlEXYgGw1LPRJdVA4koa/qogyll4OoAXRra2tfpymwGeY7N7bOyjNov1yDlHQncJ12w+0lOt4Syhuh0M1UkWJ6WaWVv6HQys2x8mUrj9ncP/ktbOfu2V/ukcZZAz5UQEEEXBFiOYO8TYrH0T7K7YjkIaTG7UW7s8ytgaZPMlCl+t5YwBERAEREAREQBERAEREA1YpiFJUEm2gG8zzWtjMWjsTQxy670zuPcLienxJ6bvZN7J+pBfQrVhtr0POMD2srK4BqZ+dOqop1beRAN/fOswfaWk/tB0P2gLe8H85a4nCpUGWoiuOTAMPcZRY7sXhansipSP/iqMB+A3T4SV20Wd+OPT8bFeNGoq/1zyvKWfuacZtV6pXLTQoDcjvASxHs6AW0328ppxG16Yv3tCy8S9NWXqWZbgetpyvans5isDTetTqLWopqb3SqBu3AZW4cvKU+y+0GPXEU6eU+I2KuwIItcrcjQ2Bta0nlRpXHszX1T+uSCp8QTfPDKXljH7F92j2vhgitToU2HeJlRbK1SmGBZww+bXfa2/wAtJU/9YVqJvhkqFL/N1nVgB9lhdvfeTKvYfEli9PunVx3gsxWwY3CLcbhoBw8pp/6crhC7UwoUm4Z0B0JBsL9DOY0j0Wm9nyrmlj3Z/Y6XYHb2nXIp1Vak7fQcaHmA25p2Ox9KSL9UZfRdB8AJ5nT2IlTuxTqCo5IYhB4UAN9XOubpPTsBTssx0IrlHrElxETJAIiIAiIgCIiAJXbeQ9yzKLtTtUUcSaZzFR5gFfvSxnxluLHdAPKO02yTRxdVsO7U0roKtlNlNyEqabiCTTPm5nO7YxOJqAr3lNWBBDrSVamh+sBuPlOq7R17Ph0O9KVekedkrIoPqKd5yNOrnLHizHL1G4ASNt5wdXTwjKtSkt/Mu+yf6Rq9MrSxSGoNwdNX5ezx9J6vs3aVOuoamwIPvvxBHA9J5bsXZCYVu9xFizDRR7SkD2V5ndc8Oci7N2rUoVjVQt4mzVEvcEXvlHUDQHpLEaJyWUtjnXajTuxxckn72ln4HqzjJilPCrTKn9+mcyeuVqn4ZZSnx1cPToVl3LVpN6Oe7P8ADUMuJGRiIiAIiIAiIgCIiAIiIAiIgCIiAUvbPBNWwOJppqxpsVA4sviUe8CecYl0xVNCApLAX67rEf3wnsM8f2zsGtTxFdsOAafevlQ6BdFJCkA2FydLafCRzi30LujujBtS8TfsyriqYVErOFVSiqctlW+4XW/lrpaT6WAzNesTVO+xa+p466SFsjCV2YLVHdXOh1YN0DaBT0Op4Cd3s3ZAQcz1mqg31LMtRTDuLc+bF2cF1sBLwCfKa2EykqWDm2WOcssRIWN2vQo/O1qSHkzqD6C9zK9u1+EH7UnqtOow94WZyaqMn0RexKmh2jw7i4drczTqKPeVtJ+GxtOp83UR/wB1g35GDDi11N8REGBERAETFmA1OgHGUW0e1dCnohNZuSez6vu915vCuc3iKyRW311R5rJJL3nCduKRO0Kq0gzMyU/CNfGVI0HUZTJuysNhsGLmozF0UWy5jofEFyjw629q0hbTfNWq4mqwpF8pIDG6hUCgA6HhfzJmOHp97TLYfutNb1WKn0W17+dpYWlhW83S+C3ZXlxa7UQVejrbS6ye0c/30NO2tohzUcAruVFIHhTjcg7yfzlbslWrVAiaknh8SYq7GxFWsB3hItrlYFB5BfDPQexfZ5aAva54sd5/4kz19ar5K0yKHAbVb7fUyi/HbPXy6dC9fB5MIU4qmnmNR8QJbT4VuLT7OcdIRI2Ix1OmbO6qeCkjMfJd59JrG01O5Kx/0ag+LKIBNiQjtIDUpWH+mx/lBmGG25h3sFqpc7gxyMfJWsTALCJ8vPsAREQBERAEREAREQBKnZNEMKwYa9/V+JBH8OWW0qnqdxWYtpTrFfFwWtYLZjwDgIB1W3EQCb+ppYgqCDoQRoZso08otcm3PU+p4+c2SvxNZqjGlSOW3zlTQ5Li4Vb6GoQQddANTvAIGeJx1myUx3lTioNgt9xqN9Ae8ngDMRgWfWtUJ+whKIPMg5m9TY8hJOGwy01yoLD3kk7ySdSTzM3QDlu3GzEGAq92irks4yqBqDru6EzzXZ7E5V4met9rh/2eI/y2/KeVdnUzVPKRT6nX4fL9N+p3GyqeVRJWJpKbFlBI3NuYeTDUehn3DU9BM3p3MI2k1J7n3BYqum5u8X6lQ+K32alr/iv5iXeA2glW+W4Ye0jaOvmOXUXB4EyDQo6TXVwuaxBKuvsuN6/7g6XU6GbplC2uLbcdi9mrEOVUkbwJG2djS10cBai2uBuYHc6fZOvUEW6mayg6GboqSTxg4Cvh8Ti3IZmdb+yPDTHnw/My72d2URdahv8AZW4Hq28/CdIq23T7LU9ZNrlh2V7jl1cJqUue5ucvf0+X5PPu3mzFwxTFUkGSwo1EC3sDcpUA6G4PmDwnL4fE4dwGDL18S2989U7SUg1Gzbu8ok+XfJf4XlUexlIOHSyuu5rA+YIO9Ty9xBlGUeZ5Z6DT6n2UOTGxW7DwPe2suVOdiM3lfeOs7XCUQi2ExwlGwFwAehuPSYY3FFSEQBqjXyg7lAtd3+yLjqSbeWYxSI7r5W9TPF41adhqzm+VF1drb7DgN2psBcazQMNUqa1XyD/DpEj8VTRj93L6zdgsGKdzcs7e059pj/QDgBoJKmxAaMNhEp+wirffYak8yd5PUzfExqOANYBQ9rNolEFJD46nwTifXdMdj7MGQBgCORFwfQzYuxC9Vq1R/E25QNFUbhN2KxZolQ3sMbZhwPUSPO+WXE1yqEOptGz8nzLml9n2qfl3ZNgP3Ss2UceQwSsuRjopBvTc/Zbg32TY77XteZXMxrFWUqwBB0IPGb5K7gT4lThsSaLLTqNdX0pux8V9/dvzPJuNrHXVrUTJGfYiIAiIgCIiAJhVphgVYAqRYgi4IO8EHeJnEApMTQqUcq0KmjtlFOoC4QfSZGuCAoubNcaBRa8tcJhlpqFXcL6nUkk3LE8SSSSeZkXBjPVqVDuW9NOgU/KEciXFj/liWEATEuOcxr1gilmNlAuSeU5HFs1d2Y3XOtjzSje4H77H3XEGUi07cVcuAxTDhSY/DWeYdi6gZp3OIRnRl1KuhprTJ0KEZST0tpfzMoMBsVcJUepSAKKACG1BJ3hD/dhxmko5Ze010YRcfM7CgOE2MliDK7DY/NUF07sG2lxb3mXmLVQF1Gpg2c8Ne83YdNJg4sbSRSZV3ke+RcbiUDC7AX43mSspZkZYnClgGTSomqE7r8Vb7Dbj6HeBJeDxAqIHFxfgd4I0KnqDcHylZitvUlbIpNR7XsgzEDm3L1kTYG18+Iq0ijpmHeAMpALAhXyki2oyGw4ljxjK6Gkq5Y5mjpIiJsRETa2GNSjURdGZTlPJreE++0zwOKFWmlRdzAG3EHiD1BuD1EkSsq4apSdnoAMrG70ict24vTbcrHip0J1uDckCdiq4poztuA4bzyAHEk2AHWaNnYcqC9S3ePYtbctvZQHkoJHU3PGQ6eMXEVUQBh3fjqI6lWDXIpKwO8XDsCNPkxYmWtWqqi7MFHUgfnAM58Jkd8WLhVIZjewBG4byTy3e+aMbmZcpIW9r2BNwDe19N+6YbMpEhMQGYhbG3G/5c58qGxzXBsN01NXBB1C2AJvoRKatjKrkhdAd10JNuBJuLeU1y2bYwWJ2vTsTm1GhUam/kNZw3aXte1VxToU7hW1LaXblJe3suHTSxrVLhb67t7m972uNL7yJz+CoBab1DuXwr1c6k/3/AFl/R6RW9qfRfVnK4lxN6Xs1d/r6Lz/Blj9rYl/nK5B+rTFgPUmV3e1Tvq1Pxt/QgTXUqzHvZ2I1VR6RXyPLz1+rsXasfzNyYZb3JN+d9b8Dffeerdkds/rFGzn5Wn4X+19Vx5j4hp5Mjy97I7T7nF0rnSp8m3k3sn0YL6EyDW0+0r5l1RZ4Tqp16hQk8qW3x8GesxEThHsRERAEREATXiaoRGY7lBPuF5slV2rqFcFimG8UKtvPuzCBL2XSK0qYO/KC3Vjqx9WJPrJU8i7K/pSZLU8aC67u+UeMfvoPa81F+hme0e3WLq1KgoOlOlchB3d2y7rlib5uOgFusuLQ3OWMfgpz11EI80pHdbRrGs4Ua01NwODsOJ+wp959Jto4UW5i92PF2/2nnWB21i0GUlXVioYjRlpKLZEBsBpfXfOmwPbBWyiovdVHcIiH2UXTxE8eP4JDZp7K+8ianV03/wCuSf3+R0NTCXvwJGp4IvIf3ykWrggLEr4V9hPrN9ZpJw20abqzKb01IUEfTfpz1KjqT0kvNr9r4KP795kJMUeKwua6PbMwvUcAWUcjz4fASBjNg3GalUIFrILm+m9t+ul/f0nSvh1It9G9zzc+fKbcFgcpzt7XAcFHIRg3jZKPRnF7I2JUF1xLVM7ElbVHXKt7KPCRqOPnIHazYFVKTmlXqhgDYMQRfhvE7jbdPIO9+rck9DYWHM7gB1jG0RWoX42sZFKPkTRvnnOTnf0ZYIDBLUdjUZ2JLsMrNqbXHCwsPSdHjaORqVT6tRR5hz3Z/nB9JA7IJkwqpyZv52lvtU/9u5+rY+qsCPymYLKNLZNzeSyiIkhCIiIBB2eLtWfm+UfuooW34s59ZWbQx7LWZwAUpgKTyv7VvgPSWeytKbf5lc//ADvOew1cMpzAMC2Yg7m1vY9MxU+k1kSQXiXNbFUu77y6jj1HrNI7Q02phqRzXE4DtA74d8uvcuSEJOg5rfpukbsxWqojjKjUwzWLNl8N9Dcyv7STlhIurSx5OfJ1GyqFR3qVSwqZrBUDEkFWYFmUDQDhrzl6KYpIalYqgGpZyB8STrOCw/aTEp3gpFSCfBe5FMcbDTNffIWIFSs2evUeq/AsdF/dUaL6TraXh1kks7L39Tz3EeNaemTSfM/d0+f4JnaHHLiqymiWygZQXJC6neuY3A53tu3TVtJkSkKdNs9t7WsCTbdfeNN81fq53fCRcX4dHsOmYX9152q6Y1RUU+h5G/VS1Vjm1u8dPJFezTAPPlak30dRNFOmSwT2nY2VF1YnyE2wSQr5tkT6DFiAoJJNgBvJPAT0Ps/2eWlSfPY16iFc3CncaBD52JPSa+yfZruFD1AO9I3bwgP0R15n0nX4XC8TOPrNXz9iHT7/AMHo+HcOVP6k+99v5N+z8R3lKm/11VveoMTVsb5lByFvQEgflE551ybERAEREASBt7Dmphq6De1Koo8yhAk+fCIB+aNj0R3qNVW6DUgHU+X5zrBgaLf+3qEX+hU0Po24y4xP6OGfO2HqrdXdTTqC1rN4bMvArlNiOO+cnj8FWwz5K6MjcL7m6q25h5T0VV9dvde55PXaS2O7X4LKpTembOpH5e+SaWLuLEAjkZW4PbLLoTmH1W1H/EsKZpVfZ+TbkdV9/CWN8b7nEmpVvP1Ruwgak6PQbKULstNj8mXYHxHrc3lxsrtXltTxd0Ziz1q30Aq6LTU9fCPvHjKYYZ1NiCeo1Et8RhAKGasoy28IYasen+8oajR1S3js2dfQ8buj2bO0l4+Pz/J2+ycSKyippZhmXohPhv1O/wCHCWRM8x2DtlsKwXKzUiTYakioQqrmN9EAvu85Y9uO0wFI0aDhidHqLuPNVI58SPLy5FtUq5csj1dF0LoKcHszPa+2P1nFpQX5mmvef5jXsG6qDu9/KdXs6kcpBGhE887FbMq4tjWY5MihUaxIte7KRfUHTjpYdb95Sw2JUWDIeV2b/wCkixvksPyRFwY7t6idcw8mH+4aSMZXBpld+Zqa/iqKv9Z8p7CLNnrVGLWygUyyKASCb6kubgan3CG2bTWtRVcxKlqhLO72AUqPaOniYH7pmEsGG0y7iImxqIiIBB2VuqKeFWr/ABOXHwYTh6OPTvcTSvbuKmVidBY3IPuHwl52m2vUwjnu0Dd8AQSdFdBla443Xu7DoZw7YY1KjVKmrubtYWufSXNPopXLmbwjm63jFOjzBrMvIn7c2rTr0zRCd4ODHQKb3uL/APErKWDJABJIG5eAlnSwYXfYdJmayrZRYE6DmfKdSuimjtRW/mzzOo4lrda/ZZeH/wAr+/cjJhAN+nQTRjsfSojxsByUasfSdA/ZavWp3WqtMnkLt7/ozzTbGwcRRaoWR3CkguAzAkG2+2sq6jifLtBZfn4HW4Z/5l3Pm1EsLyXX4vw+B82x2vYNkpjIDy1f38PT3xsjBJiDdswJ3sDr5m9wTOOWmz1Nb3vxnpfY7ZlrFj6Tk/5VrlzOTyeyXC9PTV7OuCS9P7kv9k9gKVS2apiGH1c6qvvRQfjO12R2XoYa/c00QneQPEfNjqfUzPZtUKoAk44oc5JPUWTWJSZRWljB9iKXwN1PDgTazAC50A/KQ/1sSJtLEZ07sb6pFMeTe2fRM59JFk2dckskzYwPcUr7yik+ZFz+cSYBEyRn2IiAIiIAiIgFdVPdVg30KtlbpUHsH7w8PmEHGbtobPpV0KVkV1PA/mDvB6ibsTQV1ZGFwwsf+DwPWRsDiGB7qqflALhtwqJ9cdRcBhwPQiZTxujDWdmee7f/AEaupL4Rsw/w3NmHRW3N628zOPenUoNkqq1NuTix9L7x1E/QE04jCpUGWoquOTAEe4y9VxCyO0t/uc3U8Lqt7u32PH9kbVNM8xyP9J0W1MeuIVANAvDkek6TGdjsG/7FVPNCU+Cm0q37G0VN1asOmcEfEXln/NplJSaaaOLZwLUxTVUlh9Tn66KyFCLgi1uh0MttidjEqqHqk5eCjlLKh2f4AWHEnfOow9EIoUcBKOq1CulstkdrheglpKsTllvr5L0NeCwaUUCU1CqOEkREqnTPjMBv0kDZYz5qx/aWyg8KQvkHrdm+/bhMMQe/Y0x80p+VPBj/AIQ6bsx+7xNrOAIiIAiIgFT2m2b39EgC7oQ6dSN6/eUsvrOFbEhULqLIBcm2o03HrodOk9QnJ9scLkw1eyk03GY2GtOpcEtb6ja3PA67iSLNOqlVFpLJztVwqrV3QlNtY2eOrXr4Hn+F2+a1QrTpswHUZz1AJt8Za1NmVFfD13bIVcnuiATlZct2bcDruGmnGc92UpmjWWoBrY25XOm49Lz0fC91Xpqj6PYqT+REq2aidr7TO/RwyjSR/ThhfXp4ltQxGSm54WH/AO+6Z7Ns9BKgIIYZvxa/1nJ4ynUrUzhrsKjXRivAWszDzH5y52Ge7oLSvfu7L55Vt/Sa5yyKVTjHJV9t+zWHr0mdKWWvpkZd7EmwBHHfKjYvZPE0qasxF+XLpOhG0i+LWmB4EDFm4d5l8KfhLn0EvzV0kfUmV1lSUfPfc5/Yhd8wfwZTY304SbWRhfxA2NvPrumGyMQj4ysN+SlT0+0Wc++2X4S4xbKRoJjflyZndJT+RW0LFCSTm4C39Zu2DRL1DVb2UuidW/aN6WyjrnkPZOMNV69KloyuoapbSmppqSQeLm+g4bzyPUUKKooVRZVAAHICb1pvtEF1ksuJsiIkpWEREAREQBERAEj4zCLUFjcEG6sujK1t6ngd/QgkG4MkRAK6njTTOWvYcBVGlN/P/DbodDwJ3CxmLKCCCAQd4O4yCNnlPmHNMfUIz0/Rbgp5KQOkAsJjkEhfrFZfao5utJwf4Xy28rmZf+pAb6dYdO7Y/wAtxAJoESCdo/VpVm+5l/nInw1a7eyiUxzdszD7iaH8cAm1KgUEsQANSSbADmSd0rjVevpTzJS41NzP0pjeo+2fu78w2ps0EhqrGqw1Ga2RTwKoPCD1Nz1k6Aa6FFUUKoAUbgN02REAREQBERAE+MLz7EA4ra3ZIU37zDrdL60ha68zT5j7HXTgJBXC3JZDu3jcQeRB1B6GehyFjdl06pzEWe1s6nK/lcbx0Nx0mjgmXKtbOCw90UOzseAbkDNxMj43C1hUL0ACj8PqnnJmK7OVQb06iP0cZD6slx/DJGDTEUxZqJbqjoR/GVMxysmd1Xej8mQ6uye5w5Ya1B4yeJa9z/WRP/WA6gUvE7bhy8/KdD39Xhh6nq1Ifk5mqhs+oCSlOhSJ+lq5/CAo/ijl8iBXQ6zWWc+MKcHlrkEm571uNm4nyP8AWXFHPiBal4UO+qRpb/xg+2fteyPtbpZrstSb1WNUjcGtkB4Wpjw36m56yfMqCRHZe57+JHwOCSiuRBYak8yx1LMeJJ4yRETcgEREAREQBERAEREAREQBERAEREAREQBERAEREAREQBERAEREAREQBERAEREAREQBERAERE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91496" name="AutoShape 8" descr="data:image/jpeg;base64,/9j/4AAQSkZJRgABAQAAAQABAAD/2wCEAAkGBhQSERUUExQWFBUVFxgYFxgYGBwYGBcYHBwXGBUcGBgYHCYeGBwjHRcVIC8gJCcpLSwsFx4xNTAqNSYtLCkBCQoKDgwOGg8PGi0kHyQsLCwsLiwtLCwpMCwsKiwsKiwpLCosKiwsLCwsLCwsLCwsLCksLCkpLCwsKSwsLCwsLP/AABEIANUA7QMBIgACEQEDEQH/xAAbAAABBQEBAAAAAAAAAAAAAAAFAAEDBAYHAv/EAFMQAAECBAIEBQ4JCQgBBQAAAAECEQADBCESMQUGQVETFiJhcTJCUlSBkZOUobG00tPUFCNTcnN0ksHRJDNiY4Kys+HwBxU0NUNkpPGEJUSDoqP/xAAaAQACAwEBAAAAAAAAAAAAAAAAAQMEBQIG/8QAMhEAAgIBAwMCAwcDBQAAAAAAAAECAxEEEiExQVETFCJxgTJhkaGxwfAFIzMVQlLR4f/aAAwDAQACEQMRAD8A6rV6fppSiiZUSJahmlc1CVB7iylA7ohGtlH23TeHl+vHO9e9LrpTpCdLCCsTqUDGgLsZEoEX6YDaF1rnrrFSFqkTEiSiYFS5KUuVJlLHVPkJhFwDbZlHDlhZJo17mlnqde42UfblN4eV68LjbR9uU3h5XrRhV6QV+j4NHqx4Fes9j4NHqxF668E/s5eUb3jZR9t0vh5XrQuNlF25TeHlevGKl1StuH7CPVicVR3I+wj1YPcLwHs5+Ua/jXR9t03h5XrwuNlF25TeHlevGQ/vFIzMsfsI+5MRzNOSxkkLP0aEj90k+SGrk+wvaTNnxto+3Kbw8r1ofjbR9uU3h5XrRzyZplTuEoA3YEfemKlRpxYsMLn9XLt/9YkhZukkglpJxi5No6dxto+26bw8r1oy0jWypmha01FOlGOdgAplTXly58ySk4xUpCicANg14yn97zd6fBy/Uj3oioPBSn6/4UC1r/Cp5yHPsEXL9NOqOWynpbIXWKLNPxpqu2ZPiS/fIjn64VKQ5qZPiS/fIFrpVjNCw/6Jv5IGaWcBiCCdhDeeM+uU5SUTZs0unjByz0XkPD+0Gd2xK8SX75BLQWt1RNnyAZsqZLmzVylAU6pKwRJmzkkKNRMBHIAy2xzsIjUanJabSfXJnodRG3qdLCutyj1PM1XynLDOm1mkZUkAzZkuWCWBWtKATuBUQ5ipxqo+26bw8v1oD67IBm0TgFplSWIBDiknkFjaxAMcnXrdVCml1B4DCufwOH4KnLlOceVsOTAcqxLKCc3HGS6uXg7hxppO26bw8v1oXGik7bpvDy/WjmI0qvGR8WwOXBS/UgpTaRSRdMt+eVL9WK7vS7F72VnXKN1xnpO2qfw8v1oXGek7ap/DS/WjEyZxUeolt9FL9SCElKD1sgfORKHnTCWoT6JnL0k13Rp+M1J21T+Gl+tC4y0vbVP4aX60Zwy5W+lP7Mn8IjIR2Ek9EuUfMmB3pdUzlaaT7o0/GOl7Zp/DS/WhcY6Xtmn8NL9aMwUJ+TleCl+pDGWn5OT4GX6kc+5ide0n5RqOMdL2zT+Gl+tD8YqXtmn8NL9aMhNQnZLleBlepFJc1j1EnwMr1IPcR8D9lPyv59Dd8YqXtmn8NL9aLsmelaQpKgpJyKSCD0EWMc8oVJVNlgy5JBWgH4mVkVAHrI0f9n4bRtNbrVfvriWE1PoQ20yq6mU1o0eidOrpcwYkmfTOHIypkEXBBzAgHo3V2np1FcqXhURhJxKNnBNlFtgjSaa/xVZ9NT+jJgWtUV7W92DQ00U4J45GUXiQMM4rrm4emK86btUe5ESjktYLi9INlEKpqlZn7ooKq+xHdziNS1q2GO9uDpY7BAlIPKV3u5ESqxI2RWOjJj8oFPTBLR+rbkKUeS+F+fZzM8dxhueCO2xQjuYOnaRGwREgElz3I1ydDypd+DBQokFw5QrIh926BmkdD8GXF0HqT9x541tHRBTzJ/Iw9brZzr2xWE+oKCYMaoyAfgj7JlV3xUVBHlaKPBRb0BNKJElQzTMqfSZ0aWo+LCX3/oZNLxl/L9TqQXdoEackpKw4BdBez2dOw5/9QJm61rKgUoAbNznFWp08qYsKWyEgH9nbiJO5ge5GXHT2Llouu2HTIM0toEXVLDMMSkjIp7NH6O8bIk1YQ02jbbVzPQ6iM9prW3h1cDLHxZLEjqiTtl7cJ7E57o0GqdEqUqgSrP4XMJ5npKksOiLdrn6GJfcRRilZlGo12/O0Xz6n0Oojl6tS6R8QlcoF3xrzd+yjqOu356i+kqfQ6mMeqXY9EQUxUqZ8c/8AhJKWLoeM/uBq+gUeWg8raN/OOeI0KmJ/SEFki0aPQ2gZSuAXh2KxDMKVZifL5IxYpy4R6V3RqXxGNFdvcQ/wwc8bfWbVxCRwktO1lJA35ED7ok0dqSkpxTeqPWpLBPSdph+m84D3dWxTz9O5gTV8xjz8KV2JjZaW1W4NaBLdQWWAOzbnuz/nHqo1OKUvjv8ANt53g9OXTA/dU4Tcupj0aWmJyxjuxck61qHVB+kN5RBWi0BiCjNxIwtYAPfri+SfPF2Tq7JQep4Q3soghSd6djiHGhy6oit1dMXjqU6TT8qZtwnn/GPdVLGcWa/QsqZhOFJIDIUA2IZYVMzKGzojJT9IKpZuDEJsvaBdaPnAW/rKHLRy/wBnJDDW1t4fH6Gg0afj5X0iP3hGq1A/y6n+av8AiLjJ6MWFTpKkl0qmSyDzYkxrNQP8up/mq/iLjqhYTRHrXlxM3pz/ABNb9NT+jJgDOnwZ1lW1RW/S0/owihoPQpnHErqR5T+EczjmZNRYoU7mUqWnmTi0sdKtgieXoA8MELLkkd7M+QHvRsdEUaZQUkbVEwquWkT0q2sfK39d2O1Ahesbk/Bbl6GlhBThDM0ANF6IKZ6sXUy8uc7D3j3zGplTg0UFr+OVzgf15IkaTZVjbKMXFdyprHQ4pWJI5SSG7tj9x7kSfAQimQnZycR+c4fvqBi/VMZZHMYhkzErlYTcEMY6Sw8nDnJw2dinKmEvZzlMRvazjfb+t9eYAlJI5co5jamGFUMWFSsK02C8gpuy3QGrtNmYo8C2JJGNPyjZkbjt7l75XK4Ob4K8mo9SjpeeJE7AoEIOSjmH3iFo+rmypfBmnlzAlc1SVfCFSyRMmLmAFIkquMbZ7IirdKJqgJEtL3BUvalPYucxu2wT4KNLbuS3dUUm9r47kEzTC0y5izRy8MuWqYr8rW+FNy35PnGlOrVVtpaY/wDmTPdYzukEfktZ9VneaOuCKGolKE8Jss0xjOOWjnNJqJNlKxIoqYHf8Nmluh6W3cgnQavVXwimUuVIlS5M1c1RTULmqJMmbJACVSED/UBz2RtIZorSslJYbLGyKecGW10/PUX0lT6HUxl1IjU64j46h+lqPRKmACpUXNJ9mSKmo+0mB0C0EdX9a0ImJlL5CQThWogJPNzXfvRQmJ2c5i1oTV5M9RmTUPKRYc6rXI2gec80YVWVLg9LfGLqzI3dVVJUg3GzbzgxbROt3Iz5lhsZIwggFwBY7TGL03rLOMxUqnmFKEnqwSSeYPYCLTwjKrrlY8ROj1tWlK0EkZndexLDnYGB87SRmG9swEnJQ2pO5UcynInTClUyatZQXTiUVMeYG2yNDM1iQlD9ebYP59iOy2Zbo7qam9q6jv08qo7pdDRTJgTd2AsFHrf0V80BazWhAdMtJmEXZJZKFbxMybmDxT0jQlSETZ00rCw4R2SQHcJcANe6iTt5oCztKFAaUAi1lZrY/pEfutGnXpk+XyZs7X2COkJ85f5+ZwSVMTLQ6SoNnhHLUenCnngUvSCEhpSBZuUoAvz4eoSe4TzwOq68OXJUXJzJ5nN/Oe9HvRFCqpWEuUosHA77HLJ8gYnnOumPxPAq6rLpfCjSakpJUkm4+EJZ+lBPljeagf5dT/NX/EXALROj0ylSUIDJStDb+qBJPOTeD2oP+XU/zV/xJkYKsVs5TXdmxbB1whF9kZnWGXiqawfrqb0YRS0dWzktLlJQTditRT5AL98QV0ml6qt+lpvRhAurpW5Q8nnivOe2ZbprVlSiyORRaRE8jGn4y7s6A1uSDcbLbe+YnrdUqvFwoqCpYBzDAAsSAA4aw2bBF3R2sJCk8LstiH3j740J0glSXBBG97RNFplWanW+UZbRUqvWGJSA5GJQvzsEkPHmdomslTgRMEwq2KDAdwRp9CVwVLHSfPHuuqEhcskgXbumwjo4c3nGEBlIqAkCY1y3J8mcIUcxLAOHLC8F9JVKeR84RBV1Yxp5gT/XfiWNjSxhFaUMvPJl9M6MUtBCFYFm4O87AdwPkjMSdX6pRwsEbCsqBttYJuY1yNMS1LwlTHIE5Hu/jBBMqNSixOHBTtjOEviX4grRuh0SUYUdKic1HeYtcBF3gocS4m3FdpsE6VQ1HWfVZ37sdUEc104j8jrPqs792OlCM3UvM/oXtOvhHhoeGiAsGZ1u/PUP00/0SpgMUwa1t/PUP00/0SqgWpEXNK+GU9QuUZ5KXmLHMpum5+6NJq6sLkpSCUlJIU3SSHfmIjF6Q0qmVOJJchR5IubHdsiCTpuepS1SHkoNlHELDY61MlJ8sUKdNZKWUuPLNrU31+iot8mj1s1nEtJlDCVKCcRJyzsw5h5YykuulJHVgna1/NCrpElUohRxzQcwLFy6ipauUo9wDpgHLp0IsA53AP53i/8A6fF8yf7FKv8AqDrW2Ef3DqdNpLhA/aOz7u/AmakY+ExYjz5d3shzZdOUOmSpTYjhGwZn8BFiXRy3yUs894FdptPxBZ/nk6lRqtTzN4+f/RXRpVSic1q3Z37to9/BVqutQSNwue/BWk0etXJQgJHR9wi+nRaJfVnGrvtFa3+oTlxDhFqn+mVxeZcv8gNSaDBzHJ59sbLQmjhLS7NZhzCIKGjKyCRYZCDQS0ZFljk+TR2xgsRQ9N+dl/SI/eEFNQf8up+hf8SZAymPxsv56f3hBTUA/wDp1P0L/iTIn03RlDWdgDpI/ldb9LTejCIgHEe9Llqqt+lpvRhEMpcRXfaJtP8A40U6qka4ioNuYcMWJHfg2QCIqVFEDeOIywWlLsyKgnrQGQtPQr7j/OJa01EwCwAHYh+fNy1ooTZRTHkVBG2JlLgXpQ3bljJdqZdTMYKcNuSQ/THleh58y6yo7Llvw5orjSix15Hd/rniKZpRW1R78PIKGOEkEE6BSnqlJAHdfeN3/Yjzo2swTODfkGyX607ugwIXWqMNSU65sxKQbuD0AM5iSqbjNOJHfVGdbU2bcIhwmPYTCSI3MnlcA3WBH5FWfVZ37pjoojAaxI/Iaz6rO/dMdAEUrnmZbpXwihmh4URExlddp2BdGtnwzahTb2o6ot5I59W6VqZ4dShTyzkxIJ7vVL/ZEb/XxTKpDk0yoL7vyKrjklXpRIJJViJzJLk905xoaJJqTKeo6pIleWhwlJmE5ldk9OAG/wC0T82KdZpFT8tWWQyA6AGCe4BHpFFOml8PBpN3Va2xhmYKUerUsXVyzvV9wyESXayqnq8skp0dtv3IzyKhczqQyd/4CNrofV+QmWCpfLPVOH6HPliuvQAzFmiYUEzfGLqNdK7jt4NzTaOFPPfyX1aKpx/qP+zfb/KPGOQg2Spe57DZu7sV0aLWczF2m0Jvik5ou8d2V1V61clACRuSGfpO2LNHow5qgrIoUpyDRKUxG5tnO/weEJaEtcOVRDMVEZye6Vfx0v6RH7wgzqD/AJdT9C/4kyANGr46X9Ij94Qf1A/y6R0TP4syL2n6Mo63qiSt1SEydMnJqKmSqbgxiWqWEkoSEJLLlKLsN8eBqcrt6t+3J9hFrSc6qSsqkpC0BI5JZ1KON9oIAZG3bYR4TXVZSr4kJICSkWLnGAsdXlge7jftAiyUMkPFBXb1b9uT7CEdUVdvVv25PsIUytrtklGw7C9iSl8drsHY9xxE02vq+DGGSnHjIIcNhYEFyraSRlsPMScCyQcT1dvVv25PsIfice3qz7cn2ETStI1WNIVJSAokOASzAkFTLITkDfovnDSK+rCVGZKTZBUCBcqcWwBRyBVYG7bIfAZIuJx7erftyfYQuJp7erPtSfYR7NfWqS4kJSWFibvbJ1sw5xsiaXXVbLxSUuEAoY9Uskck8rYCe93IB5K3E09vVv2pHsISdTlDKurR0Kkewi2qqqsBAljHwLg2A4V2wtiOy/czvZ01FSJa1YApYUyUWDjELuFAAAEjMnkvd2hhkq8Ul9v1v25PsIXFJfb9b9uT7CHGkqzhAngEsGxZgMSLglVznYZM5zaJqqqqhNXglhUvk4cTA5JxZF8yrf1NswYBcFOr1I4VCpcytrVIWkpUkrkspJsQWkPeNNAGnr6zFypKcJUNwIBUAQwWbgXd/NB6GhoUKFChjBmnNApqRLeZMlKlLK0KllIUCULll8aFAgpWoM22BnEj/eVXepvdo0FYpQlqwXWxw9Pds8BTXVpFpKQbByxJtckBQH/fMXRy8HlWp6jnXVh6TT+7Q3E9Xb1X/wAf3eLJr6k4CmSGUlyD1pdTXKgbgIs3XPsILS62rJU8kJGFTPc4sLo6/sgxH6WdjC4Hkr8UFdvVnfp/doXFFXb1Z/x/donkVtXhVikpxJCcLHqiSMVsVmD7dj5Foemr6pUwBUhKUEhy90hwFZKvtI7kLgWSDikvt6s/4/u0IapL7erP+P7vDr0hWswkJxdl57Y/v2t1peefX1SQGkBRw3YsAt1A5qyYJO3PPJzCDJX4pL7frP8Aj+7Qx1TX2/V/8b3aJVV9WCocCFNiwqyCrqwhsZYYcJfOzM5BiVVZUkIaUEkrIUc8KQpLEcq7pxd7LesIMlTimvt6r/43u0Likvt+r71N7tF1M+e45NuFbID4t2L3tZ1BQd7DPOn/AHhWkAcAlJs6rkbAeTitcvn5jBhBlnjigvMV9W45qb3aCuhdEpppCJKFKUlAIBUxUXJUSWADuo5ARakqJSkqDEgEjcWuO4XiSAecgzSWhFTVhQmrQwDBL2IxcocrNlEZd+K8rVtQWlSp61YVJOEgswUFtdZOYADvYB3IeDgMPAJgGZq0pQINRMYhuuv08u+3uqVsYJ9I1cVysU9S3EwXCrY0qTYY2YYnG3O+TG4QMMALI1bUJiJip61FBBDvvBI6rJnT0NtcqUjVkpf45eEpWkpvhdYKX6rMAj7OyDYh4eB4ACtV1KbFUTCAQW5WY3cu20vvUdjAWZmhFleLh1hLpJSHvhCQQ+Kz4b22npJaFBgMAKRq0tLAVEzCMLC4YJw2DLZjhvbYOcK9T9XVKUomomMpeLDfCA74Wxd3pAszgm4UPAYA8nQBTMKxOWAVLUU3YlQIHXZhxs2ZZNDK1cmYWXUzHY9SVsCecrdTc8HoUGAwB9H6BVKUkietQS/JL4S9ssTBh5oMQoUAChQoUMZW0ippSziKGHVAEkdwXPQIzc+SkJKk1qiWOG674XJfCoqI6rLnZo1U2UFJKVBwQxG8RVOhpNvik2ytzk+cv3twhCaBc4JVjBqlBwhdgrqUyyVNflBQOK27aQYpS6OWqWAK1WFLEg4rA4UoBSVuA4dr3VuaNJ/dkp3wJfDhy61sLd63RCRoqUHaWkOADbMDJ+i3ehYFgz8qWk40/DCtJQlQLrUUlC0knqmFxa7kqVmA0eqfAlQX8Nx4SVDE7EFwUtiukODa7s7hhBr+5ZLECWE4klJKbFjsfzbtkeV6AkFLcGGZgzgizZgu+V+YbgwGATPoZalKSKhZ4TGtKEhRbE812Sq9nYW6sb0t6wIBSvh1gfB5gBwknAS74ncKTil8/JF7wZ/uyU/UJ6nDl1rYW6Gt0AbhDq0dLOaB1OH9ndz9OcIWDM8FKM0EVqipVhhctudQNrl7sCXsBYWCgMlCqtQmJ5JCSsuozFZglzYhJfIJewg0jQ0kXEtI/wCm8wEMNESXfg0vixO18Tu8AAFMmWkl64i5JuoX23x7yO8kDM4rczRqZ85UyXUEEMCEgsDhwFjiHYnI/wAyMzQklSnMsPfe18N2Bz5IY7ImpaCXLfAgJfNtu3LuwgINHaPVKKsU5c3EzYutZ8r8/k719oUIGGNASu1vp5M1UpaphWgJKgiROmNiGJLmXLULi+cRceqXfP8AFKn2Mc6/tO0jMkqrlylqlqE2kuktnI8sDNXNOL+HiUirmT5Rp8ZBmBYTMcOAtKUvZjl1zG4YE1tjkcFvltOs8eKXfP8AFKr2MLjxTfr/ABSq9jHN9O1M0LIExYu4ZStt9+94Hmtmt+cmfbV+MQq3Je9k/J1ka8Uv6/xSq9jC48Uv6/xSq9jHJMNStJUgzlJfC6VLN82sc4FTaye7cLNfdjV5bxIpHD0rXRnceO9N/uPFKr2MI670v+48UqvYxw3DOblTpvhFfjD0tXPQp0TphG0Far+WDcc+1l3O48eaXfP8UqvYwR0RpuVUpUqSoqCFYFYkLllKmSpimYlKhZSTltjmeitLrXL6tTp/SOXf7kbXU4/GV/1pPotJChZubQrqPSxzku12t9NKmqlLVMMxGHEESJ0zDiGJLmXLULgvnEI15pd8/wAUqvYxz/8AtH0quQNJKlzFSlmdRhKgSD+ZTiy5njHy9Pr+GJRLrptTLMhKioqUn4y2IMySL7C7A3JMOUmss4rrU2lnqdw480u+f4pU+xhDXml3z/FKn2Mcs/vGb8rM+2r8Ylm6MrVIKwZoSxJeYQWG3CVO27fEaub6IuT0Oz7U0dO480u+f4pU+xhceqXfO8VqfYxyDQldO4VTzZh5J69W9PPBtWmZiVfnFiw65X4x07WscEa0jba3dDonHql7Kd4rU+xhceaXsp3itT7GMLJ00o/6ij0LI++L6dZVDn/bVHHr/cdvQy7M1fHml7Kb4rU+xgjorTUqpQVyVFSUqKC6VIIUGJBStIUDcbNsYVWtNrk9yYfwjS6nFzWn/ezv3JMSQs3Fa6l1YyWKzXGmlTFylLXjlkBYTJnTAkkBQBVLlqS+FSTntiEa80nZTfFqn2Mc5/tJ0pNkGpVKmqlH4cgFSSzA0tG/TFPQum5s2sqJCKyZUSUyAqWStJIU6M1SwEkgkixI5zHc3tWSGtb5bTqR15pOym+LVPsYXHqk7Ob4tU+yjmVXXzcQPCzLjs1fjHg1835WZ9tX4xF6pd9jL/kdP480nZzfFqj2MLjzSdnN8WqPYxySqrJ3ys37avxgXP0hPH+tN8Iv8Y7UskUtK13O38eaTs5ni1R7KENeqTs5ni9R7KOCnSdRmJ07uTF/jGm1Z1rmlWGZMmPtdSrjeL/15lJ4WTmGncnhvB1M690fykzxeo9lBXRuk5dRKTNlKxoU7KYh2JSbKAIYpIuNkYOnqpnCo+MW2NPXHeOeNHqIfyJP0tT6TPhVz3hdT6WOepitd5IVUVYUAoGbSuCHB/J1bDATQlIiXMxJQhJZnCQDse4H9NGh1uS9VV/S0vo6oCyEsoRrQgp6Vr5mfGezURf3ov6fQDhO9PmP8496E1bMxlzAcBukDNd8s+SOe3Nvh0S+FmykEApF1A2dIdSh3QkDuxo6uuCFJSPzi7MG5KcNugD7oxKo5N2+6UEoR64GmVKZYdwAlJc2CZY2Ac9j0xyvS1XLxK4NLAnNV1G784B3tkwA24i2tmmSWloUMCVKs9ypJYqU/wCk4A5ibWYTofR2MhasutH3/wBfhGpGMKYepP6GZXGd09kPqWKOmUpCcee37ni0KVoJpSwYCCOjNXlTuUeShyHFyTzDdfOMpycnwb7Uao5kwNoVbTCneCf68kdM1O/OV31lHotJGGo9EcFULD4gkMCzbHNukjvRutTx8bX/AFlHotJHdX2mUNY04xaMH/aPgx1oWnEDPpWOeE/BiQSOdm70Y6WuWpAKZaEzAcJwICSoHIhht3b+5HR9YQDVVgUAQZ1MCDcEGmLvGAm0a6KdLqZdpeMhClDElCiHwLfMFJz6cmcWouNq9F8Ncp/sV61KiPrLlPh/sb7QOqglpCqlGI8mzuJZfrg7KOVrgRd03pkShMlpcy1MMTuXviCX7gfZujPTdfkz0mUhBQVAYkEvyw+LCranI5A8w2xSZRVdZdht2DcIqWv0vgxgu6ep6j+7Y8lamlEzCspCXSzDYHB7sWJNIlawFbN0WsIdhuL+SLVFocrLk4QTbec2zsLjadoibY5UQa8shttVepsTeOEEJGqSFSiRdTnC7NnYfzjxo/U5MxGJXJfINfuvl0QRkVJQGSp723coOguw2gjIZw9NrAgIDkp+cCN+3LYduyB0rrgrrV2YxkDS9VXmqlskYA5U298LDn6dhjVanIY1o/3s39yRGeXrnJlrWpZLKZiEk4mGxrlu9Gh1PW5rTvrZp/8AzkGGq9hxbfK3Gexhdc5CVzapK0hQ+GZEAj/CUewxFq3SykF0S0IUQxKUhJO8OBk4i3rSHn1f1seiUkD9Grwqi1dDOlUvDINLPGocfKPOlpACyOc/jF3ROgMWFUyztgQeu5yXsl9mZi1RUyZk5S1GyCMIyBUSyeVzM7RPpnSuDEh+UFAlQZ1Fha3O8ZsVhZZr22SlL0ode7K+sNSjgFSbYnAsNgYpCRuG7cIyMvRgzVcwVWsqViV/IQNqtNJPJlDGcnGRPTt7kdwU7HiKJFGvTw+NkU2T0ADMmwEVJMxOMBAUpT2IG3mGZjzNQSRwqruGQnPNupGXdvzQd0VqnNmgGZ8RLOwXmKF83yy677MXo6WMFmxmdZrm3/bX4h7Qs/hEyVfpJ84jXaif4JP01V6TPjJ6v0YlplpHUhYboxCNZqJ/gx9NVekz4oU4zLBNrM/DkyetCXq6v6Sl9HXAdEmDmsSfyus+fS/wFwOSiN7S/wCJIwb/ALZJohTT0XblBJPSkgeeBGt+nlJqTwawVJtjAsnkhLDYVC43Av0RHpfSOAqQk3IGIg3SxcAblEbdgvugdovRxrp4Ss4UIA4RQthlhgEpB2kW5rk8+bRp1FOdnRM2L9RmS2dWsMraI0KqaeEmOQeoTvA2nf8A0dsa6n0WQA4wgs28vkwzMaCRoQSwtKZ6khAtyEvlvjwky5EpE1SiuYq5Uo7CHUlI2bt8VrW7HmTLdV0Ko7a1z+bI9G6DdTqS4D8g57Ry+xG0M7xZ0rpNKEJKDyyzfogbOjZFKs0+oqJkjChmci23Ib77YG0lKVqfZtO+IXNRXB3Gmdr329PAQ0egsVqclV3P9bY1WqH52v8ArKPRaSM+zCNBqh+drvrKPRaSFp3lsj1vYyetpaorD+upvRlRJS0SJ9HMkLcpmLHJbJgk4grYRZvwiLXEfH1n01L6MqPGg9IBISpRZJDEs+FaRY32HI9yO9223LCMHZpWl1TKGltTESpQTJdRFwSHWm2QIuq18LOACp+tVQ0TpUrPBrssZHYoZuDkS1+cXjo0mlxkFCkjk4iDkXchs9oxEbSBsDRmdPakGbhmyimWSQSSq4UVWVa5ueVzurMkG/Nwujtn9GUNPbPTz3R6d0TSNH4QCbEjKLtOsjLZ9zEfuoHdivpSkRQgLmzzMPBsSQBcEdSBm9mHNGXpNZJxVwi1CTKUrkukEgWZgzqJYZeSJKKm6ceCLVW773PykbGtmCWHdgCQOchpksDeSklhGZ0trCzpRkTYC5NyoZG9lGwtvJuIqaQ0qqYvBLPCFkJCiwsLAFrXBukftHZF+g1fCAOEkKmK2rxqDjIAYQwAgc4U9eWOuidvOOP55AsiiUtWOYQ4FgTkGa+8tZhYbI6tqXnW/XZn8KnjHK0JmRIQkEWxrUoBnfrh5d0bLU4Xrfrsz+FTxU9R2SbZavrjXGMYryZLWBDz6v62n0SkgXLQxeDWmkvUVn1pPolLGf0npeXJDKLq7EXV3tkaMY79M4/My4y26hS+RodEzwmRNUR1JfuqSAn74x1fptKVXJmLuAAbgb1HY+cVajTs6ak8rgZSmCgksVYRhDqzNjcJhaI0BOnuaaWyR/qrZKf2HzPPfpEVY6RJJ2s0nq2py9Nde5R0hXTJhwqBS+UtD4ldJZ2g7q9q3PUnFwgp09ihIK+6r7nI5oOaM1WmyyFKlhcyYzzJigTcPkCS1sr92DdHQcGJgmTASGVYBKQCCGY87+SD11H4YLCOLIblunLMirorV2TTsUh1knlqus8sZbrbEgQ2kq0j4pIZRseYF/OFeePNZpTFLQUgpUC5XvP6PffdeI6CmL41ZnffvnfFK7UNlrT6THxz/AvUcvCUDcpPnEHNRf8ABj6ar9JnwElnlp+cnziDmo3+DH09X6VURHp+49b2M1p5P5XWfPpP4C4z+l9JcElg2NXUjdvUeYbtptG+0nqjOXUTpsudJCZ3BEomSFzGMtBQCFInozBNmgdO/s4mLJUpdIScz8GnbMv/AHka1WojCG1mPOpylk5CULmzMCbkuSTsHXKVvJ8thGm0bSJkpwql4udyFHu743FN/ZzMlvgXRpe5/JZ191zWRaOplQf9Wj8Um+9xW1NkrXiPCNDTThTy1yZJNaj9eHz+MN933wpVQgdRJdW9RfyRrE6kT/lKPxSb75EqdUKgZTaTxSb73FT05ltautdIv+fUzEqjWtsZsMhsgnLlBIYQYGq9V8vSeKTPe4R1Yqvl6TxSZ73Ebom+43rY+GA56o0ep/52u+sS/RKSKx1TqT/rUnik33uCuruhV0/DGbMRMXOmiYSiWZaUtLlSgAkrWcpQLvtiampwfJWvvVmMIxGtyHqKwfrqT0dUBkKVJU7OlXVCN/pTU+bMqJs1E6SEzTLJRNkLmFKpaDLBCkT0ZgmxEQL1NqCGM2jb6pN98jmymUpZRNptVCqG1pmeoaqXmiaqUd3VD+rnZti8mfKCcK6olNrBF9+bb/NFziDN7Oj8Vne+QhqDN+Uo/FZ3vkCqmjuWqpk8tP8ACJktb6+QpMvg0rmLx2KziKixAGG732eeIpGp8yZLVMqCcWEkSweZxjUM8mwi0beVqXUJIUmZRApdj8EmuHsWerta0WuL1Z8vSeKTfe40KbXCvYzM1GJ2b4dPvObS9HsxRZtmyLaJk4WvGzTqTPGUyj8Vne+RINUan5Wj8Vne9xnOqZpx1kEsYZixLmq3xv8AU8Xrfri/4VPFYaq1XytH4rN97gvq7oddOmbwsxMxc6cqaooQZaQ6ZaGCStR6zftiSqDj1K2pvVuMdjm2vM5Ym1QQrADVpxHm+CUjMdm2MfSUhW/Ao4Q9dMV1I6Scz0/ZjrumtQ1z501eOnUibMTMCJsiYspUJUuUWVLqEAgiWCxG2EjUyoAwhdEEgMAKWcAB0CrjRr1ChDb3M9w5yctpNEpE0GeTNbpCejojWUk7CPi5+EM2FewbhY/dGj4jzuzovFp3vkeOIs7sqLxaf75FCz1JvLZpV3VRjt2/oDDPUQnHUoASR1IJNstjRWXWIKiUBU1fZLy72Qg6NRp3ZUXi073uJ0ap1KcplGP/ABp3vcRuEjpaiqPRP8jP01AScS7nzdEX8LQV4uVfytH4tO97huLdX8rR+LTve4hdEn3O/eRfZgdKuWj5yfOI0Oo3+E/+er9KqIpnVeqcHhKNwXH5NO6e24Nau6JVTU4lLWFqxzVqUlJSCZk2ZNLJJJAGNszlE9UHBclfUXK3GCLSesyKeaJa0qPJCsQbI8I9i2RQgc5mpiA67SWyWzWLBjdg13N32WYxb0muoCviUIUlh1TZ8pwTiBA6jYbEnY0Usdc5SUS9pCmTbYlkmZk+ZOT7colKpfk6wylYGxctK1ANdkXVYElyMt/TaIqPWRK5aphQpKUJCjcFgUhQfIOS4Z9l2eK0qqrApKVoQCpMzCQA4UEqwvy2zCOnEcsLxJKVW4VBSZbsgpy5ZxJxhQxN1Li24EboBDTNdJAALTCD+iMmcEDFd7d+7RJXa2SpalIwrUpLOAAOqDpuotcEHuxBKl1apiFKlygBySWSSUFrPiJGwsOufMAEzTV1iioBCEjlsqxO3AwKzdwMx/Jjye52tMtKgCld0pULDJQe97EeXY92jk64yVEhljJiySGJAckKYZ79nQ8lLOqioY5csJc4mbqQDhuFm752tbNy3ijXVlSOFly0IflYWJAyF8RzISbDMAc8AZYdhQoUdnQK0vp0U55SCoYQbEO/KsxDdabvHmZrPKStaVBQKCQSwItld9t7Z25w76TXUiZ8UlCkYQ+JrF1YuuGxj3OckQyxV8CvEE8K6SgskAsoYwbkdSLHn3gQjkkl60yihSyFhKSkZAvidrAnaClt7b48J1slEpssBQcE4RtIOarMxz3Wdw9aXMr0sODlkAM5KQ5cXCQRYAKtb7xaqZlWFkIlSsALJKrWdIGSnDXOV8LMC0LIHmn1ulLCylK+SlSxlyglOJV3YNYX2qEeeOUl2CVkOA7AOS9rnmN8rZ5O1OqrxpxSpQ5C3bC45PJT1RLFQSS3NCFRVqQoiUlKhMRhAKRiQCcYcqUMghL7Co2OG5kMkh1sl4QoJWUlZS/J2JSolnfJWWfJNsn9r1olDCcK8KkYwWGWJSLgm1x5REdQusC14Jcspc4HYbwCSFO5GHMbSLMCr1MXV8HaXLC8RDBiAliRmpiQW7+UAZLujNLJnhRQFAJIHKYO4ChYE7CM4uwBM6uCrS5TMHuBdxsxuQ2LaL2Y5wXolLMtJmABfXAZZltp2NthjRQ0hrAmTMKVoVhSzrGTlJUBdnLDIF+bJ/CtaZWFSkpWrDhcAJHVdSxKm3W5wM3Ak0hNqQsiVLQtDJYqax2uMYcN90VDMrE4hwctXYqOEYi5NwFhmBPdGy6oWRZJzrRKZKmWQpSkCwBxDDsJu5WA/wB14eXrNKUtKE4iVEB2DB7Da5uwLZOI8VQqSZhQlASAeDskurEgOXOxAWNlyRdg/l6sJJEuXjCwAwDKQynJ5djiKSzjMjnhZEeV65042q2jIc7sxL5Zh8xztJxolnEyVnAkqNkjJSE7Vb155ck3iCml1ONa1ypQdJFgkFwlRRysRJ5W8MynteJcdUEIHAoUrCMZOG6nZWSgA4CVWBZ22QZEeuNErCVMtgoIU4AYlKlb7tgILP3Yaj1plTClICwpRAAIGZwi5B/ST39rFlMqKgIcykk8GFFhiPCYgCAkLdTIc55jOKc81isBMmSCFYgLFlDJiV85uA9tj2QGkeHeI5RVhTiDKYOBk7XbuvEkM6RmdOy0KqAFT1yviwGSlRfEpSQxHeyzKOiKCaSmUOEE+ekFaZfYlJViwnlMyQyi+y8G9LKmcKMFMiaAlLLLOkurKxNrHuxVBmGVeilp+MHxZTis0wlTBOaSRkC7qbMQgK+lJlOAiWqfMBlhUokJL2YKcq3FIBYmyhvBhpVNThQmpqJhwKRidKySHKinqXL4VONjkm8W5BmzJo4SjlpSQcRUkFQLk9UzG5Oy9y9xHiWZnKUmjSlSggrcE4mIDJSWD4VLL98PaARTw0ocCpmDE5cJUEtyiQGAt1Si25RLXaxORTplIT8ImATFLUGBdZUUpUMIA64CwucRYXiRCllnoEB+q5NxdIPWsbX2D7KoPL0bKUzykFgQHQLA3IuLZnvmGBm6aTIxhSKlagkLWsEKLpwquGAAz53ALCIEUcgoB+ETylR4NIA2pKQ6Gsm6ksTstsjUnREnFi4ND4SjINhLEgjI5DZEidHywzS0ckunkixLO1rZDvQ8DwVaPTspauDxHhASlihSXKcyAzN3fuglECaGWFYghIU5LhIdy7l22ue/FnAYYwVpLQvDKxcItIYBk5Z532tb+rVBqqGWkzVKQpCUsbkEKSolzZuTuzUo7Y0HBmFwZ3QuA4AidWE4cJmTCy8YL3TySlgdgYt0MI8ytVkB3mLViSUl2yKkKtuHIAbdB3gzC4MwcBwAafVVKSs8LMUpacOIs4GJKmtmCU3G1zvhpuqSCEtMWkpRgBDOeUpRJIYl8RB3uYP8GYXBndBwHAFm6uAqUoTZiSoDI5MEAnnUQhn54saM0OJJUQtSsTO/NYd4Wu5glwZ3QuDMHAcHmFHrgzDFLQ8gZjTSJPDqxz5kpTJfCk4TZgMQFzfL5w2x4KJCFBJnrBlz1TLoPVDkqSOSwTc9AmPmUkXtKlfCHDSomggcs8wDPyT2RboMVJs2YcRNCkqVmd92JfC5d8TjziOTkrro6ZQWBOWoFKl4Ak2AVjUQkgX5KhdtvPEqxIWpIFRM6lKAGXeykgu1szewse5IvFKWUyqNOEEpxM5UhsObbWSXLuFNmFM656woAUacRQlSrDkllMHCbkYAGz5mzBFCbSyCok1MzFyi2E4mSCC1tiTnkyiclWmlyJQxjh5ikqlBQDKKiABNJSrIulBLZ8pce0KWVl6BNyGOB2e6nITyi5e3ZfomPcuqW5BpEpmCU6eSTZ0pKWCcmUoMNxYGEBUNLTkg/CZrmyRhUTyiGGWV0jcwSNl78vR0udLEpM5Z4JeJyDjB5aczndy/4xCZ8y5FCkFwGKbkAFiCEtySEdLWG4homcrhFBVPwWIYioCxObEtc3N9774BkStWQVAmdMYF0jd2IBfZ/WUG4UKGdIcQoUKGhMUPDQoAHAh4UKGMUKFCgGKLCMhChQMTHhQoUcnIoUKFAAoUKFAAoUKFAAojnQoUAIihQoUdHQxhoUKEIUMYaFAAoeFCjlgIwnhoUA0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91498" name="Picture 10" descr="http://t3.gstatic.com/images?q=tbn:ANd9GcSDQ3LCWJ0AWFQomHm0PWfzZt-XWlBZQB9NgMXl3QCy5hWChzGP"/>
          <p:cNvPicPr>
            <a:picLocks noChangeAspect="1" noChangeArrowheads="1"/>
          </p:cNvPicPr>
          <p:nvPr/>
        </p:nvPicPr>
        <p:blipFill>
          <a:blip r:embed="rId2" cstate="print">
            <a:clrChange>
              <a:clrFrom>
                <a:srgbClr val="FBF1F9"/>
              </a:clrFrom>
              <a:clrTo>
                <a:srgbClr val="FBF1F9">
                  <a:alpha val="0"/>
                </a:srgbClr>
              </a:clrTo>
            </a:clrChange>
          </a:blip>
          <a:srcRect/>
          <a:stretch>
            <a:fillRect/>
          </a:stretch>
        </p:blipFill>
        <p:spPr bwMode="auto">
          <a:xfrm>
            <a:off x="5220072" y="2708920"/>
            <a:ext cx="3744416" cy="3672408"/>
          </a:xfrm>
          <a:prstGeom prst="rect">
            <a:avLst/>
          </a:prstGeom>
          <a:noFill/>
        </p:spPr>
      </p:pic>
      <p:pic>
        <p:nvPicPr>
          <p:cNvPr id="191500" name="Picture 12" descr="http://www.picgifs.com/graphics/t/tooth-brushing/graphics-tooth-brushing-907563.gif"/>
          <p:cNvPicPr>
            <a:picLocks noChangeAspect="1" noChangeArrowheads="1"/>
          </p:cNvPicPr>
          <p:nvPr/>
        </p:nvPicPr>
        <p:blipFill>
          <a:blip r:embed="rId3" cstate="print"/>
          <a:srcRect/>
          <a:stretch>
            <a:fillRect/>
          </a:stretch>
        </p:blipFill>
        <p:spPr bwMode="auto">
          <a:xfrm>
            <a:off x="5364088" y="188640"/>
            <a:ext cx="3456384" cy="2232248"/>
          </a:xfrm>
          <a:prstGeom prst="rect">
            <a:avLst/>
          </a:prstGeom>
          <a:noFill/>
        </p:spPr>
      </p:pic>
      <p:sp>
        <p:nvSpPr>
          <p:cNvPr id="8" name="7 - TextBox"/>
          <p:cNvSpPr txBox="1"/>
          <p:nvPr/>
        </p:nvSpPr>
        <p:spPr>
          <a:xfrm>
            <a:off x="971600" y="188640"/>
            <a:ext cx="2952328" cy="369332"/>
          </a:xfrm>
          <a:prstGeom prst="rect">
            <a:avLst/>
          </a:prstGeom>
          <a:noFill/>
          <a:ln>
            <a:solidFill>
              <a:srgbClr val="C00000"/>
            </a:solidFill>
          </a:ln>
        </p:spPr>
        <p:txBody>
          <a:bodyPr wrap="square" rtlCol="0">
            <a:spAutoFit/>
          </a:bodyPr>
          <a:lstStyle/>
          <a:p>
            <a:r>
              <a:rPr lang="el-GR" dirty="0" smtClean="0"/>
              <a:t>Βούρτσισμα των δοντιών</a:t>
            </a:r>
            <a:endParaRPr lang="el-GR" dirty="0"/>
          </a:p>
        </p:txBody>
      </p:sp>
      <p:sp>
        <p:nvSpPr>
          <p:cNvPr id="9" name="8 - TextBox"/>
          <p:cNvSpPr txBox="1"/>
          <p:nvPr/>
        </p:nvSpPr>
        <p:spPr>
          <a:xfrm>
            <a:off x="179512" y="692696"/>
            <a:ext cx="4788024" cy="5047536"/>
          </a:xfrm>
          <a:prstGeom prst="rect">
            <a:avLst/>
          </a:prstGeom>
          <a:solidFill>
            <a:schemeClr val="accent2">
              <a:lumMod val="75000"/>
            </a:schemeClr>
          </a:solidFill>
          <a:ln>
            <a:solidFill>
              <a:srgbClr val="C00000"/>
            </a:solidFill>
          </a:ln>
        </p:spPr>
        <p:txBody>
          <a:bodyPr wrap="square" rtlCol="0">
            <a:spAutoFit/>
          </a:bodyPr>
          <a:lstStyle/>
          <a:p>
            <a:pPr>
              <a:buFont typeface="Arial" pitchFamily="34" charset="0"/>
              <a:buChar char="•"/>
            </a:pPr>
            <a:r>
              <a:rPr lang="el-GR" sz="1600" dirty="0" smtClean="0">
                <a:solidFill>
                  <a:schemeClr val="bg1"/>
                </a:solidFill>
              </a:rPr>
              <a:t>Οι τρίχες της οδοντόβουρτσας τοποθετούνται σε μικρή γωνία  με τα ούλα</a:t>
            </a:r>
          </a:p>
          <a:p>
            <a:pPr>
              <a:buFont typeface="Arial" pitchFamily="34" charset="0"/>
              <a:buChar char="•"/>
            </a:pPr>
            <a:r>
              <a:rPr lang="el-GR" sz="1600" dirty="0" smtClean="0">
                <a:solidFill>
                  <a:schemeClr val="bg1"/>
                </a:solidFill>
              </a:rPr>
              <a:t>Βουρτσίζονται όλες οι επιφάνειες των δοντιών, εξωτερική, εσωτερική και μασητική</a:t>
            </a:r>
          </a:p>
          <a:p>
            <a:pPr>
              <a:buFont typeface="Arial" pitchFamily="34" charset="0"/>
              <a:buChar char="•"/>
            </a:pPr>
            <a:r>
              <a:rPr lang="el-GR" sz="1600" dirty="0" smtClean="0">
                <a:solidFill>
                  <a:schemeClr val="bg1"/>
                </a:solidFill>
              </a:rPr>
              <a:t>Η εξωτερική και εσωτερική επιφάνεια βουρτσίζονται με κινήσεις πάνω-κάτω και η μασητική με οριζόντιες μέσα-έξω</a:t>
            </a:r>
          </a:p>
          <a:p>
            <a:pPr>
              <a:buFont typeface="Arial" pitchFamily="34" charset="0"/>
              <a:buChar char="•"/>
            </a:pPr>
            <a:r>
              <a:rPr lang="el-GR" sz="1600" dirty="0" smtClean="0">
                <a:solidFill>
                  <a:schemeClr val="bg1"/>
                </a:solidFill>
              </a:rPr>
              <a:t>Οι κινήσεις επαναλαμβάνονται έξι ως δέκα φορές σε κάθε περιοχή</a:t>
            </a:r>
          </a:p>
          <a:p>
            <a:pPr>
              <a:buFont typeface="Arial" pitchFamily="34" charset="0"/>
              <a:buChar char="•"/>
            </a:pPr>
            <a:r>
              <a:rPr lang="el-GR" sz="1600" dirty="0" smtClean="0">
                <a:solidFill>
                  <a:schemeClr val="bg1"/>
                </a:solidFill>
              </a:rPr>
              <a:t>Δεν χρειάζεται μεγάλη πίεση στα δόντια, που μπορεί να τραυματίσει τα ούλα</a:t>
            </a:r>
          </a:p>
          <a:p>
            <a:pPr>
              <a:buFont typeface="Arial" pitchFamily="34" charset="0"/>
              <a:buChar char="•"/>
            </a:pPr>
            <a:r>
              <a:rPr lang="el-GR" sz="1600" dirty="0" smtClean="0">
                <a:solidFill>
                  <a:schemeClr val="bg1"/>
                </a:solidFill>
              </a:rPr>
              <a:t>Με την άκρη των τριχών καθαρίζονται οι ενδιάμεσες περιοχές των δοντιών με κινήσεις πάνω-κάτω</a:t>
            </a:r>
          </a:p>
          <a:p>
            <a:pPr>
              <a:buFont typeface="Arial" pitchFamily="34" charset="0"/>
              <a:buChar char="•"/>
            </a:pPr>
            <a:r>
              <a:rPr lang="el-GR" sz="1600" dirty="0" smtClean="0">
                <a:solidFill>
                  <a:schemeClr val="bg1"/>
                </a:solidFill>
              </a:rPr>
              <a:t>Βουρτσίζεται απαλά η επιφάνεια της γλώσσας και των παρειών</a:t>
            </a:r>
          </a:p>
          <a:p>
            <a:pPr>
              <a:buFont typeface="Arial" pitchFamily="34" charset="0"/>
              <a:buChar char="•"/>
            </a:pPr>
            <a:r>
              <a:rPr lang="el-GR" sz="1600" dirty="0" smtClean="0">
                <a:solidFill>
                  <a:schemeClr val="bg1"/>
                </a:solidFill>
              </a:rPr>
              <a:t>Μετά το τέλος του βουρτσίσματος το στόμα ξεπλένεται καλά με νερό</a:t>
            </a:r>
          </a:p>
          <a:p>
            <a:pPr>
              <a:buFont typeface="Arial" pitchFamily="34" charset="0"/>
              <a:buChar char="•"/>
            </a:pPr>
            <a:r>
              <a:rPr lang="el-GR" sz="1600" dirty="0" smtClean="0">
                <a:solidFill>
                  <a:schemeClr val="bg1"/>
                </a:solidFill>
              </a:rPr>
              <a:t>Ο συνολικός χρόνος βουρτσίσματος πρέπει να διαρκεί τουλάχιστον τρία λεπτά</a:t>
            </a:r>
          </a:p>
          <a:p>
            <a:endParaRPr lang="el-GR"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123728" y="548680"/>
            <a:ext cx="4680520" cy="1754326"/>
          </a:xfrm>
          <a:prstGeom prst="rect">
            <a:avLst/>
          </a:prstGeom>
          <a:solidFill>
            <a:schemeClr val="bg2"/>
          </a:solidFill>
          <a:ln>
            <a:solidFill>
              <a:srgbClr val="C00000"/>
            </a:solidFill>
          </a:ln>
          <a:effectLst>
            <a:outerShdw blurRad="50800" dist="38100" dir="13500000" algn="br" rotWithShape="0">
              <a:prstClr val="black">
                <a:alpha val="40000"/>
              </a:prstClr>
            </a:outerShdw>
          </a:effectLst>
        </p:spPr>
        <p:txBody>
          <a:bodyPr wrap="square" rtlCol="0">
            <a:spAutoFit/>
          </a:bodyPr>
          <a:lstStyle/>
          <a:p>
            <a:pPr algn="ctr"/>
            <a:r>
              <a:rPr lang="el-GR" b="1" dirty="0" smtClean="0"/>
              <a:t>Οδοντικό νήμα</a:t>
            </a:r>
          </a:p>
          <a:p>
            <a:pPr algn="ctr"/>
            <a:endParaRPr lang="el-GR" b="1" dirty="0" smtClean="0"/>
          </a:p>
          <a:p>
            <a:r>
              <a:rPr lang="el-GR" dirty="0" smtClean="0"/>
              <a:t>Είναι σχεδιασμένο για τον καθαρισμό των επιφανειών μεταξύ των δοντιών. Πρέπει να χρησιμοποιείται τουλάχιστον μία φορά την ημέρα, πριν ή μετά το βούρτσισμα </a:t>
            </a:r>
            <a:endParaRPr lang="el-GR" dirty="0"/>
          </a:p>
        </p:txBody>
      </p:sp>
      <p:pic>
        <p:nvPicPr>
          <p:cNvPr id="7" name="Picture 8" descr="http://t1.gstatic.com/images?q=tbn:ANd9GcQEpUEkA1AdaUnWf572Qiq13y3e0og9U1_JcqR2Q2gw6PjVFxQI"/>
          <p:cNvPicPr>
            <a:picLocks noChangeAspect="1" noChangeArrowheads="1"/>
          </p:cNvPicPr>
          <p:nvPr/>
        </p:nvPicPr>
        <p:blipFill>
          <a:blip r:embed="rId2" cstate="print"/>
          <a:srcRect/>
          <a:stretch>
            <a:fillRect/>
          </a:stretch>
        </p:blipFill>
        <p:spPr bwMode="auto">
          <a:xfrm>
            <a:off x="3313162" y="3140968"/>
            <a:ext cx="2266950" cy="2019301"/>
          </a:xfrm>
          <a:prstGeom prst="rect">
            <a:avLst/>
          </a:prstGeom>
          <a:noFill/>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323528" y="116632"/>
            <a:ext cx="4896544" cy="400110"/>
          </a:xfrm>
          <a:prstGeom prst="rect">
            <a:avLst/>
          </a:prstGeom>
          <a:solidFill>
            <a:schemeClr val="accent1">
              <a:lumMod val="60000"/>
              <a:lumOff val="40000"/>
            </a:schemeClr>
          </a:solidFill>
        </p:spPr>
        <p:txBody>
          <a:bodyPr wrap="square" rtlCol="0">
            <a:spAutoFit/>
          </a:bodyPr>
          <a:lstStyle/>
          <a:p>
            <a:pPr algn="ctr"/>
            <a:r>
              <a:rPr lang="el-GR" sz="2000" b="1" dirty="0" smtClean="0">
                <a:solidFill>
                  <a:schemeClr val="bg1"/>
                </a:solidFill>
              </a:rPr>
              <a:t>Χρήση οδοντικού νήματος</a:t>
            </a:r>
            <a:endParaRPr lang="el-GR" sz="2000" b="1" dirty="0">
              <a:solidFill>
                <a:schemeClr val="bg1"/>
              </a:solidFill>
            </a:endParaRPr>
          </a:p>
        </p:txBody>
      </p:sp>
      <p:sp>
        <p:nvSpPr>
          <p:cNvPr id="4" name="3 - TextBox"/>
          <p:cNvSpPr txBox="1"/>
          <p:nvPr/>
        </p:nvSpPr>
        <p:spPr>
          <a:xfrm>
            <a:off x="323528" y="751344"/>
            <a:ext cx="4896544" cy="5355312"/>
          </a:xfrm>
          <a:prstGeom prst="rect">
            <a:avLst/>
          </a:prstGeom>
          <a:solidFill>
            <a:schemeClr val="accent2">
              <a:lumMod val="60000"/>
              <a:lumOff val="40000"/>
            </a:schemeClr>
          </a:solidFill>
        </p:spPr>
        <p:txBody>
          <a:bodyPr wrap="square" rtlCol="0">
            <a:spAutoFit/>
          </a:bodyPr>
          <a:lstStyle/>
          <a:p>
            <a:pPr>
              <a:buFont typeface="Wingdings" pitchFamily="2" charset="2"/>
              <a:buChar char="§"/>
            </a:pPr>
            <a:r>
              <a:rPr lang="el-GR" dirty="0" smtClean="0"/>
              <a:t>Κόψτε ένα κομμάτι νήματος περίπου μισό μέτρο</a:t>
            </a:r>
          </a:p>
          <a:p>
            <a:pPr>
              <a:buFont typeface="Wingdings" pitchFamily="2" charset="2"/>
              <a:buChar char="§"/>
            </a:pPr>
            <a:r>
              <a:rPr lang="el-GR" dirty="0" smtClean="0"/>
              <a:t>Τυλίξτε το μεγαλύτερο μέρος του γύρω από το μέσο δάκτυλο του ενός χεριού και το υπόλοιπο στο ίδιο δάκτυλο του άλλου χεριού. Το τελευταίο θα μαζεύει το νήμα που έχει χρησιμοποιηθεί</a:t>
            </a:r>
          </a:p>
          <a:p>
            <a:pPr>
              <a:buFont typeface="Wingdings" pitchFamily="2" charset="2"/>
              <a:buChar char="§"/>
            </a:pPr>
            <a:r>
              <a:rPr lang="el-GR" dirty="0" smtClean="0"/>
              <a:t>Κρατήστε σφικτά το νήμα ανάμεσα στους δείκτες και τους αντίχειρες του κάθε χεριού, αφήνοντας ένα ενδιάμεσο τμήμα 3-4</a:t>
            </a:r>
            <a:r>
              <a:rPr lang="en-US" dirty="0" smtClean="0"/>
              <a:t>cm</a:t>
            </a:r>
            <a:r>
              <a:rPr lang="el-GR" dirty="0" smtClean="0"/>
              <a:t>. Το τμήμα αυτό πρέπει να αλλάζει έπειτα από τη χρήση του σε κάθε επιφάνεια</a:t>
            </a:r>
          </a:p>
          <a:p>
            <a:pPr>
              <a:buFont typeface="Wingdings" pitchFamily="2" charset="2"/>
              <a:buChar char="§"/>
            </a:pPr>
            <a:r>
              <a:rPr lang="el-GR" dirty="0" smtClean="0"/>
              <a:t>Περάστε το νήμα μεταξύ των δοντιών με ήπιες κινήσεις. Όταν πλησιάσει τα ούλα λυγίστε το σε σχήμα </a:t>
            </a:r>
            <a:r>
              <a:rPr lang="en-US" dirty="0" smtClean="0"/>
              <a:t>C</a:t>
            </a:r>
            <a:r>
              <a:rPr lang="el-GR" dirty="0" smtClean="0"/>
              <a:t> και περάστε το απαλά ανάμεσα στο ούλο και το δόντι</a:t>
            </a:r>
          </a:p>
          <a:p>
            <a:pPr>
              <a:buFont typeface="Wingdings" pitchFamily="2" charset="2"/>
              <a:buChar char="§"/>
            </a:pPr>
            <a:r>
              <a:rPr lang="el-GR" dirty="0" smtClean="0"/>
              <a:t>Τρίψτε ήπια την επιφάνεια του δοντιού με πάνω-κάτω κινήσεις</a:t>
            </a:r>
          </a:p>
          <a:p>
            <a:pPr>
              <a:buFont typeface="Wingdings" pitchFamily="2" charset="2"/>
              <a:buChar char="§"/>
            </a:pPr>
            <a:r>
              <a:rPr lang="el-GR" dirty="0" smtClean="0"/>
              <a:t>Επαναλάβετε στην απέναντι επιφάνεια</a:t>
            </a:r>
          </a:p>
          <a:p>
            <a:pPr>
              <a:buFont typeface="Wingdings" pitchFamily="2" charset="2"/>
              <a:buChar char="§"/>
            </a:pPr>
            <a:r>
              <a:rPr lang="el-GR" dirty="0" smtClean="0"/>
              <a:t>Στο τέλος ξεπλένεται το στόμα με νερό</a:t>
            </a:r>
          </a:p>
          <a:p>
            <a:endParaRPr lang="el-GR" dirty="0"/>
          </a:p>
        </p:txBody>
      </p:sp>
      <p:pic>
        <p:nvPicPr>
          <p:cNvPr id="5" name="Picture 12" descr="http://us.cdn2.123rf.com/168nwm/cucsmiki/cucsmiki1010/cucsmiki101000059/8030116-woman-using-tooth-thread.jpg"/>
          <p:cNvPicPr>
            <a:picLocks noChangeAspect="1" noChangeArrowheads="1"/>
          </p:cNvPicPr>
          <p:nvPr/>
        </p:nvPicPr>
        <p:blipFill>
          <a:blip r:embed="rId2" cstate="print"/>
          <a:srcRect/>
          <a:stretch>
            <a:fillRect/>
          </a:stretch>
        </p:blipFill>
        <p:spPr bwMode="auto">
          <a:xfrm>
            <a:off x="6516215" y="908720"/>
            <a:ext cx="1800200" cy="1440160"/>
          </a:xfrm>
          <a:prstGeom prst="rect">
            <a:avLst/>
          </a:prstGeom>
          <a:noFill/>
        </p:spPr>
      </p:pic>
      <p:pic>
        <p:nvPicPr>
          <p:cNvPr id="6" name="Picture 6" descr="http://www.dentalcentar.rs/media/konac-za-zube.jpg"/>
          <p:cNvPicPr>
            <a:picLocks noChangeAspect="1" noChangeArrowheads="1"/>
          </p:cNvPicPr>
          <p:nvPr/>
        </p:nvPicPr>
        <p:blipFill>
          <a:blip r:embed="rId3" cstate="print"/>
          <a:srcRect/>
          <a:stretch>
            <a:fillRect/>
          </a:stretch>
        </p:blipFill>
        <p:spPr bwMode="auto">
          <a:xfrm>
            <a:off x="6444207" y="2780928"/>
            <a:ext cx="1872208" cy="1368152"/>
          </a:xfrm>
          <a:prstGeom prst="rect">
            <a:avLst/>
          </a:prstGeom>
          <a:noFill/>
        </p:spPr>
      </p:pic>
      <p:pic>
        <p:nvPicPr>
          <p:cNvPr id="7" name="Picture 2" descr="http://t2.gstatic.com/images?q=tbn:ANd9GcT6BAfUNa6U3MeyjYbaZ6_E0FNx52w7pCL1sq-GzSbbenesM6SlbQ"/>
          <p:cNvPicPr>
            <a:picLocks noChangeAspect="1" noChangeArrowheads="1"/>
          </p:cNvPicPr>
          <p:nvPr/>
        </p:nvPicPr>
        <p:blipFill>
          <a:blip r:embed="rId4" cstate="print"/>
          <a:srcRect/>
          <a:stretch>
            <a:fillRect/>
          </a:stretch>
        </p:blipFill>
        <p:spPr bwMode="auto">
          <a:xfrm>
            <a:off x="6516216" y="4581128"/>
            <a:ext cx="1800199" cy="1368152"/>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AutoShape 4" descr="data:image/jpeg;base64,/9j/4AAQSkZJRgABAQAAAQABAAD/2wCEAAkGBxAREhISDxAQDxAQEA8QDw8PDw8PDw8PFBUWFhQRFBQYHCggGBolHBQUITEhJSkrLi4uFx8zODMsNygtLisBCgoKDg0OGhAQGywcHx0sLCwsLCwsLCwsLCwsLCwsLCwsLCwsLCwvLCwsLCwsLCwtLCwsLCwsLCwsLCwsKzcrLP/AABEIAPEA0QMBIgACEQEDEQH/xAAcAAABBQEBAQAAAAAAAAAAAAADAAECBAUHBgj/xABHEAACAQIDBAQMAwMJCQAAAAAAAQIDEQQhMQUSQVEGYXGBExQiMlN0kZOhsbPRIyTBQlLxMzREcnOSsuHwFVRiY2SCg6LS/8QAGQEAAwEBAQAAAAAAAAAAAAAAAQIDBAAF/8QAKREAAgICAgICAQMFAQAAAAAAAAECEQMhEjEEURNBIgUyYUJxgZGhFP/aAAwDAQACEQMRAD8A8jhMPS8HT3qVJt0qV34KDk3urjYl4tR9FS91D7FfC1Pw6X9nTX/qsgrnmYnCR7sKpaHnh6Nl+FS19FD7DPD0b/yVL3UPsClPhnkLfy1OeOQdeg/i1H0VL3UPsP4vR9FS91D7AZTzJqV+4VwkdS9E/FqPoqXuofYmsLR9DR91D7AozJKoI1Iao+gnitH0NH3UPsJ4aj6Gj7qH2I+EHU8wVINR9Eo4Wj6Gj7qH2F4rR9DR91D7EPCChU1OqZ1R9E/FKPoaPuofYbxWj6Gj7qH2I7+Q0p5I6pnVH0E8Wo+ho+6h9heK0fQ0fdQ+xHwgo1Mzqmd+Pol4rR9DR91D7C8Uo+ho+6h9iCqZMbfyBU/Z1R9E/FKPoaK/8UPsN4pRz/Bo34WpQ+wp1M0yzgIXbk/NjmnzFbml2Q8jLDDjc2uheJ0KcfKpUr/2UM+rQpwwtLO9Klzv4OHs0D4+vd2XAqqY0eVHnfpuKUrzz7l0v4CPDUfRUvdQ+wlhqPoqXuofYH4QdVckPxlR66UPpBlhaPoaXuofYlDCUb/yNL3UPsC8Jn3E6dW+RP8AJNHNRo8Pf+r/AHRELiNpm0epwz/Cgv8AlwfwRN1P9IDhvMp/2dP5IlLQ0VY0ekJzGjO6ISenWLeSdjqGsM5eT2WJKYJPJoW/oK4nJh94lCQFS1HTJPGNyDKY0p8sgSl9yO+MsaBZYjIff7it4TIfeH+NHcg6lYbfyBOWZHezO+NAsM6mgylnfnkBUsh3LK/IHBHciwp527hoy1QFyzTH3/8AMDxrsPL6YejeTUY6t5dXM1sTNU4bq00A7Lw+7HfllKWi5RM3aWIc27aRZg4/JkpdHh+RN+XnWJftj2RnPN9wzkBdTQW/qb440kezGoql0gzk7oinqC8JkhKdn2jcExuRZ3ycJlWMsmEhLNdpHJj6C3pnkBDCHMdnvf8AYWIhQo1ZU26cqNKalDyspRTV7aame45taduh2no/RvgsHlrg8L3/AIUTyXTPokmnXw0bNZ1KSWTjxlFc1yF5SiUhk0c9ay1WQ7zzFvWeuvUSisi6knspZG+fO6Gj8h2tHyyHaOTR1iT0EpZMYSWvWFINj7w6B8CTYaOsklkxLNdYr29g2gQWK5KehFEuAGCyK17ho8gjXEaUbMB1g28uwt7Ow7qzjH9lZzf6FdRzslrw6z0GDoKhTzspu8pPjfl3GbyZ8VS7Zi83yfix67ekC2rilHKPUutGGnm+vXMJicQ5tvle3YA3tGHBiUEL4WD4sdv9z7Gvl3ieqHk+FrEG3nzTRajauh3pbkx+T6yL1vzJLj8AjJhU8xL9bgg9PVAkg3pnkxCETMx9P9GlfB4O3+5YT6USziaepW6MySweDz/oWE+lEu1JOWmRz2Tho5V0m6M1FX/AhKUar3koxVoSvnfkrlrZ3QOUlevNpt+ZS/Vs6VQwSvd695ajBLJJIVY2Ueaujnk+gOHs0vCx5+XfPsMbaXQapFN0Jqf/AAT8l9ieh1qSKlejfgFwa6Z0c19nBsdgqtFuNanKEr5Jpr2PiV0zuGM2fCotypGM48YzipL4nj9r9BISu8PJ0+KhK8qfYnqvicsjiVU0znse4c0Np7Fr4d/i03FPJS86L70Z7g1oUWZDIeUshb38bXZGMeDN3ox0cqYuerhSi/LqL/DHmxZZvR39zOweBq1pKFGEpyfCKvbtfA9NhugOLl58qVK/C7m++x0nZOxqVCChSiopWvlm+18Waiw6XACU2Qllo5JW6AYpLyJ0p24XlFv2mFtHYuJor8WjOPKVt6LXajvSpIDWwaaasnfWLScX1NHflH7Ojlt7OHbFwW9Lwj82Dsr8Zcxtu4rNQTzevYdQx3Rmk01TSo65QXk3fVwXYefw/QGMpOWIquTvkqa3VbrbM1Sc+UjH8EsufnLpHOYxz11XPhyH8Hk8+J2DDdEMHDJYeEstZ70n8XYq7W6E4WcW6cFRlbzqd0r9cdDV8n8G+1ZyWz+InHPtNPa2yKuGm4VUrPzJ/syXNfYoLhq1fXTuKRaYyByXwFx7SbWb+BFrJdTzG4hEkWKazRBLQ1tg7Cr4p/hpKCdnUnlBdj/aJzklo5ukzndxFrxZfvw9khCckZLZ9OdGKS8SwWX9Cwv0omrCkZvRdvxLBep4X6UTVsNQluhmuRGxOxBjWcRkRglxQ8mCbFboKVll0KcvZYq18ElpmLeJKoxW0xkmjLq4VZ3Ss9YtJp9x5vafRHC1LtRlSk+NN2X915Htas1xRSnSTeWhJxRWM2jnuH6CzdSP4sZU0/Kdmp25WOibM2fClCMIRUIrSMeBYo4dJaFqnAaMQTyNonCAUlBDTLfRnBSB+EehKYKwjHoJFcELxK49IMr8BkkwNtFSeGlHQrTTNmD5rIFUo3eQHE6Mzym1tl068HCpC6d7PjFv9pdZyvbmxK2Gm4zTcF5lS3kyXLqZ3Wrhuop18LFpqUbrirJprsJ04l4zPn+cs1lkQUnd8jpvSbobTmnKhFU6mqUcoT6rcGYnQ3ow61R1Ksfw6cnFxa86ov2X1ILyt6K8hdE+iUq+7VxCcaV0409JVet8o/M6ns3Z8YKCjFRjHJRSskuwLgsIkllpkrcuRrQppJd/yDGF7ZnyZD5RELfYinFEeZ9J9Fl+SwXqeF+lE1UjM6Kr8lgvU8L9KJs2OOT0V5A2GmgUgMKAzYFhpoFYmyiELdJJDsASvUJU4EaoelwB9hvQaMQkQko2QOmWJWWacLkK0bFrCrMFjFmFiLsoTZFBJoikJ9lESQanfgDiaWGiraDIEmVXNg1Nos4xJaFNsLFSE5leqrhGwdQm2USM7GLguwsYDCxilupK+ffzB2vPsNPDx0FW2PJ0i7hqOg9bVFmEbLuK1XzuwsZm7Pk6ww4ggPpfomvyWC9Twv0omyjI6J/zHBP/AKPCfSibKQBl0AqRASLFQrzAx0AqArk6jANk2yiQaLHkyEWNOQLOoBiJFjCyvYoYl6hsBVul1XQPsZrRtVdEQpIi53CUSyM70XsOiGMiEojYsIiM6SI2CSRAWiooo0sJLLsM+IelO3eEWQ+LldlWQWYGbA2GKBNkJseTBVGTbLJFdS8s1cO8kYrnaa6zXwzujoPYJ9G0pZX6ipLOX+uQWk7xBpZvsfyLWZqPk4QhHHH010SX5DBep4X6UTZ4GT0QX5HBep4X6UTVkcFAqpVqMs1SpVYsikSvUYBsLVZXuSZYKpA6kxnIr1JgOSBYmZDYtbOceTi12AMTUKeyKtsQl+/GSXbqjkNWj2VKRcooz6EjQostEzyLsB8QrkEwuqGJGdNA7B8QrALgHT0SRK5ARwwpMBUkTnIq1ZiSY8ULeBVJDbwOpIkOUMdUs78mjbwVW/sPPbReXaXdgYi8EnqrxfdoFaYWtHqsPPIK1x6n8ilQnYt3uu5/IujLI+TRCENQp9OdEH+RwXqeF+lE1JsyeiL/ACOC9Twv0ompUYBkBqSKtQLNgKjEkViitVZXbD1WVZEiqQ1SRUrVLB6hRxLA2N9lLE1dSjg5NVoT4QlpzJ4qeYJXXzXaI50aseC1bPe0GaNCRg7HxHhKVOfGUU326M2aLNMHaPNmjRgyxEpQloW4zKEaKmKRVsXMWsymwDoQzYmDkwMZEakipVYSpIr1GRkWiRbB1JCbAVJioYo7Rnl2Zkej2ItOUedmupgsfO9yjs2e7UUuF/gEK2dBpTyRpUXl3P5GFhKt0bGGlddz+RaBmyI+UxCEVohs+meif8xwXqWF+lE0akjM6LS/I4L1PC/SiX5yEZWPQOQCbCTYCoycmWiivWYBhqhXbJlUDrGbjJl3ES1MnESu8u3vEky+GHJlZx4sHYsyiAmiMj0VHVI2+ilZeD3ONOcl/wBrd18z09FnPcDinRq7y0eUl1cT3GCrqUU07p5p80WwZE9ejwP6nB9o1YsLGbKlOf8ADkFUjYiQao7leSJ7wOTOCiEgE2EmyvOQjZRIDUZXmwlWRXlIiyqRGbKtaQWrMzsXWsDoeKt0U8fVt1t6Iq06bWbd3e66gip3d5Zv5DyRKTZvxYUuz0+xq+9FX10PQ4Of6/I8bsOtZtdV0epwM80aMMjz/LhTZ8yCIiNFmKj6R6My/I4L1PC/SiX3Iy+jUvyWC9Twn0omhcRsrFaHkwM2TkwU2SbKoDUK9Z5BqjKGKqCMrGNsrYupyK0Icwks2T3RGb4R4orTiVq0S/JFWvESa0Vi7M+cL9XJ9a4WNHYu1HS18qD1XGHXEoSya7UxqlGUZNpdfc+RGMX+5do8n9UwSUllh2dEw2IU0pRalF5priWYM8DszaU6TvDOOsoSuov/AOWes2ZtSFZeS92XGnLzl19a6zdh8hT0+zz8eaM9dM1WwTY2+RbL2XRGbK9RhJyK9SRKTKxQGowEydSRXqTJlAVVmbXd2WsRU4cQVOncVmrDCtsBukJRLTsDnHkK0a4sjg57sovhoz12BlnE8cen2PV3lB+0bFpmTzI2rPnK4iFxGnkeXR9GdGpfk8H6lhPpRNHeMjo1L8ng/U8L9KJpbwrZaKJuQKchpTK1WoI2VjEatUM+rLeeWYSvVbdkEoUCZqxxUdshSodQ9Sk+WRoQpDVaeTGoPNtmNLiV6iLVdWZWkIzTEo1YcOZew9Lfgs81kV5wLWyJZyi9Fn7RIqpCeRG4gHgN5uz3Z8/2X2gLypytNOMlmpZrvTN5Ura/EP4BVI2qJNcnn7OQcmJPcTws3iqf5R0yvgOkDyVbNekjr3o2oV4yW9Fpx4NafxPMYzZFSF3SbqQ/dfnpdXMqYTFyh5knGXGOi70LHLLHqRljlnjdZF/k9hKRXqSKWF2pCWUvIlyfmvsD1JF1JS2j0cU4zVxYOoypWmFqzKUpXYDTjje2KMHIetUUckEm91ZFGpK7AzbBWNvE4sGTgwFSMjW2DWztyfwMuaD7PqbtSPJtIF00SzR5QaOGWHJCLHlfGd56N1l4phM/6JhvpxNF1us8zsGTWFwvquH+nEvb0uYGzbHDo0K2JXBlOdVyBqLZZo0hSqjGJLC0eLL8CtvJcUM8SkN0I05dGhGRGbKCxpNYtM6wcGitjYFRo0q1pIz5IVovBgpwyIYSe7Ncnr3h4q+QOpSt2/oI0M3ao2nFNE6ZSwOJys9VkXJTRRM8/JDi6D7/AC1KGPwFKpm/Im/24LPvXEO6gGpUOklLTJSxqSp7MDEYedO6mk4rSa0f2DYXHSjZX3o8pO8l2M05VOea5PNPuMqtg023T8lvPdvl/kZZY3DcTFLw5w/LF/oueHVTzeGqeTQ8LJZmR4Rxa3rwktHoW/Gm/Ot/WWXtOhm+pGjx/OV8MmmTq1GwNxSkRTKXZ7kKatbCJEkNAJOI51kWKDtJPrESUdDkrYsno4T4RiGHKmTijtuwv5rhfVcP9OJoRRl7DqflcP6th/pxLbrCSas0wi6Rc30hpV7FGVcg6gkpjrHstTxIJ1XzK7mR3yfNlVFItKqTVUpKROMzuYHE0aOIJyzKEZB6dcpGViSh6CWCeD3l1r5A3ISnbTUcRkFdMsRrsZ1IvXJ80CnT5Nd4EhZRUuw3jBCVcBuf6Qt0IixonvNk8lnl3g96wCdYDdFFBBMQ1NWlmuHCzM6pSnDRqUeXFB5VAe+Z8iiyPkeFjzKnoVKty/usNFp9vArTgpaeT2Ed9x85d64/YiuUTy3HyfDd9xNKnHMsuGRn4fE2XBrk+HYy1CrfR36uKNUMsXo3YPNhnfdMU4WJYfPLrHnmiFOVpLtKfZtbtP8Ag4RusRPeEOY+b9HV9kVfy+H9Xof4EWPClDZKfi9DJ/yFH/Aiw0+XwMk27PSgvxQfwg6kVrPkySvyYlscPvCUgKvyfsJpPkdZwVBIg4QfIPGD5DRTBY6YlIfdfIbdfIfYAkahNVCu0+RG75fAbkwNFrfIuoV958mRc3yfsO5g4oseFIyrld35fAg78vgc5s7ig8q1wTmQz5Mg78n7CTkxqJuYyZGz5fAlFPkxTn6CwCx69AUYvkw0IvkPHYrSqiEsLxhl1PiDhWadpZNdzRcjB8h6lJSylG/Jgni+0eR5P6ZGe8Wn/wAFSxP7+a/ej+qLCWafC+TM6pg6kM4JzjxSXlJdgsLXtLLvT4nQySi6aMcPLy4Hwyo4puiCeE6hGu2N/wC6AGGi7F8iQhFX2SXSGEOII4w6EIKAOxIQiT7FHQmIRxwwmIQDhkIQiy6CJCYhE5dgGEIQ8egjiQhBOEx0IQkuwDocQhkK/wBpKnqCX6iECZHJ0iqIQg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 name="Picture 8" descr="File:TePe Interdental Brushes original.jpg"/>
          <p:cNvPicPr>
            <a:picLocks noChangeAspect="1" noChangeArrowheads="1"/>
          </p:cNvPicPr>
          <p:nvPr/>
        </p:nvPicPr>
        <p:blipFill>
          <a:blip r:embed="rId3" cstate="print"/>
          <a:srcRect/>
          <a:stretch>
            <a:fillRect/>
          </a:stretch>
        </p:blipFill>
        <p:spPr bwMode="auto">
          <a:xfrm>
            <a:off x="503610" y="2060848"/>
            <a:ext cx="3923928" cy="2664296"/>
          </a:xfrm>
          <a:prstGeom prst="rect">
            <a:avLst/>
          </a:prstGeom>
          <a:noFill/>
        </p:spPr>
      </p:pic>
      <p:sp>
        <p:nvSpPr>
          <p:cNvPr id="9" name="8 - TextBox"/>
          <p:cNvSpPr txBox="1"/>
          <p:nvPr/>
        </p:nvSpPr>
        <p:spPr>
          <a:xfrm>
            <a:off x="1475656" y="404664"/>
            <a:ext cx="5904656" cy="369332"/>
          </a:xfrm>
          <a:prstGeom prst="rect">
            <a:avLst/>
          </a:prstGeom>
          <a:solidFill>
            <a:schemeClr val="accent1"/>
          </a:solidFill>
          <a:ln>
            <a:solidFill>
              <a:srgbClr val="FF0000"/>
            </a:solidFill>
          </a:ln>
          <a:effectLst>
            <a:outerShdw blurRad="50800" dist="38100" dir="13500000" algn="br" rotWithShape="0">
              <a:prstClr val="black">
                <a:alpha val="40000"/>
              </a:prstClr>
            </a:outerShdw>
          </a:effectLst>
        </p:spPr>
        <p:txBody>
          <a:bodyPr wrap="square" rtlCol="0">
            <a:spAutoFit/>
          </a:bodyPr>
          <a:lstStyle/>
          <a:p>
            <a:r>
              <a:rPr lang="el-GR" dirty="0" smtClean="0">
                <a:solidFill>
                  <a:schemeClr val="bg1"/>
                </a:solidFill>
              </a:rPr>
              <a:t>Μεσοδόντια βουρτσάκια –οδοντικές οδοντογλυφίδες</a:t>
            </a:r>
            <a:endParaRPr lang="el-GR" dirty="0">
              <a:solidFill>
                <a:schemeClr val="bg1"/>
              </a:solidFill>
            </a:endParaRPr>
          </a:p>
        </p:txBody>
      </p:sp>
      <p:sp>
        <p:nvSpPr>
          <p:cNvPr id="10" name="9 - TextBox"/>
          <p:cNvSpPr txBox="1"/>
          <p:nvPr/>
        </p:nvSpPr>
        <p:spPr>
          <a:xfrm>
            <a:off x="2339752" y="1124744"/>
            <a:ext cx="4176464" cy="646331"/>
          </a:xfrm>
          <a:prstGeom prst="rect">
            <a:avLst/>
          </a:prstGeom>
          <a:solidFill>
            <a:schemeClr val="accent2">
              <a:lumMod val="20000"/>
              <a:lumOff val="80000"/>
            </a:schemeClr>
          </a:solidFill>
        </p:spPr>
        <p:txBody>
          <a:bodyPr wrap="square" rtlCol="0">
            <a:spAutoFit/>
          </a:bodyPr>
          <a:lstStyle/>
          <a:p>
            <a:r>
              <a:rPr lang="el-GR" dirty="0" smtClean="0"/>
              <a:t>Χρησιμοποιούνται όταν υπάρχει δυσκολία στη χρήση οδοντικού νήματος</a:t>
            </a:r>
            <a:endParaRPr lang="el-GR" dirty="0"/>
          </a:p>
        </p:txBody>
      </p:sp>
      <p:sp>
        <p:nvSpPr>
          <p:cNvPr id="13" name="12 - TextBox"/>
          <p:cNvSpPr txBox="1"/>
          <p:nvPr/>
        </p:nvSpPr>
        <p:spPr>
          <a:xfrm>
            <a:off x="539552" y="4797152"/>
            <a:ext cx="3887986" cy="1200329"/>
          </a:xfrm>
          <a:prstGeom prst="rect">
            <a:avLst/>
          </a:prstGeom>
          <a:solidFill>
            <a:schemeClr val="accent2">
              <a:lumMod val="60000"/>
              <a:lumOff val="40000"/>
            </a:schemeClr>
          </a:solidFill>
        </p:spPr>
        <p:txBody>
          <a:bodyPr wrap="square" rtlCol="0">
            <a:spAutoFit/>
          </a:bodyPr>
          <a:lstStyle/>
          <a:p>
            <a:r>
              <a:rPr lang="el-GR" dirty="0" smtClean="0"/>
              <a:t>Τα μεσοδόντια βουρτσάκια υπάρχουν σε διάφορα μεγέθη και χρησιμοποιούνται ανάλογα με το κενό που υπάρχει ανάμεσα στα δόντια</a:t>
            </a:r>
            <a:endParaRPr lang="el-GR" dirty="0"/>
          </a:p>
        </p:txBody>
      </p:sp>
      <p:sp>
        <p:nvSpPr>
          <p:cNvPr id="14" name="13 - TextBox"/>
          <p:cNvSpPr txBox="1"/>
          <p:nvPr/>
        </p:nvSpPr>
        <p:spPr>
          <a:xfrm>
            <a:off x="5148064" y="4725144"/>
            <a:ext cx="3744416" cy="1200329"/>
          </a:xfrm>
          <a:prstGeom prst="rect">
            <a:avLst/>
          </a:prstGeom>
          <a:solidFill>
            <a:schemeClr val="accent2">
              <a:lumMod val="60000"/>
              <a:lumOff val="40000"/>
            </a:schemeClr>
          </a:solidFill>
        </p:spPr>
        <p:txBody>
          <a:bodyPr wrap="square" rtlCol="0">
            <a:spAutoFit/>
          </a:bodyPr>
          <a:lstStyle/>
          <a:p>
            <a:r>
              <a:rPr lang="el-GR" dirty="0" smtClean="0"/>
              <a:t>Οι οδοντιατρικές οδοντογλυφίδες είναι από μαλακό ξύλο, έχουν τριγωνική κατασκευή και </a:t>
            </a:r>
            <a:r>
              <a:rPr lang="el-GR" dirty="0" err="1" smtClean="0"/>
              <a:t>τεριάζουν</a:t>
            </a:r>
            <a:r>
              <a:rPr lang="el-GR" dirty="0" smtClean="0"/>
              <a:t> στο σχήμα της μεσοδόντιας περιοχής</a:t>
            </a:r>
            <a:endParaRPr lang="el-GR" dirty="0"/>
          </a:p>
        </p:txBody>
      </p:sp>
      <p:sp>
        <p:nvSpPr>
          <p:cNvPr id="189456" name="AutoShape 16" descr="data:image/jpeg;base64,/9j/4AAQSkZJRgABAQAAAQABAAD/2wCEAAkGBxQQEhIUEBQWEBIVFRQQFBgWFhcYGxUVFBIXGBQXGRMYICggGBolHBUUIjEhJSksLi4vFx8zODMsNygtLisBCgoKDg0OGhAQGywiHyQsLCwsNDQvLC80NCwsLCwsLCwsLCwsNCwsNywsLCwsLCssLCwsLCwsLCwsLCwsLCwsLP/AABEIALEBHAMBIgACEQEDEQH/xAAcAAEAAQUBAQAAAAAAAAAAAAAABQEDBAYHCAL/xABCEAACAQMABgYHBQUHBQAAAAAAAQIDBBEFEiExUWEGB0FxobETIjJygZHBM0JSYtEjQ5KishQXRGOC8PFFc8LS4f/EABgBAQADAQAAAAAAAAAAAAAAAAABAgME/8QAJxEBAAIBAwMFAAIDAAAAAAAAAAECAxEhMQQSQRMUIjJRI9FScZH/2gAMAwEAAhEDEQA/AO4gAAAAAAAAAAAAAAAAAAAAAAAAAAAAAAAAAAAAKFQAAAAAAAAAAAAAAAAW61aME5TkoRW9yaSXxYFwGNDSFKWcVIPG/E4v6l+NRPc0+5kawPoFBkkVAAAAAAAAAAAAAAAAAMW/0hToRzUljOxJbXJ8FFbWRMxG8piNWUWVcxctRPMt7S24732ETTuKtw9zo0+H3mvzSXs9y28yUtLSNKOI/wDJnW/fPx4WmnbzyyEADVQAAAAAAAAAAAAAAUlJLfsMZ6Rop49LTzw14/qNRksxdIOWq1Gl6bO+LcUnyeS5SuIz2xlGS3bGmXlJPdtA5F0n0NFuTWhasZbcTt6+zPF04JxfyOeN3dF+rC4pP3Jp+CPUJ8yMbYa28Na5bQ8y0Old1T2OrVXZhynHfyZIUemdwvZnUXdNs9B17ClU9unCfvQi/NEZf9EbKusTtqXfGKi18Ymc9N+S0jqI8w5Na9ZdzDGarfvRi/FrJO2HWpP78ac+7MWZ2kOp63m26NxWocvVml8JEJfdTteK/Y3NOo+FSnq+MWV9LLHFlvUxTzDZ7LrOpTeJ0nHjiSfg0iWt+nlnPfNw96L80cnu+rbSVLaqMK3/AG6qT/hlggr7R13bfbW9xS74ay+cckd2evO6ezDbh6JtukVrU9ivTb4OST+TJGnVjL2WpdzTPLcdM42a6T4TTj/UiRtekFSHsPD4xn+jHubx9qo9tWeJelgcAtund1BfbVVwy8r+Yk7frOuo49eFTjrxx4xwXjq6+YlX21vEw7YDl9j1pya/a0YPjqza80yetesS2njWjOPyfkXr1OOfKlunyR4bkfM5qKbbSS2tvYl8SBp9MLWaepKUpYyoqEsvu2Y+bMGvOpcPWuMU6S2qmnsfBzf3uzkMnUUrGvJTDa077My605OrmNrH1dzqzXq/6I/e73s7z4sdG5k5NurVftTntx3di7kUs5SuXiitSjF4lPmuyPF89xsNvQjTWrFYXnzbMaVvmnuvw0tauONK8q0aSisL/kuAHZEacOUABIAAAAAAAAAAAAAGDBvtD0K/21GnUfGUVn+LeZwImNTXRp+kury1qazpOpbSe5wnmKfuTysfI0u96A6ToZdCdG5it2rOVKbXuv1f5jsgM5w0nw0jLaPLz7pHTWkLF4rxubfGNrlNw4bJpuPwyX7LrNuVurSlsx6yg/od6lHOx7Uaz0g6BWN7rOrQjGo19pT9SafY9aOM9zyjOen0+szDSM8T9oaFb9a9aPtKlUXODT+akTFp1rxaWvRz7kvo0a3d9SFxHLo3kJb8KcGtmdmZLPkRFfqm0nT2xjRq+7Uw/FIp6eaOLL92GeYdRtesy1ljXjUh/pTS+TJa06Z2dXdWUXwmnHxew4De9EtKUG9a0rvHbTXpV/LkjXc3VLPpKVaGN+tSnHHzRPdnj8k9PFPD1NbaRpVPs6kJ+7JPyZk4PKFLpBh7VHPxRN6O6aVYY1KlSHu1Gx7i8faqJ6ePFnoe90RQrrFajTqe9CL8WjXr7qz0bVzm2VNvtptx8jnlr1kXEf3zfvRi/NEzZ9alTZrRpT474/Un3VJ5iUe3yRxLJvepi3e2hc3FHk3Ga8ka9f8AVFfQz6G4o112KonFvwa8TcrfrNpNevRkn+WUX54JW06e2lTGZTg3sw45/pyO/DbyaZq+HE7/AKDaTo51rRz50nreTz4FejXRu7uamJKdCmnh629tb0l2d52yrpKpdtxpZo0dzk9kp934V49xH3OkIUHGjbQ9LWlsjCPnKW6MeZzZbUmdKRq6MfdprZ8WlC30dRcqjjFRWZSk+HM570g6wP7VPVoSUaS54lP9I8jqmjeiSk1Vv2ripvUMfs6eexRftP8AM/AvXPQXR9RtztKTb/LjyL16SZr8pUnqaxbZymy6X1KSXo8wx+F7PkmSVt1i1lvqS/1LPmbXedUmjp+xCpQf+XVmvB5Ie56mo/ub2tDhrxjNfQtHS3r9bE9RjtzBR60Ki9pU5/Bp+D+hL2nWXTl7VP8Ahn9GjT7zqlv4/Z17euvzRlB+GSEu+guk6W+09JtxmlVT8HtJ7c9fKP4bOw2/Tu1nv14d8c/0tklb9I7afs1ofF6vmedq1C7oP9pbXVHty6Umv4kWoaecXh1NXlNOL8UPVzRzCPQxzxL0/SuYT9iUZdzT8i6eaLbTbeNWUZd0kyYtOl1aDXr1YLipSfhkmOqnzVX235Lv4OT2PT2sv3qmuE0vPYzYLHrBg8KrDb2uDT/lf6mleppPOyk9PeON28AhrPpPbVcYqqL4T9XxewlqdWMlmLUlxTT8UbRaJ4ljNZjmH2ACyAAAAAAAAAAAAABQpKCe9J96PoARt/oC1rrFa3o1V+anF+ODXLzqq0XU/wAMqb/y5zj5M3UEaJ1mHLL/AKkraWfQXNehyeKiXweH4muX3UxeQz6C5pVuGvFwf18zurZrukNOSqNwtMPslVfsx46i+8+e7vMsnZWNbNcdskzpDg0uhWkqdxGjOChJ7XJTUko8cRefgdR6N9EoWkNarL0k0sycvHuROUaSpNYzUrS3t7ZTfFsy6/Rt3DX9pnLU3+ihsTf55feXLd3nF22yz8Y0h1TeKR8pc16YdZdKEnRtGtmyU1uXFRaW18zXKPTR/de3jrfqd9XR21xh29KS3etTi382iOvegWjqyxO0pd8Y6r+cTb2dVI6vRynRfWHXp7pya4S9Zf8Awl6PWlWzvh3OK89hL33UnYTeaVSvQ92akv5lnxIe66jms+hvppdnpIKXkyfb3ji0o9bHPMQmLTrRb2Spwk+UnH6Mm7brDoS9uEo9zUv0OX3nVDpOnl0p0K+/7zg381jxIuv0O0xSXrWk3jtpzjLwTY7c8cTqj+GfDu1t0ytJ/vNX3oy+iJK30tQqbYVacu6S8jzDd311bPFelWotfjhJfJsu2vS/jJfFMn1c0cxqejjniXqVNNcUYl3oqhWWKtGnUT/FCL80ee7XpnLZqzlD3JNbu5k7ZdYNxH99PH5ln+oe6/yrKPbT4l0e+6tdGVvatKcHxp5g/wCVogL3qYtH9hXuLd8p6y+Uv1PnR3WTLZ6Rwmu31cP55x4Gw2XT63n7eYeP6F4z4p5VnFlrw1CPUxJf9QqNc6S/9jJ/ugaXq3s886cceDOh22maFT2KsX8ceZno0ilLcKTkvHLla6r7qPs3kWucJLyZK6G6FXVGa17lana6blGXwOgAj0aa66HrX/XzThhJbXhYy9772fQBqyAAAAAAAAAAAAAAAADFv7+nQhr1Zaq3Li3wS7WYGl9OxpN06a9LW/DnZDO5zfZ3b2QkLSU5a9xP0tTs4RXCMexHNm6iKbRvLfHgm287Qu1dJVbrOV6Ki9ij96S/M/ovEvUKTl+zt4rZscn7Me99r5LwM+y0ZrYdRYit0e195MQpqKxFJLgjKmC2Se7I0vlrSO2jD0fo2NHLzrzftTe98kuxckZwB2xERGkOWZmd5AASgAAAAAfMoprDWVzI+80BbVk1Vt6U09+acfPBJADTdI9V+jK++2VN8ablDy2GvXfUnbf4e4r0X2ZamvJHUwR2xK0XtHlxiv1OXMfsryE1+eEo+KyYX93ukaEsujRu48I1XHP9LR3QYM5w1leM14cmsND008XOjb63f4qVT00PB6y+Rv8Aojo/Tt3GVOpWa7IzqNx2rtiTOCpNcVazrEItktbmQAGjMAAAAAAAAAAAAAACP0vpinbRzUeZP2IR2ym+S4c9xEzERrKYiZ2hm1aqinKTUYra23hJc2atpDTlSvmFrmFPc6uGnLlBdi/N8uJG3Vardy1q/qU08xprdnscn96XgZ9hQnW9Wl6sVscmti5LizhydRa89uN2UwRSO7ItaPssepTjrT9p7ePa5M2XRlh6NZniVR72ty5L/e0uaPsI0Y4jvbzJvfJ8WZZth6eKbzvLLLnm+0cAAOlzgAAAAAAAAAAAAAAAAAAAAAAAAAAAAAAAAAAFGyzeXcKMJTqyUIR2tv8A3tZpGk9OVL1uFPWoW72PsnUXP8EeW/jwMsuauONZaY8Vsk6QltNdKVFula4q1fZc98IP/wApct3EgaNPEpVK0nVqywnJ7W+SS2LuSLtpZJYhRjrPksY7+CNq0XoSFPE5+vU35a2Rfbqrs7zhiMnUTvtDs+GCP2WNYaE10pVtie3U/X9CehBRSSWEtiS7CqKnfjx1pGlXFfJa86yAA0UAAAAAAAAAAAAAAAAAAAAAAAAAAAAAAAAAA2BQhtP9Iadokn+0rS9imt75yf3Y838CJ6S9LNVyoWeJ1vZlPY40n5Sny3cTW7S01Za026lWby29spy+r5dhy5uo7fjXeXThwd29toX69Srcz17qWcbYwWyMM8Fx5vaSmitFTuNsf2dP8bW/lFdveSOiujzlidfYt/o+/wDE/ojZoQSSS2JbDLH01rT3ZWmTPWsduNj2FjCjFRgu99rfFsygDuiIjaHHM67yAAlAAAAAAAAAAAAAAAAAAAAAAAAAAAAAAAAAAW69aMIylNqMYpyk28JJbW2+AFZzxlvYkstvs55ND6RdJ5XWtRs3q0d06ybTlj2ow5fm7eziYmntJS0jWVKgpuKUkoxbjKrF4zKeWlCn37/kie0R0OjFRd1ipjGKUfs1yl21H34XI5r2vfanH7/Teta03v8A8QWgNCSq7KEVCkt9RrY+Oot83z3c+w3bROhadusxzKb3zltk+XCK5IkoxSSSWEtiKl8eGtOFcma1/wDQADZkFEVAAAAAAAAAAAAACgFQAAAAAAAAAAAAAAAAAAAAAhelfR6OkaKo1Kk6dPXjKag8ekivuyfD9CaAGFovRVK1hqUIKnHZuW/Cwsve/iZijjPPaVKAVAAAAAAAAAAAAAAAAAAAAAAAAAAAAACmSoAAAAAAAAAAAAAAAAAAAAAAAAAAAAAAAAAAAAAAAAAAAAAAAAAAAAAAAAAAA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9458" name="AutoShape 18" descr="data:image/jpeg;base64,/9j/4AAQSkZJRgABAQAAAQABAAD/2wCEAAkGBxQQEhIUEBQWEBIVFRQQFBgWFhcYGxUVFBIXGBQXGRMYICggGBolHBUUIjEhJSksLi4vFx8zODMsNygtLisBCgoKDg0OGhAQGywiHyQsLCwsNDQvLC80NCwsLCwsLCwsLCwsNCwsNywsLCwsLCssLCwsLCwsLCwsLCwsLCwsLP/AABEIALEBHAMBIgACEQEDEQH/xAAcAAEAAQUBAQAAAAAAAAAAAAAABQEDBAYHCAL/xABCEAACAQMABgYHBQUHBQAAAAAAAQIDBBEFEiExUWEGB0FxobETIjJygZHBM0JSYtEjQ5KishQXRGOC8PFFc8LS4f/EABgBAQADAQAAAAAAAAAAAAAAAAABAgME/8QAJxEBAAIBAwMFAAIDAAAAAAAAAAECAxEhMQQSQRMUIjJRI9FScZH/2gAMAwEAAhEDEQA/AO4gAAAAAAAAAAAAAAAAAAAAAAAAAAAAAAAAAAAAKFQAAAAAAAAAAAAAAAAW61aME5TkoRW9yaSXxYFwGNDSFKWcVIPG/E4v6l+NRPc0+5kawPoFBkkVAAAAAAAAAAAAAAAAAMW/0hToRzUljOxJbXJ8FFbWRMxG8piNWUWVcxctRPMt7S24732ETTuKtw9zo0+H3mvzSXs9y28yUtLSNKOI/wDJnW/fPx4WmnbzyyEADVQAAAAAAAAAAAAAAUlJLfsMZ6Rop49LTzw14/qNRksxdIOWq1Gl6bO+LcUnyeS5SuIz2xlGS3bGmXlJPdtA5F0n0NFuTWhasZbcTt6+zPF04JxfyOeN3dF+rC4pP3Jp+CPUJ8yMbYa28Na5bQ8y0Old1T2OrVXZhynHfyZIUemdwvZnUXdNs9B17ClU9unCfvQi/NEZf9EbKusTtqXfGKi18Ymc9N+S0jqI8w5Na9ZdzDGarfvRi/FrJO2HWpP78ac+7MWZ2kOp63m26NxWocvVml8JEJfdTteK/Y3NOo+FSnq+MWV9LLHFlvUxTzDZ7LrOpTeJ0nHjiSfg0iWt+nlnPfNw96L80cnu+rbSVLaqMK3/AG6qT/hlggr7R13bfbW9xS74ay+cckd2evO6ezDbh6JtukVrU9ivTb4OST+TJGnVjL2WpdzTPLcdM42a6T4TTj/UiRtekFSHsPD4xn+jHubx9qo9tWeJelgcAtund1BfbVVwy8r+Yk7frOuo49eFTjrxx4xwXjq6+YlX21vEw7YDl9j1pya/a0YPjqza80yetesS2njWjOPyfkXr1OOfKlunyR4bkfM5qKbbSS2tvYl8SBp9MLWaepKUpYyoqEsvu2Y+bMGvOpcPWuMU6S2qmnsfBzf3uzkMnUUrGvJTDa077My605OrmNrH1dzqzXq/6I/e73s7z4sdG5k5NurVftTntx3di7kUs5SuXiitSjF4lPmuyPF89xsNvQjTWrFYXnzbMaVvmnuvw0tauONK8q0aSisL/kuAHZEacOUABIAAAAAAAAAAAAAGDBvtD0K/21GnUfGUVn+LeZwImNTXRp+kury1qazpOpbSe5wnmKfuTysfI0u96A6ToZdCdG5it2rOVKbXuv1f5jsgM5w0nw0jLaPLz7pHTWkLF4rxubfGNrlNw4bJpuPwyX7LrNuVurSlsx6yg/od6lHOx7Uaz0g6BWN7rOrQjGo19pT9SafY9aOM9zyjOen0+szDSM8T9oaFb9a9aPtKlUXODT+akTFp1rxaWvRz7kvo0a3d9SFxHLo3kJb8KcGtmdmZLPkRFfqm0nT2xjRq+7Uw/FIp6eaOLL92GeYdRtesy1ljXjUh/pTS+TJa06Z2dXdWUXwmnHxew4De9EtKUG9a0rvHbTXpV/LkjXc3VLPpKVaGN+tSnHHzRPdnj8k9PFPD1NbaRpVPs6kJ+7JPyZk4PKFLpBh7VHPxRN6O6aVYY1KlSHu1Gx7i8faqJ6ePFnoe90RQrrFajTqe9CL8WjXr7qz0bVzm2VNvtptx8jnlr1kXEf3zfvRi/NEzZ9alTZrRpT474/Un3VJ5iUe3yRxLJvepi3e2hc3FHk3Ga8ka9f8AVFfQz6G4o112KonFvwa8TcrfrNpNevRkn+WUX54JW06e2lTGZTg3sw45/pyO/DbyaZq+HE7/AKDaTo51rRz50nreTz4FejXRu7uamJKdCmnh629tb0l2d52yrpKpdtxpZo0dzk9kp934V49xH3OkIUHGjbQ9LWlsjCPnKW6MeZzZbUmdKRq6MfdprZ8WlC30dRcqjjFRWZSk+HM570g6wP7VPVoSUaS54lP9I8jqmjeiSk1Vv2ripvUMfs6eexRftP8AM/AvXPQXR9RtztKTb/LjyL16SZr8pUnqaxbZymy6X1KSXo8wx+F7PkmSVt1i1lvqS/1LPmbXedUmjp+xCpQf+XVmvB5Ie56mo/ub2tDhrxjNfQtHS3r9bE9RjtzBR60Ki9pU5/Bp+D+hL2nWXTl7VP8Ahn9GjT7zqlv4/Z17euvzRlB+GSEu+guk6W+09JtxmlVT8HtJ7c9fKP4bOw2/Tu1nv14d8c/0tklb9I7afs1ofF6vmedq1C7oP9pbXVHty6Umv4kWoaecXh1NXlNOL8UPVzRzCPQxzxL0/SuYT9iUZdzT8i6eaLbTbeNWUZd0kyYtOl1aDXr1YLipSfhkmOqnzVX235Lv4OT2PT2sv3qmuE0vPYzYLHrBg8KrDb2uDT/lf6mleppPOyk9PeON28AhrPpPbVcYqqL4T9XxewlqdWMlmLUlxTT8UbRaJ4ljNZjmH2ACyAAAAAAAAAAAAABQpKCe9J96PoARt/oC1rrFa3o1V+anF+ODXLzqq0XU/wAMqb/y5zj5M3UEaJ1mHLL/AKkraWfQXNehyeKiXweH4muX3UxeQz6C5pVuGvFwf18zurZrukNOSqNwtMPslVfsx46i+8+e7vMsnZWNbNcdskzpDg0uhWkqdxGjOChJ7XJTUko8cRefgdR6N9EoWkNarL0k0sycvHuROUaSpNYzUrS3t7ZTfFsy6/Rt3DX9pnLU3+ihsTf55feXLd3nF22yz8Y0h1TeKR8pc16YdZdKEnRtGtmyU1uXFRaW18zXKPTR/de3jrfqd9XR21xh29KS3etTi382iOvegWjqyxO0pd8Y6r+cTb2dVI6vRynRfWHXp7pya4S9Zf8Awl6PWlWzvh3OK89hL33UnYTeaVSvQ92akv5lnxIe66jms+hvppdnpIKXkyfb3ji0o9bHPMQmLTrRb2Spwk+UnH6Mm7brDoS9uEo9zUv0OX3nVDpOnl0p0K+/7zg381jxIuv0O0xSXrWk3jtpzjLwTY7c8cTqj+GfDu1t0ytJ/vNX3oy+iJK30tQqbYVacu6S8jzDd311bPFelWotfjhJfJsu2vS/jJfFMn1c0cxqejjniXqVNNcUYl3oqhWWKtGnUT/FCL80ee7XpnLZqzlD3JNbu5k7ZdYNxH99PH5ln+oe6/yrKPbT4l0e+6tdGVvatKcHxp5g/wCVogL3qYtH9hXuLd8p6y+Uv1PnR3WTLZ6Rwmu31cP55x4Gw2XT63n7eYeP6F4z4p5VnFlrw1CPUxJf9QqNc6S/9jJ/ugaXq3s886cceDOh22maFT2KsX8ceZno0ilLcKTkvHLla6r7qPs3kWucJLyZK6G6FXVGa17lana6blGXwOgAj0aa66HrX/XzThhJbXhYy9772fQBqyAAAAAAAAAAAAAAAADFv7+nQhr1Zaq3Li3wS7WYGl9OxpN06a9LW/DnZDO5zfZ3b2QkLSU5a9xP0tTs4RXCMexHNm6iKbRvLfHgm287Qu1dJVbrOV6Ki9ij96S/M/ovEvUKTl+zt4rZscn7Me99r5LwM+y0ZrYdRYit0e195MQpqKxFJLgjKmC2Se7I0vlrSO2jD0fo2NHLzrzftTe98kuxckZwB2xERGkOWZmd5AASgAAAAAfMoprDWVzI+80BbVk1Vt6U09+acfPBJADTdI9V+jK++2VN8ablDy2GvXfUnbf4e4r0X2ZamvJHUwR2xK0XtHlxiv1OXMfsryE1+eEo+KyYX93ukaEsujRu48I1XHP9LR3QYM5w1leM14cmsND008XOjb63f4qVT00PB6y+Rv8Aojo/Tt3GVOpWa7IzqNx2rtiTOCpNcVazrEItktbmQAGjMAAAAAAAAAAAAAACP0vpinbRzUeZP2IR2ym+S4c9xEzERrKYiZ2hm1aqinKTUYra23hJc2atpDTlSvmFrmFPc6uGnLlBdi/N8uJG3Vardy1q/qU08xprdnscn96XgZ9hQnW9Wl6sVscmti5LizhydRa89uN2UwRSO7ItaPssepTjrT9p7ePa5M2XRlh6NZniVR72ty5L/e0uaPsI0Y4jvbzJvfJ8WZZth6eKbzvLLLnm+0cAAOlzgAAAAAAAAAAAAAAAAAAAAAAAAAAAAAAAAAAFGyzeXcKMJTqyUIR2tv8A3tZpGk9OVL1uFPWoW72PsnUXP8EeW/jwMsuauONZaY8Vsk6QltNdKVFula4q1fZc98IP/wApct3EgaNPEpVK0nVqywnJ7W+SS2LuSLtpZJYhRjrPksY7+CNq0XoSFPE5+vU35a2Rfbqrs7zhiMnUTvtDs+GCP2WNYaE10pVtie3U/X9CehBRSSWEtiS7CqKnfjx1pGlXFfJa86yAA0UAAAAAAAAAAAAAAAAAAAAAAAAAAAAAAAAAA2BQhtP9Iadokn+0rS9imt75yf3Y838CJ6S9LNVyoWeJ1vZlPY40n5Sny3cTW7S01Za026lWby29spy+r5dhy5uo7fjXeXThwd29toX69Srcz17qWcbYwWyMM8Fx5vaSmitFTuNsf2dP8bW/lFdveSOiujzlidfYt/o+/wDE/ojZoQSSS2JbDLH01rT3ZWmTPWsduNj2FjCjFRgu99rfFsygDuiIjaHHM67yAAlAAAAAAAAAAAAAAAAAAAAAAAAAAAAAAAAAAW69aMIylNqMYpyk28JJbW2+AFZzxlvYkstvs55ND6RdJ5XWtRs3q0d06ybTlj2ow5fm7eziYmntJS0jWVKgpuKUkoxbjKrF4zKeWlCn37/kie0R0OjFRd1ipjGKUfs1yl21H34XI5r2vfanH7/Teta03v8A8QWgNCSq7KEVCkt9RrY+Oot83z3c+w3bROhadusxzKb3zltk+XCK5IkoxSSSWEtiKl8eGtOFcma1/wDQADZkFEVAAAAAAAAAAAAACgFQAAAAAAAAAAAAAAAAAAAAAhelfR6OkaKo1Kk6dPXjKag8ekivuyfD9CaAGFovRVK1hqUIKnHZuW/Cwsve/iZijjPPaVKAVAAAAAAAAAAAAAAAAAAAAAAAAAAAAACmSoAAAAAAAAAAAAAAAAAAAAAAAAAAAAAAAAAAAAAAAAAAAAAAAAAAAAAAAAAAA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89460" name="Picture 20" descr="http://preview.turbosquid.com/Preview/Content_2009_07_15__07_55_44/toothpick1.jpg915B616E-5808-4813-99A1E6D9105753E2.jpgLarge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76056" y="1844824"/>
            <a:ext cx="3878858" cy="2907704"/>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15816" y="404664"/>
            <a:ext cx="2952328" cy="400110"/>
          </a:xfrm>
          <a:prstGeom prst="rect">
            <a:avLst/>
          </a:prstGeom>
          <a:solidFill>
            <a:schemeClr val="accent1"/>
          </a:solidFill>
        </p:spPr>
        <p:txBody>
          <a:bodyPr wrap="square" rtlCol="0">
            <a:spAutoFit/>
          </a:bodyPr>
          <a:lstStyle/>
          <a:p>
            <a:pPr algn="ctr"/>
            <a:r>
              <a:rPr lang="el-GR" sz="2000" dirty="0" smtClean="0">
                <a:solidFill>
                  <a:schemeClr val="bg1"/>
                </a:solidFill>
              </a:rPr>
              <a:t>Στοματικά διαλύματα</a:t>
            </a:r>
            <a:endParaRPr lang="el-GR" sz="2000" dirty="0">
              <a:solidFill>
                <a:schemeClr val="bg1"/>
              </a:solidFill>
            </a:endParaRPr>
          </a:p>
        </p:txBody>
      </p:sp>
      <p:sp>
        <p:nvSpPr>
          <p:cNvPr id="4" name="3 - TextBox"/>
          <p:cNvSpPr txBox="1"/>
          <p:nvPr/>
        </p:nvSpPr>
        <p:spPr>
          <a:xfrm>
            <a:off x="1115616" y="2348880"/>
            <a:ext cx="4104456" cy="2308324"/>
          </a:xfrm>
          <a:prstGeom prst="rect">
            <a:avLst/>
          </a:prstGeom>
          <a:solidFill>
            <a:schemeClr val="accent1">
              <a:lumMod val="20000"/>
              <a:lumOff val="80000"/>
            </a:schemeClr>
          </a:solidFill>
          <a:effectLst>
            <a:outerShdw blurRad="76200" dir="18900000" sy="23000" kx="-1200000" algn="bl" rotWithShape="0">
              <a:prstClr val="black">
                <a:alpha val="20000"/>
              </a:prstClr>
            </a:outerShdw>
          </a:effectLst>
        </p:spPr>
        <p:txBody>
          <a:bodyPr wrap="square" rtlCol="0">
            <a:spAutoFit/>
          </a:bodyPr>
          <a:lstStyle/>
          <a:p>
            <a:pPr>
              <a:buFont typeface="Wingdings" pitchFamily="2" charset="2"/>
              <a:buChar char="ü"/>
            </a:pPr>
            <a:r>
              <a:rPr lang="el-GR" dirty="0" smtClean="0"/>
              <a:t>Ελαφρώς αντισηπτικά για την πρόληψη της οδοντικής πλάκας</a:t>
            </a:r>
          </a:p>
          <a:p>
            <a:pPr>
              <a:buFont typeface="Wingdings" pitchFamily="2" charset="2"/>
              <a:buChar char="ü"/>
            </a:pPr>
            <a:r>
              <a:rPr lang="el-GR" dirty="0" smtClean="0"/>
              <a:t>Δροσιστικά για την καταπολέμηση της κακοσμίας</a:t>
            </a:r>
          </a:p>
          <a:p>
            <a:pPr>
              <a:buFont typeface="Wingdings" pitchFamily="2" charset="2"/>
              <a:buChar char="ü"/>
            </a:pPr>
            <a:r>
              <a:rPr lang="el-GR" dirty="0" smtClean="0"/>
              <a:t>Φθοριούχα για την πρόληψη της τερηδόνας</a:t>
            </a:r>
          </a:p>
          <a:p>
            <a:pPr>
              <a:buFont typeface="Wingdings" pitchFamily="2" charset="2"/>
              <a:buChar char="ü"/>
            </a:pPr>
            <a:r>
              <a:rPr lang="el-GR" dirty="0" smtClean="0"/>
              <a:t>Αντιφλεγμονώδη για τη μείωση της φλεγμονής των ούλων </a:t>
            </a:r>
            <a:endParaRPr lang="el-GR" dirty="0"/>
          </a:p>
        </p:txBody>
      </p:sp>
      <p:sp>
        <p:nvSpPr>
          <p:cNvPr id="5" name="4 - TextBox"/>
          <p:cNvSpPr txBox="1"/>
          <p:nvPr/>
        </p:nvSpPr>
        <p:spPr>
          <a:xfrm>
            <a:off x="1043608" y="1628800"/>
            <a:ext cx="4104456" cy="369332"/>
          </a:xfrm>
          <a:prstGeom prst="rect">
            <a:avLst/>
          </a:prstGeom>
          <a:solidFill>
            <a:schemeClr val="bg2"/>
          </a:solidFill>
          <a:ln>
            <a:noFill/>
          </a:ln>
          <a:effectLst>
            <a:outerShdw blurRad="76200" dir="18900000" sy="23000" kx="-1200000" algn="bl" rotWithShape="0">
              <a:prstClr val="black">
                <a:alpha val="20000"/>
              </a:prstClr>
            </a:outerShdw>
          </a:effectLst>
        </p:spPr>
        <p:txBody>
          <a:bodyPr wrap="square" rtlCol="0">
            <a:spAutoFit/>
          </a:bodyPr>
          <a:lstStyle/>
          <a:p>
            <a:r>
              <a:rPr lang="el-GR" dirty="0" smtClean="0"/>
              <a:t>Τα στοματικά διαλύματα μπορεί να είναι:</a:t>
            </a:r>
            <a:endParaRPr lang="el-GR" dirty="0"/>
          </a:p>
        </p:txBody>
      </p:sp>
      <p:pic>
        <p:nvPicPr>
          <p:cNvPr id="195586" name="Picture 2" descr="http://www.wedgewoodpharmacy.com/images/products/Suspension.jpg"/>
          <p:cNvPicPr>
            <a:picLocks noChangeAspect="1" noChangeArrowheads="1"/>
          </p:cNvPicPr>
          <p:nvPr/>
        </p:nvPicPr>
        <p:blipFill>
          <a:blip r:embed="rId2" cstate="print"/>
          <a:srcRect/>
          <a:stretch>
            <a:fillRect/>
          </a:stretch>
        </p:blipFill>
        <p:spPr bwMode="auto">
          <a:xfrm>
            <a:off x="6228184" y="2119312"/>
            <a:ext cx="2381250" cy="2619375"/>
          </a:xfrm>
          <a:prstGeom prst="rect">
            <a:avLst/>
          </a:prstGeom>
          <a:noFill/>
          <a:effectLst>
            <a:outerShdw blurRad="76200" dir="18900000" sy="23000" kx="-1200000" algn="bl" rotWithShape="0">
              <a:prstClr val="black">
                <a:alpha val="20000"/>
              </a:prstClr>
            </a:outerShdw>
          </a:effec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5496" y="460896"/>
          <a:ext cx="9108504" cy="5920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Στρογγυλεμένο ορθογώνιο"/>
          <p:cNvSpPr/>
          <p:nvPr/>
        </p:nvSpPr>
        <p:spPr>
          <a:xfrm>
            <a:off x="4572000" y="3717032"/>
            <a:ext cx="3888432" cy="2448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Στρογγυλεμένο ορθογώνιο"/>
          <p:cNvSpPr/>
          <p:nvPr/>
        </p:nvSpPr>
        <p:spPr>
          <a:xfrm>
            <a:off x="683568" y="908720"/>
            <a:ext cx="4320480" cy="2952328"/>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5" name="14 - Ομάδα"/>
          <p:cNvGrpSpPr/>
          <p:nvPr/>
        </p:nvGrpSpPr>
        <p:grpSpPr>
          <a:xfrm>
            <a:off x="4427984" y="1484784"/>
            <a:ext cx="3600400" cy="1800200"/>
            <a:chOff x="4572000" y="1412776"/>
            <a:chExt cx="3600400" cy="1800200"/>
          </a:xfrm>
          <a:solidFill>
            <a:schemeClr val="tx2">
              <a:lumMod val="40000"/>
              <a:lumOff val="60000"/>
            </a:schemeClr>
          </a:solidFill>
        </p:grpSpPr>
        <p:sp>
          <p:nvSpPr>
            <p:cNvPr id="16" name="15 - Στρογγυλεμένο ορθογώνιο"/>
            <p:cNvSpPr/>
            <p:nvPr/>
          </p:nvSpPr>
          <p:spPr>
            <a:xfrm>
              <a:off x="4572000" y="1412776"/>
              <a:ext cx="3600400" cy="18002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TextBox"/>
            <p:cNvSpPr txBox="1"/>
            <p:nvPr/>
          </p:nvSpPr>
          <p:spPr>
            <a:xfrm>
              <a:off x="4680012" y="1772816"/>
              <a:ext cx="3384376" cy="1077218"/>
            </a:xfrm>
            <a:prstGeom prst="rect">
              <a:avLst/>
            </a:prstGeom>
            <a:solidFill>
              <a:schemeClr val="tx2">
                <a:lumMod val="60000"/>
                <a:lumOff val="40000"/>
              </a:schemeClr>
            </a:solidFill>
          </p:spPr>
          <p:txBody>
            <a:bodyPr wrap="square" rtlCol="0">
              <a:spAutoFit/>
            </a:bodyPr>
            <a:lstStyle/>
            <a:p>
              <a:pPr algn="ctr"/>
              <a:r>
                <a:rPr lang="el-GR" sz="1600" b="1" dirty="0" smtClean="0">
                  <a:solidFill>
                    <a:schemeClr val="bg1"/>
                  </a:solidFill>
                </a:rPr>
                <a:t>Χρόνια τερηδόνα:</a:t>
              </a:r>
            </a:p>
            <a:p>
              <a:pPr algn="ctr"/>
              <a:r>
                <a:rPr lang="el-GR" sz="1600" dirty="0" smtClean="0">
                  <a:solidFill>
                    <a:schemeClr val="bg1"/>
                  </a:solidFill>
                </a:rPr>
                <a:t>Αργή εξέλιξη της νόσου.  Παρατηρείται κυρίως σε ενήλικες. Η οδοντίνη έχει καστανό χρώμα</a:t>
              </a:r>
              <a:endParaRPr lang="el-GR" sz="1600" dirty="0">
                <a:solidFill>
                  <a:schemeClr val="bg1"/>
                </a:solidFill>
              </a:endParaRPr>
            </a:p>
          </p:txBody>
        </p:sp>
      </p:grpSp>
      <p:grpSp>
        <p:nvGrpSpPr>
          <p:cNvPr id="18" name="17 - Ομάδα"/>
          <p:cNvGrpSpPr/>
          <p:nvPr/>
        </p:nvGrpSpPr>
        <p:grpSpPr>
          <a:xfrm>
            <a:off x="1187624" y="4221088"/>
            <a:ext cx="3528392" cy="1656184"/>
            <a:chOff x="323528" y="3573016"/>
            <a:chExt cx="3528392" cy="1656184"/>
          </a:xfrm>
          <a:solidFill>
            <a:schemeClr val="tx2">
              <a:lumMod val="75000"/>
            </a:schemeClr>
          </a:solidFill>
        </p:grpSpPr>
        <p:sp>
          <p:nvSpPr>
            <p:cNvPr id="19" name="18 - Στρογγυλεμένο ορθογώνιο"/>
            <p:cNvSpPr/>
            <p:nvPr/>
          </p:nvSpPr>
          <p:spPr>
            <a:xfrm>
              <a:off x="323528" y="3573016"/>
              <a:ext cx="3528392" cy="16561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TextBox"/>
            <p:cNvSpPr txBox="1"/>
            <p:nvPr/>
          </p:nvSpPr>
          <p:spPr>
            <a:xfrm>
              <a:off x="467544" y="3645024"/>
              <a:ext cx="3240360" cy="1569660"/>
            </a:xfrm>
            <a:prstGeom prst="rect">
              <a:avLst/>
            </a:prstGeom>
            <a:grpFill/>
          </p:spPr>
          <p:txBody>
            <a:bodyPr wrap="square" rtlCol="0">
              <a:spAutoFit/>
            </a:bodyPr>
            <a:lstStyle/>
            <a:p>
              <a:pPr algn="ctr"/>
              <a:r>
                <a:rPr lang="el-GR" sz="1600" b="1" dirty="0" smtClean="0">
                  <a:solidFill>
                    <a:schemeClr val="bg1"/>
                  </a:solidFill>
                </a:rPr>
                <a:t>Στάσιμη τερηδόνα:</a:t>
              </a:r>
            </a:p>
            <a:p>
              <a:pPr algn="ctr"/>
              <a:r>
                <a:rPr lang="el-GR" sz="1600" dirty="0" smtClean="0">
                  <a:solidFill>
                    <a:schemeClr val="bg1"/>
                  </a:solidFill>
                </a:rPr>
                <a:t> Πολύ αργή εξέλιξη ή και στασιμότητα της νόσου.  Εμφανίζεται σε περιοχές των δοντιών που αυτοκαθαρίζονται. Οι βλάβες έχουν μαύρο χρώμα</a:t>
              </a:r>
              <a:r>
                <a:rPr lang="el-GR" sz="1600" dirty="0" smtClean="0"/>
                <a:t>.</a:t>
              </a:r>
            </a:p>
          </p:txBody>
        </p:sp>
      </p:grpSp>
      <p:pic>
        <p:nvPicPr>
          <p:cNvPr id="7" name="6 - Εικόνα"/>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932040" y="3933056"/>
            <a:ext cx="3240360" cy="2088232"/>
          </a:xfrm>
          <a:prstGeom prst="rect">
            <a:avLst/>
          </a:prstGeom>
          <a:noFill/>
          <a:ln>
            <a:noFill/>
          </a:ln>
        </p:spPr>
      </p:pic>
      <p:pic>
        <p:nvPicPr>
          <p:cNvPr id="4" name="3 - Εικόνα"/>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187624" y="1484784"/>
            <a:ext cx="2952328" cy="1944216"/>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Στρογγυλεμένο ορθογώνιο"/>
          <p:cNvSpPr/>
          <p:nvPr/>
        </p:nvSpPr>
        <p:spPr>
          <a:xfrm>
            <a:off x="4211960" y="2132856"/>
            <a:ext cx="3528392" cy="2448272"/>
          </a:xfrm>
          <a:prstGeom prst="roundRect">
            <a:avLst/>
          </a:prstGeom>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1 - Εικόνα" descr="Thumbnail:           Figure 1: Photograph showing recurrent caries on 11 &amp; root caries on mandibular teeth.        ">
            <a:hlinkClick r:id="rId2" tooltip="&quot;          Figure 1: Photograph showing recurrent caries on 11 &amp; root caries on mandibular teeth.        &quot;"/>
          </p:cNvPr>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l="4762" t="2941" r="2381" b="2941"/>
          <a:stretch>
            <a:fillRect/>
          </a:stretch>
        </p:blipFill>
        <p:spPr bwMode="auto">
          <a:xfrm>
            <a:off x="4572000" y="2276872"/>
            <a:ext cx="2880320" cy="2160240"/>
          </a:xfrm>
          <a:prstGeom prst="rect">
            <a:avLst/>
          </a:prstGeom>
          <a:noFill/>
          <a:ln>
            <a:noFill/>
          </a:ln>
          <a:effectLst/>
        </p:spPr>
      </p:pic>
      <p:grpSp>
        <p:nvGrpSpPr>
          <p:cNvPr id="5" name="4 - Ομάδα"/>
          <p:cNvGrpSpPr/>
          <p:nvPr/>
        </p:nvGrpSpPr>
        <p:grpSpPr>
          <a:xfrm>
            <a:off x="1547664" y="2132856"/>
            <a:ext cx="2520280" cy="2448272"/>
            <a:chOff x="683568" y="2420888"/>
            <a:chExt cx="3672408" cy="1584176"/>
          </a:xfrm>
          <a:effectLst>
            <a:outerShdw blurRad="152400" dist="317500" dir="5400000" sx="90000" sy="-19000" rotWithShape="0">
              <a:prstClr val="black">
                <a:alpha val="15000"/>
              </a:prstClr>
            </a:outerShdw>
          </a:effectLst>
        </p:grpSpPr>
        <p:sp>
          <p:nvSpPr>
            <p:cNvPr id="4" name="3 - Στρογγυλεμένο ορθογώνιο"/>
            <p:cNvSpPr/>
            <p:nvPr/>
          </p:nvSpPr>
          <p:spPr>
            <a:xfrm>
              <a:off x="683568" y="2420888"/>
              <a:ext cx="3672408" cy="15841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TextBox"/>
            <p:cNvSpPr txBox="1"/>
            <p:nvPr/>
          </p:nvSpPr>
          <p:spPr>
            <a:xfrm>
              <a:off x="899592" y="2551257"/>
              <a:ext cx="3240360" cy="1323439"/>
            </a:xfrm>
            <a:prstGeom prst="rect">
              <a:avLst/>
            </a:prstGeom>
            <a:noFill/>
            <a:ln>
              <a:noFill/>
            </a:ln>
          </p:spPr>
          <p:txBody>
            <a:bodyPr wrap="square" rtlCol="0">
              <a:spAutoFit/>
            </a:bodyPr>
            <a:lstStyle/>
            <a:p>
              <a:pPr algn="ctr"/>
              <a:r>
                <a:rPr lang="el-GR" sz="1600" b="1" dirty="0" smtClean="0">
                  <a:solidFill>
                    <a:schemeClr val="bg1"/>
                  </a:solidFill>
                </a:rPr>
                <a:t>Υποτροπιάζουσα τερηδόνα:  Δ</a:t>
              </a:r>
              <a:r>
                <a:rPr lang="el-GR" sz="1600" dirty="0" smtClean="0">
                  <a:solidFill>
                    <a:schemeClr val="bg1"/>
                  </a:solidFill>
                </a:rPr>
                <a:t>ημιουργία τερηδόνας σε θέσεις που έχουν σφραγιστεί και θεραπευθεί από παλαιότερη τερηδόνα</a:t>
              </a:r>
              <a:endParaRPr lang="el-GR" sz="1600" dirty="0">
                <a:solidFill>
                  <a:schemeClr val="bg1"/>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03648" y="692696"/>
            <a:ext cx="6768752" cy="400110"/>
          </a:xfrm>
          <a:prstGeom prst="rect">
            <a:avLst/>
          </a:prstGeom>
          <a:solidFill>
            <a:schemeClr val="accent2"/>
          </a:solidFill>
        </p:spPr>
        <p:txBody>
          <a:bodyPr wrap="square" rtlCol="0">
            <a:spAutoFit/>
          </a:bodyPr>
          <a:lstStyle/>
          <a:p>
            <a:pPr algn="ctr"/>
            <a:r>
              <a:rPr lang="el-GR" sz="2000" b="1" dirty="0" smtClean="0">
                <a:solidFill>
                  <a:schemeClr val="bg1"/>
                </a:solidFill>
              </a:rPr>
              <a:t>Μικρόβια και τερηδόνα</a:t>
            </a:r>
            <a:endParaRPr lang="el-GR" sz="2000" b="1" dirty="0">
              <a:solidFill>
                <a:schemeClr val="bg1"/>
              </a:solidFill>
            </a:endParaRPr>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03648" y="1835532"/>
            <a:ext cx="6624736" cy="369332"/>
          </a:xfrm>
          <a:prstGeom prst="rect">
            <a:avLst/>
          </a:prstGeom>
          <a:solidFill>
            <a:schemeClr val="tx2">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l-GR" b="1" dirty="0" smtClean="0">
                <a:solidFill>
                  <a:schemeClr val="bg1"/>
                </a:solidFill>
              </a:rPr>
              <a:t>Ιδιότητες μικροβίων που προκαλούν τερηδόνα</a:t>
            </a:r>
          </a:p>
        </p:txBody>
      </p:sp>
      <p:grpSp>
        <p:nvGrpSpPr>
          <p:cNvPr id="3" name="Gruppe 55"/>
          <p:cNvGrpSpPr>
            <a:grpSpLocks/>
          </p:cNvGrpSpPr>
          <p:nvPr/>
        </p:nvGrpSpPr>
        <p:grpSpPr bwMode="auto">
          <a:xfrm>
            <a:off x="1331640" y="2276872"/>
            <a:ext cx="511175" cy="3024336"/>
            <a:chOff x="571500" y="1858963"/>
            <a:chExt cx="511175" cy="3024336"/>
          </a:xfrm>
          <a:effectLst>
            <a:outerShdw blurRad="50800" dist="38100" dir="2700000" algn="tl" rotWithShape="0">
              <a:prstClr val="black">
                <a:alpha val="40000"/>
              </a:prstClr>
            </a:outerShdw>
          </a:effectLst>
        </p:grpSpPr>
        <p:sp>
          <p:nvSpPr>
            <p:cNvPr id="4" name="Rektangel 7"/>
            <p:cNvSpPr>
              <a:spLocks noChangeArrowheads="1"/>
            </p:cNvSpPr>
            <p:nvPr/>
          </p:nvSpPr>
          <p:spPr bwMode="auto">
            <a:xfrm>
              <a:off x="571500" y="1858963"/>
              <a:ext cx="511175" cy="512762"/>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5" name="Rektangel 40"/>
            <p:cNvSpPr>
              <a:spLocks noChangeArrowheads="1"/>
            </p:cNvSpPr>
            <p:nvPr/>
          </p:nvSpPr>
          <p:spPr bwMode="auto">
            <a:xfrm>
              <a:off x="571500" y="2492375"/>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6" name="Rektangel 11"/>
            <p:cNvSpPr>
              <a:spLocks noChangeArrowheads="1"/>
            </p:cNvSpPr>
            <p:nvPr/>
          </p:nvSpPr>
          <p:spPr bwMode="auto">
            <a:xfrm>
              <a:off x="571500" y="3125788"/>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7" name="Rektangel 13"/>
            <p:cNvSpPr>
              <a:spLocks noChangeArrowheads="1"/>
            </p:cNvSpPr>
            <p:nvPr/>
          </p:nvSpPr>
          <p:spPr bwMode="auto">
            <a:xfrm>
              <a:off x="571500" y="3727227"/>
              <a:ext cx="511175" cy="508000"/>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1" name="Tekstboks 8"/>
            <p:cNvSpPr txBox="1">
              <a:spLocks noChangeArrowheads="1"/>
            </p:cNvSpPr>
            <p:nvPr/>
          </p:nvSpPr>
          <p:spPr bwMode="auto">
            <a:xfrm>
              <a:off x="592138" y="1989138"/>
              <a:ext cx="479425" cy="279400"/>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1</a:t>
              </a:r>
            </a:p>
          </p:txBody>
        </p:sp>
        <p:sp>
          <p:nvSpPr>
            <p:cNvPr id="12" name="Tekstboks 49"/>
            <p:cNvSpPr txBox="1">
              <a:spLocks noChangeArrowheads="1"/>
            </p:cNvSpPr>
            <p:nvPr/>
          </p:nvSpPr>
          <p:spPr bwMode="auto">
            <a:xfrm>
              <a:off x="592138" y="2641600"/>
              <a:ext cx="47942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2</a:t>
              </a:r>
            </a:p>
          </p:txBody>
        </p:sp>
        <p:sp>
          <p:nvSpPr>
            <p:cNvPr id="13" name="Tekstboks 50"/>
            <p:cNvSpPr txBox="1">
              <a:spLocks noChangeArrowheads="1"/>
            </p:cNvSpPr>
            <p:nvPr/>
          </p:nvSpPr>
          <p:spPr bwMode="auto">
            <a:xfrm>
              <a:off x="592138" y="3255963"/>
              <a:ext cx="479425"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3</a:t>
              </a:r>
            </a:p>
          </p:txBody>
        </p:sp>
        <p:sp>
          <p:nvSpPr>
            <p:cNvPr id="14" name="Tekstboks 51"/>
            <p:cNvSpPr txBox="1">
              <a:spLocks noChangeArrowheads="1"/>
            </p:cNvSpPr>
            <p:nvPr/>
          </p:nvSpPr>
          <p:spPr bwMode="auto">
            <a:xfrm>
              <a:off x="592138" y="3858171"/>
              <a:ext cx="479425" cy="274637"/>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4</a:t>
              </a:r>
            </a:p>
          </p:txBody>
        </p:sp>
        <p:sp>
          <p:nvSpPr>
            <p:cNvPr id="32" name="Rektangel 7"/>
            <p:cNvSpPr>
              <a:spLocks noChangeArrowheads="1"/>
            </p:cNvSpPr>
            <p:nvPr/>
          </p:nvSpPr>
          <p:spPr bwMode="auto">
            <a:xfrm>
              <a:off x="571500" y="4370537"/>
              <a:ext cx="511175" cy="512762"/>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3" name="Tekstboks 8"/>
            <p:cNvSpPr txBox="1">
              <a:spLocks noChangeArrowheads="1"/>
            </p:cNvSpPr>
            <p:nvPr/>
          </p:nvSpPr>
          <p:spPr bwMode="auto">
            <a:xfrm>
              <a:off x="571500" y="4451251"/>
              <a:ext cx="479425" cy="279400"/>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el-GR" sz="1200" dirty="0" smtClean="0">
                  <a:solidFill>
                    <a:schemeClr val="bg1"/>
                  </a:solidFill>
                  <a:latin typeface="Arial" pitchFamily="34" charset="0"/>
                  <a:ea typeface="ＭＳ Ｐゴシック" pitchFamily="-97" charset="-128"/>
                </a:rPr>
                <a:t>5</a:t>
              </a:r>
              <a:endParaRPr lang="da-DK" sz="1200" dirty="0">
                <a:solidFill>
                  <a:schemeClr val="bg1"/>
                </a:solidFill>
                <a:latin typeface="Arial" pitchFamily="34" charset="0"/>
                <a:ea typeface="ＭＳ Ｐゴシック" pitchFamily="-97" charset="-128"/>
              </a:endParaRPr>
            </a:p>
          </p:txBody>
        </p:sp>
      </p:grpSp>
      <p:sp>
        <p:nvSpPr>
          <p:cNvPr id="18" name="Tekstboks 6"/>
          <p:cNvSpPr txBox="1">
            <a:spLocks noChangeArrowheads="1"/>
          </p:cNvSpPr>
          <p:nvPr/>
        </p:nvSpPr>
        <p:spPr bwMode="auto">
          <a:xfrm>
            <a:off x="1907704" y="2311559"/>
            <a:ext cx="6120680" cy="507831"/>
          </a:xfrm>
          <a:prstGeom prst="rect">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r>
              <a:rPr lang="el-GR" sz="1600" dirty="0" smtClean="0">
                <a:solidFill>
                  <a:srgbClr val="171717"/>
                </a:solidFill>
              </a:rPr>
              <a:t>Ικανότητα προσκόλλησης και αποικισμού στις οδοντικές επιφάνειες</a:t>
            </a:r>
            <a:endParaRPr lang="da-DK" sz="1600" dirty="0"/>
          </a:p>
          <a:p>
            <a:endParaRPr lang="da-DK" sz="1100" dirty="0"/>
          </a:p>
        </p:txBody>
      </p:sp>
      <p:sp>
        <p:nvSpPr>
          <p:cNvPr id="21" name="Tekstboks 6"/>
          <p:cNvSpPr txBox="1">
            <a:spLocks noChangeArrowheads="1"/>
          </p:cNvSpPr>
          <p:nvPr/>
        </p:nvSpPr>
        <p:spPr bwMode="auto">
          <a:xfrm>
            <a:off x="1907704" y="2933913"/>
            <a:ext cx="6120680" cy="507831"/>
          </a:xfrm>
          <a:prstGeom prst="rect">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r>
              <a:rPr lang="el-GR" sz="1600" dirty="0" smtClean="0">
                <a:solidFill>
                  <a:srgbClr val="171717"/>
                </a:solidFill>
              </a:rPr>
              <a:t>Αλληλεπίδραση με άλλα βακτήρια</a:t>
            </a:r>
            <a:endParaRPr lang="da-DK" sz="1600" dirty="0"/>
          </a:p>
          <a:p>
            <a:endParaRPr lang="da-DK" sz="1100" dirty="0"/>
          </a:p>
        </p:txBody>
      </p:sp>
      <p:sp>
        <p:nvSpPr>
          <p:cNvPr id="22" name="Tekstboks 6"/>
          <p:cNvSpPr txBox="1">
            <a:spLocks noChangeArrowheads="1"/>
          </p:cNvSpPr>
          <p:nvPr/>
        </p:nvSpPr>
        <p:spPr bwMode="auto">
          <a:xfrm>
            <a:off x="1907704" y="3573016"/>
            <a:ext cx="6120680" cy="338554"/>
          </a:xfrm>
          <a:prstGeom prst="rect">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r>
              <a:rPr lang="el-GR" sz="1600" dirty="0" smtClean="0">
                <a:solidFill>
                  <a:srgbClr val="171717"/>
                </a:solidFill>
              </a:rPr>
              <a:t>Σχετικά γρήγορη απορρόφηση υδατανθράκων</a:t>
            </a:r>
            <a:endParaRPr lang="da-DK" sz="1600" dirty="0"/>
          </a:p>
        </p:txBody>
      </p:sp>
      <p:sp>
        <p:nvSpPr>
          <p:cNvPr id="23" name="Tekstboks 6"/>
          <p:cNvSpPr txBox="1">
            <a:spLocks noChangeArrowheads="1"/>
          </p:cNvSpPr>
          <p:nvPr/>
        </p:nvSpPr>
        <p:spPr bwMode="auto">
          <a:xfrm>
            <a:off x="1907704" y="4145305"/>
            <a:ext cx="6120680" cy="507831"/>
          </a:xfrm>
          <a:prstGeom prst="rect">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r>
              <a:rPr lang="el-GR" sz="1600" dirty="0" smtClean="0">
                <a:solidFill>
                  <a:srgbClr val="171717"/>
                </a:solidFill>
              </a:rPr>
              <a:t>Μετατροπή των υδατανθράκων σε οξέα</a:t>
            </a:r>
            <a:endParaRPr lang="da-DK" sz="1600" dirty="0" smtClean="0"/>
          </a:p>
          <a:p>
            <a:endParaRPr lang="da-DK" sz="1100" dirty="0"/>
          </a:p>
        </p:txBody>
      </p:sp>
      <p:sp>
        <p:nvSpPr>
          <p:cNvPr id="34" name="Tekstboks 6"/>
          <p:cNvSpPr txBox="1">
            <a:spLocks noChangeArrowheads="1"/>
          </p:cNvSpPr>
          <p:nvPr/>
        </p:nvSpPr>
        <p:spPr bwMode="auto">
          <a:xfrm>
            <a:off x="1907704" y="4793377"/>
            <a:ext cx="6120680" cy="507831"/>
          </a:xfrm>
          <a:prstGeom prst="rect">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r>
              <a:rPr lang="el-GR" sz="1600" dirty="0" smtClean="0">
                <a:solidFill>
                  <a:srgbClr val="171717"/>
                </a:solidFill>
              </a:rPr>
              <a:t>Διατήρηση των παραπάνω ιδιοτήτων σε χαμηλό </a:t>
            </a:r>
            <a:r>
              <a:rPr lang="en-US" sz="1600" dirty="0" smtClean="0">
                <a:solidFill>
                  <a:srgbClr val="171717"/>
                </a:solidFill>
              </a:rPr>
              <a:t>pH</a:t>
            </a:r>
            <a:endParaRPr lang="el-GR" sz="1600" dirty="0" smtClean="0">
              <a:solidFill>
                <a:srgbClr val="171717"/>
              </a:solidFill>
            </a:endParaRPr>
          </a:p>
          <a:p>
            <a:endParaRPr lang="da-DK" sz="11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79712" y="476672"/>
            <a:ext cx="4824536" cy="646331"/>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Ρόλος των βακτηρίων στην δημιουργία τερηδόνας</a:t>
            </a:r>
            <a:endParaRPr lang="el-GR" b="1" dirty="0">
              <a:solidFill>
                <a:schemeClr val="bg1"/>
              </a:solidFill>
            </a:endParaRPr>
          </a:p>
        </p:txBody>
      </p:sp>
      <p:sp>
        <p:nvSpPr>
          <p:cNvPr id="3" name="2 - TextBox"/>
          <p:cNvSpPr txBox="1"/>
          <p:nvPr/>
        </p:nvSpPr>
        <p:spPr>
          <a:xfrm>
            <a:off x="1979712" y="1457489"/>
            <a:ext cx="4824536" cy="1323439"/>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Υπόθεση της ειδικής πλάκας</a:t>
            </a:r>
          </a:p>
          <a:p>
            <a:r>
              <a:rPr lang="el-GR" sz="1600" dirty="0" smtClean="0"/>
              <a:t>Ανεξάρτητα από το πλήθος και την ποικιλία των μικροβίων της οδοντικής πλάκας, μόνο ένας σχετικά μικρός αριθμός ειδών εμπλέκεται στην πρόκληση της ασθένειας</a:t>
            </a:r>
            <a:endParaRPr lang="el-GR" sz="1600" dirty="0"/>
          </a:p>
        </p:txBody>
      </p:sp>
      <p:sp>
        <p:nvSpPr>
          <p:cNvPr id="4" name="3 - TextBox"/>
          <p:cNvSpPr txBox="1"/>
          <p:nvPr/>
        </p:nvSpPr>
        <p:spPr>
          <a:xfrm>
            <a:off x="1979712" y="2999854"/>
            <a:ext cx="4824536" cy="1077218"/>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Υπόθεση της μη ειδικής πλάκας</a:t>
            </a:r>
          </a:p>
          <a:p>
            <a:r>
              <a:rPr lang="el-GR" sz="1600" dirty="0" smtClean="0"/>
              <a:t>Η τερηδόνα είναι αποτέλεσμα της συνολικής αλληλεπίδρασης όλων των βακτηρίων που συνιστούν την οδοντική πλάκα</a:t>
            </a:r>
            <a:endParaRPr lang="el-GR" sz="1600" dirty="0"/>
          </a:p>
        </p:txBody>
      </p:sp>
      <p:sp>
        <p:nvSpPr>
          <p:cNvPr id="5" name="4 - TextBox"/>
          <p:cNvSpPr txBox="1"/>
          <p:nvPr/>
        </p:nvSpPr>
        <p:spPr>
          <a:xfrm>
            <a:off x="1979712" y="4293096"/>
            <a:ext cx="4824536" cy="1323439"/>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Υπόθεση της οικολογίας της πλάκας</a:t>
            </a:r>
          </a:p>
          <a:p>
            <a:r>
              <a:rPr lang="el-GR" sz="1600" dirty="0" smtClean="0"/>
              <a:t>Η τερηδόνα προκαλείται από ορισμένα είδη μικροβίων. Ωστόσο, είδη που δεν προκαλούν τα ίδια τερηδόνα δημιουργούν τις συνθήκες ανάπτυξης των παθογόνων βακτηρίων</a:t>
            </a:r>
            <a:endParaRPr lang="el-GR"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836712"/>
            <a:ext cx="5688632" cy="369332"/>
          </a:xfrm>
          <a:prstGeom prst="rect">
            <a:avLst/>
          </a:prstGeom>
          <a:solidFill>
            <a:schemeClr val="tx2">
              <a:lumMod val="60000"/>
              <a:lumOff val="40000"/>
            </a:schemeClr>
          </a:solidFill>
          <a:effectLst>
            <a:outerShdw blurRad="76200" dir="18900000" sy="23000" kx="-1200000" algn="bl" rotWithShape="0">
              <a:prstClr val="black">
                <a:alpha val="20000"/>
              </a:prstClr>
            </a:outerShdw>
          </a:effectLst>
        </p:spPr>
        <p:txBody>
          <a:bodyPr wrap="square" rtlCol="0">
            <a:spAutoFit/>
          </a:bodyPr>
          <a:lstStyle/>
          <a:p>
            <a:pPr algn="ctr"/>
            <a:r>
              <a:rPr lang="el-GR" b="1" dirty="0" smtClean="0">
                <a:solidFill>
                  <a:schemeClr val="bg1"/>
                </a:solidFill>
              </a:rPr>
              <a:t>Είδη μικροβίων που σχετίζονται με την τερηδόνα</a:t>
            </a:r>
            <a:endParaRPr lang="el-GR" b="1" dirty="0">
              <a:solidFill>
                <a:schemeClr val="bg1"/>
              </a:solidFill>
            </a:endParaRPr>
          </a:p>
        </p:txBody>
      </p:sp>
      <p:graphicFrame>
        <p:nvGraphicFramePr>
          <p:cNvPr id="3" name="2 - Πίνακας"/>
          <p:cNvGraphicFramePr>
            <a:graphicFrameLocks noGrp="1"/>
          </p:cNvGraphicFramePr>
          <p:nvPr/>
        </p:nvGraphicFramePr>
        <p:xfrm>
          <a:off x="1868232" y="1268760"/>
          <a:ext cx="5623560" cy="4389120"/>
        </p:xfrm>
        <a:graphic>
          <a:graphicData uri="http://schemas.openxmlformats.org/drawingml/2006/table">
            <a:tbl>
              <a:tblPr>
                <a:effectLst>
                  <a:outerShdw blurRad="40000" dist="20000" dir="5400000" rotWithShape="0">
                    <a:srgbClr val="000000">
                      <a:alpha val="38000"/>
                    </a:srgbClr>
                  </a:outerShdw>
                  <a:reflection blurRad="6350" stA="52000" endA="300" endPos="35000" dir="5400000" sy="-100000" algn="bl" rotWithShape="0"/>
                </a:effectLst>
                <a:tableStyleId>{3C2FFA5D-87B4-456A-9821-1D502468CF0F}</a:tableStyleId>
              </a:tblPr>
              <a:tblGrid>
                <a:gridCol w="2811780"/>
                <a:gridCol w="2811780"/>
              </a:tblGrid>
              <a:tr h="0">
                <a:tc>
                  <a:txBody>
                    <a:bodyPr/>
                    <a:lstStyle/>
                    <a:p>
                      <a:pPr>
                        <a:spcAft>
                          <a:spcPts val="0"/>
                        </a:spcAft>
                      </a:pPr>
                      <a:r>
                        <a:rPr lang="el-GR" sz="1600" dirty="0"/>
                        <a:t>Στρεπτόκοκκοι της ομάδας </a:t>
                      </a:r>
                      <a:r>
                        <a:rPr lang="en-US" sz="1600" dirty="0" smtClean="0"/>
                        <a:t>mutans</a:t>
                      </a:r>
                    </a:p>
                    <a:p>
                      <a:pPr>
                        <a:spcAft>
                          <a:spcPts val="0"/>
                        </a:spcAft>
                      </a:pPr>
                      <a:endParaRPr lang="el-GR" sz="1600" dirty="0">
                        <a:latin typeface="Times New Roman"/>
                        <a:ea typeface="Times New Roman"/>
                      </a:endParaRPr>
                    </a:p>
                  </a:txBody>
                  <a:tcPr marL="68580" marR="68580" marT="0" marB="0"/>
                </a:tc>
                <a:tc>
                  <a:txBody>
                    <a:bodyPr/>
                    <a:lstStyle/>
                    <a:p>
                      <a:pPr>
                        <a:spcAft>
                          <a:spcPts val="0"/>
                        </a:spcAft>
                      </a:pPr>
                      <a:r>
                        <a:rPr lang="en-US" sz="1600"/>
                        <a:t>S</a:t>
                      </a:r>
                      <a:r>
                        <a:rPr lang="el-GR" sz="1600"/>
                        <a:t>. </a:t>
                      </a:r>
                      <a:r>
                        <a:rPr lang="en-US" sz="1600"/>
                        <a:t>mutans</a:t>
                      </a:r>
                      <a:endParaRPr lang="el-GR" sz="1600"/>
                    </a:p>
                    <a:p>
                      <a:pPr>
                        <a:spcAft>
                          <a:spcPts val="0"/>
                        </a:spcAft>
                      </a:pPr>
                      <a:r>
                        <a:rPr lang="en-US" sz="1600"/>
                        <a:t>S</a:t>
                      </a:r>
                      <a:r>
                        <a:rPr lang="el-GR" sz="1600"/>
                        <a:t>. </a:t>
                      </a:r>
                      <a:r>
                        <a:rPr lang="en-US" sz="1600"/>
                        <a:t>sobrinus</a:t>
                      </a:r>
                      <a:endParaRPr lang="el-GR" sz="1600">
                        <a:latin typeface="Times New Roman"/>
                        <a:ea typeface="Times New Roman"/>
                      </a:endParaRPr>
                    </a:p>
                  </a:txBody>
                  <a:tcPr marL="68580" marR="68580" marT="0" marB="0"/>
                </a:tc>
              </a:tr>
              <a:tr h="0">
                <a:tc>
                  <a:txBody>
                    <a:bodyPr/>
                    <a:lstStyle/>
                    <a:p>
                      <a:pPr>
                        <a:spcAft>
                          <a:spcPts val="0"/>
                        </a:spcAft>
                      </a:pPr>
                      <a:r>
                        <a:rPr lang="el-GR" sz="1600" dirty="0"/>
                        <a:t>Στρεπτόκοκκοι της ομάδας</a:t>
                      </a:r>
                      <a:r>
                        <a:rPr lang="en-US" sz="1600" dirty="0"/>
                        <a:t> mitis</a:t>
                      </a:r>
                      <a:endParaRPr lang="el-GR" sz="1600" dirty="0">
                        <a:latin typeface="Times New Roman"/>
                        <a:ea typeface="Times New Roman"/>
                      </a:endParaRPr>
                    </a:p>
                  </a:txBody>
                  <a:tcPr marL="68580" marR="68580" marT="0" marB="0"/>
                </a:tc>
                <a:tc>
                  <a:txBody>
                    <a:bodyPr/>
                    <a:lstStyle/>
                    <a:p>
                      <a:pPr>
                        <a:spcAft>
                          <a:spcPts val="0"/>
                        </a:spcAft>
                      </a:pPr>
                      <a:r>
                        <a:rPr lang="en-US" sz="1600" dirty="0"/>
                        <a:t>S</a:t>
                      </a:r>
                      <a:r>
                        <a:rPr lang="en-GB" sz="1600" dirty="0"/>
                        <a:t>. </a:t>
                      </a:r>
                      <a:r>
                        <a:rPr lang="en-US" sz="1600" dirty="0"/>
                        <a:t>mitis</a:t>
                      </a:r>
                      <a:endParaRPr lang="el-GR" sz="1600" dirty="0"/>
                    </a:p>
                    <a:p>
                      <a:pPr>
                        <a:spcAft>
                          <a:spcPts val="0"/>
                        </a:spcAft>
                      </a:pPr>
                      <a:r>
                        <a:rPr lang="en-US" sz="1600" dirty="0"/>
                        <a:t>S</a:t>
                      </a:r>
                      <a:r>
                        <a:rPr lang="en-GB" sz="1600" dirty="0"/>
                        <a:t>. </a:t>
                      </a:r>
                      <a:r>
                        <a:rPr lang="en-US" sz="1600" dirty="0"/>
                        <a:t>oralis</a:t>
                      </a:r>
                      <a:endParaRPr lang="el-GR" sz="1600" dirty="0"/>
                    </a:p>
                    <a:p>
                      <a:pPr>
                        <a:spcAft>
                          <a:spcPts val="0"/>
                        </a:spcAft>
                      </a:pPr>
                      <a:r>
                        <a:rPr lang="en-US" sz="1600" dirty="0"/>
                        <a:t>S</a:t>
                      </a:r>
                      <a:r>
                        <a:rPr lang="en-GB" sz="1600" dirty="0"/>
                        <a:t>. </a:t>
                      </a:r>
                      <a:r>
                        <a:rPr lang="en-US" sz="1600" dirty="0"/>
                        <a:t>sanguinis</a:t>
                      </a:r>
                      <a:endParaRPr lang="el-GR" sz="1600" dirty="0"/>
                    </a:p>
                    <a:p>
                      <a:pPr>
                        <a:spcAft>
                          <a:spcPts val="0"/>
                        </a:spcAft>
                      </a:pPr>
                      <a:r>
                        <a:rPr lang="en-US" sz="1600" dirty="0"/>
                        <a:t>S</a:t>
                      </a:r>
                      <a:r>
                        <a:rPr lang="el-GR" sz="1600" dirty="0"/>
                        <a:t>. </a:t>
                      </a:r>
                      <a:r>
                        <a:rPr lang="en-US" sz="1600" dirty="0"/>
                        <a:t>gordonii</a:t>
                      </a:r>
                      <a:endParaRPr lang="el-GR" sz="1600" dirty="0">
                        <a:latin typeface="Times New Roman"/>
                        <a:ea typeface="Times New Roman"/>
                      </a:endParaRPr>
                    </a:p>
                  </a:txBody>
                  <a:tcPr marL="68580" marR="68580" marT="0" marB="0"/>
                </a:tc>
              </a:tr>
              <a:tr h="0">
                <a:tc>
                  <a:txBody>
                    <a:bodyPr/>
                    <a:lstStyle/>
                    <a:p>
                      <a:pPr>
                        <a:spcAft>
                          <a:spcPts val="0"/>
                        </a:spcAft>
                      </a:pPr>
                      <a:r>
                        <a:rPr lang="el-GR" sz="1600" dirty="0"/>
                        <a:t>Στρεπτόκοκκοι της ομάδας</a:t>
                      </a:r>
                      <a:r>
                        <a:rPr lang="en-US" sz="1600" dirty="0"/>
                        <a:t> </a:t>
                      </a:r>
                      <a:r>
                        <a:rPr lang="en-US" sz="1600" dirty="0" smtClean="0"/>
                        <a:t>anginosus</a:t>
                      </a:r>
                    </a:p>
                    <a:p>
                      <a:pPr>
                        <a:spcAft>
                          <a:spcPts val="0"/>
                        </a:spcAft>
                      </a:pPr>
                      <a:endParaRPr lang="el-GR" sz="1600" dirty="0">
                        <a:latin typeface="Times New Roman"/>
                        <a:ea typeface="Times New Roman"/>
                      </a:endParaRPr>
                    </a:p>
                  </a:txBody>
                  <a:tcPr marL="68580" marR="68580" marT="0" marB="0"/>
                </a:tc>
                <a:tc>
                  <a:txBody>
                    <a:bodyPr/>
                    <a:lstStyle/>
                    <a:p>
                      <a:pPr>
                        <a:spcAft>
                          <a:spcPts val="0"/>
                        </a:spcAft>
                      </a:pPr>
                      <a:r>
                        <a:rPr lang="en-US" sz="1600" dirty="0"/>
                        <a:t>S</a:t>
                      </a:r>
                      <a:r>
                        <a:rPr lang="el-GR" sz="1600" dirty="0"/>
                        <a:t>. </a:t>
                      </a:r>
                      <a:r>
                        <a:rPr lang="en-US" sz="1600" dirty="0"/>
                        <a:t>intermedius</a:t>
                      </a:r>
                      <a:endParaRPr lang="el-GR" sz="1600" dirty="0"/>
                    </a:p>
                    <a:p>
                      <a:pPr>
                        <a:spcAft>
                          <a:spcPts val="0"/>
                        </a:spcAft>
                      </a:pPr>
                      <a:r>
                        <a:rPr lang="en-US" sz="1600" dirty="0"/>
                        <a:t>S</a:t>
                      </a:r>
                      <a:r>
                        <a:rPr lang="el-GR" sz="1600" dirty="0"/>
                        <a:t>. </a:t>
                      </a:r>
                      <a:r>
                        <a:rPr lang="en-US" sz="1600" dirty="0"/>
                        <a:t>anginosus</a:t>
                      </a:r>
                      <a:endParaRPr lang="el-GR" sz="1600" dirty="0">
                        <a:latin typeface="Times New Roman"/>
                        <a:ea typeface="Times New Roman"/>
                      </a:endParaRPr>
                    </a:p>
                  </a:txBody>
                  <a:tcPr marL="68580" marR="68580" marT="0" marB="0"/>
                </a:tc>
              </a:tr>
              <a:tr h="0">
                <a:tc>
                  <a:txBody>
                    <a:bodyPr/>
                    <a:lstStyle/>
                    <a:p>
                      <a:pPr>
                        <a:spcAft>
                          <a:spcPts val="0"/>
                        </a:spcAft>
                      </a:pPr>
                      <a:r>
                        <a:rPr lang="el-GR" sz="1600" dirty="0"/>
                        <a:t>Βακτήρια που ανήκουν σε άλλα γένη από τους στρεπτόκοκκους</a:t>
                      </a:r>
                      <a:endParaRPr lang="el-GR" sz="1600" dirty="0">
                        <a:latin typeface="Times New Roman"/>
                        <a:ea typeface="Times New Roman"/>
                      </a:endParaRPr>
                    </a:p>
                  </a:txBody>
                  <a:tcPr marL="68580" marR="68580" marT="0" marB="0"/>
                </a:tc>
                <a:tc>
                  <a:txBody>
                    <a:bodyPr/>
                    <a:lstStyle/>
                    <a:p>
                      <a:pPr>
                        <a:spcAft>
                          <a:spcPts val="0"/>
                        </a:spcAft>
                      </a:pPr>
                      <a:r>
                        <a:rPr lang="en-US" sz="1600" dirty="0"/>
                        <a:t>Veillonella</a:t>
                      </a:r>
                      <a:endParaRPr lang="el-GR" sz="1600" dirty="0"/>
                    </a:p>
                    <a:p>
                      <a:pPr>
                        <a:spcAft>
                          <a:spcPts val="0"/>
                        </a:spcAft>
                      </a:pPr>
                      <a:r>
                        <a:rPr lang="en-US" sz="1600" dirty="0"/>
                        <a:t>Actinomyces</a:t>
                      </a:r>
                      <a:endParaRPr lang="el-GR" sz="1600" dirty="0"/>
                    </a:p>
                    <a:p>
                      <a:pPr>
                        <a:spcAft>
                          <a:spcPts val="0"/>
                        </a:spcAft>
                      </a:pPr>
                      <a:r>
                        <a:rPr lang="en-US" sz="1600" dirty="0"/>
                        <a:t>Bifidobacterium</a:t>
                      </a:r>
                      <a:endParaRPr lang="el-GR" sz="1600" dirty="0"/>
                    </a:p>
                    <a:p>
                      <a:pPr>
                        <a:spcAft>
                          <a:spcPts val="0"/>
                        </a:spcAft>
                      </a:pPr>
                      <a:r>
                        <a:rPr lang="en-US" sz="1600" dirty="0"/>
                        <a:t>Rothia</a:t>
                      </a:r>
                      <a:endParaRPr lang="el-GR" sz="1600" dirty="0"/>
                    </a:p>
                    <a:p>
                      <a:pPr>
                        <a:spcAft>
                          <a:spcPts val="0"/>
                        </a:spcAft>
                      </a:pPr>
                      <a:r>
                        <a:rPr lang="en-US" sz="1600" dirty="0"/>
                        <a:t>Propionibacterium</a:t>
                      </a:r>
                      <a:endParaRPr lang="el-GR" sz="1600" dirty="0">
                        <a:latin typeface="Times New Roman"/>
                        <a:ea typeface="Times New Roman"/>
                      </a:endParaRPr>
                    </a:p>
                  </a:txBody>
                  <a:tcPr marL="68580" marR="68580" marT="0" marB="0"/>
                </a:tc>
              </a:tr>
              <a:tr h="0">
                <a:tc>
                  <a:txBody>
                    <a:bodyPr/>
                    <a:lstStyle/>
                    <a:p>
                      <a:pPr>
                        <a:spcAft>
                          <a:spcPts val="0"/>
                        </a:spcAft>
                      </a:pPr>
                      <a:r>
                        <a:rPr lang="el-GR" sz="1600"/>
                        <a:t>Ωφέλημα είδη</a:t>
                      </a:r>
                      <a:endParaRPr lang="el-GR" sz="1600">
                        <a:latin typeface="Times New Roman"/>
                        <a:ea typeface="Times New Roman"/>
                      </a:endParaRPr>
                    </a:p>
                  </a:txBody>
                  <a:tcPr marL="68580" marR="68580" marT="0" marB="0"/>
                </a:tc>
                <a:tc>
                  <a:txBody>
                    <a:bodyPr/>
                    <a:lstStyle/>
                    <a:p>
                      <a:pPr>
                        <a:spcAft>
                          <a:spcPts val="0"/>
                        </a:spcAft>
                      </a:pPr>
                      <a:r>
                        <a:rPr lang="en-US" sz="1600" dirty="0"/>
                        <a:t>S</a:t>
                      </a:r>
                      <a:r>
                        <a:rPr lang="en-GB" sz="1600" dirty="0"/>
                        <a:t>. </a:t>
                      </a:r>
                      <a:r>
                        <a:rPr lang="en-US" sz="1600" dirty="0"/>
                        <a:t>salivarius</a:t>
                      </a:r>
                      <a:endParaRPr lang="el-GR" sz="1600" dirty="0"/>
                    </a:p>
                    <a:p>
                      <a:pPr>
                        <a:spcAft>
                          <a:spcPts val="0"/>
                        </a:spcAft>
                      </a:pPr>
                      <a:r>
                        <a:rPr lang="en-US" sz="1600" dirty="0"/>
                        <a:t>S. </a:t>
                      </a:r>
                      <a:r>
                        <a:rPr lang="en-US" sz="1600" dirty="0" err="1"/>
                        <a:t>parasanguinis</a:t>
                      </a:r>
                      <a:endParaRPr lang="el-GR" sz="1600" dirty="0"/>
                    </a:p>
                    <a:p>
                      <a:pPr>
                        <a:spcAft>
                          <a:spcPts val="0"/>
                        </a:spcAft>
                      </a:pPr>
                      <a:r>
                        <a:rPr lang="en-US" sz="1600" dirty="0"/>
                        <a:t>A</a:t>
                      </a:r>
                      <a:r>
                        <a:rPr lang="en-GB" sz="1600" dirty="0"/>
                        <a:t>. </a:t>
                      </a:r>
                      <a:r>
                        <a:rPr lang="en-US" sz="1600" dirty="0"/>
                        <a:t>defectiva</a:t>
                      </a:r>
                      <a:endParaRPr lang="el-GR" sz="1600" dirty="0">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620688"/>
            <a:ext cx="5040560"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S. mutans </a:t>
            </a:r>
            <a:r>
              <a:rPr lang="el-GR" b="1" dirty="0" smtClean="0">
                <a:solidFill>
                  <a:schemeClr val="bg1"/>
                </a:solidFill>
              </a:rPr>
              <a:t>και τερηδόνα</a:t>
            </a:r>
            <a:r>
              <a:rPr lang="en-US" b="1" i="1" dirty="0" smtClean="0">
                <a:solidFill>
                  <a:schemeClr val="bg1"/>
                </a:solidFill>
              </a:rPr>
              <a:t> </a:t>
            </a:r>
            <a:r>
              <a:rPr lang="el-GR" b="1" i="1" dirty="0" smtClean="0">
                <a:solidFill>
                  <a:schemeClr val="bg1"/>
                </a:solidFill>
              </a:rPr>
              <a:t> </a:t>
            </a:r>
            <a:endParaRPr lang="el-GR" b="1" i="1" dirty="0">
              <a:solidFill>
                <a:schemeClr val="bg1"/>
              </a:solidFill>
            </a:endParaRPr>
          </a:p>
        </p:txBody>
      </p:sp>
      <p:sp>
        <p:nvSpPr>
          <p:cNvPr id="3" name="2 - TextBox"/>
          <p:cNvSpPr txBox="1"/>
          <p:nvPr/>
        </p:nvSpPr>
        <p:spPr>
          <a:xfrm>
            <a:off x="1835696" y="1124744"/>
            <a:ext cx="5112568" cy="156966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 </a:t>
            </a:r>
            <a:r>
              <a:rPr lang="en-US" sz="1600" i="1" dirty="0" smtClean="0"/>
              <a:t>S. mutans </a:t>
            </a:r>
            <a:r>
              <a:rPr lang="el-GR" sz="1600" dirty="0" smtClean="0"/>
              <a:t>είναι το μικρόβιο που σχετίζεται πιο στενά με την τερηδόνα γιατί:</a:t>
            </a:r>
          </a:p>
          <a:p>
            <a:pPr>
              <a:buFont typeface="Wingdings" pitchFamily="2" charset="2"/>
              <a:buChar char="ü"/>
            </a:pPr>
            <a:r>
              <a:rPr lang="el-GR" sz="1600" dirty="0" smtClean="0"/>
              <a:t>Ανιχνεύεται σε περιοχές που πάσχουν από τερηδόνα σε ποσοστό μεγαλύτερο από 98%</a:t>
            </a:r>
          </a:p>
          <a:p>
            <a:pPr>
              <a:buFont typeface="Wingdings" pitchFamily="2" charset="2"/>
              <a:buChar char="ü"/>
            </a:pPr>
            <a:r>
              <a:rPr lang="el-GR" sz="1600" dirty="0" smtClean="0"/>
              <a:t>Χρησιμοποιεί μεγάλη ποικιλία υδατανθράκων</a:t>
            </a:r>
          </a:p>
          <a:p>
            <a:pPr>
              <a:buFont typeface="Wingdings" pitchFamily="2" charset="2"/>
              <a:buChar char="ü"/>
            </a:pPr>
            <a:r>
              <a:rPr lang="el-GR" sz="1600" dirty="0" smtClean="0"/>
              <a:t>Παράγει οξέα από τον μεταβολισμό των υδατανθράκων</a:t>
            </a:r>
            <a:endParaRPr lang="el-GR" sz="1600" dirty="0"/>
          </a:p>
        </p:txBody>
      </p:sp>
      <p:sp>
        <p:nvSpPr>
          <p:cNvPr id="4" name="3 - TextBox"/>
          <p:cNvSpPr txBox="1"/>
          <p:nvPr/>
        </p:nvSpPr>
        <p:spPr>
          <a:xfrm>
            <a:off x="1835696" y="2996952"/>
            <a:ext cx="5112568" cy="332398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Προβλήματα για τη σχέση του</a:t>
            </a:r>
            <a:r>
              <a:rPr lang="en-US" sz="1600" i="1" dirty="0" smtClean="0"/>
              <a:t> S. mutans</a:t>
            </a:r>
            <a:r>
              <a:rPr lang="el-GR" sz="1600" i="1" dirty="0" smtClean="0"/>
              <a:t> </a:t>
            </a:r>
            <a:r>
              <a:rPr lang="el-GR" sz="1600" dirty="0" smtClean="0"/>
              <a:t>στη δημιουργία τερηδόνας:</a:t>
            </a:r>
          </a:p>
          <a:p>
            <a:pPr>
              <a:buFont typeface="Wingdings" pitchFamily="2" charset="2"/>
              <a:buChar char="Ø"/>
            </a:pPr>
            <a:r>
              <a:rPr lang="el-GR" sz="1600" dirty="0" smtClean="0"/>
              <a:t> Υπάρχουν μεγάλες διαφορές μεταξύ των ξεχωριστών ατόμων στην αναλογία των στρεπτόκοκκων αυτών ως προς το σύνολο των μικροβίων της πλάκας</a:t>
            </a:r>
          </a:p>
          <a:p>
            <a:pPr>
              <a:buFont typeface="Wingdings" pitchFamily="2" charset="2"/>
              <a:buChar char="Ø"/>
            </a:pPr>
            <a:r>
              <a:rPr lang="el-GR" sz="1600" dirty="0" smtClean="0"/>
              <a:t>Βλάβες τερηδόνας μπορεί να γίνουν και σε θέσεις που απουσιάζει τελείως</a:t>
            </a:r>
          </a:p>
          <a:p>
            <a:pPr>
              <a:buFont typeface="Wingdings" pitchFamily="2" charset="2"/>
              <a:buChar char="Ø"/>
            </a:pPr>
            <a:r>
              <a:rPr lang="el-GR" sz="1600" dirty="0" smtClean="0"/>
              <a:t>Μπορεί να βρίσκονται σε μεγάλους αριθμούς και σε θέσεις που δεν παρουσιάζουν βλάβες</a:t>
            </a:r>
          </a:p>
          <a:p>
            <a:pPr>
              <a:buFont typeface="Wingdings" pitchFamily="2" charset="2"/>
              <a:buChar char="Ø"/>
            </a:pPr>
            <a:r>
              <a:rPr lang="el-GR" sz="1600" dirty="0" smtClean="0"/>
              <a:t>Η συχνότητα απομόνωσης και η αύξηση του πλήθους τους εμφανίζεται μάλλον μετά παρά πριν την ανίχνευση της βλάβης</a:t>
            </a:r>
          </a:p>
          <a:p>
            <a:r>
              <a:rPr lang="el-GR" dirty="0" smtClean="0"/>
              <a:t> </a:t>
            </a:r>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378511"/>
            <a:ext cx="3816424"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βακτήριο </a:t>
            </a:r>
            <a:r>
              <a:rPr lang="en-US" sz="1600" b="1" i="1" dirty="0" smtClean="0"/>
              <a:t>S. sobrinus </a:t>
            </a:r>
            <a:r>
              <a:rPr lang="el-GR" sz="1600" dirty="0" smtClean="0"/>
              <a:t>απομονώνεται σε μικρότερα ποσοστά ατόμων που πάσχουν από τερηδόνα (5-40%)</a:t>
            </a:r>
          </a:p>
          <a:p>
            <a:r>
              <a:rPr lang="el-GR" sz="1600" dirty="0" smtClean="0"/>
              <a:t>Γενικά ο </a:t>
            </a:r>
            <a:r>
              <a:rPr lang="en-US" sz="1600" i="1" dirty="0" smtClean="0"/>
              <a:t>S. sobrinus </a:t>
            </a:r>
            <a:r>
              <a:rPr lang="el-GR" sz="1600" dirty="0" smtClean="0"/>
              <a:t>φαίνεται να είναι περισσότερο </a:t>
            </a:r>
            <a:r>
              <a:rPr lang="el-GR" sz="1600" dirty="0" err="1" smtClean="0"/>
              <a:t>τερηδογόνος</a:t>
            </a:r>
            <a:r>
              <a:rPr lang="el-GR" sz="1600" dirty="0" smtClean="0"/>
              <a:t> γιατί:</a:t>
            </a:r>
          </a:p>
          <a:p>
            <a:pPr>
              <a:buFont typeface="Wingdings" pitchFamily="2" charset="2"/>
              <a:buChar char="§"/>
            </a:pPr>
            <a:r>
              <a:rPr lang="el-GR" sz="1600" dirty="0" smtClean="0"/>
              <a:t>Παράγει περισσότερα οξέα</a:t>
            </a:r>
          </a:p>
          <a:p>
            <a:pPr>
              <a:buFont typeface="Wingdings" pitchFamily="2" charset="2"/>
              <a:buChar char="§"/>
            </a:pPr>
            <a:r>
              <a:rPr lang="el-GR" sz="1600" dirty="0" smtClean="0"/>
              <a:t>Έχει μεγαλύτερη αντοχή σε όξινο </a:t>
            </a:r>
            <a:r>
              <a:rPr lang="en-US" sz="1600" dirty="0" smtClean="0"/>
              <a:t>pH</a:t>
            </a:r>
            <a:endParaRPr lang="el-GR" sz="1600" dirty="0" smtClean="0"/>
          </a:p>
          <a:p>
            <a:pPr>
              <a:buFont typeface="Wingdings" pitchFamily="2" charset="2"/>
              <a:buChar char="§"/>
            </a:pPr>
            <a:r>
              <a:rPr lang="el-GR" sz="1600" dirty="0" smtClean="0"/>
              <a:t>Έχει μεγαλύτερη εξάρτηση από τη σακχαρόζη για να προσκολληθεί στις επιφάνειες των δοντιών </a:t>
            </a:r>
            <a:endParaRPr lang="el-GR"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87824" y="836712"/>
            <a:ext cx="3096344" cy="369332"/>
          </a:xfrm>
          <a:prstGeom prst="rect">
            <a:avLst/>
          </a:prstGeom>
          <a:noFill/>
          <a:ln>
            <a:solidFill>
              <a:schemeClr val="accent2">
                <a:lumMod val="50000"/>
              </a:schemeClr>
            </a:solidFill>
          </a:ln>
        </p:spPr>
        <p:txBody>
          <a:bodyPr wrap="square" rtlCol="0">
            <a:spAutoFit/>
          </a:bodyPr>
          <a:lstStyle/>
          <a:p>
            <a:r>
              <a:rPr lang="el-GR" dirty="0" smtClean="0"/>
              <a:t>Διατροφή και στοματική υγεία</a:t>
            </a:r>
            <a:endParaRPr lang="el-GR" dirty="0"/>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1253659"/>
            <a:ext cx="4896544" cy="3970318"/>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r>
              <a:rPr lang="el-GR" b="1" dirty="0" smtClean="0"/>
              <a:t>Η τερηδόνα:</a:t>
            </a:r>
          </a:p>
          <a:p>
            <a:pPr>
              <a:buFont typeface="Wingdings" pitchFamily="2" charset="2"/>
              <a:buChar char="ü"/>
            </a:pPr>
            <a:r>
              <a:rPr lang="el-GR" dirty="0" smtClean="0"/>
              <a:t>Δεν απειλεί την ζωή του ατόμου</a:t>
            </a:r>
          </a:p>
          <a:p>
            <a:pPr>
              <a:buFont typeface="Wingdings" pitchFamily="2" charset="2"/>
              <a:buChar char="ü"/>
            </a:pPr>
            <a:r>
              <a:rPr lang="el-GR" dirty="0" smtClean="0"/>
              <a:t>Παρουσιάζει παγκόσμια διασπορά</a:t>
            </a:r>
          </a:p>
          <a:p>
            <a:pPr>
              <a:buFont typeface="Wingdings" pitchFamily="2" charset="2"/>
              <a:buChar char="ü"/>
            </a:pPr>
            <a:r>
              <a:rPr lang="el-GR" dirty="0" smtClean="0"/>
              <a:t>Είναι η πιο συχνή νόσος μετά το κοινό κρυολόγημα</a:t>
            </a:r>
          </a:p>
          <a:p>
            <a:pPr>
              <a:buFont typeface="Wingdings" pitchFamily="2" charset="2"/>
              <a:buChar char="ü"/>
            </a:pPr>
            <a:r>
              <a:rPr lang="el-GR" dirty="0" smtClean="0"/>
              <a:t>Επηρεάζει το 60-90% των παιδιών της σχολικής ηλικίας και τη μεγάλη πλειοψηφία των ενηλίκων</a:t>
            </a:r>
          </a:p>
          <a:p>
            <a:pPr>
              <a:buFont typeface="Wingdings" pitchFamily="2" charset="2"/>
              <a:buChar char="ü"/>
            </a:pPr>
            <a:r>
              <a:rPr lang="el-GR" dirty="0" smtClean="0"/>
              <a:t>Η θεραπεία είναι δυνατή, αλλά είναι χρονοβόρα και απαιτεί μεγάλο οικονομικό κόστος</a:t>
            </a:r>
          </a:p>
          <a:p>
            <a:pPr>
              <a:buFont typeface="Wingdings" pitchFamily="2" charset="2"/>
              <a:buChar char="ü"/>
            </a:pPr>
            <a:r>
              <a:rPr lang="el-GR" dirty="0" smtClean="0"/>
              <a:t>Η μη έγκαιρη αντιμετώπιση οδηγεί στην απώλεια των δοντιών</a:t>
            </a:r>
          </a:p>
          <a:p>
            <a:pPr>
              <a:buFont typeface="Wingdings" pitchFamily="2" charset="2"/>
              <a:buChar char="ü"/>
            </a:pPr>
            <a:r>
              <a:rPr lang="el-GR" dirty="0" smtClean="0"/>
              <a:t>Η πρόληψη είναι εφικτή, αλλά αν τα προληπτικά μέτρα χαλαρώσουν ή σταματήσουν η τερηδόνα επανεμφανίζεται</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03648" y="692696"/>
            <a:ext cx="6768752" cy="400110"/>
          </a:xfrm>
          <a:prstGeom prst="rect">
            <a:avLst/>
          </a:prstGeom>
          <a:solidFill>
            <a:schemeClr val="accent2"/>
          </a:solidFill>
        </p:spPr>
        <p:txBody>
          <a:bodyPr wrap="square" rtlCol="0">
            <a:spAutoFit/>
          </a:bodyPr>
          <a:lstStyle/>
          <a:p>
            <a:pPr algn="ctr"/>
            <a:r>
              <a:rPr lang="el-GR" sz="2000" b="1" dirty="0" smtClean="0">
                <a:solidFill>
                  <a:schemeClr val="bg1"/>
                </a:solidFill>
              </a:rPr>
              <a:t>Διατροφή και τερηδόνα</a:t>
            </a:r>
            <a:endParaRPr lang="el-GR" sz="2000" b="1" dirty="0">
              <a:solidFill>
                <a:schemeClr val="bg1"/>
              </a:solidFill>
            </a:endParaRPr>
          </a:p>
        </p:txBody>
      </p:sp>
      <p:sp>
        <p:nvSpPr>
          <p:cNvPr id="3" name="2 - TextBox"/>
          <p:cNvSpPr txBox="1"/>
          <p:nvPr/>
        </p:nvSpPr>
        <p:spPr>
          <a:xfrm>
            <a:off x="1403648" y="1484784"/>
            <a:ext cx="6624736" cy="369332"/>
          </a:xfrm>
          <a:prstGeom prst="rect">
            <a:avLst/>
          </a:prstGeom>
          <a:solidFill>
            <a:schemeClr val="bg1">
              <a:lumMod val="65000"/>
            </a:schemeClr>
          </a:solidFill>
        </p:spPr>
        <p:txBody>
          <a:bodyPr wrap="square" rtlCol="0">
            <a:spAutoFit/>
          </a:bodyPr>
          <a:lstStyle/>
          <a:p>
            <a:r>
              <a:rPr lang="en-US" b="1" dirty="0" smtClean="0">
                <a:solidFill>
                  <a:schemeClr val="bg1"/>
                </a:solidFill>
              </a:rPr>
              <a:t> </a:t>
            </a:r>
            <a:r>
              <a:rPr lang="el-GR" b="1" dirty="0" smtClean="0">
                <a:solidFill>
                  <a:schemeClr val="bg1"/>
                </a:solidFill>
              </a:rPr>
              <a:t>Ιδιότητες των τροφών που επηρεάζουν τη δημιουργία τερηδόνας</a:t>
            </a:r>
            <a:endParaRPr lang="el-GR" b="1" dirty="0">
              <a:solidFill>
                <a:schemeClr val="bg1"/>
              </a:solidFill>
            </a:endParaRPr>
          </a:p>
        </p:txBody>
      </p:sp>
      <p:grpSp>
        <p:nvGrpSpPr>
          <p:cNvPr id="4" name="Gruppe 55"/>
          <p:cNvGrpSpPr>
            <a:grpSpLocks/>
          </p:cNvGrpSpPr>
          <p:nvPr/>
        </p:nvGrpSpPr>
        <p:grpSpPr bwMode="auto">
          <a:xfrm>
            <a:off x="1403648" y="1988840"/>
            <a:ext cx="511175" cy="4032389"/>
            <a:chOff x="571500" y="1858963"/>
            <a:chExt cx="511175" cy="3494251"/>
          </a:xfrm>
        </p:grpSpPr>
        <p:sp>
          <p:nvSpPr>
            <p:cNvPr id="5" name="Rektangel 7"/>
            <p:cNvSpPr>
              <a:spLocks noChangeArrowheads="1"/>
            </p:cNvSpPr>
            <p:nvPr/>
          </p:nvSpPr>
          <p:spPr bwMode="auto">
            <a:xfrm>
              <a:off x="571500" y="1858963"/>
              <a:ext cx="511175" cy="436787"/>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6" name="Rektangel 40"/>
            <p:cNvSpPr>
              <a:spLocks noChangeArrowheads="1"/>
            </p:cNvSpPr>
            <p:nvPr/>
          </p:nvSpPr>
          <p:spPr bwMode="auto">
            <a:xfrm>
              <a:off x="571500" y="2394556"/>
              <a:ext cx="511175" cy="436739"/>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7" name="Rektangel 11"/>
            <p:cNvSpPr>
              <a:spLocks noChangeArrowheads="1"/>
            </p:cNvSpPr>
            <p:nvPr/>
          </p:nvSpPr>
          <p:spPr bwMode="auto">
            <a:xfrm>
              <a:off x="571500" y="2919732"/>
              <a:ext cx="511175" cy="436789"/>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8" name="Rektangel 13"/>
            <p:cNvSpPr>
              <a:spLocks noChangeArrowheads="1"/>
            </p:cNvSpPr>
            <p:nvPr/>
          </p:nvSpPr>
          <p:spPr bwMode="auto">
            <a:xfrm>
              <a:off x="571500" y="3418919"/>
              <a:ext cx="511175" cy="436739"/>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9" name="Tekstboks 8"/>
            <p:cNvSpPr txBox="1">
              <a:spLocks noChangeArrowheads="1"/>
            </p:cNvSpPr>
            <p:nvPr/>
          </p:nvSpPr>
          <p:spPr bwMode="auto">
            <a:xfrm>
              <a:off x="592138" y="1989138"/>
              <a:ext cx="479425" cy="24003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1</a:t>
              </a:r>
            </a:p>
          </p:txBody>
        </p:sp>
        <p:sp>
          <p:nvSpPr>
            <p:cNvPr id="10" name="Tekstboks 49"/>
            <p:cNvSpPr txBox="1">
              <a:spLocks noChangeArrowheads="1"/>
            </p:cNvSpPr>
            <p:nvPr/>
          </p:nvSpPr>
          <p:spPr bwMode="auto">
            <a:xfrm>
              <a:off x="571500" y="2469329"/>
              <a:ext cx="479425" cy="24003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2</a:t>
              </a:r>
            </a:p>
          </p:txBody>
        </p:sp>
        <p:sp>
          <p:nvSpPr>
            <p:cNvPr id="11" name="Tekstboks 50"/>
            <p:cNvSpPr txBox="1">
              <a:spLocks noChangeArrowheads="1"/>
            </p:cNvSpPr>
            <p:nvPr/>
          </p:nvSpPr>
          <p:spPr bwMode="auto">
            <a:xfrm>
              <a:off x="571500" y="2982131"/>
              <a:ext cx="479425" cy="24003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3</a:t>
              </a:r>
            </a:p>
          </p:txBody>
        </p:sp>
        <p:sp>
          <p:nvSpPr>
            <p:cNvPr id="12" name="Tekstboks 51"/>
            <p:cNvSpPr txBox="1">
              <a:spLocks noChangeArrowheads="1"/>
            </p:cNvSpPr>
            <p:nvPr/>
          </p:nvSpPr>
          <p:spPr bwMode="auto">
            <a:xfrm>
              <a:off x="571500" y="3481317"/>
              <a:ext cx="479425" cy="24003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4</a:t>
              </a:r>
            </a:p>
          </p:txBody>
        </p:sp>
        <p:sp>
          <p:nvSpPr>
            <p:cNvPr id="13" name="Rektangel 7"/>
            <p:cNvSpPr>
              <a:spLocks noChangeArrowheads="1"/>
            </p:cNvSpPr>
            <p:nvPr/>
          </p:nvSpPr>
          <p:spPr bwMode="auto">
            <a:xfrm>
              <a:off x="571500" y="3918105"/>
              <a:ext cx="511175" cy="436788"/>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4" name="Tekstboks 8"/>
            <p:cNvSpPr txBox="1">
              <a:spLocks noChangeArrowheads="1"/>
            </p:cNvSpPr>
            <p:nvPr/>
          </p:nvSpPr>
          <p:spPr bwMode="auto">
            <a:xfrm>
              <a:off x="571500" y="4042901"/>
              <a:ext cx="479425" cy="24003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el-GR" sz="1200" dirty="0" smtClean="0">
                  <a:solidFill>
                    <a:schemeClr val="bg1"/>
                  </a:solidFill>
                  <a:latin typeface="Arial" pitchFamily="34" charset="0"/>
                  <a:ea typeface="ＭＳ Ｐゴシック" pitchFamily="-97" charset="-128"/>
                </a:rPr>
                <a:t>5</a:t>
              </a:r>
              <a:endParaRPr lang="da-DK" sz="1200" dirty="0">
                <a:solidFill>
                  <a:schemeClr val="bg1"/>
                </a:solidFill>
                <a:latin typeface="Arial" pitchFamily="34" charset="0"/>
                <a:ea typeface="ＭＳ Ｐゴシック" pitchFamily="-97" charset="-128"/>
              </a:endParaRPr>
            </a:p>
          </p:txBody>
        </p:sp>
        <p:sp>
          <p:nvSpPr>
            <p:cNvPr id="21" name="Rektangel 7"/>
            <p:cNvSpPr>
              <a:spLocks noChangeArrowheads="1"/>
            </p:cNvSpPr>
            <p:nvPr/>
          </p:nvSpPr>
          <p:spPr bwMode="auto">
            <a:xfrm>
              <a:off x="571500" y="4417290"/>
              <a:ext cx="511175" cy="436739"/>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4" name="Rektangel 7"/>
            <p:cNvSpPr>
              <a:spLocks noChangeArrowheads="1"/>
            </p:cNvSpPr>
            <p:nvPr/>
          </p:nvSpPr>
          <p:spPr bwMode="auto">
            <a:xfrm>
              <a:off x="571500" y="4916475"/>
              <a:ext cx="511175" cy="436739"/>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grpSp>
      <p:sp>
        <p:nvSpPr>
          <p:cNvPr id="15" name="Tekstboks 6"/>
          <p:cNvSpPr txBox="1">
            <a:spLocks noChangeArrowheads="1"/>
          </p:cNvSpPr>
          <p:nvPr/>
        </p:nvSpPr>
        <p:spPr bwMode="auto">
          <a:xfrm>
            <a:off x="2231740" y="1988840"/>
            <a:ext cx="5760000" cy="504000"/>
          </a:xfrm>
          <a:prstGeom prst="rect">
            <a:avLst/>
          </a:prstGeom>
          <a:solidFill>
            <a:schemeClr val="bg1">
              <a:lumMod val="85000"/>
            </a:schemeClr>
          </a:solidFill>
          <a:ln w="9525">
            <a:noFill/>
            <a:miter lim="800000"/>
            <a:headEnd/>
            <a:tailEnd/>
          </a:ln>
        </p:spPr>
        <p:txBody>
          <a:bodyPr wrap="square">
            <a:spAutoFit/>
          </a:bodyPr>
          <a:lstStyle/>
          <a:p>
            <a:r>
              <a:rPr lang="el-GR" sz="1600" dirty="0" smtClean="0">
                <a:solidFill>
                  <a:srgbClr val="171717"/>
                </a:solidFill>
              </a:rPr>
              <a:t>Συγκολλητική ικανότητα</a:t>
            </a:r>
            <a:endParaRPr lang="da-DK" sz="1600" dirty="0"/>
          </a:p>
          <a:p>
            <a:endParaRPr lang="da-DK" sz="1100" dirty="0"/>
          </a:p>
        </p:txBody>
      </p:sp>
      <p:sp>
        <p:nvSpPr>
          <p:cNvPr id="16" name="Tekstboks 6"/>
          <p:cNvSpPr txBox="1">
            <a:spLocks noChangeArrowheads="1"/>
          </p:cNvSpPr>
          <p:nvPr/>
        </p:nvSpPr>
        <p:spPr bwMode="auto">
          <a:xfrm>
            <a:off x="2231740" y="2599591"/>
            <a:ext cx="5760000" cy="504000"/>
          </a:xfrm>
          <a:prstGeom prst="rect">
            <a:avLst/>
          </a:prstGeom>
          <a:solidFill>
            <a:schemeClr val="bg1">
              <a:lumMod val="85000"/>
            </a:schemeClr>
          </a:solidFill>
          <a:ln w="9525">
            <a:noFill/>
            <a:miter lim="800000"/>
            <a:headEnd/>
            <a:tailEnd/>
          </a:ln>
        </p:spPr>
        <p:txBody>
          <a:bodyPr wrap="square">
            <a:spAutoFit/>
          </a:bodyPr>
          <a:lstStyle/>
          <a:p>
            <a:r>
              <a:rPr lang="el-GR" sz="1600" dirty="0" smtClean="0">
                <a:solidFill>
                  <a:srgbClr val="171717"/>
                </a:solidFill>
              </a:rPr>
              <a:t>Προσκολλητική ικανότητα στην επιφάνεια των δοντιών</a:t>
            </a:r>
            <a:endParaRPr lang="da-DK" sz="1600" dirty="0"/>
          </a:p>
          <a:p>
            <a:endParaRPr lang="da-DK" sz="1100" dirty="0"/>
          </a:p>
        </p:txBody>
      </p:sp>
      <p:sp>
        <p:nvSpPr>
          <p:cNvPr id="17" name="Tekstboks 6"/>
          <p:cNvSpPr txBox="1">
            <a:spLocks noChangeArrowheads="1"/>
          </p:cNvSpPr>
          <p:nvPr/>
        </p:nvSpPr>
        <p:spPr bwMode="auto">
          <a:xfrm>
            <a:off x="2231740" y="3212976"/>
            <a:ext cx="5760000" cy="504000"/>
          </a:xfrm>
          <a:prstGeom prst="rect">
            <a:avLst/>
          </a:prstGeom>
          <a:solidFill>
            <a:schemeClr val="bg1">
              <a:lumMod val="85000"/>
            </a:schemeClr>
          </a:solidFill>
          <a:ln w="9525">
            <a:noFill/>
            <a:miter lim="800000"/>
            <a:headEnd/>
            <a:tailEnd/>
          </a:ln>
        </p:spPr>
        <p:txBody>
          <a:bodyPr wrap="square">
            <a:spAutoFit/>
          </a:bodyPr>
          <a:lstStyle/>
          <a:p>
            <a:r>
              <a:rPr lang="el-GR" sz="1600" dirty="0" smtClean="0">
                <a:solidFill>
                  <a:srgbClr val="171717"/>
                </a:solidFill>
              </a:rPr>
              <a:t>Μέγεθος τεμαχίων της τροφής</a:t>
            </a:r>
            <a:endParaRPr lang="da-DK" sz="1100" dirty="0"/>
          </a:p>
        </p:txBody>
      </p:sp>
      <p:sp>
        <p:nvSpPr>
          <p:cNvPr id="18" name="Tekstboks 6"/>
          <p:cNvSpPr txBox="1">
            <a:spLocks noChangeArrowheads="1"/>
          </p:cNvSpPr>
          <p:nvPr/>
        </p:nvSpPr>
        <p:spPr bwMode="auto">
          <a:xfrm>
            <a:off x="2195736" y="3789040"/>
            <a:ext cx="5760000" cy="504000"/>
          </a:xfrm>
          <a:prstGeom prst="rect">
            <a:avLst/>
          </a:prstGeom>
          <a:solidFill>
            <a:schemeClr val="bg1">
              <a:lumMod val="85000"/>
            </a:schemeClr>
          </a:solidFill>
          <a:ln w="9525">
            <a:noFill/>
            <a:miter lim="800000"/>
            <a:headEnd/>
            <a:tailEnd/>
          </a:ln>
        </p:spPr>
        <p:txBody>
          <a:bodyPr wrap="square">
            <a:spAutoFit/>
          </a:bodyPr>
          <a:lstStyle/>
          <a:p>
            <a:r>
              <a:rPr lang="el-GR" sz="1600" dirty="0" smtClean="0">
                <a:solidFill>
                  <a:srgbClr val="171717"/>
                </a:solidFill>
              </a:rPr>
              <a:t>Δομή της τροφής</a:t>
            </a:r>
            <a:endParaRPr lang="da-DK" sz="1600" dirty="0"/>
          </a:p>
          <a:p>
            <a:endParaRPr lang="da-DK" sz="1100" dirty="0"/>
          </a:p>
        </p:txBody>
      </p:sp>
      <p:sp>
        <p:nvSpPr>
          <p:cNvPr id="19" name="Tekstboks 6"/>
          <p:cNvSpPr txBox="1">
            <a:spLocks noChangeArrowheads="1"/>
          </p:cNvSpPr>
          <p:nvPr/>
        </p:nvSpPr>
        <p:spPr bwMode="auto">
          <a:xfrm>
            <a:off x="2195736" y="4365104"/>
            <a:ext cx="5760000" cy="504000"/>
          </a:xfrm>
          <a:prstGeom prst="rect">
            <a:avLst/>
          </a:prstGeom>
          <a:solidFill>
            <a:schemeClr val="bg1">
              <a:lumMod val="85000"/>
            </a:schemeClr>
          </a:solidFill>
          <a:ln w="9525">
            <a:noFill/>
            <a:miter lim="800000"/>
            <a:headEnd/>
            <a:tailEnd/>
          </a:ln>
        </p:spPr>
        <p:txBody>
          <a:bodyPr wrap="square">
            <a:spAutoFit/>
          </a:bodyPr>
          <a:lstStyle/>
          <a:p>
            <a:r>
              <a:rPr lang="el-GR" sz="1600" dirty="0" smtClean="0">
                <a:solidFill>
                  <a:srgbClr val="171717"/>
                </a:solidFill>
              </a:rPr>
              <a:t>Πλαστικότητα της τροφής</a:t>
            </a:r>
            <a:endParaRPr lang="da-DK" sz="1600" dirty="0"/>
          </a:p>
          <a:p>
            <a:endParaRPr lang="da-DK" sz="1100" dirty="0"/>
          </a:p>
        </p:txBody>
      </p:sp>
      <p:sp>
        <p:nvSpPr>
          <p:cNvPr id="22" name="Tekstboks 6"/>
          <p:cNvSpPr txBox="1">
            <a:spLocks noChangeArrowheads="1"/>
          </p:cNvSpPr>
          <p:nvPr/>
        </p:nvSpPr>
        <p:spPr bwMode="auto">
          <a:xfrm>
            <a:off x="2195736" y="4941168"/>
            <a:ext cx="5760000" cy="504000"/>
          </a:xfrm>
          <a:prstGeom prst="rect">
            <a:avLst/>
          </a:prstGeom>
          <a:solidFill>
            <a:schemeClr val="bg1">
              <a:lumMod val="85000"/>
            </a:schemeClr>
          </a:solidFill>
          <a:ln w="9525">
            <a:noFill/>
            <a:miter lim="800000"/>
            <a:headEnd/>
            <a:tailEnd/>
          </a:ln>
        </p:spPr>
        <p:txBody>
          <a:bodyPr wrap="square">
            <a:spAutoFit/>
          </a:bodyPr>
          <a:lstStyle/>
          <a:p>
            <a:r>
              <a:rPr lang="el-GR" sz="1600" dirty="0" smtClean="0">
                <a:solidFill>
                  <a:srgbClr val="171717"/>
                </a:solidFill>
              </a:rPr>
              <a:t>Περιεκτικότητα σε νερό </a:t>
            </a:r>
            <a:endParaRPr lang="da-DK" sz="1600" dirty="0"/>
          </a:p>
          <a:p>
            <a:endParaRPr lang="da-DK" sz="1100" dirty="0"/>
          </a:p>
        </p:txBody>
      </p:sp>
      <p:sp>
        <p:nvSpPr>
          <p:cNvPr id="23" name="Tekstboks 8"/>
          <p:cNvSpPr txBox="1">
            <a:spLocks noChangeArrowheads="1"/>
          </p:cNvSpPr>
          <p:nvPr/>
        </p:nvSpPr>
        <p:spPr bwMode="auto">
          <a:xfrm>
            <a:off x="1475657" y="5013176"/>
            <a:ext cx="360039"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el-GR" sz="1200" dirty="0" smtClean="0">
                <a:solidFill>
                  <a:schemeClr val="bg1"/>
                </a:solidFill>
                <a:latin typeface="Arial" pitchFamily="34" charset="0"/>
                <a:ea typeface="ＭＳ Ｐゴシック" pitchFamily="-97" charset="-128"/>
              </a:rPr>
              <a:t>6</a:t>
            </a:r>
            <a:endParaRPr lang="da-DK" sz="1200" dirty="0">
              <a:solidFill>
                <a:schemeClr val="bg1"/>
              </a:solidFill>
              <a:latin typeface="Arial" pitchFamily="34" charset="0"/>
              <a:ea typeface="ＭＳ Ｐゴシック" pitchFamily="-97" charset="-128"/>
            </a:endParaRPr>
          </a:p>
        </p:txBody>
      </p:sp>
      <p:sp>
        <p:nvSpPr>
          <p:cNvPr id="25" name="Tekstboks 8"/>
          <p:cNvSpPr txBox="1">
            <a:spLocks noChangeArrowheads="1"/>
          </p:cNvSpPr>
          <p:nvPr/>
        </p:nvSpPr>
        <p:spPr bwMode="auto">
          <a:xfrm>
            <a:off x="1403648" y="5661248"/>
            <a:ext cx="479425"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el-GR" sz="1200" dirty="0" smtClean="0">
                <a:solidFill>
                  <a:schemeClr val="bg1"/>
                </a:solidFill>
                <a:latin typeface="Arial" pitchFamily="34" charset="0"/>
                <a:ea typeface="ＭＳ Ｐゴシック" pitchFamily="-97" charset="-128"/>
              </a:rPr>
              <a:t>7</a:t>
            </a:r>
            <a:endParaRPr lang="da-DK" sz="1200" dirty="0">
              <a:solidFill>
                <a:schemeClr val="bg1"/>
              </a:solidFill>
              <a:latin typeface="Arial" pitchFamily="34" charset="0"/>
              <a:ea typeface="ＭＳ Ｐゴシック" pitchFamily="-97" charset="-128"/>
            </a:endParaRPr>
          </a:p>
        </p:txBody>
      </p:sp>
      <p:sp>
        <p:nvSpPr>
          <p:cNvPr id="26" name="Tekstboks 6"/>
          <p:cNvSpPr txBox="1">
            <a:spLocks noChangeArrowheads="1"/>
          </p:cNvSpPr>
          <p:nvPr/>
        </p:nvSpPr>
        <p:spPr bwMode="auto">
          <a:xfrm>
            <a:off x="2195736" y="5517232"/>
            <a:ext cx="5760000" cy="504000"/>
          </a:xfrm>
          <a:prstGeom prst="rect">
            <a:avLst/>
          </a:prstGeom>
          <a:solidFill>
            <a:schemeClr val="bg1">
              <a:lumMod val="85000"/>
            </a:schemeClr>
          </a:solidFill>
          <a:ln w="9525">
            <a:noFill/>
            <a:miter lim="800000"/>
            <a:headEnd/>
            <a:tailEnd/>
          </a:ln>
        </p:spPr>
        <p:txBody>
          <a:bodyPr wrap="square">
            <a:spAutoFit/>
          </a:bodyPr>
          <a:lstStyle/>
          <a:p>
            <a:r>
              <a:rPr lang="el-GR" sz="1600" b="1" dirty="0" smtClean="0">
                <a:solidFill>
                  <a:srgbClr val="171717"/>
                </a:solidFill>
              </a:rPr>
              <a:t>Περιεκτικότητα σε υδατάνθρακες </a:t>
            </a:r>
            <a:endParaRPr lang="da-DK" sz="1600" b="1" dirty="0"/>
          </a:p>
          <a:p>
            <a:endParaRPr lang="da-DK" sz="11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379984" y="0"/>
          <a:ext cx="6360368" cy="2651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 Διάγραμμα"/>
          <p:cNvGraphicFramePr/>
          <p:nvPr/>
        </p:nvGraphicFramePr>
        <p:xfrm>
          <a:off x="1524000" y="3140968"/>
          <a:ext cx="6096000" cy="33123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19672" y="1268760"/>
            <a:ext cx="5976664" cy="461665"/>
          </a:xfrm>
          <a:prstGeom prst="rect">
            <a:avLst/>
          </a:prstGeom>
          <a:solidFill>
            <a:schemeClr val="tx2">
              <a:lumMod val="60000"/>
              <a:lumOff val="40000"/>
            </a:schemeClr>
          </a:solidFill>
        </p:spPr>
        <p:txBody>
          <a:bodyPr wrap="square" rtlCol="0">
            <a:spAutoFit/>
          </a:bodyPr>
          <a:lstStyle/>
          <a:p>
            <a:pPr algn="ctr"/>
            <a:r>
              <a:rPr lang="el-GR" sz="2400" dirty="0" smtClean="0">
                <a:solidFill>
                  <a:schemeClr val="bg1">
                    <a:lumMod val="95000"/>
                  </a:schemeClr>
                </a:solidFill>
              </a:rPr>
              <a:t>Υδατάνθρακες και τερηδόνα</a:t>
            </a:r>
            <a:endParaRPr lang="el-GR" sz="2400" dirty="0">
              <a:solidFill>
                <a:schemeClr val="bg1">
                  <a:lumMod val="95000"/>
                </a:schemeClr>
              </a:solidFill>
            </a:endParaRPr>
          </a:p>
        </p:txBody>
      </p:sp>
      <p:graphicFrame>
        <p:nvGraphicFramePr>
          <p:cNvPr id="3" name="2 - Διάγραμμα"/>
          <p:cNvGraphicFramePr/>
          <p:nvPr/>
        </p:nvGraphicFramePr>
        <p:xfrm>
          <a:off x="1524000" y="1700808"/>
          <a:ext cx="6096000" cy="34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907704" y="692696"/>
            <a:ext cx="4104456" cy="369332"/>
          </a:xfrm>
          <a:prstGeom prst="rect">
            <a:avLst/>
          </a:prstGeom>
          <a:solidFill>
            <a:schemeClr val="accent2">
              <a:lumMod val="60000"/>
              <a:lumOff val="40000"/>
            </a:schemeClr>
          </a:solidFill>
        </p:spPr>
        <p:txBody>
          <a:bodyPr wrap="square" rtlCol="0">
            <a:spAutoFit/>
          </a:bodyPr>
          <a:lstStyle/>
          <a:p>
            <a:pPr algn="ctr"/>
            <a:r>
              <a:rPr lang="el-GR" dirty="0" smtClean="0"/>
              <a:t>Ιδιότητες σακχαρόζης</a:t>
            </a: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379984" y="1180976"/>
            <a:ext cx="6624736" cy="369332"/>
          </a:xfrm>
          <a:prstGeom prst="rect">
            <a:avLst/>
          </a:prstGeom>
          <a:solidFill>
            <a:schemeClr val="bg1">
              <a:lumMod val="65000"/>
            </a:schemeClr>
          </a:solidFill>
        </p:spPr>
        <p:txBody>
          <a:bodyPr wrap="square" rtlCol="0">
            <a:spAutoFit/>
          </a:bodyPr>
          <a:lstStyle/>
          <a:p>
            <a:pPr algn="ctr"/>
            <a:r>
              <a:rPr lang="el-GR" dirty="0" smtClean="0">
                <a:solidFill>
                  <a:schemeClr val="bg1">
                    <a:lumMod val="95000"/>
                  </a:schemeClr>
                </a:solidFill>
              </a:rPr>
              <a:t>Μεταβολισμός σακχαρόζης</a:t>
            </a:r>
            <a:endParaRPr lang="el-GR" dirty="0">
              <a:solidFill>
                <a:schemeClr val="bg1">
                  <a:lumMod val="95000"/>
                </a:schemeClr>
              </a:solidFill>
            </a:endParaRPr>
          </a:p>
        </p:txBody>
      </p:sp>
      <p:graphicFrame>
        <p:nvGraphicFramePr>
          <p:cNvPr id="3" name="2 - Διάγραμμα"/>
          <p:cNvGraphicFramePr/>
          <p:nvPr/>
        </p:nvGraphicFramePr>
        <p:xfrm>
          <a:off x="2004392" y="188528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1043608" y="3059668"/>
            <a:ext cx="1512168" cy="369332"/>
          </a:xfrm>
          <a:prstGeom prst="rect">
            <a:avLst/>
          </a:prstGeom>
          <a:solidFill>
            <a:schemeClr val="tx2">
              <a:lumMod val="40000"/>
              <a:lumOff val="60000"/>
            </a:schemeClr>
          </a:solidFill>
        </p:spPr>
        <p:txBody>
          <a:bodyPr wrap="square" rtlCol="0">
            <a:spAutoFit/>
          </a:bodyPr>
          <a:lstStyle/>
          <a:p>
            <a:r>
              <a:rPr lang="el-GR" dirty="0" smtClean="0"/>
              <a:t>Εξωκυττάρια </a:t>
            </a:r>
            <a:endParaRPr lang="el-GR" dirty="0"/>
          </a:p>
        </p:txBody>
      </p:sp>
      <p:sp>
        <p:nvSpPr>
          <p:cNvPr id="5" name="4 - TextBox"/>
          <p:cNvSpPr txBox="1"/>
          <p:nvPr/>
        </p:nvSpPr>
        <p:spPr>
          <a:xfrm>
            <a:off x="1091952" y="4355812"/>
            <a:ext cx="1512168" cy="369332"/>
          </a:xfrm>
          <a:prstGeom prst="rect">
            <a:avLst/>
          </a:prstGeom>
          <a:solidFill>
            <a:schemeClr val="tx2">
              <a:lumMod val="40000"/>
              <a:lumOff val="60000"/>
            </a:schemeClr>
          </a:solidFill>
        </p:spPr>
        <p:txBody>
          <a:bodyPr wrap="square" rtlCol="0">
            <a:spAutoFit/>
          </a:bodyPr>
          <a:lstStyle/>
          <a:p>
            <a:r>
              <a:rPr lang="el-GR" dirty="0" smtClean="0"/>
              <a:t>Ενδοκυττάρια </a:t>
            </a:r>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575556" y="980728"/>
          <a:ext cx="7992888"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755576" y="404664"/>
            <a:ext cx="7776864" cy="400110"/>
          </a:xfrm>
          <a:prstGeom prst="rect">
            <a:avLst/>
          </a:prstGeom>
          <a:noFill/>
          <a:ln>
            <a:solidFill>
              <a:schemeClr val="accent2">
                <a:lumMod val="75000"/>
              </a:schemeClr>
            </a:solidFill>
          </a:ln>
        </p:spPr>
        <p:txBody>
          <a:bodyPr wrap="square" rtlCol="0">
            <a:spAutoFit/>
          </a:bodyPr>
          <a:lstStyle/>
          <a:p>
            <a:pPr algn="ctr"/>
            <a:r>
              <a:rPr lang="el-GR" sz="2000" dirty="0" smtClean="0"/>
              <a:t>Ιδιότητες των τροφών που σχετίζονται με την τερηδόνα</a:t>
            </a:r>
            <a:endParaRPr lang="el-GR"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23728" y="692696"/>
            <a:ext cx="4392488"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Απομάκρυνση των υδατανθράκων από τη στοματική κοιλότητα</a:t>
            </a:r>
            <a:endParaRPr lang="el-GR" b="1" dirty="0"/>
          </a:p>
        </p:txBody>
      </p:sp>
      <p:sp>
        <p:nvSpPr>
          <p:cNvPr id="3" name="2 - TextBox"/>
          <p:cNvSpPr txBox="1"/>
          <p:nvPr/>
        </p:nvSpPr>
        <p:spPr>
          <a:xfrm>
            <a:off x="2123728" y="1556792"/>
            <a:ext cx="4392488"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σάλιο διαβρέχει όλες τις επιφάνειες του στόματος και είναι ο κύριος παράγοντας καθαρισμού της στοματικής κοιλότητας από τις τροφές. Η ικανότητα καθαρισμού του στόματος από το σάλιο εξαρτάται από:</a:t>
            </a:r>
          </a:p>
          <a:p>
            <a:pPr>
              <a:buFont typeface="Wingdings" pitchFamily="2" charset="2"/>
              <a:buChar char="§"/>
            </a:pPr>
            <a:r>
              <a:rPr lang="el-GR" sz="1600" dirty="0" smtClean="0"/>
              <a:t>Το μεταβολισμό των μικροβίων</a:t>
            </a:r>
          </a:p>
          <a:p>
            <a:pPr>
              <a:buFont typeface="Wingdings" pitchFamily="2" charset="2"/>
              <a:buChar char="§"/>
            </a:pPr>
            <a:r>
              <a:rPr lang="el-GR" sz="1600" dirty="0" smtClean="0"/>
              <a:t>Την προσκόλληση της τροφής στην επιφάνεια των δοντιών</a:t>
            </a:r>
          </a:p>
          <a:p>
            <a:pPr>
              <a:buFont typeface="Wingdings" pitchFamily="2" charset="2"/>
              <a:buChar char="§"/>
            </a:pPr>
            <a:r>
              <a:rPr lang="el-GR" sz="1600" dirty="0" smtClean="0"/>
              <a:t>Το είδος της τροφής</a:t>
            </a:r>
          </a:p>
          <a:p>
            <a:pPr>
              <a:buFont typeface="Wingdings" pitchFamily="2" charset="2"/>
              <a:buChar char="§"/>
            </a:pPr>
            <a:r>
              <a:rPr lang="el-GR" sz="1600" dirty="0" smtClean="0"/>
              <a:t>Το είδος του υδατάνθρακα που περιέχεται στην τροφή</a:t>
            </a:r>
          </a:p>
          <a:p>
            <a:pPr>
              <a:buFont typeface="Wingdings" pitchFamily="2" charset="2"/>
              <a:buChar char="§"/>
            </a:pPr>
            <a:r>
              <a:rPr lang="el-GR" sz="1600" dirty="0" smtClean="0"/>
              <a:t>Την αποδόμηση της τροφής από τα ένζυμα της πλάκας και του σάλιου</a:t>
            </a:r>
          </a:p>
          <a:p>
            <a:pPr>
              <a:buFont typeface="Wingdings" pitchFamily="2" charset="2"/>
              <a:buChar char="§"/>
            </a:pPr>
            <a:r>
              <a:rPr lang="el-GR" sz="1600" dirty="0" smtClean="0"/>
              <a:t>Το ρυθμό ροής του σάλιου</a:t>
            </a:r>
          </a:p>
          <a:p>
            <a:pPr>
              <a:buFont typeface="Wingdings" pitchFamily="2" charset="2"/>
              <a:buChar char="§"/>
            </a:pPr>
            <a:r>
              <a:rPr lang="el-GR" sz="1600" dirty="0" smtClean="0"/>
              <a:t>Τη συχνότητα κατάποσης </a:t>
            </a:r>
            <a:endParaRPr lang="el-GR"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043608" y="1124744"/>
          <a:ext cx="6984776"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51720" y="548680"/>
            <a:ext cx="3672408" cy="461665"/>
          </a:xfrm>
          <a:prstGeom prst="rect">
            <a:avLst/>
          </a:prstGeom>
          <a:noFill/>
          <a:ln>
            <a:solidFill>
              <a:schemeClr val="accent2">
                <a:lumMod val="50000"/>
              </a:schemeClr>
            </a:solidFill>
          </a:ln>
        </p:spPr>
        <p:txBody>
          <a:bodyPr wrap="square" rtlCol="0">
            <a:spAutoFit/>
          </a:bodyPr>
          <a:lstStyle/>
          <a:p>
            <a:pPr algn="ctr"/>
            <a:r>
              <a:rPr lang="el-GR" sz="2400" dirty="0" smtClean="0"/>
              <a:t>Ηλικία και τερηδόνα</a:t>
            </a:r>
            <a:endParaRPr lang="el-GR" sz="2400" dirty="0"/>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75656" y="620688"/>
            <a:ext cx="6120680" cy="369332"/>
          </a:xfrm>
          <a:prstGeom prst="rect">
            <a:avLst/>
          </a:prstGeom>
          <a:solidFill>
            <a:schemeClr val="tx2">
              <a:lumMod val="40000"/>
              <a:lumOff val="60000"/>
            </a:schemeClr>
          </a:solidFill>
        </p:spPr>
        <p:txBody>
          <a:bodyPr wrap="square" rtlCol="0">
            <a:spAutoFit/>
          </a:bodyPr>
          <a:lstStyle/>
          <a:p>
            <a:pPr algn="ctr"/>
            <a:r>
              <a:rPr lang="el-GR" b="1" dirty="0" smtClean="0">
                <a:solidFill>
                  <a:schemeClr val="bg1"/>
                </a:solidFill>
              </a:rPr>
              <a:t>Διάγνωση τερηδόνας</a:t>
            </a:r>
            <a:endParaRPr lang="el-GR" b="1" dirty="0">
              <a:solidFill>
                <a:schemeClr val="bg1"/>
              </a:solidFill>
            </a:endParaRPr>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91680" y="548680"/>
            <a:ext cx="5256584" cy="2308324"/>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dirty="0" smtClean="0"/>
              <a:t>1890: πρώτη αναφορά ότι  αίτιο της τερηδόνας είναι τα βακτήρια από τον </a:t>
            </a:r>
            <a:r>
              <a:rPr lang="en-US" dirty="0" smtClean="0"/>
              <a:t>Miller</a:t>
            </a:r>
            <a:endParaRPr lang="el-GR" dirty="0" smtClean="0"/>
          </a:p>
          <a:p>
            <a:pPr>
              <a:buFont typeface="Wingdings" pitchFamily="2" charset="2"/>
              <a:buChar char="§"/>
            </a:pPr>
            <a:r>
              <a:rPr lang="el-GR" dirty="0" smtClean="0"/>
              <a:t>1924: απομόνωση βακτηρίου από βλάβες τερηδόνας από τον </a:t>
            </a:r>
            <a:r>
              <a:rPr lang="en-US" dirty="0" smtClean="0"/>
              <a:t>Clarke.</a:t>
            </a:r>
            <a:r>
              <a:rPr lang="el-GR" dirty="0" smtClean="0"/>
              <a:t> Το βακτήριο το ονόμασε </a:t>
            </a:r>
            <a:r>
              <a:rPr lang="en-US" i="1" dirty="0" smtClean="0"/>
              <a:t>Streptococcus mutans</a:t>
            </a:r>
            <a:endParaRPr lang="el-GR" i="1" dirty="0" smtClean="0"/>
          </a:p>
          <a:p>
            <a:pPr>
              <a:buFont typeface="Wingdings" pitchFamily="2" charset="2"/>
              <a:buChar char="§"/>
            </a:pPr>
            <a:r>
              <a:rPr lang="el-GR" dirty="0" smtClean="0"/>
              <a:t>Δεκαετίες 1950 και 1960: πειράματα σε αξενικά πειραματόζωα που αποδεικνύουν τη σχέση των βακτηρίων με την τερηδόνα</a:t>
            </a:r>
            <a:endParaRPr lang="el-GR" dirty="0"/>
          </a:p>
        </p:txBody>
      </p:sp>
      <p:sp>
        <p:nvSpPr>
          <p:cNvPr id="3" name="2 - TextBox"/>
          <p:cNvSpPr txBox="1"/>
          <p:nvPr/>
        </p:nvSpPr>
        <p:spPr>
          <a:xfrm>
            <a:off x="1691680" y="2996952"/>
            <a:ext cx="5256584" cy="3139321"/>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r>
              <a:rPr lang="el-GR" dirty="0" smtClean="0"/>
              <a:t>Τα πειράματα σε αξενικά πειραματόζωα έδειξαν ότι:</a:t>
            </a:r>
          </a:p>
          <a:p>
            <a:pPr>
              <a:buFont typeface="Wingdings" pitchFamily="2" charset="2"/>
              <a:buChar char="Ø"/>
            </a:pPr>
            <a:r>
              <a:rPr lang="el-GR" dirty="0" smtClean="0"/>
              <a:t>Τα πειραματόζωα δεν αναπτύσσουν ποτέ τερηδόνα, ακόμη και όταν η διατροφή τους είναι πλούσια σε υδατάνθρακες</a:t>
            </a:r>
          </a:p>
          <a:p>
            <a:pPr>
              <a:buFont typeface="Wingdings" pitchFamily="2" charset="2"/>
              <a:buChar char="Ø"/>
            </a:pPr>
            <a:r>
              <a:rPr lang="el-GR" dirty="0" smtClean="0"/>
              <a:t>Τα πειραματόζωα αναπτύσσουν τερηδόνα όταν ενοφθαλμιστούν σε αυτά ορισμένα είδη βακτηρίων, μόνο όμως όταν στη διατροφή τους περιέχονται υδατάνθρακες</a:t>
            </a:r>
          </a:p>
          <a:p>
            <a:pPr>
              <a:buFont typeface="Wingdings" pitchFamily="2" charset="2"/>
              <a:buChar char="Ø"/>
            </a:pPr>
            <a:r>
              <a:rPr lang="el-GR" dirty="0" smtClean="0"/>
              <a:t>Αν τα πειραματόζωα στα οποία έχουν ενοφθαλμιστεί μικρόβια παίρνουν αντιβιοτικά δεν αναπτύσσουν τερηδόνα</a:t>
            </a:r>
            <a:endParaRPr lang="el-G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6512" y="15252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323528" y="532904"/>
            <a:ext cx="2664296"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l-GR" sz="2400" b="1" dirty="0" smtClean="0">
                <a:solidFill>
                  <a:schemeClr val="bg1"/>
                </a:solidFill>
              </a:rPr>
              <a:t>Μέθοδος </a:t>
            </a:r>
            <a:r>
              <a:rPr lang="en-US" sz="2400" b="1" dirty="0" err="1" smtClean="0">
                <a:solidFill>
                  <a:schemeClr val="bg1"/>
                </a:solidFill>
              </a:rPr>
              <a:t>Dentocult</a:t>
            </a:r>
            <a:endParaRPr lang="el-GR" sz="2400" b="1" dirty="0">
              <a:solidFill>
                <a:schemeClr val="bg1"/>
              </a:solidFill>
            </a:endParaRPr>
          </a:p>
        </p:txBody>
      </p:sp>
      <p:grpSp>
        <p:nvGrpSpPr>
          <p:cNvPr id="4" name="5 - Ομάδα"/>
          <p:cNvGrpSpPr/>
          <p:nvPr/>
        </p:nvGrpSpPr>
        <p:grpSpPr>
          <a:xfrm>
            <a:off x="4143372" y="332656"/>
            <a:ext cx="4857784" cy="3542568"/>
            <a:chOff x="-396552" y="1124744"/>
            <a:chExt cx="4004560" cy="3542568"/>
          </a:xfrm>
        </p:grpSpPr>
        <p:pic>
          <p:nvPicPr>
            <p:cNvPr id="7" name="6 - Εικόνα" descr="3363-map-assoc.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96552" y="1124744"/>
              <a:ext cx="4004560" cy="3542568"/>
            </a:xfrm>
            <a:prstGeom prst="rect">
              <a:avLst/>
            </a:prstGeom>
          </p:spPr>
        </p:pic>
        <p:sp>
          <p:nvSpPr>
            <p:cNvPr id="8" name="7 - TextBox"/>
            <p:cNvSpPr txBox="1"/>
            <p:nvPr/>
          </p:nvSpPr>
          <p:spPr>
            <a:xfrm rot="21432589">
              <a:off x="497157" y="2471348"/>
              <a:ext cx="2333244" cy="584775"/>
            </a:xfrm>
            <a:prstGeom prst="rect">
              <a:avLst/>
            </a:prstGeom>
            <a:noFill/>
          </p:spPr>
          <p:txBody>
            <a:bodyPr wrap="square" rtlCol="0">
              <a:spAutoFit/>
            </a:bodyPr>
            <a:lstStyle/>
            <a:p>
              <a:r>
                <a:rPr lang="el-GR" sz="1600" b="1" dirty="0" smtClean="0">
                  <a:solidFill>
                    <a:srgbClr val="00B050"/>
                  </a:solidFill>
                </a:rPr>
                <a:t>Θετικό αποτέλεσμα:</a:t>
              </a:r>
            </a:p>
            <a:p>
              <a:r>
                <a:rPr lang="el-GR" sz="1600" dirty="0" smtClean="0"/>
                <a:t>Πυκνότητα αποικιών </a:t>
              </a:r>
              <a:r>
                <a:rPr lang="el-GR" sz="1600" u="sng" dirty="0" smtClean="0"/>
                <a:t>&gt;</a:t>
              </a:r>
              <a:r>
                <a:rPr lang="el-GR" sz="1600" dirty="0" smtClean="0"/>
                <a:t> 10</a:t>
              </a:r>
              <a:r>
                <a:rPr lang="el-GR" sz="1600" baseline="30000" dirty="0" smtClean="0"/>
                <a:t>4</a:t>
              </a:r>
              <a:r>
                <a:rPr lang="el-GR" sz="1600" dirty="0" smtClean="0"/>
                <a:t> /</a:t>
              </a:r>
              <a:r>
                <a:rPr lang="en-US" sz="1600" dirty="0" smtClean="0"/>
                <a:t>ml</a:t>
              </a:r>
              <a:r>
                <a:rPr lang="el-GR" sz="1600" u="sng" dirty="0" smtClean="0"/>
                <a:t> </a:t>
              </a:r>
              <a:r>
                <a:rPr lang="el-GR" sz="1600" dirty="0" smtClean="0"/>
                <a:t> </a:t>
              </a:r>
              <a:endParaRPr lang="el-GR" sz="1600" u="sng" dirty="0"/>
            </a:p>
          </p:txBody>
        </p:sp>
      </p:grpSp>
      <p:pic>
        <p:nvPicPr>
          <p:cNvPr id="9" name="Picture 12" descr="ANd9GcTGkAz7cBHuWCaYCuD_40zyuFTgbeEivLPVs444Qm0TAh70b2755XY6aYq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635896" y="4077072"/>
            <a:ext cx="2400300" cy="2266950"/>
          </a:xfrm>
          <a:prstGeom prst="rect">
            <a:avLst/>
          </a:prstGeom>
          <a:noFill/>
          <a:ln w="9525">
            <a:noFill/>
            <a:miter lim="800000"/>
            <a:headEnd/>
            <a:tailEnd/>
          </a:ln>
        </p:spPr>
      </p:pic>
      <p:pic>
        <p:nvPicPr>
          <p:cNvPr id="10" name="il_fi" descr="uricult6"/>
          <p:cNvPicPr>
            <a:picLocks noChangeAspect="1" noChangeArrowheads="1"/>
          </p:cNvPicPr>
          <p:nvPr/>
        </p:nvPicPr>
        <p:blipFill>
          <a:blip r:embed="rId9" cstate="print"/>
          <a:srcRect/>
          <a:stretch>
            <a:fillRect/>
          </a:stretch>
        </p:blipFill>
        <p:spPr bwMode="auto">
          <a:xfrm>
            <a:off x="6228184" y="4149080"/>
            <a:ext cx="2705100" cy="194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203848" y="184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4163616" y="908720"/>
            <a:ext cx="4176464" cy="461665"/>
          </a:xfrm>
          <a:prstGeom prst="rect">
            <a:avLst/>
          </a:prstGeom>
          <a:solidFill>
            <a:schemeClr val="tx2">
              <a:lumMod val="40000"/>
              <a:lumOff val="60000"/>
            </a:schemeClr>
          </a:solidFill>
        </p:spPr>
        <p:txBody>
          <a:bodyPr wrap="square" rtlCol="0">
            <a:spAutoFit/>
          </a:bodyPr>
          <a:lstStyle/>
          <a:p>
            <a:pPr algn="ctr"/>
            <a:r>
              <a:rPr lang="el-GR" sz="2400" b="1" dirty="0" smtClean="0">
                <a:solidFill>
                  <a:schemeClr val="bg1"/>
                </a:solidFill>
              </a:rPr>
              <a:t>Μέθοδος </a:t>
            </a:r>
            <a:r>
              <a:rPr lang="en-US" sz="2400" b="1" dirty="0" smtClean="0">
                <a:solidFill>
                  <a:schemeClr val="bg1"/>
                </a:solidFill>
              </a:rPr>
              <a:t>Snyder</a:t>
            </a:r>
            <a:endParaRPr lang="el-GR" sz="2400" b="1" dirty="0">
              <a:solidFill>
                <a:schemeClr val="bg1"/>
              </a:solidFill>
            </a:endParaRPr>
          </a:p>
        </p:txBody>
      </p:sp>
      <p:grpSp>
        <p:nvGrpSpPr>
          <p:cNvPr id="5" name="4 - Ομάδα"/>
          <p:cNvGrpSpPr/>
          <p:nvPr/>
        </p:nvGrpSpPr>
        <p:grpSpPr>
          <a:xfrm>
            <a:off x="135392" y="1398600"/>
            <a:ext cx="4004560" cy="3542568"/>
            <a:chOff x="-396552" y="1124744"/>
            <a:chExt cx="4004560" cy="3542568"/>
          </a:xfrm>
        </p:grpSpPr>
        <p:pic>
          <p:nvPicPr>
            <p:cNvPr id="6" name="5 - Εικόνα" descr="3363-map-assoc.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96552" y="1124744"/>
              <a:ext cx="4004560" cy="3542568"/>
            </a:xfrm>
            <a:prstGeom prst="rect">
              <a:avLst/>
            </a:prstGeom>
          </p:spPr>
        </p:pic>
        <p:sp>
          <p:nvSpPr>
            <p:cNvPr id="7" name="6 - TextBox"/>
            <p:cNvSpPr txBox="1"/>
            <p:nvPr/>
          </p:nvSpPr>
          <p:spPr>
            <a:xfrm rot="21432589">
              <a:off x="541161" y="2311159"/>
              <a:ext cx="2161243" cy="1107996"/>
            </a:xfrm>
            <a:prstGeom prst="rect">
              <a:avLst/>
            </a:prstGeom>
            <a:noFill/>
          </p:spPr>
          <p:txBody>
            <a:bodyPr wrap="square" rtlCol="0">
              <a:spAutoFit/>
            </a:bodyPr>
            <a:lstStyle/>
            <a:p>
              <a:r>
                <a:rPr lang="el-GR" sz="1600" b="1" dirty="0" smtClean="0">
                  <a:solidFill>
                    <a:srgbClr val="00B050"/>
                  </a:solidFill>
                </a:rPr>
                <a:t>Θετικό αποτέλεσμα:</a:t>
              </a:r>
            </a:p>
            <a:p>
              <a:r>
                <a:rPr lang="en-US" sz="1600" dirty="0" smtClean="0"/>
                <a:t>pH</a:t>
              </a:r>
              <a:r>
                <a:rPr lang="el-GR" sz="1600" dirty="0" smtClean="0"/>
                <a:t> </a:t>
              </a:r>
              <a:r>
                <a:rPr lang="el-GR" sz="1600" u="sng" dirty="0" smtClean="0"/>
                <a:t>&lt;</a:t>
              </a:r>
              <a:r>
                <a:rPr lang="el-GR" sz="1600" dirty="0" smtClean="0"/>
                <a:t> 4,1 (κίτρινο χρώμα)</a:t>
              </a:r>
              <a:r>
                <a:rPr lang="el-GR" sz="1600" u="sng" dirty="0" smtClean="0"/>
                <a:t> </a:t>
              </a:r>
              <a:r>
                <a:rPr lang="el-GR" sz="1600" dirty="0" smtClean="0"/>
                <a:t> </a:t>
              </a:r>
              <a:endParaRPr lang="el-GR" sz="1600" u="sng" dirty="0" smtClean="0"/>
            </a:p>
            <a:p>
              <a:endParaRPr lang="el-GR" dirty="0"/>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691680" y="548680"/>
            <a:ext cx="5976664" cy="461665"/>
          </a:xfrm>
          <a:prstGeom prst="rect">
            <a:avLst/>
          </a:prstGeom>
          <a:solidFill>
            <a:schemeClr val="accent2">
              <a:lumMod val="75000"/>
            </a:schemeClr>
          </a:solidFill>
        </p:spPr>
        <p:txBody>
          <a:bodyPr wrap="square" rtlCol="0">
            <a:spAutoFit/>
          </a:bodyPr>
          <a:lstStyle/>
          <a:p>
            <a:pPr algn="ctr"/>
            <a:r>
              <a:rPr lang="el-GR" sz="2400" b="1" dirty="0" smtClean="0">
                <a:solidFill>
                  <a:schemeClr val="bg1"/>
                </a:solidFill>
              </a:rPr>
              <a:t>Πρόληψη τερηδόνας</a:t>
            </a:r>
            <a:endParaRPr lang="el-GR" sz="2400" b="1"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407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548680"/>
            <a:ext cx="4032448" cy="369332"/>
          </a:xfrm>
          <a:prstGeom prst="rect">
            <a:avLst/>
          </a:prstGeom>
          <a:noFill/>
          <a:ln>
            <a:solidFill>
              <a:schemeClr val="accent2">
                <a:lumMod val="50000"/>
              </a:schemeClr>
            </a:solidFill>
          </a:ln>
        </p:spPr>
        <p:txBody>
          <a:bodyPr wrap="square" rtlCol="0">
            <a:spAutoFit/>
          </a:bodyPr>
          <a:lstStyle/>
          <a:p>
            <a:r>
              <a:rPr lang="el-GR" dirty="0" smtClean="0"/>
              <a:t>Φθόριο: προστασία από την τερηδόνα  </a:t>
            </a:r>
            <a:endParaRPr lang="el-GR" dirty="0"/>
          </a:p>
        </p:txBody>
      </p:sp>
      <p:graphicFrame>
        <p:nvGraphicFramePr>
          <p:cNvPr id="3" name="2 - Διάγραμμα"/>
          <p:cNvGraphicFramePr/>
          <p:nvPr/>
        </p:nvGraphicFramePr>
        <p:xfrm>
          <a:off x="1524000" y="1124744"/>
          <a:ext cx="609600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524000" y="642918"/>
          <a:ext cx="6096000" cy="4480560"/>
        </p:xfrm>
        <a:graphic>
          <a:graphicData uri="http://schemas.openxmlformats.org/drawingml/2006/table">
            <a:tbl>
              <a:tblPr firstRow="1" bandRow="1">
                <a:tableStyleId>{5C22544A-7EE6-4342-B048-85BDC9FD1C3A}</a:tableStyleId>
              </a:tblPr>
              <a:tblGrid>
                <a:gridCol w="6096000"/>
              </a:tblGrid>
              <a:tr h="370840">
                <a:tc>
                  <a:txBody>
                    <a:bodyPr/>
                    <a:lstStyle/>
                    <a:p>
                      <a:pPr marL="342900" indent="-342900">
                        <a:buNone/>
                      </a:pPr>
                      <a:r>
                        <a:rPr lang="el-GR" dirty="0" smtClean="0"/>
                        <a:t>Επίδραση</a:t>
                      </a:r>
                      <a:r>
                        <a:rPr lang="el-GR" baseline="0" dirty="0" smtClean="0"/>
                        <a:t> φθορίου στα μικρόβια</a:t>
                      </a:r>
                      <a:r>
                        <a:rPr lang="el-GR" dirty="0" smtClean="0"/>
                        <a:t> </a:t>
                      </a:r>
                    </a:p>
                    <a:p>
                      <a:pPr marL="342900" indent="-342900">
                        <a:buNone/>
                      </a:pPr>
                      <a:endParaRPr lang="el-GR" dirty="0"/>
                    </a:p>
                  </a:txBody>
                  <a:tcPr/>
                </a:tc>
              </a:tr>
              <a:tr h="370840">
                <a:tc>
                  <a:txBody>
                    <a:bodyPr/>
                    <a:lstStyle/>
                    <a:p>
                      <a:pPr marL="342900" indent="-342900">
                        <a:buAutoNum type="arabicPeriod"/>
                      </a:pPr>
                      <a:r>
                        <a:rPr lang="el-GR" dirty="0" smtClean="0"/>
                        <a:t>Ελαττώνει τη γλυκόλυση</a:t>
                      </a:r>
                    </a:p>
                    <a:p>
                      <a:pPr marL="342900" indent="-342900">
                        <a:buNone/>
                      </a:pPr>
                      <a:endParaRPr lang="el-GR" dirty="0"/>
                    </a:p>
                  </a:txBody>
                  <a:tcPr/>
                </a:tc>
              </a:tr>
              <a:tr h="370840">
                <a:tc>
                  <a:txBody>
                    <a:bodyPr/>
                    <a:lstStyle/>
                    <a:p>
                      <a:r>
                        <a:rPr lang="el-GR" dirty="0" smtClean="0"/>
                        <a:t>2. Αναστέλλει τη μεταφορά σακχάρων</a:t>
                      </a:r>
                    </a:p>
                    <a:p>
                      <a:endParaRPr lang="el-GR" dirty="0"/>
                    </a:p>
                  </a:txBody>
                  <a:tcPr/>
                </a:tc>
              </a:tr>
              <a:tr h="370840">
                <a:tc>
                  <a:txBody>
                    <a:bodyPr/>
                    <a:lstStyle/>
                    <a:p>
                      <a:r>
                        <a:rPr lang="el-GR" dirty="0" smtClean="0"/>
                        <a:t>3. Οξειδώνει το εσωτερικό των κυττάρων με αποτέλεσμα την αδρανοποίηση ενζύμων</a:t>
                      </a:r>
                      <a:endParaRPr lang="el-GR" dirty="0"/>
                    </a:p>
                  </a:txBody>
                  <a:tcPr/>
                </a:tc>
              </a:tr>
              <a:tr h="370840">
                <a:tc>
                  <a:txBody>
                    <a:bodyPr/>
                    <a:lstStyle/>
                    <a:p>
                      <a:r>
                        <a:rPr lang="el-GR" dirty="0" smtClean="0"/>
                        <a:t>4. Επεμβαίνει στη διαπερατότητα της μεμβράνης</a:t>
                      </a:r>
                      <a:r>
                        <a:rPr lang="el-GR" baseline="0" dirty="0" smtClean="0"/>
                        <a:t> των βακτηρίων κατά τη μεταφορά ιόντων</a:t>
                      </a:r>
                      <a:endParaRPr lang="el-GR" dirty="0"/>
                    </a:p>
                  </a:txBody>
                  <a:tcPr/>
                </a:tc>
              </a:tr>
              <a:tr h="370840">
                <a:tc>
                  <a:txBody>
                    <a:bodyPr/>
                    <a:lstStyle/>
                    <a:p>
                      <a:r>
                        <a:rPr lang="el-GR" dirty="0" smtClean="0"/>
                        <a:t>5. Αναστέλλει</a:t>
                      </a:r>
                      <a:r>
                        <a:rPr lang="el-GR" baseline="0" dirty="0" smtClean="0"/>
                        <a:t> τη σύνθεση ενδοκυτταρικών αποθηκευτικών ουσιών</a:t>
                      </a:r>
                      <a:endParaRPr lang="el-GR" dirty="0"/>
                    </a:p>
                  </a:txBody>
                  <a:tcPr/>
                </a:tc>
              </a:tr>
              <a:tr h="370840">
                <a:tc>
                  <a:txBody>
                    <a:bodyPr/>
                    <a:lstStyle/>
                    <a:p>
                      <a:r>
                        <a:rPr lang="el-GR" dirty="0" smtClean="0"/>
                        <a:t>6. Αλλάζει τη δομική ακεραιότητα της βιομεμβράνης της οδοντικής πλάκας</a:t>
                      </a:r>
                      <a:endParaRPr lang="el-GR" dirty="0"/>
                    </a:p>
                  </a:txBody>
                  <a:tcPr/>
                </a:tc>
              </a:tr>
            </a:tbl>
          </a:graphicData>
        </a:graphic>
      </p:graphicFrame>
      <p:sp>
        <p:nvSpPr>
          <p:cNvPr id="4" name="3 - TextBox"/>
          <p:cNvSpPr txBox="1"/>
          <p:nvPr/>
        </p:nvSpPr>
        <p:spPr>
          <a:xfrm>
            <a:off x="4929190" y="5357826"/>
            <a:ext cx="3714776" cy="1077218"/>
          </a:xfrm>
          <a:prstGeom prst="rect">
            <a:avLst/>
          </a:prstGeom>
          <a:solidFill>
            <a:schemeClr val="accent1"/>
          </a:solidFill>
          <a:ln>
            <a:solidFill>
              <a:srgbClr val="C00000"/>
            </a:solidFill>
          </a:ln>
          <a:effectLst>
            <a:outerShdw blurRad="50800" dist="38100" dir="5400000" algn="t" rotWithShape="0">
              <a:prstClr val="black">
                <a:alpha val="40000"/>
              </a:prstClr>
            </a:outerShdw>
          </a:effectLst>
        </p:spPr>
        <p:txBody>
          <a:bodyPr wrap="square" rtlCol="0">
            <a:spAutoFit/>
          </a:bodyPr>
          <a:lstStyle/>
          <a:p>
            <a:r>
              <a:rPr lang="el-GR" sz="1600" dirty="0" smtClean="0">
                <a:solidFill>
                  <a:schemeClr val="bg1"/>
                </a:solidFill>
              </a:rPr>
              <a:t>Η μέγιστη προστατευτική δράση του φθορίου επιτυγχάνεται </a:t>
            </a:r>
            <a:r>
              <a:rPr lang="en-US" sz="1600" dirty="0" smtClean="0">
                <a:solidFill>
                  <a:schemeClr val="bg1"/>
                </a:solidFill>
              </a:rPr>
              <a:t>, </a:t>
            </a:r>
            <a:r>
              <a:rPr lang="el-GR" sz="1600" dirty="0" smtClean="0">
                <a:solidFill>
                  <a:schemeClr val="bg1"/>
                </a:solidFill>
              </a:rPr>
              <a:t>όταν υπάρχει συνεχής παρουσία του στη στοματική κοιλότητα</a:t>
            </a:r>
            <a:r>
              <a:rPr lang="en-US" sz="1600" dirty="0" smtClean="0">
                <a:solidFill>
                  <a:schemeClr val="bg1"/>
                </a:solidFill>
              </a:rPr>
              <a:t> </a:t>
            </a:r>
            <a:r>
              <a:rPr lang="el-GR" sz="1600" dirty="0" smtClean="0">
                <a:solidFill>
                  <a:schemeClr val="bg1"/>
                </a:solidFill>
              </a:rPr>
              <a:t>σε συγκέντρωση 0,01-0,02</a:t>
            </a:r>
            <a:r>
              <a:rPr lang="en-US" sz="1600" dirty="0" err="1" smtClean="0">
                <a:solidFill>
                  <a:schemeClr val="bg1"/>
                </a:solidFill>
              </a:rPr>
              <a:t>ppm</a:t>
            </a:r>
            <a:endParaRPr lang="el-GR" sz="1600"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836712"/>
            <a:ext cx="482453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Αντιμικροβιακοί παράγοντες</a:t>
            </a:r>
            <a:endParaRPr lang="el-GR" b="1" dirty="0"/>
          </a:p>
        </p:txBody>
      </p:sp>
      <p:sp>
        <p:nvSpPr>
          <p:cNvPr id="3" name="2 - TextBox"/>
          <p:cNvSpPr txBox="1"/>
          <p:nvPr/>
        </p:nvSpPr>
        <p:spPr>
          <a:xfrm>
            <a:off x="1907704" y="1340768"/>
            <a:ext cx="4824536" cy="427809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αντιμικροβιακοί παράγοντες βρίσκονται σε ορισμένα στοματικά διαλύματα και οδοντόπαστες. Προσδένονται στις επιφάνειες του στόματος και ελευθερώνονται αργά, δρώντας για μεγάλο χρονικό διάστημα.</a:t>
            </a:r>
          </a:p>
          <a:p>
            <a:r>
              <a:rPr lang="el-GR" sz="1600" dirty="0" smtClean="0"/>
              <a:t>Αναστέλλουν τον πολλαπλασιασμό ή το μεταβολισμό των μικροβίων, με αποτέλεσμα την αναστολή της δημιουργίας της οδοντικής πλάκας</a:t>
            </a:r>
          </a:p>
          <a:p>
            <a:r>
              <a:rPr lang="el-GR" sz="1600" dirty="0" smtClean="0"/>
              <a:t>Προστατεύουν όχι μόνο από τερηδόνα, αλλά κυρίως από ουλίτιδα</a:t>
            </a:r>
          </a:p>
          <a:p>
            <a:r>
              <a:rPr lang="el-GR" sz="1600" dirty="0" smtClean="0"/>
              <a:t>Αντιμικροβιακοί παράγοντες είναι:</a:t>
            </a:r>
          </a:p>
          <a:p>
            <a:pPr>
              <a:buFont typeface="Wingdings" pitchFamily="2" charset="2"/>
              <a:buChar char="§"/>
            </a:pPr>
            <a:r>
              <a:rPr lang="el-GR" sz="1600" dirty="0" err="1" smtClean="0"/>
              <a:t>Χλωρεξιδίνη</a:t>
            </a:r>
            <a:r>
              <a:rPr lang="el-GR" sz="1600" dirty="0" smtClean="0"/>
              <a:t>: δραστική έναντι ζυμών, μυκήτων και πολλών βακτηρίων</a:t>
            </a:r>
          </a:p>
          <a:p>
            <a:pPr>
              <a:buFont typeface="Wingdings" pitchFamily="2" charset="2"/>
              <a:buChar char="§"/>
            </a:pPr>
            <a:r>
              <a:rPr lang="el-GR" sz="1600" dirty="0" smtClean="0"/>
              <a:t>Ενώσεις τεταρτογενούς αμμωνίας</a:t>
            </a:r>
          </a:p>
          <a:p>
            <a:pPr>
              <a:buFont typeface="Wingdings" pitchFamily="2" charset="2"/>
              <a:buChar char="§"/>
            </a:pPr>
            <a:r>
              <a:rPr lang="el-GR" sz="1600" dirty="0" smtClean="0"/>
              <a:t>Ειδικά ένζυμα</a:t>
            </a:r>
          </a:p>
          <a:p>
            <a:pPr>
              <a:buFont typeface="Wingdings" pitchFamily="2" charset="2"/>
              <a:buChar char="§"/>
            </a:pPr>
            <a:r>
              <a:rPr lang="el-GR" sz="1600" dirty="0" smtClean="0"/>
              <a:t>Άλατα μετάλλων</a:t>
            </a:r>
          </a:p>
          <a:p>
            <a:pPr>
              <a:buFont typeface="Wingdings" pitchFamily="2" charset="2"/>
              <a:buChar char="§"/>
            </a:pPr>
            <a:r>
              <a:rPr lang="el-GR" sz="1600" dirty="0" smtClean="0"/>
              <a:t>Εκχυλίσματα φυτών </a:t>
            </a:r>
            <a:endParaRPr lang="el-GR" sz="1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6660232" y="3312368"/>
            <a:ext cx="2483768" cy="2246769"/>
          </a:xfrm>
          <a:prstGeom prst="rect">
            <a:avLst/>
          </a:prstGeom>
          <a:noFill/>
          <a:ln w="28575">
            <a:solidFill>
              <a:schemeClr val="accent2">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Arial" pitchFamily="34" charset="0"/>
                <a:ea typeface="Times New Roman" pitchFamily="18" charset="0"/>
              </a:rPr>
              <a:t>Φωτογραφία δοντιού μετά την εφαρμογή  </a:t>
            </a:r>
            <a:r>
              <a:rPr kumimoji="0" lang="en-US" sz="1400" b="0" i="1" u="none" strike="noStrike" cap="none" normalizeH="0" baseline="0" dirty="0" smtClean="0">
                <a:ln>
                  <a:noFill/>
                </a:ln>
                <a:solidFill>
                  <a:schemeClr val="tx1"/>
                </a:solidFill>
                <a:effectLst/>
                <a:latin typeface="Arial" pitchFamily="34" charset="0"/>
                <a:ea typeface="Times New Roman" pitchFamily="18" charset="0"/>
              </a:rPr>
              <a:t>sealant</a:t>
            </a:r>
            <a:r>
              <a:rPr kumimoji="0" lang="el-GR" sz="1400" b="0" i="1" u="none" strike="noStrike" cap="none" normalizeH="0" baseline="0" dirty="0" smtClean="0">
                <a:ln>
                  <a:noFill/>
                </a:ln>
                <a:solidFill>
                  <a:schemeClr val="tx1"/>
                </a:solidFill>
                <a:effectLst/>
                <a:latin typeface="Arial" pitchFamily="34" charset="0"/>
                <a:ea typeface="Times New Roman" pitchFamily="18" charset="0"/>
              </a:rPr>
              <a:t>.</a:t>
            </a:r>
            <a:endParaRPr kumimoji="0" lang="el-GR"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Arial" pitchFamily="34" charset="0"/>
                <a:ea typeface="Times New Roman" pitchFamily="18" charset="0"/>
              </a:rPr>
              <a:t>Το </a:t>
            </a:r>
            <a:r>
              <a:rPr kumimoji="0" lang="en-US" sz="1400" b="0" i="1" u="none" strike="noStrike" cap="none" normalizeH="0" baseline="0" dirty="0" smtClean="0">
                <a:ln>
                  <a:noFill/>
                </a:ln>
                <a:solidFill>
                  <a:schemeClr val="tx1"/>
                </a:solidFill>
                <a:effectLst/>
                <a:latin typeface="Arial" pitchFamily="34" charset="0"/>
                <a:ea typeface="Times New Roman" pitchFamily="18" charset="0"/>
              </a:rPr>
              <a:t>sealant</a:t>
            </a:r>
            <a:r>
              <a:rPr kumimoji="0" lang="el-GR" sz="1400" b="0" i="1" u="none" strike="noStrike" cap="none" normalizeH="0" baseline="0" dirty="0" smtClean="0">
                <a:ln>
                  <a:noFill/>
                </a:ln>
                <a:solidFill>
                  <a:schemeClr val="tx1"/>
                </a:solidFill>
                <a:effectLst/>
                <a:latin typeface="Arial" pitchFamily="34" charset="0"/>
                <a:ea typeface="Times New Roman" pitchFamily="18" charset="0"/>
              </a:rPr>
              <a:t> εφαρμόζεται στις επιφάνειες των δοντιών και καλύπτει σχισμές και κοιλότητες, οι οποίες είναι περισσότερο ευαίσθητες στην τερηδόνα γιατί δεν καθαρίζονται εύκολα από τα υπολείμματα των τροφών</a:t>
            </a:r>
            <a:endParaRPr kumimoji="0" lang="el-GR" sz="1400" b="0" i="0" u="none" strike="noStrike" cap="none" normalizeH="0" baseline="0" dirty="0" smtClean="0">
              <a:ln>
                <a:noFill/>
              </a:ln>
              <a:solidFill>
                <a:schemeClr val="tx1"/>
              </a:solidFill>
              <a:effectLst/>
              <a:latin typeface="Arial" pitchFamily="34" charset="0"/>
            </a:endParaRPr>
          </a:p>
        </p:txBody>
      </p:sp>
      <p:sp>
        <p:nvSpPr>
          <p:cNvPr id="88066" name="Rectangle 2"/>
          <p:cNvSpPr>
            <a:spLocks noChangeArrowheads="1"/>
          </p:cNvSpPr>
          <p:nvPr/>
        </p:nvSpPr>
        <p:spPr bwMode="auto">
          <a:xfrm>
            <a:off x="4283968" y="3693987"/>
            <a:ext cx="1800200" cy="1938992"/>
          </a:xfrm>
          <a:prstGeom prst="rect">
            <a:avLst/>
          </a:prstGeom>
          <a:noFill/>
          <a:ln w="28575">
            <a:solidFill>
              <a:schemeClr val="accent2">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u="none" strike="noStrike" cap="none" normalizeH="0" baseline="0" dirty="0" smtClean="0">
                <a:ln>
                  <a:noFill/>
                </a:ln>
                <a:solidFill>
                  <a:schemeClr val="tx1"/>
                </a:solidFill>
                <a:effectLst/>
                <a:latin typeface="Arial" pitchFamily="34" charset="0"/>
                <a:ea typeface="Times New Roman" pitchFamily="18" charset="0"/>
              </a:rPr>
              <a:t>Εφαρμογή </a:t>
            </a:r>
            <a:r>
              <a:rPr kumimoji="0" lang="en-US" sz="1200" b="0" u="none" strike="noStrike" cap="none" normalizeH="0" baseline="0" dirty="0" smtClean="0">
                <a:ln>
                  <a:noFill/>
                </a:ln>
                <a:solidFill>
                  <a:schemeClr val="tx1"/>
                </a:solidFill>
                <a:effectLst/>
                <a:latin typeface="Arial" pitchFamily="34" charset="0"/>
                <a:ea typeface="Times New Roman" pitchFamily="18" charset="0"/>
              </a:rPr>
              <a:t>sealant</a:t>
            </a:r>
            <a:r>
              <a:rPr kumimoji="0" lang="el-GR" sz="1200" b="0" u="none" strike="noStrike" cap="none" normalizeH="0" baseline="0" dirty="0" smtClean="0">
                <a:ln>
                  <a:noFill/>
                </a:ln>
                <a:solidFill>
                  <a:schemeClr val="tx1"/>
                </a:solidFill>
                <a:effectLst/>
                <a:latin typeface="Arial" pitchFamily="34" charset="0"/>
                <a:ea typeface="Times New Roman" pitchFamily="18" charset="0"/>
              </a:rPr>
              <a:t> σε μασητική επιφάνεια δοντιού, η οποία έχει προηγουμένως καθαριστεί.  Η εφαρμογή του υλικού είναι εύκολη και απλή, γιατί είναι υγρό και στερεοποιείται γρήγορα</a:t>
            </a:r>
            <a:r>
              <a:rPr kumimoji="0" lang="el-GR" sz="1200" b="0" i="1" u="none" strike="noStrike" cap="none" normalizeH="0" baseline="0" dirty="0" smtClean="0">
                <a:ln>
                  <a:noFill/>
                </a:ln>
                <a:solidFill>
                  <a:schemeClr val="tx1"/>
                </a:solidFill>
                <a:effectLst/>
                <a:latin typeface="Arial" pitchFamily="34" charset="0"/>
                <a:ea typeface="Times New Roman" pitchFamily="18" charset="0"/>
              </a:rPr>
              <a:t>.</a:t>
            </a:r>
            <a:endParaRPr kumimoji="0" lang="el-GR" sz="1800" b="0" i="0" u="none" strike="noStrike" cap="none" normalizeH="0" baseline="0" dirty="0" smtClean="0">
              <a:ln>
                <a:noFill/>
              </a:ln>
              <a:solidFill>
                <a:schemeClr val="tx1"/>
              </a:solidFill>
              <a:effectLst/>
              <a:latin typeface="Arial" pitchFamily="34" charset="0"/>
            </a:endParaRPr>
          </a:p>
        </p:txBody>
      </p:sp>
      <p:sp>
        <p:nvSpPr>
          <p:cNvPr id="9" name="8 - Shape"/>
          <p:cNvSpPr/>
          <p:nvPr/>
        </p:nvSpPr>
        <p:spPr>
          <a:xfrm>
            <a:off x="395536" y="692696"/>
            <a:ext cx="8448600" cy="5037840"/>
          </a:xfrm>
          <a:prstGeom prst="swooshArrow">
            <a:avLst>
              <a:gd name="adj1" fmla="val 25000"/>
              <a:gd name="adj2" fmla="val 25000"/>
            </a:avLst>
          </a:prstGeom>
          <a:effectLst>
            <a:outerShdw blurRad="76200" dir="13500000" sy="23000" kx="1200000" algn="br" rotWithShape="0">
              <a:prstClr val="black">
                <a:alpha val="2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12 - Ελεύθερη σχεδίαση"/>
          <p:cNvSpPr/>
          <p:nvPr/>
        </p:nvSpPr>
        <p:spPr>
          <a:xfrm>
            <a:off x="3909256" y="2983467"/>
            <a:ext cx="1733871" cy="2456317"/>
          </a:xfrm>
          <a:custGeom>
            <a:avLst/>
            <a:gdLst>
              <a:gd name="connsiteX0" fmla="*/ 0 w 1733871"/>
              <a:gd name="connsiteY0" fmla="*/ 0 h 2456317"/>
              <a:gd name="connsiteX1" fmla="*/ 1733871 w 1733871"/>
              <a:gd name="connsiteY1" fmla="*/ 0 h 2456317"/>
              <a:gd name="connsiteX2" fmla="*/ 1733871 w 1733871"/>
              <a:gd name="connsiteY2" fmla="*/ 2456317 h 2456317"/>
              <a:gd name="connsiteX3" fmla="*/ 0 w 1733871"/>
              <a:gd name="connsiteY3" fmla="*/ 2456317 h 2456317"/>
              <a:gd name="connsiteX4" fmla="*/ 0 w 1733871"/>
              <a:gd name="connsiteY4" fmla="*/ 0 h 245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871" h="2456317">
                <a:moveTo>
                  <a:pt x="0" y="0"/>
                </a:moveTo>
                <a:lnTo>
                  <a:pt x="1733871" y="0"/>
                </a:lnTo>
                <a:lnTo>
                  <a:pt x="1733871" y="2456317"/>
                </a:lnTo>
                <a:lnTo>
                  <a:pt x="0" y="24563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9920" tIns="0" rIns="0" bIns="0" numCol="1" spcCol="1270" anchor="t" anchorCtr="0">
            <a:noAutofit/>
          </a:bodyPr>
          <a:lstStyle/>
          <a:p>
            <a:pPr lvl="0" algn="l" defTabSz="1377950">
              <a:lnSpc>
                <a:spcPct val="90000"/>
              </a:lnSpc>
              <a:spcBef>
                <a:spcPct val="0"/>
              </a:spcBef>
              <a:spcAft>
                <a:spcPct val="35000"/>
              </a:spcAft>
            </a:pPr>
            <a:endParaRPr lang="el-GR" sz="3100" kern="1200"/>
          </a:p>
        </p:txBody>
      </p:sp>
      <p:sp>
        <p:nvSpPr>
          <p:cNvPr id="16" name="15 - Έλλειψη"/>
          <p:cNvSpPr/>
          <p:nvPr/>
        </p:nvSpPr>
        <p:spPr>
          <a:xfrm>
            <a:off x="611560" y="3696912"/>
            <a:ext cx="1735217" cy="1313543"/>
          </a:xfrm>
          <a:prstGeom prst="ellipse">
            <a:avLst/>
          </a:prstGeom>
          <a:blipFill>
            <a:blip r:embed="rId2" cstate="prin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Έλλειψη"/>
          <p:cNvSpPr/>
          <p:nvPr/>
        </p:nvSpPr>
        <p:spPr>
          <a:xfrm>
            <a:off x="5292080" y="1124744"/>
            <a:ext cx="2736304" cy="1869488"/>
          </a:xfrm>
          <a:prstGeom prst="ellipse">
            <a:avLst/>
          </a:prstGeom>
          <a:blipFill dpi="0" rotWithShape="1">
            <a:blip r:embed="rId3" cstate="print"/>
            <a:srcRect/>
            <a:stretch>
              <a:fillRect l="-7000" t="-3000" b="-4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Έλλειψη"/>
          <p:cNvSpPr/>
          <p:nvPr/>
        </p:nvSpPr>
        <p:spPr>
          <a:xfrm>
            <a:off x="2627784" y="2204864"/>
            <a:ext cx="2135652" cy="1581455"/>
          </a:xfrm>
          <a:prstGeom prst="ellipse">
            <a:avLst/>
          </a:prstGeom>
          <a:blipFill dpi="0" rotWithShape="1">
            <a:blip r:embed="rId4" cstate="print"/>
            <a:srcRect/>
            <a:stretch>
              <a:fillRect l="-2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1475656" y="5082464"/>
            <a:ext cx="1584176" cy="954107"/>
          </a:xfrm>
          <a:prstGeom prst="rect">
            <a:avLst/>
          </a:prstGeom>
          <a:ln w="28575">
            <a:solidFill>
              <a:schemeClr val="accent2">
                <a:lumMod val="75000"/>
              </a:schemeClr>
            </a:solidFill>
          </a:ln>
        </p:spPr>
        <p:txBody>
          <a:bodyPr wrap="square">
            <a:spAutoFit/>
          </a:bodyPr>
          <a:lstStyle/>
          <a:p>
            <a:pPr algn="ctr"/>
            <a:r>
              <a:rPr lang="el-GR" sz="1400" dirty="0" smtClean="0">
                <a:latin typeface="Arial" pitchFamily="34" charset="0"/>
                <a:ea typeface="Times New Roman" pitchFamily="18" charset="0"/>
              </a:rPr>
              <a:t>Φωτογραφία δοντιού πριν την εφαρμογή  </a:t>
            </a:r>
            <a:r>
              <a:rPr lang="en-US" sz="1400" dirty="0" smtClean="0">
                <a:latin typeface="Arial" pitchFamily="34" charset="0"/>
                <a:ea typeface="Times New Roman" pitchFamily="18" charset="0"/>
              </a:rPr>
              <a:t>sealant</a:t>
            </a:r>
            <a:r>
              <a:rPr lang="el-GR" sz="1400" i="1" dirty="0" smtClean="0">
                <a:latin typeface="Arial" pitchFamily="34" charset="0"/>
                <a:ea typeface="Times New Roman" pitchFamily="18" charset="0"/>
              </a:rPr>
              <a:t>.</a:t>
            </a:r>
            <a:endParaRPr lang="el-GR" sz="1400" dirty="0"/>
          </a:p>
        </p:txBody>
      </p:sp>
      <p:sp>
        <p:nvSpPr>
          <p:cNvPr id="22" name="21 - Ορθογώνιο"/>
          <p:cNvSpPr/>
          <p:nvPr/>
        </p:nvSpPr>
        <p:spPr>
          <a:xfrm>
            <a:off x="755576" y="548680"/>
            <a:ext cx="2736304" cy="1015663"/>
          </a:xfrm>
          <a:prstGeom prst="rect">
            <a:avLst/>
          </a:prstGeom>
          <a:solidFill>
            <a:schemeClr val="bg2">
              <a:lumMod val="50000"/>
            </a:schemeClr>
          </a:solidFill>
          <a:ln w="28575">
            <a:noFill/>
          </a:ln>
        </p:spPr>
        <p:txBody>
          <a:bodyPr wrap="square">
            <a:spAutoFit/>
          </a:bodyPr>
          <a:lstStyle/>
          <a:p>
            <a:pPr algn="ctr"/>
            <a:r>
              <a:rPr lang="el-GR" sz="2000" dirty="0" smtClean="0">
                <a:solidFill>
                  <a:schemeClr val="bg1"/>
                </a:solidFill>
                <a:latin typeface="Arial" pitchFamily="34" charset="0"/>
              </a:rPr>
              <a:t>Προστασία δοντιού από τερηδόνα με την εφαρμογή </a:t>
            </a:r>
            <a:r>
              <a:rPr lang="en-US" sz="2000" dirty="0" smtClean="0">
                <a:solidFill>
                  <a:schemeClr val="bg1"/>
                </a:solidFill>
                <a:latin typeface="Arial" pitchFamily="34" charset="0"/>
              </a:rPr>
              <a:t>sealant</a:t>
            </a:r>
            <a:endParaRPr lang="el-GR" sz="20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ntal decay chart"/>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42900" y="2348880"/>
            <a:ext cx="4229100" cy="2933700"/>
          </a:xfrm>
          <a:prstGeom prst="rect">
            <a:avLst/>
          </a:prstGeom>
          <a:noFill/>
          <a:ln>
            <a:noFill/>
          </a:ln>
        </p:spPr>
      </p:pic>
      <p:sp>
        <p:nvSpPr>
          <p:cNvPr id="3" name="2 - TextBox"/>
          <p:cNvSpPr txBox="1"/>
          <p:nvPr/>
        </p:nvSpPr>
        <p:spPr>
          <a:xfrm>
            <a:off x="4788024" y="1719436"/>
            <a:ext cx="3960440" cy="369332"/>
          </a:xfrm>
          <a:prstGeom prst="rect">
            <a:avLst/>
          </a:prstGeom>
          <a:solidFill>
            <a:schemeClr val="bg2">
              <a:lumMod val="50000"/>
            </a:schemeClr>
          </a:solidFill>
          <a:ln>
            <a:noFill/>
          </a:ln>
        </p:spPr>
        <p:txBody>
          <a:bodyPr wrap="square" rtlCol="0">
            <a:spAutoFit/>
          </a:bodyPr>
          <a:lstStyle/>
          <a:p>
            <a:pPr algn="ctr"/>
            <a:r>
              <a:rPr lang="el-GR" b="1" dirty="0" smtClean="0">
                <a:solidFill>
                  <a:schemeClr val="bg1"/>
                </a:solidFill>
              </a:rPr>
              <a:t>Αίτια τερηδόνας </a:t>
            </a:r>
            <a:endParaRPr lang="el-GR" b="1" dirty="0">
              <a:solidFill>
                <a:schemeClr val="bg1"/>
              </a:solidFill>
            </a:endParaRPr>
          </a:p>
        </p:txBody>
      </p:sp>
      <p:sp>
        <p:nvSpPr>
          <p:cNvPr id="4" name="Rektangel 30"/>
          <p:cNvSpPr>
            <a:spLocks noChangeArrowheads="1"/>
          </p:cNvSpPr>
          <p:nvPr/>
        </p:nvSpPr>
        <p:spPr bwMode="auto">
          <a:xfrm>
            <a:off x="4788024" y="2367508"/>
            <a:ext cx="4176000" cy="2736304"/>
          </a:xfrm>
          <a:prstGeom prst="rect">
            <a:avLst/>
          </a:prstGeom>
          <a:solidFill>
            <a:schemeClr val="bg2">
              <a:lumMod val="75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5" name="4 - TextBox"/>
          <p:cNvSpPr txBox="1"/>
          <p:nvPr/>
        </p:nvSpPr>
        <p:spPr>
          <a:xfrm>
            <a:off x="5004048" y="2632844"/>
            <a:ext cx="3744000" cy="2308324"/>
          </a:xfrm>
          <a:prstGeom prst="rect">
            <a:avLst/>
          </a:prstGeom>
          <a:solidFill>
            <a:schemeClr val="bg1">
              <a:lumMod val="85000"/>
            </a:schemeClr>
          </a:solidFill>
        </p:spPr>
        <p:txBody>
          <a:bodyPr wrap="square" rtlCol="0">
            <a:spAutoFit/>
          </a:bodyPr>
          <a:lstStyle/>
          <a:p>
            <a:pPr algn="ctr"/>
            <a:endParaRPr lang="en-US" dirty="0" smtClean="0"/>
          </a:p>
          <a:p>
            <a:pPr algn="ctr"/>
            <a:r>
              <a:rPr lang="el-GR" dirty="0" smtClean="0"/>
              <a:t>Η τερηδόνα είναι πολυπαραγοντική νόσος.  Η εκδήλωσή της εξαρτάται από τα μικρόβια, τη διατροφή και την  ευαισθησία του ατόμου</a:t>
            </a:r>
            <a:endParaRPr lang="en-US" dirty="0" smtClean="0"/>
          </a:p>
          <a:p>
            <a:pPr algn="ctr"/>
            <a:endParaRPr lang="en-US" dirty="0" smtClean="0"/>
          </a:p>
          <a:p>
            <a:pPr algn="ctr"/>
            <a:endParaRPr lang="en-US" dirty="0" smtClean="0"/>
          </a:p>
          <a:p>
            <a:pPr algn="ct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827584" y="1397000"/>
          <a:ext cx="7560840"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a:spLocks noChangeArrowheads="1"/>
          </p:cNvSpPr>
          <p:nvPr/>
        </p:nvSpPr>
        <p:spPr bwMode="auto">
          <a:xfrm>
            <a:off x="1115616" y="1844824"/>
            <a:ext cx="7431087" cy="52387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8" name="Rektangel 17"/>
          <p:cNvSpPr>
            <a:spLocks noChangeArrowheads="1"/>
          </p:cNvSpPr>
          <p:nvPr/>
        </p:nvSpPr>
        <p:spPr bwMode="auto">
          <a:xfrm>
            <a:off x="1141413" y="5657850"/>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9" name="Rektangel 18"/>
          <p:cNvSpPr>
            <a:spLocks noChangeArrowheads="1"/>
          </p:cNvSpPr>
          <p:nvPr/>
        </p:nvSpPr>
        <p:spPr bwMode="auto">
          <a:xfrm>
            <a:off x="1141413" y="3140968"/>
            <a:ext cx="7431087" cy="523875"/>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0" name="Rektangel 19"/>
          <p:cNvSpPr>
            <a:spLocks noChangeArrowheads="1"/>
          </p:cNvSpPr>
          <p:nvPr/>
        </p:nvSpPr>
        <p:spPr bwMode="auto">
          <a:xfrm>
            <a:off x="1141413" y="3751263"/>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21" name="Rektangel 20"/>
          <p:cNvSpPr>
            <a:spLocks noChangeArrowheads="1"/>
          </p:cNvSpPr>
          <p:nvPr/>
        </p:nvSpPr>
        <p:spPr bwMode="auto">
          <a:xfrm>
            <a:off x="1141413" y="2479675"/>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22" name="Rektangel 21"/>
          <p:cNvSpPr>
            <a:spLocks noChangeArrowheads="1"/>
          </p:cNvSpPr>
          <p:nvPr/>
        </p:nvSpPr>
        <p:spPr bwMode="auto">
          <a:xfrm>
            <a:off x="1141413" y="4386263"/>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23" name="Rektangel 22"/>
          <p:cNvSpPr>
            <a:spLocks noChangeArrowheads="1"/>
          </p:cNvSpPr>
          <p:nvPr/>
        </p:nvSpPr>
        <p:spPr bwMode="auto">
          <a:xfrm>
            <a:off x="1141413" y="5022850"/>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33801" name="Tekstboks 6"/>
          <p:cNvSpPr txBox="1">
            <a:spLocks noChangeArrowheads="1"/>
          </p:cNvSpPr>
          <p:nvPr/>
        </p:nvSpPr>
        <p:spPr bwMode="auto">
          <a:xfrm>
            <a:off x="1192213" y="1905000"/>
            <a:ext cx="7380287" cy="600075"/>
          </a:xfrm>
          <a:prstGeom prst="rect">
            <a:avLst/>
          </a:prstGeom>
          <a:noFill/>
          <a:ln w="9525">
            <a:noFill/>
            <a:miter lim="800000"/>
            <a:headEnd/>
            <a:tailEnd/>
          </a:ln>
        </p:spPr>
        <p:txBody>
          <a:bodyPr>
            <a:spAutoFit/>
          </a:bodyPr>
          <a:lstStyle/>
          <a:p>
            <a:r>
              <a:rPr lang="en-US" sz="1100" dirty="0">
                <a:solidFill>
                  <a:srgbClr val="171717"/>
                </a:solidFill>
              </a:rPr>
              <a:t>This is an example text. Go ahead and replace it with your own text. This is an example text. Go ahead and replace it with your own text</a:t>
            </a:r>
            <a:endParaRPr lang="da-DK" sz="1100" dirty="0"/>
          </a:p>
          <a:p>
            <a:endParaRPr lang="da-DK" sz="1100" dirty="0"/>
          </a:p>
        </p:txBody>
      </p:sp>
      <p:sp>
        <p:nvSpPr>
          <p:cNvPr id="33803" name="Tekstboks 8"/>
          <p:cNvSpPr txBox="1">
            <a:spLocks noChangeArrowheads="1"/>
          </p:cNvSpPr>
          <p:nvPr/>
        </p:nvSpPr>
        <p:spPr bwMode="auto">
          <a:xfrm>
            <a:off x="1192213" y="3178175"/>
            <a:ext cx="7380287" cy="569387"/>
          </a:xfrm>
          <a:prstGeom prst="rect">
            <a:avLst/>
          </a:prstGeom>
          <a:noFill/>
          <a:ln w="9525">
            <a:noFill/>
            <a:miter lim="800000"/>
            <a:headEnd/>
            <a:tailEnd/>
          </a:ln>
        </p:spPr>
        <p:txBody>
          <a:bodyPr>
            <a:spAutoFit/>
          </a:bodyPr>
          <a:lstStyle/>
          <a:p>
            <a:r>
              <a:rPr lang="el-GR" sz="2000" b="1" dirty="0" smtClean="0">
                <a:solidFill>
                  <a:schemeClr val="bg1"/>
                </a:solidFill>
              </a:rPr>
              <a:t>Σταθερά γεύματα μέχρι πέντε την ημέρα</a:t>
            </a:r>
            <a:endParaRPr lang="da-DK" sz="2000" b="1" dirty="0">
              <a:solidFill>
                <a:schemeClr val="bg1"/>
              </a:solidFill>
            </a:endParaRPr>
          </a:p>
          <a:p>
            <a:endParaRPr lang="da-DK" sz="1100" dirty="0">
              <a:solidFill>
                <a:schemeClr val="tx2"/>
              </a:solidFill>
            </a:endParaRPr>
          </a:p>
        </p:txBody>
      </p:sp>
      <p:sp>
        <p:nvSpPr>
          <p:cNvPr id="33804" name="Tekstboks 9"/>
          <p:cNvSpPr txBox="1">
            <a:spLocks noChangeArrowheads="1"/>
          </p:cNvSpPr>
          <p:nvPr/>
        </p:nvSpPr>
        <p:spPr bwMode="auto">
          <a:xfrm>
            <a:off x="1192213" y="4452938"/>
            <a:ext cx="7380287" cy="569387"/>
          </a:xfrm>
          <a:prstGeom prst="rect">
            <a:avLst/>
          </a:prstGeom>
          <a:noFill/>
          <a:ln w="9525">
            <a:noFill/>
            <a:miter lim="800000"/>
            <a:headEnd/>
            <a:tailEnd/>
          </a:ln>
        </p:spPr>
        <p:txBody>
          <a:bodyPr>
            <a:spAutoFit/>
          </a:bodyPr>
          <a:lstStyle/>
          <a:p>
            <a:r>
              <a:rPr lang="el-GR" sz="2000" b="1" dirty="0" smtClean="0">
                <a:solidFill>
                  <a:schemeClr val="bg1"/>
                </a:solidFill>
              </a:rPr>
              <a:t>Συχνό βούρτσισμα των δοντιών με το σωστό τρόπο  </a:t>
            </a:r>
            <a:endParaRPr lang="da-DK" sz="1100" b="1" dirty="0">
              <a:solidFill>
                <a:schemeClr val="bg1"/>
              </a:solidFill>
            </a:endParaRPr>
          </a:p>
          <a:p>
            <a:endParaRPr lang="da-DK" sz="1100" dirty="0"/>
          </a:p>
        </p:txBody>
      </p:sp>
      <p:sp>
        <p:nvSpPr>
          <p:cNvPr id="33805" name="Tekstboks 10"/>
          <p:cNvSpPr txBox="1">
            <a:spLocks noChangeArrowheads="1"/>
          </p:cNvSpPr>
          <p:nvPr/>
        </p:nvSpPr>
        <p:spPr bwMode="auto">
          <a:xfrm>
            <a:off x="1192213" y="2541588"/>
            <a:ext cx="7380287" cy="569387"/>
          </a:xfrm>
          <a:prstGeom prst="rect">
            <a:avLst/>
          </a:prstGeom>
          <a:noFill/>
          <a:ln w="9525">
            <a:noFill/>
            <a:miter lim="800000"/>
            <a:headEnd/>
            <a:tailEnd/>
          </a:ln>
        </p:spPr>
        <p:txBody>
          <a:bodyPr>
            <a:spAutoFit/>
          </a:bodyPr>
          <a:lstStyle/>
          <a:p>
            <a:r>
              <a:rPr lang="el-GR" sz="2000" b="1" dirty="0" smtClean="0">
                <a:solidFill>
                  <a:schemeClr val="bg1"/>
                </a:solidFill>
              </a:rPr>
              <a:t>Περιορισμός των τροφών που περιέχουν σάκχαρα </a:t>
            </a:r>
            <a:endParaRPr lang="da-DK" sz="2000" b="1" dirty="0">
              <a:solidFill>
                <a:schemeClr val="bg1"/>
              </a:solidFill>
            </a:endParaRPr>
          </a:p>
          <a:p>
            <a:endParaRPr lang="da-DK" sz="1100" dirty="0"/>
          </a:p>
        </p:txBody>
      </p:sp>
      <p:sp>
        <p:nvSpPr>
          <p:cNvPr id="33806" name="Tekstboks 11"/>
          <p:cNvSpPr txBox="1">
            <a:spLocks noChangeArrowheads="1"/>
          </p:cNvSpPr>
          <p:nvPr/>
        </p:nvSpPr>
        <p:spPr bwMode="auto">
          <a:xfrm>
            <a:off x="1192213" y="3814763"/>
            <a:ext cx="7380287" cy="569387"/>
          </a:xfrm>
          <a:prstGeom prst="rect">
            <a:avLst/>
          </a:prstGeom>
          <a:noFill/>
          <a:ln w="9525">
            <a:noFill/>
            <a:miter lim="800000"/>
            <a:headEnd/>
            <a:tailEnd/>
          </a:ln>
        </p:spPr>
        <p:txBody>
          <a:bodyPr>
            <a:spAutoFit/>
          </a:bodyPr>
          <a:lstStyle/>
          <a:p>
            <a:r>
              <a:rPr lang="el-GR" sz="2000" b="1" dirty="0" smtClean="0">
                <a:solidFill>
                  <a:schemeClr val="bg1"/>
                </a:solidFill>
              </a:rPr>
              <a:t>Χρήση οδοντόκρεμας που περιέχει φθόριο</a:t>
            </a:r>
            <a:endParaRPr lang="da-DK" sz="2000" b="1" dirty="0">
              <a:solidFill>
                <a:schemeClr val="bg1"/>
              </a:solidFill>
            </a:endParaRPr>
          </a:p>
          <a:p>
            <a:endParaRPr lang="da-DK" sz="1100" dirty="0"/>
          </a:p>
        </p:txBody>
      </p:sp>
      <p:sp>
        <p:nvSpPr>
          <p:cNvPr id="33807" name="Tekstboks 12"/>
          <p:cNvSpPr txBox="1">
            <a:spLocks noChangeArrowheads="1"/>
          </p:cNvSpPr>
          <p:nvPr/>
        </p:nvSpPr>
        <p:spPr bwMode="auto">
          <a:xfrm>
            <a:off x="1192213" y="5089525"/>
            <a:ext cx="7380287" cy="569387"/>
          </a:xfrm>
          <a:prstGeom prst="rect">
            <a:avLst/>
          </a:prstGeom>
          <a:noFill/>
          <a:ln w="9525">
            <a:noFill/>
            <a:miter lim="800000"/>
            <a:headEnd/>
            <a:tailEnd/>
          </a:ln>
        </p:spPr>
        <p:txBody>
          <a:bodyPr>
            <a:spAutoFit/>
          </a:bodyPr>
          <a:lstStyle/>
          <a:p>
            <a:r>
              <a:rPr lang="el-GR" sz="2000" b="1" dirty="0" smtClean="0">
                <a:solidFill>
                  <a:schemeClr val="bg1"/>
                </a:solidFill>
              </a:rPr>
              <a:t>Αποφυγή κατανάλωσης αεριούχων ποτών που είναι πολύ όξινα</a:t>
            </a:r>
            <a:endParaRPr lang="da-DK" sz="1100" b="1" dirty="0"/>
          </a:p>
          <a:p>
            <a:endParaRPr lang="da-DK" sz="1100" dirty="0"/>
          </a:p>
        </p:txBody>
      </p:sp>
      <p:grpSp>
        <p:nvGrpSpPr>
          <p:cNvPr id="2" name="Gruppe 55"/>
          <p:cNvGrpSpPr>
            <a:grpSpLocks/>
          </p:cNvGrpSpPr>
          <p:nvPr/>
        </p:nvGrpSpPr>
        <p:grpSpPr bwMode="auto">
          <a:xfrm>
            <a:off x="571500" y="1858963"/>
            <a:ext cx="511175" cy="4313237"/>
            <a:chOff x="571500" y="1858963"/>
            <a:chExt cx="511175" cy="4313237"/>
          </a:xfrm>
        </p:grpSpPr>
        <p:sp>
          <p:nvSpPr>
            <p:cNvPr id="43" name="Rektangel 7"/>
            <p:cNvSpPr>
              <a:spLocks noChangeArrowheads="1"/>
            </p:cNvSpPr>
            <p:nvPr/>
          </p:nvSpPr>
          <p:spPr bwMode="auto">
            <a:xfrm>
              <a:off x="571500" y="1858963"/>
              <a:ext cx="511175" cy="512762"/>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41" name="Rektangel 40"/>
            <p:cNvSpPr>
              <a:spLocks noChangeArrowheads="1"/>
            </p:cNvSpPr>
            <p:nvPr/>
          </p:nvSpPr>
          <p:spPr bwMode="auto">
            <a:xfrm>
              <a:off x="571500" y="2492375"/>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9" name="Rektangel 11"/>
            <p:cNvSpPr>
              <a:spLocks noChangeArrowheads="1"/>
            </p:cNvSpPr>
            <p:nvPr/>
          </p:nvSpPr>
          <p:spPr bwMode="auto">
            <a:xfrm>
              <a:off x="571500" y="3125788"/>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7" name="Rektangel 13"/>
            <p:cNvSpPr>
              <a:spLocks noChangeArrowheads="1"/>
            </p:cNvSpPr>
            <p:nvPr/>
          </p:nvSpPr>
          <p:spPr bwMode="auto">
            <a:xfrm>
              <a:off x="571500" y="3762375"/>
              <a:ext cx="511175" cy="508000"/>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5" name="Rektangel 34"/>
            <p:cNvSpPr>
              <a:spLocks noChangeArrowheads="1"/>
            </p:cNvSpPr>
            <p:nvPr/>
          </p:nvSpPr>
          <p:spPr bwMode="auto">
            <a:xfrm>
              <a:off x="571500" y="4395788"/>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3" name="Rektangel 23"/>
            <p:cNvSpPr>
              <a:spLocks noChangeArrowheads="1"/>
            </p:cNvSpPr>
            <p:nvPr/>
          </p:nvSpPr>
          <p:spPr bwMode="auto">
            <a:xfrm>
              <a:off x="571500" y="5027613"/>
              <a:ext cx="511175" cy="512762"/>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1" name="Rektangel 26"/>
            <p:cNvSpPr>
              <a:spLocks noChangeArrowheads="1"/>
            </p:cNvSpPr>
            <p:nvPr/>
          </p:nvSpPr>
          <p:spPr bwMode="auto">
            <a:xfrm>
              <a:off x="571500" y="5661025"/>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49" name="Tekstboks 8"/>
            <p:cNvSpPr txBox="1">
              <a:spLocks noChangeArrowheads="1"/>
            </p:cNvSpPr>
            <p:nvPr/>
          </p:nvSpPr>
          <p:spPr bwMode="auto">
            <a:xfrm>
              <a:off x="592138" y="1989138"/>
              <a:ext cx="479425" cy="279400"/>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1</a:t>
              </a:r>
            </a:p>
          </p:txBody>
        </p:sp>
        <p:sp>
          <p:nvSpPr>
            <p:cNvPr id="50" name="Tekstboks 49"/>
            <p:cNvSpPr txBox="1">
              <a:spLocks noChangeArrowheads="1"/>
            </p:cNvSpPr>
            <p:nvPr/>
          </p:nvSpPr>
          <p:spPr bwMode="auto">
            <a:xfrm>
              <a:off x="592138" y="2641600"/>
              <a:ext cx="47942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2</a:t>
              </a:r>
            </a:p>
          </p:txBody>
        </p:sp>
        <p:sp>
          <p:nvSpPr>
            <p:cNvPr id="51" name="Tekstboks 50"/>
            <p:cNvSpPr txBox="1">
              <a:spLocks noChangeArrowheads="1"/>
            </p:cNvSpPr>
            <p:nvPr/>
          </p:nvSpPr>
          <p:spPr bwMode="auto">
            <a:xfrm>
              <a:off x="592138" y="3255963"/>
              <a:ext cx="479425"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3</a:t>
              </a:r>
            </a:p>
          </p:txBody>
        </p:sp>
        <p:sp>
          <p:nvSpPr>
            <p:cNvPr id="52" name="Tekstboks 51"/>
            <p:cNvSpPr txBox="1">
              <a:spLocks noChangeArrowheads="1"/>
            </p:cNvSpPr>
            <p:nvPr/>
          </p:nvSpPr>
          <p:spPr bwMode="auto">
            <a:xfrm>
              <a:off x="592138" y="3884613"/>
              <a:ext cx="479425" cy="274637"/>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4</a:t>
              </a:r>
            </a:p>
          </p:txBody>
        </p:sp>
        <p:sp>
          <p:nvSpPr>
            <p:cNvPr id="53" name="Tekstboks 21"/>
            <p:cNvSpPr txBox="1">
              <a:spLocks noChangeArrowheads="1"/>
            </p:cNvSpPr>
            <p:nvPr/>
          </p:nvSpPr>
          <p:spPr bwMode="auto">
            <a:xfrm>
              <a:off x="592138" y="4525963"/>
              <a:ext cx="479425"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5</a:t>
              </a:r>
            </a:p>
          </p:txBody>
        </p:sp>
        <p:sp>
          <p:nvSpPr>
            <p:cNvPr id="54" name="Tekstboks 24"/>
            <p:cNvSpPr txBox="1">
              <a:spLocks noChangeArrowheads="1"/>
            </p:cNvSpPr>
            <p:nvPr/>
          </p:nvSpPr>
          <p:spPr bwMode="auto">
            <a:xfrm>
              <a:off x="592138" y="5157788"/>
              <a:ext cx="479425" cy="279400"/>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6</a:t>
              </a:r>
            </a:p>
          </p:txBody>
        </p:sp>
        <p:sp>
          <p:nvSpPr>
            <p:cNvPr id="55" name="Tekstboks 27"/>
            <p:cNvSpPr txBox="1">
              <a:spLocks noChangeArrowheads="1"/>
            </p:cNvSpPr>
            <p:nvPr/>
          </p:nvSpPr>
          <p:spPr bwMode="auto">
            <a:xfrm>
              <a:off x="592138" y="5783263"/>
              <a:ext cx="479425"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7</a:t>
              </a:r>
            </a:p>
          </p:txBody>
        </p:sp>
      </p:grpSp>
      <p:sp>
        <p:nvSpPr>
          <p:cNvPr id="36" name="Rektangel 16"/>
          <p:cNvSpPr>
            <a:spLocks noChangeArrowheads="1"/>
          </p:cNvSpPr>
          <p:nvPr/>
        </p:nvSpPr>
        <p:spPr bwMode="auto">
          <a:xfrm>
            <a:off x="1187624" y="1844824"/>
            <a:ext cx="7431087" cy="52387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38" name="Rektangel 16"/>
          <p:cNvSpPr>
            <a:spLocks noChangeArrowheads="1"/>
          </p:cNvSpPr>
          <p:nvPr/>
        </p:nvSpPr>
        <p:spPr bwMode="auto">
          <a:xfrm>
            <a:off x="1187624" y="1844824"/>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defRPr/>
            </a:pPr>
            <a:r>
              <a:rPr lang="el-GR" sz="2000" b="1" dirty="0" smtClean="0">
                <a:solidFill>
                  <a:srgbClr val="FFFFFF"/>
                </a:solidFill>
                <a:latin typeface="Arial" pitchFamily="34" charset="0"/>
                <a:ea typeface="ＭＳ Ｐゴシック" pitchFamily="-97" charset="-128"/>
              </a:rPr>
              <a:t>Αποφυγή κατανάλωσης ζάχαρης </a:t>
            </a:r>
            <a:endParaRPr lang="da-DK" sz="2000" b="1" dirty="0">
              <a:solidFill>
                <a:srgbClr val="FFFFFF"/>
              </a:solidFill>
              <a:latin typeface="Arial" pitchFamily="34" charset="0"/>
              <a:ea typeface="ＭＳ Ｐゴシック" pitchFamily="-97" charset="-128"/>
            </a:endParaRPr>
          </a:p>
        </p:txBody>
      </p:sp>
      <p:sp>
        <p:nvSpPr>
          <p:cNvPr id="40" name="39 - TextBox"/>
          <p:cNvSpPr txBox="1"/>
          <p:nvPr/>
        </p:nvSpPr>
        <p:spPr>
          <a:xfrm>
            <a:off x="539552" y="1196752"/>
            <a:ext cx="8136904" cy="461665"/>
          </a:xfrm>
          <a:prstGeom prst="rect">
            <a:avLst/>
          </a:prstGeom>
          <a:solidFill>
            <a:schemeClr val="bg2">
              <a:lumMod val="90000"/>
            </a:schemeClr>
          </a:solidFill>
        </p:spPr>
        <p:txBody>
          <a:bodyPr wrap="square" rtlCol="0">
            <a:spAutoFit/>
          </a:bodyPr>
          <a:lstStyle/>
          <a:p>
            <a:pPr algn="ctr"/>
            <a:r>
              <a:rPr lang="el-GR" sz="2400" b="1" dirty="0" smtClean="0"/>
              <a:t>Κανόνες για την πρόληψη της τερηδόνας</a:t>
            </a:r>
            <a:endParaRPr lang="el-GR" sz="2400" b="1" dirty="0"/>
          </a:p>
        </p:txBody>
      </p:sp>
      <p:sp>
        <p:nvSpPr>
          <p:cNvPr id="42" name="41 - TextBox"/>
          <p:cNvSpPr txBox="1"/>
          <p:nvPr/>
        </p:nvSpPr>
        <p:spPr>
          <a:xfrm>
            <a:off x="1259632" y="5733256"/>
            <a:ext cx="6984776" cy="369332"/>
          </a:xfrm>
          <a:prstGeom prst="rect">
            <a:avLst/>
          </a:prstGeom>
          <a:noFill/>
        </p:spPr>
        <p:txBody>
          <a:bodyPr wrap="square" rtlCol="0">
            <a:spAutoFit/>
          </a:bodyPr>
          <a:lstStyle/>
          <a:p>
            <a:r>
              <a:rPr lang="el-GR" b="1" dirty="0" smtClean="0">
                <a:solidFill>
                  <a:schemeClr val="bg1"/>
                </a:solidFill>
              </a:rPr>
              <a:t>Τα ποτά που περιέχουν ζάχαρη να καταναλώνονται γρήγορα</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a:spLocks noChangeArrowheads="1"/>
          </p:cNvSpPr>
          <p:nvPr/>
        </p:nvSpPr>
        <p:spPr bwMode="auto">
          <a:xfrm>
            <a:off x="1115616" y="1844824"/>
            <a:ext cx="7431087" cy="52387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8" name="Rektangel 17"/>
          <p:cNvSpPr>
            <a:spLocks noChangeArrowheads="1"/>
          </p:cNvSpPr>
          <p:nvPr/>
        </p:nvSpPr>
        <p:spPr bwMode="auto">
          <a:xfrm>
            <a:off x="1141413" y="5657850"/>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19" name="Rektangel 18"/>
          <p:cNvSpPr>
            <a:spLocks noChangeArrowheads="1"/>
          </p:cNvSpPr>
          <p:nvPr/>
        </p:nvSpPr>
        <p:spPr bwMode="auto">
          <a:xfrm>
            <a:off x="1141413" y="3116263"/>
            <a:ext cx="7431087" cy="523875"/>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0" name="Rektangel 19"/>
          <p:cNvSpPr>
            <a:spLocks noChangeArrowheads="1"/>
          </p:cNvSpPr>
          <p:nvPr/>
        </p:nvSpPr>
        <p:spPr bwMode="auto">
          <a:xfrm>
            <a:off x="1141413" y="3751263"/>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21" name="Rektangel 20"/>
          <p:cNvSpPr>
            <a:spLocks noChangeArrowheads="1"/>
          </p:cNvSpPr>
          <p:nvPr/>
        </p:nvSpPr>
        <p:spPr bwMode="auto">
          <a:xfrm>
            <a:off x="1141413" y="2479675"/>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22" name="Rektangel 21"/>
          <p:cNvSpPr>
            <a:spLocks noChangeArrowheads="1"/>
          </p:cNvSpPr>
          <p:nvPr/>
        </p:nvSpPr>
        <p:spPr bwMode="auto">
          <a:xfrm>
            <a:off x="1141413" y="4386263"/>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23" name="Rektangel 22"/>
          <p:cNvSpPr>
            <a:spLocks noChangeArrowheads="1"/>
          </p:cNvSpPr>
          <p:nvPr/>
        </p:nvSpPr>
        <p:spPr bwMode="auto">
          <a:xfrm>
            <a:off x="1141413" y="5022850"/>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33801" name="Tekstboks 6"/>
          <p:cNvSpPr txBox="1">
            <a:spLocks noChangeArrowheads="1"/>
          </p:cNvSpPr>
          <p:nvPr/>
        </p:nvSpPr>
        <p:spPr bwMode="auto">
          <a:xfrm>
            <a:off x="1192213" y="1905000"/>
            <a:ext cx="7380287" cy="600075"/>
          </a:xfrm>
          <a:prstGeom prst="rect">
            <a:avLst/>
          </a:prstGeom>
          <a:noFill/>
          <a:ln w="9525">
            <a:noFill/>
            <a:miter lim="800000"/>
            <a:headEnd/>
            <a:tailEnd/>
          </a:ln>
        </p:spPr>
        <p:txBody>
          <a:bodyPr>
            <a:spAutoFit/>
          </a:bodyPr>
          <a:lstStyle/>
          <a:p>
            <a:r>
              <a:rPr lang="en-US" sz="1100" dirty="0">
                <a:solidFill>
                  <a:srgbClr val="171717"/>
                </a:solidFill>
              </a:rPr>
              <a:t>This is an example text. Go ahead and replace it with your own text. This is an example text. Go ahead and replace it with your own text</a:t>
            </a:r>
            <a:endParaRPr lang="da-DK" sz="1100" dirty="0"/>
          </a:p>
          <a:p>
            <a:endParaRPr lang="da-DK" sz="1100" dirty="0"/>
          </a:p>
        </p:txBody>
      </p:sp>
      <p:sp>
        <p:nvSpPr>
          <p:cNvPr id="33802" name="Tekstboks 7"/>
          <p:cNvSpPr txBox="1">
            <a:spLocks noChangeArrowheads="1"/>
          </p:cNvSpPr>
          <p:nvPr/>
        </p:nvSpPr>
        <p:spPr bwMode="auto">
          <a:xfrm>
            <a:off x="1192213" y="5726113"/>
            <a:ext cx="7380287" cy="569387"/>
          </a:xfrm>
          <a:prstGeom prst="rect">
            <a:avLst/>
          </a:prstGeom>
          <a:noFill/>
          <a:ln w="9525">
            <a:noFill/>
            <a:miter lim="800000"/>
            <a:headEnd/>
            <a:tailEnd/>
          </a:ln>
        </p:spPr>
        <p:txBody>
          <a:bodyPr>
            <a:spAutoFit/>
          </a:bodyPr>
          <a:lstStyle/>
          <a:p>
            <a:r>
              <a:rPr lang="el-GR" sz="2000" b="1" dirty="0" smtClean="0">
                <a:solidFill>
                  <a:schemeClr val="bg1"/>
                </a:solidFill>
              </a:rPr>
              <a:t>Επίσκεψη στον οδοντίατρο κάθε έξι μήνες</a:t>
            </a:r>
            <a:endParaRPr lang="da-DK" sz="1100" b="1" dirty="0"/>
          </a:p>
          <a:p>
            <a:endParaRPr lang="da-DK" sz="1100" dirty="0"/>
          </a:p>
        </p:txBody>
      </p:sp>
      <p:sp>
        <p:nvSpPr>
          <p:cNvPr id="33803" name="Tekstboks 8"/>
          <p:cNvSpPr txBox="1">
            <a:spLocks noChangeArrowheads="1"/>
          </p:cNvSpPr>
          <p:nvPr/>
        </p:nvSpPr>
        <p:spPr bwMode="auto">
          <a:xfrm>
            <a:off x="1192213" y="3178175"/>
            <a:ext cx="7380287" cy="400110"/>
          </a:xfrm>
          <a:prstGeom prst="rect">
            <a:avLst/>
          </a:prstGeom>
          <a:noFill/>
          <a:ln w="9525">
            <a:noFill/>
            <a:miter lim="800000"/>
            <a:headEnd/>
            <a:tailEnd/>
          </a:ln>
        </p:spPr>
        <p:txBody>
          <a:bodyPr>
            <a:spAutoFit/>
          </a:bodyPr>
          <a:lstStyle/>
          <a:p>
            <a:r>
              <a:rPr lang="el-GR" sz="2000" b="1" dirty="0" smtClean="0">
                <a:solidFill>
                  <a:schemeClr val="bg1"/>
                </a:solidFill>
              </a:rPr>
              <a:t>Ξέπλυμα του στόματος με νερό  μετά την κατανάλωση  σακχάρων </a:t>
            </a:r>
            <a:endParaRPr lang="da-DK" sz="1100" dirty="0">
              <a:solidFill>
                <a:schemeClr val="tx2"/>
              </a:solidFill>
            </a:endParaRPr>
          </a:p>
        </p:txBody>
      </p:sp>
      <p:sp>
        <p:nvSpPr>
          <p:cNvPr id="33804" name="Tekstboks 9"/>
          <p:cNvSpPr txBox="1">
            <a:spLocks noChangeArrowheads="1"/>
          </p:cNvSpPr>
          <p:nvPr/>
        </p:nvSpPr>
        <p:spPr bwMode="auto">
          <a:xfrm>
            <a:off x="1192213" y="4452938"/>
            <a:ext cx="7380287" cy="569387"/>
          </a:xfrm>
          <a:prstGeom prst="rect">
            <a:avLst/>
          </a:prstGeom>
          <a:noFill/>
          <a:ln w="9525">
            <a:noFill/>
            <a:miter lim="800000"/>
            <a:headEnd/>
            <a:tailEnd/>
          </a:ln>
        </p:spPr>
        <p:txBody>
          <a:bodyPr>
            <a:spAutoFit/>
          </a:bodyPr>
          <a:lstStyle/>
          <a:p>
            <a:r>
              <a:rPr lang="el-GR" sz="2000" b="1" dirty="0" smtClean="0">
                <a:solidFill>
                  <a:schemeClr val="bg1"/>
                </a:solidFill>
              </a:rPr>
              <a:t>Μάσημα τσίχλας χωρίς ζάχαρη για την αύξηση της ροής σάλιου   </a:t>
            </a:r>
            <a:endParaRPr lang="da-DK" sz="1100" b="1" dirty="0">
              <a:solidFill>
                <a:schemeClr val="bg1"/>
              </a:solidFill>
            </a:endParaRPr>
          </a:p>
          <a:p>
            <a:endParaRPr lang="da-DK" sz="1100" dirty="0"/>
          </a:p>
        </p:txBody>
      </p:sp>
      <p:sp>
        <p:nvSpPr>
          <p:cNvPr id="33805" name="Tekstboks 10"/>
          <p:cNvSpPr txBox="1">
            <a:spLocks noChangeArrowheads="1"/>
          </p:cNvSpPr>
          <p:nvPr/>
        </p:nvSpPr>
        <p:spPr bwMode="auto">
          <a:xfrm>
            <a:off x="1192213" y="2541588"/>
            <a:ext cx="7380287" cy="569387"/>
          </a:xfrm>
          <a:prstGeom prst="rect">
            <a:avLst/>
          </a:prstGeom>
          <a:noFill/>
          <a:ln w="9525">
            <a:noFill/>
            <a:miter lim="800000"/>
            <a:headEnd/>
            <a:tailEnd/>
          </a:ln>
        </p:spPr>
        <p:txBody>
          <a:bodyPr>
            <a:spAutoFit/>
          </a:bodyPr>
          <a:lstStyle/>
          <a:p>
            <a:r>
              <a:rPr lang="el-GR" sz="2000" b="1" dirty="0" smtClean="0">
                <a:solidFill>
                  <a:schemeClr val="bg1"/>
                </a:solidFill>
              </a:rPr>
              <a:t>Συνδυασμός των τροφών, ώστε να εξουδετερώνονται τα οξέα </a:t>
            </a:r>
            <a:endParaRPr lang="da-DK" sz="2000" b="1" dirty="0">
              <a:solidFill>
                <a:schemeClr val="bg1"/>
              </a:solidFill>
            </a:endParaRPr>
          </a:p>
          <a:p>
            <a:endParaRPr lang="da-DK" sz="1100" dirty="0"/>
          </a:p>
        </p:txBody>
      </p:sp>
      <p:sp>
        <p:nvSpPr>
          <p:cNvPr id="33806" name="Tekstboks 11"/>
          <p:cNvSpPr txBox="1">
            <a:spLocks noChangeArrowheads="1"/>
          </p:cNvSpPr>
          <p:nvPr/>
        </p:nvSpPr>
        <p:spPr bwMode="auto">
          <a:xfrm>
            <a:off x="1192213" y="3814763"/>
            <a:ext cx="7380287" cy="569387"/>
          </a:xfrm>
          <a:prstGeom prst="rect">
            <a:avLst/>
          </a:prstGeom>
          <a:noFill/>
          <a:ln w="9525">
            <a:noFill/>
            <a:miter lim="800000"/>
            <a:headEnd/>
            <a:tailEnd/>
          </a:ln>
        </p:spPr>
        <p:txBody>
          <a:bodyPr>
            <a:spAutoFit/>
          </a:bodyPr>
          <a:lstStyle/>
          <a:p>
            <a:r>
              <a:rPr lang="el-GR" sz="2000" b="1" dirty="0" smtClean="0">
                <a:solidFill>
                  <a:schemeClr val="bg1"/>
                </a:solidFill>
              </a:rPr>
              <a:t>Κατανάλωση τυριού μαζί με τροφές που περιέχουν υδατάνθρακες</a:t>
            </a:r>
            <a:endParaRPr lang="da-DK" sz="2000" b="1" dirty="0">
              <a:solidFill>
                <a:schemeClr val="bg1"/>
              </a:solidFill>
            </a:endParaRPr>
          </a:p>
          <a:p>
            <a:endParaRPr lang="da-DK" sz="1100" dirty="0"/>
          </a:p>
        </p:txBody>
      </p:sp>
      <p:sp>
        <p:nvSpPr>
          <p:cNvPr id="33807" name="Tekstboks 12"/>
          <p:cNvSpPr txBox="1">
            <a:spLocks noChangeArrowheads="1"/>
          </p:cNvSpPr>
          <p:nvPr/>
        </p:nvSpPr>
        <p:spPr bwMode="auto">
          <a:xfrm>
            <a:off x="1192213" y="5089525"/>
            <a:ext cx="7380287" cy="400110"/>
          </a:xfrm>
          <a:prstGeom prst="rect">
            <a:avLst/>
          </a:prstGeom>
          <a:noFill/>
          <a:ln w="9525">
            <a:noFill/>
            <a:miter lim="800000"/>
            <a:headEnd/>
            <a:tailEnd/>
          </a:ln>
        </p:spPr>
        <p:txBody>
          <a:bodyPr>
            <a:spAutoFit/>
          </a:bodyPr>
          <a:lstStyle/>
          <a:p>
            <a:r>
              <a:rPr lang="el-GR" sz="2000" b="1" dirty="0" smtClean="0">
                <a:solidFill>
                  <a:schemeClr val="bg1"/>
                </a:solidFill>
              </a:rPr>
              <a:t>Αποφυγή τοποθέτησης βρεφών στο κρεβάτι με μπιμπερό </a:t>
            </a:r>
            <a:endParaRPr lang="da-DK" sz="1100" dirty="0"/>
          </a:p>
        </p:txBody>
      </p:sp>
      <p:grpSp>
        <p:nvGrpSpPr>
          <p:cNvPr id="2" name="Gruppe 55"/>
          <p:cNvGrpSpPr>
            <a:grpSpLocks/>
          </p:cNvGrpSpPr>
          <p:nvPr/>
        </p:nvGrpSpPr>
        <p:grpSpPr bwMode="auto">
          <a:xfrm>
            <a:off x="571500" y="1858963"/>
            <a:ext cx="511175" cy="4313237"/>
            <a:chOff x="571500" y="1858963"/>
            <a:chExt cx="511175" cy="4313237"/>
          </a:xfrm>
        </p:grpSpPr>
        <p:sp>
          <p:nvSpPr>
            <p:cNvPr id="43" name="Rektangel 7"/>
            <p:cNvSpPr>
              <a:spLocks noChangeArrowheads="1"/>
            </p:cNvSpPr>
            <p:nvPr/>
          </p:nvSpPr>
          <p:spPr bwMode="auto">
            <a:xfrm>
              <a:off x="571500" y="1858963"/>
              <a:ext cx="511175" cy="512762"/>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41" name="Rektangel 40"/>
            <p:cNvSpPr>
              <a:spLocks noChangeArrowheads="1"/>
            </p:cNvSpPr>
            <p:nvPr/>
          </p:nvSpPr>
          <p:spPr bwMode="auto">
            <a:xfrm>
              <a:off x="571500" y="2492375"/>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9" name="Rektangel 11"/>
            <p:cNvSpPr>
              <a:spLocks noChangeArrowheads="1"/>
            </p:cNvSpPr>
            <p:nvPr/>
          </p:nvSpPr>
          <p:spPr bwMode="auto">
            <a:xfrm>
              <a:off x="571500" y="3125788"/>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7" name="Rektangel 13"/>
            <p:cNvSpPr>
              <a:spLocks noChangeArrowheads="1"/>
            </p:cNvSpPr>
            <p:nvPr/>
          </p:nvSpPr>
          <p:spPr bwMode="auto">
            <a:xfrm>
              <a:off x="571500" y="3762375"/>
              <a:ext cx="511175" cy="508000"/>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5" name="Rektangel 34"/>
            <p:cNvSpPr>
              <a:spLocks noChangeArrowheads="1"/>
            </p:cNvSpPr>
            <p:nvPr/>
          </p:nvSpPr>
          <p:spPr bwMode="auto">
            <a:xfrm>
              <a:off x="571500" y="4395788"/>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3" name="Rektangel 23"/>
            <p:cNvSpPr>
              <a:spLocks noChangeArrowheads="1"/>
            </p:cNvSpPr>
            <p:nvPr/>
          </p:nvSpPr>
          <p:spPr bwMode="auto">
            <a:xfrm>
              <a:off x="571500" y="5027613"/>
              <a:ext cx="511175" cy="512762"/>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1" name="Rektangel 26"/>
            <p:cNvSpPr>
              <a:spLocks noChangeArrowheads="1"/>
            </p:cNvSpPr>
            <p:nvPr/>
          </p:nvSpPr>
          <p:spPr bwMode="auto">
            <a:xfrm>
              <a:off x="571500" y="5661025"/>
              <a:ext cx="511175" cy="511175"/>
            </a:xfrm>
            <a:prstGeom prst="rect">
              <a:avLst/>
            </a:prstGeom>
            <a:gradFill flip="none" rotWithShape="1">
              <a:gsLst>
                <a:gs pos="0">
                  <a:sysClr val="window" lastClr="FFFFFF">
                    <a:lumMod val="65000"/>
                    <a:shade val="30000"/>
                    <a:satMod val="115000"/>
                  </a:sysClr>
                </a:gs>
                <a:gs pos="10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49" name="Tekstboks 8"/>
            <p:cNvSpPr txBox="1">
              <a:spLocks noChangeArrowheads="1"/>
            </p:cNvSpPr>
            <p:nvPr/>
          </p:nvSpPr>
          <p:spPr bwMode="auto">
            <a:xfrm>
              <a:off x="592138" y="1989138"/>
              <a:ext cx="479425" cy="279400"/>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el-GR" sz="1200" dirty="0" smtClean="0">
                  <a:latin typeface="Arial" pitchFamily="34" charset="0"/>
                  <a:ea typeface="ＭＳ Ｐゴシック" pitchFamily="-97" charset="-128"/>
                </a:rPr>
                <a:t>8</a:t>
              </a:r>
              <a:endParaRPr lang="da-DK" sz="1200" dirty="0">
                <a:latin typeface="Arial" pitchFamily="34" charset="0"/>
                <a:ea typeface="ＭＳ Ｐゴシック" pitchFamily="-97" charset="-128"/>
              </a:endParaRPr>
            </a:p>
          </p:txBody>
        </p:sp>
        <p:sp>
          <p:nvSpPr>
            <p:cNvPr id="50" name="Tekstboks 49"/>
            <p:cNvSpPr txBox="1">
              <a:spLocks noChangeArrowheads="1"/>
            </p:cNvSpPr>
            <p:nvPr/>
          </p:nvSpPr>
          <p:spPr bwMode="auto">
            <a:xfrm>
              <a:off x="592138" y="2641600"/>
              <a:ext cx="47942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2</a:t>
              </a:r>
            </a:p>
          </p:txBody>
        </p:sp>
        <p:sp>
          <p:nvSpPr>
            <p:cNvPr id="51" name="Tekstboks 50"/>
            <p:cNvSpPr txBox="1">
              <a:spLocks noChangeArrowheads="1"/>
            </p:cNvSpPr>
            <p:nvPr/>
          </p:nvSpPr>
          <p:spPr bwMode="auto">
            <a:xfrm>
              <a:off x="592138" y="3255963"/>
              <a:ext cx="479425"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3</a:t>
              </a:r>
            </a:p>
          </p:txBody>
        </p:sp>
        <p:sp>
          <p:nvSpPr>
            <p:cNvPr id="52" name="Tekstboks 51"/>
            <p:cNvSpPr txBox="1">
              <a:spLocks noChangeArrowheads="1"/>
            </p:cNvSpPr>
            <p:nvPr/>
          </p:nvSpPr>
          <p:spPr bwMode="auto">
            <a:xfrm>
              <a:off x="592138" y="3884613"/>
              <a:ext cx="479425" cy="274637"/>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4</a:t>
              </a:r>
            </a:p>
          </p:txBody>
        </p:sp>
        <p:sp>
          <p:nvSpPr>
            <p:cNvPr id="53" name="Tekstboks 21"/>
            <p:cNvSpPr txBox="1">
              <a:spLocks noChangeArrowheads="1"/>
            </p:cNvSpPr>
            <p:nvPr/>
          </p:nvSpPr>
          <p:spPr bwMode="auto">
            <a:xfrm>
              <a:off x="592138" y="4525963"/>
              <a:ext cx="479425"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5</a:t>
              </a:r>
            </a:p>
          </p:txBody>
        </p:sp>
        <p:sp>
          <p:nvSpPr>
            <p:cNvPr id="54" name="Tekstboks 24"/>
            <p:cNvSpPr txBox="1">
              <a:spLocks noChangeArrowheads="1"/>
            </p:cNvSpPr>
            <p:nvPr/>
          </p:nvSpPr>
          <p:spPr bwMode="auto">
            <a:xfrm>
              <a:off x="592138" y="5157788"/>
              <a:ext cx="479425" cy="279400"/>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6</a:t>
              </a:r>
            </a:p>
          </p:txBody>
        </p:sp>
        <p:sp>
          <p:nvSpPr>
            <p:cNvPr id="55" name="Tekstboks 27"/>
            <p:cNvSpPr txBox="1">
              <a:spLocks noChangeArrowheads="1"/>
            </p:cNvSpPr>
            <p:nvPr/>
          </p:nvSpPr>
          <p:spPr bwMode="auto">
            <a:xfrm>
              <a:off x="592138" y="5783263"/>
              <a:ext cx="479425"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7</a:t>
              </a:r>
            </a:p>
          </p:txBody>
        </p:sp>
      </p:grpSp>
      <p:sp>
        <p:nvSpPr>
          <p:cNvPr id="36" name="Rektangel 16"/>
          <p:cNvSpPr>
            <a:spLocks noChangeArrowheads="1"/>
          </p:cNvSpPr>
          <p:nvPr/>
        </p:nvSpPr>
        <p:spPr bwMode="auto">
          <a:xfrm>
            <a:off x="1187624" y="1844824"/>
            <a:ext cx="7431087" cy="52387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38" name="Rektangel 16"/>
          <p:cNvSpPr>
            <a:spLocks noChangeArrowheads="1"/>
          </p:cNvSpPr>
          <p:nvPr/>
        </p:nvSpPr>
        <p:spPr bwMode="auto">
          <a:xfrm>
            <a:off x="1187624" y="1844824"/>
            <a:ext cx="7431087" cy="523875"/>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defRPr/>
            </a:pPr>
            <a:r>
              <a:rPr lang="el-GR" sz="2000" b="1" dirty="0" smtClean="0">
                <a:solidFill>
                  <a:srgbClr val="FFFFFF"/>
                </a:solidFill>
                <a:latin typeface="+mj-lt"/>
                <a:ea typeface="ＭＳ Ｐゴシック" pitchFamily="-97" charset="-128"/>
              </a:rPr>
              <a:t>Δίαιτα πλούσια σε δημητριακά, φρούτα και λαχανικά </a:t>
            </a:r>
            <a:endParaRPr lang="da-DK" sz="2000" b="1" dirty="0">
              <a:solidFill>
                <a:srgbClr val="FFFFFF"/>
              </a:solidFill>
              <a:latin typeface="+mj-lt"/>
              <a:ea typeface="ＭＳ Ｐゴシック" pitchFamily="-97" charset="-128"/>
            </a:endParaRPr>
          </a:p>
        </p:txBody>
      </p:sp>
      <p:sp>
        <p:nvSpPr>
          <p:cNvPr id="40" name="39 - TextBox"/>
          <p:cNvSpPr txBox="1"/>
          <p:nvPr/>
        </p:nvSpPr>
        <p:spPr>
          <a:xfrm>
            <a:off x="539552" y="1196752"/>
            <a:ext cx="8136904" cy="461665"/>
          </a:xfrm>
          <a:prstGeom prst="rect">
            <a:avLst/>
          </a:prstGeom>
          <a:solidFill>
            <a:schemeClr val="bg2">
              <a:lumMod val="90000"/>
            </a:schemeClr>
          </a:solidFill>
        </p:spPr>
        <p:txBody>
          <a:bodyPr wrap="square" rtlCol="0">
            <a:spAutoFit/>
          </a:bodyPr>
          <a:lstStyle/>
          <a:p>
            <a:pPr algn="ctr"/>
            <a:r>
              <a:rPr lang="el-GR" sz="2400" b="1" dirty="0" smtClean="0"/>
              <a:t>Κανόνες για την πρόληψη της τερηδόνας</a:t>
            </a:r>
            <a:endParaRPr lang="el-GR" sz="24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03748" y="1834210"/>
            <a:ext cx="4536504" cy="523220"/>
          </a:xfrm>
          <a:prstGeom prst="rect">
            <a:avLst/>
          </a:prstGeom>
          <a:solidFill>
            <a:schemeClr val="tx2">
              <a:lumMod val="20000"/>
              <a:lumOff val="80000"/>
            </a:schemeClr>
          </a:solidFill>
        </p:spPr>
        <p:txBody>
          <a:bodyPr wrap="square" rtlCol="0">
            <a:spAutoFit/>
          </a:bodyPr>
          <a:lstStyle/>
          <a:p>
            <a:pPr algn="ctr"/>
            <a:r>
              <a:rPr lang="el-GR" sz="2800" b="1" dirty="0" smtClean="0">
                <a:solidFill>
                  <a:schemeClr val="bg2">
                    <a:lumMod val="25000"/>
                  </a:schemeClr>
                </a:solidFill>
              </a:rPr>
              <a:t>Ασθένειες του περιοδοντίου</a:t>
            </a:r>
            <a:endParaRPr lang="el-GR" sz="2800" b="1" dirty="0">
              <a:solidFill>
                <a:schemeClr val="bg2">
                  <a:lumMod val="25000"/>
                </a:schemeClr>
              </a:solidFill>
            </a:endParaRPr>
          </a:p>
        </p:txBody>
      </p:sp>
      <p:pic>
        <p:nvPicPr>
          <p:cNvPr id="3" name="il_fi"/>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357422" y="2768734"/>
            <a:ext cx="4500594" cy="2803406"/>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71604" y="463616"/>
            <a:ext cx="3500462" cy="1107996"/>
          </a:xfrm>
          <a:prstGeom prst="rect">
            <a:avLst/>
          </a:prstGeom>
          <a:solidFill>
            <a:schemeClr val="tx2">
              <a:lumMod val="20000"/>
              <a:lumOff val="80000"/>
            </a:schemeClr>
          </a:solidFill>
        </p:spPr>
        <p:txBody>
          <a:bodyPr wrap="square" rtlCol="0">
            <a:spAutoFit/>
          </a:bodyPr>
          <a:lstStyle/>
          <a:p>
            <a:pPr algn="ctr"/>
            <a:r>
              <a:rPr lang="el-GR" b="1" dirty="0" smtClean="0">
                <a:solidFill>
                  <a:schemeClr val="bg2">
                    <a:lumMod val="25000"/>
                  </a:schemeClr>
                </a:solidFill>
              </a:rPr>
              <a:t>Ασθένειες του περιοδοντίου:</a:t>
            </a:r>
            <a:endParaRPr lang="en-US" b="1" dirty="0" smtClean="0">
              <a:solidFill>
                <a:schemeClr val="bg2">
                  <a:lumMod val="25000"/>
                </a:schemeClr>
              </a:solidFill>
            </a:endParaRPr>
          </a:p>
          <a:p>
            <a:r>
              <a:rPr lang="el-GR" sz="1600" dirty="0" smtClean="0">
                <a:solidFill>
                  <a:schemeClr val="bg2">
                    <a:lumMod val="25000"/>
                  </a:schemeClr>
                </a:solidFill>
              </a:rPr>
              <a:t>Φλεγμονώδεις ασθένειες των ιστών που περιβάλλουν και στηρίζουν τα δόντια</a:t>
            </a:r>
            <a:endParaRPr lang="el-GR" sz="1600" dirty="0">
              <a:solidFill>
                <a:schemeClr val="bg2">
                  <a:lumMod val="25000"/>
                </a:schemeClr>
              </a:solidFill>
            </a:endParaRPr>
          </a:p>
        </p:txBody>
      </p:sp>
      <p:sp>
        <p:nvSpPr>
          <p:cNvPr id="3" name="2 - TextBox"/>
          <p:cNvSpPr txBox="1"/>
          <p:nvPr/>
        </p:nvSpPr>
        <p:spPr>
          <a:xfrm>
            <a:off x="1571604" y="2000240"/>
            <a:ext cx="3500462" cy="338554"/>
          </a:xfrm>
          <a:prstGeom prst="rect">
            <a:avLst/>
          </a:prstGeom>
          <a:solidFill>
            <a:schemeClr val="tx2">
              <a:lumMod val="60000"/>
              <a:lumOff val="40000"/>
            </a:schemeClr>
          </a:solidFill>
        </p:spPr>
        <p:txBody>
          <a:bodyPr wrap="square" rtlCol="0">
            <a:spAutoFit/>
          </a:bodyPr>
          <a:lstStyle/>
          <a:p>
            <a:pPr algn="ctr"/>
            <a:r>
              <a:rPr lang="el-GR" sz="1600" b="1" dirty="0" smtClean="0">
                <a:solidFill>
                  <a:schemeClr val="bg1"/>
                </a:solidFill>
              </a:rPr>
              <a:t>Ουλίτιδα</a:t>
            </a:r>
            <a:r>
              <a:rPr lang="el-GR" sz="1600" dirty="0" smtClean="0">
                <a:solidFill>
                  <a:schemeClr val="bg1"/>
                </a:solidFill>
              </a:rPr>
              <a:t>: φλεγμονή των ούλων</a:t>
            </a:r>
            <a:endParaRPr lang="el-GR" sz="1600" dirty="0">
              <a:solidFill>
                <a:schemeClr val="bg1"/>
              </a:solidFill>
            </a:endParaRPr>
          </a:p>
        </p:txBody>
      </p:sp>
      <p:sp>
        <p:nvSpPr>
          <p:cNvPr id="4" name="3 - TextBox"/>
          <p:cNvSpPr txBox="1"/>
          <p:nvPr/>
        </p:nvSpPr>
        <p:spPr>
          <a:xfrm>
            <a:off x="1571604" y="4201547"/>
            <a:ext cx="3500462" cy="584775"/>
          </a:xfrm>
          <a:prstGeom prst="rect">
            <a:avLst/>
          </a:prstGeom>
          <a:solidFill>
            <a:schemeClr val="bg2">
              <a:lumMod val="50000"/>
            </a:schemeClr>
          </a:solidFill>
        </p:spPr>
        <p:txBody>
          <a:bodyPr wrap="square" rtlCol="0">
            <a:spAutoFit/>
          </a:bodyPr>
          <a:lstStyle/>
          <a:p>
            <a:pPr algn="ctr"/>
            <a:r>
              <a:rPr lang="el-GR" sz="1600" b="1" dirty="0" smtClean="0">
                <a:solidFill>
                  <a:schemeClr val="bg1"/>
                </a:solidFill>
              </a:rPr>
              <a:t>Περιοδοντίτιδα:</a:t>
            </a:r>
            <a:r>
              <a:rPr lang="el-GR" sz="1600" dirty="0" smtClean="0">
                <a:solidFill>
                  <a:schemeClr val="bg1"/>
                </a:solidFill>
              </a:rPr>
              <a:t> Φλεγμονή όλων των περιοδοντικών ιστών</a:t>
            </a:r>
            <a:endParaRPr lang="el-GR" sz="1600" dirty="0">
              <a:solidFill>
                <a:schemeClr val="bg1"/>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8" name="Picture 6" descr="http://t3.gstatic.com/images?q=tbn:ANd9GcSrgUZNOX8ASWJfZk9M34R_s581My3YsjQC2UDVtYJDqEC0rc00LQ"/>
          <p:cNvPicPr>
            <a:picLocks noChangeAspect="1" noChangeArrowheads="1"/>
          </p:cNvPicPr>
          <p:nvPr/>
        </p:nvPicPr>
        <p:blipFill>
          <a:blip r:embed="rId2" cstate="print"/>
          <a:srcRect/>
          <a:stretch>
            <a:fillRect/>
          </a:stretch>
        </p:blipFill>
        <p:spPr bwMode="auto">
          <a:xfrm>
            <a:off x="5187583" y="1914552"/>
            <a:ext cx="3456383" cy="1800200"/>
          </a:xfrm>
          <a:prstGeom prst="rect">
            <a:avLst/>
          </a:prstGeom>
          <a:noFill/>
        </p:spPr>
      </p:pic>
      <p:pic>
        <p:nvPicPr>
          <p:cNvPr id="7" name="Picture 4" descr="http://t2.gstatic.com/images?q=tbn:ANd9GcSdGSgPKwDY2aFCeTy2OioYNTdDAh8PSPEbX3ECPC69qWmsfITd"/>
          <p:cNvPicPr>
            <a:picLocks noChangeAspect="1" noChangeArrowheads="1"/>
          </p:cNvPicPr>
          <p:nvPr/>
        </p:nvPicPr>
        <p:blipFill>
          <a:blip r:embed="rId3" cstate="print"/>
          <a:srcRect/>
          <a:stretch>
            <a:fillRect/>
          </a:stretch>
        </p:blipFill>
        <p:spPr bwMode="auto">
          <a:xfrm>
            <a:off x="5143504" y="4210067"/>
            <a:ext cx="3456384" cy="179070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935596" y="936836"/>
          <a:ext cx="7272808"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692696"/>
            <a:ext cx="4320480" cy="646331"/>
          </a:xfrm>
          <a:prstGeom prst="rect">
            <a:avLst/>
          </a:prstGeom>
          <a:solidFill>
            <a:schemeClr val="accent1">
              <a:lumMod val="75000"/>
            </a:schemeClr>
          </a:solidFill>
        </p:spPr>
        <p:txBody>
          <a:bodyPr wrap="square" rtlCol="0">
            <a:spAutoFit/>
          </a:bodyPr>
          <a:lstStyle/>
          <a:p>
            <a:pPr algn="ctr"/>
            <a:r>
              <a:rPr lang="el-GR" b="1" dirty="0" smtClean="0">
                <a:solidFill>
                  <a:schemeClr val="bg1"/>
                </a:solidFill>
              </a:rPr>
              <a:t>Νέα αντίληψη για τα  αίτια και την εξέλιξη των περιοδοντικών νόσων</a:t>
            </a:r>
            <a:endParaRPr lang="el-GR" b="1" dirty="0">
              <a:solidFill>
                <a:schemeClr val="bg1"/>
              </a:solidFill>
            </a:endParaRPr>
          </a:p>
        </p:txBody>
      </p:sp>
      <p:graphicFrame>
        <p:nvGraphicFramePr>
          <p:cNvPr id="3" name="2 - Διάγραμμα"/>
          <p:cNvGraphicFramePr/>
          <p:nvPr/>
        </p:nvGraphicFramePr>
        <p:xfrm>
          <a:off x="1524000" y="1397000"/>
          <a:ext cx="6360368"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_fi"/>
          <p:cNvPicPr>
            <a:picLocks noChangeAspect="1" noChangeArrowheads="1"/>
          </p:cNvPicPr>
          <p:nvPr/>
        </p:nvPicPr>
        <p:blipFill>
          <a:blip r:embed="rId2" cstate="print"/>
          <a:srcRect/>
          <a:stretch>
            <a:fillRect/>
          </a:stretch>
        </p:blipFill>
        <p:spPr bwMode="auto">
          <a:xfrm>
            <a:off x="2433637" y="4293096"/>
            <a:ext cx="4276725" cy="2171700"/>
          </a:xfrm>
          <a:prstGeom prst="rect">
            <a:avLst/>
          </a:prstGeom>
          <a:noFill/>
        </p:spPr>
      </p:pic>
      <p:graphicFrame>
        <p:nvGraphicFramePr>
          <p:cNvPr id="4" name="3 - Διάγραμμα"/>
          <p:cNvGraphicFramePr/>
          <p:nvPr/>
        </p:nvGraphicFramePr>
        <p:xfrm>
          <a:off x="1524000" y="0"/>
          <a:ext cx="6096000"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31740" y="476672"/>
            <a:ext cx="4680520" cy="400110"/>
          </a:xfrm>
          <a:prstGeom prst="rect">
            <a:avLst/>
          </a:prstGeom>
          <a:solidFill>
            <a:schemeClr val="accent2">
              <a:lumMod val="75000"/>
            </a:schemeClr>
          </a:solidFill>
        </p:spPr>
        <p:txBody>
          <a:bodyPr wrap="square" rtlCol="0">
            <a:spAutoFit/>
          </a:bodyPr>
          <a:lstStyle/>
          <a:p>
            <a:pPr algn="ctr"/>
            <a:r>
              <a:rPr lang="el-GR" sz="2000" dirty="0" smtClean="0">
                <a:solidFill>
                  <a:schemeClr val="bg1"/>
                </a:solidFill>
              </a:rPr>
              <a:t>Έναρξη και εξέλιξη της ασθένειας</a:t>
            </a:r>
            <a:endParaRPr lang="el-GR" sz="2000" dirty="0">
              <a:solidFill>
                <a:schemeClr val="bg1"/>
              </a:solidFill>
            </a:endParaRPr>
          </a:p>
        </p:txBody>
      </p:sp>
      <p:pic>
        <p:nvPicPr>
          <p:cNvPr id="3" name="Picture 2" descr="http://www.parismaragkos.gr/attachments/Image/periodontitis_2.jpg?1359532177419"/>
          <p:cNvPicPr>
            <a:picLocks noChangeAspect="1" noChangeArrowheads="1"/>
          </p:cNvPicPr>
          <p:nvPr/>
        </p:nvPicPr>
        <p:blipFill>
          <a:blip r:embed="rId2" cstate="print"/>
          <a:srcRect/>
          <a:stretch>
            <a:fillRect/>
          </a:stretch>
        </p:blipFill>
        <p:spPr bwMode="auto">
          <a:xfrm>
            <a:off x="190500" y="2060848"/>
            <a:ext cx="8953500" cy="333375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231031"/>
            <a:ext cx="3960440" cy="461665"/>
          </a:xfrm>
          <a:prstGeom prst="rect">
            <a:avLst/>
          </a:prstGeom>
          <a:solidFill>
            <a:srgbClr val="0070C0"/>
          </a:solidFill>
        </p:spPr>
        <p:txBody>
          <a:bodyPr wrap="square" rtlCol="0">
            <a:spAutoFit/>
          </a:bodyPr>
          <a:lstStyle/>
          <a:p>
            <a:r>
              <a:rPr lang="el-GR" sz="2400" dirty="0" smtClean="0">
                <a:solidFill>
                  <a:schemeClr val="bg1"/>
                </a:solidFill>
              </a:rPr>
              <a:t>Εξέλιξη περιοδοντικής νόσου </a:t>
            </a:r>
            <a:endParaRPr lang="el-GR" sz="2400" dirty="0">
              <a:solidFill>
                <a:schemeClr val="bg1"/>
              </a:solidFill>
            </a:endParaRPr>
          </a:p>
        </p:txBody>
      </p:sp>
      <p:sp>
        <p:nvSpPr>
          <p:cNvPr id="3" name="2 - TextBox"/>
          <p:cNvSpPr txBox="1"/>
          <p:nvPr/>
        </p:nvSpPr>
        <p:spPr>
          <a:xfrm>
            <a:off x="1763688" y="1844824"/>
            <a:ext cx="5688632" cy="369332"/>
          </a:xfrm>
          <a:prstGeom prst="rect">
            <a:avLst/>
          </a:prstGeom>
          <a:noFill/>
        </p:spPr>
        <p:txBody>
          <a:bodyPr wrap="square" rtlCol="0">
            <a:spAutoFit/>
          </a:bodyPr>
          <a:lstStyle/>
          <a:p>
            <a:endParaRPr lang="el-GR" dirty="0"/>
          </a:p>
        </p:txBody>
      </p:sp>
      <p:graphicFrame>
        <p:nvGraphicFramePr>
          <p:cNvPr id="4" name="3 - Διάγραμμα"/>
          <p:cNvGraphicFramePr/>
          <p:nvPr/>
        </p:nvGraphicFramePr>
        <p:xfrm>
          <a:off x="-276200" y="908720"/>
          <a:ext cx="8016552" cy="594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5 - Ομάδα"/>
          <p:cNvGrpSpPr/>
          <p:nvPr/>
        </p:nvGrpSpPr>
        <p:grpSpPr>
          <a:xfrm>
            <a:off x="5796136" y="1196752"/>
            <a:ext cx="4004560" cy="3542568"/>
            <a:chOff x="-396552" y="1124744"/>
            <a:chExt cx="4004560" cy="3542568"/>
          </a:xfrm>
        </p:grpSpPr>
        <p:pic>
          <p:nvPicPr>
            <p:cNvPr id="7" name="6 - Εικόνα" descr="3363-map-assoc.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96552" y="1124744"/>
              <a:ext cx="4004560" cy="3542568"/>
            </a:xfrm>
            <a:prstGeom prst="rect">
              <a:avLst/>
            </a:prstGeom>
          </p:spPr>
        </p:pic>
        <p:sp>
          <p:nvSpPr>
            <p:cNvPr id="8" name="7 - TextBox"/>
            <p:cNvSpPr txBox="1"/>
            <p:nvPr/>
          </p:nvSpPr>
          <p:spPr>
            <a:xfrm rot="21432589">
              <a:off x="541161" y="2096938"/>
              <a:ext cx="2161243" cy="1323439"/>
            </a:xfrm>
            <a:prstGeom prst="rect">
              <a:avLst/>
            </a:prstGeom>
            <a:noFill/>
          </p:spPr>
          <p:txBody>
            <a:bodyPr wrap="square" rtlCol="0">
              <a:spAutoFit/>
            </a:bodyPr>
            <a:lstStyle/>
            <a:p>
              <a:pPr algn="ctr"/>
              <a:r>
                <a:rPr lang="el-GR" sz="1600" dirty="0" smtClean="0">
                  <a:solidFill>
                    <a:schemeClr val="tx1">
                      <a:lumMod val="95000"/>
                      <a:lumOff val="5000"/>
                    </a:schemeClr>
                  </a:solidFill>
                </a:rPr>
                <a:t>Τα πρώτα στάδια της ουλίτιδας μπορούν να αντιστραφούν με τη σωστή στοματική υγιεινή</a:t>
              </a:r>
              <a:r>
                <a:rPr lang="en-US" sz="1600" dirty="0" smtClean="0">
                  <a:solidFill>
                    <a:schemeClr val="tx1">
                      <a:lumMod val="95000"/>
                      <a:lumOff val="5000"/>
                    </a:schemeClr>
                  </a:solidFill>
                </a:rPr>
                <a:t>!</a:t>
              </a:r>
              <a:r>
                <a:rPr lang="el-GR" sz="1600" dirty="0" smtClean="0">
                  <a:solidFill>
                    <a:schemeClr val="tx1">
                      <a:lumMod val="95000"/>
                      <a:lumOff val="5000"/>
                    </a:schemeClr>
                  </a:solidFill>
                </a:rPr>
                <a:t> </a:t>
              </a:r>
              <a:endParaRPr lang="el-GR" sz="1600" dirty="0">
                <a:solidFill>
                  <a:schemeClr val="tx1">
                    <a:lumMod val="95000"/>
                    <a:lumOff val="5000"/>
                  </a:schemeClr>
                </a:solidFill>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dental enamel"/>
          <p:cNvPicPr>
            <a:picLocks noChangeAspect="1" noChangeArrowheads="1"/>
          </p:cNvPicPr>
          <p:nvPr/>
        </p:nvPicPr>
        <p:blipFill>
          <a:blip r:embed="rId2" cstate="print"/>
          <a:srcRect/>
          <a:stretch>
            <a:fillRect/>
          </a:stretch>
        </p:blipFill>
        <p:spPr bwMode="auto">
          <a:xfrm>
            <a:off x="4356100" y="1748383"/>
            <a:ext cx="3810000" cy="3552825"/>
          </a:xfrm>
          <a:prstGeom prst="rect">
            <a:avLst/>
          </a:prstGeom>
          <a:noFill/>
        </p:spPr>
      </p:pic>
      <p:sp>
        <p:nvSpPr>
          <p:cNvPr id="3" name="2 - TextBox"/>
          <p:cNvSpPr txBox="1"/>
          <p:nvPr/>
        </p:nvSpPr>
        <p:spPr>
          <a:xfrm>
            <a:off x="467544" y="1628800"/>
            <a:ext cx="3672408" cy="4031873"/>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r>
              <a:rPr lang="el-GR" sz="1600" dirty="0" smtClean="0"/>
              <a:t>Η τερηδόνα ξεκινά με την προσβολή της αδαμαντίνης των δοντιών από οξέα</a:t>
            </a:r>
          </a:p>
          <a:p>
            <a:endParaRPr lang="el-GR" sz="1600" dirty="0" smtClean="0"/>
          </a:p>
          <a:p>
            <a:r>
              <a:rPr lang="el-GR" sz="1600" dirty="0" smtClean="0"/>
              <a:t>Η αδαμαντίνη στους ενήλικες αποτελείται από 96-98% ανόργανα συστατικά, κυρίως άλατα ασβεστίου και φωσφόρου που σχηματίζουν υδροξυαπατίτη </a:t>
            </a:r>
            <a:r>
              <a:rPr lang="en-US" sz="1600" dirty="0" smtClean="0"/>
              <a:t> [Ca</a:t>
            </a:r>
            <a:r>
              <a:rPr lang="en-US" sz="1600" baseline="-25000" dirty="0" smtClean="0"/>
              <a:t>10</a:t>
            </a:r>
            <a:r>
              <a:rPr lang="en-US" sz="1600" dirty="0" smtClean="0"/>
              <a:t>(PO</a:t>
            </a:r>
            <a:r>
              <a:rPr lang="en-US" sz="1600" baseline="-25000" dirty="0" smtClean="0"/>
              <a:t>4</a:t>
            </a:r>
            <a:r>
              <a:rPr lang="en-US" sz="1600" dirty="0" smtClean="0"/>
              <a:t>)</a:t>
            </a:r>
            <a:r>
              <a:rPr lang="en-US" sz="1600" baseline="-25000" dirty="0" smtClean="0"/>
              <a:t>6</a:t>
            </a:r>
            <a:r>
              <a:rPr lang="en-US" sz="1600" dirty="0" smtClean="0"/>
              <a:t>(OH)</a:t>
            </a:r>
            <a:r>
              <a:rPr lang="en-US" sz="1600" baseline="-25000" dirty="0" smtClean="0"/>
              <a:t>2</a:t>
            </a:r>
            <a:r>
              <a:rPr lang="en-US" sz="1600" dirty="0" smtClean="0"/>
              <a:t>] </a:t>
            </a:r>
            <a:r>
              <a:rPr lang="el-GR" sz="1600" dirty="0" smtClean="0"/>
              <a:t>με τη μορφή κρυστάλλων. Το οργανικό μέρος (κυρίως πρωτεΐνες και λιπίδια) αποτελούν το 0,2-2% ενώ το υπόλοιπο μέρος είναι νερό.</a:t>
            </a:r>
          </a:p>
          <a:p>
            <a:endParaRPr lang="el-GR" sz="1600" dirty="0" smtClean="0"/>
          </a:p>
          <a:p>
            <a:r>
              <a:rPr lang="el-GR" sz="1600" dirty="0" smtClean="0"/>
              <a:t>Η αδαμαντίνη βρίσκεται σε συνεχή επαφή με ρευστές ουσίες, με τις οποίες ανταλλάσει συνεχώς ιόντα, κυρίως ασβεστίου (</a:t>
            </a:r>
            <a:r>
              <a:rPr lang="en-US" sz="1600" dirty="0" smtClean="0"/>
              <a:t>Ca</a:t>
            </a:r>
            <a:r>
              <a:rPr lang="en-US" sz="1600" baseline="30000" dirty="0" smtClean="0"/>
              <a:t>++</a:t>
            </a:r>
            <a:r>
              <a:rPr lang="en-US" sz="1600" dirty="0" smtClean="0"/>
              <a:t>) </a:t>
            </a:r>
            <a:r>
              <a:rPr lang="el-GR" sz="1600" dirty="0" smtClean="0"/>
              <a:t> και φωσφόρου</a:t>
            </a:r>
            <a:r>
              <a:rPr lang="en-US" sz="1600" dirty="0" smtClean="0"/>
              <a:t> (PO</a:t>
            </a:r>
            <a:r>
              <a:rPr lang="en-US" sz="1600" baseline="-25000" dirty="0" smtClean="0"/>
              <a:t>4</a:t>
            </a:r>
            <a:r>
              <a:rPr lang="en-US" sz="1600" baseline="30000" dirty="0" smtClean="0"/>
              <a:t>---</a:t>
            </a:r>
            <a:r>
              <a:rPr lang="en-US" sz="1600" dirty="0" smtClean="0"/>
              <a:t>)</a:t>
            </a:r>
            <a:r>
              <a:rPr lang="el-GR" sz="1600" dirty="0" smtClean="0"/>
              <a:t>  </a:t>
            </a:r>
            <a:endParaRPr lang="el-GR" sz="1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571472" y="642918"/>
          <a:ext cx="742955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571472" y="5000636"/>
            <a:ext cx="5357850" cy="1323439"/>
          </a:xfrm>
          <a:prstGeom prst="rect">
            <a:avLst/>
          </a:prstGeom>
          <a:solidFill>
            <a:schemeClr val="accent2">
              <a:lumMod val="20000"/>
              <a:lumOff val="80000"/>
            </a:schemeClr>
          </a:solidFill>
          <a:ln>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l-GR" sz="1600" dirty="0" smtClean="0"/>
              <a:t>Στο στάδιο της αρχικής προσβολής η φλεγμονή εκδηλώνεται με: (α) διαστολή των αγγείων, (β) αύξηση των πολυμορφοπύρηνων, (γ) αυξημένη ροή του ουλικού υγρού, (δ) ελάττωση και καταστροφή του κολλαγόνου από την κολλαγενάση που ελευθερώνεται από τα πολυμορφοπύρηνα</a:t>
            </a:r>
            <a:endParaRPr lang="el-GR" sz="1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571472" y="642918"/>
          <a:ext cx="742955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500034" y="5000636"/>
            <a:ext cx="3786214" cy="1169551"/>
          </a:xfrm>
          <a:prstGeom prst="rect">
            <a:avLst/>
          </a:prstGeom>
          <a:solidFill>
            <a:schemeClr val="accent2">
              <a:lumMod val="40000"/>
              <a:lumOff val="60000"/>
            </a:schemeClr>
          </a:solidFill>
          <a:ln>
            <a:solidFill>
              <a:schemeClr val="accent1">
                <a:lumMod val="75000"/>
              </a:schemeClr>
            </a:solidFill>
          </a:ln>
          <a:effectLst>
            <a:outerShdw blurRad="50800" dist="38100" dir="5400000" algn="t" rotWithShape="0">
              <a:prstClr val="black">
                <a:alpha val="40000"/>
              </a:prstClr>
            </a:outerShdw>
          </a:effectLst>
        </p:spPr>
        <p:txBody>
          <a:bodyPr wrap="square" rtlCol="0">
            <a:spAutoFit/>
          </a:bodyPr>
          <a:lstStyle/>
          <a:p>
            <a:r>
              <a:rPr lang="el-GR" sz="1400" dirty="0" smtClean="0"/>
              <a:t>Το στάδιο της εγκατεστημένης φλεγμονής μπορεί να παραμείνει σταθερό για μήνες ή και χρόνια (χρόνια ουλίτιδα) ή να εξελιχθεί στο στάδιο της προχωρημένης φλεγμονής που οδηγεί σε περιοδοντίτιδα</a:t>
            </a:r>
            <a:endParaRPr lang="el-GR" sz="1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Στρογγύλεμα μίας γωνίας ορθογωνίου"/>
          <p:cNvSpPr/>
          <p:nvPr/>
        </p:nvSpPr>
        <p:spPr>
          <a:xfrm>
            <a:off x="539552" y="1714488"/>
            <a:ext cx="8064896" cy="3953030"/>
          </a:xfrm>
          <a:prstGeom prst="round1Rect">
            <a:avLst/>
          </a:prstGeom>
          <a:solidFill>
            <a:schemeClr val="bg2">
              <a:lumMod val="50000"/>
            </a:schemeClr>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611560" y="2060848"/>
            <a:ext cx="2592288" cy="216024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Στρογγυλεμένο ορθογώνιο"/>
          <p:cNvSpPr/>
          <p:nvPr/>
        </p:nvSpPr>
        <p:spPr>
          <a:xfrm>
            <a:off x="3275856" y="2060848"/>
            <a:ext cx="2592288" cy="216024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Στρογγυλεμένο ορθογώνιο"/>
          <p:cNvSpPr/>
          <p:nvPr/>
        </p:nvSpPr>
        <p:spPr>
          <a:xfrm>
            <a:off x="5940152" y="2060848"/>
            <a:ext cx="2592288" cy="216024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Εικόνα 94" descr="FIGURE 3.">
            <a:hlinkClick r:id="rId2"/>
          </p:cNvPr>
          <p:cNvPicPr>
            <a:picLocks noChangeAspect="1" noChangeArrowheads="1"/>
          </p:cNvPicPr>
          <p:nvPr/>
        </p:nvPicPr>
        <p:blipFill>
          <a:blip r:embed="rId3" cstate="print"/>
          <a:srcRect/>
          <a:stretch>
            <a:fillRect/>
          </a:stretch>
        </p:blipFill>
        <p:spPr bwMode="auto">
          <a:xfrm>
            <a:off x="755576" y="2348880"/>
            <a:ext cx="2304256" cy="1512168"/>
          </a:xfrm>
          <a:prstGeom prst="rect">
            <a:avLst/>
          </a:prstGeom>
          <a:noFill/>
        </p:spPr>
      </p:pic>
      <p:sp>
        <p:nvSpPr>
          <p:cNvPr id="4" name="Rectangle 3"/>
          <p:cNvSpPr>
            <a:spLocks noChangeArrowheads="1"/>
          </p:cNvSpPr>
          <p:nvPr/>
        </p:nvSpPr>
        <p:spPr bwMode="auto">
          <a:xfrm>
            <a:off x="683568" y="4293096"/>
            <a:ext cx="777686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u="none" strike="noStrike" cap="none" normalizeH="0" baseline="0" dirty="0" smtClean="0">
                <a:ln>
                  <a:noFill/>
                </a:ln>
                <a:solidFill>
                  <a:schemeClr val="bg1"/>
                </a:solidFill>
                <a:effectLst/>
                <a:latin typeface="Arial" pitchFamily="34" charset="0"/>
                <a:ea typeface="Times New Roman" pitchFamily="18" charset="0"/>
              </a:rPr>
              <a:t>Στην περιοδοντίτιδα</a:t>
            </a:r>
            <a:r>
              <a:rPr kumimoji="0" lang="el-GR" sz="1400" b="1" u="none" strike="noStrike" cap="none" normalizeH="0" baseline="0" dirty="0" smtClean="0">
                <a:ln>
                  <a:noFill/>
                </a:ln>
                <a:solidFill>
                  <a:schemeClr val="bg1"/>
                </a:solidFill>
                <a:effectLst/>
                <a:latin typeface="Arial" pitchFamily="34" charset="0"/>
                <a:ea typeface="Times New Roman" pitchFamily="18" charset="0"/>
              </a:rPr>
              <a:t> </a:t>
            </a:r>
            <a:r>
              <a:rPr kumimoji="0" lang="el-GR" sz="1400" b="0" u="none" strike="noStrike" cap="none" normalizeH="0" baseline="0" dirty="0" smtClean="0">
                <a:ln>
                  <a:noFill/>
                </a:ln>
                <a:solidFill>
                  <a:schemeClr val="bg1"/>
                </a:solidFill>
                <a:effectLst/>
                <a:latin typeface="Arial" pitchFamily="34" charset="0"/>
                <a:ea typeface="Times New Roman" pitchFamily="18" charset="0"/>
              </a:rPr>
              <a:t>η οδοντική πλάκα μεταναστεύει υποουλικά, τα ούλα απομακρύνονται από τα δόντια, εμφανίζουν κόκκινο χρώμα, διογκώνονται και είναι πιθανό να είναι πυώδη. Τα κύτταρα της άμυνας του ξενιστή ελευθερώνουν ένζυμα για να καταστρέψουν τα μικρόβια, το</a:t>
            </a:r>
            <a:r>
              <a:rPr kumimoji="0" lang="el-GR" sz="1400" b="0" u="none" strike="noStrike" cap="none" normalizeH="0" dirty="0" smtClean="0">
                <a:ln>
                  <a:noFill/>
                </a:ln>
                <a:solidFill>
                  <a:schemeClr val="bg1"/>
                </a:solidFill>
                <a:effectLst/>
                <a:latin typeface="Arial" pitchFamily="34" charset="0"/>
                <a:ea typeface="Times New Roman" pitchFamily="18" charset="0"/>
              </a:rPr>
              <a:t> οποίο όμως οδηγεί τελικά στην καταστροφή των ιστών του ξενιστή. </a:t>
            </a:r>
            <a:r>
              <a:rPr lang="el-GR" sz="1400" dirty="0" smtClean="0">
                <a:solidFill>
                  <a:schemeClr val="bg1"/>
                </a:solidFill>
                <a:latin typeface="Arial" pitchFamily="34" charset="0"/>
                <a:ea typeface="Times New Roman" pitchFamily="18" charset="0"/>
              </a:rPr>
              <a:t>Στην περιοχή ενεργοποιούνται οστεοκλάστες οι οποίοι οδηγούν στην καταστροφή του οστού (απορρόφηση), η οποία γίνεται με τυχαίο, ανεξέλεγκτο και απρόβλεπτο τρόπο</a:t>
            </a:r>
            <a:r>
              <a:rPr kumimoji="0" lang="el-GR" sz="1400" b="0" u="none" strike="noStrike" cap="none" normalizeH="0" baseline="0" dirty="0" smtClean="0">
                <a:ln>
                  <a:noFill/>
                </a:ln>
                <a:solidFill>
                  <a:schemeClr val="bg1"/>
                </a:solidFill>
                <a:effectLst/>
                <a:latin typeface="Arial" pitchFamily="34" charset="0"/>
                <a:ea typeface="Times New Roman" pitchFamily="18" charset="0"/>
              </a:rPr>
              <a:t> </a:t>
            </a:r>
            <a:endParaRPr kumimoji="0" lang="el-GR" sz="2000" b="0" u="none" strike="noStrike" cap="none" normalizeH="0" baseline="0" dirty="0" smtClean="0">
              <a:ln>
                <a:noFill/>
              </a:ln>
              <a:solidFill>
                <a:schemeClr val="bg1"/>
              </a:solidFill>
              <a:effectLst/>
              <a:latin typeface="Arial" pitchFamily="34" charset="0"/>
            </a:endParaRPr>
          </a:p>
        </p:txBody>
      </p:sp>
      <p:sp>
        <p:nvSpPr>
          <p:cNvPr id="6146" name="AutoShape 2" descr="data:image/jpeg;base64,/9j/4AAQSkZJRgABAQAAAQABAAD/2wCEAAkGBhQSERQUEhQVFBQVFRcVFRQVFxQUFBQUFRQVFRQXFBQXHCYeFxkkGRQVHy8gIycpLCwsFR4xNTAqNSYrLCkBCQoKDgwOGg8PGikcHyQpLCkpLCwpKSkpKSwsLCwpKSwsKSksKSwsKSwpKSksLCksKSksLCwsLCwpKSwsLCwsLP/AABEIALEBHQMBIgACEQEDEQH/xAAbAAADAAMBAQAAAAAAAAAAAAADBAUAAgYBB//EADgQAAEDAwIDBgYABgICAwAAAAEAAhEDBCExQQUSUSJhcYGRoQYTMrHB8BQjQtHh8WKCUnIWJDP/xAAaAQADAQEBAQAAAAAAAAAAAAAAAQIDBAYF/8QAIhEAAgMAAgMAAwEBAAAAAAAAAAECESEDMRIiQTJRYXEE/9oADAMBAAIRAxEAPwDlKDTsvXPPRb03LWq9fOR6Fs1ZDtE7bYUik6HKtScgsce9J8uUZxwvLan1THHAtIIokaramER9PCCbAVCtA3KN8tbtoIHgIOhBq5KcfSQXMQVE1pMT9FqHb0pTTKUKbJlprELSoE0GodSmpZURVrcrevRIiREojaaLVEhSafRJlFGFJbCnlFDFQpAQl3tlUHMwl3UkaZE51FCDYKoFqXq0vRVZaNgAQh8mFqzCMwbIszaoTrLKbkerTCDTEIY+0Cr1uqWiUzXpSky3lPikrJTo1eIXrn4wtKoWoKo1TtCdwcoou4ah3FKUs84VIiZo+9yqFnUluhUGqq3Cq3Y8MKmsMLt0UG1ECu9aCsJQq9aVCRf0LbCSrFEwFIs3QqYfhBoOUe0HTstmsQrV+HJukMKbC6NqSIQhsaiQkH0ymEd5hDGFuWyhsH2Dc7C1ZTTAoLZlPCWlJhKFOAt4WU9E1a0Zyi6RDdCzQUxSolxgZxvt39yd/hxuEpVpcpwY7+7vhJS/YlK+hau0AaZ67R+79yZoWoe2QCMASfpLp6+i1rVA8SR2u7fq4otmx4GJLTJgCZiJ1ESJCpLTW3QK4pjAAEj6iMifGV4ygYJxA3VuxsG8hNSMiRtnQZnHodVK4jUBfyMMtbLWmACRO5GqpqlZkpeTpCjs6IdSg4KxQs+UZGVlaiIWVsT5F8IDmrV1OdMp2qzaAI9cobKBOm+MbnwVGieEz5ZWhYQqgoRplaVaPUIJbJrytWtiUW4pwRC8ZSkph8BfLlJ3VDdXRQwkblmoRZnZJLVlChMlePOSE9SZAT/0d0S7+jDUj8rsqjxCrMhJudDVaE5YR67Mo3Dakc3iEK7fCW/iXcoAMAEkRjWJ8dFqlaOeXJ4yweDDOUR7UxSgretbws7Nkz2wbKtU7eQo9oYKtW1dSy/JnlJpbKcoukLCyVpbmDCgaY5SaiOprKYnCabbmFNodidRkR5H1TFNi9uJMTtgYGi3obJg3gZtnKxtH/yMRnvMkAx1x9lUo08LW5tAR3qUyFyE2mBMTHuqNq3H9sKbVpkKxw5nZHghsOV4HbRQbi0kJ9jV65iKOdSo52rThHp3ZDWDZvNGuCSCSI3gDVP3VAEZUwu5HYORkHxVo64SUkbVeJvgw5wkcrsnI6eHctuHUpPNGmg6n0z1SdXJ7yrdlRhoSbt0HI1FYFDOuqFVpp0NQ6jVNHH5HPXTIctbWrDhqQDMJvitOBPT7JWzbJTTo6Yy9RulazkiJzHcV5c2gIT7G4WlQJGDm7OUr08x0KasbWT5L2+pw/x+6p8Oow3xTs1lP1AvtsKBxFpa/PRde+movGreW94yELHZgp6c/a8OLnEwTAnTQdT7JypbwE5atJGTrr39CQiXFLCtoHyNs466ok1CNkrXpGDAMCJPSdJKt1qHaK3o0Ty1GNBIfy4GvM0kjEScc3RNA5s465pubqMZg+OqRa1dxxLhY+VnWFx4aASCtYy/ZFXpR+HnfMaZ1BhdA+xMKV8H2o5C7q77YXXcmFlL8nQ1JpI5epQjZH4Y7meBBiJynry3HujWVHtBQ3aNFMoU7Se7qg1rUtzEqvQpYC2r0MFSg8ydwlvMSe+FeZbqZwxkGO9W6aQOQhdWmNEpaN/meX9lbqNwpjKPLVJ7vyEWUpYV6TcLd7FpRKKSrq0Y3pD4oyBIVWybDQOgA9kpxClMeITVByhI0lLEPMWxCHTcqnCLUPeebQCT9lrGNujCUq0j1gol7Rh07H7rseNWLGk8pAkAtGudCPyuS4s13y38n1AFzd8jKbjTNeLk+k+g+azWjWZ8gF01ELg/gwufVq1HkuIAGf8AkZP2C+icCqtDy539LSRv2tlKVs055aOMtQGcxk5jYaaxn8JO4GB5/crorS4Y63glpdBEE6E438ZXOXeAIJIyO6d4/d1pKNI44ybbsm3bJBB0IhSuFMLSQdQYVWs5J0hD56j7foWMonRGWNFIHCEStqZk6wglyGTYjf09+hn8J20GEtcuTNu7ASrRt4HqKVxIYVOoVK4k7BVGYrZlGrjCm8OuZ9/unK1bCsmyPWb2yi2N0aVQOE4LTIJBwdiNCl31JcV4HdrUDB17kIbG+J3HO065lfObv63eJX0Cu7s+S+f3zu2fEq4djXRf+ELjsub0d911fPhfP+AXHJcAbOEeeoXeU9EpR9gbF6v1DzRrYw4IfEA0FhaScdqRod4Q21YcPFQ0NM6i3fhbVN0nbVcI7nyl4hYO3MPVii9QOaH+QVihUwpop9FCo0RiZ8Meqm19Qnadb0SfEqZY+DsUNBFjNF6NzqfSqJlr1aEzLjIWtFy9q6IVNyK0V4UKT0/YXEPG+dFLpuTFGrBB6GVaJenTfEHDAWc7QAW6iNQfyuPu6BaRI1AI7wdCr/EePue3lGBueqkXt3z02NgSyRO5aTMHwM+qudN4Z8fklTOQ4FZ/KrXLOjmx/wCpBI9iuio1oCVrM7U7kAHy0+6HTqdFhdHU/bSuLmB/haVLiQkBWO61dUKfkT4h6lRAa7tDz+y0JKxg7Q/dkdoVUO80LR5W7mYmRrEb6aoDjqm0SmArFMWgJgDJ6BKVSmrC6LC1zdRkIS0JPAr3KRxSp2Sn6tRRuMP7JQ0JEzhsxPU4T11VgJWyd2RnTTukyfcry7qYK1rDP6T6dTtFLVK5+eBsGk+p/wAI7RCXFSXAtL8Bwc0/Trgtz01Siimyhc1v5Z8Fw9yyXHxXTcSvAGxOTsoQoyqWM0442jDYuDuZuxkK4fjDkAD2Gd4XjarRjUpHiVJtQQRB2Rj7Id/A1r8SGtWDeXlbmNzPirrjj92XF23CqgIc0iWmQuhPFy1v0Hm9kpRXwSb+nU2NxLQmDVXF2HxK5p7TAR3GPYqhV+KxHYpvce/A9plR40UXaj8yqdnXkLgrSrcVa/OSW4iI7PL0AK661c5oyoa006VFz5q0vKxcMnp7JB19A+krSldOqbR7pPoSQ7TemGPQKVsjOtyiyqsOXiO9BYRJCSuqBkZKat7dHlYvGhtjkUOW/CuG874cYaAXHOvQd2SFP4k/tEtlrScAHQbKryyat0PAoVRw6rTg9APe1pk8wI65LTHvC6O14MGmSOyRk8nMZGoA/p++NlSTZMmonLVGzolHAtcABIMyZ007s6ror+wDJMEDYcp7oJJ2K529uQ17QdTMeUKJKuzSDvoO2mV7y9yPRyty1SO0KPMbIFvU54IwPdM1ghcNbhFhWDtWmRB2IkeOhHkfwla9SNlQazswfEeO/wBvZL3NLCpshErm59sIrGEDHojW1tgmMSc/viEZ1PCaEyZWvo1BXPcZ4j8wcrQ4dTiR4K/xCkohozKYhe1cQEjdUqpdEkNmZ1nujYKnQZBI6Jp1LCpMh2mJ0+HGAXbiRiJGkj0WtXhfLkBO8Pk6mYJA7hrA81RqUMKrQacTxizjteqFSpiFY41ShpUC1f2UWdPH0H4eMyqT7DnSNhsuitQAAeqysmeMmf8Axvo/2SlxwGo3cHzIXWsCy9uGFgaGNDhq+Xcx+rUTG42/pCu0jK2yNY8BptAxLtyc57uipfwIAwF7YulOvZhDZKQhZ0O0rNOip9mO2VYprDy02oXqW6FZM7R8VSFHBPRKUf8A9D+/7QykVKNNO1LIhgdGCPzH3QaLU7cXJLGs/pb7nJJ90kxO/hzvGKoYJ/cJ62EgHqo3xW0lhAyYMDrj/apcDqF1CkTqabZ8eUSpT00a9UykDAMb4Pguc+JrjlZA1OP33XQuXJ/Ebu20eJVN3gccdKfw/VmlTM5GJGxC+g8Mui+mZIEZgR/UTMzgDVfM/hWthzOhn1XW0K5A7v0rXjnRlzwtlH4mu2xytyTqc6AD7n2AXzXjTuaqQNhH/Y59dF2nE7rmJcQBjb9yuBNXmJduST/iE5S8mX/zwpHUcGuOZjXbiPUdys39sWmTHaEjTqQfcFct8NVcOb0P+V09W65mNbAkTnczGNNMe6zTwXJGpEq9w0wJ7hknuAU7gN0XATn/ACjfEVQik6NSMbe6S+G2kNEhRLs0ivU6dmiFcNwi09FpXOFV4YtaL2FblJ3BwWnEgxP+0WuBJ5ZA2nJ9UtaPBM+MJ24bEAGRGPDvwMpp4KS0i8QbgqSKBBIIg9Cq3FHYKnVbwvdJy7AP/VoaPYJeQUKFkOKM/wClLfxH8wyMRHTOcoF7f8oVKQOI7w/TzP3VVwwofDb5hA7XrjKcvOOUaYy6e4AlXpDRE+KagDVzlt9KZ47xIVn9meUbn+yFRbAWiWG8MQ9wZnNnuXTWVvjwXOcBqgYXT2xXK5aOcdG+RT71idD57kOtSEdUnpCwl8Prw/lO+R+VdeMLnbxwa8FvVPDicNhUnSBxtlJpDqhIECGtxn6WtBPmQT5qnbsUTg9SRPerVOqp7dl1WDFZ+CNtY8B/k+qj0L3muuXUBmT4EAAeACYv73lEDX1A/BU/hzIqTuZnrrlOXRUYZZ1lFFcg26NcNLQJ3Ej1I+4Kkg5X4xqxScR3COoJyqXw2f8A69L/ANAkuLsDyQdPzsRCo8Hby02gbNAQjWS9Si5cdx181o6D7krrqjsLieLPm4d4BUuw4uxj4eq8teOrV2dNy4ThJ/nt9/ZdtTOEfQ5VorxqvFJ57iPVcjSGF0HxPUike8ge65xjtk4mnEvUpcAf/McO4FdSBhchwR/8+P8Aj+V17ThKtZlzfkc58U8paA9xYMkGOaXBpIBziSAJQvhnDR4Bb/E9oanK0YzPlutuG2/ywAMx6lJotL0OjpOwh3ZwtaD8LW7d2Sn8MK0T4Y4RBx06eCecVBbXiE8y8kIeFyh9EuO1+UeJhaUnsLRy9DM66mATviMwNe5J8cqcxHdKnW96WeHRVH9ifHaM4pW5amEjcHm8US4q87ye4ITk/H6V44ZRMQsu6HMNUCtUzMojrwcq1TwXgS32sLUvTVVwST2yUI0opcNEVR0yust3YXLWv1SrNtclYSjciZItc4aA52W77SRq2fD7qXd8Sc6eUBokwBrDti45PmseCTJXlWkOVxJiIgQTzEmIkYGJOeitRoSSXZKqMk5PcEzRpgf5S5f2vBMMcmkjShvh1ctcQNDlU33J6qNQMOlOh8rNq2UoWzcuJKbs/rHh/ZJ9E1TdkJyWFSWHS21WIPTqvLy5MEnw9c/3SNK50Wl7dF3cBoB+5PepSs51HROs+ZVDhlTsqbWMdkgSCZO/hKNa3OT+7KmqNpq4lS4r4UltME80Ceu8eK8vbmcJq1a1z8nkZPfgcwG3cUkrZMFSBU2DmB71bpnCj3DQMg5BbjTWfxHqnqVfCGtI5NEuP0edgb/yB9JSVDhzIMNGOuf3f0Td3W5nR0yhfJc7mIGAJJ2gYOfMDzTijSP4i1rRa2sHAAYjTvXSMd2VztQ6EdVUoXEtCXTM+VC9/l480Br15eVO35IfOqibQj6lOhdaSZO/qvb2v2SpQrQ5bV7mSBqJEx0U/wAMnDQVdsbzgGfESvG1cIdzXB/AmcbZQ+fCpnRWAbt0qS/BKp1XKfWcECoWqiDIQjcLK5wlHFUDjhlxWlaF6yo1B5lSIChyNRpA5KE0Sm+XYbIYdmW5IT1vcQVPNXlJXoukhpWdAy6EKfd3pJ1x02S9N5d3L2tRwk2LxVizK2U2ythIPEFbfMhFGqSZctqk6Cfx4pptTKl2RMBUKQQWkMOrQj27pU2q7KLa1lPQ5R9S9SwvKpSlK72Xr7weaZzpOzVz8ohbyk6mQII0OmPLPVIVK8rendQnV9mklmDlOmZJcIxA5sQevjH3WCsgG5G6QqXwnXCVUHGi1VqyP3K3bdwFJocRBGUdz2GTzkf8Yn3Scb1ETjuhGvySt23kDBU2vejQJapdYQlRoo5pVfV+6dt6+FzrbokJll/Az91MlpjOI7cVe0gurpA38kkoT6pO4VRVI0hmMrNqB2SUG4rhumvepvznDofMJepUcdQUylFXdjwryUc1cBSqdfrhHfcDSdk6Kk0bXteBASVMzheudzFEDEkL4K3JgJRipXlvzNkaqdTVozcsMuNEkj3T1rSEwN0zMPZM1cdsDxTtPRAIiGjZHYVDY6wFWbmeq8FNG5JCVfXjVMVj9q8LarUUkXRnCKKxKKA9OStX5cAFjjGBkpijRjO52TNIsftcwAqE4U63qcg7yjfxQ6pDsJVMILbhBqVpWrWj/alovzVD38VjC8bX80q16950Eaxk1ugXjapQOdYHJj8GNF5PT2QfmDcIfMvA7/SQ1AYbUaf6QiEtGyS+at3UzAMHOiQnH+hDUbsAtHVJ6IL2leinA8t/uAgrxQX5iHUdOi8Y2UNBSSM51o6qveU9JWGmgHQEvK3a/qYWGlC1dTVWQY6ohFyIaR/QguaUyGwzDCdp1QVLFYhbfOB0x3J0S5fsp80FL3dp/UzXcdUq68hEpcRwqIlukyo8E9D0R7RsSfILLimHmQM+CPSoED6XeiTJtLs9acozQEvTDjo1x8AY9VuHEatHmQpoXmhr+35SN1qV4sQjQAxEasWK0JhbX60636vVYsSY0eVNVoxerEi30bsRAsWJMpHi3WLEjQ9avG7+C9WJFGpW9fUrFiAXYFNjRvmvViCZC790d/1M8AvViETIHcfU7xK0f9Lf3dYsSY10gg/H5Wj9lixMk1fv5IOxXixBKMQ36rFiZP0BWSz16sVIGCuNUShoP3ZYsVsxl0WbHUJy60WLFj9MZ9i1z9PkpTVixXE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148" name="AutoShape 4" descr="data:image/jpeg;base64,/9j/4AAQSkZJRgABAQAAAQABAAD/2wCEAAkGBhQSERQUEhQVFBQVFRcVFRQVFxQUFBQUFRQVFRQXFBQXHCYeFxkkGRQVHy8gIycpLCwsFR4xNTAqNSYrLCkBCQoKDgwOGg8PGikcHyQpLCkpLCwpKSkpKSwsLCwpKSwsKSksKSwsKSwpKSksLCksKSksLCwsLCwpKSwsLCwsLP/AABEIALEBHQMBIgACEQEDEQH/xAAbAAADAAMBAQAAAAAAAAAAAAADBAUAAgYBB//EADgQAAEDAwIDBgYABgICAwAAAAEAAhEDBCExQQUSUSJhcYGRoQYTMrHB8BQjQtHh8WKCUnIWJDP/xAAaAQADAQEBAQAAAAAAAAAAAAAAAQIDBAYF/8QAIhEAAgMAAgMAAwEBAAAAAAAAAAECESEDMRIiQTJRYXEE/9oADAMBAAIRAxEAPwDlKDTsvXPPRb03LWq9fOR6Fs1ZDtE7bYUik6HKtScgsce9J8uUZxwvLan1THHAtIIokaramER9PCCbAVCtA3KN8tbtoIHgIOhBq5KcfSQXMQVE1pMT9FqHb0pTTKUKbJlprELSoE0GodSmpZURVrcrevRIiREojaaLVEhSafRJlFGFJbCnlFDFQpAQl3tlUHMwl3UkaZE51FCDYKoFqXq0vRVZaNgAQh8mFqzCMwbIszaoTrLKbkerTCDTEIY+0Cr1uqWiUzXpSky3lPikrJTo1eIXrn4wtKoWoKo1TtCdwcoou4ah3FKUs84VIiZo+9yqFnUluhUGqq3Cq3Y8MKmsMLt0UG1ECu9aCsJQq9aVCRf0LbCSrFEwFIs3QqYfhBoOUe0HTstmsQrV+HJukMKbC6NqSIQhsaiQkH0ymEd5hDGFuWyhsH2Dc7C1ZTTAoLZlPCWlJhKFOAt4WU9E1a0Zyi6RDdCzQUxSolxgZxvt39yd/hxuEpVpcpwY7+7vhJS/YlK+hau0AaZ67R+79yZoWoe2QCMASfpLp6+i1rVA8SR2u7fq4otmx4GJLTJgCZiJ1ESJCpLTW3QK4pjAAEj6iMifGV4ygYJxA3VuxsG8hNSMiRtnQZnHodVK4jUBfyMMtbLWmACRO5GqpqlZkpeTpCjs6IdSg4KxQs+UZGVlaiIWVsT5F8IDmrV1OdMp2qzaAI9cobKBOm+MbnwVGieEz5ZWhYQqgoRplaVaPUIJbJrytWtiUW4pwRC8ZSkph8BfLlJ3VDdXRQwkblmoRZnZJLVlChMlePOSE9SZAT/0d0S7+jDUj8rsqjxCrMhJudDVaE5YR67Mo3Dakc3iEK7fCW/iXcoAMAEkRjWJ8dFqlaOeXJ4yweDDOUR7UxSgretbws7Nkz2wbKtU7eQo9oYKtW1dSy/JnlJpbKcoukLCyVpbmDCgaY5SaiOprKYnCabbmFNodidRkR5H1TFNi9uJMTtgYGi3obJg3gZtnKxtH/yMRnvMkAx1x9lUo08LW5tAR3qUyFyE2mBMTHuqNq3H9sKbVpkKxw5nZHghsOV4HbRQbi0kJ9jV65iKOdSo52rThHp3ZDWDZvNGuCSCSI3gDVP3VAEZUwu5HYORkHxVo64SUkbVeJvgw5wkcrsnI6eHctuHUpPNGmg6n0z1SdXJ7yrdlRhoSbt0HI1FYFDOuqFVpp0NQ6jVNHH5HPXTIctbWrDhqQDMJvitOBPT7JWzbJTTo6Yy9RulazkiJzHcV5c2gIT7G4WlQJGDm7OUr08x0KasbWT5L2+pw/x+6p8Oow3xTs1lP1AvtsKBxFpa/PRde+movGreW94yELHZgp6c/a8OLnEwTAnTQdT7JypbwE5atJGTrr39CQiXFLCtoHyNs466ok1CNkrXpGDAMCJPSdJKt1qHaK3o0Ty1GNBIfy4GvM0kjEScc3RNA5s465pubqMZg+OqRa1dxxLhY+VnWFx4aASCtYy/ZFXpR+HnfMaZ1BhdA+xMKV8H2o5C7q77YXXcmFlL8nQ1JpI5epQjZH4Y7meBBiJynry3HujWVHtBQ3aNFMoU7Se7qg1rUtzEqvQpYC2r0MFSg8ydwlvMSe+FeZbqZwxkGO9W6aQOQhdWmNEpaN/meX9lbqNwpjKPLVJ7vyEWUpYV6TcLd7FpRKKSrq0Y3pD4oyBIVWybDQOgA9kpxClMeITVByhI0lLEPMWxCHTcqnCLUPeebQCT9lrGNujCUq0j1gol7Rh07H7rseNWLGk8pAkAtGudCPyuS4s13y38n1AFzd8jKbjTNeLk+k+g+azWjWZ8gF01ELg/gwufVq1HkuIAGf8AkZP2C+icCqtDy539LSRv2tlKVs055aOMtQGcxk5jYaaxn8JO4GB5/crorS4Y63glpdBEE6E438ZXOXeAIJIyO6d4/d1pKNI44ybbsm3bJBB0IhSuFMLSQdQYVWs5J0hD56j7foWMonRGWNFIHCEStqZk6wglyGTYjf09+hn8J20GEtcuTNu7ASrRt4HqKVxIYVOoVK4k7BVGYrZlGrjCm8OuZ9/unK1bCsmyPWb2yi2N0aVQOE4LTIJBwdiNCl31JcV4HdrUDB17kIbG+J3HO065lfObv63eJX0Cu7s+S+f3zu2fEq4djXRf+ELjsub0d911fPhfP+AXHJcAbOEeeoXeU9EpR9gbF6v1DzRrYw4IfEA0FhaScdqRod4Q21YcPFQ0NM6i3fhbVN0nbVcI7nyl4hYO3MPVii9QOaH+QVihUwpop9FCo0RiZ8Meqm19Qnadb0SfEqZY+DsUNBFjNF6NzqfSqJlr1aEzLjIWtFy9q6IVNyK0V4UKT0/YXEPG+dFLpuTFGrBB6GVaJenTfEHDAWc7QAW6iNQfyuPu6BaRI1AI7wdCr/EePue3lGBueqkXt3z02NgSyRO5aTMHwM+qudN4Z8fklTOQ4FZ/KrXLOjmx/wCpBI9iuio1oCVrM7U7kAHy0+6HTqdFhdHU/bSuLmB/haVLiQkBWO61dUKfkT4h6lRAa7tDz+y0JKxg7Q/dkdoVUO80LR5W7mYmRrEb6aoDjqm0SmArFMWgJgDJ6BKVSmrC6LC1zdRkIS0JPAr3KRxSp2Sn6tRRuMP7JQ0JEzhsxPU4T11VgJWyd2RnTTukyfcry7qYK1rDP6T6dTtFLVK5+eBsGk+p/wAI7RCXFSXAtL8Bwc0/Trgtz01Siimyhc1v5Z8Fw9yyXHxXTcSvAGxOTsoQoyqWM0442jDYuDuZuxkK4fjDkAD2Gd4XjarRjUpHiVJtQQRB2Rj7Id/A1r8SGtWDeXlbmNzPirrjj92XF23CqgIc0iWmQuhPFy1v0Hm9kpRXwSb+nU2NxLQmDVXF2HxK5p7TAR3GPYqhV+KxHYpvce/A9plR40UXaj8yqdnXkLgrSrcVa/OSW4iI7PL0AK661c5oyoa006VFz5q0vKxcMnp7JB19A+krSldOqbR7pPoSQ7TemGPQKVsjOtyiyqsOXiO9BYRJCSuqBkZKat7dHlYvGhtjkUOW/CuG874cYaAXHOvQd2SFP4k/tEtlrScAHQbKryyat0PAoVRw6rTg9APe1pk8wI65LTHvC6O14MGmSOyRk8nMZGoA/p++NlSTZMmonLVGzolHAtcABIMyZ007s6ror+wDJMEDYcp7oJJ2K529uQ17QdTMeUKJKuzSDvoO2mV7y9yPRyty1SO0KPMbIFvU54IwPdM1ghcNbhFhWDtWmRB2IkeOhHkfwla9SNlQazswfEeO/wBvZL3NLCpshErm59sIrGEDHojW1tgmMSc/viEZ1PCaEyZWvo1BXPcZ4j8wcrQ4dTiR4K/xCkohozKYhe1cQEjdUqpdEkNmZ1nujYKnQZBI6Jp1LCpMh2mJ0+HGAXbiRiJGkj0WtXhfLkBO8Pk6mYJA7hrA81RqUMKrQacTxizjteqFSpiFY41ShpUC1f2UWdPH0H4eMyqT7DnSNhsuitQAAeqysmeMmf8Axvo/2SlxwGo3cHzIXWsCy9uGFgaGNDhq+Xcx+rUTG42/pCu0jK2yNY8BptAxLtyc57uipfwIAwF7YulOvZhDZKQhZ0O0rNOip9mO2VYprDy02oXqW6FZM7R8VSFHBPRKUf8A9D+/7QykVKNNO1LIhgdGCPzH3QaLU7cXJLGs/pb7nJJ90kxO/hzvGKoYJ/cJ62EgHqo3xW0lhAyYMDrj/apcDqF1CkTqabZ8eUSpT00a9UykDAMb4Pguc+JrjlZA1OP33XQuXJ/Ebu20eJVN3gccdKfw/VmlTM5GJGxC+g8Mui+mZIEZgR/UTMzgDVfM/hWthzOhn1XW0K5A7v0rXjnRlzwtlH4mu2xytyTqc6AD7n2AXzXjTuaqQNhH/Y59dF2nE7rmJcQBjb9yuBNXmJduST/iE5S8mX/zwpHUcGuOZjXbiPUdys39sWmTHaEjTqQfcFct8NVcOb0P+V09W65mNbAkTnczGNNMe6zTwXJGpEq9w0wJ7hknuAU7gN0XATn/ACjfEVQik6NSMbe6S+G2kNEhRLs0ivU6dmiFcNwi09FpXOFV4YtaL2FblJ3BwWnEgxP+0WuBJ5ZA2nJ9UtaPBM+MJ24bEAGRGPDvwMpp4KS0i8QbgqSKBBIIg9Cq3FHYKnVbwvdJy7AP/VoaPYJeQUKFkOKM/wClLfxH8wyMRHTOcoF7f8oVKQOI7w/TzP3VVwwofDb5hA7XrjKcvOOUaYy6e4AlXpDRE+KagDVzlt9KZ47xIVn9meUbn+yFRbAWiWG8MQ9wZnNnuXTWVvjwXOcBqgYXT2xXK5aOcdG+RT71idD57kOtSEdUnpCwl8Prw/lO+R+VdeMLnbxwa8FvVPDicNhUnSBxtlJpDqhIECGtxn6WtBPmQT5qnbsUTg9SRPerVOqp7dl1WDFZ+CNtY8B/k+qj0L3muuXUBmT4EAAeACYv73lEDX1A/BU/hzIqTuZnrrlOXRUYZZ1lFFcg26NcNLQJ3Ej1I+4Kkg5X4xqxScR3COoJyqXw2f8A69L/ANAkuLsDyQdPzsRCo8Hby02gbNAQjWS9Si5cdx181o6D7krrqjsLieLPm4d4BUuw4uxj4eq8teOrV2dNy4ThJ/nt9/ZdtTOEfQ5VorxqvFJ57iPVcjSGF0HxPUike8ge65xjtk4mnEvUpcAf/McO4FdSBhchwR/8+P8Aj+V17ThKtZlzfkc58U8paA9xYMkGOaXBpIBziSAJQvhnDR4Bb/E9oanK0YzPlutuG2/ywAMx6lJotL0OjpOwh3ZwtaD8LW7d2Sn8MK0T4Y4RBx06eCecVBbXiE8y8kIeFyh9EuO1+UeJhaUnsLRy9DM66mATviMwNe5J8cqcxHdKnW96WeHRVH9ifHaM4pW5amEjcHm8US4q87ye4ITk/H6V44ZRMQsu6HMNUCtUzMojrwcq1TwXgS32sLUvTVVwST2yUI0opcNEVR0yust3YXLWv1SrNtclYSjciZItc4aA52W77SRq2fD7qXd8Sc6eUBokwBrDti45PmseCTJXlWkOVxJiIgQTzEmIkYGJOeitRoSSXZKqMk5PcEzRpgf5S5f2vBMMcmkjShvh1ctcQNDlU33J6qNQMOlOh8rNq2UoWzcuJKbs/rHh/ZJ9E1TdkJyWFSWHS21WIPTqvLy5MEnw9c/3SNK50Wl7dF3cBoB+5PepSs51HROs+ZVDhlTsqbWMdkgSCZO/hKNa3OT+7KmqNpq4lS4r4UltME80Ceu8eK8vbmcJq1a1z8nkZPfgcwG3cUkrZMFSBU2DmB71bpnCj3DQMg5BbjTWfxHqnqVfCGtI5NEuP0edgb/yB9JSVDhzIMNGOuf3f0Td3W5nR0yhfJc7mIGAJJ2gYOfMDzTijSP4i1rRa2sHAAYjTvXSMd2VztQ6EdVUoXEtCXTM+VC9/l480Br15eVO35IfOqibQj6lOhdaSZO/qvb2v2SpQrQ5bV7mSBqJEx0U/wAMnDQVdsbzgGfESvG1cIdzXB/AmcbZQ+fCpnRWAbt0qS/BKp1XKfWcECoWqiDIQjcLK5wlHFUDjhlxWlaF6yo1B5lSIChyNRpA5KE0Sm+XYbIYdmW5IT1vcQVPNXlJXoukhpWdAy6EKfd3pJ1x02S9N5d3L2tRwk2LxVizK2U2ythIPEFbfMhFGqSZctqk6Cfx4pptTKl2RMBUKQQWkMOrQj27pU2q7KLa1lPQ5R9S9SwvKpSlK72Xr7weaZzpOzVz8ohbyk6mQII0OmPLPVIVK8rendQnV9mklmDlOmZJcIxA5sQevjH3WCsgG5G6QqXwnXCVUHGi1VqyP3K3bdwFJocRBGUdz2GTzkf8Yn3Scb1ETjuhGvySt23kDBU2vejQJapdYQlRoo5pVfV+6dt6+FzrbokJll/Az91MlpjOI7cVe0gurpA38kkoT6pO4VRVI0hmMrNqB2SUG4rhumvepvznDofMJepUcdQUylFXdjwryUc1cBSqdfrhHfcDSdk6Kk0bXteBASVMzheudzFEDEkL4K3JgJRipXlvzNkaqdTVozcsMuNEkj3T1rSEwN0zMPZM1cdsDxTtPRAIiGjZHYVDY6wFWbmeq8FNG5JCVfXjVMVj9q8LarUUkXRnCKKxKKA9OStX5cAFjjGBkpijRjO52TNIsftcwAqE4U63qcg7yjfxQ6pDsJVMILbhBqVpWrWj/alovzVD38VjC8bX80q16950Eaxk1ugXjapQOdYHJj8GNF5PT2QfmDcIfMvA7/SQ1AYbUaf6QiEtGyS+at3UzAMHOiQnH+hDUbsAtHVJ6IL2leinA8t/uAgrxQX5iHUdOi8Y2UNBSSM51o6qveU9JWGmgHQEvK3a/qYWGlC1dTVWQY6ohFyIaR/QguaUyGwzDCdp1QVLFYhbfOB0x3J0S5fsp80FL3dp/UzXcdUq68hEpcRwqIlukyo8E9D0R7RsSfILLimHmQM+CPSoED6XeiTJtLs9acozQEvTDjo1x8AY9VuHEatHmQpoXmhr+35SN1qV4sQjQAxEasWK0JhbX60636vVYsSY0eVNVoxerEi30bsRAsWJMpHi3WLEjQ9avG7+C9WJFGpW9fUrFiAXYFNjRvmvViCZC790d/1M8AvViETIHcfU7xK0f9Lf3dYsSY10gg/H5Wj9lixMk1fv5IOxXixBKMQ36rFiZP0BWSz16sVIGCuNUShoP3ZYsVsxl0WbHUJy60WLFj9MZ9i1z9PkpTVixXE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152" name="Picture 8" descr="http://t1.gstatic.com/images?q=tbn:ANd9GcR93cpbu4Ltqk3rmkRzgA_5ZOyPLUMhAoxp61dtrsbt9w60H045"/>
          <p:cNvPicPr>
            <a:picLocks noChangeAspect="1" noChangeArrowheads="1"/>
          </p:cNvPicPr>
          <p:nvPr/>
        </p:nvPicPr>
        <p:blipFill>
          <a:blip r:embed="rId4" cstate="print"/>
          <a:srcRect/>
          <a:stretch>
            <a:fillRect/>
          </a:stretch>
        </p:blipFill>
        <p:spPr bwMode="auto">
          <a:xfrm>
            <a:off x="6084168" y="2348880"/>
            <a:ext cx="2304256" cy="1512168"/>
          </a:xfrm>
          <a:prstGeom prst="rect">
            <a:avLst/>
          </a:prstGeom>
          <a:noFill/>
        </p:spPr>
      </p:pic>
      <p:pic>
        <p:nvPicPr>
          <p:cNvPr id="6150" name="Picture 6" descr="http://t2.gstatic.com/images?q=tbn:ANd9GcSJM0I9n_6FeMJKh9jBR9IPGMYQxrcDBMDqjK65MrRHEh-it5ys"/>
          <p:cNvPicPr>
            <a:picLocks noChangeAspect="1" noChangeArrowheads="1"/>
          </p:cNvPicPr>
          <p:nvPr/>
        </p:nvPicPr>
        <p:blipFill>
          <a:blip r:embed="rId5" cstate="print"/>
          <a:srcRect/>
          <a:stretch>
            <a:fillRect/>
          </a:stretch>
        </p:blipFill>
        <p:spPr bwMode="auto">
          <a:xfrm>
            <a:off x="3419872" y="2348880"/>
            <a:ext cx="2304256" cy="1512167"/>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357166"/>
          <a:ext cx="6096000" cy="600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85723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51720" y="692696"/>
            <a:ext cx="5184576" cy="646331"/>
          </a:xfrm>
          <a:prstGeom prst="rect">
            <a:avLst/>
          </a:prstGeom>
          <a:solidFill>
            <a:schemeClr val="accent1"/>
          </a:solidFill>
        </p:spPr>
        <p:txBody>
          <a:bodyPr wrap="square" rtlCol="0">
            <a:spAutoFit/>
          </a:bodyPr>
          <a:lstStyle/>
          <a:p>
            <a:r>
              <a:rPr lang="el-GR" b="1" dirty="0" smtClean="0">
                <a:solidFill>
                  <a:schemeClr val="bg1"/>
                </a:solidFill>
              </a:rPr>
              <a:t>Ρόλος βακτηρίων στην ουλίτιδα και περιοδοντίτιδα</a:t>
            </a:r>
          </a:p>
          <a:p>
            <a:endParaRPr lang="el-GR" b="1" dirty="0">
              <a:solidFill>
                <a:schemeClr val="bg1"/>
              </a:solidFill>
            </a:endParaRPr>
          </a:p>
        </p:txBody>
      </p:sp>
      <p:graphicFrame>
        <p:nvGraphicFramePr>
          <p:cNvPr id="4" name="3 - Διάγραμμα"/>
          <p:cNvGraphicFramePr/>
          <p:nvPr/>
        </p:nvGraphicFramePr>
        <p:xfrm>
          <a:off x="899592" y="1700808"/>
          <a:ext cx="7272808"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47664" y="476672"/>
            <a:ext cx="6048672" cy="646331"/>
          </a:xfrm>
          <a:prstGeom prst="rect">
            <a:avLst/>
          </a:prstGeom>
          <a:solidFill>
            <a:schemeClr val="accent1"/>
          </a:solidFill>
        </p:spPr>
        <p:txBody>
          <a:bodyPr wrap="square" rtlCol="0">
            <a:spAutoFit/>
          </a:bodyPr>
          <a:lstStyle/>
          <a:p>
            <a:pPr algn="ctr"/>
            <a:r>
              <a:rPr lang="el-GR" b="1" dirty="0" smtClean="0">
                <a:solidFill>
                  <a:schemeClr val="bg1"/>
                </a:solidFill>
              </a:rPr>
              <a:t>Διαδοχή βακτηρίων υποουλικής πλάκας που σχετίζονται με τις περιοδοντικές ασθένειες</a:t>
            </a:r>
            <a:endParaRPr lang="el-GR" b="1" dirty="0">
              <a:solidFill>
                <a:schemeClr val="bg1"/>
              </a:solidFill>
            </a:endParaRPr>
          </a:p>
        </p:txBody>
      </p:sp>
      <p:graphicFrame>
        <p:nvGraphicFramePr>
          <p:cNvPr id="3" name="2 - Διάγραμμα"/>
          <p:cNvGraphicFramePr/>
          <p:nvPr/>
        </p:nvGraphicFramePr>
        <p:xfrm>
          <a:off x="1524000" y="184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Βέλος προς τα κάτω"/>
          <p:cNvSpPr/>
          <p:nvPr/>
        </p:nvSpPr>
        <p:spPr>
          <a:xfrm flipH="1">
            <a:off x="3851920" y="4797152"/>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8653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331640" y="1357298"/>
            <a:ext cx="6455070" cy="369332"/>
          </a:xfrm>
          <a:prstGeom prst="rect">
            <a:avLst/>
          </a:prstGeom>
          <a:solidFill>
            <a:schemeClr val="tx2">
              <a:lumMod val="20000"/>
              <a:lumOff val="80000"/>
            </a:schemeClr>
          </a:solidFill>
        </p:spPr>
        <p:txBody>
          <a:bodyPr wrap="square" rtlCol="0">
            <a:spAutoFit/>
          </a:bodyPr>
          <a:lstStyle/>
          <a:p>
            <a:r>
              <a:rPr lang="el-GR" dirty="0" smtClean="0"/>
              <a:t>Τα παθογόνα βακτήρια παράγουν ουσίες που τα καθιστούν ικανά:</a:t>
            </a:r>
            <a:endParaRPr lang="el-GR" dirty="0"/>
          </a:p>
        </p:txBody>
      </p:sp>
      <p:sp>
        <p:nvSpPr>
          <p:cNvPr id="4" name="3 - TextBox"/>
          <p:cNvSpPr txBox="1"/>
          <p:nvPr/>
        </p:nvSpPr>
        <p:spPr>
          <a:xfrm>
            <a:off x="1571604" y="630776"/>
            <a:ext cx="607223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Άμεση δράση βακτηρίων</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71604" y="500042"/>
            <a:ext cx="607223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Έμμεση  δράση βακτηρίων</a:t>
            </a:r>
            <a:endParaRPr lang="el-GR" b="1" dirty="0">
              <a:solidFill>
                <a:schemeClr val="bg1"/>
              </a:solidFill>
            </a:endParaRPr>
          </a:p>
        </p:txBody>
      </p:sp>
      <p:sp>
        <p:nvSpPr>
          <p:cNvPr id="3" name="2 - TextBox"/>
          <p:cNvSpPr txBox="1"/>
          <p:nvPr/>
        </p:nvSpPr>
        <p:spPr>
          <a:xfrm>
            <a:off x="1617392" y="1071546"/>
            <a:ext cx="5955004" cy="646331"/>
          </a:xfrm>
          <a:prstGeom prst="rect">
            <a:avLst/>
          </a:prstGeom>
          <a:solidFill>
            <a:schemeClr val="tx2">
              <a:lumMod val="20000"/>
              <a:lumOff val="80000"/>
            </a:schemeClr>
          </a:solidFill>
        </p:spPr>
        <p:txBody>
          <a:bodyPr wrap="square" rtlCol="0">
            <a:spAutoFit/>
          </a:bodyPr>
          <a:lstStyle/>
          <a:p>
            <a:pPr algn="ctr"/>
            <a:r>
              <a:rPr lang="el-GR" dirty="0" smtClean="0"/>
              <a:t>Τα βακτηριακά αντιγόνα διεγείρουν την άμυνα του οργανισμού. Τέτοια αντιγόνα είναι:</a:t>
            </a:r>
            <a:endParaRPr lang="el-GR" dirty="0"/>
          </a:p>
        </p:txBody>
      </p:sp>
      <p:graphicFrame>
        <p:nvGraphicFramePr>
          <p:cNvPr id="4" name="3 - Διάγραμμα"/>
          <p:cNvGraphicFramePr/>
          <p:nvPr/>
        </p:nvGraphicFramePr>
        <p:xfrm>
          <a:off x="1524000" y="18653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1"/>
          <p:cNvSpPr>
            <a:spLocks noChangeArrowheads="1"/>
          </p:cNvSpPr>
          <p:nvPr/>
        </p:nvSpPr>
        <p:spPr bwMode="auto">
          <a:xfrm>
            <a:off x="4106416" y="1628800"/>
            <a:ext cx="4786064" cy="424847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 name="Tekstboks 12"/>
          <p:cNvSpPr txBox="1">
            <a:spLocks noChangeArrowheads="1"/>
          </p:cNvSpPr>
          <p:nvPr/>
        </p:nvSpPr>
        <p:spPr bwMode="auto">
          <a:xfrm>
            <a:off x="4355976" y="1628800"/>
            <a:ext cx="4464496" cy="4278094"/>
          </a:xfrm>
          <a:prstGeom prst="rect">
            <a:avLst/>
          </a:prstGeom>
          <a:noFill/>
          <a:ln w="9525">
            <a:noFill/>
            <a:miter lim="800000"/>
            <a:headEnd/>
            <a:tailEnd/>
          </a:ln>
        </p:spPr>
        <p:txBody>
          <a:bodyPr wrap="square">
            <a:spAutoFit/>
          </a:bodyPr>
          <a:lstStyle/>
          <a:p>
            <a:pPr algn="just">
              <a:defRPr/>
            </a:pPr>
            <a:r>
              <a:rPr lang="el-GR" sz="1600" dirty="0" smtClean="0"/>
              <a:t>Η απομάκρυνση ιόντων από την αδαμαντίνη ονομάζεται απασβέστωση ή αφαλάτωση, ενώ η επαναπρόσληψη επανασβεστίωση ή επαναλάτωση.  Η ανταλλαγή ιόντων εξαρτάται από τη συγκέντρωση των ιόντων και το </a:t>
            </a:r>
            <a:r>
              <a:rPr lang="en-US" sz="1600" dirty="0" smtClean="0"/>
              <a:t>pH</a:t>
            </a:r>
            <a:r>
              <a:rPr lang="el-GR" sz="1600" dirty="0" smtClean="0"/>
              <a:t> του περιβάλλοντος και φυσιολογικά βρίσκεται σε δυναμική ισορροπία, με αποτέλεσμα τη διατήρηση της ακεραιότητας της αδαμαντίνης.</a:t>
            </a:r>
          </a:p>
          <a:p>
            <a:pPr algn="just">
              <a:defRPr/>
            </a:pPr>
            <a:endParaRPr lang="el-GR" sz="1600" dirty="0" smtClean="0"/>
          </a:p>
          <a:p>
            <a:pPr algn="just">
              <a:defRPr/>
            </a:pPr>
            <a:r>
              <a:rPr lang="el-GR" sz="1600" dirty="0" smtClean="0"/>
              <a:t> Υπάρχει ένα «κρίσιμο» </a:t>
            </a:r>
            <a:r>
              <a:rPr lang="en-US" sz="1600" dirty="0" smtClean="0"/>
              <a:t>pH</a:t>
            </a:r>
            <a:r>
              <a:rPr lang="el-GR" sz="1600" dirty="0" smtClean="0"/>
              <a:t> κάτω από το οποίο επικρατεί η απασβέστωση, με αποτέλεσμα τη διάλυση της αδαμαντίνης των δοντιών.</a:t>
            </a:r>
          </a:p>
          <a:p>
            <a:pPr algn="just">
              <a:defRPr/>
            </a:pPr>
            <a:r>
              <a:rPr lang="el-GR" sz="1600" dirty="0" smtClean="0"/>
              <a:t>Το «κρίσιμο» αυτό </a:t>
            </a:r>
            <a:r>
              <a:rPr lang="en-US" sz="1600" dirty="0" smtClean="0"/>
              <a:t>pH</a:t>
            </a:r>
            <a:r>
              <a:rPr lang="el-GR" sz="1600" dirty="0" smtClean="0"/>
              <a:t> για τους περισσότερους ανθρώπους είναι περίπου μεταξύ των τιμών 5-6 με μέση τιμή 5,5.  Σε μεγαλύτερες τιμές </a:t>
            </a:r>
            <a:r>
              <a:rPr lang="en-US" sz="1600" dirty="0" smtClean="0"/>
              <a:t>pH </a:t>
            </a:r>
            <a:r>
              <a:rPr lang="el-GR" sz="1600" dirty="0" smtClean="0"/>
              <a:t>υπάρχει ισορροπία μεταξύ απασβέστωσης και  επανασβεστίωσης</a:t>
            </a:r>
            <a:endParaRPr lang="da-DK" sz="1400" dirty="0">
              <a:solidFill>
                <a:schemeClr val="tx2">
                  <a:lumMod val="50000"/>
                </a:schemeClr>
              </a:solidFill>
              <a:latin typeface="Arial" pitchFamily="34" charset="0"/>
              <a:ea typeface="ＭＳ Ｐゴシック" pitchFamily="-97" charset="-128"/>
            </a:endParaRPr>
          </a:p>
        </p:txBody>
      </p:sp>
      <p:sp>
        <p:nvSpPr>
          <p:cNvPr id="4" name="Rektangel 8"/>
          <p:cNvSpPr>
            <a:spLocks noChangeArrowheads="1"/>
          </p:cNvSpPr>
          <p:nvPr/>
        </p:nvSpPr>
        <p:spPr bwMode="auto">
          <a:xfrm>
            <a:off x="395536" y="1819796"/>
            <a:ext cx="3583880" cy="3481412"/>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5" name="4 - Εικόνα" descr="Dental erosion caused by acidic beverages or food in the oral cavity.">
            <a:hlinkClick r:id="rId2"/>
          </p:cNvPr>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11560" y="1988840"/>
            <a:ext cx="3168352" cy="3168352"/>
          </a:xfrm>
          <a:prstGeom prst="rect">
            <a:avLst/>
          </a:prstGeom>
          <a:noFill/>
          <a:ln>
            <a:noFill/>
          </a:ln>
        </p:spPr>
      </p:pic>
      <p:sp>
        <p:nvSpPr>
          <p:cNvPr id="6" name="5 - TextBox"/>
          <p:cNvSpPr txBox="1"/>
          <p:nvPr/>
        </p:nvSpPr>
        <p:spPr>
          <a:xfrm>
            <a:off x="395536" y="1124744"/>
            <a:ext cx="8496944" cy="369332"/>
          </a:xfrm>
          <a:prstGeom prst="rect">
            <a:avLst/>
          </a:prstGeom>
          <a:solidFill>
            <a:schemeClr val="bg1">
              <a:lumMod val="50000"/>
            </a:schemeClr>
          </a:solidFill>
        </p:spPr>
        <p:txBody>
          <a:bodyPr wrap="square" rtlCol="0">
            <a:spAutoFit/>
          </a:bodyPr>
          <a:lstStyle/>
          <a:p>
            <a:pPr algn="ctr"/>
            <a:r>
              <a:rPr lang="el-GR" b="1" dirty="0" smtClean="0">
                <a:solidFill>
                  <a:schemeClr val="bg1"/>
                </a:solidFill>
              </a:rPr>
              <a:t>Ο ρόλος των οξέων στη δημιουργία τερηδόνας</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00166" y="1000108"/>
            <a:ext cx="592935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Ρόλος της άμυνας του ξενιστή</a:t>
            </a:r>
            <a:endParaRPr lang="el-GR" b="1" dirty="0">
              <a:solidFill>
                <a:schemeClr val="bg1"/>
              </a:solidFill>
            </a:endParaRPr>
          </a:p>
        </p:txBody>
      </p:sp>
      <p:graphicFrame>
        <p:nvGraphicFramePr>
          <p:cNvPr id="3" name="2 - Διάγραμμα"/>
          <p:cNvGraphicFramePr/>
          <p:nvPr/>
        </p:nvGraphicFramePr>
        <p:xfrm>
          <a:off x="1524000" y="1500174"/>
          <a:ext cx="6096000" cy="4357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503548" y="1044848"/>
          <a:ext cx="8136904"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2015716" y="836712"/>
            <a:ext cx="5112568" cy="646331"/>
          </a:xfrm>
          <a:prstGeom prst="rect">
            <a:avLst/>
          </a:prstGeom>
          <a:solidFill>
            <a:schemeClr val="accent1"/>
          </a:solidFill>
        </p:spPr>
        <p:txBody>
          <a:bodyPr wrap="square" rtlCol="0">
            <a:spAutoFit/>
          </a:bodyPr>
          <a:lstStyle/>
          <a:p>
            <a:pPr algn="ctr"/>
            <a:r>
              <a:rPr lang="el-GR" b="1" dirty="0" smtClean="0">
                <a:solidFill>
                  <a:schemeClr val="bg1"/>
                </a:solidFill>
              </a:rPr>
              <a:t>Ποσοτικές διαφοροποιήσεις μικροβίων στις περιοδοντικές ασθένειες</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619672" y="620688"/>
            <a:ext cx="5256584" cy="369332"/>
          </a:xfrm>
          <a:prstGeom prst="rect">
            <a:avLst/>
          </a:prstGeom>
          <a:solidFill>
            <a:schemeClr val="accent2"/>
          </a:solidFill>
        </p:spPr>
        <p:txBody>
          <a:bodyPr wrap="square" rtlCol="0">
            <a:spAutoFit/>
          </a:bodyPr>
          <a:lstStyle/>
          <a:p>
            <a:r>
              <a:rPr lang="el-GR" b="1" dirty="0" smtClean="0">
                <a:solidFill>
                  <a:schemeClr val="bg1"/>
                </a:solidFill>
              </a:rPr>
              <a:t>Ένα βακτήριο για να θεωρηθεί παθογόνο πρέπει:</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524000"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571604" y="620688"/>
            <a:ext cx="6000792" cy="646331"/>
          </a:xfrm>
          <a:prstGeom prst="rect">
            <a:avLst/>
          </a:prstGeom>
          <a:solidFill>
            <a:schemeClr val="accent1"/>
          </a:solidFill>
        </p:spPr>
        <p:txBody>
          <a:bodyPr wrap="square" rtlCol="0">
            <a:spAutoFit/>
          </a:bodyPr>
          <a:lstStyle/>
          <a:p>
            <a:pPr algn="ctr"/>
            <a:r>
              <a:rPr lang="el-GR" dirty="0" smtClean="0">
                <a:solidFill>
                  <a:schemeClr val="bg1"/>
                </a:solidFill>
              </a:rPr>
              <a:t>Ποιοτικές μεταβολές των μικροβίων στις περιοδοντικές ασθένειες</a:t>
            </a:r>
            <a:endParaRPr lang="el-GR"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476672"/>
            <a:ext cx="5976664" cy="646331"/>
          </a:xfrm>
          <a:prstGeom prst="rect">
            <a:avLst/>
          </a:prstGeom>
          <a:solidFill>
            <a:schemeClr val="accent1"/>
          </a:solidFill>
        </p:spPr>
        <p:txBody>
          <a:bodyPr wrap="square" rtlCol="0">
            <a:spAutoFit/>
          </a:bodyPr>
          <a:lstStyle/>
          <a:p>
            <a:pPr algn="ctr"/>
            <a:r>
              <a:rPr lang="el-GR" b="1" dirty="0" smtClean="0">
                <a:solidFill>
                  <a:schemeClr val="bg1"/>
                </a:solidFill>
              </a:rPr>
              <a:t>Συμπλέγματα βακτηρίων που σχετίζονται με τις περιοδοντικές ασθένειες</a:t>
            </a:r>
            <a:endParaRPr lang="el-GR" b="1" dirty="0">
              <a:solidFill>
                <a:schemeClr val="bg1"/>
              </a:solidFill>
            </a:endParaRPr>
          </a:p>
        </p:txBody>
      </p:sp>
      <p:graphicFrame>
        <p:nvGraphicFramePr>
          <p:cNvPr id="3" name="2 - Διάγραμμα"/>
          <p:cNvGraphicFramePr/>
          <p:nvPr/>
        </p:nvGraphicFramePr>
        <p:xfrm>
          <a:off x="1763688" y="1357298"/>
          <a:ext cx="6096000" cy="3143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5000628" y="5286388"/>
            <a:ext cx="3500462" cy="1200329"/>
          </a:xfrm>
          <a:prstGeom prst="rect">
            <a:avLst/>
          </a:prstGeom>
          <a:solidFill>
            <a:schemeClr val="accent2">
              <a:lumMod val="20000"/>
              <a:lumOff val="80000"/>
            </a:schemeClr>
          </a:solidFill>
          <a:ln>
            <a:solidFill>
              <a:srgbClr val="C00000"/>
            </a:solidFill>
          </a:ln>
        </p:spPr>
        <p:txBody>
          <a:bodyPr wrap="square" rtlCol="0">
            <a:spAutoFit/>
          </a:bodyPr>
          <a:lstStyle/>
          <a:p>
            <a:r>
              <a:rPr lang="el-GR" dirty="0" smtClean="0"/>
              <a:t>Το βακτήριο </a:t>
            </a:r>
            <a:r>
              <a:rPr lang="en-US" b="1" i="1" dirty="0" err="1" smtClean="0"/>
              <a:t>Aggregatibacter</a:t>
            </a:r>
            <a:r>
              <a:rPr lang="el-GR" b="1" i="1" dirty="0" smtClean="0"/>
              <a:t> </a:t>
            </a:r>
            <a:r>
              <a:rPr lang="en-US" b="1" i="1" dirty="0" err="1" smtClean="0"/>
              <a:t>actinomycetemcomitans</a:t>
            </a:r>
            <a:r>
              <a:rPr lang="el-GR" i="1" dirty="0" smtClean="0"/>
              <a:t> </a:t>
            </a:r>
            <a:r>
              <a:rPr lang="el-GR" dirty="0" smtClean="0"/>
              <a:t>θεωρείται το πιο πιθανό αίτιο της επιθετικής περιοδοντίτιδας</a:t>
            </a:r>
            <a:endParaRPr lang="el-GR" dirty="0"/>
          </a:p>
        </p:txBody>
      </p:sp>
      <p:sp>
        <p:nvSpPr>
          <p:cNvPr id="5" name="4 - TextBox"/>
          <p:cNvSpPr txBox="1"/>
          <p:nvPr/>
        </p:nvSpPr>
        <p:spPr>
          <a:xfrm>
            <a:off x="928662" y="4714884"/>
            <a:ext cx="3571900" cy="1477328"/>
          </a:xfrm>
          <a:prstGeom prst="rect">
            <a:avLst/>
          </a:prstGeom>
          <a:solidFill>
            <a:schemeClr val="accent2">
              <a:lumMod val="40000"/>
              <a:lumOff val="60000"/>
            </a:schemeClr>
          </a:solidFill>
          <a:ln>
            <a:solidFill>
              <a:srgbClr val="C00000"/>
            </a:solidFill>
          </a:ln>
        </p:spPr>
        <p:txBody>
          <a:bodyPr wrap="square" rtlCol="0">
            <a:spAutoFit/>
          </a:bodyPr>
          <a:lstStyle/>
          <a:p>
            <a:r>
              <a:rPr lang="el-GR" dirty="0" smtClean="0"/>
              <a:t>Τα βακτήρια της πορτοκαλί ομάδας δεν προκαλούν περιοδοντίτιδα, αλλά η παρουσία τους είναι απαραίτητη για την εγκατάσταση των βακτηρίων της κόκκινης ομάδας</a:t>
            </a:r>
            <a:endParaRPr lang="el-G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55576" y="476672"/>
            <a:ext cx="3816424" cy="400110"/>
          </a:xfrm>
          <a:prstGeom prst="rect">
            <a:avLst/>
          </a:prstGeom>
          <a:solidFill>
            <a:schemeClr val="accent2"/>
          </a:solidFill>
        </p:spPr>
        <p:txBody>
          <a:bodyPr wrap="square" rtlCol="0">
            <a:spAutoFit/>
          </a:bodyPr>
          <a:lstStyle/>
          <a:p>
            <a:r>
              <a:rPr lang="en-US" sz="2000" b="1" i="1" dirty="0" smtClean="0">
                <a:solidFill>
                  <a:schemeClr val="bg1"/>
                </a:solidFill>
              </a:rPr>
              <a:t>Porphyromonas gingivalis</a:t>
            </a:r>
            <a:endParaRPr lang="el-GR" sz="2000" b="1" i="1" dirty="0">
              <a:solidFill>
                <a:schemeClr val="bg1"/>
              </a:solidFill>
            </a:endParaRPr>
          </a:p>
        </p:txBody>
      </p:sp>
      <p:graphicFrame>
        <p:nvGraphicFramePr>
          <p:cNvPr id="3" name="2 - Διάγραμμα"/>
          <p:cNvGraphicFramePr/>
          <p:nvPr/>
        </p:nvGraphicFramePr>
        <p:xfrm>
          <a:off x="323528" y="1052736"/>
          <a:ext cx="5184576"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62" name="Picture 2" descr="http://25.media.tumblr.com/tumblr_lutbmb8Leo1qgl0s1o1_500.jpg"/>
          <p:cNvPicPr>
            <a:picLocks noChangeAspect="1" noChangeArrowheads="1"/>
          </p:cNvPicPr>
          <p:nvPr/>
        </p:nvPicPr>
        <p:blipFill>
          <a:blip r:embed="rId7" cstate="print"/>
          <a:srcRect/>
          <a:stretch>
            <a:fillRect/>
          </a:stretch>
        </p:blipFill>
        <p:spPr bwMode="auto">
          <a:xfrm>
            <a:off x="5580112" y="1916832"/>
            <a:ext cx="3347864" cy="2664296"/>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323528" y="1214422"/>
          <a:ext cx="5391480"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755576" y="476672"/>
            <a:ext cx="3816424" cy="400110"/>
          </a:xfrm>
          <a:prstGeom prst="rect">
            <a:avLst/>
          </a:prstGeom>
          <a:solidFill>
            <a:schemeClr val="accent2"/>
          </a:solidFill>
        </p:spPr>
        <p:txBody>
          <a:bodyPr wrap="square" rtlCol="0">
            <a:spAutoFit/>
          </a:bodyPr>
          <a:lstStyle/>
          <a:p>
            <a:pPr lvl="0"/>
            <a:r>
              <a:rPr lang="en-US" sz="2000" b="1" i="1" dirty="0" smtClean="0">
                <a:solidFill>
                  <a:schemeClr val="bg1"/>
                </a:solidFill>
              </a:rPr>
              <a:t>Tannerella forsythia</a:t>
            </a:r>
            <a:endParaRPr lang="el-GR" sz="2000" b="1" i="1" dirty="0">
              <a:solidFill>
                <a:schemeClr val="bg1"/>
              </a:solidFill>
            </a:endParaRPr>
          </a:p>
        </p:txBody>
      </p:sp>
      <p:pic>
        <p:nvPicPr>
          <p:cNvPr id="1026" name="Picture 2" descr="Αποτέλεσμα εικόνας για tannerella forsythia"/>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02353" y="1955831"/>
            <a:ext cx="3170241" cy="2901929"/>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899592" y="260648"/>
            <a:ext cx="2736304" cy="400110"/>
          </a:xfrm>
          <a:prstGeom prst="rect">
            <a:avLst/>
          </a:prstGeom>
          <a:solidFill>
            <a:schemeClr val="accent1"/>
          </a:solidFill>
        </p:spPr>
        <p:txBody>
          <a:bodyPr wrap="square" rtlCol="0">
            <a:spAutoFit/>
          </a:bodyPr>
          <a:lstStyle/>
          <a:p>
            <a:r>
              <a:rPr lang="en-US" sz="2000" i="1" dirty="0" smtClean="0">
                <a:solidFill>
                  <a:schemeClr val="bg1"/>
                </a:solidFill>
              </a:rPr>
              <a:t>Treponema denticola</a:t>
            </a:r>
            <a:endParaRPr lang="el-GR" sz="2000" i="1" dirty="0">
              <a:solidFill>
                <a:schemeClr val="bg1"/>
              </a:solidFill>
            </a:endParaRPr>
          </a:p>
        </p:txBody>
      </p:sp>
      <p:graphicFrame>
        <p:nvGraphicFramePr>
          <p:cNvPr id="3" name="2 - Διάγραμμα"/>
          <p:cNvGraphicFramePr/>
          <p:nvPr/>
        </p:nvGraphicFramePr>
        <p:xfrm>
          <a:off x="323528" y="1268760"/>
          <a:ext cx="5688632" cy="361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2098" name="Picture 2" descr="http://www.nature.com/bdj/journal/v202/n12/covers/largecover.gif"/>
          <p:cNvPicPr>
            <a:picLocks noChangeAspect="1" noChangeArrowheads="1"/>
          </p:cNvPicPr>
          <p:nvPr/>
        </p:nvPicPr>
        <p:blipFill>
          <a:blip r:embed="rId7" cstate="print"/>
          <a:srcRect/>
          <a:stretch>
            <a:fillRect/>
          </a:stretch>
        </p:blipFill>
        <p:spPr bwMode="auto">
          <a:xfrm>
            <a:off x="6228184" y="2060847"/>
            <a:ext cx="2709301" cy="2304257"/>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755576" y="476672"/>
            <a:ext cx="4608512" cy="400110"/>
          </a:xfrm>
          <a:prstGeom prst="rect">
            <a:avLst/>
          </a:prstGeom>
          <a:solidFill>
            <a:schemeClr val="accent2"/>
          </a:solidFill>
        </p:spPr>
        <p:txBody>
          <a:bodyPr wrap="square" rtlCol="0">
            <a:spAutoFit/>
          </a:bodyPr>
          <a:lstStyle/>
          <a:p>
            <a:r>
              <a:rPr lang="en-US" sz="2000" b="1" i="1" dirty="0" smtClean="0">
                <a:solidFill>
                  <a:schemeClr val="bg1"/>
                </a:solidFill>
              </a:rPr>
              <a:t>Aggregatibacter actinomycetemcomitans</a:t>
            </a:r>
            <a:endParaRPr lang="el-GR" sz="2000" b="1" i="1" dirty="0">
              <a:solidFill>
                <a:schemeClr val="bg1"/>
              </a:solidFill>
            </a:endParaRPr>
          </a:p>
        </p:txBody>
      </p:sp>
      <p:graphicFrame>
        <p:nvGraphicFramePr>
          <p:cNvPr id="4" name="3 - Διάγραμμα"/>
          <p:cNvGraphicFramePr/>
          <p:nvPr/>
        </p:nvGraphicFramePr>
        <p:xfrm>
          <a:off x="323528" y="1268760"/>
          <a:ext cx="5544616" cy="361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3" descr="C:\Documents and Settings\Eleni\Επιφάνεια εργασίας\images.jpg"/>
          <p:cNvPicPr>
            <a:picLocks noChangeAspect="1" noChangeArrowheads="1"/>
          </p:cNvPicPr>
          <p:nvPr/>
        </p:nvPicPr>
        <p:blipFill>
          <a:blip r:embed="rId7" cstate="print"/>
          <a:srcRect l="38991" t="1571" r="33486" b="51298"/>
          <a:stretch>
            <a:fillRect/>
          </a:stretch>
        </p:blipFill>
        <p:spPr bwMode="auto">
          <a:xfrm>
            <a:off x="6429388" y="1785926"/>
            <a:ext cx="2285984" cy="2357454"/>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03376" y="820936"/>
            <a:ext cx="5400600" cy="369332"/>
          </a:xfrm>
          <a:prstGeom prst="rect">
            <a:avLst/>
          </a:prstGeom>
          <a:solidFill>
            <a:schemeClr val="tx2">
              <a:lumMod val="60000"/>
              <a:lumOff val="40000"/>
            </a:schemeClr>
          </a:solidFill>
        </p:spPr>
        <p:txBody>
          <a:bodyPr wrap="square" rtlCol="0">
            <a:spAutoFit/>
          </a:bodyPr>
          <a:lstStyle/>
          <a:p>
            <a:r>
              <a:rPr lang="el-GR" b="1" dirty="0" smtClean="0">
                <a:solidFill>
                  <a:schemeClr val="bg1"/>
                </a:solidFill>
              </a:rPr>
              <a:t>Παράγοντες κινδύνου για τις περιοδοντικές ασθένειες</a:t>
            </a:r>
            <a:endParaRPr lang="el-GR" b="1" dirty="0">
              <a:solidFill>
                <a:schemeClr val="bg1"/>
              </a:solidFill>
            </a:endParaRPr>
          </a:p>
        </p:txBody>
      </p:sp>
      <p:graphicFrame>
        <p:nvGraphicFramePr>
          <p:cNvPr id="4" name="3 - Διάγραμμα"/>
          <p:cNvGraphicFramePr/>
          <p:nvPr/>
        </p:nvGraphicFramePr>
        <p:xfrm>
          <a:off x="1619672" y="16692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123728" y="836712"/>
            <a:ext cx="4536504" cy="2831544"/>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r>
              <a:rPr lang="el-GR" sz="1600" dirty="0" smtClean="0"/>
              <a:t>Το </a:t>
            </a:r>
            <a:r>
              <a:rPr lang="en-US" sz="1600" dirty="0" smtClean="0"/>
              <a:t>pH</a:t>
            </a:r>
            <a:r>
              <a:rPr lang="el-GR" sz="1600" dirty="0" smtClean="0"/>
              <a:t> του στόματος ρυθμίζεται κυρίως από το σάλιο (τιμές </a:t>
            </a:r>
            <a:r>
              <a:rPr lang="en-US" sz="1600" dirty="0" smtClean="0"/>
              <a:t>pH</a:t>
            </a:r>
            <a:r>
              <a:rPr lang="el-GR" sz="1600" dirty="0" smtClean="0"/>
              <a:t> 6,75-7,25)</a:t>
            </a:r>
          </a:p>
          <a:p>
            <a:r>
              <a:rPr lang="el-GR" sz="1600" dirty="0" smtClean="0"/>
              <a:t>Όταν καταναλώνονται τροφές που περιέχουν υδατάνθρακες, τα βακτήρια τους χρησιμοποιούν για το μεταβολισμό τους και παράγουν οξέα, με αποτέλεσμα το </a:t>
            </a:r>
            <a:r>
              <a:rPr lang="en-US" sz="1600" dirty="0" smtClean="0"/>
              <a:t>pH</a:t>
            </a:r>
            <a:r>
              <a:rPr lang="el-GR" sz="1600" dirty="0" smtClean="0"/>
              <a:t> να γίνεται όξινο.</a:t>
            </a:r>
          </a:p>
          <a:p>
            <a:r>
              <a:rPr lang="el-GR" sz="1600" dirty="0" smtClean="0"/>
              <a:t>Το </a:t>
            </a:r>
            <a:r>
              <a:rPr lang="en-US" sz="1600" dirty="0" smtClean="0"/>
              <a:t>pH</a:t>
            </a:r>
            <a:r>
              <a:rPr lang="el-GR" sz="1600" dirty="0" smtClean="0"/>
              <a:t> της οδοντικής πλάκας πέφτει από την τιμή 6,5 στην τιμή 5 τρία λεπτά μετά την διαβροχή των δοντιών με διάλυμα σακχαρόζης</a:t>
            </a:r>
          </a:p>
          <a:p>
            <a:r>
              <a:rPr lang="el-GR" sz="1600" dirty="0" smtClean="0"/>
              <a:t>Το σάλιο επαναφέρει το </a:t>
            </a:r>
            <a:r>
              <a:rPr lang="en-US" sz="1600" dirty="0" smtClean="0"/>
              <a:t>pH</a:t>
            </a:r>
            <a:r>
              <a:rPr lang="el-GR" sz="1600" dirty="0" smtClean="0"/>
              <a:t> στις φυσιολογικές τιμές  περίπου μετά από μία ώρα</a:t>
            </a:r>
            <a:r>
              <a:rPr lang="el-GR" dirty="0" smtClean="0"/>
              <a:t> </a:t>
            </a:r>
            <a:endParaRPr lang="el-GR" dirty="0"/>
          </a:p>
        </p:txBody>
      </p:sp>
      <p:sp>
        <p:nvSpPr>
          <p:cNvPr id="4" name="3 - TextBox"/>
          <p:cNvSpPr txBox="1"/>
          <p:nvPr/>
        </p:nvSpPr>
        <p:spPr>
          <a:xfrm>
            <a:off x="2123728" y="3933056"/>
            <a:ext cx="4536504" cy="2062103"/>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r>
              <a:rPr lang="el-GR" sz="1600" dirty="0" smtClean="0"/>
              <a:t>Υπάρχει ένα «κρίσιμο» </a:t>
            </a:r>
            <a:r>
              <a:rPr lang="en-US" sz="1600" dirty="0" smtClean="0"/>
              <a:t>pH</a:t>
            </a:r>
            <a:r>
              <a:rPr lang="el-GR" sz="1600" dirty="0" smtClean="0"/>
              <a:t> κάτω από το οποίο επικρατεί η απασβέστωση, με αποτέλεσμα τη διάλυση της αδαμαντίνης. Το </a:t>
            </a:r>
            <a:r>
              <a:rPr lang="en-US" sz="1600" dirty="0" smtClean="0"/>
              <a:t>pH</a:t>
            </a:r>
            <a:r>
              <a:rPr lang="el-GR" sz="1600" dirty="0" smtClean="0"/>
              <a:t> αυτό εξαρτάται από:</a:t>
            </a:r>
          </a:p>
          <a:p>
            <a:pPr>
              <a:buFont typeface="Wingdings" pitchFamily="2" charset="2"/>
              <a:buChar char="Ø"/>
            </a:pPr>
            <a:r>
              <a:rPr lang="el-GR" sz="1600" dirty="0" smtClean="0"/>
              <a:t>Τις συγκεντρώσεις των ιόντων στο περιβάλλον</a:t>
            </a:r>
          </a:p>
          <a:p>
            <a:pPr>
              <a:buFont typeface="Wingdings" pitchFamily="2" charset="2"/>
              <a:buChar char="Ø"/>
            </a:pPr>
            <a:r>
              <a:rPr lang="el-GR" sz="1600" dirty="0" smtClean="0"/>
              <a:t>Τη χημική σύσταση του σάλιου</a:t>
            </a:r>
          </a:p>
          <a:p>
            <a:pPr>
              <a:buFont typeface="Wingdings" pitchFamily="2" charset="2"/>
              <a:buChar char="Ø"/>
            </a:pPr>
            <a:r>
              <a:rPr lang="el-GR" sz="1600" dirty="0" smtClean="0"/>
              <a:t>Τη δίαιτα και τις διατροφικές συνήθειες του ατόμου</a:t>
            </a:r>
            <a:endParaRPr lang="el-GR" sz="16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19672" y="692696"/>
            <a:ext cx="5328592" cy="369332"/>
          </a:xfrm>
          <a:prstGeom prst="rect">
            <a:avLst/>
          </a:prstGeom>
          <a:solidFill>
            <a:schemeClr val="tx2">
              <a:lumMod val="60000"/>
              <a:lumOff val="40000"/>
            </a:schemeClr>
          </a:solidFill>
        </p:spPr>
        <p:txBody>
          <a:bodyPr wrap="square" rtlCol="0">
            <a:spAutoFit/>
          </a:bodyPr>
          <a:lstStyle/>
          <a:p>
            <a:r>
              <a:rPr lang="el-GR" dirty="0" smtClean="0">
                <a:solidFill>
                  <a:schemeClr val="bg1"/>
                </a:solidFill>
              </a:rPr>
              <a:t>Προδιάθεση ατόμου ανάπτυξης περιοδοντικής νόσου</a:t>
            </a:r>
            <a:endParaRPr lang="el-GR" dirty="0">
              <a:solidFill>
                <a:schemeClr val="bg1"/>
              </a:solidFill>
            </a:endParaRPr>
          </a:p>
        </p:txBody>
      </p:sp>
      <p:sp>
        <p:nvSpPr>
          <p:cNvPr id="5" name="4 - Ελεύθερη σχεδίαση"/>
          <p:cNvSpPr/>
          <p:nvPr/>
        </p:nvSpPr>
        <p:spPr>
          <a:xfrm>
            <a:off x="3962400" y="1631283"/>
            <a:ext cx="3657600" cy="1238250"/>
          </a:xfrm>
          <a:custGeom>
            <a:avLst/>
            <a:gdLst>
              <a:gd name="connsiteX0" fmla="*/ 0 w 3657600"/>
              <a:gd name="connsiteY0" fmla="*/ 154781 h 1238250"/>
              <a:gd name="connsiteX1" fmla="*/ 3038475 w 3657600"/>
              <a:gd name="connsiteY1" fmla="*/ 154781 h 1238250"/>
              <a:gd name="connsiteX2" fmla="*/ 3038475 w 3657600"/>
              <a:gd name="connsiteY2" fmla="*/ 0 h 1238250"/>
              <a:gd name="connsiteX3" fmla="*/ 3657600 w 3657600"/>
              <a:gd name="connsiteY3" fmla="*/ 619125 h 1238250"/>
              <a:gd name="connsiteX4" fmla="*/ 3038475 w 3657600"/>
              <a:gd name="connsiteY4" fmla="*/ 1238250 h 1238250"/>
              <a:gd name="connsiteX5" fmla="*/ 3038475 w 3657600"/>
              <a:gd name="connsiteY5" fmla="*/ 1083469 h 1238250"/>
              <a:gd name="connsiteX6" fmla="*/ 0 w 3657600"/>
              <a:gd name="connsiteY6" fmla="*/ 1083469 h 1238250"/>
              <a:gd name="connsiteX7" fmla="*/ 0 w 3657600"/>
              <a:gd name="connsiteY7" fmla="*/ 154781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38250">
                <a:moveTo>
                  <a:pt x="0" y="154781"/>
                </a:moveTo>
                <a:lnTo>
                  <a:pt x="3038475" y="154781"/>
                </a:lnTo>
                <a:lnTo>
                  <a:pt x="3038475" y="0"/>
                </a:lnTo>
                <a:lnTo>
                  <a:pt x="3657600" y="619125"/>
                </a:lnTo>
                <a:lnTo>
                  <a:pt x="3038475" y="1238250"/>
                </a:lnTo>
                <a:lnTo>
                  <a:pt x="3038475" y="1083469"/>
                </a:lnTo>
                <a:lnTo>
                  <a:pt x="0" y="1083469"/>
                </a:lnTo>
                <a:lnTo>
                  <a:pt x="0" y="154781"/>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163671" rIns="473234" bIns="163671"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Ανατομικές ανωμαλίες</a:t>
            </a:r>
            <a:endParaRPr lang="el-GR" sz="1400" kern="1200" dirty="0"/>
          </a:p>
          <a:p>
            <a:pPr marL="114300" lvl="1" indent="-114300" algn="l" defTabSz="622300">
              <a:lnSpc>
                <a:spcPct val="90000"/>
              </a:lnSpc>
              <a:spcBef>
                <a:spcPct val="0"/>
              </a:spcBef>
              <a:spcAft>
                <a:spcPct val="15000"/>
              </a:spcAft>
              <a:buChar char="••"/>
            </a:pPr>
            <a:r>
              <a:rPr lang="el-GR" sz="1400" kern="1200" dirty="0" smtClean="0"/>
              <a:t>Δυσπλασίες </a:t>
            </a:r>
            <a:endParaRPr lang="el-GR" sz="1400" kern="1200" dirty="0"/>
          </a:p>
          <a:p>
            <a:pPr marL="114300" lvl="1" indent="-114300" algn="l" defTabSz="622300">
              <a:lnSpc>
                <a:spcPct val="90000"/>
              </a:lnSpc>
              <a:spcBef>
                <a:spcPct val="0"/>
              </a:spcBef>
              <a:spcAft>
                <a:spcPct val="15000"/>
              </a:spcAft>
              <a:buChar char="••"/>
            </a:pPr>
            <a:r>
              <a:rPr lang="el-GR" sz="1400" kern="1200" dirty="0" smtClean="0"/>
              <a:t>Γλυκοπρωτεΐνες της  μεμβράνης των λευκών αιμοσφαιρίων</a:t>
            </a:r>
            <a:endParaRPr lang="el-GR" sz="1400" kern="1200" dirty="0"/>
          </a:p>
        </p:txBody>
      </p:sp>
      <p:sp>
        <p:nvSpPr>
          <p:cNvPr id="6" name="5 - Ελεύθερη σχεδίαση"/>
          <p:cNvSpPr/>
          <p:nvPr/>
        </p:nvSpPr>
        <p:spPr>
          <a:xfrm>
            <a:off x="1524000" y="1631283"/>
            <a:ext cx="2438400" cy="1238250"/>
          </a:xfrm>
          <a:custGeom>
            <a:avLst/>
            <a:gdLst>
              <a:gd name="connsiteX0" fmla="*/ 0 w 2438400"/>
              <a:gd name="connsiteY0" fmla="*/ 206379 h 1238250"/>
              <a:gd name="connsiteX1" fmla="*/ 60447 w 2438400"/>
              <a:gd name="connsiteY1" fmla="*/ 60447 h 1238250"/>
              <a:gd name="connsiteX2" fmla="*/ 206379 w 2438400"/>
              <a:gd name="connsiteY2" fmla="*/ 0 h 1238250"/>
              <a:gd name="connsiteX3" fmla="*/ 2232021 w 2438400"/>
              <a:gd name="connsiteY3" fmla="*/ 0 h 1238250"/>
              <a:gd name="connsiteX4" fmla="*/ 2377953 w 2438400"/>
              <a:gd name="connsiteY4" fmla="*/ 60447 h 1238250"/>
              <a:gd name="connsiteX5" fmla="*/ 2438400 w 2438400"/>
              <a:gd name="connsiteY5" fmla="*/ 206379 h 1238250"/>
              <a:gd name="connsiteX6" fmla="*/ 2438400 w 2438400"/>
              <a:gd name="connsiteY6" fmla="*/ 1031871 h 1238250"/>
              <a:gd name="connsiteX7" fmla="*/ 2377953 w 2438400"/>
              <a:gd name="connsiteY7" fmla="*/ 1177803 h 1238250"/>
              <a:gd name="connsiteX8" fmla="*/ 2232021 w 2438400"/>
              <a:gd name="connsiteY8" fmla="*/ 1238250 h 1238250"/>
              <a:gd name="connsiteX9" fmla="*/ 206379 w 2438400"/>
              <a:gd name="connsiteY9" fmla="*/ 1238250 h 1238250"/>
              <a:gd name="connsiteX10" fmla="*/ 60447 w 2438400"/>
              <a:gd name="connsiteY10" fmla="*/ 1177803 h 1238250"/>
              <a:gd name="connsiteX11" fmla="*/ 0 w 2438400"/>
              <a:gd name="connsiteY11" fmla="*/ 1031871 h 1238250"/>
              <a:gd name="connsiteX12" fmla="*/ 0 w 2438400"/>
              <a:gd name="connsiteY12" fmla="*/ 206379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1238250">
                <a:moveTo>
                  <a:pt x="0" y="206379"/>
                </a:moveTo>
                <a:cubicBezTo>
                  <a:pt x="0" y="151644"/>
                  <a:pt x="21744" y="99151"/>
                  <a:pt x="60447" y="60447"/>
                </a:cubicBezTo>
                <a:cubicBezTo>
                  <a:pt x="99151" y="21743"/>
                  <a:pt x="151644" y="0"/>
                  <a:pt x="206379" y="0"/>
                </a:cubicBezTo>
                <a:lnTo>
                  <a:pt x="2232021" y="0"/>
                </a:lnTo>
                <a:cubicBezTo>
                  <a:pt x="2286756" y="0"/>
                  <a:pt x="2339249" y="21744"/>
                  <a:pt x="2377953" y="60447"/>
                </a:cubicBezTo>
                <a:cubicBezTo>
                  <a:pt x="2416657" y="99151"/>
                  <a:pt x="2438400" y="151644"/>
                  <a:pt x="2438400" y="206379"/>
                </a:cubicBezTo>
                <a:lnTo>
                  <a:pt x="2438400" y="1031871"/>
                </a:lnTo>
                <a:cubicBezTo>
                  <a:pt x="2438400" y="1086606"/>
                  <a:pt x="2416657" y="1139099"/>
                  <a:pt x="2377953" y="1177803"/>
                </a:cubicBezTo>
                <a:cubicBezTo>
                  <a:pt x="2339249" y="1216507"/>
                  <a:pt x="2286756" y="1238250"/>
                  <a:pt x="2232021" y="1238250"/>
                </a:cubicBezTo>
                <a:lnTo>
                  <a:pt x="206379" y="1238250"/>
                </a:lnTo>
                <a:cubicBezTo>
                  <a:pt x="151644" y="1238250"/>
                  <a:pt x="99151" y="1216506"/>
                  <a:pt x="60447" y="1177803"/>
                </a:cubicBezTo>
                <a:cubicBezTo>
                  <a:pt x="21743" y="1139099"/>
                  <a:pt x="0" y="1086606"/>
                  <a:pt x="0" y="1031871"/>
                </a:cubicBezTo>
                <a:lnTo>
                  <a:pt x="0" y="2063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406" tIns="90926" rIns="121406" bIns="90926" numCol="1" spcCol="1270" anchor="ctr" anchorCtr="0">
            <a:noAutofit/>
          </a:bodyPr>
          <a:lstStyle/>
          <a:p>
            <a:pPr lvl="0" algn="ctr" defTabSz="711200">
              <a:lnSpc>
                <a:spcPct val="90000"/>
              </a:lnSpc>
              <a:spcBef>
                <a:spcPct val="0"/>
              </a:spcBef>
              <a:spcAft>
                <a:spcPct val="35000"/>
              </a:spcAft>
            </a:pPr>
            <a:r>
              <a:rPr lang="el-GR" sz="1600" kern="1200" dirty="0" smtClean="0"/>
              <a:t>Γενετικοί παράγοντες</a:t>
            </a:r>
            <a:endParaRPr lang="el-GR" sz="1600" kern="1200" dirty="0"/>
          </a:p>
        </p:txBody>
      </p:sp>
      <p:sp>
        <p:nvSpPr>
          <p:cNvPr id="7" name="6 - Ελεύθερη σχεδίαση"/>
          <p:cNvSpPr/>
          <p:nvPr/>
        </p:nvSpPr>
        <p:spPr>
          <a:xfrm>
            <a:off x="3962400" y="2996952"/>
            <a:ext cx="3657600" cy="1238250"/>
          </a:xfrm>
          <a:custGeom>
            <a:avLst/>
            <a:gdLst>
              <a:gd name="connsiteX0" fmla="*/ 0 w 3657600"/>
              <a:gd name="connsiteY0" fmla="*/ 154781 h 1238250"/>
              <a:gd name="connsiteX1" fmla="*/ 3038475 w 3657600"/>
              <a:gd name="connsiteY1" fmla="*/ 154781 h 1238250"/>
              <a:gd name="connsiteX2" fmla="*/ 3038475 w 3657600"/>
              <a:gd name="connsiteY2" fmla="*/ 0 h 1238250"/>
              <a:gd name="connsiteX3" fmla="*/ 3657600 w 3657600"/>
              <a:gd name="connsiteY3" fmla="*/ 619125 h 1238250"/>
              <a:gd name="connsiteX4" fmla="*/ 3038475 w 3657600"/>
              <a:gd name="connsiteY4" fmla="*/ 1238250 h 1238250"/>
              <a:gd name="connsiteX5" fmla="*/ 3038475 w 3657600"/>
              <a:gd name="connsiteY5" fmla="*/ 1083469 h 1238250"/>
              <a:gd name="connsiteX6" fmla="*/ 0 w 3657600"/>
              <a:gd name="connsiteY6" fmla="*/ 1083469 h 1238250"/>
              <a:gd name="connsiteX7" fmla="*/ 0 w 3657600"/>
              <a:gd name="connsiteY7" fmla="*/ 154781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38250">
                <a:moveTo>
                  <a:pt x="0" y="154781"/>
                </a:moveTo>
                <a:lnTo>
                  <a:pt x="3038475" y="154781"/>
                </a:lnTo>
                <a:lnTo>
                  <a:pt x="3038475" y="0"/>
                </a:lnTo>
                <a:lnTo>
                  <a:pt x="3657600" y="619125"/>
                </a:lnTo>
                <a:lnTo>
                  <a:pt x="3038475" y="1238250"/>
                </a:lnTo>
                <a:lnTo>
                  <a:pt x="3038475" y="1083469"/>
                </a:lnTo>
                <a:lnTo>
                  <a:pt x="0" y="1083469"/>
                </a:lnTo>
                <a:lnTo>
                  <a:pt x="0" y="154781"/>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163671" rIns="473234" bIns="163671"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Πίεση των δοντιών</a:t>
            </a:r>
            <a:endParaRPr lang="el-GR" sz="1400" kern="1200" dirty="0"/>
          </a:p>
          <a:p>
            <a:pPr marL="114300" lvl="1" indent="-114300" algn="l" defTabSz="622300">
              <a:lnSpc>
                <a:spcPct val="90000"/>
              </a:lnSpc>
              <a:spcBef>
                <a:spcPct val="0"/>
              </a:spcBef>
              <a:spcAft>
                <a:spcPct val="15000"/>
              </a:spcAft>
              <a:buChar char="••"/>
            </a:pPr>
            <a:r>
              <a:rPr lang="el-GR" sz="1400" kern="1200" dirty="0" smtClean="0"/>
              <a:t>Κακή στοματική υγιεινή</a:t>
            </a:r>
            <a:endParaRPr lang="el-GR" sz="1400" kern="1200" dirty="0"/>
          </a:p>
          <a:p>
            <a:pPr marL="114300" lvl="1" indent="-114300" algn="l" defTabSz="622300">
              <a:lnSpc>
                <a:spcPct val="90000"/>
              </a:lnSpc>
              <a:spcBef>
                <a:spcPct val="0"/>
              </a:spcBef>
              <a:spcAft>
                <a:spcPct val="15000"/>
              </a:spcAft>
              <a:buChar char="••"/>
            </a:pPr>
            <a:r>
              <a:rPr lang="el-GR" sz="1400" kern="1200" dirty="0" smtClean="0"/>
              <a:t>Ιατρογενή  σφάλματα</a:t>
            </a:r>
            <a:endParaRPr lang="el-GR" sz="1400" kern="1200" dirty="0"/>
          </a:p>
        </p:txBody>
      </p:sp>
      <p:sp>
        <p:nvSpPr>
          <p:cNvPr id="8" name="7 - Ελεύθερη σχεδίαση"/>
          <p:cNvSpPr/>
          <p:nvPr/>
        </p:nvSpPr>
        <p:spPr>
          <a:xfrm>
            <a:off x="1524000" y="2993358"/>
            <a:ext cx="2438400" cy="1238250"/>
          </a:xfrm>
          <a:custGeom>
            <a:avLst/>
            <a:gdLst>
              <a:gd name="connsiteX0" fmla="*/ 0 w 2438400"/>
              <a:gd name="connsiteY0" fmla="*/ 206379 h 1238250"/>
              <a:gd name="connsiteX1" fmla="*/ 60447 w 2438400"/>
              <a:gd name="connsiteY1" fmla="*/ 60447 h 1238250"/>
              <a:gd name="connsiteX2" fmla="*/ 206379 w 2438400"/>
              <a:gd name="connsiteY2" fmla="*/ 0 h 1238250"/>
              <a:gd name="connsiteX3" fmla="*/ 2232021 w 2438400"/>
              <a:gd name="connsiteY3" fmla="*/ 0 h 1238250"/>
              <a:gd name="connsiteX4" fmla="*/ 2377953 w 2438400"/>
              <a:gd name="connsiteY4" fmla="*/ 60447 h 1238250"/>
              <a:gd name="connsiteX5" fmla="*/ 2438400 w 2438400"/>
              <a:gd name="connsiteY5" fmla="*/ 206379 h 1238250"/>
              <a:gd name="connsiteX6" fmla="*/ 2438400 w 2438400"/>
              <a:gd name="connsiteY6" fmla="*/ 1031871 h 1238250"/>
              <a:gd name="connsiteX7" fmla="*/ 2377953 w 2438400"/>
              <a:gd name="connsiteY7" fmla="*/ 1177803 h 1238250"/>
              <a:gd name="connsiteX8" fmla="*/ 2232021 w 2438400"/>
              <a:gd name="connsiteY8" fmla="*/ 1238250 h 1238250"/>
              <a:gd name="connsiteX9" fmla="*/ 206379 w 2438400"/>
              <a:gd name="connsiteY9" fmla="*/ 1238250 h 1238250"/>
              <a:gd name="connsiteX10" fmla="*/ 60447 w 2438400"/>
              <a:gd name="connsiteY10" fmla="*/ 1177803 h 1238250"/>
              <a:gd name="connsiteX11" fmla="*/ 0 w 2438400"/>
              <a:gd name="connsiteY11" fmla="*/ 1031871 h 1238250"/>
              <a:gd name="connsiteX12" fmla="*/ 0 w 2438400"/>
              <a:gd name="connsiteY12" fmla="*/ 206379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1238250">
                <a:moveTo>
                  <a:pt x="0" y="206379"/>
                </a:moveTo>
                <a:cubicBezTo>
                  <a:pt x="0" y="151644"/>
                  <a:pt x="21744" y="99151"/>
                  <a:pt x="60447" y="60447"/>
                </a:cubicBezTo>
                <a:cubicBezTo>
                  <a:pt x="99151" y="21743"/>
                  <a:pt x="151644" y="0"/>
                  <a:pt x="206379" y="0"/>
                </a:cubicBezTo>
                <a:lnTo>
                  <a:pt x="2232021" y="0"/>
                </a:lnTo>
                <a:cubicBezTo>
                  <a:pt x="2286756" y="0"/>
                  <a:pt x="2339249" y="21744"/>
                  <a:pt x="2377953" y="60447"/>
                </a:cubicBezTo>
                <a:cubicBezTo>
                  <a:pt x="2416657" y="99151"/>
                  <a:pt x="2438400" y="151644"/>
                  <a:pt x="2438400" y="206379"/>
                </a:cubicBezTo>
                <a:lnTo>
                  <a:pt x="2438400" y="1031871"/>
                </a:lnTo>
                <a:cubicBezTo>
                  <a:pt x="2438400" y="1086606"/>
                  <a:pt x="2416657" y="1139099"/>
                  <a:pt x="2377953" y="1177803"/>
                </a:cubicBezTo>
                <a:cubicBezTo>
                  <a:pt x="2339249" y="1216507"/>
                  <a:pt x="2286756" y="1238250"/>
                  <a:pt x="2232021" y="1238250"/>
                </a:cubicBezTo>
                <a:lnTo>
                  <a:pt x="206379" y="1238250"/>
                </a:lnTo>
                <a:cubicBezTo>
                  <a:pt x="151644" y="1238250"/>
                  <a:pt x="99151" y="1216506"/>
                  <a:pt x="60447" y="1177803"/>
                </a:cubicBezTo>
                <a:cubicBezTo>
                  <a:pt x="21743" y="1139099"/>
                  <a:pt x="0" y="1086606"/>
                  <a:pt x="0" y="1031871"/>
                </a:cubicBezTo>
                <a:lnTo>
                  <a:pt x="0" y="2063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406" tIns="90926" rIns="121406" bIns="90926" numCol="1" spcCol="1270" anchor="ctr" anchorCtr="0">
            <a:noAutofit/>
          </a:bodyPr>
          <a:lstStyle/>
          <a:p>
            <a:pPr lvl="0" algn="ctr" defTabSz="711200">
              <a:lnSpc>
                <a:spcPct val="90000"/>
              </a:lnSpc>
              <a:spcBef>
                <a:spcPct val="0"/>
              </a:spcBef>
              <a:spcAft>
                <a:spcPct val="35000"/>
              </a:spcAft>
            </a:pPr>
            <a:r>
              <a:rPr lang="el-GR" sz="1600" kern="1200" dirty="0" smtClean="0"/>
              <a:t>Επίκτητοι παράγοντες</a:t>
            </a:r>
            <a:endParaRPr lang="el-GR" sz="1600" kern="1200" dirty="0"/>
          </a:p>
        </p:txBody>
      </p:sp>
      <p:sp>
        <p:nvSpPr>
          <p:cNvPr id="9" name="8 - Ελεύθερη σχεδίαση"/>
          <p:cNvSpPr/>
          <p:nvPr/>
        </p:nvSpPr>
        <p:spPr>
          <a:xfrm>
            <a:off x="3962995" y="4355433"/>
            <a:ext cx="3654028" cy="1449831"/>
          </a:xfrm>
          <a:custGeom>
            <a:avLst/>
            <a:gdLst>
              <a:gd name="connsiteX0" fmla="*/ 0 w 3654028"/>
              <a:gd name="connsiteY0" fmla="*/ 166860 h 1334883"/>
              <a:gd name="connsiteX1" fmla="*/ 2986587 w 3654028"/>
              <a:gd name="connsiteY1" fmla="*/ 166860 h 1334883"/>
              <a:gd name="connsiteX2" fmla="*/ 2986587 w 3654028"/>
              <a:gd name="connsiteY2" fmla="*/ 0 h 1334883"/>
              <a:gd name="connsiteX3" fmla="*/ 3654028 w 3654028"/>
              <a:gd name="connsiteY3" fmla="*/ 667442 h 1334883"/>
              <a:gd name="connsiteX4" fmla="*/ 2986587 w 3654028"/>
              <a:gd name="connsiteY4" fmla="*/ 1334883 h 1334883"/>
              <a:gd name="connsiteX5" fmla="*/ 2986587 w 3654028"/>
              <a:gd name="connsiteY5" fmla="*/ 1168023 h 1334883"/>
              <a:gd name="connsiteX6" fmla="*/ 0 w 3654028"/>
              <a:gd name="connsiteY6" fmla="*/ 1168023 h 1334883"/>
              <a:gd name="connsiteX7" fmla="*/ 0 w 3654028"/>
              <a:gd name="connsiteY7" fmla="*/ 166860 h 133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028" h="1334883">
                <a:moveTo>
                  <a:pt x="0" y="166860"/>
                </a:moveTo>
                <a:lnTo>
                  <a:pt x="2986587" y="166860"/>
                </a:lnTo>
                <a:lnTo>
                  <a:pt x="2986587" y="0"/>
                </a:lnTo>
                <a:lnTo>
                  <a:pt x="3654028" y="667442"/>
                </a:lnTo>
                <a:lnTo>
                  <a:pt x="2986587" y="1334883"/>
                </a:lnTo>
                <a:lnTo>
                  <a:pt x="2986587" y="1168023"/>
                </a:lnTo>
                <a:lnTo>
                  <a:pt x="0" y="1168023"/>
                </a:lnTo>
                <a:lnTo>
                  <a:pt x="0" y="16686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175750" rIns="509471" bIns="175750"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Λήψη φαρμάκων</a:t>
            </a:r>
            <a:endParaRPr lang="el-GR" sz="1400" kern="1200" dirty="0"/>
          </a:p>
          <a:p>
            <a:pPr marL="114300" lvl="1" indent="-114300" algn="l" defTabSz="622300">
              <a:lnSpc>
                <a:spcPct val="90000"/>
              </a:lnSpc>
              <a:spcBef>
                <a:spcPct val="0"/>
              </a:spcBef>
              <a:spcAft>
                <a:spcPct val="15000"/>
              </a:spcAft>
              <a:buChar char="••"/>
            </a:pPr>
            <a:r>
              <a:rPr lang="el-GR" sz="1400" kern="1200" dirty="0" smtClean="0"/>
              <a:t>Ηλικία </a:t>
            </a:r>
            <a:endParaRPr lang="el-GR" sz="1400" kern="1200" dirty="0"/>
          </a:p>
          <a:p>
            <a:pPr marL="114300" lvl="1" indent="-114300" algn="l" defTabSz="622300">
              <a:lnSpc>
                <a:spcPct val="90000"/>
              </a:lnSpc>
              <a:spcBef>
                <a:spcPct val="0"/>
              </a:spcBef>
              <a:spcAft>
                <a:spcPct val="15000"/>
              </a:spcAft>
              <a:buChar char="••"/>
            </a:pPr>
            <a:r>
              <a:rPr lang="el-GR" sz="1400" kern="1200" dirty="0" smtClean="0"/>
              <a:t>Ορμονικές διαταραχές</a:t>
            </a:r>
            <a:endParaRPr lang="el-GR" sz="1400" kern="1200" dirty="0"/>
          </a:p>
          <a:p>
            <a:pPr marL="114300" lvl="1" indent="-114300" algn="l" defTabSz="622300">
              <a:lnSpc>
                <a:spcPct val="90000"/>
              </a:lnSpc>
              <a:spcBef>
                <a:spcPct val="0"/>
              </a:spcBef>
              <a:spcAft>
                <a:spcPct val="15000"/>
              </a:spcAft>
              <a:buChar char="••"/>
            </a:pPr>
            <a:r>
              <a:rPr lang="el-GR" sz="1400" kern="1200" dirty="0" smtClean="0"/>
              <a:t>Διατροφή</a:t>
            </a:r>
            <a:endParaRPr lang="el-GR" sz="1400" kern="1200" dirty="0"/>
          </a:p>
          <a:p>
            <a:pPr marL="114300" lvl="1" indent="-114300" algn="l" defTabSz="622300">
              <a:lnSpc>
                <a:spcPct val="90000"/>
              </a:lnSpc>
              <a:spcBef>
                <a:spcPct val="0"/>
              </a:spcBef>
              <a:spcAft>
                <a:spcPct val="15000"/>
              </a:spcAft>
              <a:buChar char="••"/>
            </a:pPr>
            <a:r>
              <a:rPr lang="el-GR" sz="1400" kern="1200" dirty="0" smtClean="0"/>
              <a:t>νοσήματα</a:t>
            </a:r>
            <a:endParaRPr lang="el-GR" sz="1400" kern="1200" dirty="0"/>
          </a:p>
        </p:txBody>
      </p:sp>
      <p:sp>
        <p:nvSpPr>
          <p:cNvPr id="10" name="9 - Ελεύθερη σχεδίαση"/>
          <p:cNvSpPr/>
          <p:nvPr/>
        </p:nvSpPr>
        <p:spPr>
          <a:xfrm>
            <a:off x="1524000" y="4433084"/>
            <a:ext cx="2436018" cy="1238250"/>
          </a:xfrm>
          <a:custGeom>
            <a:avLst/>
            <a:gdLst>
              <a:gd name="connsiteX0" fmla="*/ 0 w 2436018"/>
              <a:gd name="connsiteY0" fmla="*/ 206379 h 1238250"/>
              <a:gd name="connsiteX1" fmla="*/ 60447 w 2436018"/>
              <a:gd name="connsiteY1" fmla="*/ 60447 h 1238250"/>
              <a:gd name="connsiteX2" fmla="*/ 206379 w 2436018"/>
              <a:gd name="connsiteY2" fmla="*/ 0 h 1238250"/>
              <a:gd name="connsiteX3" fmla="*/ 2229639 w 2436018"/>
              <a:gd name="connsiteY3" fmla="*/ 0 h 1238250"/>
              <a:gd name="connsiteX4" fmla="*/ 2375571 w 2436018"/>
              <a:gd name="connsiteY4" fmla="*/ 60447 h 1238250"/>
              <a:gd name="connsiteX5" fmla="*/ 2436018 w 2436018"/>
              <a:gd name="connsiteY5" fmla="*/ 206379 h 1238250"/>
              <a:gd name="connsiteX6" fmla="*/ 2436018 w 2436018"/>
              <a:gd name="connsiteY6" fmla="*/ 1031871 h 1238250"/>
              <a:gd name="connsiteX7" fmla="*/ 2375571 w 2436018"/>
              <a:gd name="connsiteY7" fmla="*/ 1177803 h 1238250"/>
              <a:gd name="connsiteX8" fmla="*/ 2229639 w 2436018"/>
              <a:gd name="connsiteY8" fmla="*/ 1238250 h 1238250"/>
              <a:gd name="connsiteX9" fmla="*/ 206379 w 2436018"/>
              <a:gd name="connsiteY9" fmla="*/ 1238250 h 1238250"/>
              <a:gd name="connsiteX10" fmla="*/ 60447 w 2436018"/>
              <a:gd name="connsiteY10" fmla="*/ 1177803 h 1238250"/>
              <a:gd name="connsiteX11" fmla="*/ 0 w 2436018"/>
              <a:gd name="connsiteY11" fmla="*/ 1031871 h 1238250"/>
              <a:gd name="connsiteX12" fmla="*/ 0 w 2436018"/>
              <a:gd name="connsiteY12" fmla="*/ 206379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6018" h="1238250">
                <a:moveTo>
                  <a:pt x="0" y="206379"/>
                </a:moveTo>
                <a:cubicBezTo>
                  <a:pt x="0" y="151644"/>
                  <a:pt x="21744" y="99151"/>
                  <a:pt x="60447" y="60447"/>
                </a:cubicBezTo>
                <a:cubicBezTo>
                  <a:pt x="99151" y="21743"/>
                  <a:pt x="151644" y="0"/>
                  <a:pt x="206379" y="0"/>
                </a:cubicBezTo>
                <a:lnTo>
                  <a:pt x="2229639" y="0"/>
                </a:lnTo>
                <a:cubicBezTo>
                  <a:pt x="2284374" y="0"/>
                  <a:pt x="2336867" y="21744"/>
                  <a:pt x="2375571" y="60447"/>
                </a:cubicBezTo>
                <a:cubicBezTo>
                  <a:pt x="2414275" y="99151"/>
                  <a:pt x="2436018" y="151644"/>
                  <a:pt x="2436018" y="206379"/>
                </a:cubicBezTo>
                <a:lnTo>
                  <a:pt x="2436018" y="1031871"/>
                </a:lnTo>
                <a:cubicBezTo>
                  <a:pt x="2436018" y="1086606"/>
                  <a:pt x="2414275" y="1139099"/>
                  <a:pt x="2375571" y="1177803"/>
                </a:cubicBezTo>
                <a:cubicBezTo>
                  <a:pt x="2336867" y="1216507"/>
                  <a:pt x="2284374" y="1238250"/>
                  <a:pt x="2229639" y="1238250"/>
                </a:cubicBezTo>
                <a:lnTo>
                  <a:pt x="206379" y="1238250"/>
                </a:lnTo>
                <a:cubicBezTo>
                  <a:pt x="151644" y="1238250"/>
                  <a:pt x="99151" y="1216506"/>
                  <a:pt x="60447" y="1177803"/>
                </a:cubicBezTo>
                <a:cubicBezTo>
                  <a:pt x="21743" y="1139099"/>
                  <a:pt x="0" y="1086606"/>
                  <a:pt x="0" y="1031871"/>
                </a:cubicBezTo>
                <a:lnTo>
                  <a:pt x="0" y="2063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406" tIns="90926" rIns="121406" bIns="90926" numCol="1" spcCol="1270" anchor="ctr" anchorCtr="0">
            <a:noAutofit/>
          </a:bodyPr>
          <a:lstStyle/>
          <a:p>
            <a:pPr lvl="0" algn="ctr" defTabSz="711200">
              <a:lnSpc>
                <a:spcPct val="90000"/>
              </a:lnSpc>
              <a:spcBef>
                <a:spcPct val="0"/>
              </a:spcBef>
              <a:spcAft>
                <a:spcPct val="35000"/>
              </a:spcAft>
            </a:pPr>
            <a:r>
              <a:rPr lang="el-GR" sz="1600" kern="1200" dirty="0" smtClean="0"/>
              <a:t>Ενδογενείς παράγοντες </a:t>
            </a:r>
            <a:endParaRPr lang="el-GR" sz="1600" kern="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Διάγραμμα"/>
          <p:cNvGraphicFramePr/>
          <p:nvPr/>
        </p:nvGraphicFramePr>
        <p:xfrm>
          <a:off x="1091952" y="836712"/>
          <a:ext cx="6720408"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l_fi"/>
          <p:cNvPicPr>
            <a:picLocks noChangeAspect="1" noChangeArrowheads="1"/>
          </p:cNvPicPr>
          <p:nvPr/>
        </p:nvPicPr>
        <p:blipFill>
          <a:blip r:embed="rId8" cstate="print">
            <a:clrChange>
              <a:clrFrom>
                <a:srgbClr val="F6F7F1"/>
              </a:clrFrom>
              <a:clrTo>
                <a:srgbClr val="F6F7F1">
                  <a:alpha val="0"/>
                </a:srgbClr>
              </a:clrTo>
            </a:clrChange>
          </a:blip>
          <a:srcRect/>
          <a:stretch>
            <a:fillRect/>
          </a:stretch>
        </p:blipFill>
        <p:spPr bwMode="auto">
          <a:xfrm>
            <a:off x="3288196" y="2368475"/>
            <a:ext cx="2808312" cy="2409081"/>
          </a:xfrm>
          <a:prstGeom prst="rect">
            <a:avLst/>
          </a:prstGeom>
          <a:noFill/>
        </p:spPr>
      </p:pic>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6349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5" name="4 - TextBox"/>
          <p:cNvSpPr txBox="1"/>
          <p:nvPr/>
        </p:nvSpPr>
        <p:spPr>
          <a:xfrm>
            <a:off x="2604120" y="692696"/>
            <a:ext cx="3996444" cy="369332"/>
          </a:xfrm>
          <a:prstGeom prst="rect">
            <a:avLst/>
          </a:prstGeom>
          <a:solidFill>
            <a:schemeClr val="bg2">
              <a:lumMod val="50000"/>
            </a:schemeClr>
          </a:solidFill>
        </p:spPr>
        <p:txBody>
          <a:bodyPr wrap="square" rtlCol="0">
            <a:spAutoFit/>
          </a:bodyPr>
          <a:lstStyle/>
          <a:p>
            <a:r>
              <a:rPr lang="el-GR" dirty="0" smtClean="0">
                <a:solidFill>
                  <a:schemeClr val="bg1"/>
                </a:solidFill>
              </a:rPr>
              <a:t>Διάγνωση ουλίτιδας και περιοδοντίτιδας</a:t>
            </a:r>
            <a:endParaRPr lang="el-GR" dirty="0">
              <a:solidFill>
                <a:schemeClr val="bg1"/>
              </a:solidFill>
            </a:endParaRPr>
          </a:p>
        </p:txBody>
      </p:sp>
      <p:sp>
        <p:nvSpPr>
          <p:cNvPr id="8" name="Rectangle 6"/>
          <p:cNvSpPr>
            <a:spLocks noChangeArrowheads="1"/>
          </p:cNvSpPr>
          <p:nvPr/>
        </p:nvSpPr>
        <p:spPr bwMode="auto">
          <a:xfrm rot="10800000" flipV="1">
            <a:off x="1956048" y="3065184"/>
            <a:ext cx="151216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u="none" strike="noStrike" cap="none" normalizeH="0" baseline="0" dirty="0" smtClean="0">
                <a:ln>
                  <a:noFill/>
                </a:ln>
                <a:solidFill>
                  <a:schemeClr val="tx1"/>
                </a:solidFill>
                <a:effectLst/>
                <a:latin typeface="Arial" pitchFamily="34" charset="0"/>
                <a:ea typeface="Times New Roman" pitchFamily="18" charset="0"/>
              </a:rPr>
              <a:t>Μέτρηση του βάθους περιοδοντικού θύλακα με ειδικό όργανο</a:t>
            </a:r>
            <a:endParaRPr kumimoji="0" lang="el-GR" sz="1200" b="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16510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1500166" y="1071546"/>
            <a:ext cx="6215106" cy="369332"/>
          </a:xfrm>
          <a:prstGeom prst="rect">
            <a:avLst/>
          </a:prstGeom>
          <a:solidFill>
            <a:schemeClr val="accent2">
              <a:lumMod val="40000"/>
              <a:lumOff val="60000"/>
            </a:schemeClr>
          </a:solidFill>
        </p:spPr>
        <p:txBody>
          <a:bodyPr wrap="square" rtlCol="0">
            <a:spAutoFit/>
          </a:bodyPr>
          <a:lstStyle/>
          <a:p>
            <a:pPr algn="ctr"/>
            <a:r>
              <a:rPr lang="el-GR" dirty="0" smtClean="0"/>
              <a:t>Δείκτες ανίχνευσης της ενεργότητας της περιοδοντικής νόσου</a:t>
            </a:r>
            <a:endParaRPr lang="el-G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714348" y="1110628"/>
          <a:ext cx="8024826" cy="4175760"/>
        </p:xfrm>
        <a:graphic>
          <a:graphicData uri="http://schemas.openxmlformats.org/drawingml/2006/table">
            <a:tbl>
              <a:tblPr firstRow="1" bandRow="1">
                <a:tableStyleId>{5C22544A-7EE6-4342-B048-85BDC9FD1C3A}</a:tableStyleId>
              </a:tblPr>
              <a:tblGrid>
                <a:gridCol w="4012413"/>
                <a:gridCol w="4012413"/>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Δείκτες ανίχνευσης της ενεργότητας της περιοδοντικής νόσου</a:t>
                      </a:r>
                    </a:p>
                    <a:p>
                      <a:pPr algn="ctr"/>
                      <a:endParaRPr lang="el-GR" dirty="0"/>
                    </a:p>
                  </a:txBody>
                  <a:tcPr/>
                </a:tc>
                <a:tc hMerge="1">
                  <a:txBody>
                    <a:bodyPr/>
                    <a:lstStyle/>
                    <a:p>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Ανίχνευση πιθανών παθογόνων με ανοσολογικές και μοριακές τεχνικές</a:t>
                      </a:r>
                    </a:p>
                    <a:p>
                      <a:endParaRPr lang="el-G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Έχουν αναπτυχθεί ευαίσθητα και γρήγορα τεστ ανίχνευσης των παραπάνω μικροβίων</a:t>
                      </a:r>
                    </a:p>
                    <a:p>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Ανίχνευση ειδικών ενζύμων </a:t>
                      </a:r>
                    </a:p>
                    <a:p>
                      <a:endParaRPr lang="el-G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Σε περιπτώσεις περιοδοντίτιδας αυξάνουν</a:t>
                      </a:r>
                      <a:r>
                        <a:rPr lang="el-GR" sz="1600" baseline="0" dirty="0" smtClean="0"/>
                        <a:t> τα επίπεδα ε</a:t>
                      </a:r>
                      <a:r>
                        <a:rPr lang="el-GR" sz="1600" dirty="0" smtClean="0"/>
                        <a:t>ιδικών ενζύμων στο ουλικό υγρό και στην υποουλική πλάκα</a:t>
                      </a:r>
                    </a:p>
                    <a:p>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Ανίχνευση μεσολαβητών φλεγμονής</a:t>
                      </a:r>
                    </a:p>
                    <a:p>
                      <a:endParaRPr lang="el-GR" sz="1600" dirty="0"/>
                    </a:p>
                  </a:txBody>
                  <a:tcPr/>
                </a:tc>
                <a:tc>
                  <a:txBody>
                    <a:bodyPr/>
                    <a:lstStyle/>
                    <a:p>
                      <a:r>
                        <a:rPr lang="el-GR" sz="1600" dirty="0" smtClean="0"/>
                        <a:t>Τα επίπεδα αυτών των ουσιών δείχνουν ισχυρή συσχέτιση με την ασθένεια και την πρόβλεψη</a:t>
                      </a:r>
                      <a:r>
                        <a:rPr lang="el-GR" sz="1600" baseline="0" dirty="0" smtClean="0"/>
                        <a:t> της εξέλιξής της</a:t>
                      </a:r>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Εκτίμηση των προϊόντων διάσπασης των ιστών</a:t>
                      </a:r>
                    </a:p>
                    <a:p>
                      <a:endParaRPr lang="el-GR" sz="1600" dirty="0"/>
                    </a:p>
                  </a:txBody>
                  <a:tcPr/>
                </a:tc>
                <a:tc>
                  <a:txBody>
                    <a:bodyPr/>
                    <a:lstStyle/>
                    <a:p>
                      <a:r>
                        <a:rPr lang="el-GR" sz="1600" dirty="0" smtClean="0"/>
                        <a:t>Πολλά</a:t>
                      </a:r>
                      <a:r>
                        <a:rPr lang="el-GR" sz="1600" baseline="0" dirty="0" smtClean="0"/>
                        <a:t> προϊόντα από τη διάσπαση και  καταστροφή των κυττάρων των ιστών μπορούν να ανιχνευθούν στο ουλικό υγρό</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Ελεύθερη σχεδίαση"/>
          <p:cNvSpPr/>
          <p:nvPr/>
        </p:nvSpPr>
        <p:spPr>
          <a:xfrm>
            <a:off x="1620416" y="1525240"/>
            <a:ext cx="1934765" cy="4064000"/>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effectLst>
            <a:outerShdw blurRad="76200" dir="18900000" sy="23000" kx="-1200000" algn="bl" rotWithShape="0">
              <a:prstClr val="black">
                <a:alpha val="2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2913380" numCol="1" spcCol="1270" anchor="ctr" anchorCtr="0">
            <a:noAutofit/>
          </a:bodyPr>
          <a:lstStyle/>
          <a:p>
            <a:pPr lvl="0" algn="ctr" defTabSz="800100">
              <a:lnSpc>
                <a:spcPct val="90000"/>
              </a:lnSpc>
              <a:spcBef>
                <a:spcPct val="0"/>
              </a:spcBef>
              <a:spcAft>
                <a:spcPct val="35000"/>
              </a:spcAft>
            </a:pPr>
            <a:r>
              <a:rPr lang="el-GR" sz="1800" kern="1200" dirty="0" smtClean="0"/>
              <a:t>Ανίχνευση βακτηρίων και των προϊόντων τους</a:t>
            </a:r>
            <a:endParaRPr lang="el-GR" sz="1800" kern="1200" dirty="0"/>
          </a:p>
        </p:txBody>
      </p:sp>
      <p:sp>
        <p:nvSpPr>
          <p:cNvPr id="7" name="6 - Ελεύθερη σχεδίαση"/>
          <p:cNvSpPr/>
          <p:nvPr/>
        </p:nvSpPr>
        <p:spPr>
          <a:xfrm>
            <a:off x="1813892" y="2744787"/>
            <a:ext cx="1547812" cy="798413"/>
          </a:xfrm>
          <a:custGeom>
            <a:avLst/>
            <a:gdLst>
              <a:gd name="connsiteX0" fmla="*/ 0 w 1547812"/>
              <a:gd name="connsiteY0" fmla="*/ 79841 h 798413"/>
              <a:gd name="connsiteX1" fmla="*/ 23385 w 1547812"/>
              <a:gd name="connsiteY1" fmla="*/ 23385 h 798413"/>
              <a:gd name="connsiteX2" fmla="*/ 79841 w 1547812"/>
              <a:gd name="connsiteY2" fmla="*/ 0 h 798413"/>
              <a:gd name="connsiteX3" fmla="*/ 1467971 w 1547812"/>
              <a:gd name="connsiteY3" fmla="*/ 0 h 798413"/>
              <a:gd name="connsiteX4" fmla="*/ 1524427 w 1547812"/>
              <a:gd name="connsiteY4" fmla="*/ 23385 h 798413"/>
              <a:gd name="connsiteX5" fmla="*/ 1547812 w 1547812"/>
              <a:gd name="connsiteY5" fmla="*/ 79841 h 798413"/>
              <a:gd name="connsiteX6" fmla="*/ 1547812 w 1547812"/>
              <a:gd name="connsiteY6" fmla="*/ 718572 h 798413"/>
              <a:gd name="connsiteX7" fmla="*/ 1524427 w 1547812"/>
              <a:gd name="connsiteY7" fmla="*/ 775028 h 798413"/>
              <a:gd name="connsiteX8" fmla="*/ 1467971 w 1547812"/>
              <a:gd name="connsiteY8" fmla="*/ 798413 h 798413"/>
              <a:gd name="connsiteX9" fmla="*/ 79841 w 1547812"/>
              <a:gd name="connsiteY9" fmla="*/ 798413 h 798413"/>
              <a:gd name="connsiteX10" fmla="*/ 23385 w 1547812"/>
              <a:gd name="connsiteY10" fmla="*/ 775028 h 798413"/>
              <a:gd name="connsiteX11" fmla="*/ 0 w 1547812"/>
              <a:gd name="connsiteY11" fmla="*/ 718572 h 798413"/>
              <a:gd name="connsiteX12" fmla="*/ 0 w 1547812"/>
              <a:gd name="connsiteY12" fmla="*/ 79841 h 79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798413">
                <a:moveTo>
                  <a:pt x="0" y="79841"/>
                </a:moveTo>
                <a:cubicBezTo>
                  <a:pt x="0" y="58666"/>
                  <a:pt x="8412" y="38358"/>
                  <a:pt x="23385" y="23385"/>
                </a:cubicBezTo>
                <a:cubicBezTo>
                  <a:pt x="38358" y="8412"/>
                  <a:pt x="58666" y="0"/>
                  <a:pt x="79841" y="0"/>
                </a:cubicBezTo>
                <a:lnTo>
                  <a:pt x="1467971" y="0"/>
                </a:lnTo>
                <a:cubicBezTo>
                  <a:pt x="1489146" y="0"/>
                  <a:pt x="1509454" y="8412"/>
                  <a:pt x="1524427" y="23385"/>
                </a:cubicBezTo>
                <a:cubicBezTo>
                  <a:pt x="1539400" y="38358"/>
                  <a:pt x="1547812" y="58666"/>
                  <a:pt x="1547812" y="79841"/>
                </a:cubicBezTo>
                <a:lnTo>
                  <a:pt x="1547812" y="718572"/>
                </a:lnTo>
                <a:cubicBezTo>
                  <a:pt x="1547812" y="739747"/>
                  <a:pt x="1539400" y="760055"/>
                  <a:pt x="1524427" y="775028"/>
                </a:cubicBezTo>
                <a:cubicBezTo>
                  <a:pt x="1509454" y="790001"/>
                  <a:pt x="1489146" y="798413"/>
                  <a:pt x="1467971" y="798413"/>
                </a:cubicBezTo>
                <a:lnTo>
                  <a:pt x="79841" y="798413"/>
                </a:lnTo>
                <a:cubicBezTo>
                  <a:pt x="58666" y="798413"/>
                  <a:pt x="38358" y="790001"/>
                  <a:pt x="23385" y="775028"/>
                </a:cubicBezTo>
                <a:cubicBezTo>
                  <a:pt x="8412" y="760055"/>
                  <a:pt x="0" y="739747"/>
                  <a:pt x="0" y="718572"/>
                </a:cubicBezTo>
                <a:lnTo>
                  <a:pt x="0" y="798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45" tIns="50055" rIns="58945" bIns="50055" numCol="1" spcCol="1270" anchor="ctr" anchorCtr="0">
            <a:noAutofit/>
          </a:bodyPr>
          <a:lstStyle/>
          <a:p>
            <a:pPr lvl="0" algn="ctr" defTabSz="622300">
              <a:lnSpc>
                <a:spcPct val="90000"/>
              </a:lnSpc>
              <a:spcBef>
                <a:spcPct val="0"/>
              </a:spcBef>
              <a:spcAft>
                <a:spcPct val="35000"/>
              </a:spcAft>
            </a:pPr>
            <a:r>
              <a:rPr lang="el-GR" sz="1400" kern="1200" dirty="0" smtClean="0"/>
              <a:t>Μικροσκοπική εξέταση</a:t>
            </a:r>
            <a:endParaRPr lang="el-GR" sz="1400" kern="1200" dirty="0"/>
          </a:p>
        </p:txBody>
      </p:sp>
      <p:sp>
        <p:nvSpPr>
          <p:cNvPr id="8" name="7 - Ελεύθερη σχεδίαση"/>
          <p:cNvSpPr/>
          <p:nvPr/>
        </p:nvSpPr>
        <p:spPr>
          <a:xfrm>
            <a:off x="1813892" y="3666033"/>
            <a:ext cx="1547812" cy="798413"/>
          </a:xfrm>
          <a:custGeom>
            <a:avLst/>
            <a:gdLst>
              <a:gd name="connsiteX0" fmla="*/ 0 w 1547812"/>
              <a:gd name="connsiteY0" fmla="*/ 79841 h 798413"/>
              <a:gd name="connsiteX1" fmla="*/ 23385 w 1547812"/>
              <a:gd name="connsiteY1" fmla="*/ 23385 h 798413"/>
              <a:gd name="connsiteX2" fmla="*/ 79841 w 1547812"/>
              <a:gd name="connsiteY2" fmla="*/ 0 h 798413"/>
              <a:gd name="connsiteX3" fmla="*/ 1467971 w 1547812"/>
              <a:gd name="connsiteY3" fmla="*/ 0 h 798413"/>
              <a:gd name="connsiteX4" fmla="*/ 1524427 w 1547812"/>
              <a:gd name="connsiteY4" fmla="*/ 23385 h 798413"/>
              <a:gd name="connsiteX5" fmla="*/ 1547812 w 1547812"/>
              <a:gd name="connsiteY5" fmla="*/ 79841 h 798413"/>
              <a:gd name="connsiteX6" fmla="*/ 1547812 w 1547812"/>
              <a:gd name="connsiteY6" fmla="*/ 718572 h 798413"/>
              <a:gd name="connsiteX7" fmla="*/ 1524427 w 1547812"/>
              <a:gd name="connsiteY7" fmla="*/ 775028 h 798413"/>
              <a:gd name="connsiteX8" fmla="*/ 1467971 w 1547812"/>
              <a:gd name="connsiteY8" fmla="*/ 798413 h 798413"/>
              <a:gd name="connsiteX9" fmla="*/ 79841 w 1547812"/>
              <a:gd name="connsiteY9" fmla="*/ 798413 h 798413"/>
              <a:gd name="connsiteX10" fmla="*/ 23385 w 1547812"/>
              <a:gd name="connsiteY10" fmla="*/ 775028 h 798413"/>
              <a:gd name="connsiteX11" fmla="*/ 0 w 1547812"/>
              <a:gd name="connsiteY11" fmla="*/ 718572 h 798413"/>
              <a:gd name="connsiteX12" fmla="*/ 0 w 1547812"/>
              <a:gd name="connsiteY12" fmla="*/ 79841 h 79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798413">
                <a:moveTo>
                  <a:pt x="0" y="79841"/>
                </a:moveTo>
                <a:cubicBezTo>
                  <a:pt x="0" y="58666"/>
                  <a:pt x="8412" y="38358"/>
                  <a:pt x="23385" y="23385"/>
                </a:cubicBezTo>
                <a:cubicBezTo>
                  <a:pt x="38358" y="8412"/>
                  <a:pt x="58666" y="0"/>
                  <a:pt x="79841" y="0"/>
                </a:cubicBezTo>
                <a:lnTo>
                  <a:pt x="1467971" y="0"/>
                </a:lnTo>
                <a:cubicBezTo>
                  <a:pt x="1489146" y="0"/>
                  <a:pt x="1509454" y="8412"/>
                  <a:pt x="1524427" y="23385"/>
                </a:cubicBezTo>
                <a:cubicBezTo>
                  <a:pt x="1539400" y="38358"/>
                  <a:pt x="1547812" y="58666"/>
                  <a:pt x="1547812" y="79841"/>
                </a:cubicBezTo>
                <a:lnTo>
                  <a:pt x="1547812" y="718572"/>
                </a:lnTo>
                <a:cubicBezTo>
                  <a:pt x="1547812" y="739747"/>
                  <a:pt x="1539400" y="760055"/>
                  <a:pt x="1524427" y="775028"/>
                </a:cubicBezTo>
                <a:cubicBezTo>
                  <a:pt x="1509454" y="790001"/>
                  <a:pt x="1489146" y="798413"/>
                  <a:pt x="1467971" y="798413"/>
                </a:cubicBezTo>
                <a:lnTo>
                  <a:pt x="79841" y="798413"/>
                </a:lnTo>
                <a:cubicBezTo>
                  <a:pt x="58666" y="798413"/>
                  <a:pt x="38358" y="790001"/>
                  <a:pt x="23385" y="775028"/>
                </a:cubicBezTo>
                <a:cubicBezTo>
                  <a:pt x="8412" y="760055"/>
                  <a:pt x="0" y="739747"/>
                  <a:pt x="0" y="718572"/>
                </a:cubicBezTo>
                <a:lnTo>
                  <a:pt x="0" y="798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45" tIns="50055" rIns="58945" bIns="50055" numCol="1" spcCol="1270" anchor="ctr" anchorCtr="0">
            <a:noAutofit/>
          </a:bodyPr>
          <a:lstStyle/>
          <a:p>
            <a:pPr lvl="0" algn="ctr" defTabSz="622300">
              <a:lnSpc>
                <a:spcPct val="90000"/>
              </a:lnSpc>
              <a:spcBef>
                <a:spcPct val="0"/>
              </a:spcBef>
              <a:spcAft>
                <a:spcPct val="35000"/>
              </a:spcAft>
            </a:pPr>
            <a:r>
              <a:rPr lang="el-GR" sz="1400" kern="1200" dirty="0" smtClean="0"/>
              <a:t>Καλλιέργεια βακτηρίων</a:t>
            </a:r>
            <a:endParaRPr lang="el-GR" sz="1400" kern="1200" dirty="0"/>
          </a:p>
        </p:txBody>
      </p:sp>
      <p:sp>
        <p:nvSpPr>
          <p:cNvPr id="9" name="8 - Ελεύθερη σχεδίαση"/>
          <p:cNvSpPr/>
          <p:nvPr/>
        </p:nvSpPr>
        <p:spPr>
          <a:xfrm>
            <a:off x="1813892" y="4587279"/>
            <a:ext cx="1547812" cy="798413"/>
          </a:xfrm>
          <a:custGeom>
            <a:avLst/>
            <a:gdLst>
              <a:gd name="connsiteX0" fmla="*/ 0 w 1547812"/>
              <a:gd name="connsiteY0" fmla="*/ 79841 h 798413"/>
              <a:gd name="connsiteX1" fmla="*/ 23385 w 1547812"/>
              <a:gd name="connsiteY1" fmla="*/ 23385 h 798413"/>
              <a:gd name="connsiteX2" fmla="*/ 79841 w 1547812"/>
              <a:gd name="connsiteY2" fmla="*/ 0 h 798413"/>
              <a:gd name="connsiteX3" fmla="*/ 1467971 w 1547812"/>
              <a:gd name="connsiteY3" fmla="*/ 0 h 798413"/>
              <a:gd name="connsiteX4" fmla="*/ 1524427 w 1547812"/>
              <a:gd name="connsiteY4" fmla="*/ 23385 h 798413"/>
              <a:gd name="connsiteX5" fmla="*/ 1547812 w 1547812"/>
              <a:gd name="connsiteY5" fmla="*/ 79841 h 798413"/>
              <a:gd name="connsiteX6" fmla="*/ 1547812 w 1547812"/>
              <a:gd name="connsiteY6" fmla="*/ 718572 h 798413"/>
              <a:gd name="connsiteX7" fmla="*/ 1524427 w 1547812"/>
              <a:gd name="connsiteY7" fmla="*/ 775028 h 798413"/>
              <a:gd name="connsiteX8" fmla="*/ 1467971 w 1547812"/>
              <a:gd name="connsiteY8" fmla="*/ 798413 h 798413"/>
              <a:gd name="connsiteX9" fmla="*/ 79841 w 1547812"/>
              <a:gd name="connsiteY9" fmla="*/ 798413 h 798413"/>
              <a:gd name="connsiteX10" fmla="*/ 23385 w 1547812"/>
              <a:gd name="connsiteY10" fmla="*/ 775028 h 798413"/>
              <a:gd name="connsiteX11" fmla="*/ 0 w 1547812"/>
              <a:gd name="connsiteY11" fmla="*/ 718572 h 798413"/>
              <a:gd name="connsiteX12" fmla="*/ 0 w 1547812"/>
              <a:gd name="connsiteY12" fmla="*/ 79841 h 79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798413">
                <a:moveTo>
                  <a:pt x="0" y="79841"/>
                </a:moveTo>
                <a:cubicBezTo>
                  <a:pt x="0" y="58666"/>
                  <a:pt x="8412" y="38358"/>
                  <a:pt x="23385" y="23385"/>
                </a:cubicBezTo>
                <a:cubicBezTo>
                  <a:pt x="38358" y="8412"/>
                  <a:pt x="58666" y="0"/>
                  <a:pt x="79841" y="0"/>
                </a:cubicBezTo>
                <a:lnTo>
                  <a:pt x="1467971" y="0"/>
                </a:lnTo>
                <a:cubicBezTo>
                  <a:pt x="1489146" y="0"/>
                  <a:pt x="1509454" y="8412"/>
                  <a:pt x="1524427" y="23385"/>
                </a:cubicBezTo>
                <a:cubicBezTo>
                  <a:pt x="1539400" y="38358"/>
                  <a:pt x="1547812" y="58666"/>
                  <a:pt x="1547812" y="79841"/>
                </a:cubicBezTo>
                <a:lnTo>
                  <a:pt x="1547812" y="718572"/>
                </a:lnTo>
                <a:cubicBezTo>
                  <a:pt x="1547812" y="739747"/>
                  <a:pt x="1539400" y="760055"/>
                  <a:pt x="1524427" y="775028"/>
                </a:cubicBezTo>
                <a:cubicBezTo>
                  <a:pt x="1509454" y="790001"/>
                  <a:pt x="1489146" y="798413"/>
                  <a:pt x="1467971" y="798413"/>
                </a:cubicBezTo>
                <a:lnTo>
                  <a:pt x="79841" y="798413"/>
                </a:lnTo>
                <a:cubicBezTo>
                  <a:pt x="58666" y="798413"/>
                  <a:pt x="38358" y="790001"/>
                  <a:pt x="23385" y="775028"/>
                </a:cubicBezTo>
                <a:cubicBezTo>
                  <a:pt x="8412" y="760055"/>
                  <a:pt x="0" y="739747"/>
                  <a:pt x="0" y="718572"/>
                </a:cubicBezTo>
                <a:lnTo>
                  <a:pt x="0" y="798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45" tIns="50055" rIns="58945" bIns="50055" numCol="1" spcCol="1270" anchor="ctr" anchorCtr="0">
            <a:noAutofit/>
          </a:bodyPr>
          <a:lstStyle/>
          <a:p>
            <a:pPr lvl="0" algn="ctr" defTabSz="622300">
              <a:lnSpc>
                <a:spcPct val="90000"/>
              </a:lnSpc>
              <a:spcBef>
                <a:spcPct val="0"/>
              </a:spcBef>
              <a:spcAft>
                <a:spcPct val="35000"/>
              </a:spcAft>
            </a:pPr>
            <a:r>
              <a:rPr lang="el-GR" sz="1400" kern="1200" dirty="0" smtClean="0"/>
              <a:t>Ταυτοποίηση βακτηρίων</a:t>
            </a:r>
            <a:endParaRPr lang="el-GR" sz="1400" kern="1200" dirty="0"/>
          </a:p>
        </p:txBody>
      </p:sp>
      <p:sp>
        <p:nvSpPr>
          <p:cNvPr id="10" name="9 - Ελεύθερη σχεδίαση"/>
          <p:cNvSpPr/>
          <p:nvPr/>
        </p:nvSpPr>
        <p:spPr>
          <a:xfrm>
            <a:off x="3700289" y="1525240"/>
            <a:ext cx="1934765" cy="4064000"/>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effectLst>
            <a:outerShdw blurRad="76200" dir="18900000" sy="23000" kx="-1200000" algn="bl" rotWithShape="0">
              <a:prstClr val="black">
                <a:alpha val="2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2913380" numCol="1" spcCol="1270" anchor="ctr" anchorCtr="0">
            <a:noAutofit/>
          </a:bodyPr>
          <a:lstStyle/>
          <a:p>
            <a:pPr lvl="0" algn="ctr" defTabSz="800100">
              <a:lnSpc>
                <a:spcPct val="90000"/>
              </a:lnSpc>
              <a:spcBef>
                <a:spcPct val="0"/>
              </a:spcBef>
              <a:spcAft>
                <a:spcPct val="35000"/>
              </a:spcAft>
            </a:pPr>
            <a:r>
              <a:rPr lang="el-GR" sz="1800" kern="1200" dirty="0" smtClean="0"/>
              <a:t>Καταμέτρηση κυττάρων ξενιστή και των προϊόντων τους</a:t>
            </a:r>
            <a:endParaRPr lang="el-GR" sz="1800" kern="1200" dirty="0"/>
          </a:p>
        </p:txBody>
      </p:sp>
      <p:sp>
        <p:nvSpPr>
          <p:cNvPr id="11" name="10 - Ελεύθερη σχεδίαση"/>
          <p:cNvSpPr/>
          <p:nvPr/>
        </p:nvSpPr>
        <p:spPr>
          <a:xfrm>
            <a:off x="3803574" y="2745630"/>
            <a:ext cx="1728194" cy="1225351"/>
          </a:xfrm>
          <a:custGeom>
            <a:avLst/>
            <a:gdLst>
              <a:gd name="connsiteX0" fmla="*/ 0 w 1728194"/>
              <a:gd name="connsiteY0" fmla="*/ 122535 h 1225351"/>
              <a:gd name="connsiteX1" fmla="*/ 35890 w 1728194"/>
              <a:gd name="connsiteY1" fmla="*/ 35890 h 1225351"/>
              <a:gd name="connsiteX2" fmla="*/ 122535 w 1728194"/>
              <a:gd name="connsiteY2" fmla="*/ 0 h 1225351"/>
              <a:gd name="connsiteX3" fmla="*/ 1605659 w 1728194"/>
              <a:gd name="connsiteY3" fmla="*/ 0 h 1225351"/>
              <a:gd name="connsiteX4" fmla="*/ 1692304 w 1728194"/>
              <a:gd name="connsiteY4" fmla="*/ 35890 h 1225351"/>
              <a:gd name="connsiteX5" fmla="*/ 1728194 w 1728194"/>
              <a:gd name="connsiteY5" fmla="*/ 122535 h 1225351"/>
              <a:gd name="connsiteX6" fmla="*/ 1728194 w 1728194"/>
              <a:gd name="connsiteY6" fmla="*/ 1102816 h 1225351"/>
              <a:gd name="connsiteX7" fmla="*/ 1692304 w 1728194"/>
              <a:gd name="connsiteY7" fmla="*/ 1189461 h 1225351"/>
              <a:gd name="connsiteX8" fmla="*/ 1605659 w 1728194"/>
              <a:gd name="connsiteY8" fmla="*/ 1225351 h 1225351"/>
              <a:gd name="connsiteX9" fmla="*/ 122535 w 1728194"/>
              <a:gd name="connsiteY9" fmla="*/ 1225351 h 1225351"/>
              <a:gd name="connsiteX10" fmla="*/ 35890 w 1728194"/>
              <a:gd name="connsiteY10" fmla="*/ 1189461 h 1225351"/>
              <a:gd name="connsiteX11" fmla="*/ 0 w 1728194"/>
              <a:gd name="connsiteY11" fmla="*/ 1102816 h 1225351"/>
              <a:gd name="connsiteX12" fmla="*/ 0 w 1728194"/>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8194" h="1225351">
                <a:moveTo>
                  <a:pt x="0" y="122535"/>
                </a:moveTo>
                <a:cubicBezTo>
                  <a:pt x="0" y="90037"/>
                  <a:pt x="12910" y="58869"/>
                  <a:pt x="35890" y="35890"/>
                </a:cubicBezTo>
                <a:cubicBezTo>
                  <a:pt x="58870" y="12910"/>
                  <a:pt x="90037" y="0"/>
                  <a:pt x="122535" y="0"/>
                </a:cubicBezTo>
                <a:lnTo>
                  <a:pt x="1605659" y="0"/>
                </a:lnTo>
                <a:cubicBezTo>
                  <a:pt x="1638157" y="0"/>
                  <a:pt x="1669325" y="12910"/>
                  <a:pt x="1692304" y="35890"/>
                </a:cubicBezTo>
                <a:cubicBezTo>
                  <a:pt x="1715284" y="58870"/>
                  <a:pt x="1728194" y="90037"/>
                  <a:pt x="1728194" y="122535"/>
                </a:cubicBezTo>
                <a:lnTo>
                  <a:pt x="1728194" y="1102816"/>
                </a:lnTo>
                <a:cubicBezTo>
                  <a:pt x="1728194" y="1135314"/>
                  <a:pt x="1715284" y="1166482"/>
                  <a:pt x="1692304" y="1189461"/>
                </a:cubicBezTo>
                <a:cubicBezTo>
                  <a:pt x="1669324" y="1212441"/>
                  <a:pt x="1638157" y="1225351"/>
                  <a:pt x="1605659" y="1225351"/>
                </a:cubicBezTo>
                <a:lnTo>
                  <a:pt x="122535" y="1225351"/>
                </a:lnTo>
                <a:cubicBezTo>
                  <a:pt x="90037" y="1225351"/>
                  <a:pt x="58869" y="1212441"/>
                  <a:pt x="35890" y="1189461"/>
                </a:cubicBezTo>
                <a:cubicBezTo>
                  <a:pt x="12910" y="1166481"/>
                  <a:pt x="0" y="1135314"/>
                  <a:pt x="0" y="1102816"/>
                </a:cubicBezTo>
                <a:lnTo>
                  <a:pt x="0" y="1225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449" tIns="62559" rIns="71449" bIns="62559" numCol="1" spcCol="1270" anchor="ctr" anchorCtr="0">
            <a:noAutofit/>
          </a:bodyPr>
          <a:lstStyle/>
          <a:p>
            <a:pPr lvl="0" algn="ctr" defTabSz="622300">
              <a:lnSpc>
                <a:spcPct val="90000"/>
              </a:lnSpc>
              <a:spcBef>
                <a:spcPct val="0"/>
              </a:spcBef>
              <a:spcAft>
                <a:spcPct val="35000"/>
              </a:spcAft>
            </a:pPr>
            <a:r>
              <a:rPr lang="el-GR" sz="1400" kern="1200" dirty="0" smtClean="0"/>
              <a:t>Καταμέτρηση πολυμορφοπύρηνων</a:t>
            </a:r>
            <a:endParaRPr lang="el-GR" sz="1400" kern="1200" dirty="0"/>
          </a:p>
        </p:txBody>
      </p:sp>
      <p:sp>
        <p:nvSpPr>
          <p:cNvPr id="12" name="11 - Ελεύθερη σχεδίαση"/>
          <p:cNvSpPr/>
          <p:nvPr/>
        </p:nvSpPr>
        <p:spPr>
          <a:xfrm>
            <a:off x="3893765" y="4159497"/>
            <a:ext cx="1547812" cy="1225351"/>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449" tIns="62559" rIns="71449" bIns="62559" numCol="1" spcCol="1270" anchor="ctr" anchorCtr="0">
            <a:noAutofit/>
          </a:bodyPr>
          <a:lstStyle/>
          <a:p>
            <a:pPr lvl="0" algn="ctr" defTabSz="622300">
              <a:lnSpc>
                <a:spcPct val="90000"/>
              </a:lnSpc>
              <a:spcBef>
                <a:spcPct val="0"/>
              </a:spcBef>
              <a:spcAft>
                <a:spcPct val="35000"/>
              </a:spcAft>
            </a:pPr>
            <a:r>
              <a:rPr lang="el-GR" sz="1400" kern="1200" dirty="0" smtClean="0"/>
              <a:t>Ανίχνευση λακτοφερίνης, λυσοζύμης και προσταγλαδίνης </a:t>
            </a:r>
            <a:endParaRPr lang="el-GR" sz="1400" kern="1200" dirty="0"/>
          </a:p>
        </p:txBody>
      </p:sp>
      <p:sp>
        <p:nvSpPr>
          <p:cNvPr id="13" name="12 - Ελεύθερη σχεδίαση"/>
          <p:cNvSpPr/>
          <p:nvPr/>
        </p:nvSpPr>
        <p:spPr>
          <a:xfrm>
            <a:off x="5780162" y="1525240"/>
            <a:ext cx="1934765" cy="4064000"/>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effectLst>
            <a:outerShdw blurRad="76200" dir="18900000" sy="23000" kx="-1200000" algn="bl" rotWithShape="0">
              <a:prstClr val="black">
                <a:alpha val="2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2913380" numCol="1" spcCol="1270" anchor="ctr" anchorCtr="0">
            <a:noAutofit/>
          </a:bodyPr>
          <a:lstStyle/>
          <a:p>
            <a:pPr lvl="0" algn="ctr" defTabSz="800100">
              <a:lnSpc>
                <a:spcPct val="90000"/>
              </a:lnSpc>
              <a:spcBef>
                <a:spcPct val="0"/>
              </a:spcBef>
              <a:spcAft>
                <a:spcPct val="35000"/>
              </a:spcAft>
            </a:pPr>
            <a:r>
              <a:rPr lang="el-GR" sz="1800" kern="1200" dirty="0" smtClean="0"/>
              <a:t>Ανίχνευση ουσιών από την τοπική βλάβη των ιστών</a:t>
            </a:r>
            <a:endParaRPr lang="el-GR" sz="1800" kern="1200" dirty="0"/>
          </a:p>
        </p:txBody>
      </p:sp>
      <p:sp>
        <p:nvSpPr>
          <p:cNvPr id="14" name="13 - Ελεύθερη σχεδίαση"/>
          <p:cNvSpPr/>
          <p:nvPr/>
        </p:nvSpPr>
        <p:spPr>
          <a:xfrm>
            <a:off x="5973638" y="2744787"/>
            <a:ext cx="1547812" cy="798413"/>
          </a:xfrm>
          <a:custGeom>
            <a:avLst/>
            <a:gdLst>
              <a:gd name="connsiteX0" fmla="*/ 0 w 1547812"/>
              <a:gd name="connsiteY0" fmla="*/ 79841 h 798413"/>
              <a:gd name="connsiteX1" fmla="*/ 23385 w 1547812"/>
              <a:gd name="connsiteY1" fmla="*/ 23385 h 798413"/>
              <a:gd name="connsiteX2" fmla="*/ 79841 w 1547812"/>
              <a:gd name="connsiteY2" fmla="*/ 0 h 798413"/>
              <a:gd name="connsiteX3" fmla="*/ 1467971 w 1547812"/>
              <a:gd name="connsiteY3" fmla="*/ 0 h 798413"/>
              <a:gd name="connsiteX4" fmla="*/ 1524427 w 1547812"/>
              <a:gd name="connsiteY4" fmla="*/ 23385 h 798413"/>
              <a:gd name="connsiteX5" fmla="*/ 1547812 w 1547812"/>
              <a:gd name="connsiteY5" fmla="*/ 79841 h 798413"/>
              <a:gd name="connsiteX6" fmla="*/ 1547812 w 1547812"/>
              <a:gd name="connsiteY6" fmla="*/ 718572 h 798413"/>
              <a:gd name="connsiteX7" fmla="*/ 1524427 w 1547812"/>
              <a:gd name="connsiteY7" fmla="*/ 775028 h 798413"/>
              <a:gd name="connsiteX8" fmla="*/ 1467971 w 1547812"/>
              <a:gd name="connsiteY8" fmla="*/ 798413 h 798413"/>
              <a:gd name="connsiteX9" fmla="*/ 79841 w 1547812"/>
              <a:gd name="connsiteY9" fmla="*/ 798413 h 798413"/>
              <a:gd name="connsiteX10" fmla="*/ 23385 w 1547812"/>
              <a:gd name="connsiteY10" fmla="*/ 775028 h 798413"/>
              <a:gd name="connsiteX11" fmla="*/ 0 w 1547812"/>
              <a:gd name="connsiteY11" fmla="*/ 718572 h 798413"/>
              <a:gd name="connsiteX12" fmla="*/ 0 w 1547812"/>
              <a:gd name="connsiteY12" fmla="*/ 79841 h 79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798413">
                <a:moveTo>
                  <a:pt x="0" y="79841"/>
                </a:moveTo>
                <a:cubicBezTo>
                  <a:pt x="0" y="58666"/>
                  <a:pt x="8412" y="38358"/>
                  <a:pt x="23385" y="23385"/>
                </a:cubicBezTo>
                <a:cubicBezTo>
                  <a:pt x="38358" y="8412"/>
                  <a:pt x="58666" y="0"/>
                  <a:pt x="79841" y="0"/>
                </a:cubicBezTo>
                <a:lnTo>
                  <a:pt x="1467971" y="0"/>
                </a:lnTo>
                <a:cubicBezTo>
                  <a:pt x="1489146" y="0"/>
                  <a:pt x="1509454" y="8412"/>
                  <a:pt x="1524427" y="23385"/>
                </a:cubicBezTo>
                <a:cubicBezTo>
                  <a:pt x="1539400" y="38358"/>
                  <a:pt x="1547812" y="58666"/>
                  <a:pt x="1547812" y="79841"/>
                </a:cubicBezTo>
                <a:lnTo>
                  <a:pt x="1547812" y="718572"/>
                </a:lnTo>
                <a:cubicBezTo>
                  <a:pt x="1547812" y="739747"/>
                  <a:pt x="1539400" y="760055"/>
                  <a:pt x="1524427" y="775028"/>
                </a:cubicBezTo>
                <a:cubicBezTo>
                  <a:pt x="1509454" y="790001"/>
                  <a:pt x="1489146" y="798413"/>
                  <a:pt x="1467971" y="798413"/>
                </a:cubicBezTo>
                <a:lnTo>
                  <a:pt x="79841" y="798413"/>
                </a:lnTo>
                <a:cubicBezTo>
                  <a:pt x="58666" y="798413"/>
                  <a:pt x="38358" y="790001"/>
                  <a:pt x="23385" y="775028"/>
                </a:cubicBezTo>
                <a:cubicBezTo>
                  <a:pt x="8412" y="760055"/>
                  <a:pt x="0" y="739747"/>
                  <a:pt x="0" y="718572"/>
                </a:cubicBezTo>
                <a:lnTo>
                  <a:pt x="0" y="798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45" tIns="50055" rIns="58945" bIns="50055" numCol="1" spcCol="1270" anchor="ctr" anchorCtr="0">
            <a:noAutofit/>
          </a:bodyPr>
          <a:lstStyle/>
          <a:p>
            <a:pPr lvl="0" algn="ctr" defTabSz="622300">
              <a:lnSpc>
                <a:spcPct val="90000"/>
              </a:lnSpc>
              <a:spcBef>
                <a:spcPct val="0"/>
              </a:spcBef>
              <a:spcAft>
                <a:spcPct val="35000"/>
              </a:spcAft>
            </a:pPr>
            <a:r>
              <a:rPr lang="el-GR" sz="1400" kern="1200" dirty="0" smtClean="0"/>
              <a:t>Καταμέτρηση του υγρού της  ουλοδοντικής σχισμής</a:t>
            </a:r>
            <a:endParaRPr lang="el-GR" sz="1400" kern="1200" dirty="0"/>
          </a:p>
        </p:txBody>
      </p:sp>
      <p:sp>
        <p:nvSpPr>
          <p:cNvPr id="15" name="14 - Ελεύθερη σχεδίαση"/>
          <p:cNvSpPr/>
          <p:nvPr/>
        </p:nvSpPr>
        <p:spPr>
          <a:xfrm>
            <a:off x="5973638" y="3666033"/>
            <a:ext cx="1547812" cy="798413"/>
          </a:xfrm>
          <a:custGeom>
            <a:avLst/>
            <a:gdLst>
              <a:gd name="connsiteX0" fmla="*/ 0 w 1547812"/>
              <a:gd name="connsiteY0" fmla="*/ 79841 h 798413"/>
              <a:gd name="connsiteX1" fmla="*/ 23385 w 1547812"/>
              <a:gd name="connsiteY1" fmla="*/ 23385 h 798413"/>
              <a:gd name="connsiteX2" fmla="*/ 79841 w 1547812"/>
              <a:gd name="connsiteY2" fmla="*/ 0 h 798413"/>
              <a:gd name="connsiteX3" fmla="*/ 1467971 w 1547812"/>
              <a:gd name="connsiteY3" fmla="*/ 0 h 798413"/>
              <a:gd name="connsiteX4" fmla="*/ 1524427 w 1547812"/>
              <a:gd name="connsiteY4" fmla="*/ 23385 h 798413"/>
              <a:gd name="connsiteX5" fmla="*/ 1547812 w 1547812"/>
              <a:gd name="connsiteY5" fmla="*/ 79841 h 798413"/>
              <a:gd name="connsiteX6" fmla="*/ 1547812 w 1547812"/>
              <a:gd name="connsiteY6" fmla="*/ 718572 h 798413"/>
              <a:gd name="connsiteX7" fmla="*/ 1524427 w 1547812"/>
              <a:gd name="connsiteY7" fmla="*/ 775028 h 798413"/>
              <a:gd name="connsiteX8" fmla="*/ 1467971 w 1547812"/>
              <a:gd name="connsiteY8" fmla="*/ 798413 h 798413"/>
              <a:gd name="connsiteX9" fmla="*/ 79841 w 1547812"/>
              <a:gd name="connsiteY9" fmla="*/ 798413 h 798413"/>
              <a:gd name="connsiteX10" fmla="*/ 23385 w 1547812"/>
              <a:gd name="connsiteY10" fmla="*/ 775028 h 798413"/>
              <a:gd name="connsiteX11" fmla="*/ 0 w 1547812"/>
              <a:gd name="connsiteY11" fmla="*/ 718572 h 798413"/>
              <a:gd name="connsiteX12" fmla="*/ 0 w 1547812"/>
              <a:gd name="connsiteY12" fmla="*/ 79841 h 79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798413">
                <a:moveTo>
                  <a:pt x="0" y="79841"/>
                </a:moveTo>
                <a:cubicBezTo>
                  <a:pt x="0" y="58666"/>
                  <a:pt x="8412" y="38358"/>
                  <a:pt x="23385" y="23385"/>
                </a:cubicBezTo>
                <a:cubicBezTo>
                  <a:pt x="38358" y="8412"/>
                  <a:pt x="58666" y="0"/>
                  <a:pt x="79841" y="0"/>
                </a:cubicBezTo>
                <a:lnTo>
                  <a:pt x="1467971" y="0"/>
                </a:lnTo>
                <a:cubicBezTo>
                  <a:pt x="1489146" y="0"/>
                  <a:pt x="1509454" y="8412"/>
                  <a:pt x="1524427" y="23385"/>
                </a:cubicBezTo>
                <a:cubicBezTo>
                  <a:pt x="1539400" y="38358"/>
                  <a:pt x="1547812" y="58666"/>
                  <a:pt x="1547812" y="79841"/>
                </a:cubicBezTo>
                <a:lnTo>
                  <a:pt x="1547812" y="718572"/>
                </a:lnTo>
                <a:cubicBezTo>
                  <a:pt x="1547812" y="739747"/>
                  <a:pt x="1539400" y="760055"/>
                  <a:pt x="1524427" y="775028"/>
                </a:cubicBezTo>
                <a:cubicBezTo>
                  <a:pt x="1509454" y="790001"/>
                  <a:pt x="1489146" y="798413"/>
                  <a:pt x="1467971" y="798413"/>
                </a:cubicBezTo>
                <a:lnTo>
                  <a:pt x="79841" y="798413"/>
                </a:lnTo>
                <a:cubicBezTo>
                  <a:pt x="58666" y="798413"/>
                  <a:pt x="38358" y="790001"/>
                  <a:pt x="23385" y="775028"/>
                </a:cubicBezTo>
                <a:cubicBezTo>
                  <a:pt x="8412" y="760055"/>
                  <a:pt x="0" y="739747"/>
                  <a:pt x="0" y="718572"/>
                </a:cubicBezTo>
                <a:lnTo>
                  <a:pt x="0" y="798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865" tIns="46245" rIns="53865" bIns="46245" numCol="1" spcCol="1270" anchor="ctr" anchorCtr="0">
            <a:noAutofit/>
          </a:bodyPr>
          <a:lstStyle/>
          <a:p>
            <a:pPr lvl="0" algn="ctr" defTabSz="533400">
              <a:lnSpc>
                <a:spcPct val="90000"/>
              </a:lnSpc>
              <a:spcBef>
                <a:spcPct val="0"/>
              </a:spcBef>
              <a:spcAft>
                <a:spcPct val="35000"/>
              </a:spcAft>
            </a:pPr>
            <a:r>
              <a:rPr lang="el-GR" sz="1200" kern="1200" dirty="0" smtClean="0"/>
              <a:t>Προσδιορισμός ηλεκτρολυτών του υγρού της  ουλοδοντικής σχισμής</a:t>
            </a:r>
            <a:endParaRPr lang="el-GR" sz="1200" kern="1200" dirty="0"/>
          </a:p>
        </p:txBody>
      </p:sp>
      <p:sp>
        <p:nvSpPr>
          <p:cNvPr id="16" name="15 - Ελεύθερη σχεδίαση"/>
          <p:cNvSpPr/>
          <p:nvPr/>
        </p:nvSpPr>
        <p:spPr>
          <a:xfrm>
            <a:off x="5973638" y="4587279"/>
            <a:ext cx="1547812" cy="798413"/>
          </a:xfrm>
          <a:custGeom>
            <a:avLst/>
            <a:gdLst>
              <a:gd name="connsiteX0" fmla="*/ 0 w 1547812"/>
              <a:gd name="connsiteY0" fmla="*/ 79841 h 798413"/>
              <a:gd name="connsiteX1" fmla="*/ 23385 w 1547812"/>
              <a:gd name="connsiteY1" fmla="*/ 23385 h 798413"/>
              <a:gd name="connsiteX2" fmla="*/ 79841 w 1547812"/>
              <a:gd name="connsiteY2" fmla="*/ 0 h 798413"/>
              <a:gd name="connsiteX3" fmla="*/ 1467971 w 1547812"/>
              <a:gd name="connsiteY3" fmla="*/ 0 h 798413"/>
              <a:gd name="connsiteX4" fmla="*/ 1524427 w 1547812"/>
              <a:gd name="connsiteY4" fmla="*/ 23385 h 798413"/>
              <a:gd name="connsiteX5" fmla="*/ 1547812 w 1547812"/>
              <a:gd name="connsiteY5" fmla="*/ 79841 h 798413"/>
              <a:gd name="connsiteX6" fmla="*/ 1547812 w 1547812"/>
              <a:gd name="connsiteY6" fmla="*/ 718572 h 798413"/>
              <a:gd name="connsiteX7" fmla="*/ 1524427 w 1547812"/>
              <a:gd name="connsiteY7" fmla="*/ 775028 h 798413"/>
              <a:gd name="connsiteX8" fmla="*/ 1467971 w 1547812"/>
              <a:gd name="connsiteY8" fmla="*/ 798413 h 798413"/>
              <a:gd name="connsiteX9" fmla="*/ 79841 w 1547812"/>
              <a:gd name="connsiteY9" fmla="*/ 798413 h 798413"/>
              <a:gd name="connsiteX10" fmla="*/ 23385 w 1547812"/>
              <a:gd name="connsiteY10" fmla="*/ 775028 h 798413"/>
              <a:gd name="connsiteX11" fmla="*/ 0 w 1547812"/>
              <a:gd name="connsiteY11" fmla="*/ 718572 h 798413"/>
              <a:gd name="connsiteX12" fmla="*/ 0 w 1547812"/>
              <a:gd name="connsiteY12" fmla="*/ 79841 h 79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798413">
                <a:moveTo>
                  <a:pt x="0" y="79841"/>
                </a:moveTo>
                <a:cubicBezTo>
                  <a:pt x="0" y="58666"/>
                  <a:pt x="8412" y="38358"/>
                  <a:pt x="23385" y="23385"/>
                </a:cubicBezTo>
                <a:cubicBezTo>
                  <a:pt x="38358" y="8412"/>
                  <a:pt x="58666" y="0"/>
                  <a:pt x="79841" y="0"/>
                </a:cubicBezTo>
                <a:lnTo>
                  <a:pt x="1467971" y="0"/>
                </a:lnTo>
                <a:cubicBezTo>
                  <a:pt x="1489146" y="0"/>
                  <a:pt x="1509454" y="8412"/>
                  <a:pt x="1524427" y="23385"/>
                </a:cubicBezTo>
                <a:cubicBezTo>
                  <a:pt x="1539400" y="38358"/>
                  <a:pt x="1547812" y="58666"/>
                  <a:pt x="1547812" y="79841"/>
                </a:cubicBezTo>
                <a:lnTo>
                  <a:pt x="1547812" y="718572"/>
                </a:lnTo>
                <a:cubicBezTo>
                  <a:pt x="1547812" y="739747"/>
                  <a:pt x="1539400" y="760055"/>
                  <a:pt x="1524427" y="775028"/>
                </a:cubicBezTo>
                <a:cubicBezTo>
                  <a:pt x="1509454" y="790001"/>
                  <a:pt x="1489146" y="798413"/>
                  <a:pt x="1467971" y="798413"/>
                </a:cubicBezTo>
                <a:lnTo>
                  <a:pt x="79841" y="798413"/>
                </a:lnTo>
                <a:cubicBezTo>
                  <a:pt x="58666" y="798413"/>
                  <a:pt x="38358" y="790001"/>
                  <a:pt x="23385" y="775028"/>
                </a:cubicBezTo>
                <a:cubicBezTo>
                  <a:pt x="8412" y="760055"/>
                  <a:pt x="0" y="739747"/>
                  <a:pt x="0" y="718572"/>
                </a:cubicBezTo>
                <a:lnTo>
                  <a:pt x="0" y="798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45" tIns="50055" rIns="58945" bIns="50055" numCol="1" spcCol="1270" anchor="ctr" anchorCtr="0">
            <a:noAutofit/>
          </a:bodyPr>
          <a:lstStyle/>
          <a:p>
            <a:pPr lvl="0" algn="ctr" defTabSz="622300">
              <a:lnSpc>
                <a:spcPct val="90000"/>
              </a:lnSpc>
              <a:spcBef>
                <a:spcPct val="0"/>
              </a:spcBef>
              <a:spcAft>
                <a:spcPct val="35000"/>
              </a:spcAft>
            </a:pPr>
            <a:r>
              <a:rPr lang="el-GR" sz="1400" kern="1200" dirty="0" smtClean="0"/>
              <a:t>Προσδιορισμός ενδοκυττάριων ενζύμων</a:t>
            </a:r>
            <a:endParaRPr lang="el-GR" sz="1400" kern="1200" dirty="0"/>
          </a:p>
        </p:txBody>
      </p:sp>
      <p:sp>
        <p:nvSpPr>
          <p:cNvPr id="4" name="3 - TextBox"/>
          <p:cNvSpPr txBox="1"/>
          <p:nvPr/>
        </p:nvSpPr>
        <p:spPr>
          <a:xfrm>
            <a:off x="2699792" y="620688"/>
            <a:ext cx="3996444" cy="646331"/>
          </a:xfrm>
          <a:prstGeom prst="rect">
            <a:avLst/>
          </a:prstGeom>
          <a:solidFill>
            <a:schemeClr val="bg2">
              <a:lumMod val="50000"/>
            </a:schemeClr>
          </a:solidFill>
        </p:spPr>
        <p:txBody>
          <a:bodyPr wrap="square" rtlCol="0">
            <a:spAutoFit/>
          </a:bodyPr>
          <a:lstStyle/>
          <a:p>
            <a:pPr algn="ctr"/>
            <a:r>
              <a:rPr lang="el-GR" dirty="0" smtClean="0">
                <a:solidFill>
                  <a:schemeClr val="bg1"/>
                </a:solidFill>
              </a:rPr>
              <a:t>Εργαστηριακές εξετάσεις για τη διάγνωση περιοδοντικών νόσων</a:t>
            </a:r>
            <a:endParaRPr lang="el-GR" dirty="0">
              <a:solidFill>
                <a:schemeClr val="bg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endParaRPr>
          </a:p>
        </p:txBody>
      </p:sp>
      <p:sp>
        <p:nvSpPr>
          <p:cNvPr id="41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410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endParaRPr>
          </a:p>
        </p:txBody>
      </p:sp>
      <p:sp>
        <p:nvSpPr>
          <p:cNvPr id="10" name="9 - Ελεύθερη σχεδίαση"/>
          <p:cNvSpPr/>
          <p:nvPr/>
        </p:nvSpPr>
        <p:spPr>
          <a:xfrm>
            <a:off x="1524029" y="1128077"/>
            <a:ext cx="2848570" cy="1139428"/>
          </a:xfrm>
          <a:custGeom>
            <a:avLst/>
            <a:gdLst>
              <a:gd name="connsiteX0" fmla="*/ 0 w 2848570"/>
              <a:gd name="connsiteY0" fmla="*/ 0 h 1139428"/>
              <a:gd name="connsiteX1" fmla="*/ 2848570 w 2848570"/>
              <a:gd name="connsiteY1" fmla="*/ 0 h 1139428"/>
              <a:gd name="connsiteX2" fmla="*/ 2848570 w 2848570"/>
              <a:gd name="connsiteY2" fmla="*/ 1139428 h 1139428"/>
              <a:gd name="connsiteX3" fmla="*/ 0 w 2848570"/>
              <a:gd name="connsiteY3" fmla="*/ 1139428 h 1139428"/>
              <a:gd name="connsiteX4" fmla="*/ 0 w 2848570"/>
              <a:gd name="connsiteY4" fmla="*/ 0 h 113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39428">
                <a:moveTo>
                  <a:pt x="0" y="0"/>
                </a:moveTo>
                <a:lnTo>
                  <a:pt x="2848570" y="0"/>
                </a:lnTo>
                <a:lnTo>
                  <a:pt x="2848570" y="1139428"/>
                </a:lnTo>
                <a:lnTo>
                  <a:pt x="0" y="11394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l-GR" sz="1600" b="1" kern="1200" dirty="0" smtClean="0">
                <a:solidFill>
                  <a:schemeClr val="bg1"/>
                </a:solidFill>
              </a:rPr>
              <a:t>Σκοπός:</a:t>
            </a:r>
            <a:r>
              <a:rPr lang="el-GR" sz="1600" kern="1200" dirty="0" smtClean="0"/>
              <a:t>  μόνιμη εξάλειψη της φλεγμονής</a:t>
            </a:r>
            <a:endParaRPr lang="el-GR" sz="1600" kern="1200" dirty="0"/>
          </a:p>
        </p:txBody>
      </p:sp>
      <p:sp>
        <p:nvSpPr>
          <p:cNvPr id="11" name="10 - Ελεύθερη σχεδίαση"/>
          <p:cNvSpPr/>
          <p:nvPr/>
        </p:nvSpPr>
        <p:spPr>
          <a:xfrm>
            <a:off x="1524029" y="2267506"/>
            <a:ext cx="2848570" cy="2854800"/>
          </a:xfrm>
          <a:custGeom>
            <a:avLst/>
            <a:gdLst>
              <a:gd name="connsiteX0" fmla="*/ 0 w 2848570"/>
              <a:gd name="connsiteY0" fmla="*/ 0 h 2854800"/>
              <a:gd name="connsiteX1" fmla="*/ 2848570 w 2848570"/>
              <a:gd name="connsiteY1" fmla="*/ 0 h 2854800"/>
              <a:gd name="connsiteX2" fmla="*/ 2848570 w 2848570"/>
              <a:gd name="connsiteY2" fmla="*/ 2854800 h 2854800"/>
              <a:gd name="connsiteX3" fmla="*/ 0 w 2848570"/>
              <a:gd name="connsiteY3" fmla="*/ 2854800 h 2854800"/>
              <a:gd name="connsiteX4" fmla="*/ 0 w 2848570"/>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2854800">
                <a:moveTo>
                  <a:pt x="0" y="0"/>
                </a:moveTo>
                <a:lnTo>
                  <a:pt x="2848570" y="0"/>
                </a:lnTo>
                <a:lnTo>
                  <a:pt x="2848570" y="2854800"/>
                </a:lnTo>
                <a:lnTo>
                  <a:pt x="0" y="2854800"/>
                </a:lnTo>
                <a:lnTo>
                  <a:pt x="0" y="0"/>
                </a:lnTo>
                <a:close/>
              </a:path>
            </a:pathLst>
          </a:custGeom>
          <a:effectLst>
            <a:outerShdw blurRad="152400" dist="317500" dir="5400000" sx="90000" sy="-19000" rotWithShape="0">
              <a:prstClr val="black">
                <a:alpha val="15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Εξάλειψη αιτίων και προδιαθεσιακών παραγόντων</a:t>
            </a:r>
            <a:endParaRPr lang="el-GR" sz="1400" kern="1200" dirty="0"/>
          </a:p>
          <a:p>
            <a:pPr marL="114300" lvl="1" indent="-114300" algn="l" defTabSz="622300">
              <a:lnSpc>
                <a:spcPct val="90000"/>
              </a:lnSpc>
              <a:spcBef>
                <a:spcPct val="0"/>
              </a:spcBef>
              <a:spcAft>
                <a:spcPct val="15000"/>
              </a:spcAft>
              <a:buChar char="••"/>
            </a:pPr>
            <a:r>
              <a:rPr lang="el-GR" sz="1400" kern="1200" dirty="0" smtClean="0"/>
              <a:t>Αποκατάσταση των ιστών που έχουν πάθει βλάβη</a:t>
            </a:r>
            <a:endParaRPr lang="el-GR" sz="1400" kern="1200" dirty="0"/>
          </a:p>
        </p:txBody>
      </p:sp>
      <p:sp>
        <p:nvSpPr>
          <p:cNvPr id="12" name="11 - Ελεύθερη σχεδίαση"/>
          <p:cNvSpPr/>
          <p:nvPr/>
        </p:nvSpPr>
        <p:spPr>
          <a:xfrm>
            <a:off x="4771399" y="1128077"/>
            <a:ext cx="2848570" cy="1139428"/>
          </a:xfrm>
          <a:custGeom>
            <a:avLst/>
            <a:gdLst>
              <a:gd name="connsiteX0" fmla="*/ 0 w 2848570"/>
              <a:gd name="connsiteY0" fmla="*/ 0 h 1139428"/>
              <a:gd name="connsiteX1" fmla="*/ 2848570 w 2848570"/>
              <a:gd name="connsiteY1" fmla="*/ 0 h 1139428"/>
              <a:gd name="connsiteX2" fmla="*/ 2848570 w 2848570"/>
              <a:gd name="connsiteY2" fmla="*/ 1139428 h 1139428"/>
              <a:gd name="connsiteX3" fmla="*/ 0 w 2848570"/>
              <a:gd name="connsiteY3" fmla="*/ 1139428 h 1139428"/>
              <a:gd name="connsiteX4" fmla="*/ 0 w 2848570"/>
              <a:gd name="connsiteY4" fmla="*/ 0 h 113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39428">
                <a:moveTo>
                  <a:pt x="0" y="0"/>
                </a:moveTo>
                <a:lnTo>
                  <a:pt x="2848570" y="0"/>
                </a:lnTo>
                <a:lnTo>
                  <a:pt x="2848570" y="1139428"/>
                </a:lnTo>
                <a:lnTo>
                  <a:pt x="0" y="11394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l-GR" sz="1600" kern="1200" dirty="0" smtClean="0"/>
              <a:t>Μέθοδοι</a:t>
            </a:r>
            <a:endParaRPr lang="el-GR" sz="1600" kern="1200" dirty="0"/>
          </a:p>
        </p:txBody>
      </p:sp>
      <p:sp>
        <p:nvSpPr>
          <p:cNvPr id="13" name="12 - Ελεύθερη σχεδίαση"/>
          <p:cNvSpPr/>
          <p:nvPr/>
        </p:nvSpPr>
        <p:spPr>
          <a:xfrm>
            <a:off x="4771399" y="2267506"/>
            <a:ext cx="2848570" cy="2854800"/>
          </a:xfrm>
          <a:custGeom>
            <a:avLst/>
            <a:gdLst>
              <a:gd name="connsiteX0" fmla="*/ 0 w 2848570"/>
              <a:gd name="connsiteY0" fmla="*/ 0 h 2854800"/>
              <a:gd name="connsiteX1" fmla="*/ 2848570 w 2848570"/>
              <a:gd name="connsiteY1" fmla="*/ 0 h 2854800"/>
              <a:gd name="connsiteX2" fmla="*/ 2848570 w 2848570"/>
              <a:gd name="connsiteY2" fmla="*/ 2854800 h 2854800"/>
              <a:gd name="connsiteX3" fmla="*/ 0 w 2848570"/>
              <a:gd name="connsiteY3" fmla="*/ 2854800 h 2854800"/>
              <a:gd name="connsiteX4" fmla="*/ 0 w 2848570"/>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2854800">
                <a:moveTo>
                  <a:pt x="0" y="0"/>
                </a:moveTo>
                <a:lnTo>
                  <a:pt x="2848570" y="0"/>
                </a:lnTo>
                <a:lnTo>
                  <a:pt x="2848570" y="2854800"/>
                </a:lnTo>
                <a:lnTo>
                  <a:pt x="0" y="2854800"/>
                </a:lnTo>
                <a:lnTo>
                  <a:pt x="0" y="0"/>
                </a:lnTo>
                <a:close/>
              </a:path>
            </a:pathLst>
          </a:custGeom>
          <a:effectLst>
            <a:outerShdw blurRad="152400" dist="317500" dir="5400000" sx="90000" sy="-19000" rotWithShape="0">
              <a:prstClr val="black">
                <a:alpha val="15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l-GR" sz="1400" b="1" kern="1200" dirty="0" smtClean="0"/>
              <a:t>Συντηρητικές: </a:t>
            </a:r>
            <a:r>
              <a:rPr lang="el-GR" sz="1400" kern="1200" dirty="0" smtClean="0"/>
              <a:t>απομάκρυνση της οδοντικής πλάκας και μείωση των παθογόνων βακτηρίων</a:t>
            </a:r>
            <a:endParaRPr lang="el-GR" sz="1400" kern="1200" dirty="0"/>
          </a:p>
          <a:p>
            <a:pPr marL="114300" lvl="1" indent="-114300" algn="l" defTabSz="622300">
              <a:lnSpc>
                <a:spcPct val="90000"/>
              </a:lnSpc>
              <a:spcBef>
                <a:spcPct val="0"/>
              </a:spcBef>
              <a:spcAft>
                <a:spcPct val="15000"/>
              </a:spcAft>
              <a:buChar char="••"/>
            </a:pPr>
            <a:r>
              <a:rPr lang="el-GR" sz="1400" b="1" kern="1200" dirty="0" smtClean="0"/>
              <a:t>Χειρουργικές:</a:t>
            </a:r>
            <a:r>
              <a:rPr lang="el-GR" sz="1400" kern="1200" dirty="0" smtClean="0"/>
              <a:t> αφαίρεση ιστών που έχουν υποστεί μη αντιστρεπτές  βλάβες </a:t>
            </a:r>
            <a:endParaRPr lang="el-GR" sz="1400" kern="1200" dirty="0"/>
          </a:p>
        </p:txBody>
      </p:sp>
      <p:sp>
        <p:nvSpPr>
          <p:cNvPr id="14" name="13 - TextBox"/>
          <p:cNvSpPr txBox="1"/>
          <p:nvPr/>
        </p:nvSpPr>
        <p:spPr>
          <a:xfrm>
            <a:off x="2591780" y="404664"/>
            <a:ext cx="3996444" cy="369332"/>
          </a:xfrm>
          <a:prstGeom prst="rect">
            <a:avLst/>
          </a:prstGeom>
          <a:solidFill>
            <a:schemeClr val="bg2">
              <a:lumMod val="50000"/>
            </a:schemeClr>
          </a:solidFill>
        </p:spPr>
        <p:txBody>
          <a:bodyPr wrap="square" rtlCol="0">
            <a:spAutoFit/>
          </a:bodyPr>
          <a:lstStyle/>
          <a:p>
            <a:r>
              <a:rPr lang="el-GR" dirty="0" smtClean="0">
                <a:solidFill>
                  <a:schemeClr val="bg1"/>
                </a:solidFill>
              </a:rPr>
              <a:t>Θεραπεία ουλίτιδας και περιοδοντίτιδας</a:t>
            </a:r>
            <a:endParaRPr lang="el-GR"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383868" y="764704"/>
            <a:ext cx="2376264" cy="369332"/>
          </a:xfrm>
          <a:prstGeom prst="rect">
            <a:avLst/>
          </a:prstGeom>
          <a:solidFill>
            <a:schemeClr val="accent1"/>
          </a:solidFill>
        </p:spPr>
        <p:txBody>
          <a:bodyPr wrap="square" rtlCol="0">
            <a:spAutoFit/>
          </a:bodyPr>
          <a:lstStyle/>
          <a:p>
            <a:pPr algn="ctr"/>
            <a:r>
              <a:rPr lang="el-GR" b="1" dirty="0" smtClean="0">
                <a:solidFill>
                  <a:schemeClr val="bg1"/>
                </a:solidFill>
              </a:rPr>
              <a:t>Ταξινόμηση ουλίτιδας</a:t>
            </a:r>
            <a:endParaRPr lang="el-GR" b="1" dirty="0">
              <a:solidFill>
                <a:schemeClr val="bg1"/>
              </a:solidFill>
            </a:endParaRPr>
          </a:p>
        </p:txBody>
      </p:sp>
      <p:graphicFrame>
        <p:nvGraphicFramePr>
          <p:cNvPr id="3" name="2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115616" y="620688"/>
          <a:ext cx="756084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7 - Ομάδα"/>
          <p:cNvGrpSpPr/>
          <p:nvPr/>
        </p:nvGrpSpPr>
        <p:grpSpPr>
          <a:xfrm>
            <a:off x="5004048" y="748702"/>
            <a:ext cx="3528392" cy="1384154"/>
            <a:chOff x="4572000" y="748702"/>
            <a:chExt cx="3528392" cy="1384154"/>
          </a:xfrm>
        </p:grpSpPr>
        <p:pic>
          <p:nvPicPr>
            <p:cNvPr id="4" name="il_fi"/>
            <p:cNvPicPr>
              <a:picLocks noChangeAspect="1" noChangeArrowheads="1"/>
            </p:cNvPicPr>
            <p:nvPr/>
          </p:nvPicPr>
          <p:blipFill>
            <a:blip r:embed="rId7" cstate="print"/>
            <a:srcRect/>
            <a:stretch>
              <a:fillRect/>
            </a:stretch>
          </p:blipFill>
          <p:spPr bwMode="auto">
            <a:xfrm>
              <a:off x="4572000" y="748702"/>
              <a:ext cx="1728192" cy="1384154"/>
            </a:xfrm>
            <a:prstGeom prst="rect">
              <a:avLst/>
            </a:prstGeom>
            <a:noFill/>
          </p:spPr>
        </p:pic>
        <p:grpSp>
          <p:nvGrpSpPr>
            <p:cNvPr id="7" name="6 - Ομάδα"/>
            <p:cNvGrpSpPr/>
            <p:nvPr/>
          </p:nvGrpSpPr>
          <p:grpSpPr>
            <a:xfrm>
              <a:off x="6372200" y="764704"/>
              <a:ext cx="1728192" cy="1368152"/>
              <a:chOff x="6804248" y="764704"/>
              <a:chExt cx="1728192" cy="1368152"/>
            </a:xfrm>
          </p:grpSpPr>
          <p:sp>
            <p:nvSpPr>
              <p:cNvPr id="6" name="5 - Ορθογώνιο"/>
              <p:cNvSpPr/>
              <p:nvPr/>
            </p:nvSpPr>
            <p:spPr>
              <a:xfrm>
                <a:off x="6804248" y="764704"/>
                <a:ext cx="1728192" cy="136815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9"/>
              <p:cNvSpPr>
                <a:spLocks noChangeArrowheads="1"/>
              </p:cNvSpPr>
              <p:nvPr/>
            </p:nvSpPr>
            <p:spPr bwMode="auto">
              <a:xfrm>
                <a:off x="6804248" y="836712"/>
                <a:ext cx="172819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u="none" strike="noStrike" cap="none" normalizeH="0" baseline="0" dirty="0" smtClean="0">
                    <a:ln>
                      <a:noFill/>
                    </a:ln>
                    <a:solidFill>
                      <a:schemeClr val="tx1"/>
                    </a:solidFill>
                    <a:effectLst/>
                    <a:latin typeface="Arial" pitchFamily="34" charset="0"/>
                    <a:ea typeface="Times New Roman" pitchFamily="18" charset="0"/>
                  </a:rPr>
                  <a:t>Φωτογραφία ούλων με ουλίτιδα.  Τα ούλα γίνονται κόκκινα και στιλπνά, παρουσιάζουν οίδημα και ματώνουν εύκολα</a:t>
                </a:r>
                <a:endParaRPr kumimoji="0" lang="el-GR" sz="1200" b="0" u="none" strike="noStrike" cap="none" normalizeH="0" baseline="0" dirty="0" smtClean="0">
                  <a:ln>
                    <a:noFill/>
                  </a:ln>
                  <a:solidFill>
                    <a:schemeClr val="tx1"/>
                  </a:solidFill>
                  <a:effectLst/>
                  <a:latin typeface="Arial" pitchFamily="34" charset="0"/>
                </a:endParaRPr>
              </a:p>
            </p:txBody>
          </p:sp>
        </p:gr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123728" y="476672"/>
            <a:ext cx="4824536" cy="1600438"/>
          </a:xfrm>
          <a:prstGeom prst="rect">
            <a:avLst/>
          </a:prstGeom>
          <a:solidFill>
            <a:schemeClr val="accent2">
              <a:lumMod val="40000"/>
              <a:lumOff val="60000"/>
            </a:schemeClr>
          </a:solidFill>
          <a:ln>
            <a:solidFill>
              <a:schemeClr val="accent2">
                <a:lumMod val="75000"/>
              </a:schemeClr>
            </a:solidFill>
          </a:ln>
        </p:spPr>
        <p:txBody>
          <a:bodyPr wrap="square" rtlCol="0">
            <a:spAutoFit/>
          </a:bodyPr>
          <a:lstStyle/>
          <a:p>
            <a:pPr algn="ctr"/>
            <a:r>
              <a:rPr lang="el-GR" sz="1600" b="1" dirty="0" smtClean="0"/>
              <a:t>Αίτια της ουλίτιδας</a:t>
            </a:r>
          </a:p>
          <a:p>
            <a:r>
              <a:rPr lang="el-GR" sz="1600" dirty="0" smtClean="0"/>
              <a:t>Γενικά, αιτία της ουλίτιδας θεωρείται η κακή στοματική υγιεινή που έχει αποτέλεσμα:</a:t>
            </a:r>
          </a:p>
          <a:p>
            <a:pPr>
              <a:buFont typeface="Wingdings" pitchFamily="2" charset="2"/>
              <a:buChar char="§"/>
            </a:pPr>
            <a:r>
              <a:rPr lang="el-GR" sz="1600" dirty="0" smtClean="0"/>
              <a:t>αύξηση των μικροβίων της οδοντική πλάκας </a:t>
            </a:r>
          </a:p>
          <a:p>
            <a:pPr>
              <a:buFont typeface="Wingdings" pitchFamily="2" charset="2"/>
              <a:buChar char="§"/>
            </a:pPr>
            <a:r>
              <a:rPr lang="el-GR" sz="1600" dirty="0" smtClean="0"/>
              <a:t>δημιουργία τρυγίας </a:t>
            </a:r>
          </a:p>
          <a:p>
            <a:pPr>
              <a:buFont typeface="Wingdings" pitchFamily="2" charset="2"/>
              <a:buChar char="§"/>
            </a:pPr>
            <a:r>
              <a:rPr lang="el-GR" sz="1600" dirty="0" smtClean="0"/>
              <a:t>αύξηση της αναλογίας ορισμένων μικροβίων </a:t>
            </a:r>
            <a:endParaRPr lang="el-GR" sz="1600" dirty="0"/>
          </a:p>
        </p:txBody>
      </p:sp>
      <p:sp>
        <p:nvSpPr>
          <p:cNvPr id="4" name="3 - TextBox"/>
          <p:cNvSpPr txBox="1"/>
          <p:nvPr/>
        </p:nvSpPr>
        <p:spPr>
          <a:xfrm>
            <a:off x="2123728" y="2393012"/>
            <a:ext cx="4824536" cy="1107996"/>
          </a:xfrm>
          <a:prstGeom prst="rect">
            <a:avLst/>
          </a:prstGeom>
          <a:solidFill>
            <a:schemeClr val="accent2">
              <a:lumMod val="60000"/>
              <a:lumOff val="40000"/>
            </a:schemeClr>
          </a:solidFill>
          <a:ln>
            <a:solidFill>
              <a:schemeClr val="accent1">
                <a:lumMod val="75000"/>
              </a:schemeClr>
            </a:solidFill>
          </a:ln>
        </p:spPr>
        <p:txBody>
          <a:bodyPr wrap="square" rtlCol="0">
            <a:spAutoFit/>
          </a:bodyPr>
          <a:lstStyle/>
          <a:p>
            <a:pPr algn="ctr"/>
            <a:r>
              <a:rPr lang="el-GR" sz="1600" b="1" dirty="0" smtClean="0"/>
              <a:t>Διάγνωση της ουλίτιδας</a:t>
            </a:r>
          </a:p>
          <a:p>
            <a:r>
              <a:rPr lang="el-GR" sz="1600" dirty="0" smtClean="0"/>
              <a:t>Η διάγνωση στηρίζεται στην κλινική εικόνα ,τα συμπτώματα, την αυξημένη οδοντική πλάκα, την παρουσία φλεγμονής και την πρόκληση αιμορραγίας</a:t>
            </a:r>
            <a:endParaRPr lang="el-GR" sz="1600" dirty="0"/>
          </a:p>
        </p:txBody>
      </p:sp>
      <p:sp>
        <p:nvSpPr>
          <p:cNvPr id="5" name="4 - TextBox"/>
          <p:cNvSpPr txBox="1"/>
          <p:nvPr/>
        </p:nvSpPr>
        <p:spPr>
          <a:xfrm>
            <a:off x="2123728" y="3814589"/>
            <a:ext cx="4824536" cy="2339102"/>
          </a:xfrm>
          <a:prstGeom prst="rect">
            <a:avLst/>
          </a:prstGeom>
          <a:solidFill>
            <a:schemeClr val="accent2">
              <a:lumMod val="60000"/>
              <a:lumOff val="40000"/>
            </a:schemeClr>
          </a:solidFill>
          <a:ln>
            <a:solidFill>
              <a:schemeClr val="accent1">
                <a:lumMod val="75000"/>
              </a:schemeClr>
            </a:solidFill>
          </a:ln>
        </p:spPr>
        <p:txBody>
          <a:bodyPr wrap="square" rtlCol="0">
            <a:spAutoFit/>
          </a:bodyPr>
          <a:lstStyle/>
          <a:p>
            <a:pPr algn="ctr"/>
            <a:r>
              <a:rPr lang="el-GR" b="1" dirty="0" smtClean="0"/>
              <a:t>Θεραπεία της ουλίτιδας</a:t>
            </a:r>
          </a:p>
          <a:p>
            <a:r>
              <a:rPr lang="el-GR" sz="1600" dirty="0" smtClean="0"/>
              <a:t>Στόχος της θεραπείας είναι η εξάλειψη ή ο περιορισμός των αιτίων της ουλίτιδας και αποκατάσταση της φυσιολογικής μορφολογίας των ούλων. Τα παραπάνω επιτυγχάνονται με αφαίρεση της οδοντικής πλάκας και της τρυγίας και όλων των παραγόντων που βοηθούν στην κατακράτησή της. Σε περιπτώσεις υπερπλασίας των ούλων πρέπει να γίνεται </a:t>
            </a:r>
            <a:r>
              <a:rPr lang="el-GR" sz="1600" dirty="0" err="1" smtClean="0"/>
              <a:t>ουλεκτομή</a:t>
            </a:r>
            <a:r>
              <a:rPr lang="el-GR" sz="1600" dirty="0" smtClean="0"/>
              <a:t> και </a:t>
            </a:r>
            <a:r>
              <a:rPr lang="el-GR" sz="1600" dirty="0" err="1" smtClean="0"/>
              <a:t>ουλοπλαστική</a:t>
            </a:r>
            <a:endParaRPr lang="el-GR"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70"/>
          <p:cNvGrpSpPr>
            <a:grpSpLocks/>
          </p:cNvGrpSpPr>
          <p:nvPr/>
        </p:nvGrpSpPr>
        <p:grpSpPr bwMode="auto">
          <a:xfrm>
            <a:off x="2051720" y="1556792"/>
            <a:ext cx="5184576" cy="4464496"/>
            <a:chOff x="2763143" y="2146300"/>
            <a:chExt cx="3629203" cy="4092455"/>
          </a:xfrm>
        </p:grpSpPr>
        <p:sp>
          <p:nvSpPr>
            <p:cNvPr id="43" name="Rektangel 42"/>
            <p:cNvSpPr>
              <a:spLocks noChangeArrowheads="1"/>
            </p:cNvSpPr>
            <p:nvPr/>
          </p:nvSpPr>
          <p:spPr bwMode="auto">
            <a:xfrm>
              <a:off x="4635351" y="2146300"/>
              <a:ext cx="1656184" cy="1179513"/>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44" name="Højrepil 43"/>
            <p:cNvSpPr/>
            <p:nvPr/>
          </p:nvSpPr>
          <p:spPr bwMode="auto">
            <a:xfrm rot="16200000">
              <a:off x="5145534" y="3004269"/>
              <a:ext cx="485775" cy="354013"/>
            </a:xfrm>
            <a:prstGeom prst="rightArrow">
              <a:avLst>
                <a:gd name="adj1" fmla="val 50000"/>
                <a:gd name="adj2" fmla="val 82469"/>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46" name="Rektangel 45"/>
            <p:cNvSpPr>
              <a:spLocks noChangeArrowheads="1"/>
            </p:cNvSpPr>
            <p:nvPr/>
          </p:nvSpPr>
          <p:spPr bwMode="auto">
            <a:xfrm>
              <a:off x="4635351" y="3442444"/>
              <a:ext cx="1656184" cy="1179512"/>
            </a:xfrm>
            <a:prstGeom prst="rect">
              <a:avLst/>
            </a:prstGeom>
            <a:gradFill rotWithShape="1">
              <a:gsLst>
                <a:gs pos="0">
                  <a:schemeClr val="accent1"/>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noProof="1">
                <a:solidFill>
                  <a:srgbClr val="FFFFFF"/>
                </a:solidFill>
                <a:latin typeface="Arial" pitchFamily="34" charset="0"/>
                <a:ea typeface="ＭＳ Ｐゴシック" pitchFamily="-97" charset="-128"/>
              </a:endParaRPr>
            </a:p>
          </p:txBody>
        </p:sp>
        <p:sp>
          <p:nvSpPr>
            <p:cNvPr id="47" name="Højrepil 46"/>
            <p:cNvSpPr/>
            <p:nvPr/>
          </p:nvSpPr>
          <p:spPr bwMode="auto">
            <a:xfrm rot="16200000">
              <a:off x="5216368" y="4432707"/>
              <a:ext cx="485775" cy="354012"/>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48" name="Rektangel 47"/>
            <p:cNvSpPr>
              <a:spLocks noChangeArrowheads="1"/>
            </p:cNvSpPr>
            <p:nvPr/>
          </p:nvSpPr>
          <p:spPr bwMode="auto">
            <a:xfrm>
              <a:off x="4728961" y="4852601"/>
              <a:ext cx="1656184" cy="13861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63" name="Højrepil 62"/>
            <p:cNvSpPr/>
            <p:nvPr/>
          </p:nvSpPr>
          <p:spPr bwMode="auto">
            <a:xfrm>
              <a:off x="4308120" y="5423077"/>
              <a:ext cx="486171" cy="353627"/>
            </a:xfrm>
            <a:prstGeom prst="rightArrow">
              <a:avLst>
                <a:gd name="adj1" fmla="val 50000"/>
                <a:gd name="adj2" fmla="val 82469"/>
              </a:avLst>
            </a:prstGeom>
            <a:gradFill flip="none" rotWithShape="1">
              <a:gsLst>
                <a:gs pos="100000">
                  <a:schemeClr val="bg2"/>
                </a:gs>
                <a:gs pos="0">
                  <a:schemeClr val="tx1"/>
                </a:gs>
              </a:gsLst>
              <a:lin ang="0" scaled="0"/>
              <a:tileRect/>
            </a:gradFill>
            <a:ln w="6350">
              <a:solidFill>
                <a:schemeClr val="bg2">
                  <a:lumMod val="50000"/>
                </a:schemeClr>
              </a:solidFill>
            </a:ln>
            <a:effectLst>
              <a:outerShdw blurRad="50800" dist="38100" dir="2700000" algn="tl" rotWithShape="0">
                <a:prstClr val="black">
                  <a:alpha val="40000"/>
                </a:prstClr>
              </a:out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200" dirty="0">
                  <a:solidFill>
                    <a:srgbClr val="FFFFFF"/>
                  </a:solidFill>
                  <a:latin typeface="Arial" pitchFamily="34" charset="0"/>
                  <a:ea typeface="ＭＳ Ｐゴシック" pitchFamily="-97" charset="-128"/>
                </a:rPr>
                <a:t> </a:t>
              </a:r>
            </a:p>
          </p:txBody>
        </p:sp>
        <p:grpSp>
          <p:nvGrpSpPr>
            <p:cNvPr id="3" name="Gruppe 28"/>
            <p:cNvGrpSpPr>
              <a:grpSpLocks/>
            </p:cNvGrpSpPr>
            <p:nvPr/>
          </p:nvGrpSpPr>
          <p:grpSpPr bwMode="auto">
            <a:xfrm>
              <a:off x="2763143" y="2146300"/>
              <a:ext cx="1634232" cy="4092455"/>
              <a:chOff x="934343" y="2146300"/>
              <a:chExt cx="1634232" cy="4092455"/>
            </a:xfrm>
          </p:grpSpPr>
          <p:sp>
            <p:nvSpPr>
              <p:cNvPr id="30" name="Rektangel 29"/>
              <p:cNvSpPr>
                <a:spLocks noChangeArrowheads="1"/>
              </p:cNvSpPr>
              <p:nvPr/>
            </p:nvSpPr>
            <p:spPr bwMode="auto">
              <a:xfrm>
                <a:off x="934343" y="4870703"/>
                <a:ext cx="1631057" cy="136805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1" name="Højrepil 30"/>
              <p:cNvSpPr/>
              <p:nvPr/>
            </p:nvSpPr>
            <p:spPr bwMode="auto">
              <a:xfrm rot="5400000">
                <a:off x="1516533" y="4660454"/>
                <a:ext cx="485775" cy="354012"/>
              </a:xfrm>
              <a:prstGeom prst="rightArrow">
                <a:avLst>
                  <a:gd name="adj1" fmla="val 50000"/>
                  <a:gd name="adj2" fmla="val 82469"/>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2" name="Rektangel 31"/>
              <p:cNvSpPr>
                <a:spLocks noChangeArrowheads="1"/>
              </p:cNvSpPr>
              <p:nvPr/>
            </p:nvSpPr>
            <p:spPr bwMode="auto">
              <a:xfrm>
                <a:off x="934343" y="3441700"/>
                <a:ext cx="1631057" cy="117951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3" name="Højrepil 32"/>
              <p:cNvSpPr/>
              <p:nvPr/>
            </p:nvSpPr>
            <p:spPr bwMode="auto">
              <a:xfrm rot="5400000">
                <a:off x="1522560" y="3292301"/>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5" name="Rektangel 34"/>
              <p:cNvSpPr>
                <a:spLocks noChangeArrowheads="1"/>
              </p:cNvSpPr>
              <p:nvPr/>
            </p:nvSpPr>
            <p:spPr bwMode="auto">
              <a:xfrm>
                <a:off x="934343" y="2146300"/>
                <a:ext cx="1631057" cy="1179513"/>
              </a:xfrm>
              <a:prstGeom prst="rect">
                <a:avLst/>
              </a:prstGeom>
              <a:gradFill rotWithShape="1">
                <a:gsLst>
                  <a:gs pos="0">
                    <a:schemeClr val="accent1"/>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6" name="Text Box 52"/>
              <p:cNvSpPr txBox="1">
                <a:spLocks noChangeArrowheads="1"/>
              </p:cNvSpPr>
              <p:nvPr/>
            </p:nvSpPr>
            <p:spPr bwMode="gray">
              <a:xfrm>
                <a:off x="1006351" y="4984615"/>
                <a:ext cx="1562224" cy="1213152"/>
              </a:xfrm>
              <a:prstGeom prst="rect">
                <a:avLst/>
              </a:prstGeom>
              <a:noFill/>
              <a:ln w="9525">
                <a:noFill/>
                <a:miter lim="800000"/>
                <a:headEnd/>
                <a:tailEnd/>
              </a:ln>
            </p:spPr>
            <p:txBody>
              <a:bodyPr wrap="square">
                <a:spAutoFit/>
              </a:bodyPr>
              <a:lstStyle/>
              <a:p>
                <a:pPr algn="ctr" defTabSz="801688">
                  <a:spcBef>
                    <a:spcPct val="20000"/>
                  </a:spcBef>
                  <a:defRPr/>
                </a:pPr>
                <a:r>
                  <a:rPr lang="el-GR" sz="1600" noProof="1" smtClean="0">
                    <a:solidFill>
                      <a:schemeClr val="accent1">
                        <a:lumMod val="10000"/>
                      </a:schemeClr>
                    </a:solidFill>
                    <a:latin typeface="Arial" pitchFamily="34" charset="0"/>
                    <a:ea typeface="ＭＳ Ｐゴシック" pitchFamily="-97" charset="-128"/>
                  </a:rPr>
                  <a:t>Απασβέστωση της αδαμαντίνης και εγκατάσταση βακτηρίων στις βλάβες</a:t>
                </a:r>
                <a:r>
                  <a:rPr lang="da-DK" sz="1600" noProof="1" smtClean="0">
                    <a:solidFill>
                      <a:schemeClr val="accent1">
                        <a:lumMod val="10000"/>
                      </a:schemeClr>
                    </a:solidFill>
                    <a:latin typeface="Arial" pitchFamily="34" charset="0"/>
                    <a:ea typeface="ＭＳ Ｐゴシック" pitchFamily="-97" charset="-128"/>
                  </a:rPr>
                  <a:t> </a:t>
                </a:r>
                <a:endParaRPr lang="da-DK" sz="1600" noProof="1">
                  <a:solidFill>
                    <a:schemeClr val="accent1">
                      <a:lumMod val="10000"/>
                    </a:schemeClr>
                  </a:solidFill>
                  <a:latin typeface="Arial" pitchFamily="34" charset="0"/>
                  <a:ea typeface="ＭＳ Ｐゴシック" pitchFamily="-97" charset="-128"/>
                </a:endParaRPr>
              </a:p>
            </p:txBody>
          </p:sp>
          <p:sp>
            <p:nvSpPr>
              <p:cNvPr id="35865" name="Text Box 52"/>
              <p:cNvSpPr txBox="1">
                <a:spLocks noChangeArrowheads="1"/>
              </p:cNvSpPr>
              <p:nvPr/>
            </p:nvSpPr>
            <p:spPr bwMode="gray">
              <a:xfrm>
                <a:off x="1006351" y="3730476"/>
                <a:ext cx="1490216" cy="761747"/>
              </a:xfrm>
              <a:prstGeom prst="rect">
                <a:avLst/>
              </a:prstGeom>
              <a:noFill/>
              <a:ln w="9525">
                <a:noFill/>
                <a:miter lim="800000"/>
                <a:headEnd/>
                <a:tailEnd/>
              </a:ln>
            </p:spPr>
            <p:txBody>
              <a:bodyPr wrap="square">
                <a:spAutoFit/>
              </a:bodyPr>
              <a:lstStyle/>
              <a:p>
                <a:pPr algn="ctr" defTabSz="801688">
                  <a:spcBef>
                    <a:spcPct val="20000"/>
                  </a:spcBef>
                </a:pPr>
                <a:r>
                  <a:rPr lang="el-GR" sz="1600" noProof="1" smtClean="0">
                    <a:solidFill>
                      <a:schemeClr val="accent1">
                        <a:lumMod val="10000"/>
                      </a:schemeClr>
                    </a:solidFill>
                    <a:latin typeface="Arial" pitchFamily="34" charset="0"/>
                    <a:ea typeface="ＭＳ Ｐゴシック" pitchFamily="-97" charset="-128"/>
                  </a:rPr>
                  <a:t>Εισαγωγή στα βακτήρια και παραγωγή οξέων</a:t>
                </a:r>
                <a:r>
                  <a:rPr lang="da-DK" sz="1600" noProof="1" smtClean="0">
                    <a:solidFill>
                      <a:schemeClr val="accent1">
                        <a:lumMod val="10000"/>
                      </a:schemeClr>
                    </a:solidFill>
                    <a:latin typeface="Arial" pitchFamily="34" charset="0"/>
                    <a:ea typeface="ＭＳ Ｐゴシック" pitchFamily="-97" charset="-128"/>
                  </a:rPr>
                  <a:t>. </a:t>
                </a:r>
              </a:p>
            </p:txBody>
          </p:sp>
          <p:sp>
            <p:nvSpPr>
              <p:cNvPr id="35866" name="Text Box 52"/>
              <p:cNvSpPr txBox="1">
                <a:spLocks noChangeArrowheads="1"/>
              </p:cNvSpPr>
              <p:nvPr/>
            </p:nvSpPr>
            <p:spPr bwMode="gray">
              <a:xfrm>
                <a:off x="934343" y="2362324"/>
                <a:ext cx="1634232" cy="761747"/>
              </a:xfrm>
              <a:prstGeom prst="rect">
                <a:avLst/>
              </a:prstGeom>
              <a:noFill/>
              <a:ln w="9525">
                <a:noFill/>
                <a:miter lim="800000"/>
                <a:headEnd/>
                <a:tailEnd/>
              </a:ln>
            </p:spPr>
            <p:txBody>
              <a:bodyPr wrap="square">
                <a:spAutoFit/>
              </a:bodyPr>
              <a:lstStyle/>
              <a:p>
                <a:pPr algn="ctr" defTabSz="801688">
                  <a:spcBef>
                    <a:spcPct val="20000"/>
                  </a:spcBef>
                </a:pPr>
                <a:r>
                  <a:rPr lang="en-US" sz="1600" noProof="1" smtClean="0">
                    <a:solidFill>
                      <a:srgbClr val="171717"/>
                    </a:solidFill>
                  </a:rPr>
                  <a:t> </a:t>
                </a:r>
                <a:r>
                  <a:rPr lang="en-US" sz="1600" noProof="1" smtClean="0">
                    <a:solidFill>
                      <a:schemeClr val="bg1">
                        <a:lumMod val="95000"/>
                      </a:schemeClr>
                    </a:solidFill>
                  </a:rPr>
                  <a:t>E</a:t>
                </a:r>
                <a:r>
                  <a:rPr lang="el-GR" sz="1600" noProof="1" smtClean="0">
                    <a:solidFill>
                      <a:schemeClr val="bg1">
                        <a:lumMod val="95000"/>
                      </a:schemeClr>
                    </a:solidFill>
                  </a:rPr>
                  <a:t>ίσοδος σακχαρόζης</a:t>
                </a:r>
                <a:r>
                  <a:rPr lang="en-US" sz="1600" noProof="1" smtClean="0">
                    <a:solidFill>
                      <a:srgbClr val="171717"/>
                    </a:solidFill>
                  </a:rPr>
                  <a:t> </a:t>
                </a:r>
                <a:r>
                  <a:rPr lang="el-GR" sz="1600" noProof="1" smtClean="0">
                    <a:solidFill>
                      <a:schemeClr val="bg1">
                        <a:lumMod val="95000"/>
                      </a:schemeClr>
                    </a:solidFill>
                  </a:rPr>
                  <a:t> και διάσπαση σε γλυκόζη και φρουκτόζη</a:t>
                </a:r>
                <a:endParaRPr lang="en-US" sz="1600" noProof="1">
                  <a:solidFill>
                    <a:srgbClr val="171717"/>
                  </a:solidFill>
                </a:endParaRPr>
              </a:p>
            </p:txBody>
          </p:sp>
        </p:grpSp>
        <p:sp>
          <p:nvSpPr>
            <p:cNvPr id="35856" name="Text Box 52"/>
            <p:cNvSpPr txBox="1">
              <a:spLocks noChangeArrowheads="1"/>
            </p:cNvSpPr>
            <p:nvPr/>
          </p:nvSpPr>
          <p:spPr bwMode="gray">
            <a:xfrm>
              <a:off x="4736162" y="4882604"/>
              <a:ext cx="1656184" cy="1015663"/>
            </a:xfrm>
            <a:prstGeom prst="rect">
              <a:avLst/>
            </a:prstGeom>
            <a:noFill/>
            <a:ln w="9525">
              <a:noFill/>
              <a:miter lim="800000"/>
              <a:headEnd/>
              <a:tailEnd/>
            </a:ln>
          </p:spPr>
          <p:txBody>
            <a:bodyPr wrap="square">
              <a:spAutoFit/>
            </a:bodyPr>
            <a:lstStyle/>
            <a:p>
              <a:pPr algn="ctr" defTabSz="801688">
                <a:spcBef>
                  <a:spcPct val="20000"/>
                </a:spcBef>
              </a:pPr>
              <a:r>
                <a:rPr lang="el-GR" sz="1600" noProof="1" smtClean="0"/>
                <a:t>Παραγωγή περισσότερων οξέων και καταστροφή βαθύτερων στιβάδων αδαμαντίνης</a:t>
              </a:r>
              <a:r>
                <a:rPr lang="en-US" sz="1600" noProof="1" smtClean="0">
                  <a:solidFill>
                    <a:schemeClr val="bg1">
                      <a:lumMod val="95000"/>
                    </a:schemeClr>
                  </a:solidFill>
                </a:rPr>
                <a:t> </a:t>
              </a:r>
              <a:endParaRPr lang="en-US" sz="1600" noProof="1">
                <a:solidFill>
                  <a:schemeClr val="bg1">
                    <a:lumMod val="95000"/>
                  </a:schemeClr>
                </a:solidFill>
              </a:endParaRPr>
            </a:p>
          </p:txBody>
        </p:sp>
        <p:sp>
          <p:nvSpPr>
            <p:cNvPr id="69" name="Text Box 52"/>
            <p:cNvSpPr txBox="1">
              <a:spLocks noChangeArrowheads="1"/>
            </p:cNvSpPr>
            <p:nvPr/>
          </p:nvSpPr>
          <p:spPr bwMode="gray">
            <a:xfrm>
              <a:off x="4635351" y="3802484"/>
              <a:ext cx="1656184" cy="310341"/>
            </a:xfrm>
            <a:prstGeom prst="rect">
              <a:avLst/>
            </a:prstGeom>
            <a:noFill/>
            <a:ln w="9525">
              <a:noFill/>
              <a:miter lim="800000"/>
              <a:headEnd/>
              <a:tailEnd/>
            </a:ln>
          </p:spPr>
          <p:txBody>
            <a:bodyPr wrap="square">
              <a:spAutoFit/>
            </a:bodyPr>
            <a:lstStyle/>
            <a:p>
              <a:pPr algn="ctr" defTabSz="801688">
                <a:spcBef>
                  <a:spcPct val="20000"/>
                </a:spcBef>
                <a:defRPr/>
              </a:pPr>
              <a:r>
                <a:rPr lang="el-GR" sz="1600" noProof="1" smtClean="0">
                  <a:solidFill>
                    <a:schemeClr val="bg1">
                      <a:lumMod val="95000"/>
                    </a:schemeClr>
                  </a:solidFill>
                  <a:latin typeface="Arial" pitchFamily="34" charset="0"/>
                  <a:ea typeface="ＭＳ Ｐゴシック" pitchFamily="-97" charset="-128"/>
                </a:rPr>
                <a:t>Προσβολή οδοντίνης</a:t>
              </a:r>
              <a:r>
                <a:rPr lang="da-DK" sz="1200" noProof="1" smtClean="0">
                  <a:solidFill>
                    <a:schemeClr val="accent1">
                      <a:lumMod val="10000"/>
                    </a:schemeClr>
                  </a:solidFill>
                  <a:latin typeface="Arial" pitchFamily="34" charset="0"/>
                  <a:ea typeface="ＭＳ Ｐゴシック" pitchFamily="-97" charset="-128"/>
                </a:rPr>
                <a:t>. </a:t>
              </a:r>
              <a:endParaRPr lang="da-DK" sz="1200" noProof="1">
                <a:solidFill>
                  <a:schemeClr val="accent1">
                    <a:lumMod val="10000"/>
                  </a:schemeClr>
                </a:solidFill>
                <a:latin typeface="Arial" pitchFamily="34" charset="0"/>
                <a:ea typeface="ＭＳ Ｐゴシック" pitchFamily="-97" charset="-128"/>
              </a:endParaRPr>
            </a:p>
          </p:txBody>
        </p:sp>
        <p:sp>
          <p:nvSpPr>
            <p:cNvPr id="35858" name="Text Box 52"/>
            <p:cNvSpPr txBox="1">
              <a:spLocks noChangeArrowheads="1"/>
            </p:cNvSpPr>
            <p:nvPr/>
          </p:nvSpPr>
          <p:spPr bwMode="gray">
            <a:xfrm>
              <a:off x="4635351" y="2434332"/>
              <a:ext cx="1656184" cy="536044"/>
            </a:xfrm>
            <a:prstGeom prst="rect">
              <a:avLst/>
            </a:prstGeom>
            <a:noFill/>
            <a:ln w="9525">
              <a:noFill/>
              <a:miter lim="800000"/>
              <a:headEnd/>
              <a:tailEnd/>
            </a:ln>
          </p:spPr>
          <p:txBody>
            <a:bodyPr wrap="square">
              <a:spAutoFit/>
            </a:bodyPr>
            <a:lstStyle/>
            <a:p>
              <a:pPr algn="ctr" defTabSz="801688">
                <a:spcBef>
                  <a:spcPct val="20000"/>
                </a:spcBef>
              </a:pPr>
              <a:r>
                <a:rPr lang="el-GR" sz="1600" noProof="1" smtClean="0">
                  <a:solidFill>
                    <a:srgbClr val="171717"/>
                  </a:solidFill>
                </a:rPr>
                <a:t>Πλήρης αποδόμηση του δοντιού</a:t>
              </a:r>
              <a:r>
                <a:rPr lang="en-US" sz="1200" noProof="1" smtClean="0">
                  <a:solidFill>
                    <a:srgbClr val="171717"/>
                  </a:solidFill>
                </a:rPr>
                <a:t>. </a:t>
              </a:r>
              <a:endParaRPr lang="en-US" sz="1200" noProof="1">
                <a:solidFill>
                  <a:srgbClr val="171717"/>
                </a:solidFill>
              </a:endParaRPr>
            </a:p>
          </p:txBody>
        </p:sp>
      </p:grpSp>
      <p:sp>
        <p:nvSpPr>
          <p:cNvPr id="25" name="24 - TextBox"/>
          <p:cNvSpPr txBox="1"/>
          <p:nvPr/>
        </p:nvSpPr>
        <p:spPr>
          <a:xfrm>
            <a:off x="2771800" y="1052736"/>
            <a:ext cx="3600400" cy="400110"/>
          </a:xfrm>
          <a:prstGeom prst="rect">
            <a:avLst/>
          </a:prstGeom>
          <a:solidFill>
            <a:schemeClr val="bg1">
              <a:lumMod val="50000"/>
            </a:schemeClr>
          </a:solidFill>
        </p:spPr>
        <p:txBody>
          <a:bodyPr wrap="square" rtlCol="0">
            <a:spAutoFit/>
          </a:bodyPr>
          <a:lstStyle/>
          <a:p>
            <a:pPr algn="ctr"/>
            <a:r>
              <a:rPr lang="el-GR" sz="2000" b="1" dirty="0" smtClean="0">
                <a:solidFill>
                  <a:schemeClr val="bg1"/>
                </a:solidFill>
              </a:rPr>
              <a:t>Πορεία τερηδόνας</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332656"/>
            <a:ext cx="4464496" cy="1200329"/>
          </a:xfrm>
          <a:prstGeom prst="rect">
            <a:avLst/>
          </a:prstGeom>
          <a:solidFill>
            <a:schemeClr val="accent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Οξεία ελκονεκρωτική ουλίτιδα ή</a:t>
            </a:r>
          </a:p>
          <a:p>
            <a:pPr algn="ctr"/>
            <a:r>
              <a:rPr lang="el-GR" dirty="0" smtClean="0"/>
              <a:t>ουλίτιδα του </a:t>
            </a:r>
            <a:r>
              <a:rPr lang="en-US" dirty="0" smtClean="0"/>
              <a:t>Vincent</a:t>
            </a:r>
            <a:r>
              <a:rPr lang="el-GR" dirty="0" smtClean="0"/>
              <a:t> </a:t>
            </a:r>
            <a:endParaRPr lang="en-US" dirty="0" smtClean="0"/>
          </a:p>
          <a:p>
            <a:pPr algn="ctr"/>
            <a:r>
              <a:rPr lang="el-GR" dirty="0" smtClean="0"/>
              <a:t>(</a:t>
            </a:r>
            <a:r>
              <a:rPr lang="en-US" dirty="0" smtClean="0"/>
              <a:t>Acute Necrotizing Ulcerative Gingivitis –ANUG)</a:t>
            </a:r>
            <a:r>
              <a:rPr lang="el-GR" dirty="0" smtClean="0"/>
              <a:t> </a:t>
            </a:r>
            <a:endParaRPr lang="el-GR" dirty="0"/>
          </a:p>
        </p:txBody>
      </p:sp>
      <p:sp>
        <p:nvSpPr>
          <p:cNvPr id="3" name="2 - TextBox"/>
          <p:cNvSpPr txBox="1"/>
          <p:nvPr/>
        </p:nvSpPr>
        <p:spPr>
          <a:xfrm>
            <a:off x="683568" y="1700808"/>
            <a:ext cx="4464496" cy="4524315"/>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Επώδυνη ελκωτική νέκρωση των ιστών που προσβάλλει τα ελεύθερα ούλα και τις μεσοδόντιες θηλές</a:t>
            </a:r>
          </a:p>
          <a:p>
            <a:pPr>
              <a:buFont typeface="Wingdings" pitchFamily="2" charset="2"/>
              <a:buChar char="ü"/>
            </a:pPr>
            <a:r>
              <a:rPr lang="el-GR" sz="1600" dirty="0" smtClean="0"/>
              <a:t>Προσβάλλονται συνήθως νεαρά άτομα, 13-30 ετών</a:t>
            </a:r>
          </a:p>
          <a:p>
            <a:pPr>
              <a:buFont typeface="Wingdings" pitchFamily="2" charset="2"/>
              <a:buChar char="ü"/>
            </a:pPr>
            <a:r>
              <a:rPr lang="el-GR" sz="1600" dirty="0" smtClean="0"/>
              <a:t>Παρουσιάζεται ως ουλίτιδα και μπορεί να εξελιχθεί σε νέκρωση των ούλων και γαγγραινώδη στοματίτιδα</a:t>
            </a:r>
          </a:p>
          <a:p>
            <a:pPr>
              <a:buFont typeface="Wingdings" pitchFamily="2" charset="2"/>
              <a:buChar char="ü"/>
            </a:pPr>
            <a:r>
              <a:rPr lang="el-GR" sz="1600" dirty="0" smtClean="0"/>
              <a:t>Η νόσος εμφανίζεται ξαφνικά με πόνο στα ούλα. Η βλάβη ξεκινάει από την κορυφή της μεσοδόντιας θηλής ως εξέλκωση </a:t>
            </a:r>
          </a:p>
          <a:p>
            <a:pPr>
              <a:buFont typeface="Wingdings" pitchFamily="2" charset="2"/>
              <a:buChar char="ü"/>
            </a:pPr>
            <a:r>
              <a:rPr lang="el-GR" sz="1600" dirty="0" smtClean="0"/>
              <a:t>Χαρακτηρίζεται από το σχηματισμό γκρίζας ψευδομεμβράνης πάνω στα ούλα, που αποσπάται εύκολα αποκαλύπτοντας αιμορραγική επιφάνεια κάτω από αυτήν, καθώς και από χαρακτηριστική κακοσμία</a:t>
            </a:r>
          </a:p>
          <a:p>
            <a:pPr>
              <a:buFont typeface="Wingdings" pitchFamily="2" charset="2"/>
              <a:buChar char="ü"/>
            </a:pPr>
            <a:r>
              <a:rPr lang="el-GR" sz="1600" dirty="0" smtClean="0"/>
              <a:t>Η διάγνωση γίνεται με την κλινική εικόνα και την ανίχνευση μεγάλου αριθμού μικροβίων</a:t>
            </a:r>
            <a:endParaRPr lang="el-GR" sz="1600" dirty="0"/>
          </a:p>
        </p:txBody>
      </p:sp>
      <p:pic>
        <p:nvPicPr>
          <p:cNvPr id="4" name="il_fi"/>
          <p:cNvPicPr>
            <a:picLocks noChangeAspect="1" noChangeArrowheads="1"/>
          </p:cNvPicPr>
          <p:nvPr/>
        </p:nvPicPr>
        <p:blipFill>
          <a:blip r:embed="rId2" cstate="print"/>
          <a:srcRect/>
          <a:stretch>
            <a:fillRect/>
          </a:stretch>
        </p:blipFill>
        <p:spPr bwMode="auto">
          <a:xfrm>
            <a:off x="5580112" y="2132857"/>
            <a:ext cx="3240360" cy="2016223"/>
          </a:xfrm>
          <a:prstGeom prst="rect">
            <a:avLst/>
          </a:prstGeom>
          <a:noFill/>
        </p:spPr>
      </p:pic>
      <p:sp>
        <p:nvSpPr>
          <p:cNvPr id="5" name="4 - TextBox"/>
          <p:cNvSpPr txBox="1"/>
          <p:nvPr/>
        </p:nvSpPr>
        <p:spPr>
          <a:xfrm>
            <a:off x="5580112" y="4326195"/>
            <a:ext cx="3384376" cy="830997"/>
          </a:xfrm>
          <a:prstGeom prst="rect">
            <a:avLst/>
          </a:prstGeom>
          <a:solidFill>
            <a:schemeClr val="accent5">
              <a:lumMod val="60000"/>
              <a:lumOff val="40000"/>
            </a:schemeClr>
          </a:solidFill>
        </p:spPr>
        <p:txBody>
          <a:bodyPr wrap="square" rtlCol="0">
            <a:spAutoFit/>
          </a:bodyPr>
          <a:lstStyle/>
          <a:p>
            <a:pPr lvl="0" algn="ctr" fontAlgn="base">
              <a:spcBef>
                <a:spcPct val="0"/>
              </a:spcBef>
              <a:spcAft>
                <a:spcPct val="0"/>
              </a:spcAft>
            </a:pPr>
            <a:r>
              <a:rPr lang="el-GR" sz="1600" dirty="0" smtClean="0">
                <a:solidFill>
                  <a:schemeClr val="bg1"/>
                </a:solidFill>
                <a:latin typeface="Arial" pitchFamily="34" charset="0"/>
                <a:ea typeface="Times New Roman" pitchFamily="18" charset="0"/>
              </a:rPr>
              <a:t>Φωτογραφία ούλων ατόμου που πάσχει από οξεία ελκονεκρωτική ουλίτιδα</a:t>
            </a:r>
            <a:endParaRPr lang="el-GR" sz="2400" dirty="0" smtClean="0">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548680"/>
            <a:ext cx="4752528" cy="369332"/>
          </a:xfrm>
          <a:prstGeom prst="rect">
            <a:avLst/>
          </a:prstGeom>
          <a:solidFill>
            <a:schemeClr val="accent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Βακτήρια που ευθύνονται για την </a:t>
            </a:r>
            <a:r>
              <a:rPr lang="en-US" b="1" dirty="0" smtClean="0"/>
              <a:t>ANUG</a:t>
            </a:r>
            <a:endParaRPr lang="el-GR" b="1" dirty="0"/>
          </a:p>
        </p:txBody>
      </p:sp>
      <p:sp>
        <p:nvSpPr>
          <p:cNvPr id="3" name="2 - TextBox"/>
          <p:cNvSpPr txBox="1"/>
          <p:nvPr/>
        </p:nvSpPr>
        <p:spPr>
          <a:xfrm>
            <a:off x="395536" y="2060848"/>
            <a:ext cx="4752528" cy="3046988"/>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χλωρίδα των περιοχών με </a:t>
            </a:r>
            <a:r>
              <a:rPr lang="en-US" sz="1600" dirty="0" smtClean="0"/>
              <a:t>ANUG</a:t>
            </a:r>
            <a:r>
              <a:rPr lang="el-GR" sz="1600" dirty="0" smtClean="0"/>
              <a:t> ταξινομείται σε 4 επίπεδα:</a:t>
            </a:r>
          </a:p>
          <a:p>
            <a:pPr>
              <a:buFont typeface="Wingdings" pitchFamily="2" charset="2"/>
              <a:buChar char="§"/>
            </a:pPr>
            <a:r>
              <a:rPr lang="el-GR" sz="1600" dirty="0" smtClean="0"/>
              <a:t>Μία ζώνη στην επιφάνεια με πολύ λίγες σπειροχαίτες και πολλά άλλα είδη μικροβίων</a:t>
            </a:r>
          </a:p>
          <a:p>
            <a:pPr>
              <a:buFont typeface="Wingdings" pitchFamily="2" charset="2"/>
              <a:buChar char="§"/>
            </a:pPr>
            <a:r>
              <a:rPr lang="el-GR" sz="1600" dirty="0" smtClean="0"/>
              <a:t>Μία δεύτερη ζώνη με πολλά λευκοκύτταρα, σπειροχαίτες και διάφορα άλλα είδη μικροβίων</a:t>
            </a:r>
          </a:p>
          <a:p>
            <a:pPr>
              <a:buFont typeface="Wingdings" pitchFamily="2" charset="2"/>
              <a:buChar char="§"/>
            </a:pPr>
            <a:r>
              <a:rPr lang="el-GR" sz="1600" dirty="0" smtClean="0"/>
              <a:t>Μία νεκρωτική ζώνη από κατεστραμμένα κύτταρα με μεγάλο αριθμό σπειροχαιτών και πολύ λίγους ατρακτοειδείς μικροοργανισμούς</a:t>
            </a:r>
          </a:p>
          <a:p>
            <a:pPr>
              <a:buFont typeface="Wingdings" pitchFamily="2" charset="2"/>
              <a:buChar char="§"/>
            </a:pPr>
            <a:r>
              <a:rPr lang="el-GR" sz="1600" dirty="0" smtClean="0"/>
              <a:t>Μία ζώνη από συνδετικό ιστό ο οποίος έχει διηθηθεί από σπειροχαίτες, η οποία εκτείνεται και στις περιοχές υγιούς ιστού </a:t>
            </a:r>
            <a:endParaRPr lang="el-GR" sz="1600" dirty="0"/>
          </a:p>
        </p:txBody>
      </p:sp>
      <p:sp>
        <p:nvSpPr>
          <p:cNvPr id="4" name="3 - TextBox"/>
          <p:cNvSpPr txBox="1"/>
          <p:nvPr/>
        </p:nvSpPr>
        <p:spPr>
          <a:xfrm>
            <a:off x="395536" y="1052736"/>
            <a:ext cx="4752528" cy="830997"/>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οξεία ελκονεκρωτική ουλίτιδα προκαλείται από βακτήρια που εισβάλλουν στους ιστούς, κυρίως σπειροχαίτες </a:t>
            </a:r>
            <a:endParaRPr lang="el-GR" sz="1600" dirty="0"/>
          </a:p>
        </p:txBody>
      </p:sp>
      <p:pic>
        <p:nvPicPr>
          <p:cNvPr id="1026" name="Picture 2"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l="10621" t="14000" r="11493"/>
          <a:stretch>
            <a:fillRect/>
          </a:stretch>
        </p:blipFill>
        <p:spPr bwMode="auto">
          <a:xfrm>
            <a:off x="5796136" y="2060848"/>
            <a:ext cx="3168352" cy="3096344"/>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88640"/>
            <a:ext cx="4176464" cy="923330"/>
          </a:xfrm>
          <a:prstGeom prst="rect">
            <a:avLst/>
          </a:prstGeom>
          <a:solidFill>
            <a:schemeClr val="accent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Αίτια  και προδιαθεσιακοί παράγοντες οξείας ελκονεκρωτικής ουλίτιδας</a:t>
            </a:r>
          </a:p>
          <a:p>
            <a:pPr algn="ctr"/>
            <a:r>
              <a:rPr lang="el-GR" dirty="0" smtClean="0"/>
              <a:t>(ουλίτιδα του </a:t>
            </a:r>
            <a:r>
              <a:rPr lang="en-US" dirty="0" smtClean="0"/>
              <a:t>Vincent)</a:t>
            </a:r>
            <a:endParaRPr lang="el-GR" dirty="0"/>
          </a:p>
        </p:txBody>
      </p:sp>
      <p:graphicFrame>
        <p:nvGraphicFramePr>
          <p:cNvPr id="5" name="4 - Διάγραμμα"/>
          <p:cNvGraphicFramePr/>
          <p:nvPr/>
        </p:nvGraphicFramePr>
        <p:xfrm>
          <a:off x="2771800" y="1397000"/>
          <a:ext cx="4104456"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79512" y="836712"/>
          <a:ext cx="8820471" cy="5125720"/>
        </p:xfrm>
        <a:graphic>
          <a:graphicData uri="http://schemas.openxmlformats.org/drawingml/2006/table">
            <a:tbl>
              <a:tblPr firstRow="1" bandRow="1">
                <a:tableStyleId>{5C22544A-7EE6-4342-B048-85BDC9FD1C3A}</a:tableStyleId>
              </a:tblPr>
              <a:tblGrid>
                <a:gridCol w="2664294"/>
                <a:gridCol w="3216020"/>
                <a:gridCol w="2940157"/>
              </a:tblGrid>
              <a:tr h="370840">
                <a:tc>
                  <a:txBody>
                    <a:bodyPr/>
                    <a:lstStyle/>
                    <a:p>
                      <a:pPr algn="ctr"/>
                      <a:r>
                        <a:rPr lang="el-GR" dirty="0" smtClean="0"/>
                        <a:t>Ουλίτιδα </a:t>
                      </a:r>
                    </a:p>
                  </a:txBody>
                  <a:tcPr/>
                </a:tc>
                <a:tc>
                  <a:txBody>
                    <a:bodyPr/>
                    <a:lstStyle/>
                    <a:p>
                      <a:pPr algn="ctr"/>
                      <a:r>
                        <a:rPr lang="el-GR" dirty="0" smtClean="0"/>
                        <a:t>Συμπτώματα </a:t>
                      </a:r>
                    </a:p>
                  </a:txBody>
                  <a:tcPr/>
                </a:tc>
                <a:tc>
                  <a:txBody>
                    <a:bodyPr/>
                    <a:lstStyle/>
                    <a:p>
                      <a:pPr algn="ctr"/>
                      <a:r>
                        <a:rPr lang="el-GR" dirty="0" smtClean="0"/>
                        <a:t>Αίτια </a:t>
                      </a:r>
                      <a:endParaRPr lang="el-GR" dirty="0"/>
                    </a:p>
                  </a:txBody>
                  <a:tcPr/>
                </a:tc>
              </a:tr>
              <a:tr h="370840">
                <a:tc>
                  <a:txBody>
                    <a:bodyPr/>
                    <a:lstStyle/>
                    <a:p>
                      <a:r>
                        <a:rPr lang="el-GR" sz="1400" dirty="0" smtClean="0"/>
                        <a:t>Ουλίτιδα της εγκυμοσύνης</a:t>
                      </a:r>
                      <a:endParaRPr lang="el-GR" sz="1400" dirty="0"/>
                    </a:p>
                  </a:txBody>
                  <a:tcPr/>
                </a:tc>
                <a:tc>
                  <a:txBody>
                    <a:bodyPr/>
                    <a:lstStyle/>
                    <a:p>
                      <a:r>
                        <a:rPr lang="el-GR" sz="1400" dirty="0" smtClean="0"/>
                        <a:t>Αυτόματη αιμορραγία</a:t>
                      </a:r>
                      <a:r>
                        <a:rPr lang="el-GR" sz="1400" baseline="0" dirty="0" smtClean="0"/>
                        <a:t> των ούλων και φλεγμονώδη αύξηση του όγκου τους. Τα ούλα γίνονται μαλακά, εμφανίζουν οίδημα και το χρώμα τους γίνεται από ανοιχτό κόκκινο ως ερυθρομέλανο</a:t>
                      </a:r>
                      <a:endParaRPr lang="el-GR" sz="1400" dirty="0"/>
                    </a:p>
                  </a:txBody>
                  <a:tcPr/>
                </a:tc>
                <a:tc>
                  <a:txBody>
                    <a:bodyPr/>
                    <a:lstStyle/>
                    <a:p>
                      <a:r>
                        <a:rPr lang="el-GR" sz="1400" dirty="0" smtClean="0"/>
                        <a:t>Η εγκυμοσύνη δεν προκαλεί ουλίτιδα αλλά την αύξηση των εκδηλώσεων φλεγμονής προϋπάρχουσας ουλίτιδας. Παρατηρείται αύξηση ορισμένων</a:t>
                      </a:r>
                      <a:r>
                        <a:rPr lang="el-GR" sz="1400" baseline="0" dirty="0" smtClean="0"/>
                        <a:t> μελανινογόνων αναερόβιων</a:t>
                      </a:r>
                      <a:r>
                        <a:rPr lang="el-GR" sz="1400" dirty="0" smtClean="0"/>
                        <a:t> βακτηρίων</a:t>
                      </a:r>
                      <a:r>
                        <a:rPr lang="el-GR" sz="1400" baseline="0" dirty="0" smtClean="0"/>
                        <a:t> το δεύτερο τρίμηνο της κύησης, πιθανόν λόγω αύξησης των οιστρογόνων και της προγεστερόνης στο πλάσμα του αίματος </a:t>
                      </a:r>
                      <a:endParaRPr lang="el-GR" sz="1400" dirty="0"/>
                    </a:p>
                  </a:txBody>
                  <a:tcPr/>
                </a:tc>
              </a:tr>
              <a:tr h="370840">
                <a:tc>
                  <a:txBody>
                    <a:bodyPr/>
                    <a:lstStyle/>
                    <a:p>
                      <a:r>
                        <a:rPr lang="el-GR" sz="1400" dirty="0" smtClean="0"/>
                        <a:t>Οξεία στρεπτοκοκκική ουλίτιδα</a:t>
                      </a:r>
                      <a:endParaRPr lang="el-GR" sz="1400" dirty="0"/>
                    </a:p>
                  </a:txBody>
                  <a:tcPr/>
                </a:tc>
                <a:tc>
                  <a:txBody>
                    <a:bodyPr/>
                    <a:lstStyle/>
                    <a:p>
                      <a:r>
                        <a:rPr lang="el-GR" sz="1400" dirty="0" smtClean="0"/>
                        <a:t>Τα ούλα γίνονται κόκκινα, διογκωμένα</a:t>
                      </a:r>
                      <a:r>
                        <a:rPr lang="el-GR" sz="1400" baseline="0" dirty="0" smtClean="0"/>
                        <a:t> και γεμάτα υγρό. Η θερμοκρασία είναι αυξημένη και οι λεμφαδένες της περιοχής διογκωμένοι</a:t>
                      </a:r>
                      <a:endParaRPr lang="el-GR" sz="1400" dirty="0"/>
                    </a:p>
                  </a:txBody>
                  <a:tcPr/>
                </a:tc>
                <a:tc>
                  <a:txBody>
                    <a:bodyPr/>
                    <a:lstStyle/>
                    <a:p>
                      <a:r>
                        <a:rPr lang="el-GR" sz="1400" dirty="0" smtClean="0"/>
                        <a:t>Κύριο αίτιο ο </a:t>
                      </a:r>
                      <a:r>
                        <a:rPr lang="en-US" sz="1400" i="1" dirty="0" smtClean="0"/>
                        <a:t>S. Pyogenes</a:t>
                      </a:r>
                      <a:r>
                        <a:rPr lang="el-GR" sz="1400" i="1" dirty="0" smtClean="0"/>
                        <a:t>.</a:t>
                      </a:r>
                    </a:p>
                    <a:p>
                      <a:r>
                        <a:rPr lang="el-GR" sz="1400" i="0" dirty="0" smtClean="0"/>
                        <a:t>Η</a:t>
                      </a:r>
                      <a:r>
                        <a:rPr lang="el-GR" sz="1400" i="0" baseline="0" dirty="0" smtClean="0"/>
                        <a:t> ασθένεια είναι συνήθως επιπλοκή αμυγδαλίτιδας, ή ακολουθεί κάποιο τραύμα στο φάρυγγα. Η ασθένεια διαρκεί 6-15 ημέρες, ανεξάρτητα από τη θεραπεία </a:t>
                      </a:r>
                      <a:endParaRPr lang="el-GR" sz="1400" i="0" dirty="0"/>
                    </a:p>
                  </a:txBody>
                  <a:tcPr/>
                </a:tc>
              </a:tr>
              <a:tr h="370840">
                <a:tc>
                  <a:txBody>
                    <a:bodyPr/>
                    <a:lstStyle/>
                    <a:p>
                      <a:r>
                        <a:rPr lang="el-GR" sz="1400" dirty="0" smtClean="0"/>
                        <a:t>Οξεία ερπητική ουλίτιδα</a:t>
                      </a:r>
                      <a:endParaRPr lang="el-GR" sz="1400" dirty="0"/>
                    </a:p>
                  </a:txBody>
                  <a:tcPr/>
                </a:tc>
                <a:tc>
                  <a:txBody>
                    <a:bodyPr/>
                    <a:lstStyle/>
                    <a:p>
                      <a:r>
                        <a:rPr lang="el-GR" sz="1400" dirty="0" smtClean="0"/>
                        <a:t>Τα</a:t>
                      </a:r>
                      <a:r>
                        <a:rPr lang="el-GR" sz="1400" baseline="0" dirty="0" smtClean="0"/>
                        <a:t> ούλα παρουσιάζουν οίδημα και είναι άκρως επώδυνα. Μπορεί να </a:t>
                      </a:r>
                      <a:r>
                        <a:rPr lang="el-GR" sz="1400" baseline="0" dirty="0" err="1" smtClean="0"/>
                        <a:t>συνηπάρχουν</a:t>
                      </a:r>
                      <a:r>
                        <a:rPr lang="el-GR" sz="1400" baseline="0" dirty="0" smtClean="0"/>
                        <a:t> βλάβες στα χείλη ή σε άλλες περιοχές του στόματος. Παρατηρείται συνήθως σε παιδιά</a:t>
                      </a:r>
                      <a:endParaRPr lang="el-GR" sz="1400" dirty="0"/>
                    </a:p>
                  </a:txBody>
                  <a:tcPr/>
                </a:tc>
                <a:tc>
                  <a:txBody>
                    <a:bodyPr/>
                    <a:lstStyle/>
                    <a:p>
                      <a:r>
                        <a:rPr lang="el-GR" sz="1400" dirty="0" smtClean="0"/>
                        <a:t>Προκαλείται από τον ιό του έρπητα του απλού, τύπου 1 (</a:t>
                      </a:r>
                      <a:r>
                        <a:rPr lang="en-US" sz="1400" dirty="0" smtClean="0"/>
                        <a:t>Herpes</a:t>
                      </a:r>
                      <a:r>
                        <a:rPr lang="en-US" sz="1400" baseline="0" dirty="0" smtClean="0"/>
                        <a:t> simplex virus 1 – HSV 1)</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4572000" y="3645024"/>
            <a:ext cx="3888432" cy="244827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Στρογγυλεμένο ορθογώνιο"/>
          <p:cNvSpPr/>
          <p:nvPr/>
        </p:nvSpPr>
        <p:spPr>
          <a:xfrm>
            <a:off x="683568" y="980728"/>
            <a:ext cx="4320480" cy="2952328"/>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 name="3 - Ομάδα"/>
          <p:cNvGrpSpPr/>
          <p:nvPr/>
        </p:nvGrpSpPr>
        <p:grpSpPr>
          <a:xfrm>
            <a:off x="4572000" y="1628800"/>
            <a:ext cx="3600400" cy="1800200"/>
            <a:chOff x="4572000" y="1412776"/>
            <a:chExt cx="3600400" cy="1800200"/>
          </a:xfrm>
          <a:solidFill>
            <a:schemeClr val="tx2">
              <a:lumMod val="40000"/>
              <a:lumOff val="60000"/>
            </a:schemeClr>
          </a:solidFill>
        </p:grpSpPr>
        <p:sp>
          <p:nvSpPr>
            <p:cNvPr id="5" name="4 - Στρογγυλεμένο ορθογώνιο"/>
            <p:cNvSpPr/>
            <p:nvPr/>
          </p:nvSpPr>
          <p:spPr>
            <a:xfrm>
              <a:off x="4572000" y="1412776"/>
              <a:ext cx="3600400" cy="1800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4716016" y="1700808"/>
              <a:ext cx="3384376" cy="1077218"/>
            </a:xfrm>
            <a:prstGeom prst="rect">
              <a:avLst/>
            </a:prstGeom>
            <a:grpFill/>
          </p:spPr>
          <p:txBody>
            <a:bodyPr wrap="square" rtlCol="0">
              <a:spAutoFit/>
            </a:bodyPr>
            <a:lstStyle/>
            <a:p>
              <a:pPr lvl="0" algn="ctr" fontAlgn="base">
                <a:spcBef>
                  <a:spcPct val="0"/>
                </a:spcBef>
                <a:spcAft>
                  <a:spcPct val="0"/>
                </a:spcAft>
              </a:pPr>
              <a:r>
                <a:rPr lang="el-GR" sz="1600" dirty="0" smtClean="0">
                  <a:solidFill>
                    <a:schemeClr val="bg1"/>
                  </a:solidFill>
                  <a:latin typeface="Arial" pitchFamily="34" charset="0"/>
                  <a:ea typeface="Times New Roman" pitchFamily="18" charset="0"/>
                </a:rPr>
                <a:t>Ουλίτιδα σε αρχικά στάδια.  Φαίνεται η συσσώρευση της οδοντικής πλάκας και η ελαφρά φλεγμονή των ούλων</a:t>
              </a:r>
              <a:endParaRPr lang="el-GR" sz="2400" dirty="0" smtClean="0">
                <a:solidFill>
                  <a:schemeClr val="bg1"/>
                </a:solidFill>
                <a:latin typeface="Arial" pitchFamily="34" charset="0"/>
              </a:endParaRPr>
            </a:p>
          </p:txBody>
        </p:sp>
      </p:grpSp>
      <p:grpSp>
        <p:nvGrpSpPr>
          <p:cNvPr id="7" name="6 - Ομάδα"/>
          <p:cNvGrpSpPr/>
          <p:nvPr/>
        </p:nvGrpSpPr>
        <p:grpSpPr>
          <a:xfrm>
            <a:off x="1187624" y="4149080"/>
            <a:ext cx="3528392" cy="1440160"/>
            <a:chOff x="323528" y="3789040"/>
            <a:chExt cx="3528392" cy="1440160"/>
          </a:xfrm>
          <a:solidFill>
            <a:schemeClr val="tx2">
              <a:lumMod val="75000"/>
            </a:schemeClr>
          </a:solidFill>
        </p:grpSpPr>
        <p:sp>
          <p:nvSpPr>
            <p:cNvPr id="8" name="7 - Στρογγυλεμένο ορθογώνιο"/>
            <p:cNvSpPr/>
            <p:nvPr/>
          </p:nvSpPr>
          <p:spPr>
            <a:xfrm>
              <a:off x="323528" y="3789040"/>
              <a:ext cx="3528392" cy="14401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467544" y="3987061"/>
              <a:ext cx="3240360" cy="954107"/>
            </a:xfrm>
            <a:prstGeom prst="rect">
              <a:avLst/>
            </a:prstGeom>
            <a:grpFill/>
          </p:spPr>
          <p:txBody>
            <a:bodyPr wrap="square" rtlCol="0">
              <a:spAutoFit/>
            </a:bodyPr>
            <a:lstStyle/>
            <a:p>
              <a:pPr lvl="0" algn="ctr" fontAlgn="base">
                <a:spcBef>
                  <a:spcPct val="0"/>
                </a:spcBef>
                <a:spcAft>
                  <a:spcPct val="0"/>
                </a:spcAft>
              </a:pPr>
              <a:r>
                <a:rPr lang="el-GR" sz="1400" dirty="0" smtClean="0">
                  <a:solidFill>
                    <a:schemeClr val="bg1"/>
                  </a:solidFill>
                  <a:latin typeface="Arial" pitchFamily="34" charset="0"/>
                  <a:ea typeface="Times New Roman" pitchFamily="18" charset="0"/>
                </a:rPr>
                <a:t>Φωτογραφία χρόνιας ουλίτιδας.  Στην ουλίτιδα η φλεγμονή περιορίζεται στα ούλα και με την κατάλληλη θεραπεία είναι αντιστρεπτή</a:t>
              </a:r>
              <a:endParaRPr lang="el-GR" sz="1400" dirty="0" smtClean="0">
                <a:solidFill>
                  <a:schemeClr val="bg1"/>
                </a:solidFill>
                <a:latin typeface="Arial" pitchFamily="34" charset="0"/>
              </a:endParaRPr>
            </a:p>
          </p:txBody>
        </p:sp>
      </p:grpSp>
      <p:pic>
        <p:nvPicPr>
          <p:cNvPr id="12" name="il_fi"/>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187624" y="1412776"/>
            <a:ext cx="3216027" cy="2089026"/>
          </a:xfrm>
          <a:prstGeom prst="rect">
            <a:avLst/>
          </a:prstGeom>
          <a:noFill/>
          <a:ln>
            <a:noFill/>
          </a:ln>
        </p:spPr>
      </p:pic>
      <p:pic>
        <p:nvPicPr>
          <p:cNvPr id="13" name="Εικόνα 93" descr="FIGURE 1.">
            <a:hlinkClick r:id="rId3"/>
          </p:cNvPr>
          <p:cNvPicPr>
            <a:picLocks noChangeAspect="1" noChangeArrowheads="1"/>
          </p:cNvPicPr>
          <p:nvPr/>
        </p:nvPicPr>
        <p:blipFill>
          <a:blip r:embed="rId4" cstate="print"/>
          <a:srcRect/>
          <a:stretch>
            <a:fillRect/>
          </a:stretch>
        </p:blipFill>
        <p:spPr bwMode="auto">
          <a:xfrm>
            <a:off x="4902244" y="3861048"/>
            <a:ext cx="3198148" cy="2016224"/>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4716016" y="3573016"/>
            <a:ext cx="3888432" cy="244827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Στρογγυλεμένο ορθογώνιο"/>
          <p:cNvSpPr/>
          <p:nvPr/>
        </p:nvSpPr>
        <p:spPr>
          <a:xfrm>
            <a:off x="827584" y="908720"/>
            <a:ext cx="4320480" cy="295232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Στρογγυλεμένο ορθογώνιο"/>
          <p:cNvSpPr/>
          <p:nvPr/>
        </p:nvSpPr>
        <p:spPr>
          <a:xfrm>
            <a:off x="4716016" y="1628800"/>
            <a:ext cx="3600400" cy="18002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 name="6 - Ομάδα"/>
          <p:cNvGrpSpPr/>
          <p:nvPr/>
        </p:nvGrpSpPr>
        <p:grpSpPr>
          <a:xfrm>
            <a:off x="1331640" y="4077072"/>
            <a:ext cx="3528392" cy="1440160"/>
            <a:chOff x="323528" y="3789040"/>
            <a:chExt cx="3528392" cy="1440160"/>
          </a:xfrm>
          <a:solidFill>
            <a:schemeClr val="tx2">
              <a:lumMod val="75000"/>
            </a:schemeClr>
          </a:solidFill>
        </p:grpSpPr>
        <p:sp>
          <p:nvSpPr>
            <p:cNvPr id="8" name="7 - Στρογγυλεμένο ορθογώνιο"/>
            <p:cNvSpPr/>
            <p:nvPr/>
          </p:nvSpPr>
          <p:spPr>
            <a:xfrm>
              <a:off x="323528" y="3789040"/>
              <a:ext cx="3528392" cy="144016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467544" y="4077072"/>
              <a:ext cx="3240360" cy="738664"/>
            </a:xfrm>
            <a:prstGeom prst="rect">
              <a:avLst/>
            </a:prstGeom>
            <a:noFill/>
          </p:spPr>
          <p:txBody>
            <a:bodyPr wrap="square" rtlCol="0">
              <a:spAutoFit/>
            </a:bodyPr>
            <a:lstStyle/>
            <a:p>
              <a:pPr lvl="0" algn="ctr" fontAlgn="base">
                <a:spcBef>
                  <a:spcPct val="0"/>
                </a:spcBef>
                <a:spcAft>
                  <a:spcPct val="0"/>
                </a:spcAft>
              </a:pPr>
              <a:r>
                <a:rPr lang="el-GR" sz="1400" dirty="0" smtClean="0">
                  <a:solidFill>
                    <a:schemeClr val="bg1"/>
                  </a:solidFill>
                  <a:latin typeface="Arial" pitchFamily="34" charset="0"/>
                  <a:ea typeface="Times New Roman" pitchFamily="18" charset="0"/>
                </a:rPr>
                <a:t>Στην ουλίτιδα της εγκυμοσύνης τα ούλα παρουσιάζουν οίδημα και έντονο κόκκινο χρώμα, ενώ ματώνουν εύκολα</a:t>
              </a:r>
              <a:endParaRPr lang="el-GR" sz="2000" dirty="0" smtClean="0">
                <a:solidFill>
                  <a:schemeClr val="bg1"/>
                </a:solidFill>
                <a:latin typeface="Arial" pitchFamily="34" charset="0"/>
              </a:endParaRPr>
            </a:p>
          </p:txBody>
        </p:sp>
      </p:grpSp>
      <p:pic>
        <p:nvPicPr>
          <p:cNvPr id="13" name="Εικόνα 100" descr="Figure">
            <a:hlinkClick r:id="rId2"/>
          </p:cNvPr>
          <p:cNvPicPr>
            <a:picLocks noChangeAspect="1" noChangeArrowheads="1"/>
          </p:cNvPicPr>
          <p:nvPr/>
        </p:nvPicPr>
        <p:blipFill>
          <a:blip r:embed="rId3" cstate="print"/>
          <a:srcRect/>
          <a:stretch>
            <a:fillRect/>
          </a:stretch>
        </p:blipFill>
        <p:spPr bwMode="auto">
          <a:xfrm>
            <a:off x="5076056" y="3789040"/>
            <a:ext cx="3168352" cy="1987986"/>
          </a:xfrm>
          <a:prstGeom prst="rect">
            <a:avLst/>
          </a:prstGeom>
          <a:noFill/>
        </p:spPr>
      </p:pic>
      <p:pic>
        <p:nvPicPr>
          <p:cNvPr id="14" name="Picture 2" descr="/upload/issue_files/2702_diabetes01.jpg"/>
          <p:cNvPicPr>
            <a:picLocks noChangeAspect="1" noChangeArrowheads="1"/>
          </p:cNvPicPr>
          <p:nvPr/>
        </p:nvPicPr>
        <p:blipFill>
          <a:blip r:embed="rId4" cstate="print"/>
          <a:srcRect/>
          <a:stretch>
            <a:fillRect/>
          </a:stretch>
        </p:blipFill>
        <p:spPr bwMode="auto">
          <a:xfrm>
            <a:off x="1331640" y="1412775"/>
            <a:ext cx="3240360" cy="2016225"/>
          </a:xfrm>
          <a:prstGeom prst="rect">
            <a:avLst/>
          </a:prstGeom>
          <a:noFill/>
        </p:spPr>
      </p:pic>
      <p:sp>
        <p:nvSpPr>
          <p:cNvPr id="15" name="14 - TextBox"/>
          <p:cNvSpPr txBox="1"/>
          <p:nvPr/>
        </p:nvSpPr>
        <p:spPr>
          <a:xfrm>
            <a:off x="4860032" y="2093947"/>
            <a:ext cx="3384376" cy="584775"/>
          </a:xfrm>
          <a:prstGeom prst="rect">
            <a:avLst/>
          </a:prstGeom>
          <a:solidFill>
            <a:schemeClr val="accent5">
              <a:lumMod val="60000"/>
              <a:lumOff val="40000"/>
            </a:schemeClr>
          </a:solidFill>
        </p:spPr>
        <p:txBody>
          <a:bodyPr wrap="square" rtlCol="0">
            <a:spAutoFit/>
          </a:bodyPr>
          <a:lstStyle/>
          <a:p>
            <a:pPr lvl="0" algn="ctr" fontAlgn="base">
              <a:spcBef>
                <a:spcPct val="0"/>
              </a:spcBef>
              <a:spcAft>
                <a:spcPct val="0"/>
              </a:spcAft>
            </a:pPr>
            <a:r>
              <a:rPr lang="el-GR" sz="1600" dirty="0" smtClean="0">
                <a:solidFill>
                  <a:schemeClr val="bg1"/>
                </a:solidFill>
                <a:latin typeface="Arial" pitchFamily="34" charset="0"/>
                <a:ea typeface="Times New Roman" pitchFamily="18" charset="0"/>
              </a:rPr>
              <a:t>Φωτογραφία ατόμου με διαβήτη τύπου 2 που πάσχει από ουλίτιδα</a:t>
            </a:r>
            <a:endParaRPr lang="el-GR" sz="2400" dirty="0" smtClean="0">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Διάγραμμα"/>
          <p:cNvGraphicFramePr/>
          <p:nvPr/>
        </p:nvGraphicFramePr>
        <p:xfrm>
          <a:off x="1043608" y="1268760"/>
          <a:ext cx="7056784"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323528" y="836712"/>
          <a:ext cx="8496944"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323528" y="1052736"/>
          <a:ext cx="849694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475928" y="836712"/>
          <a:ext cx="8496944"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Ρίζες">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5204</TotalTime>
  <Words>10920</Words>
  <Application>Microsoft Office PowerPoint</Application>
  <PresentationFormat>Προβολή στην οθόνη (4:3)</PresentationFormat>
  <Paragraphs>1512</Paragraphs>
  <Slides>209</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209</vt:i4>
      </vt:variant>
    </vt:vector>
  </HeadingPairs>
  <TitlesOfParts>
    <vt:vector size="210"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lpstr>Διαφάνεια 176</vt:lpstr>
      <vt:lpstr>Διαφάνεια 177</vt:lpstr>
      <vt:lpstr>Διαφάνεια 178</vt:lpstr>
      <vt:lpstr>Διαφάνεια 179</vt:lpstr>
      <vt:lpstr>Διαφάνεια 180</vt:lpstr>
      <vt:lpstr>Διαφάνεια 181</vt:lpstr>
      <vt:lpstr>Διαφάνεια 182</vt:lpstr>
      <vt:lpstr>Διαφάνεια 183</vt:lpstr>
      <vt:lpstr>Διαφάνεια 184</vt:lpstr>
      <vt:lpstr>Διαφάνεια 185</vt:lpstr>
      <vt:lpstr>Διαφάνεια 186</vt:lpstr>
      <vt:lpstr>Διαφάνεια 187</vt:lpstr>
      <vt:lpstr>Διαφάνεια 188</vt:lpstr>
      <vt:lpstr>Διαφάνεια 189</vt:lpstr>
      <vt:lpstr>Διαφάνεια 190</vt:lpstr>
      <vt:lpstr>Διαφάνεια 191</vt:lpstr>
      <vt:lpstr>Διαφάνεια 192</vt:lpstr>
      <vt:lpstr>Διαφάνεια 193</vt:lpstr>
      <vt:lpstr>Διαφάνεια 194</vt:lpstr>
      <vt:lpstr>Διαφάνεια 195</vt:lpstr>
      <vt:lpstr>Διαφάνεια 196</vt:lpstr>
      <vt:lpstr>Διαφάνεια 197</vt:lpstr>
      <vt:lpstr>Διαφάνεια 198</vt:lpstr>
      <vt:lpstr>Διαφάνεια 199</vt:lpstr>
      <vt:lpstr>Διαφάνεια 200</vt:lpstr>
      <vt:lpstr>Διαφάνεια 201</vt:lpstr>
      <vt:lpstr>Διαφάνεια 202</vt:lpstr>
      <vt:lpstr>Διαφάνεια 203</vt:lpstr>
      <vt:lpstr>Διαφάνεια 204</vt:lpstr>
      <vt:lpstr>Διαφάνεια 205</vt:lpstr>
      <vt:lpstr>Διαφάνεια 206</vt:lpstr>
      <vt:lpstr>Διαφάνεια 207</vt:lpstr>
      <vt:lpstr>Διαφάνεια 208</vt:lpstr>
      <vt:lpstr>Διαφάνεια 209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Eleni</cp:lastModifiedBy>
  <cp:revision>410</cp:revision>
  <dcterms:created xsi:type="dcterms:W3CDTF">2012-09-24T08:01:20Z</dcterms:created>
  <dcterms:modified xsi:type="dcterms:W3CDTF">2018-06-23T10:05:31Z</dcterms:modified>
</cp:coreProperties>
</file>