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2" r:id="rId5"/>
    <p:sldId id="269" r:id="rId6"/>
    <p:sldId id="267" r:id="rId7"/>
    <p:sldId id="268" r:id="rId8"/>
    <p:sldId id="263" r:id="rId9"/>
    <p:sldId id="264" r:id="rId10"/>
    <p:sldId id="257" r:id="rId11"/>
    <p:sldId id="271" r:id="rId12"/>
    <p:sldId id="270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EF25-4466-42A1-9630-1A3180B2DC2C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7420-7572-4018-8A0C-A90E5B791C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33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7420-7572-4018-8A0C-A90E5B791C0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39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7420-7572-4018-8A0C-A90E5B791C0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52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66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6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9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4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90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18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162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24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3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002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40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CCD37-8446-4267-9EA0-5C8A971CF7B8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E268-D25F-41DB-BF25-474A9ACC46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18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11" y="890922"/>
            <a:ext cx="5812539" cy="339761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298449" y="2304289"/>
            <a:ext cx="906346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l-GR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l-GR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l-G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l-G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Ρυθμική </a:t>
            </a:r>
            <a:r>
              <a:rPr lang="el-G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και </a:t>
            </a:r>
            <a:r>
              <a:rPr lang="el-G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Κινητική Αγωγή </a:t>
            </a:r>
            <a:endParaRPr lang="el-GR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l-G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t="3941" r="1685" b="8693"/>
          <a:stretch/>
        </p:blipFill>
        <p:spPr>
          <a:xfrm>
            <a:off x="2590800" y="195941"/>
            <a:ext cx="6607629" cy="65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5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85" y="283191"/>
            <a:ext cx="6797629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65" y="530325"/>
            <a:ext cx="8821677" cy="62184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63" y="1523879"/>
            <a:ext cx="8760711" cy="69500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64" y="2778195"/>
            <a:ext cx="8760711" cy="64623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665" y="3980600"/>
            <a:ext cx="8821677" cy="70110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616" y="5370547"/>
            <a:ext cx="8827773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32" y="822960"/>
            <a:ext cx="9299447" cy="53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6" y="493635"/>
            <a:ext cx="5712447" cy="323725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72" y="475346"/>
            <a:ext cx="5249111" cy="325554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40" y="3846452"/>
            <a:ext cx="3048264" cy="28592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225" y="4053734"/>
            <a:ext cx="3651821" cy="244470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046" y="3876798"/>
            <a:ext cx="3578662" cy="28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6" y="783264"/>
            <a:ext cx="7754111" cy="2362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4560" y="4123944"/>
            <a:ext cx="370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Μάρτη, Μάρτη μου καλέ</a:t>
            </a:r>
          </a:p>
          <a:p>
            <a:pPr algn="ctr"/>
            <a:r>
              <a:rPr lang="el-GR" dirty="0"/>
              <a:t>κι Φλεβάρη φοβερέ</a:t>
            </a:r>
          </a:p>
          <a:p>
            <a:pPr algn="ctr"/>
            <a:r>
              <a:rPr lang="el-GR" dirty="0"/>
              <a:t>κι αν φυσήξεις κι αν χιονίσεις</a:t>
            </a:r>
          </a:p>
          <a:p>
            <a:pPr algn="ctr"/>
            <a:r>
              <a:rPr lang="el-GR" dirty="0"/>
              <a:t>καλοκαίρι θα μυρίσεις.</a:t>
            </a:r>
          </a:p>
        </p:txBody>
      </p:sp>
    </p:spTree>
    <p:extLst>
      <p:ext uri="{BB962C8B-B14F-4D97-AF65-F5344CB8AC3E}">
        <p14:creationId xmlns:p14="http://schemas.microsoft.com/office/powerpoint/2010/main" val="180748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36" y="618500"/>
            <a:ext cx="9961727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8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41" y="133826"/>
            <a:ext cx="8925318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87" y="310625"/>
            <a:ext cx="9437426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96" y="331963"/>
            <a:ext cx="5255207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3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868680"/>
            <a:ext cx="7534656" cy="43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108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</Words>
  <Application>Microsoft Office PowerPoint</Application>
  <PresentationFormat>Ευρεία οθόνη</PresentationFormat>
  <Paragraphs>10</Paragraphs>
  <Slides>12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Windows User</cp:lastModifiedBy>
  <cp:revision>16</cp:revision>
  <dcterms:created xsi:type="dcterms:W3CDTF">2021-03-19T10:56:53Z</dcterms:created>
  <dcterms:modified xsi:type="dcterms:W3CDTF">2025-05-27T10:10:39Z</dcterms:modified>
</cp:coreProperties>
</file>