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BB5B0A-4E35-4DED-946C-FFA073817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5D24CE2-DB93-4672-ABFA-3848DBFEA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4E5FB2B-4636-4E92-8BE9-DBBEB57A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A5EC-D92B-47B3-AC8A-3352956B9E02}" type="datetimeFigureOut">
              <a:rPr lang="el-GR" smtClean="0"/>
              <a:t>25/10/2023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C810D6C-73E4-447A-AC59-1BF99B85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B2484B8-B893-43C7-A1E1-325C2999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FE22-D4A2-41B8-929C-FF855C2989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425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A1BD2F-9282-42AD-ABED-0BDB8B2B1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1383D4E-C9DF-4892-BE39-7022A053B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200E6A1-15A8-4380-A4A4-55EBB5B3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A5EC-D92B-47B3-AC8A-3352956B9E02}" type="datetimeFigureOut">
              <a:rPr lang="el-GR" smtClean="0"/>
              <a:t>25/10/2023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A8060E8-92CD-4D90-9D1A-F50280395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4117DD6-D1DE-4F2D-87EE-A9236994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FE22-D4A2-41B8-929C-FF855C2989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45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E2F412A-8F83-4E44-B15C-A4AE78BE9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75280AA-38F2-41CB-8CC8-EDD6B5371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21FCEB2-7320-46BC-A61C-2E31BEC9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A5EC-D92B-47B3-AC8A-3352956B9E02}" type="datetimeFigureOut">
              <a:rPr lang="el-GR" smtClean="0"/>
              <a:t>25/10/2023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CEF3DC8-968D-4906-AD15-56716FD8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7A53B58-5449-4FE0-9852-53F52D97F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FE22-D4A2-41B8-929C-FF855C2989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778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BF292E-99ED-4B58-B548-ADE3ABC6D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D75376F-1CCA-4463-A1CE-CB38A7BB2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165B839-B173-47A5-A344-EDA7B2AC4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A5EC-D92B-47B3-AC8A-3352956B9E02}" type="datetimeFigureOut">
              <a:rPr lang="el-GR" smtClean="0"/>
              <a:t>25/10/2023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DAA422B-B324-429B-A1DE-192DC7216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624E132-8AB6-49C4-91B2-B4A47E50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FE22-D4A2-41B8-929C-FF855C2989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223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DD6782-1553-4D5C-9983-98EF00300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3058901-575E-4E38-91DD-86D6208B8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516AE86-DD18-4557-8EC8-F54B4EBF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A5EC-D92B-47B3-AC8A-3352956B9E02}" type="datetimeFigureOut">
              <a:rPr lang="el-GR" smtClean="0"/>
              <a:t>25/10/2023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F78D161-01E3-4B84-ADFC-34380FEFB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EF9CF94-CDEB-45F8-9AF2-0FDEE5EBF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FE22-D4A2-41B8-929C-FF855C2989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217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829809-3ECD-4FA5-9FD9-EDD91F4A6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625EB6-C690-40D6-908C-A6B734D6C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B31C36B-1280-4FA0-BD25-1A2E2BEB8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0F4BE1-F2F0-47A7-B80D-0BFE5949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A5EC-D92B-47B3-AC8A-3352956B9E02}" type="datetimeFigureOut">
              <a:rPr lang="el-GR" smtClean="0"/>
              <a:t>25/10/2023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EF32944-9EBA-4136-9303-A38E3BD7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E413D45-4754-419D-8B34-5604E9B0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FE22-D4A2-41B8-929C-FF855C2989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504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C7890E-E778-4FE4-84FD-9959BA9D9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1B8E4FD-D1FD-417C-AD93-B629EFA0D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CDF7B3F-1602-46E1-818E-119A852DF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5785694-E98B-46E0-9EF5-7959AAFE7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BD04B8C-DBB5-4145-A790-41BBAB3755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6723787-A82E-4E6B-A35F-55C8B3757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A5EC-D92B-47B3-AC8A-3352956B9E02}" type="datetimeFigureOut">
              <a:rPr lang="el-GR" smtClean="0"/>
              <a:t>25/10/2023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5B8A49E-5377-4937-AF14-80209EB85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0FD9AD2-8E7E-4EBB-ACF7-73A6FD6BE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FE22-D4A2-41B8-929C-FF855C2989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829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0B86F8-E177-4886-9F3A-E0DCFD522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F09F545-A381-45D1-8D05-4B90DF225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A5EC-D92B-47B3-AC8A-3352956B9E02}" type="datetimeFigureOut">
              <a:rPr lang="el-GR" smtClean="0"/>
              <a:t>25/10/2023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BB37E49-629C-49A9-A6A4-1CD53CFF0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B6E55F4-1D19-45CA-8C16-6B2E41CB3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FE22-D4A2-41B8-929C-FF855C2989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193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85ED3BE-8E77-4F4C-B1E2-3DA126EA7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A5EC-D92B-47B3-AC8A-3352956B9E02}" type="datetimeFigureOut">
              <a:rPr lang="el-GR" smtClean="0"/>
              <a:t>25/10/2023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9F5A9DD-C2A4-4C7A-88C7-93CCB3F5F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43B3A7F-D142-46F0-B223-B10AD2305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FE22-D4A2-41B8-929C-FF855C2989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77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38B5FF-B83A-4086-BB2F-D40ECCE6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6B8591B-45B4-45D5-A167-CC8FEADAB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4C92392-BBCA-4F2E-AACC-DCBB5D357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B867F11-CC2E-4010-A07F-544BB8323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A5EC-D92B-47B3-AC8A-3352956B9E02}" type="datetimeFigureOut">
              <a:rPr lang="el-GR" smtClean="0"/>
              <a:t>25/10/2023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E6D9295-967A-4156-95A6-837D7FE5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8670838-FD03-4689-A86D-F374CC278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FE22-D4A2-41B8-929C-FF855C2989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201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47C861-B74A-4CE8-BA3E-10FE92F6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66CA4CC-6C99-4B17-9423-03D0A0721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5F955CC-5F1E-4618-83A5-4723F26E4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58FB6F5-4A04-4939-9612-8084C831E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A5EC-D92B-47B3-AC8A-3352956B9E02}" type="datetimeFigureOut">
              <a:rPr lang="el-GR" smtClean="0"/>
              <a:t>25/10/2023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DEAF51C-29E9-41C4-A856-C79F9319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221F2D4-E1D2-41FC-9686-96719A81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FE22-D4A2-41B8-929C-FF855C2989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134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C98C465-267C-4F92-94E8-00B0F9F7C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7737638-2F49-4ED0-BB1E-961DAF527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4FF038C-45BF-4BC9-B7C8-92E3BD041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EA5EC-D92B-47B3-AC8A-3352956B9E02}" type="datetimeFigureOut">
              <a:rPr lang="el-GR" smtClean="0"/>
              <a:t>25/10/2023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81E74C5-9327-4E1E-9451-53A8E60ED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20AC3EE-0C5C-473F-929A-170E52887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BFE22-D4A2-41B8-929C-FF855C2989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812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F2D6FA-25C5-4501-A1CC-EA8221B57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διαδικασία της δραματοποίησης προϋποθέτει την επεξεργασία και τον προσδιορισμό σχετικά με τα ακόλουθα: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4554B6-E408-4263-AAD7-66F14A9C0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Πρόσωπο</a:t>
            </a:r>
          </a:p>
          <a:p>
            <a:r>
              <a:rPr lang="el-GR" dirty="0"/>
              <a:t>Χρόνος</a:t>
            </a:r>
          </a:p>
          <a:p>
            <a:r>
              <a:rPr lang="el-GR" dirty="0"/>
              <a:t>Τόπος</a:t>
            </a:r>
          </a:p>
          <a:p>
            <a:r>
              <a:rPr lang="el-GR" dirty="0"/>
              <a:t>Τρόπος</a:t>
            </a:r>
          </a:p>
        </p:txBody>
      </p:sp>
    </p:spTree>
    <p:extLst>
      <p:ext uri="{BB962C8B-B14F-4D97-AF65-F5344CB8AC3E}">
        <p14:creationId xmlns:p14="http://schemas.microsoft.com/office/powerpoint/2010/main" val="1025938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065408-B191-43C7-BFFD-91350543F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ΠΑΡΑΔΕΙΓΜΑ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97ACA3-713D-4EE4-B152-A8ABEF6C8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ΠΡΟΣΩΠΟ: Ονομάζομαι Μάρκος. Είμαι 12 ετών, μοναχογιός, λεπτός, αρκετά ψηλός, μιλάω δύο γλώσσες αγγλικά και ελληνικά, γιατί η μητέρα μου είναι Ελληνίδα και ο πατέρας του Άγγλος.</a:t>
            </a:r>
          </a:p>
          <a:p>
            <a:r>
              <a:rPr lang="el-GR" dirty="0"/>
              <a:t>ΧΡΟΝΟΣ: Σήμερα, 21 Δεκεμβρίου 2021, 20:00 η ώρα το βράδυ. Σε ένα χωριό παραθαλάσσιο που μόλις έγινε ένας σεισμός</a:t>
            </a:r>
          </a:p>
          <a:p>
            <a:r>
              <a:rPr lang="el-GR" dirty="0"/>
              <a:t>ΤΟΠΟΣ: Νησί του Αιγαίου, το κλίμα είναι σχετικά ήπιο, το χωριό βρίσκεται κοντά στη θάλασσα και περπατώ στην ακρογιαλιά, που έχει πολλά βότσαλα, ενώ ρίχνει και λίγη βροχούλα</a:t>
            </a:r>
          </a:p>
          <a:p>
            <a:r>
              <a:rPr lang="el-GR" dirty="0"/>
              <a:t>ΤΡΟΠΟΣ: Περπατώ βιαστικά και </a:t>
            </a:r>
            <a:r>
              <a:rPr lang="el-GR"/>
              <a:t>σκοντάφτω στις </a:t>
            </a:r>
            <a:r>
              <a:rPr lang="el-GR" dirty="0"/>
              <a:t>πέτρες γιατί θέλω να φτάσω πρώτος στην συγκέντρωση με τους φίλους μου. Είμαι ανυπόμονος γιατί θέλω να τους ανακοινώσω κάτι μυστικό και πολύ σημαντικό</a:t>
            </a:r>
          </a:p>
        </p:txBody>
      </p:sp>
    </p:spTree>
    <p:extLst>
      <p:ext uri="{BB962C8B-B14F-4D97-AF65-F5344CB8AC3E}">
        <p14:creationId xmlns:p14="http://schemas.microsoft.com/office/powerpoint/2010/main" val="3571667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9129FA-F1DC-4B01-92D6-93F231691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Πρόσωπο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164C7E-15D4-47B4-B018-F63A97C54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Προσδιορίζουμε τα πρόσωπα με όσο το δυνατόν μεγαλύτερη σαφήνεια: ηλικία, γένος, χαρακτηριστικά της προσωπικότητας, ταλέντα, τάσεις, επιθυμίες, εργασία, ιδιαίτερα χαρακτηριστικά.</a:t>
            </a:r>
          </a:p>
          <a:p>
            <a:r>
              <a:rPr lang="el-GR" dirty="0"/>
              <a:t>Προσδιορίζεται με σαφήνεια : η αρχή και το τέλος της δράσης του συγκεκριμένου προσώπου (μπορεί να είναι μια κίνηση, ένα βλέμμα, ένα χαμόγελο, μια στάση συγκεκριμένη, κ.ά.)</a:t>
            </a:r>
          </a:p>
        </p:txBody>
      </p:sp>
    </p:spTree>
    <p:extLst>
      <p:ext uri="{BB962C8B-B14F-4D97-AF65-F5344CB8AC3E}">
        <p14:creationId xmlns:p14="http://schemas.microsoft.com/office/powerpoint/2010/main" val="227387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93B20B1-2F80-474C-A0CE-E175AD159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740" y="0"/>
            <a:ext cx="4574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2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6F7464E-6358-47EA-962E-81AA583E4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7" y="547687"/>
            <a:ext cx="576262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4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B344389-95AE-4AEB-884E-C0AD1B543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7" y="1214437"/>
            <a:ext cx="57626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49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5DAF4F-FE20-43E2-B13D-FAD7C790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ΧΡΟΝΟΣ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81C41B-82CD-4068-9D31-0B4F57C92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Προσδιορίζουμε πότε συμβαίνει ένα γεγονός</a:t>
            </a:r>
          </a:p>
          <a:p>
            <a:r>
              <a:rPr lang="el-GR" dirty="0"/>
              <a:t>Σκηνικός χρόνος: ταυτίζεται με την άμεση παράσταση του δραματικού γεγονότος</a:t>
            </a:r>
          </a:p>
          <a:p>
            <a:r>
              <a:rPr lang="el-GR" dirty="0"/>
              <a:t>Δραματικός: ο χρόνος που προσδιορίζεται ρητά από το κείμενο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5861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356032-E8C2-47A9-AEDD-2559E4A6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ΧΩΡΟΣ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39802E-DC9A-4F75-9DE0-29B7846EA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Προσδιορίζουμε το άμεσο και το έμμεσο περιβάλλον του γεγονότος που θα δραματοποιήσουμε</a:t>
            </a:r>
          </a:p>
          <a:p>
            <a:r>
              <a:rPr lang="el-GR" dirty="0"/>
              <a:t>Ξεκινάμε από το ευρύτερο περιβάλλον και καταλήγουμε σε κάτι περισσότερο συγκεκριμένο</a:t>
            </a:r>
          </a:p>
        </p:txBody>
      </p:sp>
    </p:spTree>
    <p:extLst>
      <p:ext uri="{BB962C8B-B14F-4D97-AF65-F5344CB8AC3E}">
        <p14:creationId xmlns:p14="http://schemas.microsoft.com/office/powerpoint/2010/main" val="1279505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BB204E-901F-46DD-B8B8-830AD682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ΤΡΟΠΟΣ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B88E5C-EDF2-473C-95AB-CC6BD36FA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Κάτω από ποιες συνθήκες εκτυλίσσεται ένα γεγονός</a:t>
            </a:r>
          </a:p>
          <a:p>
            <a:r>
              <a:rPr lang="el-GR" dirty="0"/>
              <a:t>Ποιες σχέσεις επηρεάζουν την εξέλιξή του</a:t>
            </a:r>
          </a:p>
          <a:p>
            <a:r>
              <a:rPr lang="el-GR" dirty="0"/>
              <a:t>Με ποιόν τρόπο μπορούμε καλύτερα να προβούμε στην σκηνική του παρουσίαση (η πράξη και εμείς)</a:t>
            </a:r>
          </a:p>
        </p:txBody>
      </p:sp>
    </p:spTree>
    <p:extLst>
      <p:ext uri="{BB962C8B-B14F-4D97-AF65-F5344CB8AC3E}">
        <p14:creationId xmlns:p14="http://schemas.microsoft.com/office/powerpoint/2010/main" val="367752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BA199E2-38AB-442E-B901-523DB8FAE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443" y="1051622"/>
            <a:ext cx="6092687" cy="445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9106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290</Words>
  <Application>Microsoft Office PowerPoint</Application>
  <PresentationFormat>Ευρεία οθόνη</PresentationFormat>
  <Paragraphs>24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Θέμα του Office</vt:lpstr>
      <vt:lpstr>Η διαδικασία της δραματοποίησης προϋποθέτει την επεξεργασία και τον προσδιορισμό σχετικά με τα ακόλουθα:</vt:lpstr>
      <vt:lpstr>Πρόσωπο</vt:lpstr>
      <vt:lpstr>Παρουσίαση του PowerPoint</vt:lpstr>
      <vt:lpstr>Παρουσίαση του PowerPoint</vt:lpstr>
      <vt:lpstr>Παρουσίαση του PowerPoint</vt:lpstr>
      <vt:lpstr>ΧΡΟΝΟΣ</vt:lpstr>
      <vt:lpstr>ΧΩΡΟΣ</vt:lpstr>
      <vt:lpstr>ΤΡΟΠΟΣ</vt:lpstr>
      <vt:lpstr>Παρουσίαση του PowerPoint</vt:lpstr>
      <vt:lpstr>ΠΑΡΑΔΕΙΓΜΑ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διαδικασία της δραματοποίησης προϋποθέτει την επεξεργασία και τον προσδιορισμό:</dc:title>
  <dc:creator>ΧΡΙΣΤΙΝΑ ΠΑΛΑΙΟΛΟΓΟΥ</dc:creator>
  <cp:lastModifiedBy>ΧΡΙΣΤΙΝΑ ΠΑΛΑΙΟΛΟΓΟΥ</cp:lastModifiedBy>
  <cp:revision>7</cp:revision>
  <dcterms:created xsi:type="dcterms:W3CDTF">2022-12-18T10:13:13Z</dcterms:created>
  <dcterms:modified xsi:type="dcterms:W3CDTF">2023-10-25T16:56:53Z</dcterms:modified>
</cp:coreProperties>
</file>